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7"/>
  </p:notesMasterIdLst>
  <p:sldIdLst>
    <p:sldId id="256" r:id="rId2"/>
    <p:sldId id="282" r:id="rId3"/>
    <p:sldId id="292" r:id="rId4"/>
    <p:sldId id="293" r:id="rId5"/>
    <p:sldId id="310" r:id="rId6"/>
    <p:sldId id="295" r:id="rId7"/>
    <p:sldId id="297" r:id="rId8"/>
    <p:sldId id="303" r:id="rId9"/>
    <p:sldId id="312" r:id="rId10"/>
    <p:sldId id="298" r:id="rId11"/>
    <p:sldId id="299" r:id="rId12"/>
    <p:sldId id="294" r:id="rId13"/>
    <p:sldId id="300" r:id="rId14"/>
    <p:sldId id="301" r:id="rId15"/>
    <p:sldId id="313" r:id="rId16"/>
    <p:sldId id="302" r:id="rId17"/>
    <p:sldId id="304" r:id="rId18"/>
    <p:sldId id="305" r:id="rId19"/>
    <p:sldId id="314" r:id="rId20"/>
    <p:sldId id="306" r:id="rId21"/>
    <p:sldId id="309" r:id="rId22"/>
    <p:sldId id="296" r:id="rId23"/>
    <p:sldId id="307" r:id="rId24"/>
    <p:sldId id="308" r:id="rId25"/>
    <p:sldId id="288" r:id="rId26"/>
  </p:sldIdLst>
  <p:sldSz cx="12195175" cy="6858000"/>
  <p:notesSz cx="6858000" cy="9144000"/>
  <p:embeddedFontLst>
    <p:embeddedFont>
      <p:font typeface="方正兰亭细黑_GBK" panose="02010600030101010101" charset="-122"/>
      <p:regular r:id="rId28"/>
    </p:embeddedFont>
    <p:embeddedFont>
      <p:font typeface="幼圆" panose="02010509060101010101" pitchFamily="49" charset="-122"/>
      <p:regular r:id="rId29"/>
    </p:embeddedFont>
    <p:embeddedFont>
      <p:font typeface="张海山锐线体简" panose="02010600030101010101" charset="-122"/>
      <p:regular r:id="rId30"/>
    </p:embeddedFont>
    <p:embeddedFont>
      <p:font typeface="微软雅黑" panose="020B0503020204020204" pitchFamily="34" charset="-122"/>
      <p:regular r:id="rId31"/>
      <p:bold r:id="rId32"/>
    </p:embeddedFont>
    <p:embeddedFont>
      <p:font typeface="Calibri" panose="020F0502020204030204" pitchFamily="34" charset="0"/>
      <p:regular r:id="rId33"/>
      <p:bold r:id="rId34"/>
      <p:italic r:id="rId35"/>
      <p:boldItalic r:id="rId36"/>
    </p:embeddedFont>
  </p:embeddedFontLst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15" userDrawn="1">
          <p15:clr>
            <a:srgbClr val="A4A3A4"/>
          </p15:clr>
        </p15:guide>
        <p15:guide id="2" pos="697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6FB7"/>
    <a:srgbClr val="B28A35"/>
    <a:srgbClr val="E4C874"/>
    <a:srgbClr val="F7F7F7"/>
    <a:srgbClr val="D6D6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06" autoAdjust="0"/>
    <p:restoredTop sz="95203" autoAdjust="0"/>
  </p:normalViewPr>
  <p:slideViewPr>
    <p:cSldViewPr showGuides="1">
      <p:cViewPr varScale="1">
        <p:scale>
          <a:sx n="67" d="100"/>
          <a:sy n="67" d="100"/>
        </p:scale>
        <p:origin x="-930" y="-108"/>
      </p:cViewPr>
      <p:guideLst>
        <p:guide orient="horz" pos="2115"/>
        <p:guide pos="697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339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13500000" scaled="1"/>
            </a:gradFill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D24-4AD6-943D-11ED5A08106E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D24-4AD6-943D-11ED5A08106E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D24-4AD6-943D-11ED5A08106E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3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DD24-4AD6-943D-11ED5A08106E}"/>
              </c:ext>
            </c:extLst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3</c:v>
                </c:pt>
                <c:pt idx="3">
                  <c:v>4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0.8</c:v>
                </c:pt>
                <c:pt idx="1">
                  <c:v>0.6</c:v>
                </c:pt>
                <c:pt idx="2">
                  <c:v>0.5</c:v>
                </c:pt>
                <c:pt idx="3">
                  <c:v>0.2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DD24-4AD6-943D-11ED5A08106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DD24-4AD6-943D-11ED5A08106E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C-DD24-4AD6-943D-11ED5A08106E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E-DD24-4AD6-943D-11ED5A08106E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0-DD24-4AD6-943D-11ED5A08106E}"/>
              </c:ext>
            </c:extLst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3</c:v>
                </c:pt>
                <c:pt idx="3">
                  <c:v>4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0.2</c:v>
                </c:pt>
                <c:pt idx="1">
                  <c:v>0.4</c:v>
                </c:pt>
                <c:pt idx="2">
                  <c:v>0.5</c:v>
                </c:pt>
                <c:pt idx="3">
                  <c:v>0.8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1-DD24-4AD6-943D-11ED5A0810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7"/>
        <c:overlap val="100"/>
        <c:axId val="816641024"/>
        <c:axId val="646254528"/>
      </c:barChart>
      <c:catAx>
        <c:axId val="816641024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646254528"/>
        <c:crosses val="autoZero"/>
        <c:auto val="1"/>
        <c:lblAlgn val="ctr"/>
        <c:lblOffset val="100"/>
        <c:noMultiLvlLbl val="0"/>
      </c:catAx>
      <c:valAx>
        <c:axId val="646254528"/>
        <c:scaling>
          <c:orientation val="minMax"/>
        </c:scaling>
        <c:delete val="1"/>
        <c:axPos val="b"/>
        <c:numFmt formatCode="0%" sourceLinked="1"/>
        <c:majorTickMark val="out"/>
        <c:minorTickMark val="none"/>
        <c:tickLblPos val="nextTo"/>
        <c:crossAx val="81664102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501A41-A85B-4BA3-A58B-5DF29B5ACF29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788F8D-94BC-43CD-A0DF-0660451385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0524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1089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3013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9160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9389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0340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4362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289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8800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8452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33225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0826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63599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1034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95229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35193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72954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0589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更多精品素材：</a:t>
            </a:r>
            <a:r>
              <a:rPr lang="en-US" altLang="zh-CN" dirty="0" smtClean="0"/>
              <a:t>http://shop248912786.taobao.com/index.htm  </a:t>
            </a:r>
            <a:r>
              <a:rPr lang="zh-CN" altLang="en-US" dirty="0" smtClean="0"/>
              <a:t>（下拉可隐藏）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7125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9052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8199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17430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0757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9441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0927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3058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963791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4693066" y="333450"/>
            <a:ext cx="2809043" cy="576064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accent1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0" y="442761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accent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  <a:endParaRPr lang="zh-CN" altLang="en-US" sz="2000" b="1" dirty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127033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7507654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6981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4693066" y="333450"/>
            <a:ext cx="2809043" cy="576064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accent1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0" y="442761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accent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  <a:endParaRPr lang="zh-CN" altLang="en-US" sz="2000" b="1" dirty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127033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7507654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7182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4693066" y="333450"/>
            <a:ext cx="2809043" cy="576064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accent1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0" y="442761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accent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  <a:endParaRPr lang="zh-CN" altLang="en-US" sz="2000" b="1" dirty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127033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7507654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4417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4693066" y="333450"/>
            <a:ext cx="2809043" cy="576064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accent1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0" y="442761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accent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  <a:endParaRPr lang="zh-CN" altLang="en-US" sz="2000" b="1" dirty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127033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7507654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5673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4693066" y="333450"/>
            <a:ext cx="2809043" cy="576064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accent1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0" y="442761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accent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  <a:endParaRPr lang="zh-CN" altLang="en-US" sz="2000" b="1" dirty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127033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7507654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0797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4693066" y="333450"/>
            <a:ext cx="2809043" cy="576064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accent1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0" y="442761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accent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  <a:endParaRPr lang="zh-CN" altLang="en-US" sz="2000" b="1" dirty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127033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7507654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720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4693066" y="333450"/>
            <a:ext cx="2809043" cy="576064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accent1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0" y="442761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accent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  <a:endParaRPr lang="zh-CN" altLang="en-US" sz="2000" b="1" dirty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127033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7507654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4613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4693066" y="333450"/>
            <a:ext cx="2809043" cy="576064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accent1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0" y="442761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accent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  <a:endParaRPr lang="zh-CN" altLang="en-US" sz="2000" b="1" dirty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127033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7507654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978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4693066" y="333450"/>
            <a:ext cx="2809043" cy="576064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accent1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0" y="442761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accent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  <a:endParaRPr lang="zh-CN" altLang="en-US" sz="2000" b="1" dirty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127033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7507654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6725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4693066" y="333450"/>
            <a:ext cx="2809043" cy="576064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accent1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0" y="442761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accent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  <a:endParaRPr lang="zh-CN" altLang="en-US" sz="2000" b="1" dirty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127033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7507654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1205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6"/>
            <a:ext cx="10365899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FC8A9CF0-91C9-42F9-83C2-B72FF9A18BA5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A7F1AA27-B7A4-475F-8430-0E6442A33C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091769"/>
      </p:ext>
    </p:extLst>
  </p:cSld>
  <p:clrMapOvr>
    <a:masterClrMapping/>
  </p:clrMapOvr>
  <p:transition spd="slow">
    <p:comb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4693066" y="333450"/>
            <a:ext cx="2809043" cy="576064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accent1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0" y="442761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accent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  <a:endParaRPr lang="zh-CN" altLang="en-US" sz="2000" b="1" dirty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127033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7507654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0102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4693066" y="333450"/>
            <a:ext cx="2809043" cy="576064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accent1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0" y="442761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accent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  <a:endParaRPr lang="zh-CN" altLang="en-US" sz="2000" b="1" dirty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127033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7507654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9123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4693066" y="333450"/>
            <a:ext cx="2809043" cy="576064"/>
            <a:chOff x="406574" y="333450"/>
            <a:chExt cx="2808312" cy="576064"/>
          </a:xfrm>
        </p:grpSpPr>
        <p:sp>
          <p:nvSpPr>
            <p:cNvPr id="2" name="圆角矩形 1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accent1"/>
                </a:solidFill>
              </a:endParaRPr>
            </a:p>
          </p:txBody>
        </p:sp>
        <p:sp>
          <p:nvSpPr>
            <p:cNvPr id="3" name="TextBox 2"/>
            <p:cNvSpPr txBox="1"/>
            <p:nvPr userDrawn="1"/>
          </p:nvSpPr>
          <p:spPr>
            <a:xfrm>
              <a:off x="563500" y="442761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accent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  <a:endParaRPr lang="zh-CN" altLang="en-US" sz="2000" b="1" dirty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6" name="直接连接符 5"/>
          <p:cNvCxnSpPr/>
          <p:nvPr userDrawn="1"/>
        </p:nvCxnSpPr>
        <p:spPr>
          <a:xfrm flipH="1">
            <a:off x="-127033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 userDrawn="1"/>
        </p:nvCxnSpPr>
        <p:spPr>
          <a:xfrm flipH="1">
            <a:off x="7507654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8687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  <p:hf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4693066" y="333450"/>
            <a:ext cx="2809043" cy="576064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accent1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0" y="442761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accent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  <a:endParaRPr lang="zh-CN" altLang="en-US" sz="2000" b="1" dirty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127033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7507654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5456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4693066" y="333450"/>
            <a:ext cx="2809043" cy="576064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accent1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0" y="442761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accent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  <a:endParaRPr lang="zh-CN" altLang="en-US" sz="2000" b="1" dirty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127033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7507654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1580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4693066" y="333450"/>
            <a:ext cx="2809043" cy="576064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accent1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0" y="442761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accent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  <a:endParaRPr lang="zh-CN" altLang="en-US" sz="2000" b="1" dirty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127033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7507654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489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4693066" y="333450"/>
            <a:ext cx="2809043" cy="576064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accent1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0" y="442761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accent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  <a:endParaRPr lang="zh-CN" altLang="en-US" sz="2000" b="1" dirty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127033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7507654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1393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4693066" y="333450"/>
            <a:ext cx="2809043" cy="576064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accent1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0" y="442761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accent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  <a:endParaRPr lang="zh-CN" altLang="en-US" sz="2000" b="1" dirty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127033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7507654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8465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4693066" y="333450"/>
            <a:ext cx="2809043" cy="576064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accent1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0" y="442761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accent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  <a:endParaRPr lang="zh-CN" altLang="en-US" sz="2000" b="1" dirty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127033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7507654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1465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4693066" y="333450"/>
            <a:ext cx="2809043" cy="576064"/>
            <a:chOff x="406574" y="333450"/>
            <a:chExt cx="2808312" cy="576064"/>
          </a:xfrm>
        </p:grpSpPr>
        <p:sp>
          <p:nvSpPr>
            <p:cNvPr id="5" name="圆角矩形 4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accent1"/>
                </a:solidFill>
              </a:endParaRPr>
            </a:p>
          </p:txBody>
        </p:sp>
        <p:sp>
          <p:nvSpPr>
            <p:cNvPr id="6" name="TextBox 5"/>
            <p:cNvSpPr txBox="1"/>
            <p:nvPr userDrawn="1"/>
          </p:nvSpPr>
          <p:spPr>
            <a:xfrm>
              <a:off x="563500" y="442761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accent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  <a:endParaRPr lang="zh-CN" altLang="en-US" sz="2000" b="1" dirty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" name="直接连接符 8"/>
          <p:cNvCxnSpPr/>
          <p:nvPr userDrawn="1"/>
        </p:nvCxnSpPr>
        <p:spPr>
          <a:xfrm flipH="1">
            <a:off x="-127033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7507654" y="621482"/>
            <a:ext cx="477644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6144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759" y="1600201"/>
            <a:ext cx="10975658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FC8A9CF0-91C9-42F9-83C2-B72FF9A18BA5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A7F1AA27-B7A4-475F-8430-0E6442A33C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797083"/>
      </p:ext>
    </p:extLst>
  </p:cSld>
  <p:clrMapOvr>
    <a:masterClrMapping/>
  </p:clrMapOvr>
  <p:transition spd="slow">
    <p:comb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1"/>
            <a:ext cx="10365899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FC8A9CF0-91C9-42F9-83C2-B72FF9A18BA5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A7F1AA27-B7A4-475F-8430-0E6442A33C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839696"/>
      </p:ext>
    </p:extLst>
  </p:cSld>
  <p:clrMapOvr>
    <a:masterClrMapping/>
  </p:clrMapOvr>
  <p:transition spd="slow">
    <p:comb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3012" y="1600201"/>
            <a:ext cx="7217596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33862" y="1600201"/>
            <a:ext cx="7217595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FC8A9CF0-91C9-42F9-83C2-B72FF9A18BA5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A7F1AA27-B7A4-475F-8430-0E6442A33C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283112"/>
      </p:ext>
    </p:extLst>
  </p:cSld>
  <p:clrMapOvr>
    <a:masterClrMapping/>
  </p:clrMapOvr>
  <p:transition spd="slow">
    <p:comb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113"/>
            <a:ext cx="539043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4875"/>
            <a:ext cx="539043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FC8A9CF0-91C9-42F9-83C2-B72FF9A18BA5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A7F1AA27-B7A4-475F-8430-0E6442A33C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297797"/>
      </p:ext>
    </p:extLst>
  </p:cSld>
  <p:clrMapOvr>
    <a:masterClrMapping/>
  </p:clrMapOvr>
  <p:transition spd="slow">
    <p:comb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FC8A9CF0-91C9-42F9-83C2-B72FF9A18BA5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A7F1AA27-B7A4-475F-8430-0E6442A33C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2649450"/>
      </p:ext>
    </p:extLst>
  </p:cSld>
  <p:clrMapOvr>
    <a:masterClrMapping/>
  </p:clrMapOvr>
  <p:transition spd="slow">
    <p:comb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FC8A9CF0-91C9-42F9-83C2-B72FF9A18BA5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/>
          <a:lstStyle/>
          <a:p>
            <a:fld id="{A7F1AA27-B7A4-475F-8430-0E6442A33C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66388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2184969" cy="6858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" name="矩形 2"/>
          <p:cNvSpPr/>
          <p:nvPr userDrawn="1"/>
        </p:nvSpPr>
        <p:spPr>
          <a:xfrm>
            <a:off x="0" y="999067"/>
            <a:ext cx="2184969" cy="880533"/>
          </a:xfrm>
          <a:prstGeom prst="rect">
            <a:avLst/>
          </a:prstGeom>
          <a:solidFill>
            <a:srgbClr val="1A3F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2083342" y="999067"/>
            <a:ext cx="1011183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 userDrawn="1"/>
        </p:nvCxnSpPr>
        <p:spPr>
          <a:xfrm flipH="1">
            <a:off x="0" y="2794000"/>
            <a:ext cx="218496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H="1">
            <a:off x="0" y="3674533"/>
            <a:ext cx="218496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 flipH="1">
            <a:off x="0" y="4605867"/>
            <a:ext cx="218496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 flipH="1">
            <a:off x="0" y="5486400"/>
            <a:ext cx="218496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 userDrawn="1"/>
        </p:nvSpPr>
        <p:spPr>
          <a:xfrm>
            <a:off x="176153" y="1224281"/>
            <a:ext cx="2235782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3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课题背景及内容</a:t>
            </a:r>
            <a:endParaRPr lang="zh-CN" altLang="en-US" sz="213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176153" y="2072641"/>
            <a:ext cx="2235782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课题现状及发展</a:t>
            </a:r>
            <a:endParaRPr lang="zh-CN" altLang="en-US" sz="2133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176153" y="2967038"/>
            <a:ext cx="2235782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研究思路及过程</a:t>
            </a:r>
            <a:endParaRPr lang="zh-CN" altLang="en-US" sz="2133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176153" y="3871278"/>
            <a:ext cx="2235782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实验数据结果</a:t>
            </a:r>
            <a:endParaRPr lang="zh-CN" altLang="en-US" sz="2133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176153" y="4755198"/>
            <a:ext cx="2235782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3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解决方案及总结</a:t>
            </a:r>
            <a:endParaRPr lang="zh-CN" altLang="en-US" sz="2133" dirty="0">
              <a:solidFill>
                <a:schemeClr val="tx1">
                  <a:lumMod val="75000"/>
                  <a:lumOff val="2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06" y="7667"/>
            <a:ext cx="740597" cy="740404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TextBox 18"/>
          <p:cNvSpPr txBox="1"/>
          <p:nvPr userDrawn="1"/>
        </p:nvSpPr>
        <p:spPr>
          <a:xfrm>
            <a:off x="357768" y="645522"/>
            <a:ext cx="1521570" cy="3590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733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你学习的名称</a:t>
            </a:r>
            <a:endParaRPr lang="zh-CN" altLang="en-US" sz="1733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等腰三角形 19"/>
          <p:cNvSpPr/>
          <p:nvPr userDrawn="1"/>
        </p:nvSpPr>
        <p:spPr>
          <a:xfrm rot="5400000">
            <a:off x="-44417" y="1364503"/>
            <a:ext cx="342900" cy="25406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2136159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7613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</p:sldLayoutIdLst>
  <p:transition spd="slow">
    <p:comb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44055" y="404664"/>
            <a:ext cx="3920586" cy="3122875"/>
          </a:xfrm>
          <a:prstGeom prst="rect">
            <a:avLst/>
          </a:prstGeom>
        </p:spPr>
      </p:pic>
      <p:pic>
        <p:nvPicPr>
          <p:cNvPr id="4" name="X-Ray Dog - Just Breath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611981" y="25174"/>
            <a:ext cx="609600" cy="6096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840649" y="1914526"/>
            <a:ext cx="8679182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accent1"/>
                </a:solidFill>
                <a:cs typeface="+mn-ea"/>
                <a:sym typeface="+mn-lt"/>
              </a:rPr>
              <a:t>清新</a:t>
            </a:r>
            <a:r>
              <a:rPr lang="zh-CN" altLang="en-US" sz="5400" b="1" dirty="0" smtClean="0">
                <a:solidFill>
                  <a:schemeClr val="accent1"/>
                </a:solidFill>
                <a:cs typeface="+mn-ea"/>
                <a:sym typeface="+mn-lt"/>
              </a:rPr>
              <a:t>夏荷教师说课</a:t>
            </a:r>
            <a:r>
              <a:rPr lang="en-US" altLang="zh-CN" sz="5400" b="1" dirty="0" smtClean="0">
                <a:solidFill>
                  <a:schemeClr val="accent1"/>
                </a:solidFill>
                <a:cs typeface="+mn-ea"/>
                <a:sym typeface="+mn-lt"/>
              </a:rPr>
              <a:t>PPT</a:t>
            </a:r>
            <a:endParaRPr lang="zh-CN" altLang="en-US" sz="5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28862" y="4645708"/>
            <a:ext cx="55388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accent3"/>
                </a:solidFill>
                <a:cs typeface="+mn-ea"/>
                <a:sym typeface="+mn-lt"/>
              </a:rPr>
              <a:t>汇报人</a:t>
            </a:r>
            <a:r>
              <a:rPr lang="zh-CN" altLang="en-US" sz="2000" b="1" dirty="0" smtClean="0">
                <a:solidFill>
                  <a:schemeClr val="accent3"/>
                </a:solidFill>
                <a:cs typeface="+mn-ea"/>
                <a:sym typeface="+mn-lt"/>
              </a:rPr>
              <a:t>：</a:t>
            </a:r>
            <a:r>
              <a:rPr lang="en-US" altLang="zh-CN" sz="2000" b="1" dirty="0" smtClean="0">
                <a:solidFill>
                  <a:schemeClr val="accent3"/>
                </a:solidFill>
                <a:cs typeface="+mn-ea"/>
                <a:sym typeface="+mn-lt"/>
              </a:rPr>
              <a:t>XXX</a:t>
            </a:r>
            <a:endParaRPr lang="zh-CN" altLang="en-US" sz="2000" b="1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533675" y="3741782"/>
            <a:ext cx="5599890" cy="420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tx2"/>
                </a:solidFill>
                <a:cs typeface="+mn-ea"/>
                <a:sym typeface="+mn-lt"/>
              </a:rPr>
              <a:t>/</a:t>
            </a:r>
            <a:r>
              <a:rPr lang="zh-CN" altLang="en-US" sz="1600" dirty="0" smtClean="0">
                <a:solidFill>
                  <a:schemeClr val="tx2"/>
                </a:solidFill>
                <a:cs typeface="+mn-ea"/>
                <a:sym typeface="+mn-lt"/>
              </a:rPr>
              <a:t>毕业答辩</a:t>
            </a:r>
            <a:r>
              <a:rPr lang="en-US" altLang="zh-CN" sz="1600" dirty="0" smtClean="0">
                <a:solidFill>
                  <a:schemeClr val="tx2"/>
                </a:solidFill>
                <a:cs typeface="+mn-ea"/>
                <a:sym typeface="+mn-lt"/>
              </a:rPr>
              <a:t>/ </a:t>
            </a:r>
            <a:r>
              <a:rPr lang="zh-CN" altLang="en-US" sz="1600" dirty="0" smtClean="0">
                <a:solidFill>
                  <a:schemeClr val="tx2"/>
                </a:solidFill>
                <a:cs typeface="+mn-ea"/>
                <a:sym typeface="+mn-lt"/>
              </a:rPr>
              <a:t>开题报告</a:t>
            </a:r>
            <a:r>
              <a:rPr lang="en-US" altLang="zh-CN" sz="1600" dirty="0" smtClean="0">
                <a:solidFill>
                  <a:schemeClr val="tx2"/>
                </a:solidFill>
                <a:cs typeface="+mn-ea"/>
                <a:sym typeface="+mn-lt"/>
              </a:rPr>
              <a:t>/ </a:t>
            </a:r>
            <a:r>
              <a:rPr lang="zh-CN" altLang="en-US" sz="1600" dirty="0" smtClean="0">
                <a:solidFill>
                  <a:schemeClr val="tx2"/>
                </a:solidFill>
                <a:cs typeface="+mn-ea"/>
                <a:sym typeface="+mn-lt"/>
              </a:rPr>
              <a:t>教育通用</a:t>
            </a:r>
            <a:r>
              <a:rPr lang="en-US" altLang="zh-CN" sz="1600" dirty="0" smtClean="0">
                <a:solidFill>
                  <a:schemeClr val="tx2"/>
                </a:solidFill>
                <a:cs typeface="+mn-ea"/>
                <a:sym typeface="+mn-lt"/>
              </a:rPr>
              <a:t>/</a:t>
            </a:r>
            <a:r>
              <a:rPr lang="zh-CN" altLang="en-US" sz="1600" dirty="0" smtClean="0">
                <a:solidFill>
                  <a:schemeClr val="tx2"/>
                </a:solidFill>
                <a:cs typeface="+mn-ea"/>
                <a:sym typeface="+mn-lt"/>
              </a:rPr>
              <a:t>计划总结</a:t>
            </a:r>
            <a:r>
              <a:rPr lang="en-US" altLang="zh-CN" sz="1600" dirty="0" smtClean="0">
                <a:solidFill>
                  <a:schemeClr val="tx2"/>
                </a:solidFill>
                <a:cs typeface="+mn-ea"/>
                <a:sym typeface="+mn-lt"/>
              </a:rPr>
              <a:t>/</a:t>
            </a:r>
            <a:endParaRPr lang="zh-CN" altLang="en-US" sz="16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877236" y="2837856"/>
            <a:ext cx="6912768" cy="425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tx2"/>
                </a:solidFill>
                <a:cs typeface="+mn-ea"/>
                <a:sym typeface="+mn-lt"/>
              </a:rPr>
              <a:t>Thesis defense Thesis </a:t>
            </a:r>
            <a:r>
              <a:rPr lang="en-US" altLang="zh-CN" sz="1600" dirty="0" err="1">
                <a:solidFill>
                  <a:schemeClr val="tx2"/>
                </a:solidFill>
                <a:cs typeface="+mn-ea"/>
                <a:sym typeface="+mn-lt"/>
              </a:rPr>
              <a:t>defenseThesis</a:t>
            </a:r>
            <a:r>
              <a:rPr lang="en-US" altLang="zh-CN" sz="1600" dirty="0">
                <a:solidFill>
                  <a:schemeClr val="tx2"/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tx2"/>
                </a:solidFill>
                <a:cs typeface="+mn-ea"/>
                <a:sym typeface="+mn-lt"/>
              </a:rPr>
              <a:t>defenseThesis</a:t>
            </a:r>
            <a:r>
              <a:rPr lang="en-US" altLang="zh-CN" sz="1600" dirty="0">
                <a:solidFill>
                  <a:schemeClr val="tx2"/>
                </a:solidFill>
                <a:cs typeface="+mn-ea"/>
                <a:sym typeface="+mn-lt"/>
              </a:rPr>
              <a:t> defense</a:t>
            </a:r>
            <a:endParaRPr lang="zh-CN" altLang="en-US" sz="16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172" y="1628801"/>
            <a:ext cx="5354792" cy="5354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846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vortex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6" presetClass="entr" presetSubtype="37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60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1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9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9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9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3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2" grpId="0"/>
      <p:bldP spid="12" grpId="1"/>
      <p:bldP spid="13" grpId="0"/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 noEditPoints="1"/>
          </p:cNvSpPr>
          <p:nvPr/>
        </p:nvSpPr>
        <p:spPr bwMode="auto">
          <a:xfrm>
            <a:off x="4787323" y="2852034"/>
            <a:ext cx="267264" cy="344431"/>
          </a:xfrm>
          <a:custGeom>
            <a:avLst/>
            <a:gdLst>
              <a:gd name="T0" fmla="*/ 0 w 115"/>
              <a:gd name="T1" fmla="*/ 75 h 148"/>
              <a:gd name="T2" fmla="*/ 15 w 115"/>
              <a:gd name="T3" fmla="*/ 24 h 148"/>
              <a:gd name="T4" fmla="*/ 58 w 115"/>
              <a:gd name="T5" fmla="*/ 0 h 148"/>
              <a:gd name="T6" fmla="*/ 102 w 115"/>
              <a:gd name="T7" fmla="*/ 24 h 148"/>
              <a:gd name="T8" fmla="*/ 115 w 115"/>
              <a:gd name="T9" fmla="*/ 75 h 148"/>
              <a:gd name="T10" fmla="*/ 100 w 115"/>
              <a:gd name="T11" fmla="*/ 127 h 148"/>
              <a:gd name="T12" fmla="*/ 58 w 115"/>
              <a:gd name="T13" fmla="*/ 148 h 148"/>
              <a:gd name="T14" fmla="*/ 15 w 115"/>
              <a:gd name="T15" fmla="*/ 127 h 148"/>
              <a:gd name="T16" fmla="*/ 0 w 115"/>
              <a:gd name="T17" fmla="*/ 75 h 148"/>
              <a:gd name="T18" fmla="*/ 58 w 115"/>
              <a:gd name="T19" fmla="*/ 127 h 148"/>
              <a:gd name="T20" fmla="*/ 82 w 115"/>
              <a:gd name="T21" fmla="*/ 110 h 148"/>
              <a:gd name="T22" fmla="*/ 87 w 115"/>
              <a:gd name="T23" fmla="*/ 75 h 148"/>
              <a:gd name="T24" fmla="*/ 82 w 115"/>
              <a:gd name="T25" fmla="*/ 37 h 148"/>
              <a:gd name="T26" fmla="*/ 58 w 115"/>
              <a:gd name="T27" fmla="*/ 21 h 148"/>
              <a:gd name="T28" fmla="*/ 34 w 115"/>
              <a:gd name="T29" fmla="*/ 39 h 148"/>
              <a:gd name="T30" fmla="*/ 29 w 115"/>
              <a:gd name="T31" fmla="*/ 75 h 148"/>
              <a:gd name="T32" fmla="*/ 34 w 115"/>
              <a:gd name="T33" fmla="*/ 110 h 148"/>
              <a:gd name="T34" fmla="*/ 58 w 115"/>
              <a:gd name="T35" fmla="*/ 127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5" h="148">
                <a:moveTo>
                  <a:pt x="0" y="75"/>
                </a:moveTo>
                <a:cubicBezTo>
                  <a:pt x="0" y="55"/>
                  <a:pt x="5" y="38"/>
                  <a:pt x="15" y="24"/>
                </a:cubicBezTo>
                <a:cubicBezTo>
                  <a:pt x="26" y="8"/>
                  <a:pt x="40" y="0"/>
                  <a:pt x="58" y="0"/>
                </a:cubicBezTo>
                <a:cubicBezTo>
                  <a:pt x="77" y="0"/>
                  <a:pt x="92" y="8"/>
                  <a:pt x="102" y="24"/>
                </a:cubicBezTo>
                <a:cubicBezTo>
                  <a:pt x="111" y="37"/>
                  <a:pt x="115" y="54"/>
                  <a:pt x="115" y="75"/>
                </a:cubicBezTo>
                <a:cubicBezTo>
                  <a:pt x="115" y="96"/>
                  <a:pt x="110" y="114"/>
                  <a:pt x="100" y="127"/>
                </a:cubicBezTo>
                <a:cubicBezTo>
                  <a:pt x="90" y="141"/>
                  <a:pt x="76" y="148"/>
                  <a:pt x="58" y="148"/>
                </a:cubicBezTo>
                <a:cubicBezTo>
                  <a:pt x="40" y="148"/>
                  <a:pt x="25" y="141"/>
                  <a:pt x="15" y="127"/>
                </a:cubicBezTo>
                <a:cubicBezTo>
                  <a:pt x="5" y="114"/>
                  <a:pt x="0" y="96"/>
                  <a:pt x="0" y="75"/>
                </a:cubicBezTo>
                <a:close/>
                <a:moveTo>
                  <a:pt x="58" y="127"/>
                </a:moveTo>
                <a:cubicBezTo>
                  <a:pt x="69" y="127"/>
                  <a:pt x="77" y="121"/>
                  <a:pt x="82" y="110"/>
                </a:cubicBezTo>
                <a:cubicBezTo>
                  <a:pt x="85" y="101"/>
                  <a:pt x="87" y="90"/>
                  <a:pt x="87" y="75"/>
                </a:cubicBezTo>
                <a:cubicBezTo>
                  <a:pt x="87" y="58"/>
                  <a:pt x="86" y="45"/>
                  <a:pt x="82" y="37"/>
                </a:cubicBezTo>
                <a:cubicBezTo>
                  <a:pt x="78" y="26"/>
                  <a:pt x="70" y="21"/>
                  <a:pt x="58" y="21"/>
                </a:cubicBezTo>
                <a:cubicBezTo>
                  <a:pt x="47" y="21"/>
                  <a:pt x="39" y="27"/>
                  <a:pt x="34" y="39"/>
                </a:cubicBezTo>
                <a:cubicBezTo>
                  <a:pt x="31" y="48"/>
                  <a:pt x="29" y="60"/>
                  <a:pt x="29" y="75"/>
                </a:cubicBezTo>
                <a:cubicBezTo>
                  <a:pt x="29" y="89"/>
                  <a:pt x="30" y="101"/>
                  <a:pt x="34" y="110"/>
                </a:cubicBezTo>
                <a:cubicBezTo>
                  <a:pt x="39" y="121"/>
                  <a:pt x="47" y="127"/>
                  <a:pt x="58" y="127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5116697" y="2853917"/>
            <a:ext cx="195743" cy="338785"/>
          </a:xfrm>
          <a:custGeom>
            <a:avLst/>
            <a:gdLst>
              <a:gd name="T0" fmla="*/ 0 w 84"/>
              <a:gd name="T1" fmla="*/ 48 h 145"/>
              <a:gd name="T2" fmla="*/ 0 w 84"/>
              <a:gd name="T3" fmla="*/ 27 h 145"/>
              <a:gd name="T4" fmla="*/ 21 w 84"/>
              <a:gd name="T5" fmla="*/ 19 h 145"/>
              <a:gd name="T6" fmla="*/ 32 w 84"/>
              <a:gd name="T7" fmla="*/ 11 h 145"/>
              <a:gd name="T8" fmla="*/ 40 w 84"/>
              <a:gd name="T9" fmla="*/ 1 h 145"/>
              <a:gd name="T10" fmla="*/ 45 w 84"/>
              <a:gd name="T11" fmla="*/ 0 h 145"/>
              <a:gd name="T12" fmla="*/ 50 w 84"/>
              <a:gd name="T13" fmla="*/ 0 h 145"/>
              <a:gd name="T14" fmla="*/ 58 w 84"/>
              <a:gd name="T15" fmla="*/ 1 h 145"/>
              <a:gd name="T16" fmla="*/ 58 w 84"/>
              <a:gd name="T17" fmla="*/ 123 h 145"/>
              <a:gd name="T18" fmla="*/ 84 w 84"/>
              <a:gd name="T19" fmla="*/ 123 h 145"/>
              <a:gd name="T20" fmla="*/ 84 w 84"/>
              <a:gd name="T21" fmla="*/ 145 h 145"/>
              <a:gd name="T22" fmla="*/ 4 w 84"/>
              <a:gd name="T23" fmla="*/ 145 h 145"/>
              <a:gd name="T24" fmla="*/ 4 w 84"/>
              <a:gd name="T25" fmla="*/ 123 h 145"/>
              <a:gd name="T26" fmla="*/ 31 w 84"/>
              <a:gd name="T27" fmla="*/ 123 h 145"/>
              <a:gd name="T28" fmla="*/ 31 w 84"/>
              <a:gd name="T29" fmla="*/ 39 h 145"/>
              <a:gd name="T30" fmla="*/ 16 w 84"/>
              <a:gd name="T31" fmla="*/ 45 h 145"/>
              <a:gd name="T32" fmla="*/ 0 w 84"/>
              <a:gd name="T33" fmla="*/ 48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4" h="145">
                <a:moveTo>
                  <a:pt x="0" y="48"/>
                </a:moveTo>
                <a:cubicBezTo>
                  <a:pt x="0" y="27"/>
                  <a:pt x="0" y="27"/>
                  <a:pt x="0" y="27"/>
                </a:cubicBezTo>
                <a:cubicBezTo>
                  <a:pt x="6" y="26"/>
                  <a:pt x="13" y="23"/>
                  <a:pt x="21" y="19"/>
                </a:cubicBezTo>
                <a:cubicBezTo>
                  <a:pt x="25" y="16"/>
                  <a:pt x="29" y="14"/>
                  <a:pt x="32" y="11"/>
                </a:cubicBezTo>
                <a:cubicBezTo>
                  <a:pt x="35" y="8"/>
                  <a:pt x="38" y="4"/>
                  <a:pt x="40" y="1"/>
                </a:cubicBezTo>
                <a:cubicBezTo>
                  <a:pt x="45" y="0"/>
                  <a:pt x="45" y="0"/>
                  <a:pt x="45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8" y="1"/>
                  <a:pt x="58" y="1"/>
                  <a:pt x="58" y="1"/>
                </a:cubicBezTo>
                <a:cubicBezTo>
                  <a:pt x="58" y="123"/>
                  <a:pt x="58" y="123"/>
                  <a:pt x="58" y="123"/>
                </a:cubicBezTo>
                <a:cubicBezTo>
                  <a:pt x="84" y="123"/>
                  <a:pt x="84" y="123"/>
                  <a:pt x="84" y="123"/>
                </a:cubicBezTo>
                <a:cubicBezTo>
                  <a:pt x="84" y="145"/>
                  <a:pt x="84" y="145"/>
                  <a:pt x="84" y="145"/>
                </a:cubicBezTo>
                <a:cubicBezTo>
                  <a:pt x="4" y="145"/>
                  <a:pt x="4" y="145"/>
                  <a:pt x="4" y="145"/>
                </a:cubicBezTo>
                <a:cubicBezTo>
                  <a:pt x="4" y="123"/>
                  <a:pt x="4" y="123"/>
                  <a:pt x="4" y="123"/>
                </a:cubicBezTo>
                <a:cubicBezTo>
                  <a:pt x="31" y="123"/>
                  <a:pt x="31" y="123"/>
                  <a:pt x="31" y="123"/>
                </a:cubicBezTo>
                <a:cubicBezTo>
                  <a:pt x="31" y="39"/>
                  <a:pt x="31" y="39"/>
                  <a:pt x="31" y="39"/>
                </a:cubicBezTo>
                <a:cubicBezTo>
                  <a:pt x="27" y="41"/>
                  <a:pt x="22" y="43"/>
                  <a:pt x="16" y="45"/>
                </a:cubicBezTo>
                <a:cubicBezTo>
                  <a:pt x="9" y="47"/>
                  <a:pt x="4" y="48"/>
                  <a:pt x="0" y="48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" name="Freeform 8"/>
          <p:cNvSpPr>
            <a:spLocks noEditPoints="1"/>
          </p:cNvSpPr>
          <p:nvPr/>
        </p:nvSpPr>
        <p:spPr bwMode="auto">
          <a:xfrm>
            <a:off x="6232428" y="2204579"/>
            <a:ext cx="267264" cy="342549"/>
          </a:xfrm>
          <a:custGeom>
            <a:avLst/>
            <a:gdLst>
              <a:gd name="T0" fmla="*/ 0 w 115"/>
              <a:gd name="T1" fmla="*/ 75 h 148"/>
              <a:gd name="T2" fmla="*/ 14 w 115"/>
              <a:gd name="T3" fmla="*/ 23 h 148"/>
              <a:gd name="T4" fmla="*/ 57 w 115"/>
              <a:gd name="T5" fmla="*/ 0 h 148"/>
              <a:gd name="T6" fmla="*/ 102 w 115"/>
              <a:gd name="T7" fmla="*/ 23 h 148"/>
              <a:gd name="T8" fmla="*/ 115 w 115"/>
              <a:gd name="T9" fmla="*/ 75 h 148"/>
              <a:gd name="T10" fmla="*/ 100 w 115"/>
              <a:gd name="T11" fmla="*/ 127 h 148"/>
              <a:gd name="T12" fmla="*/ 57 w 115"/>
              <a:gd name="T13" fmla="*/ 148 h 148"/>
              <a:gd name="T14" fmla="*/ 14 w 115"/>
              <a:gd name="T15" fmla="*/ 127 h 148"/>
              <a:gd name="T16" fmla="*/ 0 w 115"/>
              <a:gd name="T17" fmla="*/ 75 h 148"/>
              <a:gd name="T18" fmla="*/ 57 w 115"/>
              <a:gd name="T19" fmla="*/ 127 h 148"/>
              <a:gd name="T20" fmla="*/ 81 w 115"/>
              <a:gd name="T21" fmla="*/ 110 h 148"/>
              <a:gd name="T22" fmla="*/ 87 w 115"/>
              <a:gd name="T23" fmla="*/ 75 h 148"/>
              <a:gd name="T24" fmla="*/ 81 w 115"/>
              <a:gd name="T25" fmla="*/ 37 h 148"/>
              <a:gd name="T26" fmla="*/ 57 w 115"/>
              <a:gd name="T27" fmla="*/ 21 h 148"/>
              <a:gd name="T28" fmla="*/ 34 w 115"/>
              <a:gd name="T29" fmla="*/ 39 h 148"/>
              <a:gd name="T30" fmla="*/ 28 w 115"/>
              <a:gd name="T31" fmla="*/ 75 h 148"/>
              <a:gd name="T32" fmla="*/ 33 w 115"/>
              <a:gd name="T33" fmla="*/ 110 h 148"/>
              <a:gd name="T34" fmla="*/ 57 w 115"/>
              <a:gd name="T35" fmla="*/ 127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5" h="148">
                <a:moveTo>
                  <a:pt x="0" y="75"/>
                </a:moveTo>
                <a:cubicBezTo>
                  <a:pt x="0" y="55"/>
                  <a:pt x="5" y="38"/>
                  <a:pt x="14" y="23"/>
                </a:cubicBezTo>
                <a:cubicBezTo>
                  <a:pt x="25" y="8"/>
                  <a:pt x="39" y="0"/>
                  <a:pt x="57" y="0"/>
                </a:cubicBezTo>
                <a:cubicBezTo>
                  <a:pt x="76" y="0"/>
                  <a:pt x="91" y="8"/>
                  <a:pt x="102" y="23"/>
                </a:cubicBezTo>
                <a:cubicBezTo>
                  <a:pt x="110" y="37"/>
                  <a:pt x="115" y="54"/>
                  <a:pt x="115" y="75"/>
                </a:cubicBezTo>
                <a:cubicBezTo>
                  <a:pt x="115" y="96"/>
                  <a:pt x="110" y="114"/>
                  <a:pt x="100" y="127"/>
                </a:cubicBezTo>
                <a:cubicBezTo>
                  <a:pt x="89" y="141"/>
                  <a:pt x="75" y="148"/>
                  <a:pt x="57" y="148"/>
                </a:cubicBezTo>
                <a:cubicBezTo>
                  <a:pt x="39" y="148"/>
                  <a:pt x="25" y="141"/>
                  <a:pt x="14" y="127"/>
                </a:cubicBezTo>
                <a:cubicBezTo>
                  <a:pt x="5" y="114"/>
                  <a:pt x="0" y="96"/>
                  <a:pt x="0" y="75"/>
                </a:cubicBezTo>
                <a:close/>
                <a:moveTo>
                  <a:pt x="57" y="127"/>
                </a:moveTo>
                <a:cubicBezTo>
                  <a:pt x="68" y="127"/>
                  <a:pt x="76" y="121"/>
                  <a:pt x="81" y="110"/>
                </a:cubicBezTo>
                <a:cubicBezTo>
                  <a:pt x="85" y="101"/>
                  <a:pt x="87" y="89"/>
                  <a:pt x="87" y="75"/>
                </a:cubicBezTo>
                <a:cubicBezTo>
                  <a:pt x="87" y="58"/>
                  <a:pt x="85" y="45"/>
                  <a:pt x="81" y="37"/>
                </a:cubicBezTo>
                <a:cubicBezTo>
                  <a:pt x="77" y="26"/>
                  <a:pt x="69" y="21"/>
                  <a:pt x="57" y="21"/>
                </a:cubicBezTo>
                <a:cubicBezTo>
                  <a:pt x="46" y="21"/>
                  <a:pt x="39" y="27"/>
                  <a:pt x="34" y="39"/>
                </a:cubicBezTo>
                <a:cubicBezTo>
                  <a:pt x="30" y="48"/>
                  <a:pt x="28" y="60"/>
                  <a:pt x="28" y="75"/>
                </a:cubicBezTo>
                <a:cubicBezTo>
                  <a:pt x="28" y="89"/>
                  <a:pt x="30" y="101"/>
                  <a:pt x="33" y="110"/>
                </a:cubicBezTo>
                <a:cubicBezTo>
                  <a:pt x="38" y="121"/>
                  <a:pt x="46" y="127"/>
                  <a:pt x="57" y="127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>
            <a:off x="6529806" y="2204580"/>
            <a:ext cx="252207" cy="338785"/>
          </a:xfrm>
          <a:custGeom>
            <a:avLst/>
            <a:gdLst>
              <a:gd name="T0" fmla="*/ 42 w 108"/>
              <a:gd name="T1" fmla="*/ 92 h 146"/>
              <a:gd name="T2" fmla="*/ 59 w 108"/>
              <a:gd name="T3" fmla="*/ 80 h 146"/>
              <a:gd name="T4" fmla="*/ 74 w 108"/>
              <a:gd name="T5" fmla="*/ 66 h 146"/>
              <a:gd name="T6" fmla="*/ 80 w 108"/>
              <a:gd name="T7" fmla="*/ 49 h 146"/>
              <a:gd name="T8" fmla="*/ 72 w 108"/>
              <a:gd name="T9" fmla="*/ 31 h 146"/>
              <a:gd name="T10" fmla="*/ 54 w 108"/>
              <a:gd name="T11" fmla="*/ 24 h 146"/>
              <a:gd name="T12" fmla="*/ 34 w 108"/>
              <a:gd name="T13" fmla="*/ 32 h 146"/>
              <a:gd name="T14" fmla="*/ 27 w 108"/>
              <a:gd name="T15" fmla="*/ 54 h 146"/>
              <a:gd name="T16" fmla="*/ 0 w 108"/>
              <a:gd name="T17" fmla="*/ 47 h 146"/>
              <a:gd name="T18" fmla="*/ 19 w 108"/>
              <a:gd name="T19" fmla="*/ 13 h 146"/>
              <a:gd name="T20" fmla="*/ 55 w 108"/>
              <a:gd name="T21" fmla="*/ 0 h 146"/>
              <a:gd name="T22" fmla="*/ 96 w 108"/>
              <a:gd name="T23" fmla="*/ 16 h 146"/>
              <a:gd name="T24" fmla="*/ 108 w 108"/>
              <a:gd name="T25" fmla="*/ 48 h 146"/>
              <a:gd name="T26" fmla="*/ 102 w 108"/>
              <a:gd name="T27" fmla="*/ 71 h 146"/>
              <a:gd name="T28" fmla="*/ 86 w 108"/>
              <a:gd name="T29" fmla="*/ 89 h 146"/>
              <a:gd name="T30" fmla="*/ 66 w 108"/>
              <a:gd name="T31" fmla="*/ 103 h 146"/>
              <a:gd name="T32" fmla="*/ 40 w 108"/>
              <a:gd name="T33" fmla="*/ 118 h 146"/>
              <a:gd name="T34" fmla="*/ 32 w 108"/>
              <a:gd name="T35" fmla="*/ 122 h 146"/>
              <a:gd name="T36" fmla="*/ 108 w 108"/>
              <a:gd name="T37" fmla="*/ 122 h 146"/>
              <a:gd name="T38" fmla="*/ 108 w 108"/>
              <a:gd name="T39" fmla="*/ 146 h 146"/>
              <a:gd name="T40" fmla="*/ 0 w 108"/>
              <a:gd name="T41" fmla="*/ 146 h 146"/>
              <a:gd name="T42" fmla="*/ 0 w 108"/>
              <a:gd name="T43" fmla="*/ 120 h 146"/>
              <a:gd name="T44" fmla="*/ 15 w 108"/>
              <a:gd name="T45" fmla="*/ 110 h 146"/>
              <a:gd name="T46" fmla="*/ 42 w 108"/>
              <a:gd name="T47" fmla="*/ 92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08" h="146">
                <a:moveTo>
                  <a:pt x="42" y="92"/>
                </a:moveTo>
                <a:cubicBezTo>
                  <a:pt x="50" y="87"/>
                  <a:pt x="56" y="83"/>
                  <a:pt x="59" y="80"/>
                </a:cubicBezTo>
                <a:cubicBezTo>
                  <a:pt x="66" y="75"/>
                  <a:pt x="71" y="71"/>
                  <a:pt x="74" y="66"/>
                </a:cubicBezTo>
                <a:cubicBezTo>
                  <a:pt x="78" y="61"/>
                  <a:pt x="80" y="55"/>
                  <a:pt x="80" y="49"/>
                </a:cubicBezTo>
                <a:cubicBezTo>
                  <a:pt x="80" y="42"/>
                  <a:pt x="77" y="36"/>
                  <a:pt x="72" y="31"/>
                </a:cubicBezTo>
                <a:cubicBezTo>
                  <a:pt x="68" y="26"/>
                  <a:pt x="62" y="24"/>
                  <a:pt x="54" y="24"/>
                </a:cubicBezTo>
                <a:cubicBezTo>
                  <a:pt x="46" y="24"/>
                  <a:pt x="40" y="26"/>
                  <a:pt x="34" y="32"/>
                </a:cubicBezTo>
                <a:cubicBezTo>
                  <a:pt x="29" y="38"/>
                  <a:pt x="27" y="45"/>
                  <a:pt x="27" y="54"/>
                </a:cubicBezTo>
                <a:cubicBezTo>
                  <a:pt x="0" y="47"/>
                  <a:pt x="0" y="47"/>
                  <a:pt x="0" y="47"/>
                </a:cubicBezTo>
                <a:cubicBezTo>
                  <a:pt x="3" y="33"/>
                  <a:pt x="9" y="22"/>
                  <a:pt x="19" y="13"/>
                </a:cubicBezTo>
                <a:cubicBezTo>
                  <a:pt x="29" y="5"/>
                  <a:pt x="41" y="0"/>
                  <a:pt x="55" y="0"/>
                </a:cubicBezTo>
                <a:cubicBezTo>
                  <a:pt x="73" y="0"/>
                  <a:pt x="87" y="5"/>
                  <a:pt x="96" y="16"/>
                </a:cubicBezTo>
                <a:cubicBezTo>
                  <a:pt x="104" y="24"/>
                  <a:pt x="108" y="35"/>
                  <a:pt x="108" y="48"/>
                </a:cubicBezTo>
                <a:cubicBezTo>
                  <a:pt x="108" y="57"/>
                  <a:pt x="106" y="64"/>
                  <a:pt x="102" y="71"/>
                </a:cubicBezTo>
                <a:cubicBezTo>
                  <a:pt x="99" y="77"/>
                  <a:pt x="93" y="83"/>
                  <a:pt x="86" y="89"/>
                </a:cubicBezTo>
                <a:cubicBezTo>
                  <a:pt x="82" y="92"/>
                  <a:pt x="75" y="97"/>
                  <a:pt x="66" y="103"/>
                </a:cubicBezTo>
                <a:cubicBezTo>
                  <a:pt x="61" y="106"/>
                  <a:pt x="52" y="111"/>
                  <a:pt x="40" y="118"/>
                </a:cubicBezTo>
                <a:cubicBezTo>
                  <a:pt x="36" y="120"/>
                  <a:pt x="33" y="121"/>
                  <a:pt x="32" y="122"/>
                </a:cubicBezTo>
                <a:cubicBezTo>
                  <a:pt x="108" y="122"/>
                  <a:pt x="108" y="122"/>
                  <a:pt x="108" y="122"/>
                </a:cubicBezTo>
                <a:cubicBezTo>
                  <a:pt x="108" y="146"/>
                  <a:pt x="108" y="146"/>
                  <a:pt x="108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20"/>
                  <a:pt x="0" y="120"/>
                  <a:pt x="0" y="120"/>
                </a:cubicBezTo>
                <a:cubicBezTo>
                  <a:pt x="15" y="110"/>
                  <a:pt x="15" y="110"/>
                  <a:pt x="15" y="110"/>
                </a:cubicBezTo>
                <a:lnTo>
                  <a:pt x="42" y="92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" name="Freeform 10"/>
          <p:cNvSpPr>
            <a:spLocks noEditPoints="1"/>
          </p:cNvSpPr>
          <p:nvPr/>
        </p:nvSpPr>
        <p:spPr bwMode="auto">
          <a:xfrm>
            <a:off x="6958558" y="3619947"/>
            <a:ext cx="267264" cy="344431"/>
          </a:xfrm>
          <a:custGeom>
            <a:avLst/>
            <a:gdLst>
              <a:gd name="T0" fmla="*/ 0 w 115"/>
              <a:gd name="T1" fmla="*/ 75 h 148"/>
              <a:gd name="T2" fmla="*/ 14 w 115"/>
              <a:gd name="T3" fmla="*/ 23 h 148"/>
              <a:gd name="T4" fmla="*/ 57 w 115"/>
              <a:gd name="T5" fmla="*/ 0 h 148"/>
              <a:gd name="T6" fmla="*/ 102 w 115"/>
              <a:gd name="T7" fmla="*/ 23 h 148"/>
              <a:gd name="T8" fmla="*/ 115 w 115"/>
              <a:gd name="T9" fmla="*/ 75 h 148"/>
              <a:gd name="T10" fmla="*/ 100 w 115"/>
              <a:gd name="T11" fmla="*/ 127 h 148"/>
              <a:gd name="T12" fmla="*/ 57 w 115"/>
              <a:gd name="T13" fmla="*/ 148 h 148"/>
              <a:gd name="T14" fmla="*/ 14 w 115"/>
              <a:gd name="T15" fmla="*/ 127 h 148"/>
              <a:gd name="T16" fmla="*/ 0 w 115"/>
              <a:gd name="T17" fmla="*/ 75 h 148"/>
              <a:gd name="T18" fmla="*/ 57 w 115"/>
              <a:gd name="T19" fmla="*/ 127 h 148"/>
              <a:gd name="T20" fmla="*/ 81 w 115"/>
              <a:gd name="T21" fmla="*/ 110 h 148"/>
              <a:gd name="T22" fmla="*/ 87 w 115"/>
              <a:gd name="T23" fmla="*/ 75 h 148"/>
              <a:gd name="T24" fmla="*/ 82 w 115"/>
              <a:gd name="T25" fmla="*/ 37 h 148"/>
              <a:gd name="T26" fmla="*/ 57 w 115"/>
              <a:gd name="T27" fmla="*/ 21 h 148"/>
              <a:gd name="T28" fmla="*/ 34 w 115"/>
              <a:gd name="T29" fmla="*/ 39 h 148"/>
              <a:gd name="T30" fmla="*/ 28 w 115"/>
              <a:gd name="T31" fmla="*/ 75 h 148"/>
              <a:gd name="T32" fmla="*/ 33 w 115"/>
              <a:gd name="T33" fmla="*/ 110 h 148"/>
              <a:gd name="T34" fmla="*/ 57 w 115"/>
              <a:gd name="T35" fmla="*/ 127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5" h="148">
                <a:moveTo>
                  <a:pt x="0" y="75"/>
                </a:moveTo>
                <a:cubicBezTo>
                  <a:pt x="0" y="55"/>
                  <a:pt x="5" y="38"/>
                  <a:pt x="14" y="23"/>
                </a:cubicBezTo>
                <a:cubicBezTo>
                  <a:pt x="25" y="8"/>
                  <a:pt x="40" y="0"/>
                  <a:pt x="57" y="0"/>
                </a:cubicBezTo>
                <a:cubicBezTo>
                  <a:pt x="76" y="0"/>
                  <a:pt x="91" y="8"/>
                  <a:pt x="102" y="23"/>
                </a:cubicBezTo>
                <a:cubicBezTo>
                  <a:pt x="110" y="37"/>
                  <a:pt x="115" y="54"/>
                  <a:pt x="115" y="75"/>
                </a:cubicBezTo>
                <a:cubicBezTo>
                  <a:pt x="115" y="96"/>
                  <a:pt x="110" y="114"/>
                  <a:pt x="100" y="127"/>
                </a:cubicBezTo>
                <a:cubicBezTo>
                  <a:pt x="89" y="141"/>
                  <a:pt x="75" y="148"/>
                  <a:pt x="57" y="148"/>
                </a:cubicBezTo>
                <a:cubicBezTo>
                  <a:pt x="39" y="148"/>
                  <a:pt x="25" y="141"/>
                  <a:pt x="14" y="127"/>
                </a:cubicBezTo>
                <a:cubicBezTo>
                  <a:pt x="5" y="114"/>
                  <a:pt x="0" y="96"/>
                  <a:pt x="0" y="75"/>
                </a:cubicBezTo>
                <a:close/>
                <a:moveTo>
                  <a:pt x="57" y="127"/>
                </a:moveTo>
                <a:cubicBezTo>
                  <a:pt x="68" y="127"/>
                  <a:pt x="76" y="121"/>
                  <a:pt x="81" y="110"/>
                </a:cubicBezTo>
                <a:cubicBezTo>
                  <a:pt x="85" y="101"/>
                  <a:pt x="87" y="89"/>
                  <a:pt x="87" y="75"/>
                </a:cubicBezTo>
                <a:cubicBezTo>
                  <a:pt x="87" y="58"/>
                  <a:pt x="85" y="45"/>
                  <a:pt x="82" y="37"/>
                </a:cubicBezTo>
                <a:cubicBezTo>
                  <a:pt x="77" y="26"/>
                  <a:pt x="69" y="21"/>
                  <a:pt x="57" y="21"/>
                </a:cubicBezTo>
                <a:cubicBezTo>
                  <a:pt x="46" y="21"/>
                  <a:pt x="39" y="27"/>
                  <a:pt x="34" y="39"/>
                </a:cubicBezTo>
                <a:cubicBezTo>
                  <a:pt x="30" y="48"/>
                  <a:pt x="28" y="60"/>
                  <a:pt x="28" y="75"/>
                </a:cubicBezTo>
                <a:cubicBezTo>
                  <a:pt x="28" y="89"/>
                  <a:pt x="30" y="101"/>
                  <a:pt x="33" y="110"/>
                </a:cubicBezTo>
                <a:cubicBezTo>
                  <a:pt x="38" y="121"/>
                  <a:pt x="46" y="127"/>
                  <a:pt x="57" y="127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>
            <a:off x="7250289" y="3621828"/>
            <a:ext cx="261617" cy="342549"/>
          </a:xfrm>
          <a:custGeom>
            <a:avLst/>
            <a:gdLst>
              <a:gd name="T0" fmla="*/ 56 w 112"/>
              <a:gd name="T1" fmla="*/ 22 h 147"/>
              <a:gd name="T2" fmla="*/ 38 w 112"/>
              <a:gd name="T3" fmla="*/ 28 h 147"/>
              <a:gd name="T4" fmla="*/ 28 w 112"/>
              <a:gd name="T5" fmla="*/ 42 h 147"/>
              <a:gd name="T6" fmla="*/ 4 w 112"/>
              <a:gd name="T7" fmla="*/ 37 h 147"/>
              <a:gd name="T8" fmla="*/ 23 w 112"/>
              <a:gd name="T9" fmla="*/ 11 h 147"/>
              <a:gd name="T10" fmla="*/ 57 w 112"/>
              <a:gd name="T11" fmla="*/ 0 h 147"/>
              <a:gd name="T12" fmla="*/ 91 w 112"/>
              <a:gd name="T13" fmla="*/ 11 h 147"/>
              <a:gd name="T14" fmla="*/ 107 w 112"/>
              <a:gd name="T15" fmla="*/ 40 h 147"/>
              <a:gd name="T16" fmla="*/ 100 w 112"/>
              <a:gd name="T17" fmla="*/ 60 h 147"/>
              <a:gd name="T18" fmla="*/ 82 w 112"/>
              <a:gd name="T19" fmla="*/ 71 h 147"/>
              <a:gd name="T20" fmla="*/ 103 w 112"/>
              <a:gd name="T21" fmla="*/ 82 h 147"/>
              <a:gd name="T22" fmla="*/ 112 w 112"/>
              <a:gd name="T23" fmla="*/ 105 h 147"/>
              <a:gd name="T24" fmla="*/ 95 w 112"/>
              <a:gd name="T25" fmla="*/ 137 h 147"/>
              <a:gd name="T26" fmla="*/ 58 w 112"/>
              <a:gd name="T27" fmla="*/ 147 h 147"/>
              <a:gd name="T28" fmla="*/ 21 w 112"/>
              <a:gd name="T29" fmla="*/ 137 h 147"/>
              <a:gd name="T30" fmla="*/ 0 w 112"/>
              <a:gd name="T31" fmla="*/ 108 h 147"/>
              <a:gd name="T32" fmla="*/ 25 w 112"/>
              <a:gd name="T33" fmla="*/ 102 h 147"/>
              <a:gd name="T34" fmla="*/ 33 w 112"/>
              <a:gd name="T35" fmla="*/ 117 h 147"/>
              <a:gd name="T36" fmla="*/ 57 w 112"/>
              <a:gd name="T37" fmla="*/ 126 h 147"/>
              <a:gd name="T38" fmla="*/ 77 w 112"/>
              <a:gd name="T39" fmla="*/ 120 h 147"/>
              <a:gd name="T40" fmla="*/ 82 w 112"/>
              <a:gd name="T41" fmla="*/ 113 h 147"/>
              <a:gd name="T42" fmla="*/ 84 w 112"/>
              <a:gd name="T43" fmla="*/ 104 h 147"/>
              <a:gd name="T44" fmla="*/ 71 w 112"/>
              <a:gd name="T45" fmla="*/ 86 h 147"/>
              <a:gd name="T46" fmla="*/ 40 w 112"/>
              <a:gd name="T47" fmla="*/ 82 h 147"/>
              <a:gd name="T48" fmla="*/ 40 w 112"/>
              <a:gd name="T49" fmla="*/ 62 h 147"/>
              <a:gd name="T50" fmla="*/ 67 w 112"/>
              <a:gd name="T51" fmla="*/ 59 h 147"/>
              <a:gd name="T52" fmla="*/ 81 w 112"/>
              <a:gd name="T53" fmla="*/ 41 h 147"/>
              <a:gd name="T54" fmla="*/ 74 w 112"/>
              <a:gd name="T55" fmla="*/ 27 h 147"/>
              <a:gd name="T56" fmla="*/ 56 w 112"/>
              <a:gd name="T57" fmla="*/ 22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12" h="147">
                <a:moveTo>
                  <a:pt x="56" y="22"/>
                </a:moveTo>
                <a:cubicBezTo>
                  <a:pt x="49" y="22"/>
                  <a:pt x="43" y="24"/>
                  <a:pt x="38" y="28"/>
                </a:cubicBezTo>
                <a:cubicBezTo>
                  <a:pt x="34" y="31"/>
                  <a:pt x="31" y="36"/>
                  <a:pt x="28" y="42"/>
                </a:cubicBezTo>
                <a:cubicBezTo>
                  <a:pt x="4" y="37"/>
                  <a:pt x="4" y="37"/>
                  <a:pt x="4" y="37"/>
                </a:cubicBezTo>
                <a:cubicBezTo>
                  <a:pt x="7" y="26"/>
                  <a:pt x="14" y="17"/>
                  <a:pt x="23" y="11"/>
                </a:cubicBezTo>
                <a:cubicBezTo>
                  <a:pt x="32" y="4"/>
                  <a:pt x="44" y="0"/>
                  <a:pt x="57" y="0"/>
                </a:cubicBezTo>
                <a:cubicBezTo>
                  <a:pt x="70" y="0"/>
                  <a:pt x="81" y="4"/>
                  <a:pt x="91" y="11"/>
                </a:cubicBezTo>
                <a:cubicBezTo>
                  <a:pt x="102" y="18"/>
                  <a:pt x="107" y="28"/>
                  <a:pt x="107" y="40"/>
                </a:cubicBezTo>
                <a:cubicBezTo>
                  <a:pt x="107" y="48"/>
                  <a:pt x="105" y="55"/>
                  <a:pt x="100" y="60"/>
                </a:cubicBezTo>
                <a:cubicBezTo>
                  <a:pt x="96" y="65"/>
                  <a:pt x="90" y="68"/>
                  <a:pt x="82" y="71"/>
                </a:cubicBezTo>
                <a:cubicBezTo>
                  <a:pt x="90" y="72"/>
                  <a:pt x="97" y="76"/>
                  <a:pt x="103" y="82"/>
                </a:cubicBezTo>
                <a:cubicBezTo>
                  <a:pt x="109" y="89"/>
                  <a:pt x="112" y="96"/>
                  <a:pt x="112" y="105"/>
                </a:cubicBezTo>
                <a:cubicBezTo>
                  <a:pt x="112" y="118"/>
                  <a:pt x="106" y="129"/>
                  <a:pt x="95" y="137"/>
                </a:cubicBezTo>
                <a:cubicBezTo>
                  <a:pt x="85" y="143"/>
                  <a:pt x="73" y="147"/>
                  <a:pt x="58" y="147"/>
                </a:cubicBezTo>
                <a:cubicBezTo>
                  <a:pt x="44" y="147"/>
                  <a:pt x="31" y="144"/>
                  <a:pt x="21" y="137"/>
                </a:cubicBezTo>
                <a:cubicBezTo>
                  <a:pt x="10" y="130"/>
                  <a:pt x="3" y="121"/>
                  <a:pt x="0" y="108"/>
                </a:cubicBezTo>
                <a:cubicBezTo>
                  <a:pt x="25" y="102"/>
                  <a:pt x="25" y="102"/>
                  <a:pt x="25" y="102"/>
                </a:cubicBezTo>
                <a:cubicBezTo>
                  <a:pt x="25" y="107"/>
                  <a:pt x="28" y="112"/>
                  <a:pt x="33" y="117"/>
                </a:cubicBezTo>
                <a:cubicBezTo>
                  <a:pt x="40" y="123"/>
                  <a:pt x="47" y="126"/>
                  <a:pt x="57" y="126"/>
                </a:cubicBezTo>
                <a:cubicBezTo>
                  <a:pt x="66" y="126"/>
                  <a:pt x="72" y="124"/>
                  <a:pt x="77" y="120"/>
                </a:cubicBezTo>
                <a:cubicBezTo>
                  <a:pt x="79" y="118"/>
                  <a:pt x="81" y="116"/>
                  <a:pt x="82" y="113"/>
                </a:cubicBezTo>
                <a:cubicBezTo>
                  <a:pt x="83" y="110"/>
                  <a:pt x="84" y="107"/>
                  <a:pt x="84" y="104"/>
                </a:cubicBezTo>
                <a:cubicBezTo>
                  <a:pt x="84" y="95"/>
                  <a:pt x="79" y="89"/>
                  <a:pt x="71" y="86"/>
                </a:cubicBezTo>
                <a:cubicBezTo>
                  <a:pt x="65" y="83"/>
                  <a:pt x="55" y="82"/>
                  <a:pt x="40" y="82"/>
                </a:cubicBezTo>
                <a:cubicBezTo>
                  <a:pt x="40" y="62"/>
                  <a:pt x="40" y="62"/>
                  <a:pt x="40" y="62"/>
                </a:cubicBezTo>
                <a:cubicBezTo>
                  <a:pt x="53" y="62"/>
                  <a:pt x="62" y="61"/>
                  <a:pt x="67" y="59"/>
                </a:cubicBezTo>
                <a:cubicBezTo>
                  <a:pt x="76" y="56"/>
                  <a:pt x="81" y="50"/>
                  <a:pt x="81" y="41"/>
                </a:cubicBezTo>
                <a:cubicBezTo>
                  <a:pt x="81" y="35"/>
                  <a:pt x="78" y="30"/>
                  <a:pt x="74" y="27"/>
                </a:cubicBezTo>
                <a:cubicBezTo>
                  <a:pt x="69" y="23"/>
                  <a:pt x="63" y="22"/>
                  <a:pt x="56" y="22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0" name="Freeform 12"/>
          <p:cNvSpPr>
            <a:spLocks noEditPoints="1"/>
          </p:cNvSpPr>
          <p:nvPr/>
        </p:nvSpPr>
        <p:spPr bwMode="auto">
          <a:xfrm>
            <a:off x="5514956" y="4257238"/>
            <a:ext cx="267264" cy="344431"/>
          </a:xfrm>
          <a:custGeom>
            <a:avLst/>
            <a:gdLst>
              <a:gd name="T0" fmla="*/ 0 w 115"/>
              <a:gd name="T1" fmla="*/ 75 h 148"/>
              <a:gd name="T2" fmla="*/ 14 w 115"/>
              <a:gd name="T3" fmla="*/ 24 h 148"/>
              <a:gd name="T4" fmla="*/ 57 w 115"/>
              <a:gd name="T5" fmla="*/ 0 h 148"/>
              <a:gd name="T6" fmla="*/ 102 w 115"/>
              <a:gd name="T7" fmla="*/ 24 h 148"/>
              <a:gd name="T8" fmla="*/ 115 w 115"/>
              <a:gd name="T9" fmla="*/ 75 h 148"/>
              <a:gd name="T10" fmla="*/ 100 w 115"/>
              <a:gd name="T11" fmla="*/ 127 h 148"/>
              <a:gd name="T12" fmla="*/ 57 w 115"/>
              <a:gd name="T13" fmla="*/ 148 h 148"/>
              <a:gd name="T14" fmla="*/ 14 w 115"/>
              <a:gd name="T15" fmla="*/ 127 h 148"/>
              <a:gd name="T16" fmla="*/ 0 w 115"/>
              <a:gd name="T17" fmla="*/ 75 h 148"/>
              <a:gd name="T18" fmla="*/ 57 w 115"/>
              <a:gd name="T19" fmla="*/ 127 h 148"/>
              <a:gd name="T20" fmla="*/ 81 w 115"/>
              <a:gd name="T21" fmla="*/ 110 h 148"/>
              <a:gd name="T22" fmla="*/ 87 w 115"/>
              <a:gd name="T23" fmla="*/ 75 h 148"/>
              <a:gd name="T24" fmla="*/ 81 w 115"/>
              <a:gd name="T25" fmla="*/ 37 h 148"/>
              <a:gd name="T26" fmla="*/ 57 w 115"/>
              <a:gd name="T27" fmla="*/ 21 h 148"/>
              <a:gd name="T28" fmla="*/ 34 w 115"/>
              <a:gd name="T29" fmla="*/ 39 h 148"/>
              <a:gd name="T30" fmla="*/ 28 w 115"/>
              <a:gd name="T31" fmla="*/ 75 h 148"/>
              <a:gd name="T32" fmla="*/ 33 w 115"/>
              <a:gd name="T33" fmla="*/ 110 h 148"/>
              <a:gd name="T34" fmla="*/ 57 w 115"/>
              <a:gd name="T35" fmla="*/ 127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5" h="148">
                <a:moveTo>
                  <a:pt x="0" y="75"/>
                </a:moveTo>
                <a:cubicBezTo>
                  <a:pt x="0" y="55"/>
                  <a:pt x="5" y="38"/>
                  <a:pt x="14" y="24"/>
                </a:cubicBezTo>
                <a:cubicBezTo>
                  <a:pt x="25" y="8"/>
                  <a:pt x="39" y="0"/>
                  <a:pt x="57" y="0"/>
                </a:cubicBezTo>
                <a:cubicBezTo>
                  <a:pt x="76" y="0"/>
                  <a:pt x="91" y="8"/>
                  <a:pt x="102" y="24"/>
                </a:cubicBezTo>
                <a:cubicBezTo>
                  <a:pt x="110" y="37"/>
                  <a:pt x="115" y="54"/>
                  <a:pt x="115" y="75"/>
                </a:cubicBezTo>
                <a:cubicBezTo>
                  <a:pt x="115" y="96"/>
                  <a:pt x="110" y="114"/>
                  <a:pt x="100" y="127"/>
                </a:cubicBezTo>
                <a:cubicBezTo>
                  <a:pt x="89" y="141"/>
                  <a:pt x="75" y="148"/>
                  <a:pt x="57" y="148"/>
                </a:cubicBezTo>
                <a:cubicBezTo>
                  <a:pt x="39" y="148"/>
                  <a:pt x="25" y="141"/>
                  <a:pt x="14" y="127"/>
                </a:cubicBezTo>
                <a:cubicBezTo>
                  <a:pt x="5" y="114"/>
                  <a:pt x="0" y="97"/>
                  <a:pt x="0" y="75"/>
                </a:cubicBezTo>
                <a:close/>
                <a:moveTo>
                  <a:pt x="57" y="127"/>
                </a:moveTo>
                <a:cubicBezTo>
                  <a:pt x="68" y="127"/>
                  <a:pt x="76" y="122"/>
                  <a:pt x="81" y="110"/>
                </a:cubicBezTo>
                <a:cubicBezTo>
                  <a:pt x="85" y="101"/>
                  <a:pt x="87" y="90"/>
                  <a:pt x="87" y="75"/>
                </a:cubicBezTo>
                <a:cubicBezTo>
                  <a:pt x="87" y="58"/>
                  <a:pt x="85" y="45"/>
                  <a:pt x="81" y="37"/>
                </a:cubicBezTo>
                <a:cubicBezTo>
                  <a:pt x="77" y="27"/>
                  <a:pt x="69" y="21"/>
                  <a:pt x="57" y="21"/>
                </a:cubicBezTo>
                <a:cubicBezTo>
                  <a:pt x="46" y="21"/>
                  <a:pt x="39" y="27"/>
                  <a:pt x="34" y="39"/>
                </a:cubicBezTo>
                <a:cubicBezTo>
                  <a:pt x="30" y="48"/>
                  <a:pt x="28" y="60"/>
                  <a:pt x="28" y="75"/>
                </a:cubicBezTo>
                <a:cubicBezTo>
                  <a:pt x="28" y="90"/>
                  <a:pt x="30" y="101"/>
                  <a:pt x="33" y="110"/>
                </a:cubicBezTo>
                <a:cubicBezTo>
                  <a:pt x="38" y="122"/>
                  <a:pt x="46" y="127"/>
                  <a:pt x="57" y="127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1" name="Freeform 13"/>
          <p:cNvSpPr>
            <a:spLocks noEditPoints="1"/>
          </p:cNvSpPr>
          <p:nvPr/>
        </p:nvSpPr>
        <p:spPr bwMode="auto">
          <a:xfrm>
            <a:off x="5812336" y="4261002"/>
            <a:ext cx="254089" cy="335020"/>
          </a:xfrm>
          <a:custGeom>
            <a:avLst/>
            <a:gdLst>
              <a:gd name="T0" fmla="*/ 111 w 135"/>
              <a:gd name="T1" fmla="*/ 112 h 178"/>
              <a:gd name="T2" fmla="*/ 135 w 135"/>
              <a:gd name="T3" fmla="*/ 112 h 178"/>
              <a:gd name="T4" fmla="*/ 135 w 135"/>
              <a:gd name="T5" fmla="*/ 140 h 178"/>
              <a:gd name="T6" fmla="*/ 111 w 135"/>
              <a:gd name="T7" fmla="*/ 140 h 178"/>
              <a:gd name="T8" fmla="*/ 111 w 135"/>
              <a:gd name="T9" fmla="*/ 178 h 178"/>
              <a:gd name="T10" fmla="*/ 79 w 135"/>
              <a:gd name="T11" fmla="*/ 178 h 178"/>
              <a:gd name="T12" fmla="*/ 79 w 135"/>
              <a:gd name="T13" fmla="*/ 140 h 178"/>
              <a:gd name="T14" fmla="*/ 0 w 135"/>
              <a:gd name="T15" fmla="*/ 140 h 178"/>
              <a:gd name="T16" fmla="*/ 0 w 135"/>
              <a:gd name="T17" fmla="*/ 117 h 178"/>
              <a:gd name="T18" fmla="*/ 78 w 135"/>
              <a:gd name="T19" fmla="*/ 0 h 178"/>
              <a:gd name="T20" fmla="*/ 111 w 135"/>
              <a:gd name="T21" fmla="*/ 0 h 178"/>
              <a:gd name="T22" fmla="*/ 111 w 135"/>
              <a:gd name="T23" fmla="*/ 112 h 178"/>
              <a:gd name="T24" fmla="*/ 79 w 135"/>
              <a:gd name="T25" fmla="*/ 39 h 178"/>
              <a:gd name="T26" fmla="*/ 34 w 135"/>
              <a:gd name="T27" fmla="*/ 112 h 178"/>
              <a:gd name="T28" fmla="*/ 79 w 135"/>
              <a:gd name="T29" fmla="*/ 112 h 178"/>
              <a:gd name="T30" fmla="*/ 79 w 135"/>
              <a:gd name="T31" fmla="*/ 39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35" h="178">
                <a:moveTo>
                  <a:pt x="111" y="112"/>
                </a:moveTo>
                <a:lnTo>
                  <a:pt x="135" y="112"/>
                </a:lnTo>
                <a:lnTo>
                  <a:pt x="135" y="140"/>
                </a:lnTo>
                <a:lnTo>
                  <a:pt x="111" y="140"/>
                </a:lnTo>
                <a:lnTo>
                  <a:pt x="111" y="178"/>
                </a:lnTo>
                <a:lnTo>
                  <a:pt x="79" y="178"/>
                </a:lnTo>
                <a:lnTo>
                  <a:pt x="79" y="140"/>
                </a:lnTo>
                <a:lnTo>
                  <a:pt x="0" y="140"/>
                </a:lnTo>
                <a:lnTo>
                  <a:pt x="0" y="117"/>
                </a:lnTo>
                <a:lnTo>
                  <a:pt x="78" y="0"/>
                </a:lnTo>
                <a:lnTo>
                  <a:pt x="111" y="0"/>
                </a:lnTo>
                <a:lnTo>
                  <a:pt x="111" y="112"/>
                </a:lnTo>
                <a:close/>
                <a:moveTo>
                  <a:pt x="79" y="39"/>
                </a:moveTo>
                <a:lnTo>
                  <a:pt x="34" y="112"/>
                </a:lnTo>
                <a:lnTo>
                  <a:pt x="79" y="112"/>
                </a:lnTo>
                <a:lnTo>
                  <a:pt x="79" y="39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2" name="Freeform 14"/>
          <p:cNvSpPr>
            <a:spLocks/>
          </p:cNvSpPr>
          <p:nvPr/>
        </p:nvSpPr>
        <p:spPr bwMode="auto">
          <a:xfrm>
            <a:off x="5426497" y="3277398"/>
            <a:ext cx="54583" cy="152452"/>
          </a:xfrm>
          <a:custGeom>
            <a:avLst/>
            <a:gdLst>
              <a:gd name="T0" fmla="*/ 0 w 23"/>
              <a:gd name="T1" fmla="*/ 55 h 65"/>
              <a:gd name="T2" fmla="*/ 23 w 23"/>
              <a:gd name="T3" fmla="*/ 65 h 65"/>
              <a:gd name="T4" fmla="*/ 23 w 23"/>
              <a:gd name="T5" fmla="*/ 0 h 65"/>
              <a:gd name="T6" fmla="*/ 0 w 23"/>
              <a:gd name="T7" fmla="*/ 19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" h="65">
                <a:moveTo>
                  <a:pt x="0" y="55"/>
                </a:moveTo>
                <a:cubicBezTo>
                  <a:pt x="0" y="55"/>
                  <a:pt x="0" y="65"/>
                  <a:pt x="23" y="65"/>
                </a:cubicBezTo>
                <a:cubicBezTo>
                  <a:pt x="23" y="0"/>
                  <a:pt x="23" y="0"/>
                  <a:pt x="23" y="0"/>
                </a:cubicBezTo>
                <a:cubicBezTo>
                  <a:pt x="0" y="19"/>
                  <a:pt x="0" y="19"/>
                  <a:pt x="0" y="19"/>
                </a:cubicBezTo>
              </a:path>
            </a:pathLst>
          </a:custGeom>
          <a:solidFill>
            <a:schemeClr val="tx1">
              <a:lumMod val="90000"/>
            </a:schemeClr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3" name="Freeform 16"/>
          <p:cNvSpPr>
            <a:spLocks/>
          </p:cNvSpPr>
          <p:nvPr/>
        </p:nvSpPr>
        <p:spPr bwMode="auto">
          <a:xfrm>
            <a:off x="5422733" y="2692053"/>
            <a:ext cx="3113057" cy="713329"/>
          </a:xfrm>
          <a:custGeom>
            <a:avLst/>
            <a:gdLst>
              <a:gd name="T0" fmla="*/ 2 w 1339"/>
              <a:gd name="T1" fmla="*/ 20 h 307"/>
              <a:gd name="T2" fmla="*/ 2 w 1339"/>
              <a:gd name="T3" fmla="*/ 144 h 307"/>
              <a:gd name="T4" fmla="*/ 2 w 1339"/>
              <a:gd name="T5" fmla="*/ 144 h 307"/>
              <a:gd name="T6" fmla="*/ 2 w 1339"/>
              <a:gd name="T7" fmla="*/ 307 h 307"/>
              <a:gd name="T8" fmla="*/ 51 w 1339"/>
              <a:gd name="T9" fmla="*/ 289 h 307"/>
              <a:gd name="T10" fmla="*/ 1223 w 1339"/>
              <a:gd name="T11" fmla="*/ 289 h 307"/>
              <a:gd name="T12" fmla="*/ 1294 w 1339"/>
              <a:gd name="T13" fmla="*/ 220 h 307"/>
              <a:gd name="T14" fmla="*/ 1338 w 1339"/>
              <a:gd name="T15" fmla="*/ 144 h 307"/>
              <a:gd name="T16" fmla="*/ 1339 w 1339"/>
              <a:gd name="T17" fmla="*/ 144 h 307"/>
              <a:gd name="T18" fmla="*/ 1338 w 1339"/>
              <a:gd name="T19" fmla="*/ 144 h 307"/>
              <a:gd name="T20" fmla="*/ 1339 w 1339"/>
              <a:gd name="T21" fmla="*/ 144 h 307"/>
              <a:gd name="T22" fmla="*/ 1338 w 1339"/>
              <a:gd name="T23" fmla="*/ 144 h 307"/>
              <a:gd name="T24" fmla="*/ 1294 w 1339"/>
              <a:gd name="T25" fmla="*/ 69 h 307"/>
              <a:gd name="T26" fmla="*/ 1223 w 1339"/>
              <a:gd name="T27" fmla="*/ 0 h 307"/>
              <a:gd name="T28" fmla="*/ 51 w 1339"/>
              <a:gd name="T29" fmla="*/ 0 h 307"/>
              <a:gd name="T30" fmla="*/ 2 w 1339"/>
              <a:gd name="T31" fmla="*/ 2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339" h="307">
                <a:moveTo>
                  <a:pt x="2" y="20"/>
                </a:moveTo>
                <a:cubicBezTo>
                  <a:pt x="2" y="144"/>
                  <a:pt x="2" y="144"/>
                  <a:pt x="2" y="144"/>
                </a:cubicBezTo>
                <a:cubicBezTo>
                  <a:pt x="2" y="144"/>
                  <a:pt x="2" y="144"/>
                  <a:pt x="2" y="144"/>
                </a:cubicBezTo>
                <a:cubicBezTo>
                  <a:pt x="2" y="307"/>
                  <a:pt x="2" y="307"/>
                  <a:pt x="2" y="307"/>
                </a:cubicBezTo>
                <a:cubicBezTo>
                  <a:pt x="2" y="304"/>
                  <a:pt x="4" y="289"/>
                  <a:pt x="51" y="289"/>
                </a:cubicBezTo>
                <a:cubicBezTo>
                  <a:pt x="102" y="289"/>
                  <a:pt x="1223" y="289"/>
                  <a:pt x="1223" y="289"/>
                </a:cubicBezTo>
                <a:cubicBezTo>
                  <a:pt x="1223" y="289"/>
                  <a:pt x="1265" y="287"/>
                  <a:pt x="1294" y="220"/>
                </a:cubicBezTo>
                <a:cubicBezTo>
                  <a:pt x="1320" y="161"/>
                  <a:pt x="1335" y="147"/>
                  <a:pt x="1338" y="144"/>
                </a:cubicBezTo>
                <a:cubicBezTo>
                  <a:pt x="1339" y="144"/>
                  <a:pt x="1339" y="144"/>
                  <a:pt x="1339" y="144"/>
                </a:cubicBezTo>
                <a:cubicBezTo>
                  <a:pt x="1339" y="144"/>
                  <a:pt x="1339" y="144"/>
                  <a:pt x="1338" y="144"/>
                </a:cubicBezTo>
                <a:cubicBezTo>
                  <a:pt x="1339" y="144"/>
                  <a:pt x="1339" y="144"/>
                  <a:pt x="1339" y="144"/>
                </a:cubicBezTo>
                <a:cubicBezTo>
                  <a:pt x="1338" y="144"/>
                  <a:pt x="1338" y="144"/>
                  <a:pt x="1338" y="144"/>
                </a:cubicBezTo>
                <a:cubicBezTo>
                  <a:pt x="1335" y="141"/>
                  <a:pt x="1320" y="127"/>
                  <a:pt x="1294" y="69"/>
                </a:cubicBezTo>
                <a:cubicBezTo>
                  <a:pt x="1265" y="1"/>
                  <a:pt x="1223" y="0"/>
                  <a:pt x="1223" y="0"/>
                </a:cubicBezTo>
                <a:cubicBezTo>
                  <a:pt x="1223" y="0"/>
                  <a:pt x="102" y="0"/>
                  <a:pt x="51" y="0"/>
                </a:cubicBezTo>
                <a:cubicBezTo>
                  <a:pt x="0" y="0"/>
                  <a:pt x="2" y="20"/>
                  <a:pt x="2" y="2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4" name="Freeform 17"/>
          <p:cNvSpPr>
            <a:spLocks/>
          </p:cNvSpPr>
          <p:nvPr/>
        </p:nvSpPr>
        <p:spPr bwMode="auto">
          <a:xfrm>
            <a:off x="6087128" y="2635588"/>
            <a:ext cx="148689" cy="56464"/>
          </a:xfrm>
          <a:custGeom>
            <a:avLst/>
            <a:gdLst>
              <a:gd name="T0" fmla="*/ 10 w 64"/>
              <a:gd name="T1" fmla="*/ 0 h 24"/>
              <a:gd name="T2" fmla="*/ 0 w 64"/>
              <a:gd name="T3" fmla="*/ 24 h 24"/>
              <a:gd name="T4" fmla="*/ 64 w 64"/>
              <a:gd name="T5" fmla="*/ 24 h 24"/>
              <a:gd name="T6" fmla="*/ 45 w 64"/>
              <a:gd name="T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" h="24">
                <a:moveTo>
                  <a:pt x="10" y="0"/>
                </a:moveTo>
                <a:cubicBezTo>
                  <a:pt x="10" y="0"/>
                  <a:pt x="0" y="0"/>
                  <a:pt x="0" y="24"/>
                </a:cubicBezTo>
                <a:cubicBezTo>
                  <a:pt x="64" y="24"/>
                  <a:pt x="64" y="24"/>
                  <a:pt x="64" y="24"/>
                </a:cubicBezTo>
                <a:cubicBezTo>
                  <a:pt x="45" y="0"/>
                  <a:pt x="45" y="0"/>
                  <a:pt x="45" y="0"/>
                </a:cubicBezTo>
              </a:path>
            </a:pathLst>
          </a:custGeom>
          <a:solidFill>
            <a:srgbClr val="662E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5" name="Freeform 18"/>
          <p:cNvSpPr>
            <a:spLocks/>
          </p:cNvSpPr>
          <p:nvPr/>
        </p:nvSpPr>
        <p:spPr bwMode="auto">
          <a:xfrm>
            <a:off x="6109712" y="2635588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DC3C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6" name="Freeform 19"/>
          <p:cNvSpPr>
            <a:spLocks/>
          </p:cNvSpPr>
          <p:nvPr/>
        </p:nvSpPr>
        <p:spPr bwMode="auto">
          <a:xfrm>
            <a:off x="6109713" y="2631824"/>
            <a:ext cx="715212" cy="3698401"/>
          </a:xfrm>
          <a:custGeom>
            <a:avLst/>
            <a:gdLst>
              <a:gd name="T0" fmla="*/ 286 w 307"/>
              <a:gd name="T1" fmla="*/ 2 h 1591"/>
              <a:gd name="T2" fmla="*/ 163 w 307"/>
              <a:gd name="T3" fmla="*/ 2 h 1591"/>
              <a:gd name="T4" fmla="*/ 162 w 307"/>
              <a:gd name="T5" fmla="*/ 2 h 1591"/>
              <a:gd name="T6" fmla="*/ 0 w 307"/>
              <a:gd name="T7" fmla="*/ 2 h 1591"/>
              <a:gd name="T8" fmla="*/ 18 w 307"/>
              <a:gd name="T9" fmla="*/ 52 h 1591"/>
              <a:gd name="T10" fmla="*/ 18 w 307"/>
              <a:gd name="T11" fmla="*/ 1475 h 1591"/>
              <a:gd name="T12" fmla="*/ 87 w 307"/>
              <a:gd name="T13" fmla="*/ 1547 h 1591"/>
              <a:gd name="T14" fmla="*/ 162 w 307"/>
              <a:gd name="T15" fmla="*/ 1590 h 1591"/>
              <a:gd name="T16" fmla="*/ 162 w 307"/>
              <a:gd name="T17" fmla="*/ 1591 h 1591"/>
              <a:gd name="T18" fmla="*/ 162 w 307"/>
              <a:gd name="T19" fmla="*/ 1590 h 1591"/>
              <a:gd name="T20" fmla="*/ 163 w 307"/>
              <a:gd name="T21" fmla="*/ 1591 h 1591"/>
              <a:gd name="T22" fmla="*/ 163 w 307"/>
              <a:gd name="T23" fmla="*/ 1590 h 1591"/>
              <a:gd name="T24" fmla="*/ 238 w 307"/>
              <a:gd name="T25" fmla="*/ 1547 h 1591"/>
              <a:gd name="T26" fmla="*/ 307 w 307"/>
              <a:gd name="T27" fmla="*/ 1475 h 1591"/>
              <a:gd name="T28" fmla="*/ 307 w 307"/>
              <a:gd name="T29" fmla="*/ 52 h 1591"/>
              <a:gd name="T30" fmla="*/ 286 w 307"/>
              <a:gd name="T31" fmla="*/ 2 h 1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07" h="1591">
                <a:moveTo>
                  <a:pt x="286" y="2"/>
                </a:moveTo>
                <a:cubicBezTo>
                  <a:pt x="163" y="2"/>
                  <a:pt x="163" y="2"/>
                  <a:pt x="163" y="2"/>
                </a:cubicBezTo>
                <a:cubicBezTo>
                  <a:pt x="162" y="2"/>
                  <a:pt x="162" y="2"/>
                  <a:pt x="162" y="2"/>
                </a:cubicBezTo>
                <a:cubicBezTo>
                  <a:pt x="0" y="2"/>
                  <a:pt x="0" y="2"/>
                  <a:pt x="0" y="2"/>
                </a:cubicBezTo>
                <a:cubicBezTo>
                  <a:pt x="2" y="2"/>
                  <a:pt x="18" y="4"/>
                  <a:pt x="18" y="52"/>
                </a:cubicBezTo>
                <a:cubicBezTo>
                  <a:pt x="18" y="103"/>
                  <a:pt x="18" y="1475"/>
                  <a:pt x="18" y="1475"/>
                </a:cubicBezTo>
                <a:cubicBezTo>
                  <a:pt x="18" y="1475"/>
                  <a:pt x="19" y="1517"/>
                  <a:pt x="87" y="1547"/>
                </a:cubicBezTo>
                <a:cubicBezTo>
                  <a:pt x="145" y="1572"/>
                  <a:pt x="159" y="1587"/>
                  <a:pt x="162" y="1590"/>
                </a:cubicBezTo>
                <a:cubicBezTo>
                  <a:pt x="162" y="1591"/>
                  <a:pt x="162" y="1591"/>
                  <a:pt x="162" y="1591"/>
                </a:cubicBezTo>
                <a:cubicBezTo>
                  <a:pt x="162" y="1591"/>
                  <a:pt x="162" y="1591"/>
                  <a:pt x="162" y="1590"/>
                </a:cubicBezTo>
                <a:cubicBezTo>
                  <a:pt x="162" y="1591"/>
                  <a:pt x="163" y="1591"/>
                  <a:pt x="163" y="1591"/>
                </a:cubicBezTo>
                <a:cubicBezTo>
                  <a:pt x="163" y="1590"/>
                  <a:pt x="163" y="1590"/>
                  <a:pt x="163" y="1590"/>
                </a:cubicBezTo>
                <a:cubicBezTo>
                  <a:pt x="165" y="1587"/>
                  <a:pt x="179" y="1572"/>
                  <a:pt x="238" y="1547"/>
                </a:cubicBezTo>
                <a:cubicBezTo>
                  <a:pt x="305" y="1517"/>
                  <a:pt x="307" y="1475"/>
                  <a:pt x="307" y="1475"/>
                </a:cubicBezTo>
                <a:cubicBezTo>
                  <a:pt x="307" y="1475"/>
                  <a:pt x="307" y="103"/>
                  <a:pt x="307" y="52"/>
                </a:cubicBezTo>
                <a:cubicBezTo>
                  <a:pt x="307" y="0"/>
                  <a:pt x="286" y="2"/>
                  <a:pt x="286" y="2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7" name="Freeform 20"/>
          <p:cNvSpPr>
            <a:spLocks/>
          </p:cNvSpPr>
          <p:nvPr/>
        </p:nvSpPr>
        <p:spPr bwMode="auto">
          <a:xfrm>
            <a:off x="6826809" y="4017077"/>
            <a:ext cx="52700" cy="148688"/>
          </a:xfrm>
          <a:custGeom>
            <a:avLst/>
            <a:gdLst>
              <a:gd name="T0" fmla="*/ 23 w 23"/>
              <a:gd name="T1" fmla="*/ 54 h 64"/>
              <a:gd name="T2" fmla="*/ 0 w 23"/>
              <a:gd name="T3" fmla="*/ 64 h 64"/>
              <a:gd name="T4" fmla="*/ 0 w 23"/>
              <a:gd name="T5" fmla="*/ 0 h 64"/>
              <a:gd name="T6" fmla="*/ 23 w 23"/>
              <a:gd name="T7" fmla="*/ 19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" h="64">
                <a:moveTo>
                  <a:pt x="23" y="54"/>
                </a:moveTo>
                <a:cubicBezTo>
                  <a:pt x="23" y="54"/>
                  <a:pt x="23" y="64"/>
                  <a:pt x="0" y="64"/>
                </a:cubicBezTo>
                <a:cubicBezTo>
                  <a:pt x="0" y="0"/>
                  <a:pt x="0" y="0"/>
                  <a:pt x="0" y="0"/>
                </a:cubicBezTo>
                <a:cubicBezTo>
                  <a:pt x="23" y="19"/>
                  <a:pt x="23" y="19"/>
                  <a:pt x="23" y="19"/>
                </a:cubicBezTo>
              </a:path>
            </a:pathLst>
          </a:custGeom>
          <a:solidFill>
            <a:schemeClr val="tx1">
              <a:lumMod val="90000"/>
            </a:schemeClr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8" name="Freeform 22"/>
          <p:cNvSpPr>
            <a:spLocks/>
          </p:cNvSpPr>
          <p:nvPr/>
        </p:nvSpPr>
        <p:spPr bwMode="auto">
          <a:xfrm>
            <a:off x="3696812" y="3429850"/>
            <a:ext cx="3188343" cy="713329"/>
          </a:xfrm>
          <a:custGeom>
            <a:avLst/>
            <a:gdLst>
              <a:gd name="T0" fmla="*/ 1369 w 1371"/>
              <a:gd name="T1" fmla="*/ 21 h 307"/>
              <a:gd name="T2" fmla="*/ 1369 w 1371"/>
              <a:gd name="T3" fmla="*/ 144 h 307"/>
              <a:gd name="T4" fmla="*/ 1369 w 1371"/>
              <a:gd name="T5" fmla="*/ 145 h 307"/>
              <a:gd name="T6" fmla="*/ 1369 w 1371"/>
              <a:gd name="T7" fmla="*/ 307 h 307"/>
              <a:gd name="T8" fmla="*/ 1320 w 1371"/>
              <a:gd name="T9" fmla="*/ 289 h 307"/>
              <a:gd name="T10" fmla="*/ 116 w 1371"/>
              <a:gd name="T11" fmla="*/ 289 h 307"/>
              <a:gd name="T12" fmla="*/ 44 w 1371"/>
              <a:gd name="T13" fmla="*/ 220 h 307"/>
              <a:gd name="T14" fmla="*/ 0 w 1371"/>
              <a:gd name="T15" fmla="*/ 145 h 307"/>
              <a:gd name="T16" fmla="*/ 0 w 1371"/>
              <a:gd name="T17" fmla="*/ 145 h 307"/>
              <a:gd name="T18" fmla="*/ 0 w 1371"/>
              <a:gd name="T19" fmla="*/ 145 h 307"/>
              <a:gd name="T20" fmla="*/ 0 w 1371"/>
              <a:gd name="T21" fmla="*/ 144 h 307"/>
              <a:gd name="T22" fmla="*/ 0 w 1371"/>
              <a:gd name="T23" fmla="*/ 144 h 307"/>
              <a:gd name="T24" fmla="*/ 44 w 1371"/>
              <a:gd name="T25" fmla="*/ 69 h 307"/>
              <a:gd name="T26" fmla="*/ 116 w 1371"/>
              <a:gd name="T27" fmla="*/ 0 h 307"/>
              <a:gd name="T28" fmla="*/ 1320 w 1371"/>
              <a:gd name="T29" fmla="*/ 0 h 307"/>
              <a:gd name="T30" fmla="*/ 1369 w 1371"/>
              <a:gd name="T31" fmla="*/ 21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371" h="307">
                <a:moveTo>
                  <a:pt x="1369" y="21"/>
                </a:moveTo>
                <a:cubicBezTo>
                  <a:pt x="1369" y="144"/>
                  <a:pt x="1369" y="144"/>
                  <a:pt x="1369" y="144"/>
                </a:cubicBezTo>
                <a:cubicBezTo>
                  <a:pt x="1369" y="145"/>
                  <a:pt x="1369" y="145"/>
                  <a:pt x="1369" y="145"/>
                </a:cubicBezTo>
                <a:cubicBezTo>
                  <a:pt x="1369" y="307"/>
                  <a:pt x="1369" y="307"/>
                  <a:pt x="1369" y="307"/>
                </a:cubicBezTo>
                <a:cubicBezTo>
                  <a:pt x="1369" y="305"/>
                  <a:pt x="1367" y="289"/>
                  <a:pt x="1320" y="289"/>
                </a:cubicBezTo>
                <a:cubicBezTo>
                  <a:pt x="1269" y="289"/>
                  <a:pt x="116" y="289"/>
                  <a:pt x="116" y="289"/>
                </a:cubicBezTo>
                <a:cubicBezTo>
                  <a:pt x="116" y="289"/>
                  <a:pt x="74" y="288"/>
                  <a:pt x="44" y="220"/>
                </a:cubicBezTo>
                <a:cubicBezTo>
                  <a:pt x="18" y="162"/>
                  <a:pt x="4" y="148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45"/>
                  <a:pt x="0" y="14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4" y="142"/>
                  <a:pt x="18" y="128"/>
                  <a:pt x="44" y="69"/>
                </a:cubicBezTo>
                <a:cubicBezTo>
                  <a:pt x="74" y="2"/>
                  <a:pt x="116" y="0"/>
                  <a:pt x="116" y="0"/>
                </a:cubicBezTo>
                <a:cubicBezTo>
                  <a:pt x="116" y="0"/>
                  <a:pt x="1269" y="0"/>
                  <a:pt x="1320" y="0"/>
                </a:cubicBezTo>
                <a:cubicBezTo>
                  <a:pt x="1371" y="0"/>
                  <a:pt x="1369" y="21"/>
                  <a:pt x="1369" y="21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9" name="Freeform 23"/>
          <p:cNvSpPr>
            <a:spLocks/>
          </p:cNvSpPr>
          <p:nvPr/>
        </p:nvSpPr>
        <p:spPr bwMode="auto">
          <a:xfrm>
            <a:off x="5417086" y="4103655"/>
            <a:ext cx="150571" cy="52700"/>
          </a:xfrm>
          <a:custGeom>
            <a:avLst/>
            <a:gdLst>
              <a:gd name="T0" fmla="*/ 10 w 65"/>
              <a:gd name="T1" fmla="*/ 23 h 23"/>
              <a:gd name="T2" fmla="*/ 0 w 65"/>
              <a:gd name="T3" fmla="*/ 0 h 23"/>
              <a:gd name="T4" fmla="*/ 65 w 65"/>
              <a:gd name="T5" fmla="*/ 0 h 23"/>
              <a:gd name="T6" fmla="*/ 45 w 65"/>
              <a:gd name="T7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5" h="23">
                <a:moveTo>
                  <a:pt x="10" y="23"/>
                </a:moveTo>
                <a:cubicBezTo>
                  <a:pt x="10" y="23"/>
                  <a:pt x="0" y="23"/>
                  <a:pt x="0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45" y="23"/>
                  <a:pt x="45" y="23"/>
                  <a:pt x="45" y="23"/>
                </a:cubicBezTo>
              </a:path>
            </a:pathLst>
          </a:custGeom>
          <a:solidFill>
            <a:schemeClr val="tx1">
              <a:lumMod val="90000"/>
            </a:schemeClr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1" name="Freeform 25"/>
          <p:cNvSpPr>
            <a:spLocks/>
          </p:cNvSpPr>
          <p:nvPr/>
        </p:nvSpPr>
        <p:spPr bwMode="auto">
          <a:xfrm>
            <a:off x="5443435" y="990600"/>
            <a:ext cx="713331" cy="3171403"/>
          </a:xfrm>
          <a:custGeom>
            <a:avLst/>
            <a:gdLst>
              <a:gd name="T0" fmla="*/ 287 w 307"/>
              <a:gd name="T1" fmla="*/ 1362 h 1364"/>
              <a:gd name="T2" fmla="*/ 163 w 307"/>
              <a:gd name="T3" fmla="*/ 1362 h 1364"/>
              <a:gd name="T4" fmla="*/ 162 w 307"/>
              <a:gd name="T5" fmla="*/ 1362 h 1364"/>
              <a:gd name="T6" fmla="*/ 0 w 307"/>
              <a:gd name="T7" fmla="*/ 1362 h 1364"/>
              <a:gd name="T8" fmla="*/ 18 w 307"/>
              <a:gd name="T9" fmla="*/ 1313 h 1364"/>
              <a:gd name="T10" fmla="*/ 18 w 307"/>
              <a:gd name="T11" fmla="*/ 116 h 1364"/>
              <a:gd name="T12" fmla="*/ 87 w 307"/>
              <a:gd name="T13" fmla="*/ 45 h 1364"/>
              <a:gd name="T14" fmla="*/ 162 w 307"/>
              <a:gd name="T15" fmla="*/ 1 h 1364"/>
              <a:gd name="T16" fmla="*/ 162 w 307"/>
              <a:gd name="T17" fmla="*/ 0 h 1364"/>
              <a:gd name="T18" fmla="*/ 163 w 307"/>
              <a:gd name="T19" fmla="*/ 1 h 1364"/>
              <a:gd name="T20" fmla="*/ 163 w 307"/>
              <a:gd name="T21" fmla="*/ 0 h 1364"/>
              <a:gd name="T22" fmla="*/ 163 w 307"/>
              <a:gd name="T23" fmla="*/ 1 h 1364"/>
              <a:gd name="T24" fmla="*/ 238 w 307"/>
              <a:gd name="T25" fmla="*/ 45 h 1364"/>
              <a:gd name="T26" fmla="*/ 307 w 307"/>
              <a:gd name="T27" fmla="*/ 116 h 1364"/>
              <a:gd name="T28" fmla="*/ 307 w 307"/>
              <a:gd name="T29" fmla="*/ 1313 h 1364"/>
              <a:gd name="T30" fmla="*/ 287 w 307"/>
              <a:gd name="T31" fmla="*/ 1362 h 1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07" h="1364">
                <a:moveTo>
                  <a:pt x="287" y="1362"/>
                </a:moveTo>
                <a:cubicBezTo>
                  <a:pt x="163" y="1362"/>
                  <a:pt x="163" y="1362"/>
                  <a:pt x="163" y="1362"/>
                </a:cubicBezTo>
                <a:cubicBezTo>
                  <a:pt x="162" y="1362"/>
                  <a:pt x="162" y="1362"/>
                  <a:pt x="162" y="1362"/>
                </a:cubicBezTo>
                <a:cubicBezTo>
                  <a:pt x="0" y="1362"/>
                  <a:pt x="0" y="1362"/>
                  <a:pt x="0" y="1362"/>
                </a:cubicBezTo>
                <a:cubicBezTo>
                  <a:pt x="2" y="1362"/>
                  <a:pt x="18" y="1360"/>
                  <a:pt x="18" y="1313"/>
                </a:cubicBezTo>
                <a:cubicBezTo>
                  <a:pt x="18" y="1261"/>
                  <a:pt x="18" y="116"/>
                  <a:pt x="18" y="116"/>
                </a:cubicBezTo>
                <a:cubicBezTo>
                  <a:pt x="18" y="116"/>
                  <a:pt x="20" y="75"/>
                  <a:pt x="87" y="45"/>
                </a:cubicBezTo>
                <a:cubicBezTo>
                  <a:pt x="145" y="19"/>
                  <a:pt x="160" y="5"/>
                  <a:pt x="162" y="1"/>
                </a:cubicBezTo>
                <a:cubicBezTo>
                  <a:pt x="162" y="0"/>
                  <a:pt x="162" y="0"/>
                  <a:pt x="162" y="0"/>
                </a:cubicBezTo>
                <a:cubicBezTo>
                  <a:pt x="162" y="0"/>
                  <a:pt x="162" y="1"/>
                  <a:pt x="163" y="1"/>
                </a:cubicBezTo>
                <a:cubicBezTo>
                  <a:pt x="163" y="1"/>
                  <a:pt x="163" y="0"/>
                  <a:pt x="163" y="0"/>
                </a:cubicBezTo>
                <a:cubicBezTo>
                  <a:pt x="163" y="1"/>
                  <a:pt x="163" y="1"/>
                  <a:pt x="163" y="1"/>
                </a:cubicBezTo>
                <a:cubicBezTo>
                  <a:pt x="166" y="5"/>
                  <a:pt x="180" y="19"/>
                  <a:pt x="238" y="45"/>
                </a:cubicBezTo>
                <a:cubicBezTo>
                  <a:pt x="306" y="75"/>
                  <a:pt x="307" y="116"/>
                  <a:pt x="307" y="116"/>
                </a:cubicBezTo>
                <a:cubicBezTo>
                  <a:pt x="307" y="116"/>
                  <a:pt x="307" y="1261"/>
                  <a:pt x="307" y="1313"/>
                </a:cubicBezTo>
                <a:cubicBezTo>
                  <a:pt x="307" y="1364"/>
                  <a:pt x="287" y="1362"/>
                  <a:pt x="287" y="1362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2" name="Freeform 26"/>
          <p:cNvSpPr>
            <a:spLocks/>
          </p:cNvSpPr>
          <p:nvPr/>
        </p:nvSpPr>
        <p:spPr bwMode="auto">
          <a:xfrm>
            <a:off x="6367564" y="3721582"/>
            <a:ext cx="368899" cy="214564"/>
          </a:xfrm>
          <a:custGeom>
            <a:avLst/>
            <a:gdLst/>
            <a:ahLst/>
            <a:cxnLst/>
            <a:rect l="l" t="t" r="r" b="b"/>
            <a:pathLst>
              <a:path w="311150" h="180975">
                <a:moveTo>
                  <a:pt x="255835" y="50800"/>
                </a:moveTo>
                <a:cubicBezTo>
                  <a:pt x="273615" y="50800"/>
                  <a:pt x="289419" y="66579"/>
                  <a:pt x="289419" y="84330"/>
                </a:cubicBezTo>
                <a:cubicBezTo>
                  <a:pt x="289419" y="94192"/>
                  <a:pt x="283492" y="104054"/>
                  <a:pt x="275590" y="109971"/>
                </a:cubicBezTo>
                <a:cubicBezTo>
                  <a:pt x="297321" y="121805"/>
                  <a:pt x="311150" y="149418"/>
                  <a:pt x="311150" y="180975"/>
                </a:cubicBezTo>
                <a:cubicBezTo>
                  <a:pt x="311143" y="180975"/>
                  <a:pt x="310462" y="180975"/>
                  <a:pt x="245957" y="180975"/>
                </a:cubicBezTo>
                <a:cubicBezTo>
                  <a:pt x="245957" y="163224"/>
                  <a:pt x="240030" y="133639"/>
                  <a:pt x="228177" y="115888"/>
                </a:cubicBezTo>
                <a:lnTo>
                  <a:pt x="236079" y="107998"/>
                </a:lnTo>
                <a:cubicBezTo>
                  <a:pt x="228177" y="102081"/>
                  <a:pt x="222250" y="94192"/>
                  <a:pt x="222250" y="84330"/>
                </a:cubicBezTo>
                <a:cubicBezTo>
                  <a:pt x="222250" y="64607"/>
                  <a:pt x="238055" y="50800"/>
                  <a:pt x="255835" y="50800"/>
                </a:cubicBezTo>
                <a:close/>
                <a:moveTo>
                  <a:pt x="55315" y="50800"/>
                </a:moveTo>
                <a:cubicBezTo>
                  <a:pt x="73095" y="50800"/>
                  <a:pt x="88900" y="64607"/>
                  <a:pt x="88900" y="82358"/>
                </a:cubicBezTo>
                <a:cubicBezTo>
                  <a:pt x="88900" y="94192"/>
                  <a:pt x="82974" y="102081"/>
                  <a:pt x="75071" y="107998"/>
                </a:cubicBezTo>
                <a:cubicBezTo>
                  <a:pt x="79022" y="109971"/>
                  <a:pt x="82974" y="115888"/>
                  <a:pt x="86925" y="117860"/>
                </a:cubicBezTo>
                <a:cubicBezTo>
                  <a:pt x="77046" y="137583"/>
                  <a:pt x="71120" y="163224"/>
                  <a:pt x="71120" y="180975"/>
                </a:cubicBezTo>
                <a:cubicBezTo>
                  <a:pt x="71120" y="180975"/>
                  <a:pt x="71120" y="180975"/>
                  <a:pt x="0" y="180975"/>
                </a:cubicBezTo>
                <a:cubicBezTo>
                  <a:pt x="0" y="149418"/>
                  <a:pt x="15804" y="121805"/>
                  <a:pt x="35560" y="109971"/>
                </a:cubicBezTo>
                <a:cubicBezTo>
                  <a:pt x="27658" y="104054"/>
                  <a:pt x="21731" y="94192"/>
                  <a:pt x="21731" y="84330"/>
                </a:cubicBezTo>
                <a:cubicBezTo>
                  <a:pt x="21731" y="64607"/>
                  <a:pt x="37535" y="50800"/>
                  <a:pt x="55315" y="50800"/>
                </a:cubicBezTo>
                <a:close/>
                <a:moveTo>
                  <a:pt x="159734" y="0"/>
                </a:moveTo>
                <a:cubicBezTo>
                  <a:pt x="171550" y="0"/>
                  <a:pt x="182874" y="4918"/>
                  <a:pt x="191243" y="13032"/>
                </a:cubicBezTo>
                <a:lnTo>
                  <a:pt x="201274" y="27386"/>
                </a:lnTo>
                <a:lnTo>
                  <a:pt x="205028" y="45244"/>
                </a:lnTo>
                <a:lnTo>
                  <a:pt x="199859" y="66145"/>
                </a:lnTo>
                <a:lnTo>
                  <a:pt x="187305" y="82619"/>
                </a:lnTo>
                <a:lnTo>
                  <a:pt x="207459" y="97987"/>
                </a:lnTo>
                <a:lnTo>
                  <a:pt x="222998" y="121470"/>
                </a:lnTo>
                <a:lnTo>
                  <a:pt x="236537" y="180975"/>
                </a:lnTo>
                <a:cubicBezTo>
                  <a:pt x="236531" y="180975"/>
                  <a:pt x="236418" y="180975"/>
                  <a:pt x="234106" y="180975"/>
                </a:cubicBezTo>
                <a:cubicBezTo>
                  <a:pt x="230460" y="180975"/>
                  <a:pt x="221344" y="180975"/>
                  <a:pt x="198555" y="180975"/>
                </a:cubicBezTo>
                <a:cubicBezTo>
                  <a:pt x="190959" y="180975"/>
                  <a:pt x="181843" y="180975"/>
                  <a:pt x="170904" y="180975"/>
                </a:cubicBezTo>
                <a:cubicBezTo>
                  <a:pt x="159965" y="180975"/>
                  <a:pt x="147203" y="180975"/>
                  <a:pt x="132314" y="180975"/>
                </a:cubicBezTo>
                <a:cubicBezTo>
                  <a:pt x="117425" y="180975"/>
                  <a:pt x="100409" y="180975"/>
                  <a:pt x="80962" y="180975"/>
                </a:cubicBezTo>
                <a:cubicBezTo>
                  <a:pt x="80962" y="160320"/>
                  <a:pt x="86378" y="139174"/>
                  <a:pt x="95240" y="121224"/>
                </a:cubicBezTo>
                <a:cubicBezTo>
                  <a:pt x="99671" y="112249"/>
                  <a:pt x="104963" y="104073"/>
                  <a:pt x="110871" y="97157"/>
                </a:cubicBezTo>
                <a:cubicBezTo>
                  <a:pt x="116779" y="90242"/>
                  <a:pt x="123302" y="84586"/>
                  <a:pt x="130195" y="80652"/>
                </a:cubicBezTo>
                <a:cubicBezTo>
                  <a:pt x="125272" y="76718"/>
                  <a:pt x="120841" y="71800"/>
                  <a:pt x="117641" y="65899"/>
                </a:cubicBezTo>
                <a:cubicBezTo>
                  <a:pt x="114440" y="59997"/>
                  <a:pt x="112471" y="53112"/>
                  <a:pt x="112471" y="45244"/>
                </a:cubicBezTo>
                <a:cubicBezTo>
                  <a:pt x="112471" y="38851"/>
                  <a:pt x="113825" y="32826"/>
                  <a:pt x="116256" y="27386"/>
                </a:cubicBezTo>
                <a:cubicBezTo>
                  <a:pt x="118687" y="21946"/>
                  <a:pt x="122195" y="17090"/>
                  <a:pt x="126502" y="13032"/>
                </a:cubicBezTo>
                <a:cubicBezTo>
                  <a:pt x="135118" y="4918"/>
                  <a:pt x="146934" y="0"/>
                  <a:pt x="159734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6" name="Freeform 30"/>
          <p:cNvSpPr>
            <a:spLocks noEditPoints="1"/>
          </p:cNvSpPr>
          <p:nvPr/>
        </p:nvSpPr>
        <p:spPr bwMode="auto">
          <a:xfrm>
            <a:off x="6326159" y="2820037"/>
            <a:ext cx="323728" cy="387720"/>
          </a:xfrm>
          <a:custGeom>
            <a:avLst/>
            <a:gdLst>
              <a:gd name="T0" fmla="*/ 70 w 139"/>
              <a:gd name="T1" fmla="*/ 0 h 167"/>
              <a:gd name="T2" fmla="*/ 0 w 139"/>
              <a:gd name="T3" fmla="*/ 69 h 167"/>
              <a:gd name="T4" fmla="*/ 18 w 139"/>
              <a:gd name="T5" fmla="*/ 116 h 167"/>
              <a:gd name="T6" fmla="*/ 18 w 139"/>
              <a:gd name="T7" fmla="*/ 116 h 167"/>
              <a:gd name="T8" fmla="*/ 18 w 139"/>
              <a:gd name="T9" fmla="*/ 116 h 167"/>
              <a:gd name="T10" fmla="*/ 21 w 139"/>
              <a:gd name="T11" fmla="*/ 119 h 167"/>
              <a:gd name="T12" fmla="*/ 37 w 139"/>
              <a:gd name="T13" fmla="*/ 139 h 167"/>
              <a:gd name="T14" fmla="*/ 57 w 139"/>
              <a:gd name="T15" fmla="*/ 167 h 167"/>
              <a:gd name="T16" fmla="*/ 68 w 139"/>
              <a:gd name="T17" fmla="*/ 167 h 167"/>
              <a:gd name="T18" fmla="*/ 71 w 139"/>
              <a:gd name="T19" fmla="*/ 167 h 167"/>
              <a:gd name="T20" fmla="*/ 82 w 139"/>
              <a:gd name="T21" fmla="*/ 167 h 167"/>
              <a:gd name="T22" fmla="*/ 102 w 139"/>
              <a:gd name="T23" fmla="*/ 139 h 167"/>
              <a:gd name="T24" fmla="*/ 117 w 139"/>
              <a:gd name="T25" fmla="*/ 120 h 167"/>
              <a:gd name="T26" fmla="*/ 139 w 139"/>
              <a:gd name="T27" fmla="*/ 69 h 167"/>
              <a:gd name="T28" fmla="*/ 70 w 139"/>
              <a:gd name="T29" fmla="*/ 0 h 167"/>
              <a:gd name="T30" fmla="*/ 96 w 139"/>
              <a:gd name="T31" fmla="*/ 100 h 167"/>
              <a:gd name="T32" fmla="*/ 87 w 139"/>
              <a:gd name="T33" fmla="*/ 111 h 167"/>
              <a:gd name="T34" fmla="*/ 76 w 139"/>
              <a:gd name="T35" fmla="*/ 127 h 167"/>
              <a:gd name="T36" fmla="*/ 71 w 139"/>
              <a:gd name="T37" fmla="*/ 127 h 167"/>
              <a:gd name="T38" fmla="*/ 69 w 139"/>
              <a:gd name="T39" fmla="*/ 127 h 167"/>
              <a:gd name="T40" fmla="*/ 63 w 139"/>
              <a:gd name="T41" fmla="*/ 127 h 167"/>
              <a:gd name="T42" fmla="*/ 52 w 139"/>
              <a:gd name="T43" fmla="*/ 111 h 167"/>
              <a:gd name="T44" fmla="*/ 44 w 139"/>
              <a:gd name="T45" fmla="*/ 100 h 167"/>
              <a:gd name="T46" fmla="*/ 42 w 139"/>
              <a:gd name="T47" fmla="*/ 98 h 167"/>
              <a:gd name="T48" fmla="*/ 42 w 139"/>
              <a:gd name="T49" fmla="*/ 98 h 167"/>
              <a:gd name="T50" fmla="*/ 42 w 139"/>
              <a:gd name="T51" fmla="*/ 98 h 167"/>
              <a:gd name="T52" fmla="*/ 32 w 139"/>
              <a:gd name="T53" fmla="*/ 71 h 167"/>
              <a:gd name="T54" fmla="*/ 70 w 139"/>
              <a:gd name="T55" fmla="*/ 31 h 167"/>
              <a:gd name="T56" fmla="*/ 107 w 139"/>
              <a:gd name="T57" fmla="*/ 71 h 167"/>
              <a:gd name="T58" fmla="*/ 96 w 139"/>
              <a:gd name="T59" fmla="*/ 10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9" h="167">
                <a:moveTo>
                  <a:pt x="70" y="0"/>
                </a:moveTo>
                <a:cubicBezTo>
                  <a:pt x="31" y="0"/>
                  <a:pt x="0" y="31"/>
                  <a:pt x="0" y="69"/>
                </a:cubicBezTo>
                <a:cubicBezTo>
                  <a:pt x="0" y="87"/>
                  <a:pt x="7" y="103"/>
                  <a:pt x="18" y="116"/>
                </a:cubicBezTo>
                <a:cubicBezTo>
                  <a:pt x="18" y="116"/>
                  <a:pt x="18" y="116"/>
                  <a:pt x="18" y="116"/>
                </a:cubicBezTo>
                <a:cubicBezTo>
                  <a:pt x="18" y="116"/>
                  <a:pt x="18" y="116"/>
                  <a:pt x="18" y="116"/>
                </a:cubicBezTo>
                <a:cubicBezTo>
                  <a:pt x="19" y="117"/>
                  <a:pt x="20" y="118"/>
                  <a:pt x="21" y="119"/>
                </a:cubicBezTo>
                <a:cubicBezTo>
                  <a:pt x="26" y="123"/>
                  <a:pt x="33" y="131"/>
                  <a:pt x="37" y="139"/>
                </a:cubicBezTo>
                <a:cubicBezTo>
                  <a:pt x="45" y="150"/>
                  <a:pt x="41" y="167"/>
                  <a:pt x="57" y="167"/>
                </a:cubicBezTo>
                <a:cubicBezTo>
                  <a:pt x="68" y="167"/>
                  <a:pt x="68" y="167"/>
                  <a:pt x="68" y="167"/>
                </a:cubicBezTo>
                <a:cubicBezTo>
                  <a:pt x="71" y="167"/>
                  <a:pt x="71" y="167"/>
                  <a:pt x="71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98" y="167"/>
                  <a:pt x="95" y="150"/>
                  <a:pt x="102" y="139"/>
                </a:cubicBezTo>
                <a:cubicBezTo>
                  <a:pt x="106" y="132"/>
                  <a:pt x="113" y="124"/>
                  <a:pt x="117" y="120"/>
                </a:cubicBezTo>
                <a:cubicBezTo>
                  <a:pt x="131" y="107"/>
                  <a:pt x="139" y="89"/>
                  <a:pt x="139" y="69"/>
                </a:cubicBezTo>
                <a:cubicBezTo>
                  <a:pt x="139" y="31"/>
                  <a:pt x="108" y="0"/>
                  <a:pt x="70" y="0"/>
                </a:cubicBezTo>
                <a:close/>
                <a:moveTo>
                  <a:pt x="96" y="100"/>
                </a:moveTo>
                <a:cubicBezTo>
                  <a:pt x="93" y="103"/>
                  <a:pt x="90" y="107"/>
                  <a:pt x="87" y="111"/>
                </a:cubicBezTo>
                <a:cubicBezTo>
                  <a:pt x="83" y="118"/>
                  <a:pt x="85" y="127"/>
                  <a:pt x="76" y="127"/>
                </a:cubicBezTo>
                <a:cubicBezTo>
                  <a:pt x="71" y="127"/>
                  <a:pt x="71" y="127"/>
                  <a:pt x="71" y="127"/>
                </a:cubicBezTo>
                <a:cubicBezTo>
                  <a:pt x="69" y="127"/>
                  <a:pt x="69" y="127"/>
                  <a:pt x="69" y="127"/>
                </a:cubicBezTo>
                <a:cubicBezTo>
                  <a:pt x="63" y="127"/>
                  <a:pt x="63" y="127"/>
                  <a:pt x="63" y="127"/>
                </a:cubicBezTo>
                <a:cubicBezTo>
                  <a:pt x="54" y="127"/>
                  <a:pt x="56" y="118"/>
                  <a:pt x="52" y="111"/>
                </a:cubicBezTo>
                <a:cubicBezTo>
                  <a:pt x="50" y="107"/>
                  <a:pt x="46" y="102"/>
                  <a:pt x="44" y="100"/>
                </a:cubicBezTo>
                <a:cubicBezTo>
                  <a:pt x="43" y="99"/>
                  <a:pt x="42" y="99"/>
                  <a:pt x="42" y="98"/>
                </a:cubicBezTo>
                <a:cubicBezTo>
                  <a:pt x="42" y="98"/>
                  <a:pt x="42" y="98"/>
                  <a:pt x="42" y="98"/>
                </a:cubicBezTo>
                <a:cubicBezTo>
                  <a:pt x="42" y="98"/>
                  <a:pt x="42" y="98"/>
                  <a:pt x="42" y="98"/>
                </a:cubicBezTo>
                <a:cubicBezTo>
                  <a:pt x="36" y="91"/>
                  <a:pt x="32" y="82"/>
                  <a:pt x="32" y="71"/>
                </a:cubicBezTo>
                <a:cubicBezTo>
                  <a:pt x="32" y="49"/>
                  <a:pt x="49" y="31"/>
                  <a:pt x="70" y="31"/>
                </a:cubicBezTo>
                <a:cubicBezTo>
                  <a:pt x="90" y="31"/>
                  <a:pt x="107" y="49"/>
                  <a:pt x="107" y="71"/>
                </a:cubicBezTo>
                <a:cubicBezTo>
                  <a:pt x="107" y="83"/>
                  <a:pt x="103" y="93"/>
                  <a:pt x="96" y="10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7" name="Freeform 31"/>
          <p:cNvSpPr>
            <a:spLocks/>
          </p:cNvSpPr>
          <p:nvPr/>
        </p:nvSpPr>
        <p:spPr bwMode="auto">
          <a:xfrm>
            <a:off x="6433441" y="3209639"/>
            <a:ext cx="109164" cy="79048"/>
          </a:xfrm>
          <a:custGeom>
            <a:avLst/>
            <a:gdLst/>
            <a:ahLst/>
            <a:cxnLst/>
            <a:rect l="l" t="t" r="r" b="b"/>
            <a:pathLst>
              <a:path w="92075" h="66674">
                <a:moveTo>
                  <a:pt x="25014" y="46037"/>
                </a:moveTo>
                <a:cubicBezTo>
                  <a:pt x="33466" y="46037"/>
                  <a:pt x="46614" y="46037"/>
                  <a:pt x="67063" y="46037"/>
                </a:cubicBezTo>
                <a:cubicBezTo>
                  <a:pt x="68190" y="46702"/>
                  <a:pt x="68263" y="47553"/>
                  <a:pt x="68263" y="48418"/>
                </a:cubicBezTo>
                <a:cubicBezTo>
                  <a:pt x="68263" y="58501"/>
                  <a:pt x="58313" y="66674"/>
                  <a:pt x="46038" y="66674"/>
                </a:cubicBezTo>
                <a:cubicBezTo>
                  <a:pt x="33763" y="66674"/>
                  <a:pt x="23813" y="58501"/>
                  <a:pt x="23813" y="48418"/>
                </a:cubicBezTo>
                <a:close/>
                <a:moveTo>
                  <a:pt x="9795" y="26987"/>
                </a:moveTo>
                <a:cubicBezTo>
                  <a:pt x="82280" y="26987"/>
                  <a:pt x="82280" y="26987"/>
                  <a:pt x="82280" y="26987"/>
                </a:cubicBezTo>
                <a:cubicBezTo>
                  <a:pt x="86198" y="26987"/>
                  <a:pt x="92075" y="32702"/>
                  <a:pt x="92075" y="36512"/>
                </a:cubicBezTo>
                <a:lnTo>
                  <a:pt x="92075" y="38417"/>
                </a:lnTo>
                <a:cubicBezTo>
                  <a:pt x="92075" y="42227"/>
                  <a:pt x="86198" y="46037"/>
                  <a:pt x="82280" y="46037"/>
                </a:cubicBezTo>
                <a:lnTo>
                  <a:pt x="67063" y="46037"/>
                </a:lnTo>
                <a:cubicBezTo>
                  <a:pt x="66539" y="36993"/>
                  <a:pt x="57260" y="30162"/>
                  <a:pt x="46038" y="30162"/>
                </a:cubicBezTo>
                <a:cubicBezTo>
                  <a:pt x="34816" y="30162"/>
                  <a:pt x="25537" y="36993"/>
                  <a:pt x="25014" y="46037"/>
                </a:cubicBezTo>
                <a:cubicBezTo>
                  <a:pt x="9795" y="46037"/>
                  <a:pt x="9795" y="46037"/>
                  <a:pt x="9795" y="46037"/>
                </a:cubicBezTo>
                <a:cubicBezTo>
                  <a:pt x="3918" y="46037"/>
                  <a:pt x="0" y="42227"/>
                  <a:pt x="0" y="38417"/>
                </a:cubicBezTo>
                <a:cubicBezTo>
                  <a:pt x="0" y="32702"/>
                  <a:pt x="3918" y="26987"/>
                  <a:pt x="9795" y="26987"/>
                </a:cubicBezTo>
                <a:close/>
                <a:moveTo>
                  <a:pt x="9795" y="0"/>
                </a:moveTo>
                <a:cubicBezTo>
                  <a:pt x="82280" y="0"/>
                  <a:pt x="82280" y="0"/>
                  <a:pt x="82280" y="0"/>
                </a:cubicBezTo>
                <a:cubicBezTo>
                  <a:pt x="86198" y="0"/>
                  <a:pt x="92075" y="6061"/>
                  <a:pt x="92075" y="12123"/>
                </a:cubicBezTo>
                <a:cubicBezTo>
                  <a:pt x="92075" y="16164"/>
                  <a:pt x="86198" y="22225"/>
                  <a:pt x="82280" y="22225"/>
                </a:cubicBezTo>
                <a:cubicBezTo>
                  <a:pt x="9795" y="22225"/>
                  <a:pt x="9795" y="22225"/>
                  <a:pt x="9795" y="22225"/>
                </a:cubicBezTo>
                <a:cubicBezTo>
                  <a:pt x="3918" y="22225"/>
                  <a:pt x="0" y="16164"/>
                  <a:pt x="0" y="12123"/>
                </a:cubicBezTo>
                <a:cubicBezTo>
                  <a:pt x="0" y="6061"/>
                  <a:pt x="3918" y="0"/>
                  <a:pt x="9795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0" name="Freeform 34"/>
          <p:cNvSpPr>
            <a:spLocks noEditPoints="1"/>
          </p:cNvSpPr>
          <p:nvPr/>
        </p:nvSpPr>
        <p:spPr bwMode="auto">
          <a:xfrm>
            <a:off x="5691878" y="3508900"/>
            <a:ext cx="218328" cy="406541"/>
          </a:xfrm>
          <a:custGeom>
            <a:avLst/>
            <a:gdLst>
              <a:gd name="T0" fmla="*/ 94 w 94"/>
              <a:gd name="T1" fmla="*/ 116 h 175"/>
              <a:gd name="T2" fmla="*/ 91 w 94"/>
              <a:gd name="T3" fmla="*/ 130 h 175"/>
              <a:gd name="T4" fmla="*/ 84 w 94"/>
              <a:gd name="T5" fmla="*/ 142 h 175"/>
              <a:gd name="T6" fmla="*/ 71 w 94"/>
              <a:gd name="T7" fmla="*/ 152 h 175"/>
              <a:gd name="T8" fmla="*/ 55 w 94"/>
              <a:gd name="T9" fmla="*/ 159 h 175"/>
              <a:gd name="T10" fmla="*/ 55 w 94"/>
              <a:gd name="T11" fmla="*/ 175 h 175"/>
              <a:gd name="T12" fmla="*/ 43 w 94"/>
              <a:gd name="T13" fmla="*/ 175 h 175"/>
              <a:gd name="T14" fmla="*/ 43 w 94"/>
              <a:gd name="T15" fmla="*/ 160 h 175"/>
              <a:gd name="T16" fmla="*/ 42 w 94"/>
              <a:gd name="T17" fmla="*/ 160 h 175"/>
              <a:gd name="T18" fmla="*/ 41 w 94"/>
              <a:gd name="T19" fmla="*/ 160 h 175"/>
              <a:gd name="T20" fmla="*/ 29 w 94"/>
              <a:gd name="T21" fmla="*/ 159 h 175"/>
              <a:gd name="T22" fmla="*/ 19 w 94"/>
              <a:gd name="T23" fmla="*/ 157 h 175"/>
              <a:gd name="T24" fmla="*/ 9 w 94"/>
              <a:gd name="T25" fmla="*/ 154 h 175"/>
              <a:gd name="T26" fmla="*/ 0 w 94"/>
              <a:gd name="T27" fmla="*/ 150 h 175"/>
              <a:gd name="T28" fmla="*/ 7 w 94"/>
              <a:gd name="T29" fmla="*/ 129 h 175"/>
              <a:gd name="T30" fmla="*/ 14 w 94"/>
              <a:gd name="T31" fmla="*/ 133 h 175"/>
              <a:gd name="T32" fmla="*/ 23 w 94"/>
              <a:gd name="T33" fmla="*/ 137 h 175"/>
              <a:gd name="T34" fmla="*/ 33 w 94"/>
              <a:gd name="T35" fmla="*/ 140 h 175"/>
              <a:gd name="T36" fmla="*/ 43 w 94"/>
              <a:gd name="T37" fmla="*/ 142 h 175"/>
              <a:gd name="T38" fmla="*/ 43 w 94"/>
              <a:gd name="T39" fmla="*/ 98 h 175"/>
              <a:gd name="T40" fmla="*/ 30 w 94"/>
              <a:gd name="T41" fmla="*/ 92 h 175"/>
              <a:gd name="T42" fmla="*/ 17 w 94"/>
              <a:gd name="T43" fmla="*/ 84 h 175"/>
              <a:gd name="T44" fmla="*/ 9 w 94"/>
              <a:gd name="T45" fmla="*/ 72 h 175"/>
              <a:gd name="T46" fmla="*/ 5 w 94"/>
              <a:gd name="T47" fmla="*/ 53 h 175"/>
              <a:gd name="T48" fmla="*/ 8 w 94"/>
              <a:gd name="T49" fmla="*/ 42 h 175"/>
              <a:gd name="T50" fmla="*/ 15 w 94"/>
              <a:gd name="T51" fmla="*/ 31 h 175"/>
              <a:gd name="T52" fmla="*/ 27 w 94"/>
              <a:gd name="T53" fmla="*/ 21 h 175"/>
              <a:gd name="T54" fmla="*/ 43 w 94"/>
              <a:gd name="T55" fmla="*/ 16 h 175"/>
              <a:gd name="T56" fmla="*/ 43 w 94"/>
              <a:gd name="T57" fmla="*/ 0 h 175"/>
              <a:gd name="T58" fmla="*/ 55 w 94"/>
              <a:gd name="T59" fmla="*/ 0 h 175"/>
              <a:gd name="T60" fmla="*/ 55 w 94"/>
              <a:gd name="T61" fmla="*/ 15 h 175"/>
              <a:gd name="T62" fmla="*/ 55 w 94"/>
              <a:gd name="T63" fmla="*/ 15 h 175"/>
              <a:gd name="T64" fmla="*/ 72 w 94"/>
              <a:gd name="T65" fmla="*/ 15 h 175"/>
              <a:gd name="T66" fmla="*/ 88 w 94"/>
              <a:gd name="T67" fmla="*/ 18 h 175"/>
              <a:gd name="T68" fmla="*/ 84 w 94"/>
              <a:gd name="T69" fmla="*/ 39 h 175"/>
              <a:gd name="T70" fmla="*/ 69 w 94"/>
              <a:gd name="T71" fmla="*/ 35 h 175"/>
              <a:gd name="T72" fmla="*/ 55 w 94"/>
              <a:gd name="T73" fmla="*/ 32 h 175"/>
              <a:gd name="T74" fmla="*/ 55 w 94"/>
              <a:gd name="T75" fmla="*/ 71 h 175"/>
              <a:gd name="T76" fmla="*/ 69 w 94"/>
              <a:gd name="T77" fmla="*/ 77 h 175"/>
              <a:gd name="T78" fmla="*/ 81 w 94"/>
              <a:gd name="T79" fmla="*/ 85 h 175"/>
              <a:gd name="T80" fmla="*/ 90 w 94"/>
              <a:gd name="T81" fmla="*/ 98 h 175"/>
              <a:gd name="T82" fmla="*/ 94 w 94"/>
              <a:gd name="T83" fmla="*/ 116 h 175"/>
              <a:gd name="T84" fmla="*/ 29 w 94"/>
              <a:gd name="T85" fmla="*/ 49 h 175"/>
              <a:gd name="T86" fmla="*/ 33 w 94"/>
              <a:gd name="T87" fmla="*/ 59 h 175"/>
              <a:gd name="T88" fmla="*/ 43 w 94"/>
              <a:gd name="T89" fmla="*/ 66 h 175"/>
              <a:gd name="T90" fmla="*/ 43 w 94"/>
              <a:gd name="T91" fmla="*/ 33 h 175"/>
              <a:gd name="T92" fmla="*/ 34 w 94"/>
              <a:gd name="T93" fmla="*/ 35 h 175"/>
              <a:gd name="T94" fmla="*/ 31 w 94"/>
              <a:gd name="T95" fmla="*/ 40 h 175"/>
              <a:gd name="T96" fmla="*/ 29 w 94"/>
              <a:gd name="T97" fmla="*/ 49 h 175"/>
              <a:gd name="T98" fmla="*/ 69 w 94"/>
              <a:gd name="T99" fmla="*/ 120 h 175"/>
              <a:gd name="T100" fmla="*/ 65 w 94"/>
              <a:gd name="T101" fmla="*/ 110 h 175"/>
              <a:gd name="T102" fmla="*/ 55 w 94"/>
              <a:gd name="T103" fmla="*/ 103 h 175"/>
              <a:gd name="T104" fmla="*/ 55 w 94"/>
              <a:gd name="T105" fmla="*/ 141 h 175"/>
              <a:gd name="T106" fmla="*/ 59 w 94"/>
              <a:gd name="T107" fmla="*/ 140 h 175"/>
              <a:gd name="T108" fmla="*/ 63 w 94"/>
              <a:gd name="T109" fmla="*/ 139 h 175"/>
              <a:gd name="T110" fmla="*/ 68 w 94"/>
              <a:gd name="T111" fmla="*/ 133 h 175"/>
              <a:gd name="T112" fmla="*/ 69 w 94"/>
              <a:gd name="T113" fmla="*/ 12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4" h="175">
                <a:moveTo>
                  <a:pt x="94" y="116"/>
                </a:moveTo>
                <a:cubicBezTo>
                  <a:pt x="94" y="121"/>
                  <a:pt x="93" y="125"/>
                  <a:pt x="91" y="130"/>
                </a:cubicBezTo>
                <a:cubicBezTo>
                  <a:pt x="89" y="134"/>
                  <a:pt x="87" y="138"/>
                  <a:pt x="84" y="142"/>
                </a:cubicBezTo>
                <a:cubicBezTo>
                  <a:pt x="80" y="146"/>
                  <a:pt x="76" y="149"/>
                  <a:pt x="71" y="152"/>
                </a:cubicBezTo>
                <a:cubicBezTo>
                  <a:pt x="66" y="155"/>
                  <a:pt x="61" y="157"/>
                  <a:pt x="55" y="159"/>
                </a:cubicBezTo>
                <a:cubicBezTo>
                  <a:pt x="55" y="175"/>
                  <a:pt x="55" y="175"/>
                  <a:pt x="55" y="175"/>
                </a:cubicBezTo>
                <a:cubicBezTo>
                  <a:pt x="43" y="175"/>
                  <a:pt x="43" y="175"/>
                  <a:pt x="43" y="175"/>
                </a:cubicBezTo>
                <a:cubicBezTo>
                  <a:pt x="43" y="160"/>
                  <a:pt x="43" y="160"/>
                  <a:pt x="43" y="160"/>
                </a:cubicBezTo>
                <a:cubicBezTo>
                  <a:pt x="43" y="160"/>
                  <a:pt x="42" y="160"/>
                  <a:pt x="42" y="160"/>
                </a:cubicBezTo>
                <a:cubicBezTo>
                  <a:pt x="42" y="160"/>
                  <a:pt x="41" y="160"/>
                  <a:pt x="41" y="160"/>
                </a:cubicBezTo>
                <a:cubicBezTo>
                  <a:pt x="37" y="160"/>
                  <a:pt x="33" y="160"/>
                  <a:pt x="29" y="159"/>
                </a:cubicBezTo>
                <a:cubicBezTo>
                  <a:pt x="25" y="159"/>
                  <a:pt x="22" y="158"/>
                  <a:pt x="19" y="157"/>
                </a:cubicBezTo>
                <a:cubicBezTo>
                  <a:pt x="15" y="156"/>
                  <a:pt x="12" y="155"/>
                  <a:pt x="9" y="154"/>
                </a:cubicBezTo>
                <a:cubicBezTo>
                  <a:pt x="6" y="153"/>
                  <a:pt x="3" y="151"/>
                  <a:pt x="0" y="150"/>
                </a:cubicBezTo>
                <a:cubicBezTo>
                  <a:pt x="7" y="129"/>
                  <a:pt x="7" y="129"/>
                  <a:pt x="7" y="129"/>
                </a:cubicBezTo>
                <a:cubicBezTo>
                  <a:pt x="9" y="130"/>
                  <a:pt x="11" y="131"/>
                  <a:pt x="14" y="133"/>
                </a:cubicBezTo>
                <a:cubicBezTo>
                  <a:pt x="17" y="134"/>
                  <a:pt x="20" y="136"/>
                  <a:pt x="23" y="137"/>
                </a:cubicBezTo>
                <a:cubicBezTo>
                  <a:pt x="27" y="138"/>
                  <a:pt x="30" y="139"/>
                  <a:pt x="33" y="140"/>
                </a:cubicBezTo>
                <a:cubicBezTo>
                  <a:pt x="37" y="141"/>
                  <a:pt x="40" y="142"/>
                  <a:pt x="43" y="142"/>
                </a:cubicBezTo>
                <a:cubicBezTo>
                  <a:pt x="43" y="98"/>
                  <a:pt x="43" y="98"/>
                  <a:pt x="43" y="98"/>
                </a:cubicBezTo>
                <a:cubicBezTo>
                  <a:pt x="39" y="96"/>
                  <a:pt x="34" y="94"/>
                  <a:pt x="30" y="92"/>
                </a:cubicBezTo>
                <a:cubicBezTo>
                  <a:pt x="25" y="90"/>
                  <a:pt x="21" y="87"/>
                  <a:pt x="17" y="84"/>
                </a:cubicBezTo>
                <a:cubicBezTo>
                  <a:pt x="14" y="81"/>
                  <a:pt x="11" y="76"/>
                  <a:pt x="9" y="72"/>
                </a:cubicBezTo>
                <a:cubicBezTo>
                  <a:pt x="6" y="67"/>
                  <a:pt x="5" y="61"/>
                  <a:pt x="5" y="53"/>
                </a:cubicBezTo>
                <a:cubicBezTo>
                  <a:pt x="5" y="50"/>
                  <a:pt x="6" y="46"/>
                  <a:pt x="8" y="42"/>
                </a:cubicBezTo>
                <a:cubicBezTo>
                  <a:pt x="9" y="38"/>
                  <a:pt x="12" y="34"/>
                  <a:pt x="15" y="31"/>
                </a:cubicBezTo>
                <a:cubicBezTo>
                  <a:pt x="18" y="27"/>
                  <a:pt x="22" y="24"/>
                  <a:pt x="27" y="21"/>
                </a:cubicBezTo>
                <a:cubicBezTo>
                  <a:pt x="32" y="19"/>
                  <a:pt x="37" y="17"/>
                  <a:pt x="43" y="16"/>
                </a:cubicBezTo>
                <a:cubicBezTo>
                  <a:pt x="43" y="0"/>
                  <a:pt x="43" y="0"/>
                  <a:pt x="43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5" y="15"/>
                  <a:pt x="55" y="15"/>
                  <a:pt x="55" y="15"/>
                </a:cubicBezTo>
                <a:cubicBezTo>
                  <a:pt x="55" y="15"/>
                  <a:pt x="55" y="15"/>
                  <a:pt x="55" y="15"/>
                </a:cubicBezTo>
                <a:cubicBezTo>
                  <a:pt x="61" y="15"/>
                  <a:pt x="67" y="15"/>
                  <a:pt x="72" y="15"/>
                </a:cubicBezTo>
                <a:cubicBezTo>
                  <a:pt x="77" y="16"/>
                  <a:pt x="82" y="17"/>
                  <a:pt x="88" y="18"/>
                </a:cubicBezTo>
                <a:cubicBezTo>
                  <a:pt x="84" y="39"/>
                  <a:pt x="84" y="39"/>
                  <a:pt x="84" y="39"/>
                </a:cubicBezTo>
                <a:cubicBezTo>
                  <a:pt x="79" y="37"/>
                  <a:pt x="74" y="36"/>
                  <a:pt x="69" y="35"/>
                </a:cubicBezTo>
                <a:cubicBezTo>
                  <a:pt x="64" y="33"/>
                  <a:pt x="59" y="33"/>
                  <a:pt x="55" y="32"/>
                </a:cubicBezTo>
                <a:cubicBezTo>
                  <a:pt x="55" y="71"/>
                  <a:pt x="55" y="71"/>
                  <a:pt x="55" y="71"/>
                </a:cubicBezTo>
                <a:cubicBezTo>
                  <a:pt x="59" y="73"/>
                  <a:pt x="64" y="75"/>
                  <a:pt x="69" y="77"/>
                </a:cubicBezTo>
                <a:cubicBezTo>
                  <a:pt x="73" y="79"/>
                  <a:pt x="77" y="82"/>
                  <a:pt x="81" y="85"/>
                </a:cubicBezTo>
                <a:cubicBezTo>
                  <a:pt x="85" y="89"/>
                  <a:pt x="88" y="93"/>
                  <a:pt x="90" y="98"/>
                </a:cubicBezTo>
                <a:cubicBezTo>
                  <a:pt x="93" y="103"/>
                  <a:pt x="94" y="109"/>
                  <a:pt x="94" y="116"/>
                </a:cubicBezTo>
                <a:close/>
                <a:moveTo>
                  <a:pt x="29" y="49"/>
                </a:moveTo>
                <a:cubicBezTo>
                  <a:pt x="29" y="53"/>
                  <a:pt x="31" y="57"/>
                  <a:pt x="33" y="59"/>
                </a:cubicBezTo>
                <a:cubicBezTo>
                  <a:pt x="36" y="62"/>
                  <a:pt x="39" y="64"/>
                  <a:pt x="43" y="66"/>
                </a:cubicBezTo>
                <a:cubicBezTo>
                  <a:pt x="43" y="33"/>
                  <a:pt x="43" y="33"/>
                  <a:pt x="43" y="33"/>
                </a:cubicBezTo>
                <a:cubicBezTo>
                  <a:pt x="40" y="33"/>
                  <a:pt x="37" y="34"/>
                  <a:pt x="34" y="35"/>
                </a:cubicBezTo>
                <a:cubicBezTo>
                  <a:pt x="33" y="36"/>
                  <a:pt x="31" y="38"/>
                  <a:pt x="31" y="40"/>
                </a:cubicBezTo>
                <a:cubicBezTo>
                  <a:pt x="30" y="43"/>
                  <a:pt x="29" y="46"/>
                  <a:pt x="29" y="49"/>
                </a:cubicBezTo>
                <a:close/>
                <a:moveTo>
                  <a:pt x="69" y="120"/>
                </a:moveTo>
                <a:cubicBezTo>
                  <a:pt x="69" y="116"/>
                  <a:pt x="68" y="112"/>
                  <a:pt x="65" y="110"/>
                </a:cubicBezTo>
                <a:cubicBezTo>
                  <a:pt x="63" y="107"/>
                  <a:pt x="59" y="105"/>
                  <a:pt x="55" y="103"/>
                </a:cubicBezTo>
                <a:cubicBezTo>
                  <a:pt x="55" y="141"/>
                  <a:pt x="55" y="141"/>
                  <a:pt x="55" y="141"/>
                </a:cubicBezTo>
                <a:cubicBezTo>
                  <a:pt x="56" y="141"/>
                  <a:pt x="58" y="141"/>
                  <a:pt x="59" y="140"/>
                </a:cubicBezTo>
                <a:cubicBezTo>
                  <a:pt x="60" y="140"/>
                  <a:pt x="61" y="139"/>
                  <a:pt x="63" y="139"/>
                </a:cubicBezTo>
                <a:cubicBezTo>
                  <a:pt x="65" y="138"/>
                  <a:pt x="66" y="136"/>
                  <a:pt x="68" y="133"/>
                </a:cubicBezTo>
                <a:cubicBezTo>
                  <a:pt x="69" y="130"/>
                  <a:pt x="69" y="126"/>
                  <a:pt x="69" y="12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1" name="Freeform 35"/>
          <p:cNvSpPr>
            <a:spLocks/>
          </p:cNvSpPr>
          <p:nvPr/>
        </p:nvSpPr>
        <p:spPr bwMode="auto">
          <a:xfrm>
            <a:off x="5617544" y="2812119"/>
            <a:ext cx="300191" cy="386229"/>
          </a:xfrm>
          <a:custGeom>
            <a:avLst/>
            <a:gdLst/>
            <a:ahLst/>
            <a:cxnLst/>
            <a:rect l="l" t="t" r="r" b="b"/>
            <a:pathLst>
              <a:path w="253198" h="325767">
                <a:moveTo>
                  <a:pt x="27201" y="289254"/>
                </a:moveTo>
                <a:cubicBezTo>
                  <a:pt x="27208" y="289254"/>
                  <a:pt x="27273" y="289254"/>
                  <a:pt x="27939" y="289254"/>
                </a:cubicBezTo>
                <a:lnTo>
                  <a:pt x="33106" y="289254"/>
                </a:lnTo>
                <a:cubicBezTo>
                  <a:pt x="42949" y="289254"/>
                  <a:pt x="54760" y="293097"/>
                  <a:pt x="54760" y="302706"/>
                </a:cubicBezTo>
                <a:cubicBezTo>
                  <a:pt x="54760" y="302711"/>
                  <a:pt x="54760" y="302778"/>
                  <a:pt x="54760" y="303667"/>
                </a:cubicBezTo>
                <a:lnTo>
                  <a:pt x="54760" y="310393"/>
                </a:lnTo>
                <a:cubicBezTo>
                  <a:pt x="54760" y="320001"/>
                  <a:pt x="42949" y="325766"/>
                  <a:pt x="33106" y="325766"/>
                </a:cubicBezTo>
                <a:cubicBezTo>
                  <a:pt x="33099" y="325766"/>
                  <a:pt x="33034" y="325766"/>
                  <a:pt x="32368" y="325766"/>
                </a:cubicBezTo>
                <a:lnTo>
                  <a:pt x="27201" y="325766"/>
                </a:lnTo>
                <a:cubicBezTo>
                  <a:pt x="17358" y="325766"/>
                  <a:pt x="5547" y="320001"/>
                  <a:pt x="5547" y="310393"/>
                </a:cubicBezTo>
                <a:cubicBezTo>
                  <a:pt x="5547" y="310387"/>
                  <a:pt x="5547" y="310321"/>
                  <a:pt x="5547" y="309432"/>
                </a:cubicBezTo>
                <a:lnTo>
                  <a:pt x="5547" y="302706"/>
                </a:lnTo>
                <a:cubicBezTo>
                  <a:pt x="5547" y="293097"/>
                  <a:pt x="17358" y="289254"/>
                  <a:pt x="27201" y="289254"/>
                </a:cubicBezTo>
                <a:close/>
                <a:moveTo>
                  <a:pt x="74362" y="243217"/>
                </a:moveTo>
                <a:cubicBezTo>
                  <a:pt x="74368" y="243217"/>
                  <a:pt x="74438" y="243217"/>
                  <a:pt x="75363" y="243217"/>
                </a:cubicBezTo>
                <a:lnTo>
                  <a:pt x="82369" y="243217"/>
                </a:lnTo>
                <a:cubicBezTo>
                  <a:pt x="92377" y="243217"/>
                  <a:pt x="102385" y="249113"/>
                  <a:pt x="102385" y="258941"/>
                </a:cubicBezTo>
                <a:cubicBezTo>
                  <a:pt x="102385" y="258952"/>
                  <a:pt x="102385" y="259689"/>
                  <a:pt x="102385" y="310043"/>
                </a:cubicBezTo>
                <a:cubicBezTo>
                  <a:pt x="102385" y="319871"/>
                  <a:pt x="92377" y="325767"/>
                  <a:pt x="82369" y="325767"/>
                </a:cubicBezTo>
                <a:cubicBezTo>
                  <a:pt x="82363" y="325767"/>
                  <a:pt x="82293" y="325767"/>
                  <a:pt x="81368" y="325767"/>
                </a:cubicBezTo>
                <a:lnTo>
                  <a:pt x="74362" y="325767"/>
                </a:lnTo>
                <a:cubicBezTo>
                  <a:pt x="64354" y="325767"/>
                  <a:pt x="56347" y="319871"/>
                  <a:pt x="56347" y="310043"/>
                </a:cubicBezTo>
                <a:cubicBezTo>
                  <a:pt x="56347" y="310033"/>
                  <a:pt x="56347" y="309297"/>
                  <a:pt x="56347" y="258941"/>
                </a:cubicBezTo>
                <a:cubicBezTo>
                  <a:pt x="56347" y="249113"/>
                  <a:pt x="64354" y="243217"/>
                  <a:pt x="74362" y="243217"/>
                </a:cubicBezTo>
                <a:close/>
                <a:moveTo>
                  <a:pt x="129977" y="206704"/>
                </a:moveTo>
                <a:cubicBezTo>
                  <a:pt x="129984" y="206704"/>
                  <a:pt x="130047" y="206704"/>
                  <a:pt x="130714" y="206704"/>
                </a:cubicBezTo>
                <a:lnTo>
                  <a:pt x="135873" y="206704"/>
                </a:lnTo>
                <a:cubicBezTo>
                  <a:pt x="145701" y="206704"/>
                  <a:pt x="151597" y="216463"/>
                  <a:pt x="151597" y="228174"/>
                </a:cubicBezTo>
                <a:cubicBezTo>
                  <a:pt x="151597" y="228189"/>
                  <a:pt x="151597" y="229277"/>
                  <a:pt x="151597" y="308200"/>
                </a:cubicBezTo>
                <a:cubicBezTo>
                  <a:pt x="151597" y="319911"/>
                  <a:pt x="145701" y="325766"/>
                  <a:pt x="135873" y="325766"/>
                </a:cubicBezTo>
                <a:cubicBezTo>
                  <a:pt x="135867" y="325766"/>
                  <a:pt x="135803" y="325766"/>
                  <a:pt x="135136" y="325766"/>
                </a:cubicBezTo>
                <a:lnTo>
                  <a:pt x="129977" y="325766"/>
                </a:lnTo>
                <a:cubicBezTo>
                  <a:pt x="120150" y="325766"/>
                  <a:pt x="110322" y="319911"/>
                  <a:pt x="110322" y="308200"/>
                </a:cubicBezTo>
                <a:cubicBezTo>
                  <a:pt x="110322" y="308184"/>
                  <a:pt x="110322" y="307096"/>
                  <a:pt x="110322" y="228174"/>
                </a:cubicBezTo>
                <a:cubicBezTo>
                  <a:pt x="110322" y="216463"/>
                  <a:pt x="120150" y="206704"/>
                  <a:pt x="129977" y="206704"/>
                </a:cubicBezTo>
                <a:close/>
                <a:moveTo>
                  <a:pt x="177602" y="165429"/>
                </a:moveTo>
                <a:cubicBezTo>
                  <a:pt x="191360" y="165429"/>
                  <a:pt x="199222" y="173250"/>
                  <a:pt x="199222" y="184982"/>
                </a:cubicBezTo>
                <a:lnTo>
                  <a:pt x="199222" y="308168"/>
                </a:lnTo>
                <a:cubicBezTo>
                  <a:pt x="199222" y="317945"/>
                  <a:pt x="191360" y="325766"/>
                  <a:pt x="181533" y="325766"/>
                </a:cubicBezTo>
                <a:cubicBezTo>
                  <a:pt x="165809" y="325766"/>
                  <a:pt x="157947" y="317945"/>
                  <a:pt x="157947" y="308168"/>
                </a:cubicBezTo>
                <a:cubicBezTo>
                  <a:pt x="157947" y="308157"/>
                  <a:pt x="157947" y="307003"/>
                  <a:pt x="157947" y="184982"/>
                </a:cubicBezTo>
                <a:cubicBezTo>
                  <a:pt x="157947" y="173250"/>
                  <a:pt x="165809" y="165429"/>
                  <a:pt x="177602" y="165429"/>
                </a:cubicBezTo>
                <a:close/>
                <a:moveTo>
                  <a:pt x="229612" y="120979"/>
                </a:moveTo>
                <a:cubicBezTo>
                  <a:pt x="243370" y="120979"/>
                  <a:pt x="253197" y="130731"/>
                  <a:pt x="253197" y="140482"/>
                </a:cubicBezTo>
                <a:cubicBezTo>
                  <a:pt x="253197" y="140493"/>
                  <a:pt x="253197" y="141806"/>
                  <a:pt x="253197" y="308213"/>
                </a:cubicBezTo>
                <a:cubicBezTo>
                  <a:pt x="253197" y="317965"/>
                  <a:pt x="243370" y="325766"/>
                  <a:pt x="233542" y="325766"/>
                </a:cubicBezTo>
                <a:cubicBezTo>
                  <a:pt x="219784" y="325766"/>
                  <a:pt x="211922" y="317965"/>
                  <a:pt x="211922" y="308213"/>
                </a:cubicBezTo>
                <a:cubicBezTo>
                  <a:pt x="211922" y="308202"/>
                  <a:pt x="211922" y="306890"/>
                  <a:pt x="211922" y="140482"/>
                </a:cubicBezTo>
                <a:cubicBezTo>
                  <a:pt x="211922" y="130731"/>
                  <a:pt x="219784" y="120979"/>
                  <a:pt x="229612" y="120979"/>
                </a:cubicBezTo>
                <a:close/>
                <a:moveTo>
                  <a:pt x="231572" y="709"/>
                </a:moveTo>
                <a:cubicBezTo>
                  <a:pt x="239436" y="-1258"/>
                  <a:pt x="247300" y="709"/>
                  <a:pt x="251232" y="8576"/>
                </a:cubicBezTo>
                <a:cubicBezTo>
                  <a:pt x="253198" y="10543"/>
                  <a:pt x="253198" y="14476"/>
                  <a:pt x="253198" y="16443"/>
                </a:cubicBezTo>
                <a:cubicBezTo>
                  <a:pt x="253198" y="16443"/>
                  <a:pt x="253198" y="16443"/>
                  <a:pt x="253198" y="85282"/>
                </a:cubicBezTo>
                <a:cubicBezTo>
                  <a:pt x="253198" y="93149"/>
                  <a:pt x="245334" y="101016"/>
                  <a:pt x="235504" y="101016"/>
                </a:cubicBezTo>
                <a:cubicBezTo>
                  <a:pt x="227639" y="101016"/>
                  <a:pt x="219775" y="93149"/>
                  <a:pt x="219775" y="85282"/>
                </a:cubicBezTo>
                <a:cubicBezTo>
                  <a:pt x="219775" y="85282"/>
                  <a:pt x="219775" y="85282"/>
                  <a:pt x="219775" y="83561"/>
                </a:cubicBezTo>
                <a:lnTo>
                  <a:pt x="219775" y="71514"/>
                </a:lnTo>
                <a:cubicBezTo>
                  <a:pt x="137201" y="175755"/>
                  <a:pt x="25135" y="217058"/>
                  <a:pt x="21203" y="219025"/>
                </a:cubicBezTo>
                <a:cubicBezTo>
                  <a:pt x="19237" y="220992"/>
                  <a:pt x="17271" y="220992"/>
                  <a:pt x="15305" y="220992"/>
                </a:cubicBezTo>
                <a:cubicBezTo>
                  <a:pt x="9406" y="220992"/>
                  <a:pt x="3508" y="217058"/>
                  <a:pt x="1542" y="211158"/>
                </a:cubicBezTo>
                <a:cubicBezTo>
                  <a:pt x="-2390" y="203291"/>
                  <a:pt x="1542" y="195423"/>
                  <a:pt x="9406" y="191490"/>
                </a:cubicBezTo>
                <a:cubicBezTo>
                  <a:pt x="11373" y="191490"/>
                  <a:pt x="127370" y="148220"/>
                  <a:pt x="202081" y="43979"/>
                </a:cubicBezTo>
                <a:cubicBezTo>
                  <a:pt x="202081" y="43979"/>
                  <a:pt x="202081" y="43979"/>
                  <a:pt x="178488" y="53813"/>
                </a:cubicBezTo>
                <a:cubicBezTo>
                  <a:pt x="176522" y="53813"/>
                  <a:pt x="174556" y="53813"/>
                  <a:pt x="172590" y="53813"/>
                </a:cubicBezTo>
                <a:cubicBezTo>
                  <a:pt x="166692" y="53813"/>
                  <a:pt x="160793" y="49879"/>
                  <a:pt x="158827" y="43979"/>
                </a:cubicBezTo>
                <a:cubicBezTo>
                  <a:pt x="156861" y="36111"/>
                  <a:pt x="160793" y="28244"/>
                  <a:pt x="166692" y="26277"/>
                </a:cubicBezTo>
                <a:cubicBezTo>
                  <a:pt x="166692" y="26277"/>
                  <a:pt x="166692" y="26277"/>
                  <a:pt x="231572" y="709"/>
                </a:cubicBez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4" name="副标题 2"/>
          <p:cNvSpPr txBox="1">
            <a:spLocks/>
          </p:cNvSpPr>
          <p:nvPr/>
        </p:nvSpPr>
        <p:spPr>
          <a:xfrm>
            <a:off x="1224037" y="2190938"/>
            <a:ext cx="3460313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133" dirty="0">
                <a:solidFill>
                  <a:schemeClr val="tx2"/>
                </a:solidFill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25" name="副标题 2"/>
          <p:cNvSpPr txBox="1">
            <a:spLocks/>
          </p:cNvSpPr>
          <p:nvPr/>
        </p:nvSpPr>
        <p:spPr>
          <a:xfrm>
            <a:off x="2068873" y="4261002"/>
            <a:ext cx="3460313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133" dirty="0">
                <a:solidFill>
                  <a:schemeClr val="tx2"/>
                </a:solidFill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28" name="副标题 2"/>
          <p:cNvSpPr txBox="1">
            <a:spLocks/>
          </p:cNvSpPr>
          <p:nvPr/>
        </p:nvSpPr>
        <p:spPr>
          <a:xfrm>
            <a:off x="7579640" y="3546972"/>
            <a:ext cx="3460313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133" dirty="0">
                <a:solidFill>
                  <a:schemeClr val="tx2"/>
                </a:solidFill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29" name="副标题 2"/>
          <p:cNvSpPr txBox="1">
            <a:spLocks/>
          </p:cNvSpPr>
          <p:nvPr/>
        </p:nvSpPr>
        <p:spPr>
          <a:xfrm>
            <a:off x="6888990" y="1493041"/>
            <a:ext cx="3458891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defPPr>
              <a:defRPr lang="zh-CN"/>
            </a:defPPr>
            <a:lvl1pPr indent="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  <a:defRPr sz="1600">
                <a:solidFill>
                  <a:schemeClr val="accent6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defRPr>
            </a:lvl1pPr>
            <a:lvl2pPr indent="0" algn="ctr">
              <a:spcBef>
                <a:spcPct val="20000"/>
              </a:spcBef>
              <a:buFont typeface="Arial" panose="020B0604020202020204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anose="020B0604020202020204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2133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32" name="TextBox 3"/>
          <p:cNvSpPr txBox="1"/>
          <p:nvPr/>
        </p:nvSpPr>
        <p:spPr>
          <a:xfrm>
            <a:off x="5178806" y="192458"/>
            <a:ext cx="408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/>
                </a:solidFill>
                <a:cs typeface="+mn-ea"/>
                <a:sym typeface="+mn-lt"/>
              </a:rPr>
              <a:t>添加您的标题</a:t>
            </a:r>
            <a:endParaRPr lang="zh-CN" altLang="en-US" sz="28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5449515" y="715678"/>
            <a:ext cx="136815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图片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14711" y="-263381"/>
            <a:ext cx="1395755" cy="133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294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/>
          </p:cNvSpPr>
          <p:nvPr/>
        </p:nvSpPr>
        <p:spPr bwMode="auto">
          <a:xfrm>
            <a:off x="7203496" y="3732551"/>
            <a:ext cx="2192867" cy="1447800"/>
          </a:xfrm>
          <a:custGeom>
            <a:avLst/>
            <a:gdLst>
              <a:gd name="T0" fmla="*/ 1182 w 1182"/>
              <a:gd name="T1" fmla="*/ 0 h 780"/>
              <a:gd name="T2" fmla="*/ 0 w 1182"/>
              <a:gd name="T3" fmla="*/ 185 h 780"/>
              <a:gd name="T4" fmla="*/ 0 w 1182"/>
              <a:gd name="T5" fmla="*/ 770 h 780"/>
              <a:gd name="T6" fmla="*/ 1182 w 1182"/>
              <a:gd name="T7" fmla="*/ 585 h 780"/>
              <a:gd name="T8" fmla="*/ 1182 w 1182"/>
              <a:gd name="T9" fmla="*/ 0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2" h="780">
                <a:moveTo>
                  <a:pt x="1182" y="0"/>
                </a:moveTo>
                <a:cubicBezTo>
                  <a:pt x="727" y="152"/>
                  <a:pt x="343" y="195"/>
                  <a:pt x="0" y="185"/>
                </a:cubicBezTo>
                <a:cubicBezTo>
                  <a:pt x="0" y="770"/>
                  <a:pt x="0" y="770"/>
                  <a:pt x="0" y="770"/>
                </a:cubicBezTo>
                <a:cubicBezTo>
                  <a:pt x="343" y="780"/>
                  <a:pt x="727" y="738"/>
                  <a:pt x="1182" y="585"/>
                </a:cubicBezTo>
                <a:lnTo>
                  <a:pt x="1182" y="0"/>
                </a:lnTo>
                <a:close/>
              </a:path>
            </a:pathLst>
          </a:cu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5448780" y="1554500"/>
            <a:ext cx="2131484" cy="4184651"/>
          </a:xfrm>
          <a:custGeom>
            <a:avLst/>
            <a:gdLst>
              <a:gd name="T0" fmla="*/ 907 w 1149"/>
              <a:gd name="T1" fmla="*/ 1 h 2256"/>
              <a:gd name="T2" fmla="*/ 236 w 1149"/>
              <a:gd name="T3" fmla="*/ 3 h 2256"/>
              <a:gd name="T4" fmla="*/ 1 w 1149"/>
              <a:gd name="T5" fmla="*/ 240 h 2256"/>
              <a:gd name="T6" fmla="*/ 6 w 1149"/>
              <a:gd name="T7" fmla="*/ 2020 h 2256"/>
              <a:gd name="T8" fmla="*/ 243 w 1149"/>
              <a:gd name="T9" fmla="*/ 2255 h 2256"/>
              <a:gd name="T10" fmla="*/ 913 w 1149"/>
              <a:gd name="T11" fmla="*/ 2253 h 2256"/>
              <a:gd name="T12" fmla="*/ 1149 w 1149"/>
              <a:gd name="T13" fmla="*/ 2017 h 2256"/>
              <a:gd name="T14" fmla="*/ 1144 w 1149"/>
              <a:gd name="T15" fmla="*/ 236 h 2256"/>
              <a:gd name="T16" fmla="*/ 907 w 1149"/>
              <a:gd name="T17" fmla="*/ 1 h 2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49" h="2256">
                <a:moveTo>
                  <a:pt x="907" y="1"/>
                </a:moveTo>
                <a:cubicBezTo>
                  <a:pt x="236" y="3"/>
                  <a:pt x="236" y="3"/>
                  <a:pt x="236" y="3"/>
                </a:cubicBezTo>
                <a:cubicBezTo>
                  <a:pt x="106" y="3"/>
                  <a:pt x="0" y="110"/>
                  <a:pt x="1" y="240"/>
                </a:cubicBezTo>
                <a:cubicBezTo>
                  <a:pt x="6" y="2020"/>
                  <a:pt x="6" y="2020"/>
                  <a:pt x="6" y="2020"/>
                </a:cubicBezTo>
                <a:cubicBezTo>
                  <a:pt x="6" y="2150"/>
                  <a:pt x="113" y="2256"/>
                  <a:pt x="243" y="2255"/>
                </a:cubicBezTo>
                <a:cubicBezTo>
                  <a:pt x="913" y="2253"/>
                  <a:pt x="913" y="2253"/>
                  <a:pt x="913" y="2253"/>
                </a:cubicBezTo>
                <a:cubicBezTo>
                  <a:pt x="1043" y="2253"/>
                  <a:pt x="1149" y="2147"/>
                  <a:pt x="1149" y="2017"/>
                </a:cubicBezTo>
                <a:cubicBezTo>
                  <a:pt x="1144" y="236"/>
                  <a:pt x="1144" y="236"/>
                  <a:pt x="1144" y="236"/>
                </a:cubicBezTo>
                <a:cubicBezTo>
                  <a:pt x="1143" y="106"/>
                  <a:pt x="1037" y="0"/>
                  <a:pt x="907" y="1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5554613" y="1903751"/>
            <a:ext cx="1919817" cy="3263900"/>
          </a:xfrm>
          <a:custGeom>
            <a:avLst/>
            <a:gdLst>
              <a:gd name="T0" fmla="*/ 1026 w 1035"/>
              <a:gd name="T1" fmla="*/ 0 h 1759"/>
              <a:gd name="T2" fmla="*/ 4 w 1035"/>
              <a:gd name="T3" fmla="*/ 3 h 1759"/>
              <a:gd name="T4" fmla="*/ 0 w 1035"/>
              <a:gd name="T5" fmla="*/ 7 h 1759"/>
              <a:gd name="T6" fmla="*/ 6 w 1035"/>
              <a:gd name="T7" fmla="*/ 1756 h 1759"/>
              <a:gd name="T8" fmla="*/ 9 w 1035"/>
              <a:gd name="T9" fmla="*/ 1759 h 1759"/>
              <a:gd name="T10" fmla="*/ 1032 w 1035"/>
              <a:gd name="T11" fmla="*/ 1756 h 1759"/>
              <a:gd name="T12" fmla="*/ 1035 w 1035"/>
              <a:gd name="T13" fmla="*/ 1753 h 1759"/>
              <a:gd name="T14" fmla="*/ 1030 w 1035"/>
              <a:gd name="T15" fmla="*/ 4 h 1759"/>
              <a:gd name="T16" fmla="*/ 1026 w 1035"/>
              <a:gd name="T17" fmla="*/ 0 h 1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5" h="1759">
                <a:moveTo>
                  <a:pt x="1026" y="0"/>
                </a:moveTo>
                <a:cubicBezTo>
                  <a:pt x="4" y="3"/>
                  <a:pt x="4" y="3"/>
                  <a:pt x="4" y="3"/>
                </a:cubicBezTo>
                <a:cubicBezTo>
                  <a:pt x="2" y="3"/>
                  <a:pt x="0" y="5"/>
                  <a:pt x="0" y="7"/>
                </a:cubicBezTo>
                <a:cubicBezTo>
                  <a:pt x="6" y="1756"/>
                  <a:pt x="6" y="1756"/>
                  <a:pt x="6" y="1756"/>
                </a:cubicBezTo>
                <a:cubicBezTo>
                  <a:pt x="6" y="1758"/>
                  <a:pt x="7" y="1759"/>
                  <a:pt x="9" y="1759"/>
                </a:cubicBezTo>
                <a:cubicBezTo>
                  <a:pt x="1032" y="1756"/>
                  <a:pt x="1032" y="1756"/>
                  <a:pt x="1032" y="1756"/>
                </a:cubicBezTo>
                <a:cubicBezTo>
                  <a:pt x="1034" y="1756"/>
                  <a:pt x="1035" y="1755"/>
                  <a:pt x="1035" y="1753"/>
                </a:cubicBezTo>
                <a:cubicBezTo>
                  <a:pt x="1030" y="4"/>
                  <a:pt x="1030" y="4"/>
                  <a:pt x="1030" y="4"/>
                </a:cubicBezTo>
                <a:cubicBezTo>
                  <a:pt x="1030" y="2"/>
                  <a:pt x="1028" y="0"/>
                  <a:pt x="1026" y="0"/>
                </a:cubicBezTo>
                <a:close/>
              </a:path>
            </a:pathLst>
          </a:custGeom>
          <a:solidFill>
            <a:srgbClr val="8787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>
            <a:off x="6155746" y="1658218"/>
            <a:ext cx="706967" cy="65617"/>
          </a:xfrm>
          <a:custGeom>
            <a:avLst/>
            <a:gdLst>
              <a:gd name="T0" fmla="*/ 364 w 381"/>
              <a:gd name="T1" fmla="*/ 0 h 35"/>
              <a:gd name="T2" fmla="*/ 17 w 381"/>
              <a:gd name="T3" fmla="*/ 1 h 35"/>
              <a:gd name="T4" fmla="*/ 0 w 381"/>
              <a:gd name="T5" fmla="*/ 18 h 35"/>
              <a:gd name="T6" fmla="*/ 0 w 381"/>
              <a:gd name="T7" fmla="*/ 18 h 35"/>
              <a:gd name="T8" fmla="*/ 18 w 381"/>
              <a:gd name="T9" fmla="*/ 35 h 35"/>
              <a:gd name="T10" fmla="*/ 364 w 381"/>
              <a:gd name="T11" fmla="*/ 34 h 35"/>
              <a:gd name="T12" fmla="*/ 381 w 381"/>
              <a:gd name="T13" fmla="*/ 17 h 35"/>
              <a:gd name="T14" fmla="*/ 381 w 381"/>
              <a:gd name="T15" fmla="*/ 17 h 35"/>
              <a:gd name="T16" fmla="*/ 364 w 381"/>
              <a:gd name="T17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1" h="35">
                <a:moveTo>
                  <a:pt x="364" y="0"/>
                </a:moveTo>
                <a:cubicBezTo>
                  <a:pt x="17" y="1"/>
                  <a:pt x="17" y="1"/>
                  <a:pt x="17" y="1"/>
                </a:cubicBezTo>
                <a:cubicBezTo>
                  <a:pt x="8" y="1"/>
                  <a:pt x="0" y="9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28"/>
                  <a:pt x="8" y="35"/>
                  <a:pt x="18" y="35"/>
                </a:cubicBezTo>
                <a:cubicBezTo>
                  <a:pt x="364" y="34"/>
                  <a:pt x="364" y="34"/>
                  <a:pt x="364" y="34"/>
                </a:cubicBezTo>
                <a:cubicBezTo>
                  <a:pt x="373" y="34"/>
                  <a:pt x="381" y="26"/>
                  <a:pt x="381" y="17"/>
                </a:cubicBezTo>
                <a:cubicBezTo>
                  <a:pt x="381" y="17"/>
                  <a:pt x="381" y="17"/>
                  <a:pt x="381" y="17"/>
                </a:cubicBezTo>
                <a:cubicBezTo>
                  <a:pt x="381" y="8"/>
                  <a:pt x="373" y="0"/>
                  <a:pt x="364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8" name="Freeform 10"/>
          <p:cNvSpPr>
            <a:spLocks noEditPoints="1"/>
          </p:cNvSpPr>
          <p:nvPr/>
        </p:nvSpPr>
        <p:spPr bwMode="auto">
          <a:xfrm>
            <a:off x="6367413" y="5294651"/>
            <a:ext cx="306917" cy="306917"/>
          </a:xfrm>
          <a:custGeom>
            <a:avLst/>
            <a:gdLst>
              <a:gd name="T0" fmla="*/ 83 w 166"/>
              <a:gd name="T1" fmla="*/ 39 h 166"/>
              <a:gd name="T2" fmla="*/ 126 w 166"/>
              <a:gd name="T3" fmla="*/ 81 h 166"/>
              <a:gd name="T4" fmla="*/ 126 w 166"/>
              <a:gd name="T5" fmla="*/ 129 h 166"/>
              <a:gd name="T6" fmla="*/ 96 w 166"/>
              <a:gd name="T7" fmla="*/ 129 h 166"/>
              <a:gd name="T8" fmla="*/ 96 w 166"/>
              <a:gd name="T9" fmla="*/ 107 h 166"/>
              <a:gd name="T10" fmla="*/ 83 w 166"/>
              <a:gd name="T11" fmla="*/ 94 h 166"/>
              <a:gd name="T12" fmla="*/ 83 w 166"/>
              <a:gd name="T13" fmla="*/ 166 h 166"/>
              <a:gd name="T14" fmla="*/ 83 w 166"/>
              <a:gd name="T15" fmla="*/ 166 h 166"/>
              <a:gd name="T16" fmla="*/ 166 w 166"/>
              <a:gd name="T17" fmla="*/ 83 h 166"/>
              <a:gd name="T18" fmla="*/ 83 w 166"/>
              <a:gd name="T19" fmla="*/ 0 h 166"/>
              <a:gd name="T20" fmla="*/ 83 w 166"/>
              <a:gd name="T21" fmla="*/ 20 h 166"/>
              <a:gd name="T22" fmla="*/ 142 w 166"/>
              <a:gd name="T23" fmla="*/ 78 h 166"/>
              <a:gd name="T24" fmla="*/ 136 w 166"/>
              <a:gd name="T25" fmla="*/ 84 h 166"/>
              <a:gd name="T26" fmla="*/ 83 w 166"/>
              <a:gd name="T27" fmla="*/ 32 h 166"/>
              <a:gd name="T28" fmla="*/ 83 w 166"/>
              <a:gd name="T29" fmla="*/ 39 h 166"/>
              <a:gd name="T30" fmla="*/ 83 w 166"/>
              <a:gd name="T31" fmla="*/ 38 h 166"/>
              <a:gd name="T32" fmla="*/ 83 w 166"/>
              <a:gd name="T33" fmla="*/ 39 h 166"/>
              <a:gd name="T34" fmla="*/ 83 w 166"/>
              <a:gd name="T35" fmla="*/ 32 h 166"/>
              <a:gd name="T36" fmla="*/ 83 w 166"/>
              <a:gd name="T37" fmla="*/ 32 h 166"/>
              <a:gd name="T38" fmla="*/ 30 w 166"/>
              <a:gd name="T39" fmla="*/ 85 h 166"/>
              <a:gd name="T40" fmla="*/ 24 w 166"/>
              <a:gd name="T41" fmla="*/ 79 h 166"/>
              <a:gd name="T42" fmla="*/ 48 w 166"/>
              <a:gd name="T43" fmla="*/ 54 h 166"/>
              <a:gd name="T44" fmla="*/ 48 w 166"/>
              <a:gd name="T45" fmla="*/ 26 h 166"/>
              <a:gd name="T46" fmla="*/ 61 w 166"/>
              <a:gd name="T47" fmla="*/ 26 h 166"/>
              <a:gd name="T48" fmla="*/ 61 w 166"/>
              <a:gd name="T49" fmla="*/ 41 h 166"/>
              <a:gd name="T50" fmla="*/ 83 w 166"/>
              <a:gd name="T51" fmla="*/ 19 h 166"/>
              <a:gd name="T52" fmla="*/ 83 w 166"/>
              <a:gd name="T53" fmla="*/ 20 h 166"/>
              <a:gd name="T54" fmla="*/ 83 w 166"/>
              <a:gd name="T55" fmla="*/ 0 h 166"/>
              <a:gd name="T56" fmla="*/ 83 w 166"/>
              <a:gd name="T57" fmla="*/ 0 h 166"/>
              <a:gd name="T58" fmla="*/ 0 w 166"/>
              <a:gd name="T59" fmla="*/ 83 h 166"/>
              <a:gd name="T60" fmla="*/ 83 w 166"/>
              <a:gd name="T61" fmla="*/ 166 h 166"/>
              <a:gd name="T62" fmla="*/ 83 w 166"/>
              <a:gd name="T63" fmla="*/ 94 h 166"/>
              <a:gd name="T64" fmla="*/ 83 w 166"/>
              <a:gd name="T65" fmla="*/ 94 h 166"/>
              <a:gd name="T66" fmla="*/ 70 w 166"/>
              <a:gd name="T67" fmla="*/ 107 h 166"/>
              <a:gd name="T68" fmla="*/ 70 w 166"/>
              <a:gd name="T69" fmla="*/ 129 h 166"/>
              <a:gd name="T70" fmla="*/ 40 w 166"/>
              <a:gd name="T71" fmla="*/ 129 h 166"/>
              <a:gd name="T72" fmla="*/ 40 w 166"/>
              <a:gd name="T73" fmla="*/ 82 h 166"/>
              <a:gd name="T74" fmla="*/ 83 w 166"/>
              <a:gd name="T75" fmla="*/ 38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6" h="166">
                <a:moveTo>
                  <a:pt x="83" y="39"/>
                </a:moveTo>
                <a:cubicBezTo>
                  <a:pt x="126" y="81"/>
                  <a:pt x="126" y="81"/>
                  <a:pt x="126" y="81"/>
                </a:cubicBezTo>
                <a:cubicBezTo>
                  <a:pt x="126" y="129"/>
                  <a:pt x="126" y="129"/>
                  <a:pt x="126" y="129"/>
                </a:cubicBezTo>
                <a:cubicBezTo>
                  <a:pt x="96" y="129"/>
                  <a:pt x="96" y="129"/>
                  <a:pt x="96" y="129"/>
                </a:cubicBezTo>
                <a:cubicBezTo>
                  <a:pt x="96" y="107"/>
                  <a:pt x="96" y="107"/>
                  <a:pt x="96" y="107"/>
                </a:cubicBezTo>
                <a:cubicBezTo>
                  <a:pt x="96" y="100"/>
                  <a:pt x="90" y="94"/>
                  <a:pt x="83" y="94"/>
                </a:cubicBezTo>
                <a:cubicBezTo>
                  <a:pt x="83" y="166"/>
                  <a:pt x="83" y="166"/>
                  <a:pt x="83" y="166"/>
                </a:cubicBezTo>
                <a:cubicBezTo>
                  <a:pt x="83" y="166"/>
                  <a:pt x="83" y="166"/>
                  <a:pt x="83" y="166"/>
                </a:cubicBezTo>
                <a:cubicBezTo>
                  <a:pt x="129" y="166"/>
                  <a:pt x="166" y="128"/>
                  <a:pt x="166" y="83"/>
                </a:cubicBezTo>
                <a:cubicBezTo>
                  <a:pt x="166" y="37"/>
                  <a:pt x="129" y="0"/>
                  <a:pt x="83" y="0"/>
                </a:cubicBezTo>
                <a:cubicBezTo>
                  <a:pt x="83" y="20"/>
                  <a:pt x="83" y="20"/>
                  <a:pt x="83" y="20"/>
                </a:cubicBezTo>
                <a:cubicBezTo>
                  <a:pt x="142" y="78"/>
                  <a:pt x="142" y="78"/>
                  <a:pt x="142" y="78"/>
                </a:cubicBezTo>
                <a:cubicBezTo>
                  <a:pt x="136" y="84"/>
                  <a:pt x="136" y="84"/>
                  <a:pt x="136" y="84"/>
                </a:cubicBezTo>
                <a:cubicBezTo>
                  <a:pt x="83" y="32"/>
                  <a:pt x="83" y="32"/>
                  <a:pt x="83" y="32"/>
                </a:cubicBezTo>
                <a:lnTo>
                  <a:pt x="83" y="39"/>
                </a:lnTo>
                <a:close/>
                <a:moveTo>
                  <a:pt x="83" y="38"/>
                </a:moveTo>
                <a:cubicBezTo>
                  <a:pt x="83" y="39"/>
                  <a:pt x="83" y="39"/>
                  <a:pt x="83" y="39"/>
                </a:cubicBezTo>
                <a:cubicBezTo>
                  <a:pt x="83" y="32"/>
                  <a:pt x="83" y="32"/>
                  <a:pt x="83" y="32"/>
                </a:cubicBezTo>
                <a:cubicBezTo>
                  <a:pt x="83" y="32"/>
                  <a:pt x="83" y="32"/>
                  <a:pt x="83" y="32"/>
                </a:cubicBezTo>
                <a:cubicBezTo>
                  <a:pt x="30" y="85"/>
                  <a:pt x="30" y="85"/>
                  <a:pt x="30" y="85"/>
                </a:cubicBezTo>
                <a:cubicBezTo>
                  <a:pt x="24" y="79"/>
                  <a:pt x="24" y="79"/>
                  <a:pt x="24" y="79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26"/>
                  <a:pt x="48" y="26"/>
                  <a:pt x="48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41"/>
                  <a:pt x="61" y="41"/>
                  <a:pt x="61" y="41"/>
                </a:cubicBezTo>
                <a:cubicBezTo>
                  <a:pt x="83" y="19"/>
                  <a:pt x="83" y="19"/>
                  <a:pt x="83" y="19"/>
                </a:cubicBezTo>
                <a:cubicBezTo>
                  <a:pt x="83" y="20"/>
                  <a:pt x="83" y="20"/>
                  <a:pt x="83" y="20"/>
                </a:cubicBezTo>
                <a:cubicBezTo>
                  <a:pt x="83" y="0"/>
                  <a:pt x="83" y="0"/>
                  <a:pt x="83" y="0"/>
                </a:cubicBezTo>
                <a:cubicBezTo>
                  <a:pt x="83" y="0"/>
                  <a:pt x="83" y="0"/>
                  <a:pt x="83" y="0"/>
                </a:cubicBezTo>
                <a:cubicBezTo>
                  <a:pt x="37" y="0"/>
                  <a:pt x="0" y="37"/>
                  <a:pt x="0" y="83"/>
                </a:cubicBezTo>
                <a:cubicBezTo>
                  <a:pt x="0" y="129"/>
                  <a:pt x="37" y="166"/>
                  <a:pt x="83" y="166"/>
                </a:cubicBezTo>
                <a:cubicBezTo>
                  <a:pt x="83" y="94"/>
                  <a:pt x="83" y="94"/>
                  <a:pt x="83" y="94"/>
                </a:cubicBezTo>
                <a:cubicBezTo>
                  <a:pt x="83" y="94"/>
                  <a:pt x="83" y="94"/>
                  <a:pt x="83" y="94"/>
                </a:cubicBezTo>
                <a:cubicBezTo>
                  <a:pt x="76" y="94"/>
                  <a:pt x="70" y="100"/>
                  <a:pt x="70" y="107"/>
                </a:cubicBezTo>
                <a:cubicBezTo>
                  <a:pt x="70" y="129"/>
                  <a:pt x="70" y="129"/>
                  <a:pt x="70" y="129"/>
                </a:cubicBezTo>
                <a:cubicBezTo>
                  <a:pt x="40" y="129"/>
                  <a:pt x="40" y="129"/>
                  <a:pt x="40" y="129"/>
                </a:cubicBezTo>
                <a:cubicBezTo>
                  <a:pt x="40" y="82"/>
                  <a:pt x="40" y="82"/>
                  <a:pt x="40" y="82"/>
                </a:cubicBezTo>
                <a:lnTo>
                  <a:pt x="83" y="38"/>
                </a:lnTo>
                <a:close/>
              </a:path>
            </a:pathLst>
          </a:custGeom>
          <a:solidFill>
            <a:srgbClr val="BD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>
            <a:off x="7203496" y="2631884"/>
            <a:ext cx="2192867" cy="1447800"/>
          </a:xfrm>
          <a:custGeom>
            <a:avLst/>
            <a:gdLst>
              <a:gd name="T0" fmla="*/ 1182 w 1182"/>
              <a:gd name="T1" fmla="*/ 0 h 781"/>
              <a:gd name="T2" fmla="*/ 0 w 1182"/>
              <a:gd name="T3" fmla="*/ 185 h 781"/>
              <a:gd name="T4" fmla="*/ 0 w 1182"/>
              <a:gd name="T5" fmla="*/ 771 h 781"/>
              <a:gd name="T6" fmla="*/ 1182 w 1182"/>
              <a:gd name="T7" fmla="*/ 586 h 781"/>
              <a:gd name="T8" fmla="*/ 1182 w 1182"/>
              <a:gd name="T9" fmla="*/ 0 h 7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2" h="781">
                <a:moveTo>
                  <a:pt x="1182" y="0"/>
                </a:moveTo>
                <a:cubicBezTo>
                  <a:pt x="727" y="153"/>
                  <a:pt x="343" y="196"/>
                  <a:pt x="0" y="185"/>
                </a:cubicBezTo>
                <a:cubicBezTo>
                  <a:pt x="0" y="771"/>
                  <a:pt x="0" y="771"/>
                  <a:pt x="0" y="771"/>
                </a:cubicBezTo>
                <a:cubicBezTo>
                  <a:pt x="343" y="781"/>
                  <a:pt x="727" y="738"/>
                  <a:pt x="1182" y="586"/>
                </a:cubicBezTo>
                <a:lnTo>
                  <a:pt x="1182" y="0"/>
                </a:lnTo>
                <a:close/>
              </a:path>
            </a:pathLst>
          </a:cu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0" name="Freeform 12"/>
          <p:cNvSpPr>
            <a:spLocks/>
          </p:cNvSpPr>
          <p:nvPr/>
        </p:nvSpPr>
        <p:spPr bwMode="auto">
          <a:xfrm>
            <a:off x="7203497" y="1709017"/>
            <a:ext cx="1691217" cy="1295400"/>
          </a:xfrm>
          <a:custGeom>
            <a:avLst/>
            <a:gdLst>
              <a:gd name="T0" fmla="*/ 911 w 911"/>
              <a:gd name="T1" fmla="*/ 0 h 698"/>
              <a:gd name="T2" fmla="*/ 0 w 911"/>
              <a:gd name="T3" fmla="*/ 105 h 698"/>
              <a:gd name="T4" fmla="*/ 0 w 911"/>
              <a:gd name="T5" fmla="*/ 690 h 698"/>
              <a:gd name="T6" fmla="*/ 911 w 911"/>
              <a:gd name="T7" fmla="*/ 585 h 698"/>
              <a:gd name="T8" fmla="*/ 911 w 911"/>
              <a:gd name="T9" fmla="*/ 0 h 6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1" h="698">
                <a:moveTo>
                  <a:pt x="911" y="0"/>
                </a:moveTo>
                <a:cubicBezTo>
                  <a:pt x="571" y="87"/>
                  <a:pt x="272" y="113"/>
                  <a:pt x="0" y="105"/>
                </a:cubicBezTo>
                <a:cubicBezTo>
                  <a:pt x="0" y="690"/>
                  <a:pt x="0" y="690"/>
                  <a:pt x="0" y="690"/>
                </a:cubicBezTo>
                <a:cubicBezTo>
                  <a:pt x="272" y="698"/>
                  <a:pt x="571" y="673"/>
                  <a:pt x="911" y="585"/>
                </a:cubicBezTo>
                <a:lnTo>
                  <a:pt x="911" y="0"/>
                </a:ln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2" name="Oval 14"/>
          <p:cNvSpPr>
            <a:spLocks noChangeArrowheads="1"/>
          </p:cNvSpPr>
          <p:nvPr/>
        </p:nvSpPr>
        <p:spPr bwMode="auto">
          <a:xfrm>
            <a:off x="8107312" y="1467716"/>
            <a:ext cx="1509184" cy="1507067"/>
          </a:xfrm>
          <a:prstGeom prst="ellipse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8535304" y="1837287"/>
            <a:ext cx="60272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defTabSz="1219170"/>
            <a:r>
              <a:rPr lang="zh-CN" altLang="zh-CN" sz="4800" spc="-2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zh-CN" sz="1600" spc="-2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Oval 16"/>
          <p:cNvSpPr>
            <a:spLocks noChangeArrowheads="1"/>
          </p:cNvSpPr>
          <p:nvPr/>
        </p:nvSpPr>
        <p:spPr bwMode="auto">
          <a:xfrm>
            <a:off x="8437512" y="2439267"/>
            <a:ext cx="1509184" cy="1504951"/>
          </a:xfrm>
          <a:prstGeom prst="ellipse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5554612" y="1903751"/>
            <a:ext cx="1915584" cy="1087967"/>
          </a:xfrm>
          <a:prstGeom prst="rect">
            <a:avLst/>
          </a:pr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9" name="Rectangle 21"/>
          <p:cNvSpPr>
            <a:spLocks noChangeArrowheads="1"/>
          </p:cNvSpPr>
          <p:nvPr/>
        </p:nvSpPr>
        <p:spPr bwMode="auto">
          <a:xfrm>
            <a:off x="5554612" y="2991718"/>
            <a:ext cx="1915584" cy="1087967"/>
          </a:xfrm>
          <a:prstGeom prst="rect">
            <a:avLst/>
          </a:pr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1" name="Rectangle 23"/>
          <p:cNvSpPr>
            <a:spLocks noChangeArrowheads="1"/>
          </p:cNvSpPr>
          <p:nvPr/>
        </p:nvSpPr>
        <p:spPr bwMode="auto">
          <a:xfrm>
            <a:off x="5554612" y="4079684"/>
            <a:ext cx="1915584" cy="1085851"/>
          </a:xfrm>
          <a:prstGeom prst="rect">
            <a:avLst/>
          </a:pr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3" name="Freeform 25"/>
          <p:cNvSpPr>
            <a:spLocks/>
          </p:cNvSpPr>
          <p:nvPr/>
        </p:nvSpPr>
        <p:spPr bwMode="auto">
          <a:xfrm>
            <a:off x="5450897" y="1713251"/>
            <a:ext cx="103717" cy="3589867"/>
          </a:xfrm>
          <a:custGeom>
            <a:avLst/>
            <a:gdLst>
              <a:gd name="T0" fmla="*/ 56 w 56"/>
              <a:gd name="T1" fmla="*/ 0 h 1935"/>
              <a:gd name="T2" fmla="*/ 0 w 56"/>
              <a:gd name="T3" fmla="*/ 154 h 1935"/>
              <a:gd name="T4" fmla="*/ 5 w 56"/>
              <a:gd name="T5" fmla="*/ 1934 h 1935"/>
              <a:gd name="T6" fmla="*/ 5 w 56"/>
              <a:gd name="T7" fmla="*/ 1935 h 1935"/>
              <a:gd name="T8" fmla="*/ 56 w 56"/>
              <a:gd name="T9" fmla="*/ 1935 h 1935"/>
              <a:gd name="T10" fmla="*/ 56 w 56"/>
              <a:gd name="T11" fmla="*/ 0 h 1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6" h="1935">
                <a:moveTo>
                  <a:pt x="56" y="0"/>
                </a:moveTo>
                <a:cubicBezTo>
                  <a:pt x="21" y="42"/>
                  <a:pt x="0" y="95"/>
                  <a:pt x="0" y="154"/>
                </a:cubicBezTo>
                <a:cubicBezTo>
                  <a:pt x="5" y="1934"/>
                  <a:pt x="5" y="1934"/>
                  <a:pt x="5" y="1934"/>
                </a:cubicBezTo>
                <a:cubicBezTo>
                  <a:pt x="5" y="1935"/>
                  <a:pt x="5" y="1935"/>
                  <a:pt x="5" y="1935"/>
                </a:cubicBezTo>
                <a:cubicBezTo>
                  <a:pt x="56" y="1935"/>
                  <a:pt x="56" y="1935"/>
                  <a:pt x="56" y="1935"/>
                </a:cubicBezTo>
                <a:lnTo>
                  <a:pt x="56" y="0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4" name="Freeform 26"/>
          <p:cNvSpPr>
            <a:spLocks/>
          </p:cNvSpPr>
          <p:nvPr/>
        </p:nvSpPr>
        <p:spPr bwMode="auto">
          <a:xfrm>
            <a:off x="7533697" y="4744318"/>
            <a:ext cx="1773767" cy="423333"/>
          </a:xfrm>
          <a:custGeom>
            <a:avLst/>
            <a:gdLst>
              <a:gd name="T0" fmla="*/ 5 w 955"/>
              <a:gd name="T1" fmla="*/ 0 h 228"/>
              <a:gd name="T2" fmla="*/ 5 w 955"/>
              <a:gd name="T3" fmla="*/ 223 h 228"/>
              <a:gd name="T4" fmla="*/ 950 w 955"/>
              <a:gd name="T5" fmla="*/ 58 h 228"/>
              <a:gd name="T6" fmla="*/ 926 w 955"/>
              <a:gd name="T7" fmla="*/ 0 h 228"/>
              <a:gd name="T8" fmla="*/ 930 w 955"/>
              <a:gd name="T9" fmla="*/ 0 h 228"/>
              <a:gd name="T10" fmla="*/ 955 w 955"/>
              <a:gd name="T11" fmla="*/ 60 h 228"/>
              <a:gd name="T12" fmla="*/ 955 w 955"/>
              <a:gd name="T13" fmla="*/ 62 h 228"/>
              <a:gd name="T14" fmla="*/ 953 w 955"/>
              <a:gd name="T15" fmla="*/ 62 h 228"/>
              <a:gd name="T16" fmla="*/ 2 w 955"/>
              <a:gd name="T17" fmla="*/ 228 h 228"/>
              <a:gd name="T18" fmla="*/ 0 w 955"/>
              <a:gd name="T19" fmla="*/ 228 h 228"/>
              <a:gd name="T20" fmla="*/ 0 w 955"/>
              <a:gd name="T21" fmla="*/ 226 h 228"/>
              <a:gd name="T22" fmla="*/ 0 w 955"/>
              <a:gd name="T23" fmla="*/ 0 h 228"/>
              <a:gd name="T24" fmla="*/ 5 w 955"/>
              <a:gd name="T2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55" h="228">
                <a:moveTo>
                  <a:pt x="5" y="0"/>
                </a:moveTo>
                <a:cubicBezTo>
                  <a:pt x="5" y="223"/>
                  <a:pt x="5" y="223"/>
                  <a:pt x="5" y="223"/>
                </a:cubicBezTo>
                <a:cubicBezTo>
                  <a:pt x="324" y="214"/>
                  <a:pt x="646" y="157"/>
                  <a:pt x="950" y="58"/>
                </a:cubicBezTo>
                <a:cubicBezTo>
                  <a:pt x="926" y="0"/>
                  <a:pt x="926" y="0"/>
                  <a:pt x="926" y="0"/>
                </a:cubicBezTo>
                <a:cubicBezTo>
                  <a:pt x="930" y="0"/>
                  <a:pt x="930" y="0"/>
                  <a:pt x="930" y="0"/>
                </a:cubicBezTo>
                <a:cubicBezTo>
                  <a:pt x="955" y="60"/>
                  <a:pt x="955" y="60"/>
                  <a:pt x="955" y="60"/>
                </a:cubicBezTo>
                <a:cubicBezTo>
                  <a:pt x="955" y="62"/>
                  <a:pt x="955" y="62"/>
                  <a:pt x="955" y="62"/>
                </a:cubicBezTo>
                <a:cubicBezTo>
                  <a:pt x="953" y="62"/>
                  <a:pt x="953" y="62"/>
                  <a:pt x="953" y="62"/>
                </a:cubicBezTo>
                <a:cubicBezTo>
                  <a:pt x="655" y="164"/>
                  <a:pt x="318" y="219"/>
                  <a:pt x="2" y="228"/>
                </a:cubicBezTo>
                <a:cubicBezTo>
                  <a:pt x="0" y="228"/>
                  <a:pt x="0" y="228"/>
                  <a:pt x="0" y="228"/>
                </a:cubicBezTo>
                <a:cubicBezTo>
                  <a:pt x="0" y="226"/>
                  <a:pt x="0" y="226"/>
                  <a:pt x="0" y="226"/>
                </a:cubicBezTo>
                <a:cubicBezTo>
                  <a:pt x="0" y="0"/>
                  <a:pt x="0" y="0"/>
                  <a:pt x="0" y="0"/>
                </a:cubicBezTo>
                <a:lnTo>
                  <a:pt x="5" y="0"/>
                </a:lnTo>
                <a:close/>
              </a:path>
            </a:pathLst>
          </a:custGeom>
          <a:solidFill>
            <a:srgbClr val="E6BD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5" name="Freeform 27"/>
          <p:cNvSpPr>
            <a:spLocks/>
          </p:cNvSpPr>
          <p:nvPr/>
        </p:nvSpPr>
        <p:spPr bwMode="auto">
          <a:xfrm>
            <a:off x="7165396" y="1759817"/>
            <a:ext cx="414867" cy="3693584"/>
          </a:xfrm>
          <a:custGeom>
            <a:avLst/>
            <a:gdLst>
              <a:gd name="T0" fmla="*/ 208 w 224"/>
              <a:gd name="T1" fmla="*/ 1991 h 1991"/>
              <a:gd name="T2" fmla="*/ 224 w 224"/>
              <a:gd name="T3" fmla="*/ 1906 h 1991"/>
              <a:gd name="T4" fmla="*/ 219 w 224"/>
              <a:gd name="T5" fmla="*/ 125 h 1991"/>
              <a:gd name="T6" fmla="*/ 182 w 224"/>
              <a:gd name="T7" fmla="*/ 0 h 1991"/>
              <a:gd name="T8" fmla="*/ 0 w 224"/>
              <a:gd name="T9" fmla="*/ 0 h 1991"/>
              <a:gd name="T10" fmla="*/ 0 w 224"/>
              <a:gd name="T11" fmla="*/ 78 h 1991"/>
              <a:gd name="T12" fmla="*/ 164 w 224"/>
              <a:gd name="T13" fmla="*/ 78 h 1991"/>
              <a:gd name="T14" fmla="*/ 164 w 224"/>
              <a:gd name="T15" fmla="*/ 1836 h 1991"/>
              <a:gd name="T16" fmla="*/ 0 w 224"/>
              <a:gd name="T17" fmla="*/ 1836 h 1991"/>
              <a:gd name="T18" fmla="*/ 0 w 224"/>
              <a:gd name="T19" fmla="*/ 1991 h 1991"/>
              <a:gd name="T20" fmla="*/ 208 w 224"/>
              <a:gd name="T21" fmla="*/ 1991 h 1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4" h="1991">
                <a:moveTo>
                  <a:pt x="208" y="1991"/>
                </a:moveTo>
                <a:cubicBezTo>
                  <a:pt x="218" y="1965"/>
                  <a:pt x="224" y="1936"/>
                  <a:pt x="224" y="1906"/>
                </a:cubicBezTo>
                <a:cubicBezTo>
                  <a:pt x="219" y="125"/>
                  <a:pt x="219" y="125"/>
                  <a:pt x="219" y="125"/>
                </a:cubicBezTo>
                <a:cubicBezTo>
                  <a:pt x="219" y="79"/>
                  <a:pt x="205" y="36"/>
                  <a:pt x="18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8"/>
                  <a:pt x="0" y="78"/>
                  <a:pt x="0" y="78"/>
                </a:cubicBezTo>
                <a:cubicBezTo>
                  <a:pt x="164" y="78"/>
                  <a:pt x="164" y="78"/>
                  <a:pt x="164" y="78"/>
                </a:cubicBezTo>
                <a:cubicBezTo>
                  <a:pt x="164" y="1836"/>
                  <a:pt x="164" y="1836"/>
                  <a:pt x="164" y="1836"/>
                </a:cubicBezTo>
                <a:cubicBezTo>
                  <a:pt x="0" y="1836"/>
                  <a:pt x="0" y="1836"/>
                  <a:pt x="0" y="1836"/>
                </a:cubicBezTo>
                <a:cubicBezTo>
                  <a:pt x="0" y="1991"/>
                  <a:pt x="0" y="1991"/>
                  <a:pt x="0" y="1991"/>
                </a:cubicBezTo>
                <a:lnTo>
                  <a:pt x="208" y="1991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8" name="Oval 30"/>
          <p:cNvSpPr>
            <a:spLocks noChangeArrowheads="1"/>
          </p:cNvSpPr>
          <p:nvPr/>
        </p:nvSpPr>
        <p:spPr bwMode="auto">
          <a:xfrm>
            <a:off x="8765596" y="3508184"/>
            <a:ext cx="1509184" cy="1509184"/>
          </a:xfrm>
          <a:prstGeom prst="ellipse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9" name="Rectangle 31"/>
          <p:cNvSpPr>
            <a:spLocks noChangeArrowheads="1"/>
          </p:cNvSpPr>
          <p:nvPr/>
        </p:nvSpPr>
        <p:spPr bwMode="auto">
          <a:xfrm>
            <a:off x="8766020" y="2808838"/>
            <a:ext cx="60272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defTabSz="1219170"/>
            <a:r>
              <a:rPr lang="zh-CN" altLang="zh-CN" sz="4800" spc="-20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zh-CN" sz="1600" spc="-20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Rectangle 32"/>
          <p:cNvSpPr>
            <a:spLocks noChangeArrowheads="1"/>
          </p:cNvSpPr>
          <p:nvPr/>
        </p:nvSpPr>
        <p:spPr bwMode="auto">
          <a:xfrm>
            <a:off x="9098337" y="3909504"/>
            <a:ext cx="60272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defTabSz="1219170"/>
            <a:r>
              <a:rPr lang="zh-CN" altLang="zh-CN" sz="4800" spc="-2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zh-CN" sz="1600" spc="-2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7850" name="Freeform 59"/>
          <p:cNvSpPr>
            <a:spLocks/>
          </p:cNvSpPr>
          <p:nvPr/>
        </p:nvSpPr>
        <p:spPr bwMode="auto">
          <a:xfrm>
            <a:off x="5554612" y="5157067"/>
            <a:ext cx="1915584" cy="8467"/>
          </a:xfrm>
          <a:custGeom>
            <a:avLst/>
            <a:gdLst>
              <a:gd name="T0" fmla="*/ 905 w 905"/>
              <a:gd name="T1" fmla="*/ 0 h 4"/>
              <a:gd name="T2" fmla="*/ 905 w 905"/>
              <a:gd name="T3" fmla="*/ 2 h 4"/>
              <a:gd name="T4" fmla="*/ 905 w 905"/>
              <a:gd name="T5" fmla="*/ 4 h 4"/>
              <a:gd name="T6" fmla="*/ 902 w 905"/>
              <a:gd name="T7" fmla="*/ 4 h 4"/>
              <a:gd name="T8" fmla="*/ 3 w 905"/>
              <a:gd name="T9" fmla="*/ 4 h 4"/>
              <a:gd name="T10" fmla="*/ 0 w 905"/>
              <a:gd name="T11" fmla="*/ 4 h 4"/>
              <a:gd name="T12" fmla="*/ 0 w 905"/>
              <a:gd name="T13" fmla="*/ 2 h 4"/>
              <a:gd name="T14" fmla="*/ 0 w 905"/>
              <a:gd name="T15" fmla="*/ 0 h 4"/>
              <a:gd name="T16" fmla="*/ 4 w 905"/>
              <a:gd name="T17" fmla="*/ 0 h 4"/>
              <a:gd name="T18" fmla="*/ 900 w 905"/>
              <a:gd name="T19" fmla="*/ 0 h 4"/>
              <a:gd name="T20" fmla="*/ 905 w 905"/>
              <a:gd name="T2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05" h="4">
                <a:moveTo>
                  <a:pt x="905" y="0"/>
                </a:moveTo>
                <a:lnTo>
                  <a:pt x="905" y="2"/>
                </a:lnTo>
                <a:lnTo>
                  <a:pt x="905" y="4"/>
                </a:lnTo>
                <a:lnTo>
                  <a:pt x="902" y="4"/>
                </a:lnTo>
                <a:lnTo>
                  <a:pt x="3" y="4"/>
                </a:lnTo>
                <a:lnTo>
                  <a:pt x="0" y="4"/>
                </a:lnTo>
                <a:lnTo>
                  <a:pt x="0" y="2"/>
                </a:lnTo>
                <a:lnTo>
                  <a:pt x="0" y="0"/>
                </a:lnTo>
                <a:lnTo>
                  <a:pt x="4" y="0"/>
                </a:lnTo>
                <a:lnTo>
                  <a:pt x="900" y="0"/>
                </a:lnTo>
                <a:lnTo>
                  <a:pt x="905" y="0"/>
                </a:lnTo>
                <a:close/>
              </a:path>
            </a:pathLst>
          </a:custGeom>
          <a:solidFill>
            <a:srgbClr val="E6BD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7813731" y="3424987"/>
            <a:ext cx="517961" cy="507109"/>
            <a:chOff x="3718278" y="2078670"/>
            <a:chExt cx="671208" cy="657146"/>
          </a:xfrm>
        </p:grpSpPr>
        <p:sp>
          <p:nvSpPr>
            <p:cNvPr id="80" name="Freeform 53"/>
            <p:cNvSpPr>
              <a:spLocks/>
            </p:cNvSpPr>
            <p:nvPr/>
          </p:nvSpPr>
          <p:spPr bwMode="auto">
            <a:xfrm>
              <a:off x="3742943" y="2103128"/>
              <a:ext cx="646543" cy="632688"/>
            </a:xfrm>
            <a:custGeom>
              <a:avLst/>
              <a:gdLst/>
              <a:ahLst/>
              <a:cxnLst/>
              <a:rect l="l" t="t" r="r" b="b"/>
              <a:pathLst>
                <a:path w="341521" h="334203">
                  <a:moveTo>
                    <a:pt x="213409" y="0"/>
                  </a:moveTo>
                  <a:lnTo>
                    <a:pt x="341521" y="130162"/>
                  </a:lnTo>
                  <a:cubicBezTo>
                    <a:pt x="327732" y="243782"/>
                    <a:pt x="232028" y="331820"/>
                    <a:pt x="115179" y="334203"/>
                  </a:cubicBezTo>
                  <a:lnTo>
                    <a:pt x="0" y="219024"/>
                  </a:lnTo>
                  <a:lnTo>
                    <a:pt x="0" y="5616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81" name="Freeform 24"/>
            <p:cNvSpPr>
              <a:spLocks/>
            </p:cNvSpPr>
            <p:nvPr/>
          </p:nvSpPr>
          <p:spPr bwMode="auto">
            <a:xfrm>
              <a:off x="3718278" y="2078670"/>
              <a:ext cx="425271" cy="425271"/>
            </a:xfrm>
            <a:custGeom>
              <a:avLst/>
              <a:gdLst/>
              <a:ahLst/>
              <a:cxnLst/>
              <a:rect l="l" t="t" r="r" b="b"/>
              <a:pathLst>
                <a:path w="127000" h="127000">
                  <a:moveTo>
                    <a:pt x="41048" y="35719"/>
                  </a:moveTo>
                  <a:cubicBezTo>
                    <a:pt x="37314" y="35719"/>
                    <a:pt x="37306" y="39408"/>
                    <a:pt x="37306" y="39423"/>
                  </a:cubicBezTo>
                  <a:cubicBezTo>
                    <a:pt x="37306" y="39423"/>
                    <a:pt x="37306" y="39423"/>
                    <a:pt x="37306" y="87578"/>
                  </a:cubicBezTo>
                  <a:lnTo>
                    <a:pt x="41048" y="91282"/>
                  </a:lnTo>
                  <a:cubicBezTo>
                    <a:pt x="44790" y="91282"/>
                    <a:pt x="44790" y="91282"/>
                    <a:pt x="85952" y="69057"/>
                  </a:cubicBezTo>
                  <a:lnTo>
                    <a:pt x="89694" y="65353"/>
                  </a:lnTo>
                  <a:cubicBezTo>
                    <a:pt x="89694" y="61649"/>
                    <a:pt x="89694" y="61649"/>
                    <a:pt x="85952" y="57944"/>
                  </a:cubicBezTo>
                  <a:cubicBezTo>
                    <a:pt x="85952" y="57944"/>
                    <a:pt x="85952" y="57944"/>
                    <a:pt x="44790" y="35719"/>
                  </a:cubicBezTo>
                  <a:close/>
                  <a:moveTo>
                    <a:pt x="22339" y="11113"/>
                  </a:moveTo>
                  <a:cubicBezTo>
                    <a:pt x="22349" y="11113"/>
                    <a:pt x="23249" y="11113"/>
                    <a:pt x="108404" y="11113"/>
                  </a:cubicBezTo>
                  <a:lnTo>
                    <a:pt x="115888" y="22339"/>
                  </a:lnTo>
                  <a:cubicBezTo>
                    <a:pt x="115888" y="22349"/>
                    <a:pt x="115888" y="23249"/>
                    <a:pt x="115888" y="108404"/>
                  </a:cubicBezTo>
                  <a:cubicBezTo>
                    <a:pt x="115888" y="112146"/>
                    <a:pt x="112146" y="115888"/>
                    <a:pt x="108404" y="115888"/>
                  </a:cubicBezTo>
                  <a:cubicBezTo>
                    <a:pt x="108395" y="115888"/>
                    <a:pt x="107494" y="115888"/>
                    <a:pt x="22339" y="115888"/>
                  </a:cubicBezTo>
                  <a:lnTo>
                    <a:pt x="11113" y="108404"/>
                  </a:lnTo>
                  <a:cubicBezTo>
                    <a:pt x="11113" y="108395"/>
                    <a:pt x="11113" y="107494"/>
                    <a:pt x="11113" y="22339"/>
                  </a:cubicBezTo>
                  <a:cubicBezTo>
                    <a:pt x="11113" y="14855"/>
                    <a:pt x="14855" y="11113"/>
                    <a:pt x="22339" y="11113"/>
                  </a:cubicBezTo>
                  <a:close/>
                  <a:moveTo>
                    <a:pt x="13033" y="5556"/>
                  </a:moveTo>
                  <a:cubicBezTo>
                    <a:pt x="9295" y="5556"/>
                    <a:pt x="5556" y="9294"/>
                    <a:pt x="5556" y="13033"/>
                  </a:cubicBezTo>
                  <a:cubicBezTo>
                    <a:pt x="5556" y="13048"/>
                    <a:pt x="5556" y="14261"/>
                    <a:pt x="5556" y="110229"/>
                  </a:cubicBezTo>
                  <a:lnTo>
                    <a:pt x="13033" y="121444"/>
                  </a:lnTo>
                  <a:cubicBezTo>
                    <a:pt x="13048" y="121444"/>
                    <a:pt x="14257" y="121444"/>
                    <a:pt x="110229" y="121444"/>
                  </a:cubicBezTo>
                  <a:cubicBezTo>
                    <a:pt x="117706" y="121444"/>
                    <a:pt x="121444" y="117706"/>
                    <a:pt x="121444" y="110229"/>
                  </a:cubicBezTo>
                  <a:lnTo>
                    <a:pt x="121444" y="13033"/>
                  </a:lnTo>
                  <a:cubicBezTo>
                    <a:pt x="121444" y="9294"/>
                    <a:pt x="117706" y="5556"/>
                    <a:pt x="110229" y="5556"/>
                  </a:cubicBezTo>
                  <a:cubicBezTo>
                    <a:pt x="110214" y="5556"/>
                    <a:pt x="109006" y="5556"/>
                    <a:pt x="13033" y="5556"/>
                  </a:cubicBezTo>
                  <a:close/>
                  <a:moveTo>
                    <a:pt x="11206" y="0"/>
                  </a:moveTo>
                  <a:cubicBezTo>
                    <a:pt x="11216" y="0"/>
                    <a:pt x="12226" y="0"/>
                    <a:pt x="119530" y="0"/>
                  </a:cubicBezTo>
                  <a:cubicBezTo>
                    <a:pt x="123265" y="0"/>
                    <a:pt x="127000" y="7471"/>
                    <a:pt x="127000" y="11206"/>
                  </a:cubicBezTo>
                  <a:cubicBezTo>
                    <a:pt x="127000" y="11216"/>
                    <a:pt x="127000" y="12233"/>
                    <a:pt x="127000" y="119530"/>
                  </a:cubicBezTo>
                  <a:cubicBezTo>
                    <a:pt x="127000" y="123265"/>
                    <a:pt x="123265" y="127000"/>
                    <a:pt x="119530" y="127000"/>
                  </a:cubicBezTo>
                  <a:cubicBezTo>
                    <a:pt x="119520" y="127000"/>
                    <a:pt x="118511" y="127000"/>
                    <a:pt x="11206" y="127000"/>
                  </a:cubicBezTo>
                  <a:lnTo>
                    <a:pt x="0" y="119530"/>
                  </a:lnTo>
                  <a:cubicBezTo>
                    <a:pt x="0" y="119520"/>
                    <a:pt x="0" y="118504"/>
                    <a:pt x="0" y="11206"/>
                  </a:cubicBezTo>
                  <a:cubicBezTo>
                    <a:pt x="0" y="7471"/>
                    <a:pt x="3736" y="0"/>
                    <a:pt x="11206" y="0"/>
                  </a:cubicBezTo>
                  <a:close/>
                </a:path>
              </a:pathLst>
            </a:custGeom>
            <a:solidFill>
              <a:srgbClr val="F6F6F0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8069216" y="4497232"/>
            <a:ext cx="524955" cy="490249"/>
            <a:chOff x="5358096" y="2087531"/>
            <a:chExt cx="680271" cy="635298"/>
          </a:xfrm>
        </p:grpSpPr>
        <p:sp>
          <p:nvSpPr>
            <p:cNvPr id="83" name="Freeform 54"/>
            <p:cNvSpPr>
              <a:spLocks/>
            </p:cNvSpPr>
            <p:nvPr/>
          </p:nvSpPr>
          <p:spPr bwMode="auto">
            <a:xfrm>
              <a:off x="5360859" y="2106243"/>
              <a:ext cx="677508" cy="616586"/>
            </a:xfrm>
            <a:custGeom>
              <a:avLst/>
              <a:gdLst/>
              <a:ahLst/>
              <a:cxnLst/>
              <a:rect l="l" t="t" r="r" b="b"/>
              <a:pathLst>
                <a:path w="357878" h="325697">
                  <a:moveTo>
                    <a:pt x="19656" y="0"/>
                  </a:moveTo>
                  <a:lnTo>
                    <a:pt x="171289" y="0"/>
                  </a:lnTo>
                  <a:lnTo>
                    <a:pt x="233065" y="61776"/>
                  </a:lnTo>
                  <a:lnTo>
                    <a:pt x="272377" y="67392"/>
                  </a:lnTo>
                  <a:lnTo>
                    <a:pt x="357878" y="153740"/>
                  </a:lnTo>
                  <a:cubicBezTo>
                    <a:pt x="336295" y="239088"/>
                    <a:pt x="268350" y="305718"/>
                    <a:pt x="182343" y="325697"/>
                  </a:cubicBezTo>
                  <a:lnTo>
                    <a:pt x="0" y="146016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84" name="Freeform 32"/>
            <p:cNvSpPr>
              <a:spLocks/>
            </p:cNvSpPr>
            <p:nvPr/>
          </p:nvSpPr>
          <p:spPr bwMode="auto">
            <a:xfrm>
              <a:off x="5358096" y="2087531"/>
              <a:ext cx="536904" cy="425271"/>
            </a:xfrm>
            <a:custGeom>
              <a:avLst/>
              <a:gdLst/>
              <a:ahLst/>
              <a:cxnLst/>
              <a:rect l="l" t="t" r="r" b="b"/>
              <a:pathLst>
                <a:path w="160337" h="127000">
                  <a:moveTo>
                    <a:pt x="134937" y="66675"/>
                  </a:moveTo>
                  <a:lnTo>
                    <a:pt x="131762" y="73025"/>
                  </a:lnTo>
                  <a:lnTo>
                    <a:pt x="134937" y="79375"/>
                  </a:lnTo>
                  <a:lnTo>
                    <a:pt x="138112" y="73025"/>
                  </a:lnTo>
                  <a:close/>
                  <a:moveTo>
                    <a:pt x="110331" y="66675"/>
                  </a:moveTo>
                  <a:cubicBezTo>
                    <a:pt x="107263" y="66675"/>
                    <a:pt x="104775" y="69518"/>
                    <a:pt x="104775" y="73025"/>
                  </a:cubicBezTo>
                  <a:cubicBezTo>
                    <a:pt x="104775" y="76532"/>
                    <a:pt x="107263" y="79375"/>
                    <a:pt x="110331" y="79375"/>
                  </a:cubicBezTo>
                  <a:cubicBezTo>
                    <a:pt x="113399" y="79375"/>
                    <a:pt x="115887" y="76532"/>
                    <a:pt x="115887" y="73025"/>
                  </a:cubicBezTo>
                  <a:cubicBezTo>
                    <a:pt x="115887" y="69518"/>
                    <a:pt x="113399" y="66675"/>
                    <a:pt x="110331" y="66675"/>
                  </a:cubicBezTo>
                  <a:close/>
                  <a:moveTo>
                    <a:pt x="104775" y="38100"/>
                  </a:moveTo>
                  <a:cubicBezTo>
                    <a:pt x="104789" y="38100"/>
                    <a:pt x="105551" y="38100"/>
                    <a:pt x="145521" y="38100"/>
                  </a:cubicBezTo>
                  <a:cubicBezTo>
                    <a:pt x="152929" y="38100"/>
                    <a:pt x="156633" y="41804"/>
                    <a:pt x="156633" y="49213"/>
                  </a:cubicBezTo>
                  <a:cubicBezTo>
                    <a:pt x="156633" y="49231"/>
                    <a:pt x="156633" y="50127"/>
                    <a:pt x="156633" y="93663"/>
                  </a:cubicBezTo>
                  <a:lnTo>
                    <a:pt x="160337" y="127000"/>
                  </a:lnTo>
                  <a:cubicBezTo>
                    <a:pt x="160328" y="126989"/>
                    <a:pt x="159923" y="126503"/>
                    <a:pt x="141816" y="104775"/>
                  </a:cubicBezTo>
                  <a:cubicBezTo>
                    <a:pt x="141800" y="104775"/>
                    <a:pt x="140748" y="104775"/>
                    <a:pt x="71438" y="104775"/>
                  </a:cubicBezTo>
                  <a:cubicBezTo>
                    <a:pt x="64029" y="104775"/>
                    <a:pt x="60325" y="101071"/>
                    <a:pt x="60325" y="93663"/>
                  </a:cubicBezTo>
                  <a:cubicBezTo>
                    <a:pt x="60325" y="93655"/>
                    <a:pt x="60325" y="93530"/>
                    <a:pt x="60325" y="91348"/>
                  </a:cubicBezTo>
                  <a:lnTo>
                    <a:pt x="60325" y="75142"/>
                  </a:lnTo>
                  <a:cubicBezTo>
                    <a:pt x="60333" y="75142"/>
                    <a:pt x="60457" y="75142"/>
                    <a:pt x="62640" y="75142"/>
                  </a:cubicBezTo>
                  <a:lnTo>
                    <a:pt x="78846" y="75142"/>
                  </a:lnTo>
                  <a:lnTo>
                    <a:pt x="82550" y="78846"/>
                  </a:lnTo>
                  <a:cubicBezTo>
                    <a:pt x="86254" y="78846"/>
                    <a:pt x="89958" y="78846"/>
                    <a:pt x="89958" y="75142"/>
                  </a:cubicBezTo>
                  <a:cubicBezTo>
                    <a:pt x="101071" y="75142"/>
                    <a:pt x="104775" y="67733"/>
                    <a:pt x="104775" y="64029"/>
                  </a:cubicBezTo>
                  <a:cubicBezTo>
                    <a:pt x="104775" y="64016"/>
                    <a:pt x="104775" y="63447"/>
                    <a:pt x="104775" y="38100"/>
                  </a:cubicBezTo>
                  <a:close/>
                  <a:moveTo>
                    <a:pt x="78581" y="30163"/>
                  </a:moveTo>
                  <a:cubicBezTo>
                    <a:pt x="74635" y="30163"/>
                    <a:pt x="71437" y="32651"/>
                    <a:pt x="71437" y="35720"/>
                  </a:cubicBezTo>
                  <a:cubicBezTo>
                    <a:pt x="71437" y="38789"/>
                    <a:pt x="74635" y="41277"/>
                    <a:pt x="78581" y="41277"/>
                  </a:cubicBezTo>
                  <a:cubicBezTo>
                    <a:pt x="82527" y="41277"/>
                    <a:pt x="85725" y="38789"/>
                    <a:pt x="85725" y="35720"/>
                  </a:cubicBezTo>
                  <a:cubicBezTo>
                    <a:pt x="85725" y="32651"/>
                    <a:pt x="82527" y="30163"/>
                    <a:pt x="78581" y="30163"/>
                  </a:cubicBezTo>
                  <a:close/>
                  <a:moveTo>
                    <a:pt x="52388" y="30163"/>
                  </a:moveTo>
                  <a:cubicBezTo>
                    <a:pt x="48004" y="30163"/>
                    <a:pt x="44450" y="32651"/>
                    <a:pt x="44450" y="35720"/>
                  </a:cubicBezTo>
                  <a:cubicBezTo>
                    <a:pt x="44450" y="38789"/>
                    <a:pt x="48004" y="41277"/>
                    <a:pt x="52388" y="41277"/>
                  </a:cubicBezTo>
                  <a:cubicBezTo>
                    <a:pt x="56772" y="41277"/>
                    <a:pt x="60326" y="38789"/>
                    <a:pt x="60326" y="35720"/>
                  </a:cubicBezTo>
                  <a:cubicBezTo>
                    <a:pt x="60326" y="32651"/>
                    <a:pt x="56772" y="30163"/>
                    <a:pt x="52388" y="30163"/>
                  </a:cubicBezTo>
                  <a:close/>
                  <a:moveTo>
                    <a:pt x="26194" y="30163"/>
                  </a:moveTo>
                  <a:cubicBezTo>
                    <a:pt x="22248" y="30163"/>
                    <a:pt x="19050" y="32651"/>
                    <a:pt x="19050" y="35720"/>
                  </a:cubicBezTo>
                  <a:cubicBezTo>
                    <a:pt x="19050" y="38789"/>
                    <a:pt x="22248" y="41277"/>
                    <a:pt x="26194" y="41277"/>
                  </a:cubicBezTo>
                  <a:cubicBezTo>
                    <a:pt x="30140" y="41277"/>
                    <a:pt x="33338" y="38789"/>
                    <a:pt x="33338" y="35720"/>
                  </a:cubicBezTo>
                  <a:cubicBezTo>
                    <a:pt x="33338" y="32651"/>
                    <a:pt x="30140" y="30163"/>
                    <a:pt x="26194" y="30163"/>
                  </a:cubicBezTo>
                  <a:close/>
                  <a:moveTo>
                    <a:pt x="15052" y="0"/>
                  </a:moveTo>
                  <a:cubicBezTo>
                    <a:pt x="15066" y="0"/>
                    <a:pt x="16092" y="0"/>
                    <a:pt x="90311" y="0"/>
                  </a:cubicBezTo>
                  <a:cubicBezTo>
                    <a:pt x="97837" y="0"/>
                    <a:pt x="101600" y="7454"/>
                    <a:pt x="101600" y="11181"/>
                  </a:cubicBezTo>
                  <a:cubicBezTo>
                    <a:pt x="101600" y="11192"/>
                    <a:pt x="101600" y="11871"/>
                    <a:pt x="101600" y="55908"/>
                  </a:cubicBezTo>
                  <a:cubicBezTo>
                    <a:pt x="101600" y="63362"/>
                    <a:pt x="97837" y="67089"/>
                    <a:pt x="90311" y="67089"/>
                  </a:cubicBezTo>
                  <a:cubicBezTo>
                    <a:pt x="90298" y="67089"/>
                    <a:pt x="89329" y="67089"/>
                    <a:pt x="18815" y="67089"/>
                  </a:cubicBezTo>
                  <a:cubicBezTo>
                    <a:pt x="18811" y="67093"/>
                    <a:pt x="18720" y="67183"/>
                    <a:pt x="16463" y="69419"/>
                  </a:cubicBezTo>
                  <a:lnTo>
                    <a:pt x="0" y="85725"/>
                  </a:lnTo>
                  <a:cubicBezTo>
                    <a:pt x="2" y="85714"/>
                    <a:pt x="77" y="85193"/>
                    <a:pt x="3763" y="59635"/>
                  </a:cubicBezTo>
                  <a:cubicBezTo>
                    <a:pt x="3763" y="55908"/>
                    <a:pt x="3763" y="55908"/>
                    <a:pt x="3763" y="11181"/>
                  </a:cubicBezTo>
                  <a:cubicBezTo>
                    <a:pt x="3763" y="7454"/>
                    <a:pt x="7526" y="0"/>
                    <a:pt x="15052" y="0"/>
                  </a:cubicBezTo>
                  <a:close/>
                </a:path>
              </a:pathLst>
            </a:custGeom>
            <a:solidFill>
              <a:srgbClr val="F6F6F0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7686859" y="2469073"/>
            <a:ext cx="502269" cy="484643"/>
            <a:chOff x="2077014" y="2137752"/>
            <a:chExt cx="650875" cy="628033"/>
          </a:xfrm>
        </p:grpSpPr>
        <p:sp>
          <p:nvSpPr>
            <p:cNvPr id="86" name="Freeform 56"/>
            <p:cNvSpPr>
              <a:spLocks/>
            </p:cNvSpPr>
            <p:nvPr/>
          </p:nvSpPr>
          <p:spPr bwMode="auto">
            <a:xfrm>
              <a:off x="2088707" y="2137752"/>
              <a:ext cx="639182" cy="628033"/>
            </a:xfrm>
            <a:custGeom>
              <a:avLst/>
              <a:gdLst/>
              <a:ahLst/>
              <a:cxnLst/>
              <a:rect l="l" t="t" r="r" b="b"/>
              <a:pathLst>
                <a:path w="337633" h="331744">
                  <a:moveTo>
                    <a:pt x="199368" y="0"/>
                  </a:moveTo>
                  <a:lnTo>
                    <a:pt x="337633" y="138265"/>
                  </a:lnTo>
                  <a:cubicBezTo>
                    <a:pt x="322517" y="233538"/>
                    <a:pt x="250872" y="309816"/>
                    <a:pt x="158025" y="331744"/>
                  </a:cubicBezTo>
                  <a:lnTo>
                    <a:pt x="0" y="171288"/>
                  </a:lnTo>
                  <a:lnTo>
                    <a:pt x="39312" y="146016"/>
                  </a:lnTo>
                  <a:lnTo>
                    <a:pt x="47736" y="5616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87" name="Freeform 46"/>
            <p:cNvSpPr>
              <a:spLocks/>
            </p:cNvSpPr>
            <p:nvPr/>
          </p:nvSpPr>
          <p:spPr bwMode="auto">
            <a:xfrm>
              <a:off x="2077014" y="2140941"/>
              <a:ext cx="388058" cy="366799"/>
            </a:xfrm>
            <a:custGeom>
              <a:avLst/>
              <a:gdLst/>
              <a:ahLst/>
              <a:cxnLst/>
              <a:rect l="l" t="t" r="r" b="b"/>
              <a:pathLst>
                <a:path w="115887" h="109538">
                  <a:moveTo>
                    <a:pt x="33337" y="26988"/>
                  </a:moveTo>
                  <a:cubicBezTo>
                    <a:pt x="33337" y="26988"/>
                    <a:pt x="33337" y="26988"/>
                    <a:pt x="33337" y="27980"/>
                  </a:cubicBezTo>
                  <a:lnTo>
                    <a:pt x="33337" y="34926"/>
                  </a:lnTo>
                  <a:lnTo>
                    <a:pt x="112712" y="34926"/>
                  </a:lnTo>
                  <a:cubicBezTo>
                    <a:pt x="112712" y="34926"/>
                    <a:pt x="112712" y="34926"/>
                    <a:pt x="112712" y="33934"/>
                  </a:cubicBezTo>
                  <a:lnTo>
                    <a:pt x="112712" y="26988"/>
                  </a:lnTo>
                  <a:cubicBezTo>
                    <a:pt x="108932" y="26988"/>
                    <a:pt x="108932" y="26988"/>
                    <a:pt x="33337" y="26988"/>
                  </a:cubicBezTo>
                  <a:close/>
                  <a:moveTo>
                    <a:pt x="33645" y="0"/>
                  </a:moveTo>
                  <a:cubicBezTo>
                    <a:pt x="33645" y="0"/>
                    <a:pt x="33645" y="0"/>
                    <a:pt x="108411" y="0"/>
                  </a:cubicBezTo>
                  <a:cubicBezTo>
                    <a:pt x="112149" y="0"/>
                    <a:pt x="115887" y="3777"/>
                    <a:pt x="115887" y="7554"/>
                  </a:cubicBezTo>
                  <a:cubicBezTo>
                    <a:pt x="115887" y="7554"/>
                    <a:pt x="115887" y="7554"/>
                    <a:pt x="115887" y="8499"/>
                  </a:cubicBezTo>
                  <a:lnTo>
                    <a:pt x="115887" y="15109"/>
                  </a:lnTo>
                  <a:cubicBezTo>
                    <a:pt x="115887" y="18886"/>
                    <a:pt x="115887" y="18886"/>
                    <a:pt x="115887" y="98207"/>
                  </a:cubicBezTo>
                  <a:cubicBezTo>
                    <a:pt x="115887" y="101984"/>
                    <a:pt x="112149" y="109538"/>
                    <a:pt x="100934" y="109538"/>
                  </a:cubicBezTo>
                  <a:cubicBezTo>
                    <a:pt x="93457" y="109538"/>
                    <a:pt x="85981" y="101984"/>
                    <a:pt x="85981" y="98207"/>
                  </a:cubicBezTo>
                  <a:cubicBezTo>
                    <a:pt x="85981" y="90652"/>
                    <a:pt x="93457" y="83098"/>
                    <a:pt x="100934" y="83098"/>
                  </a:cubicBezTo>
                  <a:cubicBezTo>
                    <a:pt x="104672" y="83098"/>
                    <a:pt x="108411" y="86875"/>
                    <a:pt x="112149" y="86875"/>
                  </a:cubicBezTo>
                  <a:cubicBezTo>
                    <a:pt x="112149" y="86875"/>
                    <a:pt x="112149" y="86875"/>
                    <a:pt x="112149" y="37772"/>
                  </a:cubicBezTo>
                  <a:cubicBezTo>
                    <a:pt x="112149" y="37772"/>
                    <a:pt x="112149" y="37772"/>
                    <a:pt x="33645" y="37772"/>
                  </a:cubicBezTo>
                  <a:cubicBezTo>
                    <a:pt x="33645" y="37772"/>
                    <a:pt x="33645" y="37772"/>
                    <a:pt x="33645" y="98207"/>
                  </a:cubicBezTo>
                  <a:cubicBezTo>
                    <a:pt x="33645" y="101984"/>
                    <a:pt x="26168" y="109538"/>
                    <a:pt x="14953" y="109538"/>
                  </a:cubicBezTo>
                  <a:cubicBezTo>
                    <a:pt x="7477" y="109538"/>
                    <a:pt x="0" y="101984"/>
                    <a:pt x="0" y="98207"/>
                  </a:cubicBezTo>
                  <a:cubicBezTo>
                    <a:pt x="0" y="90652"/>
                    <a:pt x="7477" y="83098"/>
                    <a:pt x="14953" y="83098"/>
                  </a:cubicBezTo>
                  <a:cubicBezTo>
                    <a:pt x="18692" y="83098"/>
                    <a:pt x="22430" y="86875"/>
                    <a:pt x="26168" y="86875"/>
                  </a:cubicBezTo>
                  <a:cubicBezTo>
                    <a:pt x="26168" y="86875"/>
                    <a:pt x="26168" y="86875"/>
                    <a:pt x="26168" y="18886"/>
                  </a:cubicBezTo>
                  <a:cubicBezTo>
                    <a:pt x="26168" y="15109"/>
                    <a:pt x="26168" y="15109"/>
                    <a:pt x="26168" y="14165"/>
                  </a:cubicBezTo>
                  <a:lnTo>
                    <a:pt x="26168" y="7554"/>
                  </a:lnTo>
                  <a:cubicBezTo>
                    <a:pt x="26168" y="3777"/>
                    <a:pt x="29906" y="0"/>
                    <a:pt x="33645" y="0"/>
                  </a:cubicBezTo>
                  <a:close/>
                </a:path>
              </a:pathLst>
            </a:custGeom>
            <a:solidFill>
              <a:srgbClr val="F6F6F0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43" name="标题 1"/>
          <p:cNvSpPr txBox="1">
            <a:spLocks/>
          </p:cNvSpPr>
          <p:nvPr/>
        </p:nvSpPr>
        <p:spPr>
          <a:xfrm>
            <a:off x="5822949" y="2153838"/>
            <a:ext cx="1380549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spc="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44" name="标题 1"/>
          <p:cNvSpPr txBox="1">
            <a:spLocks/>
          </p:cNvSpPr>
          <p:nvPr/>
        </p:nvSpPr>
        <p:spPr>
          <a:xfrm>
            <a:off x="5822949" y="3232538"/>
            <a:ext cx="1380549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spc="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45" name="标题 1"/>
          <p:cNvSpPr txBox="1">
            <a:spLocks/>
          </p:cNvSpPr>
          <p:nvPr/>
        </p:nvSpPr>
        <p:spPr>
          <a:xfrm>
            <a:off x="5822949" y="4319477"/>
            <a:ext cx="1380549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spc="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46" name="副标题 2"/>
          <p:cNvSpPr txBox="1">
            <a:spLocks/>
          </p:cNvSpPr>
          <p:nvPr/>
        </p:nvSpPr>
        <p:spPr>
          <a:xfrm>
            <a:off x="1961373" y="1850644"/>
            <a:ext cx="3460313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133" dirty="0">
                <a:solidFill>
                  <a:schemeClr val="tx2"/>
                </a:solidFill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47" name="副标题 2"/>
          <p:cNvSpPr txBox="1">
            <a:spLocks/>
          </p:cNvSpPr>
          <p:nvPr/>
        </p:nvSpPr>
        <p:spPr>
          <a:xfrm>
            <a:off x="1961373" y="4246774"/>
            <a:ext cx="3460313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133" dirty="0">
                <a:solidFill>
                  <a:schemeClr val="tx2"/>
                </a:solidFill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48" name="副标题 2"/>
          <p:cNvSpPr txBox="1">
            <a:spLocks/>
          </p:cNvSpPr>
          <p:nvPr/>
        </p:nvSpPr>
        <p:spPr>
          <a:xfrm>
            <a:off x="1961372" y="3048709"/>
            <a:ext cx="3458891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defPPr>
              <a:defRPr lang="zh-CN"/>
            </a:defPPr>
            <a:lvl1pPr indent="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  <a:defRPr sz="1600">
                <a:solidFill>
                  <a:schemeClr val="accent6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defRPr>
            </a:lvl1pPr>
            <a:lvl2pPr indent="0" algn="ctr">
              <a:spcBef>
                <a:spcPct val="20000"/>
              </a:spcBef>
              <a:buFont typeface="Arial" panose="020B0604020202020204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anose="020B0604020202020204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2133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37" name="TextBox 3"/>
          <p:cNvSpPr txBox="1"/>
          <p:nvPr/>
        </p:nvSpPr>
        <p:spPr>
          <a:xfrm>
            <a:off x="5178806" y="192458"/>
            <a:ext cx="408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/>
                </a:solidFill>
                <a:cs typeface="+mn-ea"/>
                <a:sym typeface="+mn-lt"/>
              </a:rPr>
              <a:t>添加您的标题</a:t>
            </a:r>
            <a:endParaRPr lang="zh-CN" altLang="en-US" sz="28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5449515" y="715678"/>
            <a:ext cx="136815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14711" y="-263381"/>
            <a:ext cx="1395755" cy="133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769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4"/>
          <p:cNvSpPr>
            <a:spLocks noChangeAspect="1" noChangeArrowheads="1" noTextEdit="1"/>
          </p:cNvSpPr>
          <p:nvPr/>
        </p:nvSpPr>
        <p:spPr bwMode="auto">
          <a:xfrm>
            <a:off x="3980921" y="1310218"/>
            <a:ext cx="4233333" cy="4233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" name="Oval 6"/>
          <p:cNvSpPr>
            <a:spLocks noChangeArrowheads="1"/>
          </p:cNvSpPr>
          <p:nvPr/>
        </p:nvSpPr>
        <p:spPr bwMode="auto">
          <a:xfrm>
            <a:off x="4177772" y="1494368"/>
            <a:ext cx="3856567" cy="3854451"/>
          </a:xfrm>
          <a:prstGeom prst="ellipse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4715405" y="1308102"/>
            <a:ext cx="2002367" cy="1420284"/>
          </a:xfrm>
          <a:custGeom>
            <a:avLst/>
            <a:gdLst>
              <a:gd name="T0" fmla="*/ 895 w 1308"/>
              <a:gd name="T1" fmla="*/ 0 h 928"/>
              <a:gd name="T2" fmla="*/ 482 w 1308"/>
              <a:gd name="T3" fmla="*/ 414 h 928"/>
              <a:gd name="T4" fmla="*/ 484 w 1308"/>
              <a:gd name="T5" fmla="*/ 455 h 928"/>
              <a:gd name="T6" fmla="*/ 121 w 1308"/>
              <a:gd name="T7" fmla="*/ 728 h 928"/>
              <a:gd name="T8" fmla="*/ 101 w 1308"/>
              <a:gd name="T9" fmla="*/ 726 h 928"/>
              <a:gd name="T10" fmla="*/ 0 w 1308"/>
              <a:gd name="T11" fmla="*/ 827 h 928"/>
              <a:gd name="T12" fmla="*/ 101 w 1308"/>
              <a:gd name="T13" fmla="*/ 928 h 928"/>
              <a:gd name="T14" fmla="*/ 202 w 1308"/>
              <a:gd name="T15" fmla="*/ 827 h 928"/>
              <a:gd name="T16" fmla="*/ 190 w 1308"/>
              <a:gd name="T17" fmla="*/ 781 h 928"/>
              <a:gd name="T18" fmla="*/ 502 w 1308"/>
              <a:gd name="T19" fmla="*/ 541 h 928"/>
              <a:gd name="T20" fmla="*/ 895 w 1308"/>
              <a:gd name="T21" fmla="*/ 827 h 928"/>
              <a:gd name="T22" fmla="*/ 1308 w 1308"/>
              <a:gd name="T23" fmla="*/ 414 h 928"/>
              <a:gd name="T24" fmla="*/ 895 w 1308"/>
              <a:gd name="T25" fmla="*/ 0 h 9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08" h="928">
                <a:moveTo>
                  <a:pt x="895" y="0"/>
                </a:moveTo>
                <a:cubicBezTo>
                  <a:pt x="667" y="0"/>
                  <a:pt x="482" y="185"/>
                  <a:pt x="482" y="414"/>
                </a:cubicBezTo>
                <a:cubicBezTo>
                  <a:pt x="482" y="427"/>
                  <a:pt x="482" y="441"/>
                  <a:pt x="484" y="455"/>
                </a:cubicBezTo>
                <a:cubicBezTo>
                  <a:pt x="314" y="521"/>
                  <a:pt x="189" y="647"/>
                  <a:pt x="121" y="728"/>
                </a:cubicBezTo>
                <a:cubicBezTo>
                  <a:pt x="115" y="727"/>
                  <a:pt x="108" y="726"/>
                  <a:pt x="101" y="726"/>
                </a:cubicBezTo>
                <a:cubicBezTo>
                  <a:pt x="45" y="726"/>
                  <a:pt x="0" y="771"/>
                  <a:pt x="0" y="827"/>
                </a:cubicBezTo>
                <a:cubicBezTo>
                  <a:pt x="0" y="883"/>
                  <a:pt x="45" y="928"/>
                  <a:pt x="101" y="928"/>
                </a:cubicBezTo>
                <a:cubicBezTo>
                  <a:pt x="157" y="928"/>
                  <a:pt x="202" y="883"/>
                  <a:pt x="202" y="827"/>
                </a:cubicBezTo>
                <a:cubicBezTo>
                  <a:pt x="202" y="810"/>
                  <a:pt x="198" y="794"/>
                  <a:pt x="190" y="781"/>
                </a:cubicBezTo>
                <a:cubicBezTo>
                  <a:pt x="251" y="709"/>
                  <a:pt x="359" y="601"/>
                  <a:pt x="502" y="541"/>
                </a:cubicBezTo>
                <a:cubicBezTo>
                  <a:pt x="555" y="707"/>
                  <a:pt x="711" y="827"/>
                  <a:pt x="895" y="827"/>
                </a:cubicBezTo>
                <a:cubicBezTo>
                  <a:pt x="1123" y="827"/>
                  <a:pt x="1308" y="642"/>
                  <a:pt x="1308" y="414"/>
                </a:cubicBezTo>
                <a:cubicBezTo>
                  <a:pt x="1308" y="185"/>
                  <a:pt x="1123" y="0"/>
                  <a:pt x="895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" name="Oval 8"/>
          <p:cNvSpPr>
            <a:spLocks noChangeArrowheads="1"/>
          </p:cNvSpPr>
          <p:nvPr/>
        </p:nvSpPr>
        <p:spPr bwMode="auto">
          <a:xfrm>
            <a:off x="4823354" y="2531535"/>
            <a:ext cx="82551" cy="82551"/>
          </a:xfrm>
          <a:prstGeom prst="ellipse">
            <a:avLst/>
          </a:prstGeom>
          <a:solidFill>
            <a:schemeClr val="tx2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>
            <a:off x="3978805" y="2800351"/>
            <a:ext cx="1418167" cy="2004484"/>
          </a:xfrm>
          <a:custGeom>
            <a:avLst/>
            <a:gdLst>
              <a:gd name="T0" fmla="*/ 0 w 926"/>
              <a:gd name="T1" fmla="*/ 413 h 1310"/>
              <a:gd name="T2" fmla="*/ 413 w 926"/>
              <a:gd name="T3" fmla="*/ 827 h 1310"/>
              <a:gd name="T4" fmla="*/ 454 w 926"/>
              <a:gd name="T5" fmla="*/ 825 h 1310"/>
              <a:gd name="T6" fmla="*/ 727 w 926"/>
              <a:gd name="T7" fmla="*/ 1188 h 1310"/>
              <a:gd name="T8" fmla="*/ 724 w 926"/>
              <a:gd name="T9" fmla="*/ 1208 h 1310"/>
              <a:gd name="T10" fmla="*/ 825 w 926"/>
              <a:gd name="T11" fmla="*/ 1309 h 1310"/>
              <a:gd name="T12" fmla="*/ 926 w 926"/>
              <a:gd name="T13" fmla="*/ 1209 h 1310"/>
              <a:gd name="T14" fmla="*/ 826 w 926"/>
              <a:gd name="T15" fmla="*/ 1108 h 1310"/>
              <a:gd name="T16" fmla="*/ 779 w 926"/>
              <a:gd name="T17" fmla="*/ 1119 h 1310"/>
              <a:gd name="T18" fmla="*/ 540 w 926"/>
              <a:gd name="T19" fmla="*/ 807 h 1310"/>
              <a:gd name="T20" fmla="*/ 827 w 926"/>
              <a:gd name="T21" fmla="*/ 414 h 1310"/>
              <a:gd name="T22" fmla="*/ 414 w 926"/>
              <a:gd name="T23" fmla="*/ 0 h 1310"/>
              <a:gd name="T24" fmla="*/ 0 w 926"/>
              <a:gd name="T25" fmla="*/ 413 h 1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6" h="1310">
                <a:moveTo>
                  <a:pt x="0" y="413"/>
                </a:moveTo>
                <a:cubicBezTo>
                  <a:pt x="0" y="641"/>
                  <a:pt x="184" y="826"/>
                  <a:pt x="413" y="827"/>
                </a:cubicBezTo>
                <a:cubicBezTo>
                  <a:pt x="427" y="827"/>
                  <a:pt x="440" y="826"/>
                  <a:pt x="454" y="825"/>
                </a:cubicBezTo>
                <a:cubicBezTo>
                  <a:pt x="520" y="995"/>
                  <a:pt x="646" y="1120"/>
                  <a:pt x="727" y="1188"/>
                </a:cubicBezTo>
                <a:cubicBezTo>
                  <a:pt x="725" y="1194"/>
                  <a:pt x="724" y="1201"/>
                  <a:pt x="724" y="1208"/>
                </a:cubicBezTo>
                <a:cubicBezTo>
                  <a:pt x="724" y="1264"/>
                  <a:pt x="769" y="1309"/>
                  <a:pt x="825" y="1309"/>
                </a:cubicBezTo>
                <a:cubicBezTo>
                  <a:pt x="881" y="1310"/>
                  <a:pt x="926" y="1264"/>
                  <a:pt x="926" y="1209"/>
                </a:cubicBezTo>
                <a:cubicBezTo>
                  <a:pt x="926" y="1153"/>
                  <a:pt x="881" y="1108"/>
                  <a:pt x="826" y="1108"/>
                </a:cubicBezTo>
                <a:cubicBezTo>
                  <a:pt x="809" y="1108"/>
                  <a:pt x="793" y="1112"/>
                  <a:pt x="779" y="1119"/>
                </a:cubicBezTo>
                <a:cubicBezTo>
                  <a:pt x="708" y="1059"/>
                  <a:pt x="600" y="950"/>
                  <a:pt x="540" y="807"/>
                </a:cubicBezTo>
                <a:cubicBezTo>
                  <a:pt x="706" y="754"/>
                  <a:pt x="827" y="598"/>
                  <a:pt x="827" y="414"/>
                </a:cubicBezTo>
                <a:cubicBezTo>
                  <a:pt x="827" y="186"/>
                  <a:pt x="643" y="1"/>
                  <a:pt x="414" y="0"/>
                </a:cubicBezTo>
                <a:cubicBezTo>
                  <a:pt x="186" y="0"/>
                  <a:pt x="0" y="184"/>
                  <a:pt x="0" y="413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" name="Oval 10"/>
          <p:cNvSpPr>
            <a:spLocks noChangeArrowheads="1"/>
          </p:cNvSpPr>
          <p:nvPr/>
        </p:nvSpPr>
        <p:spPr bwMode="auto">
          <a:xfrm>
            <a:off x="5200121" y="4612218"/>
            <a:ext cx="82551" cy="82551"/>
          </a:xfrm>
          <a:prstGeom prst="ellipse">
            <a:avLst/>
          </a:prstGeom>
          <a:solidFill>
            <a:schemeClr val="tx2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>
            <a:off x="5475288" y="4123269"/>
            <a:ext cx="2002367" cy="1420284"/>
          </a:xfrm>
          <a:custGeom>
            <a:avLst/>
            <a:gdLst>
              <a:gd name="T0" fmla="*/ 413 w 1308"/>
              <a:gd name="T1" fmla="*/ 928 h 928"/>
              <a:gd name="T2" fmla="*/ 826 w 1308"/>
              <a:gd name="T3" fmla="*/ 514 h 928"/>
              <a:gd name="T4" fmla="*/ 824 w 1308"/>
              <a:gd name="T5" fmla="*/ 473 h 928"/>
              <a:gd name="T6" fmla="*/ 1187 w 1308"/>
              <a:gd name="T7" fmla="*/ 200 h 928"/>
              <a:gd name="T8" fmla="*/ 1207 w 1308"/>
              <a:gd name="T9" fmla="*/ 202 h 928"/>
              <a:gd name="T10" fmla="*/ 1308 w 1308"/>
              <a:gd name="T11" fmla="*/ 101 h 928"/>
              <a:gd name="T12" fmla="*/ 1207 w 1308"/>
              <a:gd name="T13" fmla="*/ 0 h 928"/>
              <a:gd name="T14" fmla="*/ 1106 w 1308"/>
              <a:gd name="T15" fmla="*/ 101 h 928"/>
              <a:gd name="T16" fmla="*/ 1118 w 1308"/>
              <a:gd name="T17" fmla="*/ 147 h 928"/>
              <a:gd name="T18" fmla="*/ 806 w 1308"/>
              <a:gd name="T19" fmla="*/ 387 h 928"/>
              <a:gd name="T20" fmla="*/ 413 w 1308"/>
              <a:gd name="T21" fmla="*/ 101 h 928"/>
              <a:gd name="T22" fmla="*/ 0 w 1308"/>
              <a:gd name="T23" fmla="*/ 514 h 928"/>
              <a:gd name="T24" fmla="*/ 413 w 1308"/>
              <a:gd name="T25" fmla="*/ 928 h 9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08" h="928">
                <a:moveTo>
                  <a:pt x="413" y="928"/>
                </a:moveTo>
                <a:cubicBezTo>
                  <a:pt x="641" y="928"/>
                  <a:pt x="826" y="743"/>
                  <a:pt x="826" y="514"/>
                </a:cubicBezTo>
                <a:cubicBezTo>
                  <a:pt x="826" y="500"/>
                  <a:pt x="826" y="487"/>
                  <a:pt x="824" y="473"/>
                </a:cubicBezTo>
                <a:cubicBezTo>
                  <a:pt x="994" y="407"/>
                  <a:pt x="1119" y="281"/>
                  <a:pt x="1187" y="200"/>
                </a:cubicBezTo>
                <a:cubicBezTo>
                  <a:pt x="1194" y="201"/>
                  <a:pt x="1200" y="202"/>
                  <a:pt x="1207" y="202"/>
                </a:cubicBezTo>
                <a:cubicBezTo>
                  <a:pt x="1263" y="202"/>
                  <a:pt x="1308" y="157"/>
                  <a:pt x="1308" y="101"/>
                </a:cubicBezTo>
                <a:cubicBezTo>
                  <a:pt x="1308" y="45"/>
                  <a:pt x="1263" y="0"/>
                  <a:pt x="1207" y="0"/>
                </a:cubicBezTo>
                <a:cubicBezTo>
                  <a:pt x="1152" y="0"/>
                  <a:pt x="1106" y="45"/>
                  <a:pt x="1106" y="101"/>
                </a:cubicBezTo>
                <a:cubicBezTo>
                  <a:pt x="1106" y="118"/>
                  <a:pt x="1111" y="133"/>
                  <a:pt x="1118" y="147"/>
                </a:cubicBezTo>
                <a:cubicBezTo>
                  <a:pt x="1058" y="219"/>
                  <a:pt x="949" y="327"/>
                  <a:pt x="806" y="387"/>
                </a:cubicBezTo>
                <a:cubicBezTo>
                  <a:pt x="753" y="221"/>
                  <a:pt x="597" y="101"/>
                  <a:pt x="413" y="101"/>
                </a:cubicBezTo>
                <a:cubicBezTo>
                  <a:pt x="185" y="101"/>
                  <a:pt x="0" y="286"/>
                  <a:pt x="0" y="514"/>
                </a:cubicBezTo>
                <a:cubicBezTo>
                  <a:pt x="0" y="743"/>
                  <a:pt x="185" y="928"/>
                  <a:pt x="413" y="928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0" name="Oval 12"/>
          <p:cNvSpPr>
            <a:spLocks noChangeArrowheads="1"/>
          </p:cNvSpPr>
          <p:nvPr/>
        </p:nvSpPr>
        <p:spPr bwMode="auto">
          <a:xfrm>
            <a:off x="7287154" y="4237569"/>
            <a:ext cx="82551" cy="82551"/>
          </a:xfrm>
          <a:prstGeom prst="ellipse">
            <a:avLst/>
          </a:prstGeom>
          <a:solidFill>
            <a:schemeClr val="tx2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1" name="Freeform 13"/>
          <p:cNvSpPr>
            <a:spLocks/>
          </p:cNvSpPr>
          <p:nvPr/>
        </p:nvSpPr>
        <p:spPr bwMode="auto">
          <a:xfrm>
            <a:off x="6808787" y="2048935"/>
            <a:ext cx="1407584" cy="2015067"/>
          </a:xfrm>
          <a:custGeom>
            <a:avLst/>
            <a:gdLst>
              <a:gd name="T0" fmla="*/ 918 w 921"/>
              <a:gd name="T1" fmla="*/ 906 h 1317"/>
              <a:gd name="T2" fmla="*/ 510 w 921"/>
              <a:gd name="T3" fmla="*/ 487 h 1317"/>
              <a:gd name="T4" fmla="*/ 469 w 921"/>
              <a:gd name="T5" fmla="*/ 489 h 1317"/>
              <a:gd name="T6" fmla="*/ 200 w 921"/>
              <a:gd name="T7" fmla="*/ 123 h 1317"/>
              <a:gd name="T8" fmla="*/ 202 w 921"/>
              <a:gd name="T9" fmla="*/ 102 h 1317"/>
              <a:gd name="T10" fmla="*/ 103 w 921"/>
              <a:gd name="T11" fmla="*/ 0 h 1317"/>
              <a:gd name="T12" fmla="*/ 0 w 921"/>
              <a:gd name="T13" fmla="*/ 100 h 1317"/>
              <a:gd name="T14" fmla="*/ 100 w 921"/>
              <a:gd name="T15" fmla="*/ 202 h 1317"/>
              <a:gd name="T16" fmla="*/ 147 w 921"/>
              <a:gd name="T17" fmla="*/ 191 h 1317"/>
              <a:gd name="T18" fmla="*/ 383 w 921"/>
              <a:gd name="T19" fmla="*/ 506 h 1317"/>
              <a:gd name="T20" fmla="*/ 92 w 921"/>
              <a:gd name="T21" fmla="*/ 895 h 1317"/>
              <a:gd name="T22" fmla="*/ 500 w 921"/>
              <a:gd name="T23" fmla="*/ 1314 h 1317"/>
              <a:gd name="T24" fmla="*/ 918 w 921"/>
              <a:gd name="T25" fmla="*/ 906 h 1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1" h="1317">
                <a:moveTo>
                  <a:pt x="918" y="906"/>
                </a:moveTo>
                <a:cubicBezTo>
                  <a:pt x="921" y="677"/>
                  <a:pt x="738" y="490"/>
                  <a:pt x="510" y="487"/>
                </a:cubicBezTo>
                <a:cubicBezTo>
                  <a:pt x="496" y="487"/>
                  <a:pt x="482" y="487"/>
                  <a:pt x="469" y="489"/>
                </a:cubicBezTo>
                <a:cubicBezTo>
                  <a:pt x="405" y="318"/>
                  <a:pt x="280" y="191"/>
                  <a:pt x="200" y="123"/>
                </a:cubicBezTo>
                <a:cubicBezTo>
                  <a:pt x="201" y="116"/>
                  <a:pt x="202" y="109"/>
                  <a:pt x="202" y="102"/>
                </a:cubicBezTo>
                <a:cubicBezTo>
                  <a:pt x="203" y="47"/>
                  <a:pt x="158" y="1"/>
                  <a:pt x="103" y="0"/>
                </a:cubicBezTo>
                <a:cubicBezTo>
                  <a:pt x="47" y="0"/>
                  <a:pt x="1" y="44"/>
                  <a:pt x="0" y="100"/>
                </a:cubicBezTo>
                <a:cubicBezTo>
                  <a:pt x="0" y="156"/>
                  <a:pt x="44" y="201"/>
                  <a:pt x="100" y="202"/>
                </a:cubicBezTo>
                <a:cubicBezTo>
                  <a:pt x="117" y="202"/>
                  <a:pt x="133" y="198"/>
                  <a:pt x="147" y="191"/>
                </a:cubicBezTo>
                <a:cubicBezTo>
                  <a:pt x="217" y="252"/>
                  <a:pt x="324" y="362"/>
                  <a:pt x="383" y="506"/>
                </a:cubicBezTo>
                <a:cubicBezTo>
                  <a:pt x="216" y="557"/>
                  <a:pt x="94" y="711"/>
                  <a:pt x="92" y="895"/>
                </a:cubicBezTo>
                <a:cubicBezTo>
                  <a:pt x="89" y="1124"/>
                  <a:pt x="271" y="1311"/>
                  <a:pt x="500" y="1314"/>
                </a:cubicBezTo>
                <a:cubicBezTo>
                  <a:pt x="728" y="1317"/>
                  <a:pt x="915" y="1134"/>
                  <a:pt x="918" y="906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2" name="Freeform 14"/>
          <p:cNvSpPr>
            <a:spLocks/>
          </p:cNvSpPr>
          <p:nvPr/>
        </p:nvSpPr>
        <p:spPr bwMode="auto">
          <a:xfrm>
            <a:off x="6923088" y="2156885"/>
            <a:ext cx="82551" cy="80433"/>
          </a:xfrm>
          <a:custGeom>
            <a:avLst/>
            <a:gdLst>
              <a:gd name="T0" fmla="*/ 27 w 54"/>
              <a:gd name="T1" fmla="*/ 53 h 53"/>
              <a:gd name="T2" fmla="*/ 54 w 54"/>
              <a:gd name="T3" fmla="*/ 27 h 53"/>
              <a:gd name="T4" fmla="*/ 28 w 54"/>
              <a:gd name="T5" fmla="*/ 0 h 53"/>
              <a:gd name="T6" fmla="*/ 0 w 54"/>
              <a:gd name="T7" fmla="*/ 26 h 53"/>
              <a:gd name="T8" fmla="*/ 27 w 54"/>
              <a:gd name="T9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53">
                <a:moveTo>
                  <a:pt x="27" y="53"/>
                </a:moveTo>
                <a:cubicBezTo>
                  <a:pt x="42" y="53"/>
                  <a:pt x="54" y="42"/>
                  <a:pt x="54" y="27"/>
                </a:cubicBezTo>
                <a:cubicBezTo>
                  <a:pt x="54" y="12"/>
                  <a:pt x="42" y="0"/>
                  <a:pt x="28" y="0"/>
                </a:cubicBezTo>
                <a:cubicBezTo>
                  <a:pt x="13" y="0"/>
                  <a:pt x="1" y="11"/>
                  <a:pt x="0" y="26"/>
                </a:cubicBezTo>
                <a:cubicBezTo>
                  <a:pt x="0" y="41"/>
                  <a:pt x="12" y="53"/>
                  <a:pt x="27" y="5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3" name="Oval 15"/>
          <p:cNvSpPr>
            <a:spLocks noChangeArrowheads="1"/>
          </p:cNvSpPr>
          <p:nvPr/>
        </p:nvSpPr>
        <p:spPr bwMode="auto">
          <a:xfrm>
            <a:off x="5591705" y="4406902"/>
            <a:ext cx="1007533" cy="1007533"/>
          </a:xfrm>
          <a:prstGeom prst="ellipse">
            <a:avLst/>
          </a:pr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4" name="Oval 16"/>
          <p:cNvSpPr>
            <a:spLocks noChangeArrowheads="1"/>
          </p:cNvSpPr>
          <p:nvPr/>
        </p:nvSpPr>
        <p:spPr bwMode="auto">
          <a:xfrm>
            <a:off x="4103687" y="2918884"/>
            <a:ext cx="1007533" cy="1007533"/>
          </a:xfrm>
          <a:prstGeom prst="ellipse">
            <a:avLst/>
          </a:prstGeom>
          <a:gradFill flip="none" rotWithShape="0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5" name="Oval 17"/>
          <p:cNvSpPr>
            <a:spLocks noChangeArrowheads="1"/>
          </p:cNvSpPr>
          <p:nvPr/>
        </p:nvSpPr>
        <p:spPr bwMode="auto">
          <a:xfrm>
            <a:off x="5595938" y="1439335"/>
            <a:ext cx="1007533" cy="1009651"/>
          </a:xfrm>
          <a:prstGeom prst="ellipse">
            <a:avLst/>
          </a:pr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6" name="Oval 18"/>
          <p:cNvSpPr>
            <a:spLocks noChangeArrowheads="1"/>
          </p:cNvSpPr>
          <p:nvPr/>
        </p:nvSpPr>
        <p:spPr bwMode="auto">
          <a:xfrm>
            <a:off x="7081838" y="2921002"/>
            <a:ext cx="1007533" cy="1011767"/>
          </a:xfrm>
          <a:prstGeom prst="ellipse">
            <a:avLst/>
          </a:pr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7" name="Freeform 19"/>
          <p:cNvSpPr>
            <a:spLocks/>
          </p:cNvSpPr>
          <p:nvPr/>
        </p:nvSpPr>
        <p:spPr bwMode="auto">
          <a:xfrm>
            <a:off x="5919786" y="1655235"/>
            <a:ext cx="423333" cy="546100"/>
          </a:xfrm>
          <a:custGeom>
            <a:avLst/>
            <a:gdLst/>
            <a:ahLst/>
            <a:cxnLst/>
            <a:rect l="l" t="t" r="r" b="b"/>
            <a:pathLst>
              <a:path w="317500" h="409575">
                <a:moveTo>
                  <a:pt x="251732" y="230759"/>
                </a:moveTo>
                <a:cubicBezTo>
                  <a:pt x="283482" y="223837"/>
                  <a:pt x="315232" y="250370"/>
                  <a:pt x="317500" y="287284"/>
                </a:cubicBezTo>
                <a:cubicBezTo>
                  <a:pt x="317500" y="326506"/>
                  <a:pt x="317500" y="359960"/>
                  <a:pt x="317500" y="393414"/>
                </a:cubicBezTo>
                <a:cubicBezTo>
                  <a:pt x="317500" y="394568"/>
                  <a:pt x="317500" y="395721"/>
                  <a:pt x="317500" y="396875"/>
                </a:cubicBezTo>
                <a:cubicBezTo>
                  <a:pt x="280081" y="396875"/>
                  <a:pt x="243795" y="396875"/>
                  <a:pt x="206375" y="396875"/>
                </a:cubicBezTo>
                <a:cubicBezTo>
                  <a:pt x="206375" y="359960"/>
                  <a:pt x="206375" y="325353"/>
                  <a:pt x="206375" y="290745"/>
                </a:cubicBezTo>
                <a:cubicBezTo>
                  <a:pt x="206375" y="260752"/>
                  <a:pt x="224518" y="236527"/>
                  <a:pt x="251732" y="230759"/>
                </a:cubicBezTo>
                <a:close/>
                <a:moveTo>
                  <a:pt x="257081" y="144462"/>
                </a:moveTo>
                <a:cubicBezTo>
                  <a:pt x="260564" y="144462"/>
                  <a:pt x="262886" y="144462"/>
                  <a:pt x="266369" y="144462"/>
                </a:cubicBezTo>
                <a:cubicBezTo>
                  <a:pt x="268691" y="145599"/>
                  <a:pt x="272174" y="145599"/>
                  <a:pt x="274496" y="146737"/>
                </a:cubicBezTo>
                <a:cubicBezTo>
                  <a:pt x="290750" y="153561"/>
                  <a:pt x="300038" y="170620"/>
                  <a:pt x="297716" y="188817"/>
                </a:cubicBezTo>
                <a:cubicBezTo>
                  <a:pt x="294233" y="207014"/>
                  <a:pt x="279140" y="219525"/>
                  <a:pt x="261725" y="220662"/>
                </a:cubicBezTo>
                <a:cubicBezTo>
                  <a:pt x="244310" y="220662"/>
                  <a:pt x="229216" y="207014"/>
                  <a:pt x="225733" y="189955"/>
                </a:cubicBezTo>
                <a:cubicBezTo>
                  <a:pt x="222250" y="168346"/>
                  <a:pt x="236182" y="149011"/>
                  <a:pt x="255920" y="145599"/>
                </a:cubicBezTo>
                <a:close/>
                <a:moveTo>
                  <a:pt x="74811" y="141673"/>
                </a:moveTo>
                <a:cubicBezTo>
                  <a:pt x="128905" y="130175"/>
                  <a:pt x="180697" y="172717"/>
                  <a:pt x="184150" y="231357"/>
                </a:cubicBezTo>
                <a:cubicBezTo>
                  <a:pt x="184150" y="233657"/>
                  <a:pt x="184150" y="237106"/>
                  <a:pt x="184150" y="240555"/>
                </a:cubicBezTo>
                <a:cubicBezTo>
                  <a:pt x="184150" y="294596"/>
                  <a:pt x="184150" y="349786"/>
                  <a:pt x="184150" y="403826"/>
                </a:cubicBezTo>
                <a:cubicBezTo>
                  <a:pt x="184150" y="406126"/>
                  <a:pt x="184150" y="407275"/>
                  <a:pt x="184150" y="409575"/>
                </a:cubicBezTo>
                <a:cubicBezTo>
                  <a:pt x="122000" y="409575"/>
                  <a:pt x="62151" y="409575"/>
                  <a:pt x="0" y="409575"/>
                </a:cubicBezTo>
                <a:cubicBezTo>
                  <a:pt x="0" y="408425"/>
                  <a:pt x="0" y="407275"/>
                  <a:pt x="0" y="406126"/>
                </a:cubicBezTo>
                <a:cubicBezTo>
                  <a:pt x="0" y="349786"/>
                  <a:pt x="0" y="293446"/>
                  <a:pt x="0" y="237106"/>
                </a:cubicBezTo>
                <a:cubicBezTo>
                  <a:pt x="1151" y="189964"/>
                  <a:pt x="31076" y="150871"/>
                  <a:pt x="74811" y="141673"/>
                </a:cubicBezTo>
                <a:close/>
                <a:moveTo>
                  <a:pt x="84954" y="0"/>
                </a:moveTo>
                <a:cubicBezTo>
                  <a:pt x="89556" y="0"/>
                  <a:pt x="94158" y="0"/>
                  <a:pt x="98761" y="0"/>
                </a:cubicBezTo>
                <a:cubicBezTo>
                  <a:pt x="103363" y="1147"/>
                  <a:pt x="107965" y="2293"/>
                  <a:pt x="111417" y="3440"/>
                </a:cubicBezTo>
                <a:cubicBezTo>
                  <a:pt x="139031" y="13758"/>
                  <a:pt x="153988" y="42422"/>
                  <a:pt x="149386" y="72231"/>
                </a:cubicBezTo>
                <a:cubicBezTo>
                  <a:pt x="144784" y="100895"/>
                  <a:pt x="120621" y="123825"/>
                  <a:pt x="91857" y="123825"/>
                </a:cubicBezTo>
                <a:cubicBezTo>
                  <a:pt x="64243" y="123825"/>
                  <a:pt x="40081" y="102041"/>
                  <a:pt x="34328" y="73378"/>
                </a:cubicBezTo>
                <a:cubicBezTo>
                  <a:pt x="28575" y="38982"/>
                  <a:pt x="50436" y="6879"/>
                  <a:pt x="82652" y="1147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1" name="Freeform 23"/>
          <p:cNvSpPr>
            <a:spLocks noEditPoints="1"/>
          </p:cNvSpPr>
          <p:nvPr/>
        </p:nvSpPr>
        <p:spPr bwMode="auto">
          <a:xfrm>
            <a:off x="5833005" y="4730751"/>
            <a:ext cx="436033" cy="340784"/>
          </a:xfrm>
          <a:custGeom>
            <a:avLst/>
            <a:gdLst>
              <a:gd name="T0" fmla="*/ 60 w 285"/>
              <a:gd name="T1" fmla="*/ 177 h 222"/>
              <a:gd name="T2" fmla="*/ 34 w 285"/>
              <a:gd name="T3" fmla="*/ 154 h 222"/>
              <a:gd name="T4" fmla="*/ 40 w 285"/>
              <a:gd name="T5" fmla="*/ 37 h 222"/>
              <a:gd name="T6" fmla="*/ 151 w 285"/>
              <a:gd name="T7" fmla="*/ 1 h 222"/>
              <a:gd name="T8" fmla="*/ 224 w 285"/>
              <a:gd name="T9" fmla="*/ 20 h 222"/>
              <a:gd name="T10" fmla="*/ 275 w 285"/>
              <a:gd name="T11" fmla="*/ 76 h 222"/>
              <a:gd name="T12" fmla="*/ 255 w 285"/>
              <a:gd name="T13" fmla="*/ 155 h 222"/>
              <a:gd name="T14" fmla="*/ 186 w 285"/>
              <a:gd name="T15" fmla="*/ 192 h 222"/>
              <a:gd name="T16" fmla="*/ 116 w 285"/>
              <a:gd name="T17" fmla="*/ 194 h 222"/>
              <a:gd name="T18" fmla="*/ 106 w 285"/>
              <a:gd name="T19" fmla="*/ 196 h 222"/>
              <a:gd name="T20" fmla="*/ 45 w 285"/>
              <a:gd name="T21" fmla="*/ 221 h 222"/>
              <a:gd name="T22" fmla="*/ 35 w 285"/>
              <a:gd name="T23" fmla="*/ 218 h 222"/>
              <a:gd name="T24" fmla="*/ 38 w 285"/>
              <a:gd name="T25" fmla="*/ 208 h 222"/>
              <a:gd name="T26" fmla="*/ 60 w 285"/>
              <a:gd name="T27" fmla="*/ 178 h 222"/>
              <a:gd name="T28" fmla="*/ 60 w 285"/>
              <a:gd name="T29" fmla="*/ 177 h 222"/>
              <a:gd name="T30" fmla="*/ 85 w 285"/>
              <a:gd name="T31" fmla="*/ 179 h 222"/>
              <a:gd name="T32" fmla="*/ 86 w 285"/>
              <a:gd name="T33" fmla="*/ 180 h 222"/>
              <a:gd name="T34" fmla="*/ 100 w 285"/>
              <a:gd name="T35" fmla="*/ 171 h 222"/>
              <a:gd name="T36" fmla="*/ 111 w 285"/>
              <a:gd name="T37" fmla="*/ 169 h 222"/>
              <a:gd name="T38" fmla="*/ 180 w 285"/>
              <a:gd name="T39" fmla="*/ 168 h 222"/>
              <a:gd name="T40" fmla="*/ 244 w 285"/>
              <a:gd name="T41" fmla="*/ 129 h 222"/>
              <a:gd name="T42" fmla="*/ 249 w 285"/>
              <a:gd name="T43" fmla="*/ 76 h 222"/>
              <a:gd name="T44" fmla="*/ 209 w 285"/>
              <a:gd name="T45" fmla="*/ 40 h 222"/>
              <a:gd name="T46" fmla="*/ 124 w 285"/>
              <a:gd name="T47" fmla="*/ 27 h 222"/>
              <a:gd name="T48" fmla="*/ 51 w 285"/>
              <a:gd name="T49" fmla="*/ 60 h 222"/>
              <a:gd name="T50" fmla="*/ 44 w 285"/>
              <a:gd name="T51" fmla="*/ 128 h 222"/>
              <a:gd name="T52" fmla="*/ 75 w 285"/>
              <a:gd name="T53" fmla="*/ 156 h 222"/>
              <a:gd name="T54" fmla="*/ 91 w 285"/>
              <a:gd name="T55" fmla="*/ 165 h 222"/>
              <a:gd name="T56" fmla="*/ 85 w 285"/>
              <a:gd name="T57" fmla="*/ 179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85" h="222">
                <a:moveTo>
                  <a:pt x="60" y="177"/>
                </a:moveTo>
                <a:cubicBezTo>
                  <a:pt x="51" y="169"/>
                  <a:pt x="42" y="162"/>
                  <a:pt x="34" y="154"/>
                </a:cubicBezTo>
                <a:cubicBezTo>
                  <a:pt x="0" y="119"/>
                  <a:pt x="2" y="70"/>
                  <a:pt x="40" y="37"/>
                </a:cubicBezTo>
                <a:cubicBezTo>
                  <a:pt x="71" y="10"/>
                  <a:pt x="109" y="0"/>
                  <a:pt x="151" y="1"/>
                </a:cubicBezTo>
                <a:cubicBezTo>
                  <a:pt x="177" y="2"/>
                  <a:pt x="201" y="8"/>
                  <a:pt x="224" y="20"/>
                </a:cubicBezTo>
                <a:cubicBezTo>
                  <a:pt x="248" y="33"/>
                  <a:pt x="267" y="50"/>
                  <a:pt x="275" y="76"/>
                </a:cubicBezTo>
                <a:cubicBezTo>
                  <a:pt x="285" y="106"/>
                  <a:pt x="276" y="133"/>
                  <a:pt x="255" y="155"/>
                </a:cubicBezTo>
                <a:cubicBezTo>
                  <a:pt x="236" y="175"/>
                  <a:pt x="212" y="186"/>
                  <a:pt x="186" y="192"/>
                </a:cubicBezTo>
                <a:cubicBezTo>
                  <a:pt x="163" y="197"/>
                  <a:pt x="140" y="198"/>
                  <a:pt x="116" y="194"/>
                </a:cubicBezTo>
                <a:cubicBezTo>
                  <a:pt x="113" y="194"/>
                  <a:pt x="110" y="194"/>
                  <a:pt x="106" y="196"/>
                </a:cubicBezTo>
                <a:cubicBezTo>
                  <a:pt x="88" y="209"/>
                  <a:pt x="67" y="217"/>
                  <a:pt x="45" y="221"/>
                </a:cubicBezTo>
                <a:cubicBezTo>
                  <a:pt x="41" y="221"/>
                  <a:pt x="37" y="222"/>
                  <a:pt x="35" y="218"/>
                </a:cubicBezTo>
                <a:cubicBezTo>
                  <a:pt x="33" y="214"/>
                  <a:pt x="35" y="211"/>
                  <a:pt x="38" y="208"/>
                </a:cubicBezTo>
                <a:cubicBezTo>
                  <a:pt x="46" y="199"/>
                  <a:pt x="55" y="189"/>
                  <a:pt x="60" y="178"/>
                </a:cubicBezTo>
                <a:cubicBezTo>
                  <a:pt x="60" y="177"/>
                  <a:pt x="60" y="176"/>
                  <a:pt x="60" y="177"/>
                </a:cubicBezTo>
                <a:close/>
                <a:moveTo>
                  <a:pt x="85" y="179"/>
                </a:moveTo>
                <a:cubicBezTo>
                  <a:pt x="86" y="180"/>
                  <a:pt x="86" y="180"/>
                  <a:pt x="86" y="180"/>
                </a:cubicBezTo>
                <a:cubicBezTo>
                  <a:pt x="91" y="177"/>
                  <a:pt x="96" y="174"/>
                  <a:pt x="100" y="171"/>
                </a:cubicBezTo>
                <a:cubicBezTo>
                  <a:pt x="104" y="168"/>
                  <a:pt x="107" y="168"/>
                  <a:pt x="111" y="169"/>
                </a:cubicBezTo>
                <a:cubicBezTo>
                  <a:pt x="134" y="173"/>
                  <a:pt x="157" y="174"/>
                  <a:pt x="180" y="168"/>
                </a:cubicBezTo>
                <a:cubicBezTo>
                  <a:pt x="206" y="162"/>
                  <a:pt x="229" y="151"/>
                  <a:pt x="244" y="129"/>
                </a:cubicBezTo>
                <a:cubicBezTo>
                  <a:pt x="256" y="112"/>
                  <a:pt x="258" y="95"/>
                  <a:pt x="249" y="76"/>
                </a:cubicBezTo>
                <a:cubicBezTo>
                  <a:pt x="240" y="59"/>
                  <a:pt x="225" y="48"/>
                  <a:pt x="209" y="40"/>
                </a:cubicBezTo>
                <a:cubicBezTo>
                  <a:pt x="182" y="27"/>
                  <a:pt x="154" y="23"/>
                  <a:pt x="124" y="27"/>
                </a:cubicBezTo>
                <a:cubicBezTo>
                  <a:pt x="97" y="31"/>
                  <a:pt x="71" y="40"/>
                  <a:pt x="51" y="60"/>
                </a:cubicBezTo>
                <a:cubicBezTo>
                  <a:pt x="32" y="80"/>
                  <a:pt x="29" y="106"/>
                  <a:pt x="44" y="128"/>
                </a:cubicBezTo>
                <a:cubicBezTo>
                  <a:pt x="52" y="140"/>
                  <a:pt x="63" y="149"/>
                  <a:pt x="75" y="156"/>
                </a:cubicBezTo>
                <a:cubicBezTo>
                  <a:pt x="80" y="159"/>
                  <a:pt x="86" y="162"/>
                  <a:pt x="91" y="165"/>
                </a:cubicBezTo>
                <a:cubicBezTo>
                  <a:pt x="89" y="170"/>
                  <a:pt x="87" y="175"/>
                  <a:pt x="85" y="179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2" name="Freeform 24"/>
          <p:cNvSpPr>
            <a:spLocks/>
          </p:cNvSpPr>
          <p:nvPr/>
        </p:nvSpPr>
        <p:spPr bwMode="auto">
          <a:xfrm>
            <a:off x="6029854" y="4838701"/>
            <a:ext cx="340784" cy="304800"/>
          </a:xfrm>
          <a:custGeom>
            <a:avLst/>
            <a:gdLst>
              <a:gd name="T0" fmla="*/ 0 w 223"/>
              <a:gd name="T1" fmla="*/ 152 h 200"/>
              <a:gd name="T2" fmla="*/ 47 w 223"/>
              <a:gd name="T3" fmla="*/ 149 h 200"/>
              <a:gd name="T4" fmla="*/ 133 w 223"/>
              <a:gd name="T5" fmla="*/ 111 h 200"/>
              <a:gd name="T6" fmla="*/ 173 w 223"/>
              <a:gd name="T7" fmla="*/ 42 h 200"/>
              <a:gd name="T8" fmla="*/ 171 w 223"/>
              <a:gd name="T9" fmla="*/ 5 h 200"/>
              <a:gd name="T10" fmla="*/ 170 w 223"/>
              <a:gd name="T11" fmla="*/ 0 h 200"/>
              <a:gd name="T12" fmla="*/ 223 w 223"/>
              <a:gd name="T13" fmla="*/ 77 h 200"/>
              <a:gd name="T14" fmla="*/ 173 w 223"/>
              <a:gd name="T15" fmla="*/ 154 h 200"/>
              <a:gd name="T16" fmla="*/ 191 w 223"/>
              <a:gd name="T17" fmla="*/ 182 h 200"/>
              <a:gd name="T18" fmla="*/ 197 w 223"/>
              <a:gd name="T19" fmla="*/ 189 h 200"/>
              <a:gd name="T20" fmla="*/ 197 w 223"/>
              <a:gd name="T21" fmla="*/ 197 h 200"/>
              <a:gd name="T22" fmla="*/ 190 w 223"/>
              <a:gd name="T23" fmla="*/ 200 h 200"/>
              <a:gd name="T24" fmla="*/ 126 w 223"/>
              <a:gd name="T25" fmla="*/ 175 h 200"/>
              <a:gd name="T26" fmla="*/ 118 w 223"/>
              <a:gd name="T27" fmla="*/ 173 h 200"/>
              <a:gd name="T28" fmla="*/ 21 w 223"/>
              <a:gd name="T29" fmla="*/ 163 h 200"/>
              <a:gd name="T30" fmla="*/ 0 w 223"/>
              <a:gd name="T31" fmla="*/ 15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23" h="200">
                <a:moveTo>
                  <a:pt x="0" y="152"/>
                </a:moveTo>
                <a:cubicBezTo>
                  <a:pt x="16" y="151"/>
                  <a:pt x="32" y="151"/>
                  <a:pt x="47" y="149"/>
                </a:cubicBezTo>
                <a:cubicBezTo>
                  <a:pt x="79" y="144"/>
                  <a:pt x="108" y="132"/>
                  <a:pt x="133" y="111"/>
                </a:cubicBezTo>
                <a:cubicBezTo>
                  <a:pt x="155" y="93"/>
                  <a:pt x="169" y="70"/>
                  <a:pt x="173" y="42"/>
                </a:cubicBezTo>
                <a:cubicBezTo>
                  <a:pt x="175" y="30"/>
                  <a:pt x="175" y="17"/>
                  <a:pt x="171" y="5"/>
                </a:cubicBezTo>
                <a:cubicBezTo>
                  <a:pt x="171" y="4"/>
                  <a:pt x="171" y="2"/>
                  <a:pt x="170" y="0"/>
                </a:cubicBezTo>
                <a:cubicBezTo>
                  <a:pt x="200" y="18"/>
                  <a:pt x="222" y="41"/>
                  <a:pt x="223" y="77"/>
                </a:cubicBezTo>
                <a:cubicBezTo>
                  <a:pt x="223" y="113"/>
                  <a:pt x="201" y="136"/>
                  <a:pt x="173" y="154"/>
                </a:cubicBezTo>
                <a:cubicBezTo>
                  <a:pt x="177" y="165"/>
                  <a:pt x="184" y="174"/>
                  <a:pt x="191" y="182"/>
                </a:cubicBezTo>
                <a:cubicBezTo>
                  <a:pt x="193" y="184"/>
                  <a:pt x="196" y="186"/>
                  <a:pt x="197" y="189"/>
                </a:cubicBezTo>
                <a:cubicBezTo>
                  <a:pt x="198" y="191"/>
                  <a:pt x="199" y="195"/>
                  <a:pt x="197" y="197"/>
                </a:cubicBezTo>
                <a:cubicBezTo>
                  <a:pt x="196" y="198"/>
                  <a:pt x="192" y="200"/>
                  <a:pt x="190" y="200"/>
                </a:cubicBezTo>
                <a:cubicBezTo>
                  <a:pt x="167" y="196"/>
                  <a:pt x="145" y="188"/>
                  <a:pt x="126" y="175"/>
                </a:cubicBezTo>
                <a:cubicBezTo>
                  <a:pt x="124" y="173"/>
                  <a:pt x="121" y="173"/>
                  <a:pt x="118" y="173"/>
                </a:cubicBezTo>
                <a:cubicBezTo>
                  <a:pt x="85" y="178"/>
                  <a:pt x="53" y="176"/>
                  <a:pt x="21" y="163"/>
                </a:cubicBezTo>
                <a:cubicBezTo>
                  <a:pt x="14" y="159"/>
                  <a:pt x="7" y="156"/>
                  <a:pt x="0" y="152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3" name="Freeform 25"/>
          <p:cNvSpPr>
            <a:spLocks/>
          </p:cNvSpPr>
          <p:nvPr/>
        </p:nvSpPr>
        <p:spPr bwMode="auto">
          <a:xfrm>
            <a:off x="4438120" y="3202517"/>
            <a:ext cx="414867" cy="416984"/>
          </a:xfrm>
          <a:custGeom>
            <a:avLst/>
            <a:gdLst/>
            <a:ahLst/>
            <a:cxnLst/>
            <a:rect l="l" t="t" r="r" b="b"/>
            <a:pathLst>
              <a:path w="311150" h="312738">
                <a:moveTo>
                  <a:pt x="276978" y="25400"/>
                </a:moveTo>
                <a:cubicBezTo>
                  <a:pt x="280431" y="51840"/>
                  <a:pt x="283885" y="77131"/>
                  <a:pt x="287338" y="103571"/>
                </a:cubicBezTo>
                <a:cubicBezTo>
                  <a:pt x="278129" y="100122"/>
                  <a:pt x="270071" y="96674"/>
                  <a:pt x="260862" y="92075"/>
                </a:cubicBezTo>
                <a:cubicBezTo>
                  <a:pt x="247049" y="126562"/>
                  <a:pt x="233235" y="159900"/>
                  <a:pt x="218270" y="193238"/>
                </a:cubicBezTo>
                <a:cubicBezTo>
                  <a:pt x="204457" y="177144"/>
                  <a:pt x="191795" y="162199"/>
                  <a:pt x="177981" y="146105"/>
                </a:cubicBezTo>
                <a:cubicBezTo>
                  <a:pt x="164167" y="171396"/>
                  <a:pt x="151505" y="195537"/>
                  <a:pt x="138843" y="220827"/>
                </a:cubicBezTo>
                <a:cubicBezTo>
                  <a:pt x="125029" y="208182"/>
                  <a:pt x="112367" y="195537"/>
                  <a:pt x="99704" y="182891"/>
                </a:cubicBezTo>
                <a:cubicBezTo>
                  <a:pt x="88193" y="208182"/>
                  <a:pt x="76682" y="233473"/>
                  <a:pt x="65170" y="258763"/>
                </a:cubicBezTo>
                <a:cubicBezTo>
                  <a:pt x="58264" y="255314"/>
                  <a:pt x="52508" y="253015"/>
                  <a:pt x="44450" y="249567"/>
                </a:cubicBezTo>
                <a:cubicBezTo>
                  <a:pt x="60566" y="213930"/>
                  <a:pt x="75531" y="179443"/>
                  <a:pt x="91646" y="143806"/>
                </a:cubicBezTo>
                <a:cubicBezTo>
                  <a:pt x="105460" y="156451"/>
                  <a:pt x="118122" y="170246"/>
                  <a:pt x="131936" y="182891"/>
                </a:cubicBezTo>
                <a:cubicBezTo>
                  <a:pt x="145749" y="157601"/>
                  <a:pt x="159563" y="132310"/>
                  <a:pt x="173376" y="105870"/>
                </a:cubicBezTo>
                <a:cubicBezTo>
                  <a:pt x="186039" y="120815"/>
                  <a:pt x="198701" y="135759"/>
                  <a:pt x="212515" y="150703"/>
                </a:cubicBezTo>
                <a:cubicBezTo>
                  <a:pt x="221724" y="128862"/>
                  <a:pt x="230933" y="105870"/>
                  <a:pt x="240142" y="84028"/>
                </a:cubicBezTo>
                <a:cubicBezTo>
                  <a:pt x="232084" y="80580"/>
                  <a:pt x="222875" y="75981"/>
                  <a:pt x="214817" y="72533"/>
                </a:cubicBezTo>
                <a:cubicBezTo>
                  <a:pt x="235537" y="56439"/>
                  <a:pt x="256258" y="41494"/>
                  <a:pt x="276978" y="25400"/>
                </a:cubicBezTo>
                <a:close/>
                <a:moveTo>
                  <a:pt x="0" y="0"/>
                </a:moveTo>
                <a:lnTo>
                  <a:pt x="11439" y="0"/>
                </a:lnTo>
                <a:cubicBezTo>
                  <a:pt x="11439" y="1150"/>
                  <a:pt x="11439" y="2300"/>
                  <a:pt x="11439" y="3449"/>
                </a:cubicBezTo>
                <a:cubicBezTo>
                  <a:pt x="11439" y="101180"/>
                  <a:pt x="11439" y="198911"/>
                  <a:pt x="11439" y="297791"/>
                </a:cubicBezTo>
                <a:cubicBezTo>
                  <a:pt x="11439" y="298941"/>
                  <a:pt x="11439" y="300091"/>
                  <a:pt x="11439" y="301240"/>
                </a:cubicBezTo>
                <a:cubicBezTo>
                  <a:pt x="110962" y="301240"/>
                  <a:pt x="211628" y="301240"/>
                  <a:pt x="311150" y="301240"/>
                </a:cubicBezTo>
                <a:cubicBezTo>
                  <a:pt x="311150" y="304690"/>
                  <a:pt x="311150" y="309289"/>
                  <a:pt x="311150" y="312738"/>
                </a:cubicBezTo>
                <a:cubicBezTo>
                  <a:pt x="207052" y="312738"/>
                  <a:pt x="104098" y="312738"/>
                  <a:pt x="0" y="312738"/>
                </a:cubicBezTo>
                <a:cubicBezTo>
                  <a:pt x="0" y="208109"/>
                  <a:pt x="0" y="103480"/>
                  <a:pt x="0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5" name="Freeform 27"/>
          <p:cNvSpPr>
            <a:spLocks/>
          </p:cNvSpPr>
          <p:nvPr/>
        </p:nvSpPr>
        <p:spPr bwMode="auto">
          <a:xfrm>
            <a:off x="7350654" y="3208869"/>
            <a:ext cx="524935" cy="459316"/>
          </a:xfrm>
          <a:custGeom>
            <a:avLst/>
            <a:gdLst/>
            <a:ahLst/>
            <a:cxnLst/>
            <a:rect l="l" t="t" r="r" b="b"/>
            <a:pathLst>
              <a:path w="393701" h="344487">
                <a:moveTo>
                  <a:pt x="379917" y="115887"/>
                </a:moveTo>
                <a:cubicBezTo>
                  <a:pt x="382214" y="122745"/>
                  <a:pt x="385660" y="129603"/>
                  <a:pt x="387958" y="136461"/>
                </a:cubicBezTo>
                <a:cubicBezTo>
                  <a:pt x="390255" y="144462"/>
                  <a:pt x="391404" y="153606"/>
                  <a:pt x="392553" y="161607"/>
                </a:cubicBezTo>
                <a:cubicBezTo>
                  <a:pt x="392553" y="161618"/>
                  <a:pt x="392558" y="162755"/>
                  <a:pt x="393701" y="163893"/>
                </a:cubicBezTo>
                <a:cubicBezTo>
                  <a:pt x="393701" y="169608"/>
                  <a:pt x="393701" y="175323"/>
                  <a:pt x="393701" y="181038"/>
                </a:cubicBezTo>
                <a:cubicBezTo>
                  <a:pt x="392553" y="184467"/>
                  <a:pt x="392553" y="187896"/>
                  <a:pt x="391404" y="191325"/>
                </a:cubicBezTo>
                <a:cubicBezTo>
                  <a:pt x="386809" y="222186"/>
                  <a:pt x="371876" y="248475"/>
                  <a:pt x="347752" y="267906"/>
                </a:cubicBezTo>
                <a:cubicBezTo>
                  <a:pt x="324778" y="287337"/>
                  <a:pt x="297209" y="295338"/>
                  <a:pt x="267342" y="295338"/>
                </a:cubicBezTo>
                <a:cubicBezTo>
                  <a:pt x="220244" y="295338"/>
                  <a:pt x="174296" y="295338"/>
                  <a:pt x="127198" y="295338"/>
                </a:cubicBezTo>
                <a:cubicBezTo>
                  <a:pt x="122603" y="312483"/>
                  <a:pt x="122603" y="328485"/>
                  <a:pt x="122603" y="344487"/>
                </a:cubicBezTo>
                <a:cubicBezTo>
                  <a:pt x="120306" y="343344"/>
                  <a:pt x="120306" y="343344"/>
                  <a:pt x="119157" y="342201"/>
                </a:cubicBezTo>
                <a:cubicBezTo>
                  <a:pt x="88142" y="319341"/>
                  <a:pt x="58275" y="296481"/>
                  <a:pt x="27259" y="273621"/>
                </a:cubicBezTo>
                <a:cubicBezTo>
                  <a:pt x="26111" y="273621"/>
                  <a:pt x="24962" y="272478"/>
                  <a:pt x="23813" y="271335"/>
                </a:cubicBezTo>
                <a:cubicBezTo>
                  <a:pt x="57126" y="246189"/>
                  <a:pt x="89290" y="222186"/>
                  <a:pt x="122603" y="198183"/>
                </a:cubicBezTo>
                <a:cubicBezTo>
                  <a:pt x="122603" y="214185"/>
                  <a:pt x="122603" y="230187"/>
                  <a:pt x="122603" y="246189"/>
                </a:cubicBezTo>
                <a:cubicBezTo>
                  <a:pt x="123752" y="246189"/>
                  <a:pt x="124901" y="246189"/>
                  <a:pt x="126049" y="246189"/>
                </a:cubicBezTo>
                <a:cubicBezTo>
                  <a:pt x="174296" y="246189"/>
                  <a:pt x="221393" y="246189"/>
                  <a:pt x="269639" y="246189"/>
                </a:cubicBezTo>
                <a:cubicBezTo>
                  <a:pt x="313291" y="246189"/>
                  <a:pt x="346604" y="211899"/>
                  <a:pt x="344306" y="168465"/>
                </a:cubicBezTo>
                <a:cubicBezTo>
                  <a:pt x="343158" y="161607"/>
                  <a:pt x="340860" y="155892"/>
                  <a:pt x="339711" y="149034"/>
                </a:cubicBezTo>
                <a:cubicBezTo>
                  <a:pt x="339711" y="147891"/>
                  <a:pt x="339711" y="145605"/>
                  <a:pt x="340860" y="144462"/>
                </a:cubicBezTo>
                <a:cubicBezTo>
                  <a:pt x="353496" y="135318"/>
                  <a:pt x="366132" y="126174"/>
                  <a:pt x="379917" y="115887"/>
                </a:cubicBezTo>
                <a:close/>
                <a:moveTo>
                  <a:pt x="269628" y="0"/>
                </a:moveTo>
                <a:lnTo>
                  <a:pt x="270775" y="0"/>
                </a:lnTo>
                <a:cubicBezTo>
                  <a:pt x="271923" y="1151"/>
                  <a:pt x="273070" y="1151"/>
                  <a:pt x="273070" y="2302"/>
                </a:cubicBezTo>
                <a:cubicBezTo>
                  <a:pt x="304049" y="25321"/>
                  <a:pt x="333880" y="48340"/>
                  <a:pt x="364858" y="71358"/>
                </a:cubicBezTo>
                <a:cubicBezTo>
                  <a:pt x="366006" y="71358"/>
                  <a:pt x="367153" y="72509"/>
                  <a:pt x="368300" y="73660"/>
                </a:cubicBezTo>
                <a:cubicBezTo>
                  <a:pt x="336174" y="98981"/>
                  <a:pt x="302901" y="123151"/>
                  <a:pt x="270775" y="147320"/>
                </a:cubicBezTo>
                <a:cubicBezTo>
                  <a:pt x="270775" y="131207"/>
                  <a:pt x="270775" y="115094"/>
                  <a:pt x="270775" y="98981"/>
                </a:cubicBezTo>
                <a:cubicBezTo>
                  <a:pt x="268481" y="98981"/>
                  <a:pt x="267333" y="98981"/>
                  <a:pt x="266186" y="98981"/>
                </a:cubicBezTo>
                <a:cubicBezTo>
                  <a:pt x="219144" y="98981"/>
                  <a:pt x="170956" y="98981"/>
                  <a:pt x="122767" y="98981"/>
                </a:cubicBezTo>
                <a:cubicBezTo>
                  <a:pt x="80315" y="98981"/>
                  <a:pt x="47042" y="133509"/>
                  <a:pt x="49336" y="177245"/>
                </a:cubicBezTo>
                <a:cubicBezTo>
                  <a:pt x="49336" y="184151"/>
                  <a:pt x="51631" y="189905"/>
                  <a:pt x="52778" y="196811"/>
                </a:cubicBezTo>
                <a:cubicBezTo>
                  <a:pt x="52778" y="197962"/>
                  <a:pt x="52778" y="200264"/>
                  <a:pt x="51631" y="201415"/>
                </a:cubicBezTo>
                <a:cubicBezTo>
                  <a:pt x="39010" y="210622"/>
                  <a:pt x="26389" y="219830"/>
                  <a:pt x="12621" y="230188"/>
                </a:cubicBezTo>
                <a:cubicBezTo>
                  <a:pt x="10326" y="223282"/>
                  <a:pt x="6884" y="216377"/>
                  <a:pt x="4590" y="209471"/>
                </a:cubicBezTo>
                <a:cubicBezTo>
                  <a:pt x="2295" y="201415"/>
                  <a:pt x="1148" y="192207"/>
                  <a:pt x="0" y="184151"/>
                </a:cubicBezTo>
                <a:cubicBezTo>
                  <a:pt x="0" y="184140"/>
                  <a:pt x="0" y="182994"/>
                  <a:pt x="0" y="181849"/>
                </a:cubicBezTo>
                <a:cubicBezTo>
                  <a:pt x="0" y="176094"/>
                  <a:pt x="0" y="170339"/>
                  <a:pt x="0" y="164585"/>
                </a:cubicBezTo>
                <a:cubicBezTo>
                  <a:pt x="0" y="161132"/>
                  <a:pt x="0" y="157679"/>
                  <a:pt x="1148" y="154226"/>
                </a:cubicBezTo>
                <a:cubicBezTo>
                  <a:pt x="5737" y="123151"/>
                  <a:pt x="20653" y="96679"/>
                  <a:pt x="44747" y="77113"/>
                </a:cubicBezTo>
                <a:cubicBezTo>
                  <a:pt x="68841" y="57547"/>
                  <a:pt x="95230" y="49491"/>
                  <a:pt x="125062" y="49491"/>
                </a:cubicBezTo>
                <a:cubicBezTo>
                  <a:pt x="172103" y="49491"/>
                  <a:pt x="219144" y="49491"/>
                  <a:pt x="265039" y="49491"/>
                </a:cubicBezTo>
                <a:cubicBezTo>
                  <a:pt x="267333" y="49491"/>
                  <a:pt x="268481" y="49491"/>
                  <a:pt x="269628" y="49491"/>
                </a:cubicBezTo>
                <a:cubicBezTo>
                  <a:pt x="269628" y="32226"/>
                  <a:pt x="269628" y="16113"/>
                  <a:pt x="269628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4" name="副标题 2"/>
          <p:cNvSpPr txBox="1">
            <a:spLocks/>
          </p:cNvSpPr>
          <p:nvPr/>
        </p:nvSpPr>
        <p:spPr>
          <a:xfrm>
            <a:off x="884705" y="1868421"/>
            <a:ext cx="2863809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133" dirty="0">
                <a:solidFill>
                  <a:schemeClr val="tx2"/>
                </a:solidFill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26" name="副标题 2"/>
          <p:cNvSpPr txBox="1">
            <a:spLocks/>
          </p:cNvSpPr>
          <p:nvPr/>
        </p:nvSpPr>
        <p:spPr>
          <a:xfrm>
            <a:off x="8802460" y="4697048"/>
            <a:ext cx="2863809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133" dirty="0">
                <a:solidFill>
                  <a:schemeClr val="tx2"/>
                </a:solidFill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27" name="副标题 2"/>
          <p:cNvSpPr txBox="1">
            <a:spLocks/>
          </p:cNvSpPr>
          <p:nvPr/>
        </p:nvSpPr>
        <p:spPr>
          <a:xfrm>
            <a:off x="884705" y="4697048"/>
            <a:ext cx="2863809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133" dirty="0">
                <a:solidFill>
                  <a:schemeClr val="tx2"/>
                </a:solidFill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28" name="副标题 2"/>
          <p:cNvSpPr txBox="1">
            <a:spLocks/>
          </p:cNvSpPr>
          <p:nvPr/>
        </p:nvSpPr>
        <p:spPr>
          <a:xfrm>
            <a:off x="8772891" y="1868421"/>
            <a:ext cx="2862632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defPPr>
              <a:defRPr lang="zh-CN"/>
            </a:defPPr>
            <a:lvl1pPr indent="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  <a:defRPr sz="1600">
                <a:solidFill>
                  <a:schemeClr val="accent6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defRPr>
            </a:lvl1pPr>
            <a:lvl2pPr indent="0" algn="ctr">
              <a:spcBef>
                <a:spcPct val="20000"/>
              </a:spcBef>
              <a:buFont typeface="Arial" panose="020B0604020202020204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anose="020B0604020202020204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2133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添加文本内容添加文本内容添加文本内容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952438" y="1426030"/>
            <a:ext cx="355077" cy="356124"/>
            <a:chOff x="3491287" y="4451350"/>
            <a:chExt cx="263525" cy="264302"/>
          </a:xfrm>
        </p:grpSpPr>
        <p:grpSp>
          <p:nvGrpSpPr>
            <p:cNvPr id="30" name="组合 29"/>
            <p:cNvGrpSpPr/>
            <p:nvPr/>
          </p:nvGrpSpPr>
          <p:grpSpPr>
            <a:xfrm>
              <a:off x="3491287" y="4451350"/>
              <a:ext cx="263525" cy="263525"/>
              <a:chOff x="2366083" y="3784622"/>
              <a:chExt cx="330552" cy="330552"/>
            </a:xfrm>
            <a:effectLst>
              <a:outerShdw blurRad="152400" dist="152400" dir="2700000" sx="90000" sy="9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36" name="Oval 1556"/>
              <p:cNvSpPr>
                <a:spLocks noChangeArrowheads="1"/>
              </p:cNvSpPr>
              <p:nvPr/>
            </p:nvSpPr>
            <p:spPr bwMode="auto">
              <a:xfrm>
                <a:off x="2366083" y="3784622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85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Oval 1556_1"/>
              <p:cNvSpPr>
                <a:spLocks noChangeArrowheads="1"/>
              </p:cNvSpPr>
              <p:nvPr/>
            </p:nvSpPr>
            <p:spPr bwMode="auto">
              <a:xfrm>
                <a:off x="2378359" y="3796898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90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518712" y="4478775"/>
              <a:ext cx="208670" cy="208670"/>
              <a:chOff x="1691680" y="3890524"/>
              <a:chExt cx="330552" cy="330552"/>
            </a:xfrm>
          </p:grpSpPr>
          <p:sp>
            <p:nvSpPr>
              <p:cNvPr id="34" name="Oval 1556"/>
              <p:cNvSpPr>
                <a:spLocks noChangeArrowheads="1"/>
              </p:cNvSpPr>
              <p:nvPr/>
            </p:nvSpPr>
            <p:spPr bwMode="auto">
              <a:xfrm>
                <a:off x="1691680" y="3890524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9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Oval 1556_1"/>
              <p:cNvSpPr>
                <a:spLocks noChangeArrowheads="1"/>
              </p:cNvSpPr>
              <p:nvPr/>
            </p:nvSpPr>
            <p:spPr bwMode="auto">
              <a:xfrm>
                <a:off x="1703956" y="3902800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90000"/>
                    </a:schemeClr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2" name="Freeform 1613"/>
            <p:cNvSpPr>
              <a:spLocks/>
            </p:cNvSpPr>
            <p:nvPr/>
          </p:nvSpPr>
          <p:spPr bwMode="auto">
            <a:xfrm>
              <a:off x="3609545" y="4528319"/>
              <a:ext cx="134612" cy="187333"/>
            </a:xfrm>
            <a:custGeom>
              <a:avLst/>
              <a:gdLst>
                <a:gd name="T0" fmla="*/ 78 w 719"/>
                <a:gd name="T1" fmla="*/ 0 h 978"/>
                <a:gd name="T2" fmla="*/ 78 w 719"/>
                <a:gd name="T3" fmla="*/ 0 h 978"/>
                <a:gd name="T4" fmla="*/ 5 w 719"/>
                <a:gd name="T5" fmla="*/ 593 h 978"/>
                <a:gd name="T6" fmla="*/ 0 w 719"/>
                <a:gd name="T7" fmla="*/ 596 h 978"/>
                <a:gd name="T8" fmla="*/ 381 w 719"/>
                <a:gd name="T9" fmla="*/ 978 h 978"/>
                <a:gd name="T10" fmla="*/ 719 w 719"/>
                <a:gd name="T11" fmla="*/ 641 h 978"/>
                <a:gd name="T12" fmla="*/ 78 w 719"/>
                <a:gd name="T13" fmla="*/ 0 h 978"/>
                <a:gd name="connsiteX0" fmla="*/ 1015 w 9930"/>
                <a:gd name="connsiteY0" fmla="*/ 0 h 10000"/>
                <a:gd name="connsiteX1" fmla="*/ 1015 w 9930"/>
                <a:gd name="connsiteY1" fmla="*/ 0 h 10000"/>
                <a:gd name="connsiteX2" fmla="*/ 0 w 9930"/>
                <a:gd name="connsiteY2" fmla="*/ 6063 h 10000"/>
                <a:gd name="connsiteX3" fmla="*/ 5229 w 9930"/>
                <a:gd name="connsiteY3" fmla="*/ 10000 h 10000"/>
                <a:gd name="connsiteX4" fmla="*/ 9930 w 9930"/>
                <a:gd name="connsiteY4" fmla="*/ 6554 h 10000"/>
                <a:gd name="connsiteX5" fmla="*/ 1015 w 9930"/>
                <a:gd name="connsiteY5" fmla="*/ 0 h 10000"/>
                <a:gd name="connsiteX0" fmla="*/ 865 w 9843"/>
                <a:gd name="connsiteY0" fmla="*/ 0 h 10000"/>
                <a:gd name="connsiteX1" fmla="*/ 865 w 9843"/>
                <a:gd name="connsiteY1" fmla="*/ 0 h 10000"/>
                <a:gd name="connsiteX2" fmla="*/ 0 w 9843"/>
                <a:gd name="connsiteY2" fmla="*/ 6120 h 10000"/>
                <a:gd name="connsiteX3" fmla="*/ 5109 w 9843"/>
                <a:gd name="connsiteY3" fmla="*/ 10000 h 10000"/>
                <a:gd name="connsiteX4" fmla="*/ 9843 w 9843"/>
                <a:gd name="connsiteY4" fmla="*/ 6554 h 10000"/>
                <a:gd name="connsiteX5" fmla="*/ 865 w 9843"/>
                <a:gd name="connsiteY5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43" h="10000">
                  <a:moveTo>
                    <a:pt x="865" y="0"/>
                  </a:moveTo>
                  <a:lnTo>
                    <a:pt x="865" y="0"/>
                  </a:lnTo>
                  <a:lnTo>
                    <a:pt x="0" y="6120"/>
                  </a:lnTo>
                  <a:lnTo>
                    <a:pt x="5109" y="10000"/>
                  </a:lnTo>
                  <a:lnTo>
                    <a:pt x="9843" y="6554"/>
                  </a:lnTo>
                  <a:lnTo>
                    <a:pt x="865" y="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50000"/>
                    <a:alpha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1609"/>
            <p:cNvSpPr>
              <a:spLocks/>
            </p:cNvSpPr>
            <p:nvPr/>
          </p:nvSpPr>
          <p:spPr bwMode="auto">
            <a:xfrm>
              <a:off x="3584788" y="4528319"/>
              <a:ext cx="36586" cy="113587"/>
            </a:xfrm>
            <a:custGeom>
              <a:avLst/>
              <a:gdLst>
                <a:gd name="T0" fmla="*/ 118 w 191"/>
                <a:gd name="T1" fmla="*/ 593 h 593"/>
                <a:gd name="T2" fmla="*/ 118 w 191"/>
                <a:gd name="T3" fmla="*/ 64 h 593"/>
                <a:gd name="T4" fmla="*/ 0 w 191"/>
                <a:gd name="T5" fmla="*/ 64 h 593"/>
                <a:gd name="T6" fmla="*/ 0 w 191"/>
                <a:gd name="T7" fmla="*/ 0 h 593"/>
                <a:gd name="T8" fmla="*/ 191 w 191"/>
                <a:gd name="T9" fmla="*/ 0 h 593"/>
                <a:gd name="T10" fmla="*/ 191 w 191"/>
                <a:gd name="T11" fmla="*/ 593 h 593"/>
                <a:gd name="T12" fmla="*/ 118 w 191"/>
                <a:gd name="T13" fmla="*/ 593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" h="593">
                  <a:moveTo>
                    <a:pt x="118" y="593"/>
                  </a:moveTo>
                  <a:lnTo>
                    <a:pt x="118" y="64"/>
                  </a:lnTo>
                  <a:lnTo>
                    <a:pt x="0" y="64"/>
                  </a:lnTo>
                  <a:lnTo>
                    <a:pt x="0" y="0"/>
                  </a:lnTo>
                  <a:lnTo>
                    <a:pt x="191" y="0"/>
                  </a:lnTo>
                  <a:lnTo>
                    <a:pt x="191" y="593"/>
                  </a:lnTo>
                  <a:lnTo>
                    <a:pt x="118" y="593"/>
                  </a:lnTo>
                  <a:close/>
                </a:path>
              </a:pathLst>
            </a:custGeom>
            <a:solidFill>
              <a:srgbClr val="F6F6F0"/>
            </a:solidFill>
            <a:ln w="7938" cap="flat">
              <a:noFill/>
              <a:prstDash val="solid"/>
              <a:miter lim="800000"/>
              <a:headEnd/>
              <a:tailEnd/>
            </a:ln>
            <a:effectLst>
              <a:outerShdw blurRad="25400" algn="ctr" rotWithShape="0">
                <a:prstClr val="black">
                  <a:alpha val="50000"/>
                </a:prstClr>
              </a:outerShdw>
            </a:effectLst>
            <a:scene3d>
              <a:camera prst="orthographicFront"/>
              <a:lightRig rig="threePt" dir="t"/>
            </a:scene3d>
            <a:sp3d extrusionH="50800"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667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52438" y="4241624"/>
            <a:ext cx="355077" cy="355077"/>
            <a:chOff x="2123135" y="4446029"/>
            <a:chExt cx="263525" cy="263525"/>
          </a:xfrm>
        </p:grpSpPr>
        <p:grpSp>
          <p:nvGrpSpPr>
            <p:cNvPr id="39" name="组合 38"/>
            <p:cNvGrpSpPr/>
            <p:nvPr/>
          </p:nvGrpSpPr>
          <p:grpSpPr>
            <a:xfrm>
              <a:off x="2123135" y="4446029"/>
              <a:ext cx="263525" cy="263525"/>
              <a:chOff x="2366083" y="3784622"/>
              <a:chExt cx="330552" cy="330552"/>
            </a:xfrm>
            <a:effectLst>
              <a:outerShdw blurRad="152400" dist="152400" dir="2700000" sx="90000" sy="9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45" name="Oval 1556"/>
              <p:cNvSpPr>
                <a:spLocks noChangeArrowheads="1"/>
              </p:cNvSpPr>
              <p:nvPr/>
            </p:nvSpPr>
            <p:spPr bwMode="auto">
              <a:xfrm>
                <a:off x="2366083" y="3784622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85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Oval 1556_1"/>
              <p:cNvSpPr>
                <a:spLocks noChangeArrowheads="1"/>
              </p:cNvSpPr>
              <p:nvPr/>
            </p:nvSpPr>
            <p:spPr bwMode="auto">
              <a:xfrm>
                <a:off x="2378359" y="3796898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90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2150560" y="4473454"/>
              <a:ext cx="208670" cy="208670"/>
              <a:chOff x="1691680" y="3890524"/>
              <a:chExt cx="330552" cy="330552"/>
            </a:xfrm>
          </p:grpSpPr>
          <p:sp>
            <p:nvSpPr>
              <p:cNvPr id="43" name="Oval 1556"/>
              <p:cNvSpPr>
                <a:spLocks noChangeArrowheads="1"/>
              </p:cNvSpPr>
              <p:nvPr/>
            </p:nvSpPr>
            <p:spPr bwMode="auto">
              <a:xfrm>
                <a:off x="1691680" y="3890524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9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Oval 1556_1"/>
              <p:cNvSpPr>
                <a:spLocks noChangeArrowheads="1"/>
              </p:cNvSpPr>
              <p:nvPr/>
            </p:nvSpPr>
            <p:spPr bwMode="auto">
              <a:xfrm>
                <a:off x="1703956" y="3902800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lumMod val="90000"/>
                    </a:schemeClr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1" name="Freeform 1615"/>
            <p:cNvSpPr>
              <a:spLocks/>
            </p:cNvSpPr>
            <p:nvPr/>
          </p:nvSpPr>
          <p:spPr bwMode="auto">
            <a:xfrm>
              <a:off x="2213110" y="4521692"/>
              <a:ext cx="163390" cy="175266"/>
            </a:xfrm>
            <a:custGeom>
              <a:avLst/>
              <a:gdLst>
                <a:gd name="T0" fmla="*/ 385 w 853"/>
                <a:gd name="T1" fmla="*/ 0 h 915"/>
                <a:gd name="T2" fmla="*/ 367 w 853"/>
                <a:gd name="T3" fmla="*/ 17 h 915"/>
                <a:gd name="T4" fmla="*/ 367 w 853"/>
                <a:gd name="T5" fmla="*/ 189 h 915"/>
                <a:gd name="T6" fmla="*/ 329 w 853"/>
                <a:gd name="T7" fmla="*/ 244 h 915"/>
                <a:gd name="T8" fmla="*/ 383 w 853"/>
                <a:gd name="T9" fmla="*/ 369 h 915"/>
                <a:gd name="T10" fmla="*/ 362 w 853"/>
                <a:gd name="T11" fmla="*/ 482 h 915"/>
                <a:gd name="T12" fmla="*/ 206 w 853"/>
                <a:gd name="T13" fmla="*/ 513 h 915"/>
                <a:gd name="T14" fmla="*/ 15 w 853"/>
                <a:gd name="T15" fmla="*/ 492 h 915"/>
                <a:gd name="T16" fmla="*/ 0 w 853"/>
                <a:gd name="T17" fmla="*/ 508 h 915"/>
                <a:gd name="T18" fmla="*/ 407 w 853"/>
                <a:gd name="T19" fmla="*/ 915 h 915"/>
                <a:gd name="T20" fmla="*/ 853 w 853"/>
                <a:gd name="T21" fmla="*/ 468 h 915"/>
                <a:gd name="T22" fmla="*/ 385 w 853"/>
                <a:gd name="T23" fmla="*/ 0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3" h="915">
                  <a:moveTo>
                    <a:pt x="385" y="0"/>
                  </a:moveTo>
                  <a:lnTo>
                    <a:pt x="367" y="17"/>
                  </a:lnTo>
                  <a:lnTo>
                    <a:pt x="367" y="189"/>
                  </a:lnTo>
                  <a:lnTo>
                    <a:pt x="329" y="244"/>
                  </a:lnTo>
                  <a:lnTo>
                    <a:pt x="383" y="369"/>
                  </a:lnTo>
                  <a:lnTo>
                    <a:pt x="362" y="482"/>
                  </a:lnTo>
                  <a:lnTo>
                    <a:pt x="206" y="513"/>
                  </a:lnTo>
                  <a:lnTo>
                    <a:pt x="15" y="492"/>
                  </a:lnTo>
                  <a:lnTo>
                    <a:pt x="0" y="508"/>
                  </a:lnTo>
                  <a:lnTo>
                    <a:pt x="407" y="915"/>
                  </a:lnTo>
                  <a:lnTo>
                    <a:pt x="853" y="468"/>
                  </a:lnTo>
                  <a:lnTo>
                    <a:pt x="385" y="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50000"/>
                    <a:alpha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1611"/>
            <p:cNvSpPr>
              <a:spLocks/>
            </p:cNvSpPr>
            <p:nvPr/>
          </p:nvSpPr>
          <p:spPr bwMode="auto">
            <a:xfrm>
              <a:off x="2207747" y="4513647"/>
              <a:ext cx="87346" cy="113971"/>
            </a:xfrm>
            <a:custGeom>
              <a:avLst/>
              <a:gdLst>
                <a:gd name="T0" fmla="*/ 193 w 193"/>
                <a:gd name="T1" fmla="*/ 164 h 252"/>
                <a:gd name="T2" fmla="*/ 193 w 193"/>
                <a:gd name="T3" fmla="*/ 182 h 252"/>
                <a:gd name="T4" fmla="*/ 191 w 193"/>
                <a:gd name="T5" fmla="*/ 200 h 252"/>
                <a:gd name="T6" fmla="*/ 170 w 193"/>
                <a:gd name="T7" fmla="*/ 238 h 252"/>
                <a:gd name="T8" fmla="*/ 129 w 193"/>
                <a:gd name="T9" fmla="*/ 251 h 252"/>
                <a:gd name="T10" fmla="*/ 96 w 193"/>
                <a:gd name="T11" fmla="*/ 252 h 252"/>
                <a:gd name="T12" fmla="*/ 63 w 193"/>
                <a:gd name="T13" fmla="*/ 251 h 252"/>
                <a:gd name="T14" fmla="*/ 15 w 193"/>
                <a:gd name="T15" fmla="*/ 233 h 252"/>
                <a:gd name="T16" fmla="*/ 0 w 193"/>
                <a:gd name="T17" fmla="*/ 185 h 252"/>
                <a:gd name="T18" fmla="*/ 0 w 193"/>
                <a:gd name="T19" fmla="*/ 160 h 252"/>
                <a:gd name="T20" fmla="*/ 29 w 193"/>
                <a:gd name="T21" fmla="*/ 160 h 252"/>
                <a:gd name="T22" fmla="*/ 29 w 193"/>
                <a:gd name="T23" fmla="*/ 185 h 252"/>
                <a:gd name="T24" fmla="*/ 38 w 193"/>
                <a:gd name="T25" fmla="*/ 214 h 252"/>
                <a:gd name="T26" fmla="*/ 67 w 193"/>
                <a:gd name="T27" fmla="*/ 225 h 252"/>
                <a:gd name="T28" fmla="*/ 96 w 193"/>
                <a:gd name="T29" fmla="*/ 226 h 252"/>
                <a:gd name="T30" fmla="*/ 121 w 193"/>
                <a:gd name="T31" fmla="*/ 225 h 252"/>
                <a:gd name="T32" fmla="*/ 137 w 193"/>
                <a:gd name="T33" fmla="*/ 223 h 252"/>
                <a:gd name="T34" fmla="*/ 148 w 193"/>
                <a:gd name="T35" fmla="*/ 218 h 252"/>
                <a:gd name="T36" fmla="*/ 156 w 193"/>
                <a:gd name="T37" fmla="*/ 209 h 252"/>
                <a:gd name="T38" fmla="*/ 161 w 193"/>
                <a:gd name="T39" fmla="*/ 194 h 252"/>
                <a:gd name="T40" fmla="*/ 163 w 193"/>
                <a:gd name="T41" fmla="*/ 178 h 252"/>
                <a:gd name="T42" fmla="*/ 161 w 193"/>
                <a:gd name="T43" fmla="*/ 162 h 252"/>
                <a:gd name="T44" fmla="*/ 150 w 193"/>
                <a:gd name="T45" fmla="*/ 140 h 252"/>
                <a:gd name="T46" fmla="*/ 125 w 193"/>
                <a:gd name="T47" fmla="*/ 135 h 252"/>
                <a:gd name="T48" fmla="*/ 51 w 193"/>
                <a:gd name="T49" fmla="*/ 135 h 252"/>
                <a:gd name="T50" fmla="*/ 51 w 193"/>
                <a:gd name="T51" fmla="*/ 110 h 252"/>
                <a:gd name="T52" fmla="*/ 127 w 193"/>
                <a:gd name="T53" fmla="*/ 110 h 252"/>
                <a:gd name="T54" fmla="*/ 150 w 193"/>
                <a:gd name="T55" fmla="*/ 102 h 252"/>
                <a:gd name="T56" fmla="*/ 160 w 193"/>
                <a:gd name="T57" fmla="*/ 81 h 252"/>
                <a:gd name="T58" fmla="*/ 161 w 193"/>
                <a:gd name="T59" fmla="*/ 72 h 252"/>
                <a:gd name="T60" fmla="*/ 161 w 193"/>
                <a:gd name="T61" fmla="*/ 62 h 252"/>
                <a:gd name="T62" fmla="*/ 157 w 193"/>
                <a:gd name="T63" fmla="*/ 45 h 252"/>
                <a:gd name="T64" fmla="*/ 148 w 193"/>
                <a:gd name="T65" fmla="*/ 35 h 252"/>
                <a:gd name="T66" fmla="*/ 136 w 193"/>
                <a:gd name="T67" fmla="*/ 29 h 252"/>
                <a:gd name="T68" fmla="*/ 120 w 193"/>
                <a:gd name="T69" fmla="*/ 26 h 252"/>
                <a:gd name="T70" fmla="*/ 108 w 193"/>
                <a:gd name="T71" fmla="*/ 26 h 252"/>
                <a:gd name="T72" fmla="*/ 96 w 193"/>
                <a:gd name="T73" fmla="*/ 26 h 252"/>
                <a:gd name="T74" fmla="*/ 83 w 193"/>
                <a:gd name="T75" fmla="*/ 26 h 252"/>
                <a:gd name="T76" fmla="*/ 72 w 193"/>
                <a:gd name="T77" fmla="*/ 27 h 252"/>
                <a:gd name="T78" fmla="*/ 39 w 193"/>
                <a:gd name="T79" fmla="*/ 39 h 252"/>
                <a:gd name="T80" fmla="*/ 29 w 193"/>
                <a:gd name="T81" fmla="*/ 73 h 252"/>
                <a:gd name="T82" fmla="*/ 29 w 193"/>
                <a:gd name="T83" fmla="*/ 85 h 252"/>
                <a:gd name="T84" fmla="*/ 0 w 193"/>
                <a:gd name="T85" fmla="*/ 85 h 252"/>
                <a:gd name="T86" fmla="*/ 0 w 193"/>
                <a:gd name="T87" fmla="*/ 64 h 252"/>
                <a:gd name="T88" fmla="*/ 5 w 193"/>
                <a:gd name="T89" fmla="*/ 38 h 252"/>
                <a:gd name="T90" fmla="*/ 18 w 193"/>
                <a:gd name="T91" fmla="*/ 19 h 252"/>
                <a:gd name="T92" fmla="*/ 41 w 193"/>
                <a:gd name="T93" fmla="*/ 6 h 252"/>
                <a:gd name="T94" fmla="*/ 69 w 193"/>
                <a:gd name="T95" fmla="*/ 1 h 252"/>
                <a:gd name="T96" fmla="*/ 104 w 193"/>
                <a:gd name="T97" fmla="*/ 0 h 252"/>
                <a:gd name="T98" fmla="*/ 139 w 193"/>
                <a:gd name="T99" fmla="*/ 2 h 252"/>
                <a:gd name="T100" fmla="*/ 174 w 193"/>
                <a:gd name="T101" fmla="*/ 18 h 252"/>
                <a:gd name="T102" fmla="*/ 190 w 193"/>
                <a:gd name="T103" fmla="*/ 52 h 252"/>
                <a:gd name="T104" fmla="*/ 192 w 193"/>
                <a:gd name="T105" fmla="*/ 69 h 252"/>
                <a:gd name="T106" fmla="*/ 190 w 193"/>
                <a:gd name="T107" fmla="*/ 86 h 252"/>
                <a:gd name="T108" fmla="*/ 182 w 193"/>
                <a:gd name="T109" fmla="*/ 107 h 252"/>
                <a:gd name="T110" fmla="*/ 164 w 193"/>
                <a:gd name="T111" fmla="*/ 122 h 252"/>
                <a:gd name="T112" fmla="*/ 184 w 193"/>
                <a:gd name="T113" fmla="*/ 139 h 252"/>
                <a:gd name="T114" fmla="*/ 193 w 193"/>
                <a:gd name="T115" fmla="*/ 164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3" h="252">
                  <a:moveTo>
                    <a:pt x="193" y="164"/>
                  </a:moveTo>
                  <a:cubicBezTo>
                    <a:pt x="193" y="170"/>
                    <a:pt x="193" y="176"/>
                    <a:pt x="193" y="182"/>
                  </a:cubicBezTo>
                  <a:cubicBezTo>
                    <a:pt x="193" y="188"/>
                    <a:pt x="192" y="194"/>
                    <a:pt x="191" y="200"/>
                  </a:cubicBezTo>
                  <a:cubicBezTo>
                    <a:pt x="188" y="218"/>
                    <a:pt x="181" y="231"/>
                    <a:pt x="170" y="238"/>
                  </a:cubicBezTo>
                  <a:cubicBezTo>
                    <a:pt x="160" y="245"/>
                    <a:pt x="146" y="250"/>
                    <a:pt x="129" y="251"/>
                  </a:cubicBezTo>
                  <a:cubicBezTo>
                    <a:pt x="118" y="251"/>
                    <a:pt x="107" y="251"/>
                    <a:pt x="96" y="252"/>
                  </a:cubicBezTo>
                  <a:cubicBezTo>
                    <a:pt x="85" y="252"/>
                    <a:pt x="74" y="252"/>
                    <a:pt x="63" y="251"/>
                  </a:cubicBezTo>
                  <a:cubicBezTo>
                    <a:pt x="41" y="251"/>
                    <a:pt x="25" y="245"/>
                    <a:pt x="15" y="233"/>
                  </a:cubicBezTo>
                  <a:cubicBezTo>
                    <a:pt x="5" y="222"/>
                    <a:pt x="0" y="206"/>
                    <a:pt x="0" y="185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29" y="197"/>
                    <a:pt x="32" y="207"/>
                    <a:pt x="38" y="214"/>
                  </a:cubicBezTo>
                  <a:cubicBezTo>
                    <a:pt x="44" y="221"/>
                    <a:pt x="54" y="225"/>
                    <a:pt x="67" y="225"/>
                  </a:cubicBezTo>
                  <a:cubicBezTo>
                    <a:pt x="77" y="226"/>
                    <a:pt x="87" y="226"/>
                    <a:pt x="96" y="226"/>
                  </a:cubicBezTo>
                  <a:cubicBezTo>
                    <a:pt x="105" y="226"/>
                    <a:pt x="113" y="226"/>
                    <a:pt x="121" y="225"/>
                  </a:cubicBezTo>
                  <a:cubicBezTo>
                    <a:pt x="127" y="225"/>
                    <a:pt x="132" y="224"/>
                    <a:pt x="137" y="223"/>
                  </a:cubicBezTo>
                  <a:cubicBezTo>
                    <a:pt x="141" y="222"/>
                    <a:pt x="145" y="220"/>
                    <a:pt x="148" y="218"/>
                  </a:cubicBezTo>
                  <a:cubicBezTo>
                    <a:pt x="152" y="216"/>
                    <a:pt x="154" y="213"/>
                    <a:pt x="156" y="209"/>
                  </a:cubicBezTo>
                  <a:cubicBezTo>
                    <a:pt x="159" y="205"/>
                    <a:pt x="160" y="200"/>
                    <a:pt x="161" y="194"/>
                  </a:cubicBezTo>
                  <a:cubicBezTo>
                    <a:pt x="162" y="189"/>
                    <a:pt x="163" y="184"/>
                    <a:pt x="163" y="178"/>
                  </a:cubicBezTo>
                  <a:cubicBezTo>
                    <a:pt x="163" y="173"/>
                    <a:pt x="162" y="167"/>
                    <a:pt x="161" y="162"/>
                  </a:cubicBezTo>
                  <a:cubicBezTo>
                    <a:pt x="160" y="151"/>
                    <a:pt x="156" y="144"/>
                    <a:pt x="150" y="140"/>
                  </a:cubicBezTo>
                  <a:cubicBezTo>
                    <a:pt x="144" y="137"/>
                    <a:pt x="136" y="135"/>
                    <a:pt x="125" y="135"/>
                  </a:cubicBezTo>
                  <a:cubicBezTo>
                    <a:pt x="51" y="135"/>
                    <a:pt x="51" y="135"/>
                    <a:pt x="51" y="135"/>
                  </a:cubicBezTo>
                  <a:cubicBezTo>
                    <a:pt x="51" y="110"/>
                    <a:pt x="51" y="110"/>
                    <a:pt x="51" y="110"/>
                  </a:cubicBezTo>
                  <a:cubicBezTo>
                    <a:pt x="127" y="110"/>
                    <a:pt x="127" y="110"/>
                    <a:pt x="127" y="110"/>
                  </a:cubicBezTo>
                  <a:cubicBezTo>
                    <a:pt x="136" y="110"/>
                    <a:pt x="144" y="107"/>
                    <a:pt x="150" y="102"/>
                  </a:cubicBezTo>
                  <a:cubicBezTo>
                    <a:pt x="156" y="98"/>
                    <a:pt x="159" y="90"/>
                    <a:pt x="160" y="81"/>
                  </a:cubicBezTo>
                  <a:cubicBezTo>
                    <a:pt x="161" y="78"/>
                    <a:pt x="161" y="75"/>
                    <a:pt x="161" y="72"/>
                  </a:cubicBezTo>
                  <a:cubicBezTo>
                    <a:pt x="161" y="68"/>
                    <a:pt x="161" y="65"/>
                    <a:pt x="161" y="62"/>
                  </a:cubicBezTo>
                  <a:cubicBezTo>
                    <a:pt x="161" y="55"/>
                    <a:pt x="159" y="50"/>
                    <a:pt x="157" y="45"/>
                  </a:cubicBezTo>
                  <a:cubicBezTo>
                    <a:pt x="155" y="41"/>
                    <a:pt x="152" y="37"/>
                    <a:pt x="148" y="35"/>
                  </a:cubicBezTo>
                  <a:cubicBezTo>
                    <a:pt x="145" y="32"/>
                    <a:pt x="140" y="30"/>
                    <a:pt x="136" y="29"/>
                  </a:cubicBezTo>
                  <a:cubicBezTo>
                    <a:pt x="131" y="27"/>
                    <a:pt x="125" y="27"/>
                    <a:pt x="120" y="26"/>
                  </a:cubicBezTo>
                  <a:cubicBezTo>
                    <a:pt x="116" y="26"/>
                    <a:pt x="112" y="26"/>
                    <a:pt x="108" y="26"/>
                  </a:cubicBezTo>
                  <a:cubicBezTo>
                    <a:pt x="104" y="26"/>
                    <a:pt x="100" y="26"/>
                    <a:pt x="96" y="26"/>
                  </a:cubicBezTo>
                  <a:cubicBezTo>
                    <a:pt x="92" y="26"/>
                    <a:pt x="87" y="26"/>
                    <a:pt x="83" y="26"/>
                  </a:cubicBezTo>
                  <a:cubicBezTo>
                    <a:pt x="79" y="27"/>
                    <a:pt x="75" y="27"/>
                    <a:pt x="72" y="27"/>
                  </a:cubicBezTo>
                  <a:cubicBezTo>
                    <a:pt x="57" y="28"/>
                    <a:pt x="46" y="32"/>
                    <a:pt x="39" y="39"/>
                  </a:cubicBezTo>
                  <a:cubicBezTo>
                    <a:pt x="33" y="47"/>
                    <a:pt x="29" y="58"/>
                    <a:pt x="29" y="73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55"/>
                    <a:pt x="1" y="46"/>
                    <a:pt x="5" y="38"/>
                  </a:cubicBezTo>
                  <a:cubicBezTo>
                    <a:pt x="8" y="31"/>
                    <a:pt x="12" y="24"/>
                    <a:pt x="18" y="19"/>
                  </a:cubicBezTo>
                  <a:cubicBezTo>
                    <a:pt x="25" y="13"/>
                    <a:pt x="32" y="9"/>
                    <a:pt x="41" y="6"/>
                  </a:cubicBezTo>
                  <a:cubicBezTo>
                    <a:pt x="50" y="3"/>
                    <a:pt x="60" y="1"/>
                    <a:pt x="69" y="1"/>
                  </a:cubicBezTo>
                  <a:cubicBezTo>
                    <a:pt x="80" y="0"/>
                    <a:pt x="92" y="0"/>
                    <a:pt x="104" y="0"/>
                  </a:cubicBezTo>
                  <a:cubicBezTo>
                    <a:pt x="116" y="1"/>
                    <a:pt x="128" y="1"/>
                    <a:pt x="139" y="2"/>
                  </a:cubicBezTo>
                  <a:cubicBezTo>
                    <a:pt x="153" y="4"/>
                    <a:pt x="164" y="9"/>
                    <a:pt x="174" y="18"/>
                  </a:cubicBezTo>
                  <a:cubicBezTo>
                    <a:pt x="183" y="26"/>
                    <a:pt x="188" y="38"/>
                    <a:pt x="190" y="52"/>
                  </a:cubicBezTo>
                  <a:cubicBezTo>
                    <a:pt x="191" y="58"/>
                    <a:pt x="192" y="63"/>
                    <a:pt x="192" y="69"/>
                  </a:cubicBezTo>
                  <a:cubicBezTo>
                    <a:pt x="191" y="75"/>
                    <a:pt x="191" y="80"/>
                    <a:pt x="190" y="86"/>
                  </a:cubicBezTo>
                  <a:cubicBezTo>
                    <a:pt x="189" y="93"/>
                    <a:pt x="186" y="100"/>
                    <a:pt x="182" y="107"/>
                  </a:cubicBezTo>
                  <a:cubicBezTo>
                    <a:pt x="177" y="114"/>
                    <a:pt x="171" y="118"/>
                    <a:pt x="164" y="122"/>
                  </a:cubicBezTo>
                  <a:cubicBezTo>
                    <a:pt x="172" y="125"/>
                    <a:pt x="179" y="131"/>
                    <a:pt x="184" y="139"/>
                  </a:cubicBezTo>
                  <a:cubicBezTo>
                    <a:pt x="189" y="147"/>
                    <a:pt x="192" y="155"/>
                    <a:pt x="193" y="164"/>
                  </a:cubicBezTo>
                  <a:close/>
                </a:path>
              </a:pathLst>
            </a:custGeom>
            <a:solidFill>
              <a:srgbClr val="F6F6F0"/>
            </a:solidFill>
            <a:ln w="7938" cap="flat">
              <a:noFill/>
              <a:prstDash val="solid"/>
              <a:miter lim="800000"/>
              <a:headEnd/>
              <a:tailEnd/>
            </a:ln>
            <a:effectLst>
              <a:outerShdw blurRad="25400" algn="ctr" rotWithShape="0">
                <a:prstClr val="black">
                  <a:alpha val="50000"/>
                </a:prstClr>
              </a:outerShdw>
            </a:effectLst>
            <a:scene3d>
              <a:camera prst="orthographicFront"/>
              <a:lightRig rig="threePt" dir="t"/>
            </a:scene3d>
            <a:sp3d extrusionH="50800"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667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872694" y="4241624"/>
            <a:ext cx="355077" cy="355077"/>
            <a:chOff x="6227591" y="4384053"/>
            <a:chExt cx="263525" cy="263525"/>
          </a:xfrm>
        </p:grpSpPr>
        <p:grpSp>
          <p:nvGrpSpPr>
            <p:cNvPr id="48" name="组合 47"/>
            <p:cNvGrpSpPr/>
            <p:nvPr/>
          </p:nvGrpSpPr>
          <p:grpSpPr>
            <a:xfrm>
              <a:off x="6227591" y="4384053"/>
              <a:ext cx="263525" cy="263525"/>
              <a:chOff x="2366083" y="3784622"/>
              <a:chExt cx="330552" cy="330552"/>
            </a:xfrm>
            <a:effectLst>
              <a:outerShdw blurRad="152400" dist="152400" dir="2700000" sx="90000" sy="9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54" name="Oval 1556"/>
              <p:cNvSpPr>
                <a:spLocks noChangeArrowheads="1"/>
              </p:cNvSpPr>
              <p:nvPr/>
            </p:nvSpPr>
            <p:spPr bwMode="auto">
              <a:xfrm>
                <a:off x="2366083" y="3784622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85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Oval 1556_1"/>
              <p:cNvSpPr>
                <a:spLocks noChangeArrowheads="1"/>
              </p:cNvSpPr>
              <p:nvPr/>
            </p:nvSpPr>
            <p:spPr bwMode="auto">
              <a:xfrm>
                <a:off x="2378359" y="3796898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90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6255016" y="4411478"/>
              <a:ext cx="208670" cy="208670"/>
              <a:chOff x="1691680" y="3890524"/>
              <a:chExt cx="330552" cy="330552"/>
            </a:xfrm>
          </p:grpSpPr>
          <p:sp>
            <p:nvSpPr>
              <p:cNvPr id="52" name="Oval 1556"/>
              <p:cNvSpPr>
                <a:spLocks noChangeArrowheads="1"/>
              </p:cNvSpPr>
              <p:nvPr/>
            </p:nvSpPr>
            <p:spPr bwMode="auto">
              <a:xfrm>
                <a:off x="1691680" y="3890524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5"/>
                  </a:gs>
                  <a:gs pos="100000">
                    <a:schemeClr val="accent5">
                      <a:lumMod val="9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Oval 1556_1"/>
              <p:cNvSpPr>
                <a:spLocks noChangeArrowheads="1"/>
              </p:cNvSpPr>
              <p:nvPr/>
            </p:nvSpPr>
            <p:spPr bwMode="auto">
              <a:xfrm>
                <a:off x="1703956" y="3902800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5">
                      <a:lumMod val="90000"/>
                    </a:schemeClr>
                  </a:gs>
                  <a:gs pos="100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0" name="Freeform 1616"/>
            <p:cNvSpPr>
              <a:spLocks/>
            </p:cNvSpPr>
            <p:nvPr/>
          </p:nvSpPr>
          <p:spPr bwMode="auto">
            <a:xfrm>
              <a:off x="6302360" y="4443940"/>
              <a:ext cx="171625" cy="180054"/>
            </a:xfrm>
            <a:custGeom>
              <a:avLst/>
              <a:gdLst>
                <a:gd name="T0" fmla="*/ 390 w 896"/>
                <a:gd name="T1" fmla="*/ 0 h 940"/>
                <a:gd name="T2" fmla="*/ 343 w 896"/>
                <a:gd name="T3" fmla="*/ 25 h 940"/>
                <a:gd name="T4" fmla="*/ 355 w 896"/>
                <a:gd name="T5" fmla="*/ 77 h 940"/>
                <a:gd name="T6" fmla="*/ 355 w 896"/>
                <a:gd name="T7" fmla="*/ 451 h 940"/>
                <a:gd name="T8" fmla="*/ 31 w 896"/>
                <a:gd name="T9" fmla="*/ 451 h 940"/>
                <a:gd name="T10" fmla="*/ 0 w 896"/>
                <a:gd name="T11" fmla="*/ 481 h 940"/>
                <a:gd name="T12" fmla="*/ 459 w 896"/>
                <a:gd name="T13" fmla="*/ 940 h 940"/>
                <a:gd name="T14" fmla="*/ 896 w 896"/>
                <a:gd name="T15" fmla="*/ 503 h 940"/>
                <a:gd name="T16" fmla="*/ 390 w 896"/>
                <a:gd name="T17" fmla="*/ 0 h 9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6" h="940">
                  <a:moveTo>
                    <a:pt x="390" y="0"/>
                  </a:moveTo>
                  <a:lnTo>
                    <a:pt x="343" y="25"/>
                  </a:lnTo>
                  <a:lnTo>
                    <a:pt x="355" y="77"/>
                  </a:lnTo>
                  <a:lnTo>
                    <a:pt x="355" y="451"/>
                  </a:lnTo>
                  <a:lnTo>
                    <a:pt x="31" y="451"/>
                  </a:lnTo>
                  <a:lnTo>
                    <a:pt x="0" y="481"/>
                  </a:lnTo>
                  <a:lnTo>
                    <a:pt x="459" y="940"/>
                  </a:lnTo>
                  <a:lnTo>
                    <a:pt x="896" y="503"/>
                  </a:lnTo>
                  <a:lnTo>
                    <a:pt x="390" y="0"/>
                  </a:lnTo>
                  <a:close/>
                </a:path>
              </a:pathLst>
            </a:custGeom>
            <a:gradFill>
              <a:gsLst>
                <a:gs pos="0">
                  <a:schemeClr val="accent5">
                    <a:lumMod val="50000"/>
                    <a:alpha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1612"/>
            <p:cNvSpPr>
              <a:spLocks noEditPoints="1"/>
            </p:cNvSpPr>
            <p:nvPr/>
          </p:nvSpPr>
          <p:spPr bwMode="auto">
            <a:xfrm>
              <a:off x="6301977" y="4443940"/>
              <a:ext cx="88303" cy="113013"/>
            </a:xfrm>
            <a:custGeom>
              <a:avLst/>
              <a:gdLst>
                <a:gd name="T0" fmla="*/ 387 w 461"/>
                <a:gd name="T1" fmla="*/ 481 h 590"/>
                <a:gd name="T2" fmla="*/ 387 w 461"/>
                <a:gd name="T3" fmla="*/ 590 h 590"/>
                <a:gd name="T4" fmla="*/ 316 w 461"/>
                <a:gd name="T5" fmla="*/ 590 h 590"/>
                <a:gd name="T6" fmla="*/ 316 w 461"/>
                <a:gd name="T7" fmla="*/ 481 h 590"/>
                <a:gd name="T8" fmla="*/ 0 w 461"/>
                <a:gd name="T9" fmla="*/ 481 h 590"/>
                <a:gd name="T10" fmla="*/ 0 w 461"/>
                <a:gd name="T11" fmla="*/ 418 h 590"/>
                <a:gd name="T12" fmla="*/ 260 w 461"/>
                <a:gd name="T13" fmla="*/ 0 h 590"/>
                <a:gd name="T14" fmla="*/ 387 w 461"/>
                <a:gd name="T15" fmla="*/ 0 h 590"/>
                <a:gd name="T16" fmla="*/ 387 w 461"/>
                <a:gd name="T17" fmla="*/ 420 h 590"/>
                <a:gd name="T18" fmla="*/ 461 w 461"/>
                <a:gd name="T19" fmla="*/ 420 h 590"/>
                <a:gd name="T20" fmla="*/ 461 w 461"/>
                <a:gd name="T21" fmla="*/ 481 h 590"/>
                <a:gd name="T22" fmla="*/ 387 w 461"/>
                <a:gd name="T23" fmla="*/ 481 h 590"/>
                <a:gd name="T24" fmla="*/ 316 w 461"/>
                <a:gd name="T25" fmla="*/ 63 h 590"/>
                <a:gd name="T26" fmla="*/ 298 w 461"/>
                <a:gd name="T27" fmla="*/ 63 h 590"/>
                <a:gd name="T28" fmla="*/ 80 w 461"/>
                <a:gd name="T29" fmla="*/ 420 h 590"/>
                <a:gd name="T30" fmla="*/ 316 w 461"/>
                <a:gd name="T31" fmla="*/ 420 h 590"/>
                <a:gd name="T32" fmla="*/ 316 w 461"/>
                <a:gd name="T33" fmla="*/ 63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1" h="590">
                  <a:moveTo>
                    <a:pt x="387" y="481"/>
                  </a:moveTo>
                  <a:lnTo>
                    <a:pt x="387" y="590"/>
                  </a:lnTo>
                  <a:lnTo>
                    <a:pt x="316" y="590"/>
                  </a:lnTo>
                  <a:lnTo>
                    <a:pt x="316" y="481"/>
                  </a:lnTo>
                  <a:lnTo>
                    <a:pt x="0" y="481"/>
                  </a:lnTo>
                  <a:lnTo>
                    <a:pt x="0" y="418"/>
                  </a:lnTo>
                  <a:lnTo>
                    <a:pt x="260" y="0"/>
                  </a:lnTo>
                  <a:lnTo>
                    <a:pt x="387" y="0"/>
                  </a:lnTo>
                  <a:lnTo>
                    <a:pt x="387" y="420"/>
                  </a:lnTo>
                  <a:lnTo>
                    <a:pt x="461" y="420"/>
                  </a:lnTo>
                  <a:lnTo>
                    <a:pt x="461" y="481"/>
                  </a:lnTo>
                  <a:lnTo>
                    <a:pt x="387" y="481"/>
                  </a:lnTo>
                  <a:close/>
                  <a:moveTo>
                    <a:pt x="316" y="63"/>
                  </a:moveTo>
                  <a:lnTo>
                    <a:pt x="298" y="63"/>
                  </a:lnTo>
                  <a:lnTo>
                    <a:pt x="80" y="420"/>
                  </a:lnTo>
                  <a:lnTo>
                    <a:pt x="316" y="420"/>
                  </a:lnTo>
                  <a:lnTo>
                    <a:pt x="316" y="63"/>
                  </a:lnTo>
                  <a:close/>
                </a:path>
              </a:pathLst>
            </a:custGeom>
            <a:solidFill>
              <a:srgbClr val="F6F6F0"/>
            </a:solidFill>
            <a:ln w="7938" cap="flat">
              <a:noFill/>
              <a:prstDash val="solid"/>
              <a:miter lim="800000"/>
              <a:headEnd/>
              <a:tailEnd/>
            </a:ln>
            <a:effectLst>
              <a:outerShdw blurRad="25400" algn="ctr" rotWithShape="0">
                <a:prstClr val="black">
                  <a:alpha val="50000"/>
                </a:prstClr>
              </a:outerShdw>
            </a:effectLst>
            <a:scene3d>
              <a:camera prst="orthographicFront"/>
              <a:lightRig rig="threePt" dir="t"/>
            </a:scene3d>
            <a:sp3d extrusionH="50800"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667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8863158" y="1426029"/>
            <a:ext cx="355077" cy="371264"/>
            <a:chOff x="4859439" y="4393690"/>
            <a:chExt cx="263525" cy="275538"/>
          </a:xfrm>
        </p:grpSpPr>
        <p:grpSp>
          <p:nvGrpSpPr>
            <p:cNvPr id="57" name="组合 56"/>
            <p:cNvGrpSpPr/>
            <p:nvPr/>
          </p:nvGrpSpPr>
          <p:grpSpPr>
            <a:xfrm>
              <a:off x="4859439" y="4393690"/>
              <a:ext cx="263525" cy="263525"/>
              <a:chOff x="2366083" y="3784622"/>
              <a:chExt cx="330552" cy="330552"/>
            </a:xfrm>
            <a:effectLst>
              <a:outerShdw blurRad="152400" dist="152400" dir="2700000" sx="90000" sy="9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63" name="Oval 1556"/>
              <p:cNvSpPr>
                <a:spLocks noChangeArrowheads="1"/>
              </p:cNvSpPr>
              <p:nvPr/>
            </p:nvSpPr>
            <p:spPr bwMode="auto">
              <a:xfrm>
                <a:off x="2366083" y="3784622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85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4" name="Oval 1556_1"/>
              <p:cNvSpPr>
                <a:spLocks noChangeArrowheads="1"/>
              </p:cNvSpPr>
              <p:nvPr/>
            </p:nvSpPr>
            <p:spPr bwMode="auto">
              <a:xfrm>
                <a:off x="2378359" y="3796898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90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4886864" y="4421115"/>
              <a:ext cx="208670" cy="208670"/>
              <a:chOff x="1691680" y="3890524"/>
              <a:chExt cx="330552" cy="330552"/>
            </a:xfrm>
          </p:grpSpPr>
          <p:sp>
            <p:nvSpPr>
              <p:cNvPr id="61" name="Oval 1556"/>
              <p:cNvSpPr>
                <a:spLocks noChangeArrowheads="1"/>
              </p:cNvSpPr>
              <p:nvPr/>
            </p:nvSpPr>
            <p:spPr bwMode="auto">
              <a:xfrm>
                <a:off x="1691680" y="3890524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2" name="Oval 1556_1"/>
              <p:cNvSpPr>
                <a:spLocks noChangeArrowheads="1"/>
              </p:cNvSpPr>
              <p:nvPr/>
            </p:nvSpPr>
            <p:spPr bwMode="auto">
              <a:xfrm>
                <a:off x="1703956" y="3902800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90000"/>
                    </a:schemeClr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9" name="Freeform 1614"/>
            <p:cNvSpPr>
              <a:spLocks/>
            </p:cNvSpPr>
            <p:nvPr/>
          </p:nvSpPr>
          <p:spPr bwMode="auto">
            <a:xfrm>
              <a:off x="4945608" y="4486286"/>
              <a:ext cx="170246" cy="182942"/>
            </a:xfrm>
            <a:custGeom>
              <a:avLst/>
              <a:gdLst>
                <a:gd name="T0" fmla="*/ 406 w 952"/>
                <a:gd name="T1" fmla="*/ 0 h 1023"/>
                <a:gd name="T2" fmla="*/ 406 w 952"/>
                <a:gd name="T3" fmla="*/ 0 h 1023"/>
                <a:gd name="T4" fmla="*/ 375 w 952"/>
                <a:gd name="T5" fmla="*/ 215 h 1023"/>
                <a:gd name="T6" fmla="*/ 61 w 952"/>
                <a:gd name="T7" fmla="*/ 357 h 1023"/>
                <a:gd name="T8" fmla="*/ 21 w 952"/>
                <a:gd name="T9" fmla="*/ 525 h 1023"/>
                <a:gd name="T10" fmla="*/ 0 w 952"/>
                <a:gd name="T11" fmla="*/ 551 h 1023"/>
                <a:gd name="T12" fmla="*/ 0 w 952"/>
                <a:gd name="T13" fmla="*/ 551 h 1023"/>
                <a:gd name="T14" fmla="*/ 472 w 952"/>
                <a:gd name="T15" fmla="*/ 1023 h 1023"/>
                <a:gd name="T16" fmla="*/ 952 w 952"/>
                <a:gd name="T17" fmla="*/ 546 h 1023"/>
                <a:gd name="T18" fmla="*/ 406 w 952"/>
                <a:gd name="T19" fmla="*/ 0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2" h="1023">
                  <a:moveTo>
                    <a:pt x="406" y="0"/>
                  </a:moveTo>
                  <a:lnTo>
                    <a:pt x="406" y="0"/>
                  </a:lnTo>
                  <a:lnTo>
                    <a:pt x="375" y="215"/>
                  </a:lnTo>
                  <a:lnTo>
                    <a:pt x="61" y="357"/>
                  </a:lnTo>
                  <a:lnTo>
                    <a:pt x="21" y="525"/>
                  </a:lnTo>
                  <a:lnTo>
                    <a:pt x="0" y="551"/>
                  </a:lnTo>
                  <a:lnTo>
                    <a:pt x="0" y="551"/>
                  </a:lnTo>
                  <a:lnTo>
                    <a:pt x="472" y="1023"/>
                  </a:lnTo>
                  <a:lnTo>
                    <a:pt x="952" y="546"/>
                  </a:lnTo>
                  <a:lnTo>
                    <a:pt x="406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0"/>
                    <a:alpha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60" name="Freeform 1610"/>
            <p:cNvSpPr>
              <a:spLocks/>
            </p:cNvSpPr>
            <p:nvPr/>
          </p:nvSpPr>
          <p:spPr bwMode="auto">
            <a:xfrm>
              <a:off x="4945966" y="4478775"/>
              <a:ext cx="80295" cy="106046"/>
            </a:xfrm>
            <a:custGeom>
              <a:avLst/>
              <a:gdLst>
                <a:gd name="T0" fmla="*/ 0 w 190"/>
                <a:gd name="T1" fmla="*/ 251 h 251"/>
                <a:gd name="T2" fmla="*/ 0 w 190"/>
                <a:gd name="T3" fmla="*/ 196 h 251"/>
                <a:gd name="T4" fmla="*/ 6 w 190"/>
                <a:gd name="T5" fmla="*/ 169 h 251"/>
                <a:gd name="T6" fmla="*/ 26 w 190"/>
                <a:gd name="T7" fmla="*/ 151 h 251"/>
                <a:gd name="T8" fmla="*/ 51 w 190"/>
                <a:gd name="T9" fmla="*/ 141 h 251"/>
                <a:gd name="T10" fmla="*/ 79 w 190"/>
                <a:gd name="T11" fmla="*/ 130 h 251"/>
                <a:gd name="T12" fmla="*/ 106 w 190"/>
                <a:gd name="T13" fmla="*/ 120 h 251"/>
                <a:gd name="T14" fmla="*/ 130 w 190"/>
                <a:gd name="T15" fmla="*/ 111 h 251"/>
                <a:gd name="T16" fmla="*/ 148 w 190"/>
                <a:gd name="T17" fmla="*/ 100 h 251"/>
                <a:gd name="T18" fmla="*/ 156 w 190"/>
                <a:gd name="T19" fmla="*/ 80 h 251"/>
                <a:gd name="T20" fmla="*/ 156 w 190"/>
                <a:gd name="T21" fmla="*/ 71 h 251"/>
                <a:gd name="T22" fmla="*/ 156 w 190"/>
                <a:gd name="T23" fmla="*/ 60 h 251"/>
                <a:gd name="T24" fmla="*/ 145 w 190"/>
                <a:gd name="T25" fmla="*/ 37 h 251"/>
                <a:gd name="T26" fmla="*/ 121 w 190"/>
                <a:gd name="T27" fmla="*/ 27 h 251"/>
                <a:gd name="T28" fmla="*/ 99 w 190"/>
                <a:gd name="T29" fmla="*/ 26 h 251"/>
                <a:gd name="T30" fmla="*/ 76 w 190"/>
                <a:gd name="T31" fmla="*/ 27 h 251"/>
                <a:gd name="T32" fmla="*/ 43 w 190"/>
                <a:gd name="T33" fmla="*/ 40 h 251"/>
                <a:gd name="T34" fmla="*/ 33 w 190"/>
                <a:gd name="T35" fmla="*/ 76 h 251"/>
                <a:gd name="T36" fmla="*/ 33 w 190"/>
                <a:gd name="T37" fmla="*/ 107 h 251"/>
                <a:gd name="T38" fmla="*/ 2 w 190"/>
                <a:gd name="T39" fmla="*/ 107 h 251"/>
                <a:gd name="T40" fmla="*/ 2 w 190"/>
                <a:gd name="T41" fmla="*/ 70 h 251"/>
                <a:gd name="T42" fmla="*/ 19 w 190"/>
                <a:gd name="T43" fmla="*/ 19 h 251"/>
                <a:gd name="T44" fmla="*/ 69 w 190"/>
                <a:gd name="T45" fmla="*/ 0 h 251"/>
                <a:gd name="T46" fmla="*/ 99 w 190"/>
                <a:gd name="T47" fmla="*/ 0 h 251"/>
                <a:gd name="T48" fmla="*/ 130 w 190"/>
                <a:gd name="T49" fmla="*/ 2 h 251"/>
                <a:gd name="T50" fmla="*/ 168 w 190"/>
                <a:gd name="T51" fmla="*/ 17 h 251"/>
                <a:gd name="T52" fmla="*/ 186 w 190"/>
                <a:gd name="T53" fmla="*/ 55 h 251"/>
                <a:gd name="T54" fmla="*/ 186 w 190"/>
                <a:gd name="T55" fmla="*/ 83 h 251"/>
                <a:gd name="T56" fmla="*/ 178 w 190"/>
                <a:gd name="T57" fmla="*/ 110 h 251"/>
                <a:gd name="T58" fmla="*/ 148 w 190"/>
                <a:gd name="T59" fmla="*/ 135 h 251"/>
                <a:gd name="T60" fmla="*/ 123 w 190"/>
                <a:gd name="T61" fmla="*/ 144 h 251"/>
                <a:gd name="T62" fmla="*/ 96 w 190"/>
                <a:gd name="T63" fmla="*/ 154 h 251"/>
                <a:gd name="T64" fmla="*/ 68 w 190"/>
                <a:gd name="T65" fmla="*/ 165 h 251"/>
                <a:gd name="T66" fmla="*/ 44 w 190"/>
                <a:gd name="T67" fmla="*/ 174 h 251"/>
                <a:gd name="T68" fmla="*/ 33 w 190"/>
                <a:gd name="T69" fmla="*/ 183 h 251"/>
                <a:gd name="T70" fmla="*/ 30 w 190"/>
                <a:gd name="T71" fmla="*/ 197 h 251"/>
                <a:gd name="T72" fmla="*/ 30 w 190"/>
                <a:gd name="T73" fmla="*/ 226 h 251"/>
                <a:gd name="T74" fmla="*/ 190 w 190"/>
                <a:gd name="T75" fmla="*/ 226 h 251"/>
                <a:gd name="T76" fmla="*/ 190 w 190"/>
                <a:gd name="T77" fmla="*/ 251 h 251"/>
                <a:gd name="T78" fmla="*/ 0 w 190"/>
                <a:gd name="T79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0" h="251">
                  <a:moveTo>
                    <a:pt x="0" y="251"/>
                  </a:moveTo>
                  <a:cubicBezTo>
                    <a:pt x="0" y="196"/>
                    <a:pt x="0" y="196"/>
                    <a:pt x="0" y="196"/>
                  </a:cubicBezTo>
                  <a:cubicBezTo>
                    <a:pt x="0" y="186"/>
                    <a:pt x="2" y="177"/>
                    <a:pt x="6" y="169"/>
                  </a:cubicBezTo>
                  <a:cubicBezTo>
                    <a:pt x="9" y="161"/>
                    <a:pt x="16" y="155"/>
                    <a:pt x="26" y="151"/>
                  </a:cubicBezTo>
                  <a:cubicBezTo>
                    <a:pt x="34" y="148"/>
                    <a:pt x="42" y="144"/>
                    <a:pt x="51" y="141"/>
                  </a:cubicBezTo>
                  <a:cubicBezTo>
                    <a:pt x="60" y="137"/>
                    <a:pt x="70" y="134"/>
                    <a:pt x="79" y="130"/>
                  </a:cubicBezTo>
                  <a:cubicBezTo>
                    <a:pt x="88" y="127"/>
                    <a:pt x="97" y="123"/>
                    <a:pt x="106" y="120"/>
                  </a:cubicBezTo>
                  <a:cubicBezTo>
                    <a:pt x="114" y="117"/>
                    <a:pt x="122" y="114"/>
                    <a:pt x="130" y="111"/>
                  </a:cubicBezTo>
                  <a:cubicBezTo>
                    <a:pt x="138" y="109"/>
                    <a:pt x="144" y="105"/>
                    <a:pt x="148" y="100"/>
                  </a:cubicBezTo>
                  <a:cubicBezTo>
                    <a:pt x="152" y="96"/>
                    <a:pt x="154" y="89"/>
                    <a:pt x="156" y="80"/>
                  </a:cubicBezTo>
                  <a:cubicBezTo>
                    <a:pt x="156" y="78"/>
                    <a:pt x="156" y="75"/>
                    <a:pt x="156" y="71"/>
                  </a:cubicBezTo>
                  <a:cubicBezTo>
                    <a:pt x="156" y="68"/>
                    <a:pt x="156" y="64"/>
                    <a:pt x="156" y="60"/>
                  </a:cubicBezTo>
                  <a:cubicBezTo>
                    <a:pt x="155" y="50"/>
                    <a:pt x="151" y="42"/>
                    <a:pt x="145" y="37"/>
                  </a:cubicBezTo>
                  <a:cubicBezTo>
                    <a:pt x="139" y="31"/>
                    <a:pt x="131" y="28"/>
                    <a:pt x="121" y="27"/>
                  </a:cubicBezTo>
                  <a:cubicBezTo>
                    <a:pt x="113" y="27"/>
                    <a:pt x="105" y="26"/>
                    <a:pt x="99" y="26"/>
                  </a:cubicBezTo>
                  <a:cubicBezTo>
                    <a:pt x="92" y="26"/>
                    <a:pt x="85" y="26"/>
                    <a:pt x="76" y="27"/>
                  </a:cubicBezTo>
                  <a:cubicBezTo>
                    <a:pt x="60" y="27"/>
                    <a:pt x="49" y="32"/>
                    <a:pt x="43" y="40"/>
                  </a:cubicBezTo>
                  <a:cubicBezTo>
                    <a:pt x="36" y="47"/>
                    <a:pt x="33" y="59"/>
                    <a:pt x="33" y="76"/>
                  </a:cubicBezTo>
                  <a:cubicBezTo>
                    <a:pt x="33" y="107"/>
                    <a:pt x="33" y="107"/>
                    <a:pt x="33" y="107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49"/>
                    <a:pt x="8" y="32"/>
                    <a:pt x="19" y="19"/>
                  </a:cubicBezTo>
                  <a:cubicBezTo>
                    <a:pt x="31" y="7"/>
                    <a:pt x="47" y="1"/>
                    <a:pt x="69" y="0"/>
                  </a:cubicBezTo>
                  <a:cubicBezTo>
                    <a:pt x="78" y="0"/>
                    <a:pt x="88" y="0"/>
                    <a:pt x="99" y="0"/>
                  </a:cubicBezTo>
                  <a:cubicBezTo>
                    <a:pt x="109" y="0"/>
                    <a:pt x="119" y="0"/>
                    <a:pt x="130" y="2"/>
                  </a:cubicBezTo>
                  <a:cubicBezTo>
                    <a:pt x="146" y="3"/>
                    <a:pt x="159" y="9"/>
                    <a:pt x="168" y="17"/>
                  </a:cubicBezTo>
                  <a:cubicBezTo>
                    <a:pt x="178" y="26"/>
                    <a:pt x="183" y="38"/>
                    <a:pt x="186" y="55"/>
                  </a:cubicBezTo>
                  <a:cubicBezTo>
                    <a:pt x="187" y="64"/>
                    <a:pt x="187" y="73"/>
                    <a:pt x="186" y="83"/>
                  </a:cubicBezTo>
                  <a:cubicBezTo>
                    <a:pt x="185" y="93"/>
                    <a:pt x="182" y="102"/>
                    <a:pt x="178" y="110"/>
                  </a:cubicBezTo>
                  <a:cubicBezTo>
                    <a:pt x="171" y="121"/>
                    <a:pt x="161" y="130"/>
                    <a:pt x="148" y="135"/>
                  </a:cubicBezTo>
                  <a:cubicBezTo>
                    <a:pt x="140" y="137"/>
                    <a:pt x="132" y="140"/>
                    <a:pt x="123" y="144"/>
                  </a:cubicBezTo>
                  <a:cubicBezTo>
                    <a:pt x="114" y="147"/>
                    <a:pt x="105" y="151"/>
                    <a:pt x="96" y="154"/>
                  </a:cubicBezTo>
                  <a:cubicBezTo>
                    <a:pt x="87" y="158"/>
                    <a:pt x="77" y="161"/>
                    <a:pt x="68" y="165"/>
                  </a:cubicBezTo>
                  <a:cubicBezTo>
                    <a:pt x="59" y="168"/>
                    <a:pt x="51" y="171"/>
                    <a:pt x="44" y="174"/>
                  </a:cubicBezTo>
                  <a:cubicBezTo>
                    <a:pt x="39" y="176"/>
                    <a:pt x="35" y="179"/>
                    <a:pt x="33" y="183"/>
                  </a:cubicBezTo>
                  <a:cubicBezTo>
                    <a:pt x="31" y="187"/>
                    <a:pt x="30" y="192"/>
                    <a:pt x="30" y="197"/>
                  </a:cubicBezTo>
                  <a:cubicBezTo>
                    <a:pt x="30" y="226"/>
                    <a:pt x="30" y="226"/>
                    <a:pt x="30" y="226"/>
                  </a:cubicBezTo>
                  <a:cubicBezTo>
                    <a:pt x="190" y="226"/>
                    <a:pt x="190" y="226"/>
                    <a:pt x="190" y="226"/>
                  </a:cubicBezTo>
                  <a:cubicBezTo>
                    <a:pt x="190" y="251"/>
                    <a:pt x="190" y="251"/>
                    <a:pt x="190" y="251"/>
                  </a:cubicBezTo>
                  <a:lnTo>
                    <a:pt x="0" y="251"/>
                  </a:lnTo>
                  <a:close/>
                </a:path>
              </a:pathLst>
            </a:custGeom>
            <a:solidFill>
              <a:srgbClr val="F6F6F0"/>
            </a:solidFill>
            <a:ln w="7938" cap="flat">
              <a:noFill/>
              <a:prstDash val="solid"/>
              <a:miter lim="800000"/>
              <a:headEnd/>
              <a:tailEnd/>
            </a:ln>
            <a:effectLst>
              <a:outerShdw blurRad="25400" algn="ctr" rotWithShape="0">
                <a:prstClr val="black">
                  <a:alpha val="50000"/>
                </a:prstClr>
              </a:outerShdw>
            </a:effectLst>
            <a:scene3d>
              <a:camera prst="orthographicFront"/>
              <a:lightRig rig="threePt" dir="t"/>
            </a:scene3d>
            <a:sp3d extrusionH="50800"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667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5" name="TextBox 3"/>
          <p:cNvSpPr txBox="1"/>
          <p:nvPr/>
        </p:nvSpPr>
        <p:spPr>
          <a:xfrm>
            <a:off x="5178806" y="192458"/>
            <a:ext cx="408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/>
                </a:solidFill>
                <a:cs typeface="+mn-ea"/>
                <a:sym typeface="+mn-lt"/>
              </a:rPr>
              <a:t>添加您的标题</a:t>
            </a:r>
            <a:endParaRPr lang="zh-CN" altLang="en-US" sz="28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5449515" y="715678"/>
            <a:ext cx="136815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7" name="图片 6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14711" y="-263381"/>
            <a:ext cx="1395755" cy="133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273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2080714" y="1156392"/>
            <a:ext cx="1968839" cy="3639128"/>
          </a:xfrm>
          <a:prstGeom prst="round2SameRect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27" name="同侧圆角矩形 126"/>
          <p:cNvSpPr/>
          <p:nvPr/>
        </p:nvSpPr>
        <p:spPr>
          <a:xfrm>
            <a:off x="4086517" y="1156392"/>
            <a:ext cx="1968839" cy="3639128"/>
          </a:xfrm>
          <a:prstGeom prst="round2SameRect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28" name="同侧圆角矩形 127"/>
          <p:cNvSpPr/>
          <p:nvPr/>
        </p:nvSpPr>
        <p:spPr>
          <a:xfrm>
            <a:off x="6093964" y="1156392"/>
            <a:ext cx="1968839" cy="3639128"/>
          </a:xfrm>
          <a:prstGeom prst="round2SameRect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29" name="同侧圆角矩形 128"/>
          <p:cNvSpPr/>
          <p:nvPr/>
        </p:nvSpPr>
        <p:spPr>
          <a:xfrm>
            <a:off x="8100445" y="1156392"/>
            <a:ext cx="1968839" cy="3639128"/>
          </a:xfrm>
          <a:prstGeom prst="round2SameRect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9941" name="Freeform 102"/>
          <p:cNvSpPr>
            <a:spLocks/>
          </p:cNvSpPr>
          <p:nvPr/>
        </p:nvSpPr>
        <p:spPr bwMode="auto">
          <a:xfrm>
            <a:off x="6771467" y="1682801"/>
            <a:ext cx="814917" cy="687916"/>
          </a:xfrm>
          <a:custGeom>
            <a:avLst/>
            <a:gdLst/>
            <a:ahLst/>
            <a:cxnLst/>
            <a:rect l="l" t="t" r="r" b="b"/>
            <a:pathLst>
              <a:path w="611188" h="515937">
                <a:moveTo>
                  <a:pt x="307975" y="439737"/>
                </a:moveTo>
                <a:cubicBezTo>
                  <a:pt x="329017" y="439737"/>
                  <a:pt x="346075" y="456795"/>
                  <a:pt x="346075" y="477837"/>
                </a:cubicBezTo>
                <a:cubicBezTo>
                  <a:pt x="346075" y="498879"/>
                  <a:pt x="329017" y="515937"/>
                  <a:pt x="307975" y="515937"/>
                </a:cubicBezTo>
                <a:cubicBezTo>
                  <a:pt x="286933" y="515937"/>
                  <a:pt x="269875" y="498879"/>
                  <a:pt x="269875" y="477837"/>
                </a:cubicBezTo>
                <a:cubicBezTo>
                  <a:pt x="269875" y="456795"/>
                  <a:pt x="286933" y="439737"/>
                  <a:pt x="307975" y="439737"/>
                </a:cubicBezTo>
                <a:close/>
                <a:moveTo>
                  <a:pt x="106362" y="439737"/>
                </a:moveTo>
                <a:cubicBezTo>
                  <a:pt x="127404" y="439737"/>
                  <a:pt x="144462" y="456795"/>
                  <a:pt x="144462" y="477837"/>
                </a:cubicBezTo>
                <a:cubicBezTo>
                  <a:pt x="144462" y="498879"/>
                  <a:pt x="127404" y="515937"/>
                  <a:pt x="106362" y="515937"/>
                </a:cubicBezTo>
                <a:cubicBezTo>
                  <a:pt x="85320" y="515937"/>
                  <a:pt x="68262" y="498879"/>
                  <a:pt x="68262" y="477837"/>
                </a:cubicBezTo>
                <a:cubicBezTo>
                  <a:pt x="68262" y="456795"/>
                  <a:pt x="85320" y="439737"/>
                  <a:pt x="106362" y="439737"/>
                </a:cubicBezTo>
                <a:close/>
                <a:moveTo>
                  <a:pt x="406400" y="84137"/>
                </a:moveTo>
                <a:lnTo>
                  <a:pt x="311150" y="355600"/>
                </a:lnTo>
                <a:lnTo>
                  <a:pt x="41275" y="355600"/>
                </a:lnTo>
                <a:lnTo>
                  <a:pt x="0" y="139700"/>
                </a:lnTo>
                <a:close/>
                <a:moveTo>
                  <a:pt x="480679" y="0"/>
                </a:moveTo>
                <a:cubicBezTo>
                  <a:pt x="486611" y="0"/>
                  <a:pt x="486611" y="0"/>
                  <a:pt x="596358" y="0"/>
                </a:cubicBezTo>
                <a:cubicBezTo>
                  <a:pt x="605256" y="0"/>
                  <a:pt x="611188" y="8917"/>
                  <a:pt x="611188" y="17834"/>
                </a:cubicBezTo>
                <a:cubicBezTo>
                  <a:pt x="611188" y="26751"/>
                  <a:pt x="605256" y="32696"/>
                  <a:pt x="596358" y="32696"/>
                </a:cubicBezTo>
                <a:cubicBezTo>
                  <a:pt x="596342" y="32696"/>
                  <a:pt x="595128" y="32696"/>
                  <a:pt x="498476" y="32696"/>
                </a:cubicBezTo>
                <a:cubicBezTo>
                  <a:pt x="498470" y="32711"/>
                  <a:pt x="497585" y="35087"/>
                  <a:pt x="359068" y="407211"/>
                </a:cubicBezTo>
                <a:cubicBezTo>
                  <a:pt x="359068" y="410183"/>
                  <a:pt x="359068" y="410183"/>
                  <a:pt x="356102" y="413155"/>
                </a:cubicBezTo>
                <a:cubicBezTo>
                  <a:pt x="347203" y="416128"/>
                  <a:pt x="347203" y="419100"/>
                  <a:pt x="344237" y="419100"/>
                </a:cubicBezTo>
                <a:cubicBezTo>
                  <a:pt x="344223" y="419100"/>
                  <a:pt x="342274" y="419100"/>
                  <a:pt x="65422" y="419100"/>
                </a:cubicBezTo>
                <a:cubicBezTo>
                  <a:pt x="53557" y="419100"/>
                  <a:pt x="47625" y="410183"/>
                  <a:pt x="47625" y="401266"/>
                </a:cubicBezTo>
                <a:cubicBezTo>
                  <a:pt x="47625" y="392349"/>
                  <a:pt x="53557" y="383432"/>
                  <a:pt x="65422" y="383432"/>
                </a:cubicBezTo>
                <a:cubicBezTo>
                  <a:pt x="65435" y="383432"/>
                  <a:pt x="67314" y="383432"/>
                  <a:pt x="332373" y="383432"/>
                </a:cubicBezTo>
                <a:cubicBezTo>
                  <a:pt x="332378" y="383417"/>
                  <a:pt x="333235" y="381085"/>
                  <a:pt x="468814" y="11889"/>
                </a:cubicBezTo>
                <a:close/>
              </a:path>
            </a:pathLst>
          </a:cu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9945" name="Freeform 106"/>
          <p:cNvSpPr>
            <a:spLocks/>
          </p:cNvSpPr>
          <p:nvPr/>
        </p:nvSpPr>
        <p:spPr bwMode="auto">
          <a:xfrm>
            <a:off x="2701117" y="1596016"/>
            <a:ext cx="783167" cy="736600"/>
          </a:xfrm>
          <a:custGeom>
            <a:avLst/>
            <a:gdLst>
              <a:gd name="T0" fmla="*/ 3 w 198"/>
              <a:gd name="T1" fmla="*/ 186 h 186"/>
              <a:gd name="T2" fmla="*/ 6 w 198"/>
              <a:gd name="T3" fmla="*/ 140 h 186"/>
              <a:gd name="T4" fmla="*/ 36 w 198"/>
              <a:gd name="T5" fmla="*/ 117 h 186"/>
              <a:gd name="T6" fmla="*/ 69 w 198"/>
              <a:gd name="T7" fmla="*/ 105 h 186"/>
              <a:gd name="T8" fmla="*/ 79 w 198"/>
              <a:gd name="T9" fmla="*/ 98 h 186"/>
              <a:gd name="T10" fmla="*/ 68 w 198"/>
              <a:gd name="T11" fmla="*/ 67 h 186"/>
              <a:gd name="T12" fmla="*/ 64 w 198"/>
              <a:gd name="T13" fmla="*/ 63 h 186"/>
              <a:gd name="T14" fmla="*/ 64 w 198"/>
              <a:gd name="T15" fmla="*/ 44 h 186"/>
              <a:gd name="T16" fmla="*/ 66 w 198"/>
              <a:gd name="T17" fmla="*/ 40 h 186"/>
              <a:gd name="T18" fmla="*/ 77 w 198"/>
              <a:gd name="T19" fmla="*/ 12 h 186"/>
              <a:gd name="T20" fmla="*/ 71 w 198"/>
              <a:gd name="T21" fmla="*/ 5 h 186"/>
              <a:gd name="T22" fmla="*/ 82 w 198"/>
              <a:gd name="T23" fmla="*/ 6 h 186"/>
              <a:gd name="T24" fmla="*/ 83 w 198"/>
              <a:gd name="T25" fmla="*/ 0 h 186"/>
              <a:gd name="T26" fmla="*/ 88 w 198"/>
              <a:gd name="T27" fmla="*/ 4 h 186"/>
              <a:gd name="T28" fmla="*/ 111 w 198"/>
              <a:gd name="T29" fmla="*/ 3 h 186"/>
              <a:gd name="T30" fmla="*/ 128 w 198"/>
              <a:gd name="T31" fmla="*/ 9 h 186"/>
              <a:gd name="T32" fmla="*/ 139 w 198"/>
              <a:gd name="T33" fmla="*/ 24 h 186"/>
              <a:gd name="T34" fmla="*/ 140 w 198"/>
              <a:gd name="T35" fmla="*/ 46 h 186"/>
              <a:gd name="T36" fmla="*/ 142 w 198"/>
              <a:gd name="T37" fmla="*/ 54 h 186"/>
              <a:gd name="T38" fmla="*/ 136 w 198"/>
              <a:gd name="T39" fmla="*/ 68 h 186"/>
              <a:gd name="T40" fmla="*/ 133 w 198"/>
              <a:gd name="T41" fmla="*/ 70 h 186"/>
              <a:gd name="T42" fmla="*/ 128 w 198"/>
              <a:gd name="T43" fmla="*/ 89 h 186"/>
              <a:gd name="T44" fmla="*/ 132 w 198"/>
              <a:gd name="T45" fmla="*/ 101 h 186"/>
              <a:gd name="T46" fmla="*/ 144 w 198"/>
              <a:gd name="T47" fmla="*/ 112 h 186"/>
              <a:gd name="T48" fmla="*/ 173 w 198"/>
              <a:gd name="T49" fmla="*/ 123 h 186"/>
              <a:gd name="T50" fmla="*/ 189 w 198"/>
              <a:gd name="T51" fmla="*/ 142 h 186"/>
              <a:gd name="T52" fmla="*/ 198 w 198"/>
              <a:gd name="T53" fmla="*/ 186 h 186"/>
              <a:gd name="T54" fmla="*/ 3 w 198"/>
              <a:gd name="T55" fmla="*/ 186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98" h="186">
                <a:moveTo>
                  <a:pt x="3" y="186"/>
                </a:moveTo>
                <a:cubicBezTo>
                  <a:pt x="3" y="186"/>
                  <a:pt x="0" y="157"/>
                  <a:pt x="6" y="140"/>
                </a:cubicBezTo>
                <a:cubicBezTo>
                  <a:pt x="12" y="124"/>
                  <a:pt x="17" y="120"/>
                  <a:pt x="36" y="117"/>
                </a:cubicBezTo>
                <a:cubicBezTo>
                  <a:pt x="56" y="115"/>
                  <a:pt x="66" y="107"/>
                  <a:pt x="69" y="105"/>
                </a:cubicBezTo>
                <a:cubicBezTo>
                  <a:pt x="72" y="102"/>
                  <a:pt x="76" y="99"/>
                  <a:pt x="79" y="98"/>
                </a:cubicBezTo>
                <a:cubicBezTo>
                  <a:pt x="79" y="98"/>
                  <a:pt x="78" y="78"/>
                  <a:pt x="68" y="67"/>
                </a:cubicBezTo>
                <a:cubicBezTo>
                  <a:pt x="68" y="67"/>
                  <a:pt x="65" y="66"/>
                  <a:pt x="64" y="63"/>
                </a:cubicBezTo>
                <a:cubicBezTo>
                  <a:pt x="64" y="60"/>
                  <a:pt x="62" y="49"/>
                  <a:pt x="64" y="44"/>
                </a:cubicBezTo>
                <a:cubicBezTo>
                  <a:pt x="64" y="44"/>
                  <a:pt x="66" y="42"/>
                  <a:pt x="66" y="40"/>
                </a:cubicBezTo>
                <a:cubicBezTo>
                  <a:pt x="66" y="39"/>
                  <a:pt x="64" y="24"/>
                  <a:pt x="77" y="12"/>
                </a:cubicBezTo>
                <a:cubicBezTo>
                  <a:pt x="77" y="12"/>
                  <a:pt x="80" y="6"/>
                  <a:pt x="71" y="5"/>
                </a:cubicBezTo>
                <a:cubicBezTo>
                  <a:pt x="71" y="5"/>
                  <a:pt x="76" y="3"/>
                  <a:pt x="82" y="6"/>
                </a:cubicBezTo>
                <a:cubicBezTo>
                  <a:pt x="82" y="6"/>
                  <a:pt x="79" y="2"/>
                  <a:pt x="83" y="0"/>
                </a:cubicBezTo>
                <a:cubicBezTo>
                  <a:pt x="83" y="0"/>
                  <a:pt x="82" y="6"/>
                  <a:pt x="88" y="4"/>
                </a:cubicBezTo>
                <a:cubicBezTo>
                  <a:pt x="95" y="2"/>
                  <a:pt x="105" y="0"/>
                  <a:pt x="111" y="3"/>
                </a:cubicBezTo>
                <a:cubicBezTo>
                  <a:pt x="118" y="5"/>
                  <a:pt x="119" y="9"/>
                  <a:pt x="128" y="9"/>
                </a:cubicBezTo>
                <a:cubicBezTo>
                  <a:pt x="136" y="9"/>
                  <a:pt x="139" y="20"/>
                  <a:pt x="139" y="24"/>
                </a:cubicBezTo>
                <a:cubicBezTo>
                  <a:pt x="139" y="28"/>
                  <a:pt x="139" y="44"/>
                  <a:pt x="140" y="46"/>
                </a:cubicBezTo>
                <a:cubicBezTo>
                  <a:pt x="142" y="48"/>
                  <a:pt x="142" y="50"/>
                  <a:pt x="142" y="54"/>
                </a:cubicBezTo>
                <a:cubicBezTo>
                  <a:pt x="141" y="57"/>
                  <a:pt x="138" y="67"/>
                  <a:pt x="136" y="68"/>
                </a:cubicBezTo>
                <a:cubicBezTo>
                  <a:pt x="135" y="68"/>
                  <a:pt x="133" y="69"/>
                  <a:pt x="133" y="70"/>
                </a:cubicBezTo>
                <a:cubicBezTo>
                  <a:pt x="133" y="70"/>
                  <a:pt x="128" y="84"/>
                  <a:pt x="128" y="89"/>
                </a:cubicBezTo>
                <a:cubicBezTo>
                  <a:pt x="128" y="94"/>
                  <a:pt x="128" y="100"/>
                  <a:pt x="132" y="101"/>
                </a:cubicBezTo>
                <a:cubicBezTo>
                  <a:pt x="136" y="102"/>
                  <a:pt x="141" y="109"/>
                  <a:pt x="144" y="112"/>
                </a:cubicBezTo>
                <a:cubicBezTo>
                  <a:pt x="147" y="115"/>
                  <a:pt x="165" y="119"/>
                  <a:pt x="173" y="123"/>
                </a:cubicBezTo>
                <a:cubicBezTo>
                  <a:pt x="181" y="127"/>
                  <a:pt x="184" y="126"/>
                  <a:pt x="189" y="142"/>
                </a:cubicBezTo>
                <a:cubicBezTo>
                  <a:pt x="194" y="158"/>
                  <a:pt x="198" y="174"/>
                  <a:pt x="198" y="186"/>
                </a:cubicBezTo>
                <a:lnTo>
                  <a:pt x="3" y="186"/>
                </a:ln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9946" name="Freeform 107"/>
          <p:cNvSpPr>
            <a:spLocks/>
          </p:cNvSpPr>
          <p:nvPr/>
        </p:nvSpPr>
        <p:spPr bwMode="auto">
          <a:xfrm>
            <a:off x="8752668" y="1553683"/>
            <a:ext cx="537633" cy="848784"/>
          </a:xfrm>
          <a:custGeom>
            <a:avLst/>
            <a:gdLst>
              <a:gd name="T0" fmla="*/ 79 w 136"/>
              <a:gd name="T1" fmla="*/ 215 h 215"/>
              <a:gd name="T2" fmla="*/ 58 w 136"/>
              <a:gd name="T3" fmla="*/ 215 h 215"/>
              <a:gd name="T4" fmla="*/ 58 w 136"/>
              <a:gd name="T5" fmla="*/ 191 h 215"/>
              <a:gd name="T6" fmla="*/ 21 w 136"/>
              <a:gd name="T7" fmla="*/ 177 h 215"/>
              <a:gd name="T8" fmla="*/ 0 w 136"/>
              <a:gd name="T9" fmla="*/ 145 h 215"/>
              <a:gd name="T10" fmla="*/ 36 w 136"/>
              <a:gd name="T11" fmla="*/ 137 h 215"/>
              <a:gd name="T12" fmla="*/ 71 w 136"/>
              <a:gd name="T13" fmla="*/ 160 h 215"/>
              <a:gd name="T14" fmla="*/ 89 w 136"/>
              <a:gd name="T15" fmla="*/ 156 h 215"/>
              <a:gd name="T16" fmla="*/ 97 w 136"/>
              <a:gd name="T17" fmla="*/ 142 h 215"/>
              <a:gd name="T18" fmla="*/ 89 w 136"/>
              <a:gd name="T19" fmla="*/ 130 h 215"/>
              <a:gd name="T20" fmla="*/ 68 w 136"/>
              <a:gd name="T21" fmla="*/ 124 h 215"/>
              <a:gd name="T22" fmla="*/ 38 w 136"/>
              <a:gd name="T23" fmla="*/ 116 h 215"/>
              <a:gd name="T24" fmla="*/ 17 w 136"/>
              <a:gd name="T25" fmla="*/ 100 h 215"/>
              <a:gd name="T26" fmla="*/ 9 w 136"/>
              <a:gd name="T27" fmla="*/ 73 h 215"/>
              <a:gd name="T28" fmla="*/ 23 w 136"/>
              <a:gd name="T29" fmla="*/ 38 h 215"/>
              <a:gd name="T30" fmla="*/ 58 w 136"/>
              <a:gd name="T31" fmla="*/ 21 h 215"/>
              <a:gd name="T32" fmla="*/ 58 w 136"/>
              <a:gd name="T33" fmla="*/ 0 h 215"/>
              <a:gd name="T34" fmla="*/ 79 w 136"/>
              <a:gd name="T35" fmla="*/ 0 h 215"/>
              <a:gd name="T36" fmla="*/ 79 w 136"/>
              <a:gd name="T37" fmla="*/ 21 h 215"/>
              <a:gd name="T38" fmla="*/ 96 w 136"/>
              <a:gd name="T39" fmla="*/ 24 h 215"/>
              <a:gd name="T40" fmla="*/ 112 w 136"/>
              <a:gd name="T41" fmla="*/ 32 h 215"/>
              <a:gd name="T42" fmla="*/ 132 w 136"/>
              <a:gd name="T43" fmla="*/ 60 h 215"/>
              <a:gd name="T44" fmla="*/ 99 w 136"/>
              <a:gd name="T45" fmla="*/ 70 h 215"/>
              <a:gd name="T46" fmla="*/ 70 w 136"/>
              <a:gd name="T47" fmla="*/ 51 h 215"/>
              <a:gd name="T48" fmla="*/ 47 w 136"/>
              <a:gd name="T49" fmla="*/ 66 h 215"/>
              <a:gd name="T50" fmla="*/ 53 w 136"/>
              <a:gd name="T51" fmla="*/ 77 h 215"/>
              <a:gd name="T52" fmla="*/ 71 w 136"/>
              <a:gd name="T53" fmla="*/ 83 h 215"/>
              <a:gd name="T54" fmla="*/ 113 w 136"/>
              <a:gd name="T55" fmla="*/ 96 h 215"/>
              <a:gd name="T56" fmla="*/ 136 w 136"/>
              <a:gd name="T57" fmla="*/ 136 h 215"/>
              <a:gd name="T58" fmla="*/ 129 w 136"/>
              <a:gd name="T59" fmla="*/ 164 h 215"/>
              <a:gd name="T60" fmla="*/ 107 w 136"/>
              <a:gd name="T61" fmla="*/ 183 h 215"/>
              <a:gd name="T62" fmla="*/ 94 w 136"/>
              <a:gd name="T63" fmla="*/ 188 h 215"/>
              <a:gd name="T64" fmla="*/ 79 w 136"/>
              <a:gd name="T65" fmla="*/ 191 h 215"/>
              <a:gd name="T66" fmla="*/ 79 w 136"/>
              <a:gd name="T67" fmla="*/ 215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36" h="215">
                <a:moveTo>
                  <a:pt x="79" y="215"/>
                </a:moveTo>
                <a:cubicBezTo>
                  <a:pt x="58" y="215"/>
                  <a:pt x="58" y="215"/>
                  <a:pt x="58" y="215"/>
                </a:cubicBezTo>
                <a:cubicBezTo>
                  <a:pt x="58" y="191"/>
                  <a:pt x="58" y="191"/>
                  <a:pt x="58" y="191"/>
                </a:cubicBezTo>
                <a:cubicBezTo>
                  <a:pt x="43" y="189"/>
                  <a:pt x="31" y="185"/>
                  <a:pt x="21" y="177"/>
                </a:cubicBezTo>
                <a:cubicBezTo>
                  <a:pt x="11" y="170"/>
                  <a:pt x="4" y="159"/>
                  <a:pt x="0" y="145"/>
                </a:cubicBezTo>
                <a:cubicBezTo>
                  <a:pt x="36" y="137"/>
                  <a:pt x="36" y="137"/>
                  <a:pt x="36" y="137"/>
                </a:cubicBezTo>
                <a:cubicBezTo>
                  <a:pt x="41" y="152"/>
                  <a:pt x="52" y="160"/>
                  <a:pt x="71" y="160"/>
                </a:cubicBezTo>
                <a:cubicBezTo>
                  <a:pt x="77" y="160"/>
                  <a:pt x="84" y="159"/>
                  <a:pt x="89" y="156"/>
                </a:cubicBezTo>
                <a:cubicBezTo>
                  <a:pt x="94" y="153"/>
                  <a:pt x="97" y="149"/>
                  <a:pt x="97" y="142"/>
                </a:cubicBezTo>
                <a:cubicBezTo>
                  <a:pt x="97" y="137"/>
                  <a:pt x="94" y="133"/>
                  <a:pt x="89" y="130"/>
                </a:cubicBezTo>
                <a:cubicBezTo>
                  <a:pt x="84" y="128"/>
                  <a:pt x="77" y="126"/>
                  <a:pt x="68" y="124"/>
                </a:cubicBezTo>
                <a:cubicBezTo>
                  <a:pt x="56" y="122"/>
                  <a:pt x="46" y="119"/>
                  <a:pt x="38" y="116"/>
                </a:cubicBezTo>
                <a:cubicBezTo>
                  <a:pt x="30" y="112"/>
                  <a:pt x="23" y="107"/>
                  <a:pt x="17" y="100"/>
                </a:cubicBezTo>
                <a:cubicBezTo>
                  <a:pt x="12" y="93"/>
                  <a:pt x="9" y="84"/>
                  <a:pt x="9" y="73"/>
                </a:cubicBezTo>
                <a:cubicBezTo>
                  <a:pt x="9" y="59"/>
                  <a:pt x="14" y="48"/>
                  <a:pt x="23" y="38"/>
                </a:cubicBezTo>
                <a:cubicBezTo>
                  <a:pt x="32" y="29"/>
                  <a:pt x="44" y="23"/>
                  <a:pt x="58" y="21"/>
                </a:cubicBezTo>
                <a:cubicBezTo>
                  <a:pt x="58" y="0"/>
                  <a:pt x="58" y="0"/>
                  <a:pt x="58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79" y="21"/>
                  <a:pt x="79" y="21"/>
                  <a:pt x="79" y="21"/>
                </a:cubicBezTo>
                <a:cubicBezTo>
                  <a:pt x="85" y="21"/>
                  <a:pt x="91" y="22"/>
                  <a:pt x="96" y="24"/>
                </a:cubicBezTo>
                <a:cubicBezTo>
                  <a:pt x="102" y="26"/>
                  <a:pt x="107" y="29"/>
                  <a:pt x="112" y="32"/>
                </a:cubicBezTo>
                <a:cubicBezTo>
                  <a:pt x="121" y="38"/>
                  <a:pt x="127" y="47"/>
                  <a:pt x="132" y="60"/>
                </a:cubicBezTo>
                <a:cubicBezTo>
                  <a:pt x="99" y="70"/>
                  <a:pt x="99" y="70"/>
                  <a:pt x="99" y="70"/>
                </a:cubicBezTo>
                <a:cubicBezTo>
                  <a:pt x="94" y="57"/>
                  <a:pt x="85" y="51"/>
                  <a:pt x="70" y="51"/>
                </a:cubicBezTo>
                <a:cubicBezTo>
                  <a:pt x="55" y="51"/>
                  <a:pt x="47" y="56"/>
                  <a:pt x="47" y="66"/>
                </a:cubicBezTo>
                <a:cubicBezTo>
                  <a:pt x="47" y="72"/>
                  <a:pt x="49" y="75"/>
                  <a:pt x="53" y="77"/>
                </a:cubicBezTo>
                <a:cubicBezTo>
                  <a:pt x="57" y="79"/>
                  <a:pt x="63" y="81"/>
                  <a:pt x="71" y="83"/>
                </a:cubicBezTo>
                <a:cubicBezTo>
                  <a:pt x="91" y="87"/>
                  <a:pt x="105" y="91"/>
                  <a:pt x="113" y="96"/>
                </a:cubicBezTo>
                <a:cubicBezTo>
                  <a:pt x="129" y="106"/>
                  <a:pt x="136" y="119"/>
                  <a:pt x="136" y="136"/>
                </a:cubicBezTo>
                <a:cubicBezTo>
                  <a:pt x="136" y="147"/>
                  <a:pt x="134" y="156"/>
                  <a:pt x="129" y="164"/>
                </a:cubicBezTo>
                <a:cubicBezTo>
                  <a:pt x="123" y="172"/>
                  <a:pt x="116" y="178"/>
                  <a:pt x="107" y="183"/>
                </a:cubicBezTo>
                <a:cubicBezTo>
                  <a:pt x="103" y="185"/>
                  <a:pt x="98" y="187"/>
                  <a:pt x="94" y="188"/>
                </a:cubicBezTo>
                <a:cubicBezTo>
                  <a:pt x="89" y="190"/>
                  <a:pt x="84" y="191"/>
                  <a:pt x="79" y="191"/>
                </a:cubicBezTo>
                <a:lnTo>
                  <a:pt x="79" y="215"/>
                </a:lnTo>
                <a:close/>
              </a:path>
            </a:pathLst>
          </a:custGeom>
          <a:gradFill flip="none" rotWithShape="0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9947" name="Freeform 108"/>
          <p:cNvSpPr>
            <a:spLocks/>
          </p:cNvSpPr>
          <p:nvPr/>
        </p:nvSpPr>
        <p:spPr bwMode="auto">
          <a:xfrm>
            <a:off x="4955368" y="2205617"/>
            <a:ext cx="218017" cy="177801"/>
          </a:xfrm>
          <a:custGeom>
            <a:avLst/>
            <a:gdLst/>
            <a:ahLst/>
            <a:cxnLst/>
            <a:rect l="l" t="t" r="r" b="b"/>
            <a:pathLst>
              <a:path w="163513" h="133351">
                <a:moveTo>
                  <a:pt x="30595" y="117475"/>
                </a:moveTo>
                <a:cubicBezTo>
                  <a:pt x="94312" y="117475"/>
                  <a:pt x="119681" y="117475"/>
                  <a:pt x="129782" y="117475"/>
                </a:cubicBezTo>
                <a:lnTo>
                  <a:pt x="130175" y="118358"/>
                </a:lnTo>
                <a:cubicBezTo>
                  <a:pt x="130175" y="127354"/>
                  <a:pt x="124292" y="133351"/>
                  <a:pt x="118409" y="133351"/>
                </a:cubicBezTo>
                <a:cubicBezTo>
                  <a:pt x="44870" y="133351"/>
                  <a:pt x="44870" y="133351"/>
                  <a:pt x="44870" y="133351"/>
                </a:cubicBezTo>
                <a:cubicBezTo>
                  <a:pt x="36045" y="133351"/>
                  <a:pt x="30162" y="127354"/>
                  <a:pt x="30162" y="118358"/>
                </a:cubicBezTo>
                <a:close/>
                <a:moveTo>
                  <a:pt x="6350" y="95250"/>
                </a:moveTo>
                <a:lnTo>
                  <a:pt x="6362" y="95250"/>
                </a:lnTo>
                <a:lnTo>
                  <a:pt x="8908" y="96838"/>
                </a:lnTo>
                <a:cubicBezTo>
                  <a:pt x="8917" y="96838"/>
                  <a:pt x="10059" y="96838"/>
                  <a:pt x="154400" y="96838"/>
                </a:cubicBezTo>
                <a:cubicBezTo>
                  <a:pt x="155142" y="96838"/>
                  <a:pt x="155885" y="96664"/>
                  <a:pt x="156097" y="95250"/>
                </a:cubicBezTo>
                <a:cubicBezTo>
                  <a:pt x="156451" y="95250"/>
                  <a:pt x="156807" y="95250"/>
                  <a:pt x="157163" y="95250"/>
                </a:cubicBezTo>
                <a:cubicBezTo>
                  <a:pt x="154206" y="98028"/>
                  <a:pt x="151249" y="103584"/>
                  <a:pt x="145335" y="109141"/>
                </a:cubicBezTo>
                <a:lnTo>
                  <a:pt x="136463" y="117475"/>
                </a:lnTo>
                <a:cubicBezTo>
                  <a:pt x="136453" y="117475"/>
                  <a:pt x="136196" y="117475"/>
                  <a:pt x="129782" y="117475"/>
                </a:cubicBezTo>
                <a:cubicBezTo>
                  <a:pt x="129575" y="111764"/>
                  <a:pt x="123992" y="106363"/>
                  <a:pt x="118409" y="106363"/>
                </a:cubicBezTo>
                <a:cubicBezTo>
                  <a:pt x="118392" y="106363"/>
                  <a:pt x="117296" y="106363"/>
                  <a:pt x="44870" y="106363"/>
                </a:cubicBezTo>
                <a:cubicBezTo>
                  <a:pt x="36497" y="106363"/>
                  <a:pt x="30773" y="111761"/>
                  <a:pt x="30595" y="117475"/>
                </a:cubicBezTo>
                <a:lnTo>
                  <a:pt x="27050" y="117475"/>
                </a:lnTo>
                <a:cubicBezTo>
                  <a:pt x="24093" y="114697"/>
                  <a:pt x="9307" y="100806"/>
                  <a:pt x="6350" y="98028"/>
                </a:cubicBezTo>
                <a:close/>
                <a:moveTo>
                  <a:pt x="8908" y="85725"/>
                </a:moveTo>
                <a:cubicBezTo>
                  <a:pt x="154400" y="85725"/>
                  <a:pt x="154400" y="85725"/>
                  <a:pt x="154400" y="85725"/>
                </a:cubicBezTo>
                <a:lnTo>
                  <a:pt x="160338" y="91281"/>
                </a:lnTo>
                <a:lnTo>
                  <a:pt x="156097" y="95250"/>
                </a:lnTo>
                <a:cubicBezTo>
                  <a:pt x="12833" y="95250"/>
                  <a:pt x="6631" y="95250"/>
                  <a:pt x="6362" y="95250"/>
                </a:cubicBezTo>
                <a:cubicBezTo>
                  <a:pt x="2041" y="95888"/>
                  <a:pt x="0" y="93585"/>
                  <a:pt x="0" y="91281"/>
                </a:cubicBezTo>
                <a:cubicBezTo>
                  <a:pt x="0" y="88503"/>
                  <a:pt x="2969" y="85725"/>
                  <a:pt x="8908" y="85725"/>
                </a:cubicBezTo>
                <a:close/>
                <a:moveTo>
                  <a:pt x="8919" y="68263"/>
                </a:moveTo>
                <a:cubicBezTo>
                  <a:pt x="154594" y="68263"/>
                  <a:pt x="154594" y="68263"/>
                  <a:pt x="154594" y="68263"/>
                </a:cubicBezTo>
                <a:lnTo>
                  <a:pt x="163513" y="73978"/>
                </a:lnTo>
                <a:cubicBezTo>
                  <a:pt x="163513" y="79693"/>
                  <a:pt x="160540" y="82551"/>
                  <a:pt x="154594" y="82551"/>
                </a:cubicBezTo>
                <a:cubicBezTo>
                  <a:pt x="8919" y="82551"/>
                  <a:pt x="8919" y="82551"/>
                  <a:pt x="8919" y="82551"/>
                </a:cubicBezTo>
                <a:cubicBezTo>
                  <a:pt x="2973" y="82551"/>
                  <a:pt x="0" y="79693"/>
                  <a:pt x="0" y="73978"/>
                </a:cubicBezTo>
                <a:cubicBezTo>
                  <a:pt x="0" y="71120"/>
                  <a:pt x="2973" y="68263"/>
                  <a:pt x="8919" y="68263"/>
                </a:cubicBezTo>
                <a:close/>
                <a:moveTo>
                  <a:pt x="8919" y="44450"/>
                </a:moveTo>
                <a:cubicBezTo>
                  <a:pt x="154594" y="44450"/>
                  <a:pt x="154594" y="44450"/>
                  <a:pt x="154594" y="44450"/>
                </a:cubicBezTo>
                <a:lnTo>
                  <a:pt x="163513" y="53023"/>
                </a:lnTo>
                <a:cubicBezTo>
                  <a:pt x="163513" y="55880"/>
                  <a:pt x="160540" y="58738"/>
                  <a:pt x="154594" y="58738"/>
                </a:cubicBezTo>
                <a:cubicBezTo>
                  <a:pt x="8919" y="58738"/>
                  <a:pt x="8919" y="58738"/>
                  <a:pt x="8919" y="58738"/>
                </a:cubicBezTo>
                <a:lnTo>
                  <a:pt x="0" y="53023"/>
                </a:lnTo>
                <a:cubicBezTo>
                  <a:pt x="0" y="47307"/>
                  <a:pt x="2973" y="44450"/>
                  <a:pt x="8919" y="44450"/>
                </a:cubicBezTo>
                <a:close/>
                <a:moveTo>
                  <a:pt x="8919" y="20638"/>
                </a:moveTo>
                <a:cubicBezTo>
                  <a:pt x="154594" y="20638"/>
                  <a:pt x="154594" y="20638"/>
                  <a:pt x="154594" y="20638"/>
                </a:cubicBezTo>
                <a:cubicBezTo>
                  <a:pt x="160540" y="20638"/>
                  <a:pt x="163513" y="26459"/>
                  <a:pt x="163513" y="29369"/>
                </a:cubicBezTo>
                <a:cubicBezTo>
                  <a:pt x="163513" y="32280"/>
                  <a:pt x="160540" y="38101"/>
                  <a:pt x="154594" y="38101"/>
                </a:cubicBezTo>
                <a:cubicBezTo>
                  <a:pt x="8919" y="38101"/>
                  <a:pt x="8919" y="38101"/>
                  <a:pt x="8919" y="38101"/>
                </a:cubicBezTo>
                <a:cubicBezTo>
                  <a:pt x="2973" y="38101"/>
                  <a:pt x="0" y="32280"/>
                  <a:pt x="0" y="29369"/>
                </a:cubicBezTo>
                <a:cubicBezTo>
                  <a:pt x="0" y="26459"/>
                  <a:pt x="2973" y="20638"/>
                  <a:pt x="8919" y="20638"/>
                </a:cubicBezTo>
                <a:close/>
                <a:moveTo>
                  <a:pt x="5946" y="0"/>
                </a:moveTo>
                <a:cubicBezTo>
                  <a:pt x="157567" y="0"/>
                  <a:pt x="157567" y="0"/>
                  <a:pt x="157567" y="0"/>
                </a:cubicBezTo>
                <a:lnTo>
                  <a:pt x="163513" y="5715"/>
                </a:lnTo>
                <a:cubicBezTo>
                  <a:pt x="163513" y="11430"/>
                  <a:pt x="160540" y="14288"/>
                  <a:pt x="157567" y="14288"/>
                </a:cubicBezTo>
                <a:cubicBezTo>
                  <a:pt x="5946" y="14288"/>
                  <a:pt x="5946" y="14288"/>
                  <a:pt x="5946" y="14288"/>
                </a:cubicBezTo>
                <a:cubicBezTo>
                  <a:pt x="2973" y="14288"/>
                  <a:pt x="0" y="11430"/>
                  <a:pt x="0" y="5715"/>
                </a:cubicBezTo>
                <a:cubicBezTo>
                  <a:pt x="0" y="2857"/>
                  <a:pt x="2973" y="0"/>
                  <a:pt x="5946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9954" name="Freeform 115"/>
          <p:cNvSpPr>
            <a:spLocks noEditPoints="1"/>
          </p:cNvSpPr>
          <p:nvPr/>
        </p:nvSpPr>
        <p:spPr bwMode="auto">
          <a:xfrm>
            <a:off x="4805084" y="1545217"/>
            <a:ext cx="514351" cy="639233"/>
          </a:xfrm>
          <a:custGeom>
            <a:avLst/>
            <a:gdLst>
              <a:gd name="T0" fmla="*/ 42 w 130"/>
              <a:gd name="T1" fmla="*/ 162 h 162"/>
              <a:gd name="T2" fmla="*/ 39 w 130"/>
              <a:gd name="T3" fmla="*/ 162 h 162"/>
              <a:gd name="T4" fmla="*/ 38 w 130"/>
              <a:gd name="T5" fmla="*/ 161 h 162"/>
              <a:gd name="T6" fmla="*/ 29 w 130"/>
              <a:gd name="T7" fmla="*/ 147 h 162"/>
              <a:gd name="T8" fmla="*/ 28 w 130"/>
              <a:gd name="T9" fmla="*/ 142 h 162"/>
              <a:gd name="T10" fmla="*/ 27 w 130"/>
              <a:gd name="T11" fmla="*/ 134 h 162"/>
              <a:gd name="T12" fmla="*/ 20 w 130"/>
              <a:gd name="T13" fmla="*/ 118 h 162"/>
              <a:gd name="T14" fmla="*/ 17 w 130"/>
              <a:gd name="T15" fmla="*/ 114 h 162"/>
              <a:gd name="T16" fmla="*/ 16 w 130"/>
              <a:gd name="T17" fmla="*/ 112 h 162"/>
              <a:gd name="T18" fmla="*/ 6 w 130"/>
              <a:gd name="T19" fmla="*/ 93 h 162"/>
              <a:gd name="T20" fmla="*/ 0 w 130"/>
              <a:gd name="T21" fmla="*/ 66 h 162"/>
              <a:gd name="T22" fmla="*/ 0 w 130"/>
              <a:gd name="T23" fmla="*/ 61 h 162"/>
              <a:gd name="T24" fmla="*/ 6 w 130"/>
              <a:gd name="T25" fmla="*/ 36 h 162"/>
              <a:gd name="T26" fmla="*/ 19 w 130"/>
              <a:gd name="T27" fmla="*/ 19 h 162"/>
              <a:gd name="T28" fmla="*/ 61 w 130"/>
              <a:gd name="T29" fmla="*/ 0 h 162"/>
              <a:gd name="T30" fmla="*/ 66 w 130"/>
              <a:gd name="T31" fmla="*/ 0 h 162"/>
              <a:gd name="T32" fmla="*/ 111 w 130"/>
              <a:gd name="T33" fmla="*/ 19 h 162"/>
              <a:gd name="T34" fmla="*/ 130 w 130"/>
              <a:gd name="T35" fmla="*/ 63 h 162"/>
              <a:gd name="T36" fmla="*/ 130 w 130"/>
              <a:gd name="T37" fmla="*/ 65 h 162"/>
              <a:gd name="T38" fmla="*/ 115 w 130"/>
              <a:gd name="T39" fmla="*/ 109 h 162"/>
              <a:gd name="T40" fmla="*/ 113 w 130"/>
              <a:gd name="T41" fmla="*/ 114 h 162"/>
              <a:gd name="T42" fmla="*/ 110 w 130"/>
              <a:gd name="T43" fmla="*/ 118 h 162"/>
              <a:gd name="T44" fmla="*/ 103 w 130"/>
              <a:gd name="T45" fmla="*/ 134 h 162"/>
              <a:gd name="T46" fmla="*/ 101 w 130"/>
              <a:gd name="T47" fmla="*/ 142 h 162"/>
              <a:gd name="T48" fmla="*/ 93 w 130"/>
              <a:gd name="T49" fmla="*/ 161 h 162"/>
              <a:gd name="T50" fmla="*/ 91 w 130"/>
              <a:gd name="T51" fmla="*/ 162 h 162"/>
              <a:gd name="T52" fmla="*/ 88 w 130"/>
              <a:gd name="T53" fmla="*/ 162 h 162"/>
              <a:gd name="T54" fmla="*/ 74 w 130"/>
              <a:gd name="T55" fmla="*/ 162 h 162"/>
              <a:gd name="T56" fmla="*/ 61 w 130"/>
              <a:gd name="T57" fmla="*/ 162 h 162"/>
              <a:gd name="T58" fmla="*/ 42 w 130"/>
              <a:gd name="T59" fmla="*/ 162 h 162"/>
              <a:gd name="T60" fmla="*/ 65 w 130"/>
              <a:gd name="T61" fmla="*/ 11 h 162"/>
              <a:gd name="T62" fmla="*/ 61 w 130"/>
              <a:gd name="T63" fmla="*/ 11 h 162"/>
              <a:gd name="T64" fmla="*/ 27 w 130"/>
              <a:gd name="T65" fmla="*/ 27 h 162"/>
              <a:gd name="T66" fmla="*/ 16 w 130"/>
              <a:gd name="T67" fmla="*/ 41 h 162"/>
              <a:gd name="T68" fmla="*/ 11 w 130"/>
              <a:gd name="T69" fmla="*/ 62 h 162"/>
              <a:gd name="T70" fmla="*/ 11 w 130"/>
              <a:gd name="T71" fmla="*/ 65 h 162"/>
              <a:gd name="T72" fmla="*/ 16 w 130"/>
              <a:gd name="T73" fmla="*/ 89 h 162"/>
              <a:gd name="T74" fmla="*/ 26 w 130"/>
              <a:gd name="T75" fmla="*/ 106 h 162"/>
              <a:gd name="T76" fmla="*/ 27 w 130"/>
              <a:gd name="T77" fmla="*/ 109 h 162"/>
              <a:gd name="T78" fmla="*/ 29 w 130"/>
              <a:gd name="T79" fmla="*/ 113 h 162"/>
              <a:gd name="T80" fmla="*/ 38 w 130"/>
              <a:gd name="T81" fmla="*/ 131 h 162"/>
              <a:gd name="T82" fmla="*/ 39 w 130"/>
              <a:gd name="T83" fmla="*/ 140 h 162"/>
              <a:gd name="T84" fmla="*/ 40 w 130"/>
              <a:gd name="T85" fmla="*/ 145 h 162"/>
              <a:gd name="T86" fmla="*/ 43 w 130"/>
              <a:gd name="T87" fmla="*/ 151 h 162"/>
              <a:gd name="T88" fmla="*/ 61 w 130"/>
              <a:gd name="T89" fmla="*/ 150 h 162"/>
              <a:gd name="T90" fmla="*/ 74 w 130"/>
              <a:gd name="T91" fmla="*/ 150 h 162"/>
              <a:gd name="T92" fmla="*/ 87 w 130"/>
              <a:gd name="T93" fmla="*/ 150 h 162"/>
              <a:gd name="T94" fmla="*/ 90 w 130"/>
              <a:gd name="T95" fmla="*/ 140 h 162"/>
              <a:gd name="T96" fmla="*/ 92 w 130"/>
              <a:gd name="T97" fmla="*/ 130 h 162"/>
              <a:gd name="T98" fmla="*/ 100 w 130"/>
              <a:gd name="T99" fmla="*/ 112 h 162"/>
              <a:gd name="T100" fmla="*/ 103 w 130"/>
              <a:gd name="T101" fmla="*/ 109 h 162"/>
              <a:gd name="T102" fmla="*/ 105 w 130"/>
              <a:gd name="T103" fmla="*/ 103 h 162"/>
              <a:gd name="T104" fmla="*/ 119 w 130"/>
              <a:gd name="T105" fmla="*/ 65 h 162"/>
              <a:gd name="T106" fmla="*/ 119 w 130"/>
              <a:gd name="T107" fmla="*/ 63 h 162"/>
              <a:gd name="T108" fmla="*/ 103 w 130"/>
              <a:gd name="T109" fmla="*/ 27 h 162"/>
              <a:gd name="T110" fmla="*/ 65 w 130"/>
              <a:gd name="T111" fmla="*/ 11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0" h="162">
                <a:moveTo>
                  <a:pt x="42" y="162"/>
                </a:moveTo>
                <a:cubicBezTo>
                  <a:pt x="39" y="162"/>
                  <a:pt x="39" y="162"/>
                  <a:pt x="39" y="162"/>
                </a:cubicBezTo>
                <a:cubicBezTo>
                  <a:pt x="38" y="161"/>
                  <a:pt x="38" y="161"/>
                  <a:pt x="38" y="161"/>
                </a:cubicBezTo>
                <a:cubicBezTo>
                  <a:pt x="34" y="157"/>
                  <a:pt x="30" y="153"/>
                  <a:pt x="29" y="147"/>
                </a:cubicBezTo>
                <a:cubicBezTo>
                  <a:pt x="29" y="145"/>
                  <a:pt x="28" y="144"/>
                  <a:pt x="28" y="142"/>
                </a:cubicBezTo>
                <a:cubicBezTo>
                  <a:pt x="28" y="139"/>
                  <a:pt x="28" y="136"/>
                  <a:pt x="27" y="134"/>
                </a:cubicBezTo>
                <a:cubicBezTo>
                  <a:pt x="26" y="128"/>
                  <a:pt x="23" y="123"/>
                  <a:pt x="20" y="118"/>
                </a:cubicBezTo>
                <a:cubicBezTo>
                  <a:pt x="19" y="117"/>
                  <a:pt x="18" y="116"/>
                  <a:pt x="17" y="114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13" y="106"/>
                  <a:pt x="9" y="100"/>
                  <a:pt x="6" y="93"/>
                </a:cubicBezTo>
                <a:cubicBezTo>
                  <a:pt x="3" y="86"/>
                  <a:pt x="1" y="77"/>
                  <a:pt x="0" y="66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52"/>
                  <a:pt x="2" y="44"/>
                  <a:pt x="6" y="36"/>
                </a:cubicBezTo>
                <a:cubicBezTo>
                  <a:pt x="9" y="29"/>
                  <a:pt x="14" y="23"/>
                  <a:pt x="19" y="19"/>
                </a:cubicBezTo>
                <a:cubicBezTo>
                  <a:pt x="31" y="7"/>
                  <a:pt x="45" y="1"/>
                  <a:pt x="61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84" y="1"/>
                  <a:pt x="100" y="8"/>
                  <a:pt x="111" y="19"/>
                </a:cubicBezTo>
                <a:cubicBezTo>
                  <a:pt x="123" y="31"/>
                  <a:pt x="129" y="45"/>
                  <a:pt x="130" y="63"/>
                </a:cubicBezTo>
                <a:cubicBezTo>
                  <a:pt x="130" y="65"/>
                  <a:pt x="130" y="65"/>
                  <a:pt x="130" y="65"/>
                </a:cubicBezTo>
                <a:cubicBezTo>
                  <a:pt x="129" y="84"/>
                  <a:pt x="122" y="96"/>
                  <a:pt x="115" y="109"/>
                </a:cubicBezTo>
                <a:cubicBezTo>
                  <a:pt x="114" y="110"/>
                  <a:pt x="114" y="112"/>
                  <a:pt x="113" y="114"/>
                </a:cubicBezTo>
                <a:cubicBezTo>
                  <a:pt x="112" y="115"/>
                  <a:pt x="111" y="116"/>
                  <a:pt x="110" y="118"/>
                </a:cubicBezTo>
                <a:cubicBezTo>
                  <a:pt x="108" y="123"/>
                  <a:pt x="105" y="128"/>
                  <a:pt x="103" y="134"/>
                </a:cubicBezTo>
                <a:cubicBezTo>
                  <a:pt x="102" y="136"/>
                  <a:pt x="102" y="139"/>
                  <a:pt x="101" y="142"/>
                </a:cubicBezTo>
                <a:cubicBezTo>
                  <a:pt x="100" y="148"/>
                  <a:pt x="99" y="156"/>
                  <a:pt x="93" y="161"/>
                </a:cubicBezTo>
                <a:cubicBezTo>
                  <a:pt x="91" y="162"/>
                  <a:pt x="91" y="162"/>
                  <a:pt x="91" y="162"/>
                </a:cubicBezTo>
                <a:cubicBezTo>
                  <a:pt x="88" y="162"/>
                  <a:pt x="88" y="162"/>
                  <a:pt x="88" y="162"/>
                </a:cubicBezTo>
                <a:cubicBezTo>
                  <a:pt x="83" y="162"/>
                  <a:pt x="78" y="162"/>
                  <a:pt x="74" y="162"/>
                </a:cubicBezTo>
                <a:cubicBezTo>
                  <a:pt x="70" y="162"/>
                  <a:pt x="65" y="162"/>
                  <a:pt x="61" y="162"/>
                </a:cubicBezTo>
                <a:cubicBezTo>
                  <a:pt x="54" y="162"/>
                  <a:pt x="47" y="162"/>
                  <a:pt x="42" y="162"/>
                </a:cubicBezTo>
                <a:close/>
                <a:moveTo>
                  <a:pt x="65" y="11"/>
                </a:moveTo>
                <a:cubicBezTo>
                  <a:pt x="61" y="11"/>
                  <a:pt x="61" y="11"/>
                  <a:pt x="61" y="11"/>
                </a:cubicBezTo>
                <a:cubicBezTo>
                  <a:pt x="48" y="12"/>
                  <a:pt x="37" y="17"/>
                  <a:pt x="27" y="27"/>
                </a:cubicBezTo>
                <a:cubicBezTo>
                  <a:pt x="23" y="31"/>
                  <a:pt x="19" y="35"/>
                  <a:pt x="16" y="41"/>
                </a:cubicBezTo>
                <a:cubicBezTo>
                  <a:pt x="13" y="48"/>
                  <a:pt x="12" y="54"/>
                  <a:pt x="11" y="62"/>
                </a:cubicBezTo>
                <a:cubicBezTo>
                  <a:pt x="11" y="65"/>
                  <a:pt x="11" y="65"/>
                  <a:pt x="11" y="65"/>
                </a:cubicBezTo>
                <a:cubicBezTo>
                  <a:pt x="12" y="75"/>
                  <a:pt x="14" y="83"/>
                  <a:pt x="16" y="89"/>
                </a:cubicBezTo>
                <a:cubicBezTo>
                  <a:pt x="19" y="95"/>
                  <a:pt x="23" y="101"/>
                  <a:pt x="26" y="106"/>
                </a:cubicBezTo>
                <a:cubicBezTo>
                  <a:pt x="27" y="109"/>
                  <a:pt x="27" y="109"/>
                  <a:pt x="27" y="109"/>
                </a:cubicBezTo>
                <a:cubicBezTo>
                  <a:pt x="28" y="110"/>
                  <a:pt x="29" y="111"/>
                  <a:pt x="29" y="113"/>
                </a:cubicBezTo>
                <a:cubicBezTo>
                  <a:pt x="33" y="118"/>
                  <a:pt x="36" y="124"/>
                  <a:pt x="38" y="131"/>
                </a:cubicBezTo>
                <a:cubicBezTo>
                  <a:pt x="39" y="134"/>
                  <a:pt x="39" y="137"/>
                  <a:pt x="39" y="140"/>
                </a:cubicBezTo>
                <a:cubicBezTo>
                  <a:pt x="40" y="142"/>
                  <a:pt x="40" y="144"/>
                  <a:pt x="40" y="145"/>
                </a:cubicBezTo>
                <a:cubicBezTo>
                  <a:pt x="40" y="147"/>
                  <a:pt x="42" y="149"/>
                  <a:pt x="43" y="151"/>
                </a:cubicBezTo>
                <a:cubicBezTo>
                  <a:pt x="49" y="150"/>
                  <a:pt x="54" y="150"/>
                  <a:pt x="61" y="150"/>
                </a:cubicBezTo>
                <a:cubicBezTo>
                  <a:pt x="65" y="150"/>
                  <a:pt x="70" y="150"/>
                  <a:pt x="74" y="150"/>
                </a:cubicBezTo>
                <a:cubicBezTo>
                  <a:pt x="78" y="150"/>
                  <a:pt x="83" y="150"/>
                  <a:pt x="87" y="150"/>
                </a:cubicBezTo>
                <a:cubicBezTo>
                  <a:pt x="89" y="148"/>
                  <a:pt x="89" y="144"/>
                  <a:pt x="90" y="140"/>
                </a:cubicBezTo>
                <a:cubicBezTo>
                  <a:pt x="91" y="137"/>
                  <a:pt x="91" y="133"/>
                  <a:pt x="92" y="130"/>
                </a:cubicBezTo>
                <a:cubicBezTo>
                  <a:pt x="94" y="124"/>
                  <a:pt x="98" y="118"/>
                  <a:pt x="100" y="112"/>
                </a:cubicBezTo>
                <a:cubicBezTo>
                  <a:pt x="101" y="111"/>
                  <a:pt x="102" y="110"/>
                  <a:pt x="103" y="109"/>
                </a:cubicBezTo>
                <a:cubicBezTo>
                  <a:pt x="104" y="107"/>
                  <a:pt x="105" y="105"/>
                  <a:pt x="105" y="103"/>
                </a:cubicBezTo>
                <a:cubicBezTo>
                  <a:pt x="112" y="92"/>
                  <a:pt x="118" y="81"/>
                  <a:pt x="119" y="65"/>
                </a:cubicBezTo>
                <a:cubicBezTo>
                  <a:pt x="119" y="63"/>
                  <a:pt x="119" y="63"/>
                  <a:pt x="119" y="63"/>
                </a:cubicBezTo>
                <a:cubicBezTo>
                  <a:pt x="118" y="49"/>
                  <a:pt x="113" y="37"/>
                  <a:pt x="103" y="27"/>
                </a:cubicBezTo>
                <a:cubicBezTo>
                  <a:pt x="94" y="17"/>
                  <a:pt x="81" y="12"/>
                  <a:pt x="65" y="11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9955" name="Freeform 116"/>
          <p:cNvSpPr>
            <a:spLocks/>
          </p:cNvSpPr>
          <p:nvPr/>
        </p:nvSpPr>
        <p:spPr bwMode="auto">
          <a:xfrm>
            <a:off x="2076650" y="1356834"/>
            <a:ext cx="1976967" cy="1214967"/>
          </a:xfrm>
          <a:custGeom>
            <a:avLst/>
            <a:gdLst>
              <a:gd name="T0" fmla="*/ 0 w 934"/>
              <a:gd name="T1" fmla="*/ 0 h 574"/>
              <a:gd name="T2" fmla="*/ 934 w 934"/>
              <a:gd name="T3" fmla="*/ 310 h 574"/>
              <a:gd name="T4" fmla="*/ 467 w 934"/>
              <a:gd name="T5" fmla="*/ 574 h 574"/>
              <a:gd name="T6" fmla="*/ 0 w 934"/>
              <a:gd name="T7" fmla="*/ 310 h 574"/>
              <a:gd name="T8" fmla="*/ 0 w 934"/>
              <a:gd name="T9" fmla="*/ 0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4" h="574">
                <a:moveTo>
                  <a:pt x="0" y="0"/>
                </a:moveTo>
                <a:lnTo>
                  <a:pt x="934" y="310"/>
                </a:lnTo>
                <a:lnTo>
                  <a:pt x="467" y="574"/>
                </a:lnTo>
                <a:lnTo>
                  <a:pt x="0" y="31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9956" name="Freeform 117"/>
          <p:cNvSpPr>
            <a:spLocks/>
          </p:cNvSpPr>
          <p:nvPr/>
        </p:nvSpPr>
        <p:spPr bwMode="auto">
          <a:xfrm>
            <a:off x="2076650" y="1356834"/>
            <a:ext cx="1976967" cy="1214967"/>
          </a:xfrm>
          <a:custGeom>
            <a:avLst/>
            <a:gdLst>
              <a:gd name="T0" fmla="*/ 934 w 934"/>
              <a:gd name="T1" fmla="*/ 0 h 574"/>
              <a:gd name="T2" fmla="*/ 0 w 934"/>
              <a:gd name="T3" fmla="*/ 310 h 574"/>
              <a:gd name="T4" fmla="*/ 467 w 934"/>
              <a:gd name="T5" fmla="*/ 574 h 574"/>
              <a:gd name="T6" fmla="*/ 934 w 934"/>
              <a:gd name="T7" fmla="*/ 310 h 574"/>
              <a:gd name="T8" fmla="*/ 934 w 934"/>
              <a:gd name="T9" fmla="*/ 0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4" h="574">
                <a:moveTo>
                  <a:pt x="934" y="0"/>
                </a:moveTo>
                <a:lnTo>
                  <a:pt x="0" y="310"/>
                </a:lnTo>
                <a:lnTo>
                  <a:pt x="467" y="574"/>
                </a:lnTo>
                <a:lnTo>
                  <a:pt x="934" y="310"/>
                </a:lnTo>
                <a:lnTo>
                  <a:pt x="934" y="0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9957" name="Freeform 118"/>
          <p:cNvSpPr>
            <a:spLocks/>
          </p:cNvSpPr>
          <p:nvPr/>
        </p:nvSpPr>
        <p:spPr bwMode="auto">
          <a:xfrm>
            <a:off x="4085078" y="1356834"/>
            <a:ext cx="1976967" cy="1214967"/>
          </a:xfrm>
          <a:custGeom>
            <a:avLst/>
            <a:gdLst>
              <a:gd name="T0" fmla="*/ 0 w 934"/>
              <a:gd name="T1" fmla="*/ 0 h 574"/>
              <a:gd name="T2" fmla="*/ 934 w 934"/>
              <a:gd name="T3" fmla="*/ 310 h 574"/>
              <a:gd name="T4" fmla="*/ 467 w 934"/>
              <a:gd name="T5" fmla="*/ 574 h 574"/>
              <a:gd name="T6" fmla="*/ 0 w 934"/>
              <a:gd name="T7" fmla="*/ 310 h 574"/>
              <a:gd name="T8" fmla="*/ 0 w 934"/>
              <a:gd name="T9" fmla="*/ 0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4" h="574">
                <a:moveTo>
                  <a:pt x="0" y="0"/>
                </a:moveTo>
                <a:lnTo>
                  <a:pt x="934" y="310"/>
                </a:lnTo>
                <a:lnTo>
                  <a:pt x="467" y="574"/>
                </a:lnTo>
                <a:lnTo>
                  <a:pt x="0" y="31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9958" name="Freeform 119"/>
          <p:cNvSpPr>
            <a:spLocks/>
          </p:cNvSpPr>
          <p:nvPr/>
        </p:nvSpPr>
        <p:spPr bwMode="auto">
          <a:xfrm>
            <a:off x="4085078" y="1356834"/>
            <a:ext cx="1976967" cy="1214967"/>
          </a:xfrm>
          <a:custGeom>
            <a:avLst/>
            <a:gdLst>
              <a:gd name="T0" fmla="*/ 934 w 934"/>
              <a:gd name="T1" fmla="*/ 0 h 574"/>
              <a:gd name="T2" fmla="*/ 0 w 934"/>
              <a:gd name="T3" fmla="*/ 310 h 574"/>
              <a:gd name="T4" fmla="*/ 467 w 934"/>
              <a:gd name="T5" fmla="*/ 574 h 574"/>
              <a:gd name="T6" fmla="*/ 934 w 934"/>
              <a:gd name="T7" fmla="*/ 310 h 574"/>
              <a:gd name="T8" fmla="*/ 934 w 934"/>
              <a:gd name="T9" fmla="*/ 0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4" h="574">
                <a:moveTo>
                  <a:pt x="934" y="0"/>
                </a:moveTo>
                <a:lnTo>
                  <a:pt x="0" y="310"/>
                </a:lnTo>
                <a:lnTo>
                  <a:pt x="467" y="574"/>
                </a:lnTo>
                <a:lnTo>
                  <a:pt x="934" y="310"/>
                </a:lnTo>
                <a:lnTo>
                  <a:pt x="934" y="0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9959" name="Freeform 120"/>
          <p:cNvSpPr>
            <a:spLocks/>
          </p:cNvSpPr>
          <p:nvPr/>
        </p:nvSpPr>
        <p:spPr bwMode="auto">
          <a:xfrm>
            <a:off x="6102685" y="1356834"/>
            <a:ext cx="1979084" cy="1214967"/>
          </a:xfrm>
          <a:custGeom>
            <a:avLst/>
            <a:gdLst>
              <a:gd name="T0" fmla="*/ 0 w 935"/>
              <a:gd name="T1" fmla="*/ 0 h 574"/>
              <a:gd name="T2" fmla="*/ 935 w 935"/>
              <a:gd name="T3" fmla="*/ 310 h 574"/>
              <a:gd name="T4" fmla="*/ 468 w 935"/>
              <a:gd name="T5" fmla="*/ 574 h 574"/>
              <a:gd name="T6" fmla="*/ 0 w 935"/>
              <a:gd name="T7" fmla="*/ 310 h 574"/>
              <a:gd name="T8" fmla="*/ 0 w 935"/>
              <a:gd name="T9" fmla="*/ 0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5" h="574">
                <a:moveTo>
                  <a:pt x="0" y="0"/>
                </a:moveTo>
                <a:lnTo>
                  <a:pt x="935" y="310"/>
                </a:lnTo>
                <a:lnTo>
                  <a:pt x="468" y="574"/>
                </a:lnTo>
                <a:lnTo>
                  <a:pt x="0" y="31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9960" name="Freeform 121"/>
          <p:cNvSpPr>
            <a:spLocks/>
          </p:cNvSpPr>
          <p:nvPr/>
        </p:nvSpPr>
        <p:spPr bwMode="auto">
          <a:xfrm>
            <a:off x="6102685" y="1356834"/>
            <a:ext cx="1979084" cy="1214967"/>
          </a:xfrm>
          <a:custGeom>
            <a:avLst/>
            <a:gdLst>
              <a:gd name="T0" fmla="*/ 935 w 935"/>
              <a:gd name="T1" fmla="*/ 0 h 574"/>
              <a:gd name="T2" fmla="*/ 0 w 935"/>
              <a:gd name="T3" fmla="*/ 310 h 574"/>
              <a:gd name="T4" fmla="*/ 468 w 935"/>
              <a:gd name="T5" fmla="*/ 574 h 574"/>
              <a:gd name="T6" fmla="*/ 935 w 935"/>
              <a:gd name="T7" fmla="*/ 310 h 574"/>
              <a:gd name="T8" fmla="*/ 935 w 935"/>
              <a:gd name="T9" fmla="*/ 0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5" h="574">
                <a:moveTo>
                  <a:pt x="935" y="0"/>
                </a:moveTo>
                <a:lnTo>
                  <a:pt x="0" y="310"/>
                </a:lnTo>
                <a:lnTo>
                  <a:pt x="468" y="574"/>
                </a:lnTo>
                <a:lnTo>
                  <a:pt x="935" y="310"/>
                </a:lnTo>
                <a:lnTo>
                  <a:pt x="935" y="0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9961" name="Freeform 122"/>
          <p:cNvSpPr>
            <a:spLocks/>
          </p:cNvSpPr>
          <p:nvPr/>
        </p:nvSpPr>
        <p:spPr bwMode="auto">
          <a:xfrm>
            <a:off x="8099006" y="1356834"/>
            <a:ext cx="1976967" cy="1214967"/>
          </a:xfrm>
          <a:custGeom>
            <a:avLst/>
            <a:gdLst>
              <a:gd name="T0" fmla="*/ 0 w 934"/>
              <a:gd name="T1" fmla="*/ 0 h 574"/>
              <a:gd name="T2" fmla="*/ 934 w 934"/>
              <a:gd name="T3" fmla="*/ 310 h 574"/>
              <a:gd name="T4" fmla="*/ 467 w 934"/>
              <a:gd name="T5" fmla="*/ 574 h 574"/>
              <a:gd name="T6" fmla="*/ 0 w 934"/>
              <a:gd name="T7" fmla="*/ 310 h 574"/>
              <a:gd name="T8" fmla="*/ 0 w 934"/>
              <a:gd name="T9" fmla="*/ 0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4" h="574">
                <a:moveTo>
                  <a:pt x="0" y="0"/>
                </a:moveTo>
                <a:lnTo>
                  <a:pt x="934" y="310"/>
                </a:lnTo>
                <a:lnTo>
                  <a:pt x="467" y="574"/>
                </a:lnTo>
                <a:lnTo>
                  <a:pt x="0" y="31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9962" name="Freeform 123"/>
          <p:cNvSpPr>
            <a:spLocks/>
          </p:cNvSpPr>
          <p:nvPr/>
        </p:nvSpPr>
        <p:spPr bwMode="auto">
          <a:xfrm>
            <a:off x="8099006" y="1356834"/>
            <a:ext cx="1976967" cy="1214967"/>
          </a:xfrm>
          <a:custGeom>
            <a:avLst/>
            <a:gdLst>
              <a:gd name="T0" fmla="*/ 934 w 934"/>
              <a:gd name="T1" fmla="*/ 0 h 574"/>
              <a:gd name="T2" fmla="*/ 0 w 934"/>
              <a:gd name="T3" fmla="*/ 310 h 574"/>
              <a:gd name="T4" fmla="*/ 467 w 934"/>
              <a:gd name="T5" fmla="*/ 574 h 574"/>
              <a:gd name="T6" fmla="*/ 934 w 934"/>
              <a:gd name="T7" fmla="*/ 310 h 574"/>
              <a:gd name="T8" fmla="*/ 934 w 934"/>
              <a:gd name="T9" fmla="*/ 0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4" h="574">
                <a:moveTo>
                  <a:pt x="934" y="0"/>
                </a:moveTo>
                <a:lnTo>
                  <a:pt x="0" y="310"/>
                </a:lnTo>
                <a:lnTo>
                  <a:pt x="467" y="574"/>
                </a:lnTo>
                <a:lnTo>
                  <a:pt x="934" y="310"/>
                </a:lnTo>
                <a:lnTo>
                  <a:pt x="934" y="0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30" name="Freeform 116"/>
          <p:cNvSpPr>
            <a:spLocks/>
          </p:cNvSpPr>
          <p:nvPr/>
        </p:nvSpPr>
        <p:spPr bwMode="auto">
          <a:xfrm>
            <a:off x="2078089" y="4822614"/>
            <a:ext cx="1976967" cy="1214967"/>
          </a:xfrm>
          <a:custGeom>
            <a:avLst/>
            <a:gdLst>
              <a:gd name="T0" fmla="*/ 0 w 934"/>
              <a:gd name="T1" fmla="*/ 0 h 574"/>
              <a:gd name="T2" fmla="*/ 934 w 934"/>
              <a:gd name="T3" fmla="*/ 310 h 574"/>
              <a:gd name="T4" fmla="*/ 467 w 934"/>
              <a:gd name="T5" fmla="*/ 574 h 574"/>
              <a:gd name="T6" fmla="*/ 0 w 934"/>
              <a:gd name="T7" fmla="*/ 310 h 574"/>
              <a:gd name="T8" fmla="*/ 0 w 934"/>
              <a:gd name="T9" fmla="*/ 0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4" h="574">
                <a:moveTo>
                  <a:pt x="0" y="0"/>
                </a:moveTo>
                <a:lnTo>
                  <a:pt x="934" y="310"/>
                </a:lnTo>
                <a:lnTo>
                  <a:pt x="467" y="574"/>
                </a:lnTo>
                <a:lnTo>
                  <a:pt x="0" y="31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1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31" name="Freeform 117"/>
          <p:cNvSpPr>
            <a:spLocks/>
          </p:cNvSpPr>
          <p:nvPr/>
        </p:nvSpPr>
        <p:spPr bwMode="auto">
          <a:xfrm>
            <a:off x="2078089" y="4822614"/>
            <a:ext cx="1976967" cy="1214967"/>
          </a:xfrm>
          <a:custGeom>
            <a:avLst/>
            <a:gdLst>
              <a:gd name="T0" fmla="*/ 934 w 934"/>
              <a:gd name="T1" fmla="*/ 0 h 574"/>
              <a:gd name="T2" fmla="*/ 0 w 934"/>
              <a:gd name="T3" fmla="*/ 310 h 574"/>
              <a:gd name="T4" fmla="*/ 467 w 934"/>
              <a:gd name="T5" fmla="*/ 574 h 574"/>
              <a:gd name="T6" fmla="*/ 934 w 934"/>
              <a:gd name="T7" fmla="*/ 310 h 574"/>
              <a:gd name="T8" fmla="*/ 934 w 934"/>
              <a:gd name="T9" fmla="*/ 0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4" h="574">
                <a:moveTo>
                  <a:pt x="934" y="0"/>
                </a:moveTo>
                <a:lnTo>
                  <a:pt x="0" y="310"/>
                </a:lnTo>
                <a:lnTo>
                  <a:pt x="467" y="574"/>
                </a:lnTo>
                <a:lnTo>
                  <a:pt x="934" y="310"/>
                </a:lnTo>
                <a:lnTo>
                  <a:pt x="934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1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32" name="Freeform 118"/>
          <p:cNvSpPr>
            <a:spLocks/>
          </p:cNvSpPr>
          <p:nvPr/>
        </p:nvSpPr>
        <p:spPr bwMode="auto">
          <a:xfrm>
            <a:off x="4086517" y="4822614"/>
            <a:ext cx="1976967" cy="1214967"/>
          </a:xfrm>
          <a:custGeom>
            <a:avLst/>
            <a:gdLst>
              <a:gd name="T0" fmla="*/ 0 w 934"/>
              <a:gd name="T1" fmla="*/ 0 h 574"/>
              <a:gd name="T2" fmla="*/ 934 w 934"/>
              <a:gd name="T3" fmla="*/ 310 h 574"/>
              <a:gd name="T4" fmla="*/ 467 w 934"/>
              <a:gd name="T5" fmla="*/ 574 h 574"/>
              <a:gd name="T6" fmla="*/ 0 w 934"/>
              <a:gd name="T7" fmla="*/ 310 h 574"/>
              <a:gd name="T8" fmla="*/ 0 w 934"/>
              <a:gd name="T9" fmla="*/ 0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4" h="574">
                <a:moveTo>
                  <a:pt x="0" y="0"/>
                </a:moveTo>
                <a:lnTo>
                  <a:pt x="934" y="310"/>
                </a:lnTo>
                <a:lnTo>
                  <a:pt x="467" y="574"/>
                </a:lnTo>
                <a:lnTo>
                  <a:pt x="0" y="31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1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33" name="Freeform 119"/>
          <p:cNvSpPr>
            <a:spLocks/>
          </p:cNvSpPr>
          <p:nvPr/>
        </p:nvSpPr>
        <p:spPr bwMode="auto">
          <a:xfrm>
            <a:off x="4086517" y="4822614"/>
            <a:ext cx="1976967" cy="1214967"/>
          </a:xfrm>
          <a:custGeom>
            <a:avLst/>
            <a:gdLst>
              <a:gd name="T0" fmla="*/ 934 w 934"/>
              <a:gd name="T1" fmla="*/ 0 h 574"/>
              <a:gd name="T2" fmla="*/ 0 w 934"/>
              <a:gd name="T3" fmla="*/ 310 h 574"/>
              <a:gd name="T4" fmla="*/ 467 w 934"/>
              <a:gd name="T5" fmla="*/ 574 h 574"/>
              <a:gd name="T6" fmla="*/ 934 w 934"/>
              <a:gd name="T7" fmla="*/ 310 h 574"/>
              <a:gd name="T8" fmla="*/ 934 w 934"/>
              <a:gd name="T9" fmla="*/ 0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4" h="574">
                <a:moveTo>
                  <a:pt x="934" y="0"/>
                </a:moveTo>
                <a:lnTo>
                  <a:pt x="0" y="310"/>
                </a:lnTo>
                <a:lnTo>
                  <a:pt x="467" y="574"/>
                </a:lnTo>
                <a:lnTo>
                  <a:pt x="934" y="310"/>
                </a:lnTo>
                <a:lnTo>
                  <a:pt x="934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1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34" name="Freeform 120"/>
          <p:cNvSpPr>
            <a:spLocks/>
          </p:cNvSpPr>
          <p:nvPr/>
        </p:nvSpPr>
        <p:spPr bwMode="auto">
          <a:xfrm>
            <a:off x="6104124" y="4822614"/>
            <a:ext cx="1979084" cy="1214967"/>
          </a:xfrm>
          <a:custGeom>
            <a:avLst/>
            <a:gdLst>
              <a:gd name="T0" fmla="*/ 0 w 935"/>
              <a:gd name="T1" fmla="*/ 0 h 574"/>
              <a:gd name="T2" fmla="*/ 935 w 935"/>
              <a:gd name="T3" fmla="*/ 310 h 574"/>
              <a:gd name="T4" fmla="*/ 468 w 935"/>
              <a:gd name="T5" fmla="*/ 574 h 574"/>
              <a:gd name="T6" fmla="*/ 0 w 935"/>
              <a:gd name="T7" fmla="*/ 310 h 574"/>
              <a:gd name="T8" fmla="*/ 0 w 935"/>
              <a:gd name="T9" fmla="*/ 0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5" h="574">
                <a:moveTo>
                  <a:pt x="0" y="0"/>
                </a:moveTo>
                <a:lnTo>
                  <a:pt x="935" y="310"/>
                </a:lnTo>
                <a:lnTo>
                  <a:pt x="468" y="574"/>
                </a:lnTo>
                <a:lnTo>
                  <a:pt x="0" y="31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1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35" name="Freeform 121"/>
          <p:cNvSpPr>
            <a:spLocks/>
          </p:cNvSpPr>
          <p:nvPr/>
        </p:nvSpPr>
        <p:spPr bwMode="auto">
          <a:xfrm>
            <a:off x="6104124" y="4822614"/>
            <a:ext cx="1979084" cy="1214967"/>
          </a:xfrm>
          <a:custGeom>
            <a:avLst/>
            <a:gdLst>
              <a:gd name="T0" fmla="*/ 935 w 935"/>
              <a:gd name="T1" fmla="*/ 0 h 574"/>
              <a:gd name="T2" fmla="*/ 0 w 935"/>
              <a:gd name="T3" fmla="*/ 310 h 574"/>
              <a:gd name="T4" fmla="*/ 468 w 935"/>
              <a:gd name="T5" fmla="*/ 574 h 574"/>
              <a:gd name="T6" fmla="*/ 935 w 935"/>
              <a:gd name="T7" fmla="*/ 310 h 574"/>
              <a:gd name="T8" fmla="*/ 935 w 935"/>
              <a:gd name="T9" fmla="*/ 0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5" h="574">
                <a:moveTo>
                  <a:pt x="935" y="0"/>
                </a:moveTo>
                <a:lnTo>
                  <a:pt x="0" y="310"/>
                </a:lnTo>
                <a:lnTo>
                  <a:pt x="468" y="574"/>
                </a:lnTo>
                <a:lnTo>
                  <a:pt x="935" y="310"/>
                </a:lnTo>
                <a:lnTo>
                  <a:pt x="93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1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36" name="Freeform 122"/>
          <p:cNvSpPr>
            <a:spLocks/>
          </p:cNvSpPr>
          <p:nvPr/>
        </p:nvSpPr>
        <p:spPr bwMode="auto">
          <a:xfrm>
            <a:off x="8100445" y="4822614"/>
            <a:ext cx="1976967" cy="1214967"/>
          </a:xfrm>
          <a:custGeom>
            <a:avLst/>
            <a:gdLst>
              <a:gd name="T0" fmla="*/ 0 w 934"/>
              <a:gd name="T1" fmla="*/ 0 h 574"/>
              <a:gd name="T2" fmla="*/ 934 w 934"/>
              <a:gd name="T3" fmla="*/ 310 h 574"/>
              <a:gd name="T4" fmla="*/ 467 w 934"/>
              <a:gd name="T5" fmla="*/ 574 h 574"/>
              <a:gd name="T6" fmla="*/ 0 w 934"/>
              <a:gd name="T7" fmla="*/ 310 h 574"/>
              <a:gd name="T8" fmla="*/ 0 w 934"/>
              <a:gd name="T9" fmla="*/ 0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4" h="574">
                <a:moveTo>
                  <a:pt x="0" y="0"/>
                </a:moveTo>
                <a:lnTo>
                  <a:pt x="934" y="310"/>
                </a:lnTo>
                <a:lnTo>
                  <a:pt x="467" y="574"/>
                </a:lnTo>
                <a:lnTo>
                  <a:pt x="0" y="31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1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37" name="Freeform 123"/>
          <p:cNvSpPr>
            <a:spLocks/>
          </p:cNvSpPr>
          <p:nvPr/>
        </p:nvSpPr>
        <p:spPr bwMode="auto">
          <a:xfrm>
            <a:off x="8100445" y="4822614"/>
            <a:ext cx="1976967" cy="1214967"/>
          </a:xfrm>
          <a:custGeom>
            <a:avLst/>
            <a:gdLst>
              <a:gd name="T0" fmla="*/ 934 w 934"/>
              <a:gd name="T1" fmla="*/ 0 h 574"/>
              <a:gd name="T2" fmla="*/ 0 w 934"/>
              <a:gd name="T3" fmla="*/ 310 h 574"/>
              <a:gd name="T4" fmla="*/ 467 w 934"/>
              <a:gd name="T5" fmla="*/ 574 h 574"/>
              <a:gd name="T6" fmla="*/ 934 w 934"/>
              <a:gd name="T7" fmla="*/ 310 h 574"/>
              <a:gd name="T8" fmla="*/ 934 w 934"/>
              <a:gd name="T9" fmla="*/ 0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4" h="574">
                <a:moveTo>
                  <a:pt x="934" y="0"/>
                </a:moveTo>
                <a:lnTo>
                  <a:pt x="0" y="310"/>
                </a:lnTo>
                <a:lnTo>
                  <a:pt x="467" y="574"/>
                </a:lnTo>
                <a:lnTo>
                  <a:pt x="934" y="310"/>
                </a:lnTo>
                <a:lnTo>
                  <a:pt x="934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1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7" name="标题 1"/>
          <p:cNvSpPr txBox="1">
            <a:spLocks/>
          </p:cNvSpPr>
          <p:nvPr/>
        </p:nvSpPr>
        <p:spPr>
          <a:xfrm>
            <a:off x="2401951" y="3373038"/>
            <a:ext cx="1380549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3200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28" name="标题 1"/>
          <p:cNvSpPr txBox="1">
            <a:spLocks/>
          </p:cNvSpPr>
          <p:nvPr/>
        </p:nvSpPr>
        <p:spPr>
          <a:xfrm>
            <a:off x="4371983" y="3373038"/>
            <a:ext cx="1380549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3200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29" name="标题 1"/>
          <p:cNvSpPr txBox="1">
            <a:spLocks/>
          </p:cNvSpPr>
          <p:nvPr/>
        </p:nvSpPr>
        <p:spPr>
          <a:xfrm>
            <a:off x="6401951" y="3373038"/>
            <a:ext cx="1380549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3200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30" name="标题 1"/>
          <p:cNvSpPr txBox="1">
            <a:spLocks/>
          </p:cNvSpPr>
          <p:nvPr/>
        </p:nvSpPr>
        <p:spPr>
          <a:xfrm>
            <a:off x="8331209" y="3373038"/>
            <a:ext cx="1380549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3200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31" name="TextBox 3"/>
          <p:cNvSpPr txBox="1"/>
          <p:nvPr/>
        </p:nvSpPr>
        <p:spPr>
          <a:xfrm>
            <a:off x="5178806" y="192458"/>
            <a:ext cx="408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/>
                </a:solidFill>
                <a:cs typeface="+mn-ea"/>
                <a:sym typeface="+mn-lt"/>
              </a:rPr>
              <a:t>添加您的标题</a:t>
            </a:r>
            <a:endParaRPr lang="zh-CN" altLang="en-US" sz="28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5449515" y="715678"/>
            <a:ext cx="136815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图片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14711" y="-263381"/>
            <a:ext cx="1395755" cy="133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659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6124860" y="1743192"/>
            <a:ext cx="4246033" cy="804333"/>
          </a:xfrm>
          <a:prstGeom prst="rect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6937660" y="2618646"/>
            <a:ext cx="3433233" cy="802217"/>
          </a:xfrm>
          <a:prstGeom prst="rect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6937660" y="3481821"/>
            <a:ext cx="3433233" cy="812800"/>
          </a:xfrm>
          <a:prstGeom prst="rect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6001571" y="2618646"/>
            <a:ext cx="812800" cy="802217"/>
          </a:xfrm>
          <a:prstGeom prst="rect">
            <a:avLst/>
          </a:pr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6001571" y="3481821"/>
            <a:ext cx="812800" cy="812800"/>
          </a:xfrm>
          <a:prstGeom prst="rect">
            <a:avLst/>
          </a:pr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6875179" y="4357275"/>
            <a:ext cx="814917" cy="808567"/>
          </a:xfrm>
          <a:prstGeom prst="rect">
            <a:avLst/>
          </a:prstGeom>
          <a:gradFill flip="none" rotWithShape="0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5120278" y="1743192"/>
            <a:ext cx="812800" cy="804333"/>
          </a:xfrm>
          <a:prstGeom prst="rect">
            <a:avLst/>
          </a:pr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5120278" y="2618646"/>
            <a:ext cx="812800" cy="802217"/>
          </a:xfrm>
          <a:prstGeom prst="rect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5120278" y="3481821"/>
            <a:ext cx="812800" cy="812800"/>
          </a:xfrm>
          <a:prstGeom prst="rect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6" name="Freeform 18"/>
          <p:cNvSpPr>
            <a:spLocks/>
          </p:cNvSpPr>
          <p:nvPr/>
        </p:nvSpPr>
        <p:spPr bwMode="auto">
          <a:xfrm>
            <a:off x="5298078" y="3756988"/>
            <a:ext cx="474133" cy="400051"/>
          </a:xfrm>
          <a:custGeom>
            <a:avLst/>
            <a:gdLst/>
            <a:ahLst/>
            <a:cxnLst/>
            <a:rect l="l" t="t" r="r" b="b"/>
            <a:pathLst>
              <a:path w="355600" h="300038">
                <a:moveTo>
                  <a:pt x="179387" y="255588"/>
                </a:moveTo>
                <a:cubicBezTo>
                  <a:pt x="191662" y="255588"/>
                  <a:pt x="201612" y="265538"/>
                  <a:pt x="201612" y="277813"/>
                </a:cubicBezTo>
                <a:cubicBezTo>
                  <a:pt x="201612" y="290088"/>
                  <a:pt x="191662" y="300038"/>
                  <a:pt x="179387" y="300038"/>
                </a:cubicBezTo>
                <a:cubicBezTo>
                  <a:pt x="167112" y="300038"/>
                  <a:pt x="157162" y="290088"/>
                  <a:pt x="157162" y="277813"/>
                </a:cubicBezTo>
                <a:cubicBezTo>
                  <a:pt x="157162" y="265538"/>
                  <a:pt x="167112" y="255588"/>
                  <a:pt x="179387" y="255588"/>
                </a:cubicBezTo>
                <a:close/>
                <a:moveTo>
                  <a:pt x="60325" y="255588"/>
                </a:moveTo>
                <a:cubicBezTo>
                  <a:pt x="72600" y="255588"/>
                  <a:pt x="82550" y="265538"/>
                  <a:pt x="82550" y="277813"/>
                </a:cubicBezTo>
                <a:cubicBezTo>
                  <a:pt x="82550" y="290088"/>
                  <a:pt x="72600" y="300038"/>
                  <a:pt x="60325" y="300038"/>
                </a:cubicBezTo>
                <a:cubicBezTo>
                  <a:pt x="48050" y="300038"/>
                  <a:pt x="38100" y="290088"/>
                  <a:pt x="38100" y="277813"/>
                </a:cubicBezTo>
                <a:cubicBezTo>
                  <a:pt x="38100" y="265538"/>
                  <a:pt x="48050" y="255588"/>
                  <a:pt x="60325" y="255588"/>
                </a:cubicBezTo>
                <a:close/>
                <a:moveTo>
                  <a:pt x="236538" y="47625"/>
                </a:moveTo>
                <a:lnTo>
                  <a:pt x="180976" y="206375"/>
                </a:lnTo>
                <a:lnTo>
                  <a:pt x="22225" y="206375"/>
                </a:lnTo>
                <a:lnTo>
                  <a:pt x="0" y="80963"/>
                </a:lnTo>
                <a:close/>
                <a:moveTo>
                  <a:pt x="280108" y="0"/>
                </a:moveTo>
                <a:cubicBezTo>
                  <a:pt x="281588" y="0"/>
                  <a:pt x="281588" y="0"/>
                  <a:pt x="345239" y="0"/>
                </a:cubicBezTo>
                <a:cubicBezTo>
                  <a:pt x="351160" y="0"/>
                  <a:pt x="355600" y="4443"/>
                  <a:pt x="355600" y="10367"/>
                </a:cubicBezTo>
                <a:cubicBezTo>
                  <a:pt x="355600" y="14810"/>
                  <a:pt x="351160" y="19253"/>
                  <a:pt x="345239" y="19253"/>
                </a:cubicBezTo>
                <a:cubicBezTo>
                  <a:pt x="345230" y="19253"/>
                  <a:pt x="344527" y="19253"/>
                  <a:pt x="288990" y="19253"/>
                </a:cubicBezTo>
                <a:cubicBezTo>
                  <a:pt x="288986" y="19264"/>
                  <a:pt x="288424" y="20794"/>
                  <a:pt x="209057" y="236964"/>
                </a:cubicBezTo>
                <a:lnTo>
                  <a:pt x="203900" y="242123"/>
                </a:lnTo>
                <a:cubicBezTo>
                  <a:pt x="200165" y="242888"/>
                  <a:pt x="198874" y="242888"/>
                  <a:pt x="35869" y="242888"/>
                </a:cubicBezTo>
                <a:cubicBezTo>
                  <a:pt x="31428" y="242888"/>
                  <a:pt x="26987" y="238445"/>
                  <a:pt x="26987" y="234002"/>
                </a:cubicBezTo>
                <a:cubicBezTo>
                  <a:pt x="26987" y="228078"/>
                  <a:pt x="31428" y="223635"/>
                  <a:pt x="35869" y="223635"/>
                </a:cubicBezTo>
                <a:cubicBezTo>
                  <a:pt x="35883" y="223635"/>
                  <a:pt x="37355" y="223635"/>
                  <a:pt x="192774" y="223635"/>
                </a:cubicBezTo>
                <a:cubicBezTo>
                  <a:pt x="192778" y="223624"/>
                  <a:pt x="193336" y="222103"/>
                  <a:pt x="272707" y="5924"/>
                </a:cubicBezTo>
                <a:lnTo>
                  <a:pt x="277148" y="1481"/>
                </a:lnTo>
                <a:cubicBezTo>
                  <a:pt x="278628" y="0"/>
                  <a:pt x="278628" y="0"/>
                  <a:pt x="280108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0" name="Freeform 22"/>
          <p:cNvSpPr>
            <a:spLocks/>
          </p:cNvSpPr>
          <p:nvPr/>
        </p:nvSpPr>
        <p:spPr bwMode="auto">
          <a:xfrm>
            <a:off x="5295960" y="2821846"/>
            <a:ext cx="457200" cy="429684"/>
          </a:xfrm>
          <a:custGeom>
            <a:avLst/>
            <a:gdLst>
              <a:gd name="T0" fmla="*/ 4 w 231"/>
              <a:gd name="T1" fmla="*/ 217 h 217"/>
              <a:gd name="T2" fmla="*/ 7 w 231"/>
              <a:gd name="T3" fmla="*/ 164 h 217"/>
              <a:gd name="T4" fmla="*/ 42 w 231"/>
              <a:gd name="T5" fmla="*/ 137 h 217"/>
              <a:gd name="T6" fmla="*/ 80 w 231"/>
              <a:gd name="T7" fmla="*/ 122 h 217"/>
              <a:gd name="T8" fmla="*/ 92 w 231"/>
              <a:gd name="T9" fmla="*/ 115 h 217"/>
              <a:gd name="T10" fmla="*/ 80 w 231"/>
              <a:gd name="T11" fmla="*/ 78 h 217"/>
              <a:gd name="T12" fmla="*/ 75 w 231"/>
              <a:gd name="T13" fmla="*/ 74 h 217"/>
              <a:gd name="T14" fmla="*/ 75 w 231"/>
              <a:gd name="T15" fmla="*/ 51 h 217"/>
              <a:gd name="T16" fmla="*/ 77 w 231"/>
              <a:gd name="T17" fmla="*/ 47 h 217"/>
              <a:gd name="T18" fmla="*/ 89 w 231"/>
              <a:gd name="T19" fmla="*/ 14 h 217"/>
              <a:gd name="T20" fmla="*/ 83 w 231"/>
              <a:gd name="T21" fmla="*/ 6 h 217"/>
              <a:gd name="T22" fmla="*/ 95 w 231"/>
              <a:gd name="T23" fmla="*/ 7 h 217"/>
              <a:gd name="T24" fmla="*/ 97 w 231"/>
              <a:gd name="T25" fmla="*/ 0 h 217"/>
              <a:gd name="T26" fmla="*/ 103 w 231"/>
              <a:gd name="T27" fmla="*/ 5 h 217"/>
              <a:gd name="T28" fmla="*/ 130 w 231"/>
              <a:gd name="T29" fmla="*/ 3 h 217"/>
              <a:gd name="T30" fmla="*/ 149 w 231"/>
              <a:gd name="T31" fmla="*/ 10 h 217"/>
              <a:gd name="T32" fmla="*/ 162 w 231"/>
              <a:gd name="T33" fmla="*/ 28 h 217"/>
              <a:gd name="T34" fmla="*/ 164 w 231"/>
              <a:gd name="T35" fmla="*/ 54 h 217"/>
              <a:gd name="T36" fmla="*/ 165 w 231"/>
              <a:gd name="T37" fmla="*/ 62 h 217"/>
              <a:gd name="T38" fmla="*/ 159 w 231"/>
              <a:gd name="T39" fmla="*/ 79 h 217"/>
              <a:gd name="T40" fmla="*/ 155 w 231"/>
              <a:gd name="T41" fmla="*/ 81 h 217"/>
              <a:gd name="T42" fmla="*/ 149 w 231"/>
              <a:gd name="T43" fmla="*/ 104 h 217"/>
              <a:gd name="T44" fmla="*/ 154 w 231"/>
              <a:gd name="T45" fmla="*/ 118 h 217"/>
              <a:gd name="T46" fmla="*/ 168 w 231"/>
              <a:gd name="T47" fmla="*/ 130 h 217"/>
              <a:gd name="T48" fmla="*/ 202 w 231"/>
              <a:gd name="T49" fmla="*/ 143 h 217"/>
              <a:gd name="T50" fmla="*/ 221 w 231"/>
              <a:gd name="T51" fmla="*/ 166 h 217"/>
              <a:gd name="T52" fmla="*/ 231 w 231"/>
              <a:gd name="T53" fmla="*/ 217 h 217"/>
              <a:gd name="T54" fmla="*/ 4 w 231"/>
              <a:gd name="T55" fmla="*/ 217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31" h="217">
                <a:moveTo>
                  <a:pt x="4" y="217"/>
                </a:moveTo>
                <a:cubicBezTo>
                  <a:pt x="4" y="217"/>
                  <a:pt x="0" y="183"/>
                  <a:pt x="7" y="164"/>
                </a:cubicBezTo>
                <a:cubicBezTo>
                  <a:pt x="14" y="145"/>
                  <a:pt x="19" y="140"/>
                  <a:pt x="42" y="137"/>
                </a:cubicBezTo>
                <a:cubicBezTo>
                  <a:pt x="65" y="134"/>
                  <a:pt x="77" y="125"/>
                  <a:pt x="80" y="122"/>
                </a:cubicBezTo>
                <a:cubicBezTo>
                  <a:pt x="84" y="119"/>
                  <a:pt x="89" y="116"/>
                  <a:pt x="92" y="115"/>
                </a:cubicBezTo>
                <a:cubicBezTo>
                  <a:pt x="92" y="115"/>
                  <a:pt x="91" y="92"/>
                  <a:pt x="80" y="78"/>
                </a:cubicBezTo>
                <a:cubicBezTo>
                  <a:pt x="80" y="78"/>
                  <a:pt x="75" y="77"/>
                  <a:pt x="75" y="74"/>
                </a:cubicBezTo>
                <a:cubicBezTo>
                  <a:pt x="74" y="70"/>
                  <a:pt x="72" y="57"/>
                  <a:pt x="75" y="51"/>
                </a:cubicBezTo>
                <a:cubicBezTo>
                  <a:pt x="75" y="51"/>
                  <a:pt x="77" y="49"/>
                  <a:pt x="77" y="47"/>
                </a:cubicBezTo>
                <a:cubicBezTo>
                  <a:pt x="77" y="45"/>
                  <a:pt x="74" y="28"/>
                  <a:pt x="89" y="14"/>
                </a:cubicBezTo>
                <a:cubicBezTo>
                  <a:pt x="89" y="14"/>
                  <a:pt x="94" y="7"/>
                  <a:pt x="83" y="6"/>
                </a:cubicBezTo>
                <a:cubicBezTo>
                  <a:pt x="83" y="6"/>
                  <a:pt x="88" y="3"/>
                  <a:pt x="95" y="7"/>
                </a:cubicBezTo>
                <a:cubicBezTo>
                  <a:pt x="95" y="7"/>
                  <a:pt x="92" y="3"/>
                  <a:pt x="97" y="0"/>
                </a:cubicBezTo>
                <a:cubicBezTo>
                  <a:pt x="97" y="0"/>
                  <a:pt x="95" y="7"/>
                  <a:pt x="103" y="5"/>
                </a:cubicBezTo>
                <a:cubicBezTo>
                  <a:pt x="111" y="3"/>
                  <a:pt x="122" y="0"/>
                  <a:pt x="130" y="3"/>
                </a:cubicBezTo>
                <a:cubicBezTo>
                  <a:pt x="137" y="6"/>
                  <a:pt x="139" y="10"/>
                  <a:pt x="149" y="10"/>
                </a:cubicBezTo>
                <a:cubicBezTo>
                  <a:pt x="158" y="11"/>
                  <a:pt x="162" y="23"/>
                  <a:pt x="162" y="28"/>
                </a:cubicBezTo>
                <a:cubicBezTo>
                  <a:pt x="162" y="32"/>
                  <a:pt x="162" y="51"/>
                  <a:pt x="164" y="54"/>
                </a:cubicBezTo>
                <a:cubicBezTo>
                  <a:pt x="165" y="56"/>
                  <a:pt x="166" y="58"/>
                  <a:pt x="165" y="62"/>
                </a:cubicBezTo>
                <a:cubicBezTo>
                  <a:pt x="165" y="67"/>
                  <a:pt x="161" y="79"/>
                  <a:pt x="159" y="79"/>
                </a:cubicBezTo>
                <a:cubicBezTo>
                  <a:pt x="157" y="79"/>
                  <a:pt x="155" y="81"/>
                  <a:pt x="155" y="81"/>
                </a:cubicBezTo>
                <a:cubicBezTo>
                  <a:pt x="155" y="82"/>
                  <a:pt x="149" y="98"/>
                  <a:pt x="149" y="104"/>
                </a:cubicBezTo>
                <a:cubicBezTo>
                  <a:pt x="150" y="110"/>
                  <a:pt x="150" y="116"/>
                  <a:pt x="154" y="118"/>
                </a:cubicBezTo>
                <a:cubicBezTo>
                  <a:pt x="159" y="119"/>
                  <a:pt x="164" y="127"/>
                  <a:pt x="168" y="130"/>
                </a:cubicBezTo>
                <a:cubicBezTo>
                  <a:pt x="171" y="134"/>
                  <a:pt x="192" y="139"/>
                  <a:pt x="202" y="143"/>
                </a:cubicBezTo>
                <a:cubicBezTo>
                  <a:pt x="211" y="148"/>
                  <a:pt x="215" y="147"/>
                  <a:pt x="221" y="166"/>
                </a:cubicBezTo>
                <a:cubicBezTo>
                  <a:pt x="226" y="184"/>
                  <a:pt x="231" y="203"/>
                  <a:pt x="231" y="217"/>
                </a:cubicBezTo>
                <a:lnTo>
                  <a:pt x="4" y="21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1" name="Freeform 23"/>
          <p:cNvSpPr>
            <a:spLocks noEditPoints="1"/>
          </p:cNvSpPr>
          <p:nvPr/>
        </p:nvSpPr>
        <p:spPr bwMode="auto">
          <a:xfrm>
            <a:off x="5339988" y="2000155"/>
            <a:ext cx="182033" cy="277284"/>
          </a:xfrm>
          <a:custGeom>
            <a:avLst/>
            <a:gdLst>
              <a:gd name="T0" fmla="*/ 92 w 92"/>
              <a:gd name="T1" fmla="*/ 89 h 140"/>
              <a:gd name="T2" fmla="*/ 92 w 92"/>
              <a:gd name="T3" fmla="*/ 100 h 140"/>
              <a:gd name="T4" fmla="*/ 90 w 92"/>
              <a:gd name="T5" fmla="*/ 109 h 140"/>
              <a:gd name="T6" fmla="*/ 80 w 92"/>
              <a:gd name="T7" fmla="*/ 124 h 140"/>
              <a:gd name="T8" fmla="*/ 73 w 92"/>
              <a:gd name="T9" fmla="*/ 131 h 140"/>
              <a:gd name="T10" fmla="*/ 64 w 92"/>
              <a:gd name="T11" fmla="*/ 136 h 140"/>
              <a:gd name="T12" fmla="*/ 46 w 92"/>
              <a:gd name="T13" fmla="*/ 140 h 140"/>
              <a:gd name="T14" fmla="*/ 14 w 92"/>
              <a:gd name="T15" fmla="*/ 126 h 140"/>
              <a:gd name="T16" fmla="*/ 7 w 92"/>
              <a:gd name="T17" fmla="*/ 118 h 140"/>
              <a:gd name="T18" fmla="*/ 3 w 92"/>
              <a:gd name="T19" fmla="*/ 110 h 140"/>
              <a:gd name="T20" fmla="*/ 0 w 92"/>
              <a:gd name="T21" fmla="*/ 89 h 140"/>
              <a:gd name="T22" fmla="*/ 0 w 92"/>
              <a:gd name="T23" fmla="*/ 51 h 140"/>
              <a:gd name="T24" fmla="*/ 1 w 92"/>
              <a:gd name="T25" fmla="*/ 40 h 140"/>
              <a:gd name="T26" fmla="*/ 2 w 92"/>
              <a:gd name="T27" fmla="*/ 31 h 140"/>
              <a:gd name="T28" fmla="*/ 6 w 92"/>
              <a:gd name="T29" fmla="*/ 24 h 140"/>
              <a:gd name="T30" fmla="*/ 12 w 92"/>
              <a:gd name="T31" fmla="*/ 16 h 140"/>
              <a:gd name="T32" fmla="*/ 27 w 92"/>
              <a:gd name="T33" fmla="*/ 4 h 140"/>
              <a:gd name="T34" fmla="*/ 46 w 92"/>
              <a:gd name="T35" fmla="*/ 0 h 140"/>
              <a:gd name="T36" fmla="*/ 79 w 92"/>
              <a:gd name="T37" fmla="*/ 14 h 140"/>
              <a:gd name="T38" fmla="*/ 89 w 92"/>
              <a:gd name="T39" fmla="*/ 30 h 140"/>
              <a:gd name="T40" fmla="*/ 92 w 92"/>
              <a:gd name="T41" fmla="*/ 51 h 140"/>
              <a:gd name="T42" fmla="*/ 92 w 92"/>
              <a:gd name="T43" fmla="*/ 89 h 140"/>
              <a:gd name="T44" fmla="*/ 68 w 92"/>
              <a:gd name="T45" fmla="*/ 89 h 140"/>
              <a:gd name="T46" fmla="*/ 68 w 92"/>
              <a:gd name="T47" fmla="*/ 51 h 140"/>
              <a:gd name="T48" fmla="*/ 68 w 92"/>
              <a:gd name="T49" fmla="*/ 48 h 140"/>
              <a:gd name="T50" fmla="*/ 67 w 92"/>
              <a:gd name="T51" fmla="*/ 40 h 140"/>
              <a:gd name="T52" fmla="*/ 64 w 92"/>
              <a:gd name="T53" fmla="*/ 32 h 140"/>
              <a:gd name="T54" fmla="*/ 56 w 92"/>
              <a:gd name="T55" fmla="*/ 25 h 140"/>
              <a:gd name="T56" fmla="*/ 46 w 92"/>
              <a:gd name="T57" fmla="*/ 23 h 140"/>
              <a:gd name="T58" fmla="*/ 27 w 92"/>
              <a:gd name="T59" fmla="*/ 34 h 140"/>
              <a:gd name="T60" fmla="*/ 25 w 92"/>
              <a:gd name="T61" fmla="*/ 41 h 140"/>
              <a:gd name="T62" fmla="*/ 24 w 92"/>
              <a:gd name="T63" fmla="*/ 49 h 140"/>
              <a:gd name="T64" fmla="*/ 24 w 92"/>
              <a:gd name="T65" fmla="*/ 51 h 140"/>
              <a:gd name="T66" fmla="*/ 24 w 92"/>
              <a:gd name="T67" fmla="*/ 89 h 140"/>
              <a:gd name="T68" fmla="*/ 25 w 92"/>
              <a:gd name="T69" fmla="*/ 95 h 140"/>
              <a:gd name="T70" fmla="*/ 25 w 92"/>
              <a:gd name="T71" fmla="*/ 100 h 140"/>
              <a:gd name="T72" fmla="*/ 28 w 92"/>
              <a:gd name="T73" fmla="*/ 108 h 140"/>
              <a:gd name="T74" fmla="*/ 36 w 92"/>
              <a:gd name="T75" fmla="*/ 115 h 140"/>
              <a:gd name="T76" fmla="*/ 46 w 92"/>
              <a:gd name="T77" fmla="*/ 117 h 140"/>
              <a:gd name="T78" fmla="*/ 65 w 92"/>
              <a:gd name="T79" fmla="*/ 107 h 140"/>
              <a:gd name="T80" fmla="*/ 67 w 92"/>
              <a:gd name="T81" fmla="*/ 99 h 140"/>
              <a:gd name="T82" fmla="*/ 68 w 92"/>
              <a:gd name="T83" fmla="*/ 89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2" h="140">
                <a:moveTo>
                  <a:pt x="92" y="89"/>
                </a:moveTo>
                <a:cubicBezTo>
                  <a:pt x="92" y="93"/>
                  <a:pt x="92" y="97"/>
                  <a:pt x="92" y="100"/>
                </a:cubicBezTo>
                <a:cubicBezTo>
                  <a:pt x="91" y="103"/>
                  <a:pt x="91" y="106"/>
                  <a:pt x="90" y="109"/>
                </a:cubicBezTo>
                <a:cubicBezTo>
                  <a:pt x="89" y="114"/>
                  <a:pt x="85" y="119"/>
                  <a:pt x="80" y="124"/>
                </a:cubicBezTo>
                <a:cubicBezTo>
                  <a:pt x="78" y="127"/>
                  <a:pt x="76" y="129"/>
                  <a:pt x="73" y="131"/>
                </a:cubicBezTo>
                <a:cubicBezTo>
                  <a:pt x="71" y="133"/>
                  <a:pt x="68" y="135"/>
                  <a:pt x="64" y="136"/>
                </a:cubicBezTo>
                <a:cubicBezTo>
                  <a:pt x="59" y="139"/>
                  <a:pt x="52" y="140"/>
                  <a:pt x="46" y="140"/>
                </a:cubicBezTo>
                <a:cubicBezTo>
                  <a:pt x="34" y="140"/>
                  <a:pt x="23" y="135"/>
                  <a:pt x="14" y="126"/>
                </a:cubicBezTo>
                <a:cubicBezTo>
                  <a:pt x="11" y="124"/>
                  <a:pt x="9" y="121"/>
                  <a:pt x="7" y="118"/>
                </a:cubicBezTo>
                <a:cubicBezTo>
                  <a:pt x="6" y="116"/>
                  <a:pt x="4" y="113"/>
                  <a:pt x="3" y="110"/>
                </a:cubicBezTo>
                <a:cubicBezTo>
                  <a:pt x="1" y="104"/>
                  <a:pt x="0" y="97"/>
                  <a:pt x="0" y="89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47"/>
                  <a:pt x="1" y="43"/>
                  <a:pt x="1" y="40"/>
                </a:cubicBezTo>
                <a:cubicBezTo>
                  <a:pt x="1" y="37"/>
                  <a:pt x="2" y="34"/>
                  <a:pt x="2" y="31"/>
                </a:cubicBezTo>
                <a:cubicBezTo>
                  <a:pt x="3" y="29"/>
                  <a:pt x="4" y="26"/>
                  <a:pt x="6" y="24"/>
                </a:cubicBezTo>
                <a:cubicBezTo>
                  <a:pt x="7" y="21"/>
                  <a:pt x="9" y="19"/>
                  <a:pt x="12" y="16"/>
                </a:cubicBezTo>
                <a:cubicBezTo>
                  <a:pt x="16" y="11"/>
                  <a:pt x="21" y="7"/>
                  <a:pt x="27" y="4"/>
                </a:cubicBezTo>
                <a:cubicBezTo>
                  <a:pt x="33" y="2"/>
                  <a:pt x="40" y="0"/>
                  <a:pt x="46" y="0"/>
                </a:cubicBezTo>
                <a:cubicBezTo>
                  <a:pt x="58" y="0"/>
                  <a:pt x="69" y="5"/>
                  <a:pt x="79" y="14"/>
                </a:cubicBezTo>
                <a:cubicBezTo>
                  <a:pt x="84" y="19"/>
                  <a:pt x="87" y="25"/>
                  <a:pt x="89" y="30"/>
                </a:cubicBezTo>
                <a:cubicBezTo>
                  <a:pt x="91" y="36"/>
                  <a:pt x="92" y="43"/>
                  <a:pt x="92" y="51"/>
                </a:cubicBezTo>
                <a:lnTo>
                  <a:pt x="92" y="89"/>
                </a:lnTo>
                <a:close/>
                <a:moveTo>
                  <a:pt x="68" y="89"/>
                </a:moveTo>
                <a:cubicBezTo>
                  <a:pt x="68" y="51"/>
                  <a:pt x="68" y="51"/>
                  <a:pt x="68" y="51"/>
                </a:cubicBezTo>
                <a:cubicBezTo>
                  <a:pt x="68" y="48"/>
                  <a:pt x="68" y="48"/>
                  <a:pt x="68" y="48"/>
                </a:cubicBezTo>
                <a:cubicBezTo>
                  <a:pt x="68" y="44"/>
                  <a:pt x="68" y="42"/>
                  <a:pt x="67" y="40"/>
                </a:cubicBezTo>
                <a:cubicBezTo>
                  <a:pt x="67" y="38"/>
                  <a:pt x="66" y="35"/>
                  <a:pt x="64" y="32"/>
                </a:cubicBezTo>
                <a:cubicBezTo>
                  <a:pt x="62" y="29"/>
                  <a:pt x="60" y="27"/>
                  <a:pt x="56" y="25"/>
                </a:cubicBezTo>
                <a:cubicBezTo>
                  <a:pt x="53" y="24"/>
                  <a:pt x="50" y="23"/>
                  <a:pt x="46" y="23"/>
                </a:cubicBezTo>
                <a:cubicBezTo>
                  <a:pt x="38" y="23"/>
                  <a:pt x="31" y="27"/>
                  <a:pt x="27" y="34"/>
                </a:cubicBezTo>
                <a:cubicBezTo>
                  <a:pt x="26" y="36"/>
                  <a:pt x="25" y="38"/>
                  <a:pt x="25" y="41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91"/>
                  <a:pt x="24" y="94"/>
                  <a:pt x="25" y="95"/>
                </a:cubicBezTo>
                <a:cubicBezTo>
                  <a:pt x="25" y="97"/>
                  <a:pt x="25" y="99"/>
                  <a:pt x="25" y="100"/>
                </a:cubicBezTo>
                <a:cubicBezTo>
                  <a:pt x="25" y="103"/>
                  <a:pt x="26" y="105"/>
                  <a:pt x="28" y="108"/>
                </a:cubicBezTo>
                <a:cubicBezTo>
                  <a:pt x="30" y="111"/>
                  <a:pt x="33" y="113"/>
                  <a:pt x="36" y="115"/>
                </a:cubicBezTo>
                <a:cubicBezTo>
                  <a:pt x="39" y="117"/>
                  <a:pt x="43" y="117"/>
                  <a:pt x="46" y="117"/>
                </a:cubicBezTo>
                <a:cubicBezTo>
                  <a:pt x="55" y="117"/>
                  <a:pt x="61" y="114"/>
                  <a:pt x="65" y="107"/>
                </a:cubicBezTo>
                <a:cubicBezTo>
                  <a:pt x="66" y="105"/>
                  <a:pt x="67" y="102"/>
                  <a:pt x="67" y="99"/>
                </a:cubicBezTo>
                <a:lnTo>
                  <a:pt x="68" y="89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2" name="Freeform 24"/>
          <p:cNvSpPr>
            <a:spLocks/>
          </p:cNvSpPr>
          <p:nvPr/>
        </p:nvSpPr>
        <p:spPr bwMode="auto">
          <a:xfrm>
            <a:off x="5577054" y="2008621"/>
            <a:ext cx="114300" cy="262467"/>
          </a:xfrm>
          <a:custGeom>
            <a:avLst/>
            <a:gdLst>
              <a:gd name="T0" fmla="*/ 54 w 54"/>
              <a:gd name="T1" fmla="*/ 124 h 124"/>
              <a:gd name="T2" fmla="*/ 4 w 54"/>
              <a:gd name="T3" fmla="*/ 124 h 124"/>
              <a:gd name="T4" fmla="*/ 4 w 54"/>
              <a:gd name="T5" fmla="*/ 105 h 124"/>
              <a:gd name="T6" fmla="*/ 18 w 54"/>
              <a:gd name="T7" fmla="*/ 105 h 124"/>
              <a:gd name="T8" fmla="*/ 18 w 54"/>
              <a:gd name="T9" fmla="*/ 20 h 124"/>
              <a:gd name="T10" fmla="*/ 0 w 54"/>
              <a:gd name="T11" fmla="*/ 20 h 124"/>
              <a:gd name="T12" fmla="*/ 0 w 54"/>
              <a:gd name="T13" fmla="*/ 0 h 124"/>
              <a:gd name="T14" fmla="*/ 40 w 54"/>
              <a:gd name="T15" fmla="*/ 0 h 124"/>
              <a:gd name="T16" fmla="*/ 40 w 54"/>
              <a:gd name="T17" fmla="*/ 105 h 124"/>
              <a:gd name="T18" fmla="*/ 54 w 54"/>
              <a:gd name="T19" fmla="*/ 105 h 124"/>
              <a:gd name="T20" fmla="*/ 54 w 54"/>
              <a:gd name="T21" fmla="*/ 12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4" h="124">
                <a:moveTo>
                  <a:pt x="54" y="124"/>
                </a:moveTo>
                <a:lnTo>
                  <a:pt x="4" y="124"/>
                </a:lnTo>
                <a:lnTo>
                  <a:pt x="4" y="105"/>
                </a:lnTo>
                <a:lnTo>
                  <a:pt x="18" y="105"/>
                </a:lnTo>
                <a:lnTo>
                  <a:pt x="18" y="20"/>
                </a:lnTo>
                <a:lnTo>
                  <a:pt x="0" y="20"/>
                </a:lnTo>
                <a:lnTo>
                  <a:pt x="0" y="0"/>
                </a:lnTo>
                <a:lnTo>
                  <a:pt x="40" y="0"/>
                </a:lnTo>
                <a:lnTo>
                  <a:pt x="40" y="105"/>
                </a:lnTo>
                <a:lnTo>
                  <a:pt x="54" y="105"/>
                </a:lnTo>
                <a:lnTo>
                  <a:pt x="54" y="124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3" name="Freeform 25"/>
          <p:cNvSpPr>
            <a:spLocks noEditPoints="1"/>
          </p:cNvSpPr>
          <p:nvPr/>
        </p:nvSpPr>
        <p:spPr bwMode="auto">
          <a:xfrm>
            <a:off x="6219588" y="2878573"/>
            <a:ext cx="182033" cy="277284"/>
          </a:xfrm>
          <a:custGeom>
            <a:avLst/>
            <a:gdLst>
              <a:gd name="T0" fmla="*/ 92 w 92"/>
              <a:gd name="T1" fmla="*/ 88 h 140"/>
              <a:gd name="T2" fmla="*/ 91 w 92"/>
              <a:gd name="T3" fmla="*/ 100 h 140"/>
              <a:gd name="T4" fmla="*/ 89 w 92"/>
              <a:gd name="T5" fmla="*/ 108 h 140"/>
              <a:gd name="T6" fmla="*/ 80 w 92"/>
              <a:gd name="T7" fmla="*/ 124 h 140"/>
              <a:gd name="T8" fmla="*/ 73 w 92"/>
              <a:gd name="T9" fmla="*/ 131 h 140"/>
              <a:gd name="T10" fmla="*/ 64 w 92"/>
              <a:gd name="T11" fmla="*/ 136 h 140"/>
              <a:gd name="T12" fmla="*/ 46 w 92"/>
              <a:gd name="T13" fmla="*/ 140 h 140"/>
              <a:gd name="T14" fmla="*/ 13 w 92"/>
              <a:gd name="T15" fmla="*/ 126 h 140"/>
              <a:gd name="T16" fmla="*/ 7 w 92"/>
              <a:gd name="T17" fmla="*/ 118 h 140"/>
              <a:gd name="T18" fmla="*/ 2 w 92"/>
              <a:gd name="T19" fmla="*/ 110 h 140"/>
              <a:gd name="T20" fmla="*/ 0 w 92"/>
              <a:gd name="T21" fmla="*/ 88 h 140"/>
              <a:gd name="T22" fmla="*/ 0 w 92"/>
              <a:gd name="T23" fmla="*/ 51 h 140"/>
              <a:gd name="T24" fmla="*/ 0 w 92"/>
              <a:gd name="T25" fmla="*/ 40 h 140"/>
              <a:gd name="T26" fmla="*/ 2 w 92"/>
              <a:gd name="T27" fmla="*/ 31 h 140"/>
              <a:gd name="T28" fmla="*/ 5 w 92"/>
              <a:gd name="T29" fmla="*/ 23 h 140"/>
              <a:gd name="T30" fmla="*/ 11 w 92"/>
              <a:gd name="T31" fmla="*/ 16 h 140"/>
              <a:gd name="T32" fmla="*/ 27 w 92"/>
              <a:gd name="T33" fmla="*/ 4 h 140"/>
              <a:gd name="T34" fmla="*/ 46 w 92"/>
              <a:gd name="T35" fmla="*/ 0 h 140"/>
              <a:gd name="T36" fmla="*/ 78 w 92"/>
              <a:gd name="T37" fmla="*/ 14 h 140"/>
              <a:gd name="T38" fmla="*/ 89 w 92"/>
              <a:gd name="T39" fmla="*/ 30 h 140"/>
              <a:gd name="T40" fmla="*/ 92 w 92"/>
              <a:gd name="T41" fmla="*/ 51 h 140"/>
              <a:gd name="T42" fmla="*/ 92 w 92"/>
              <a:gd name="T43" fmla="*/ 88 h 140"/>
              <a:gd name="T44" fmla="*/ 68 w 92"/>
              <a:gd name="T45" fmla="*/ 89 h 140"/>
              <a:gd name="T46" fmla="*/ 68 w 92"/>
              <a:gd name="T47" fmla="*/ 51 h 140"/>
              <a:gd name="T48" fmla="*/ 68 w 92"/>
              <a:gd name="T49" fmla="*/ 47 h 140"/>
              <a:gd name="T50" fmla="*/ 67 w 92"/>
              <a:gd name="T51" fmla="*/ 40 h 140"/>
              <a:gd name="T52" fmla="*/ 64 w 92"/>
              <a:gd name="T53" fmla="*/ 32 h 140"/>
              <a:gd name="T54" fmla="*/ 56 w 92"/>
              <a:gd name="T55" fmla="*/ 25 h 140"/>
              <a:gd name="T56" fmla="*/ 46 w 92"/>
              <a:gd name="T57" fmla="*/ 23 h 140"/>
              <a:gd name="T58" fmla="*/ 27 w 92"/>
              <a:gd name="T59" fmla="*/ 33 h 140"/>
              <a:gd name="T60" fmla="*/ 25 w 92"/>
              <a:gd name="T61" fmla="*/ 40 h 140"/>
              <a:gd name="T62" fmla="*/ 24 w 92"/>
              <a:gd name="T63" fmla="*/ 49 h 140"/>
              <a:gd name="T64" fmla="*/ 24 w 92"/>
              <a:gd name="T65" fmla="*/ 51 h 140"/>
              <a:gd name="T66" fmla="*/ 24 w 92"/>
              <a:gd name="T67" fmla="*/ 89 h 140"/>
              <a:gd name="T68" fmla="*/ 24 w 92"/>
              <a:gd name="T69" fmla="*/ 95 h 140"/>
              <a:gd name="T70" fmla="*/ 25 w 92"/>
              <a:gd name="T71" fmla="*/ 100 h 140"/>
              <a:gd name="T72" fmla="*/ 28 w 92"/>
              <a:gd name="T73" fmla="*/ 108 h 140"/>
              <a:gd name="T74" fmla="*/ 36 w 92"/>
              <a:gd name="T75" fmla="*/ 115 h 140"/>
              <a:gd name="T76" fmla="*/ 46 w 92"/>
              <a:gd name="T77" fmla="*/ 117 h 140"/>
              <a:gd name="T78" fmla="*/ 65 w 92"/>
              <a:gd name="T79" fmla="*/ 107 h 140"/>
              <a:gd name="T80" fmla="*/ 67 w 92"/>
              <a:gd name="T81" fmla="*/ 99 h 140"/>
              <a:gd name="T82" fmla="*/ 68 w 92"/>
              <a:gd name="T83" fmla="*/ 89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2" h="140">
                <a:moveTo>
                  <a:pt x="92" y="88"/>
                </a:moveTo>
                <a:cubicBezTo>
                  <a:pt x="92" y="93"/>
                  <a:pt x="92" y="97"/>
                  <a:pt x="91" y="100"/>
                </a:cubicBezTo>
                <a:cubicBezTo>
                  <a:pt x="91" y="103"/>
                  <a:pt x="90" y="106"/>
                  <a:pt x="89" y="108"/>
                </a:cubicBezTo>
                <a:cubicBezTo>
                  <a:pt x="88" y="113"/>
                  <a:pt x="85" y="118"/>
                  <a:pt x="80" y="124"/>
                </a:cubicBezTo>
                <a:cubicBezTo>
                  <a:pt x="78" y="126"/>
                  <a:pt x="76" y="129"/>
                  <a:pt x="73" y="131"/>
                </a:cubicBezTo>
                <a:cubicBezTo>
                  <a:pt x="70" y="133"/>
                  <a:pt x="67" y="134"/>
                  <a:pt x="64" y="136"/>
                </a:cubicBezTo>
                <a:cubicBezTo>
                  <a:pt x="58" y="138"/>
                  <a:pt x="52" y="140"/>
                  <a:pt x="46" y="140"/>
                </a:cubicBezTo>
                <a:cubicBezTo>
                  <a:pt x="34" y="140"/>
                  <a:pt x="23" y="135"/>
                  <a:pt x="13" y="126"/>
                </a:cubicBezTo>
                <a:cubicBezTo>
                  <a:pt x="11" y="123"/>
                  <a:pt x="9" y="121"/>
                  <a:pt x="7" y="118"/>
                </a:cubicBezTo>
                <a:cubicBezTo>
                  <a:pt x="5" y="115"/>
                  <a:pt x="4" y="112"/>
                  <a:pt x="2" y="110"/>
                </a:cubicBezTo>
                <a:cubicBezTo>
                  <a:pt x="1" y="104"/>
                  <a:pt x="0" y="97"/>
                  <a:pt x="0" y="88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46"/>
                  <a:pt x="0" y="43"/>
                  <a:pt x="0" y="40"/>
                </a:cubicBezTo>
                <a:cubicBezTo>
                  <a:pt x="1" y="37"/>
                  <a:pt x="1" y="34"/>
                  <a:pt x="2" y="31"/>
                </a:cubicBezTo>
                <a:cubicBezTo>
                  <a:pt x="3" y="28"/>
                  <a:pt x="4" y="26"/>
                  <a:pt x="5" y="23"/>
                </a:cubicBezTo>
                <a:cubicBezTo>
                  <a:pt x="7" y="21"/>
                  <a:pt x="9" y="18"/>
                  <a:pt x="11" y="16"/>
                </a:cubicBezTo>
                <a:cubicBezTo>
                  <a:pt x="16" y="11"/>
                  <a:pt x="21" y="7"/>
                  <a:pt x="27" y="4"/>
                </a:cubicBezTo>
                <a:cubicBezTo>
                  <a:pt x="33" y="1"/>
                  <a:pt x="39" y="0"/>
                  <a:pt x="46" y="0"/>
                </a:cubicBezTo>
                <a:cubicBezTo>
                  <a:pt x="58" y="0"/>
                  <a:pt x="68" y="4"/>
                  <a:pt x="78" y="14"/>
                </a:cubicBezTo>
                <a:cubicBezTo>
                  <a:pt x="83" y="19"/>
                  <a:pt x="87" y="24"/>
                  <a:pt x="89" y="30"/>
                </a:cubicBezTo>
                <a:cubicBezTo>
                  <a:pt x="91" y="36"/>
                  <a:pt x="92" y="43"/>
                  <a:pt x="92" y="51"/>
                </a:cubicBezTo>
                <a:lnTo>
                  <a:pt x="92" y="88"/>
                </a:lnTo>
                <a:close/>
                <a:moveTo>
                  <a:pt x="68" y="89"/>
                </a:moveTo>
                <a:cubicBezTo>
                  <a:pt x="68" y="51"/>
                  <a:pt x="68" y="51"/>
                  <a:pt x="68" y="51"/>
                </a:cubicBezTo>
                <a:cubicBezTo>
                  <a:pt x="68" y="47"/>
                  <a:pt x="68" y="47"/>
                  <a:pt x="68" y="47"/>
                </a:cubicBezTo>
                <a:cubicBezTo>
                  <a:pt x="68" y="44"/>
                  <a:pt x="67" y="41"/>
                  <a:pt x="67" y="40"/>
                </a:cubicBezTo>
                <a:cubicBezTo>
                  <a:pt x="67" y="38"/>
                  <a:pt x="66" y="35"/>
                  <a:pt x="64" y="32"/>
                </a:cubicBezTo>
                <a:cubicBezTo>
                  <a:pt x="62" y="29"/>
                  <a:pt x="59" y="27"/>
                  <a:pt x="56" y="25"/>
                </a:cubicBezTo>
                <a:cubicBezTo>
                  <a:pt x="53" y="24"/>
                  <a:pt x="49" y="23"/>
                  <a:pt x="46" y="23"/>
                </a:cubicBezTo>
                <a:cubicBezTo>
                  <a:pt x="37" y="23"/>
                  <a:pt x="31" y="26"/>
                  <a:pt x="27" y="33"/>
                </a:cubicBezTo>
                <a:cubicBezTo>
                  <a:pt x="26" y="36"/>
                  <a:pt x="25" y="38"/>
                  <a:pt x="25" y="40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91"/>
                  <a:pt x="24" y="93"/>
                  <a:pt x="24" y="95"/>
                </a:cubicBezTo>
                <a:cubicBezTo>
                  <a:pt x="24" y="97"/>
                  <a:pt x="24" y="99"/>
                  <a:pt x="25" y="100"/>
                </a:cubicBezTo>
                <a:cubicBezTo>
                  <a:pt x="25" y="102"/>
                  <a:pt x="26" y="105"/>
                  <a:pt x="28" y="108"/>
                </a:cubicBezTo>
                <a:cubicBezTo>
                  <a:pt x="30" y="111"/>
                  <a:pt x="32" y="113"/>
                  <a:pt x="36" y="115"/>
                </a:cubicBezTo>
                <a:cubicBezTo>
                  <a:pt x="39" y="116"/>
                  <a:pt x="42" y="117"/>
                  <a:pt x="46" y="117"/>
                </a:cubicBezTo>
                <a:cubicBezTo>
                  <a:pt x="54" y="117"/>
                  <a:pt x="61" y="114"/>
                  <a:pt x="65" y="107"/>
                </a:cubicBezTo>
                <a:cubicBezTo>
                  <a:pt x="66" y="104"/>
                  <a:pt x="66" y="102"/>
                  <a:pt x="67" y="99"/>
                </a:cubicBezTo>
                <a:lnTo>
                  <a:pt x="68" y="89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4" name="Freeform 26"/>
          <p:cNvSpPr>
            <a:spLocks/>
          </p:cNvSpPr>
          <p:nvPr/>
        </p:nvSpPr>
        <p:spPr bwMode="auto">
          <a:xfrm>
            <a:off x="6424905" y="2878572"/>
            <a:ext cx="173567" cy="270933"/>
          </a:xfrm>
          <a:custGeom>
            <a:avLst/>
            <a:gdLst>
              <a:gd name="T0" fmla="*/ 87 w 87"/>
              <a:gd name="T1" fmla="*/ 44 h 137"/>
              <a:gd name="T2" fmla="*/ 85 w 87"/>
              <a:gd name="T3" fmla="*/ 56 h 137"/>
              <a:gd name="T4" fmla="*/ 80 w 87"/>
              <a:gd name="T5" fmla="*/ 68 h 137"/>
              <a:gd name="T6" fmla="*/ 63 w 87"/>
              <a:gd name="T7" fmla="*/ 87 h 137"/>
              <a:gd name="T8" fmla="*/ 32 w 87"/>
              <a:gd name="T9" fmla="*/ 116 h 137"/>
              <a:gd name="T10" fmla="*/ 65 w 87"/>
              <a:gd name="T11" fmla="*/ 116 h 137"/>
              <a:gd name="T12" fmla="*/ 65 w 87"/>
              <a:gd name="T13" fmla="*/ 102 h 137"/>
              <a:gd name="T14" fmla="*/ 86 w 87"/>
              <a:gd name="T15" fmla="*/ 102 h 137"/>
              <a:gd name="T16" fmla="*/ 86 w 87"/>
              <a:gd name="T17" fmla="*/ 137 h 137"/>
              <a:gd name="T18" fmla="*/ 1 w 87"/>
              <a:gd name="T19" fmla="*/ 137 h 137"/>
              <a:gd name="T20" fmla="*/ 1 w 87"/>
              <a:gd name="T21" fmla="*/ 116 h 137"/>
              <a:gd name="T22" fmla="*/ 47 w 87"/>
              <a:gd name="T23" fmla="*/ 69 h 137"/>
              <a:gd name="T24" fmla="*/ 56 w 87"/>
              <a:gd name="T25" fmla="*/ 60 h 137"/>
              <a:gd name="T26" fmla="*/ 60 w 87"/>
              <a:gd name="T27" fmla="*/ 54 h 137"/>
              <a:gd name="T28" fmla="*/ 62 w 87"/>
              <a:gd name="T29" fmla="*/ 49 h 137"/>
              <a:gd name="T30" fmla="*/ 63 w 87"/>
              <a:gd name="T31" fmla="*/ 44 h 137"/>
              <a:gd name="T32" fmla="*/ 62 w 87"/>
              <a:gd name="T33" fmla="*/ 36 h 137"/>
              <a:gd name="T34" fmla="*/ 57 w 87"/>
              <a:gd name="T35" fmla="*/ 30 h 137"/>
              <a:gd name="T36" fmla="*/ 44 w 87"/>
              <a:gd name="T37" fmla="*/ 25 h 137"/>
              <a:gd name="T38" fmla="*/ 29 w 87"/>
              <a:gd name="T39" fmla="*/ 31 h 137"/>
              <a:gd name="T40" fmla="*/ 25 w 87"/>
              <a:gd name="T41" fmla="*/ 39 h 137"/>
              <a:gd name="T42" fmla="*/ 24 w 87"/>
              <a:gd name="T43" fmla="*/ 47 h 137"/>
              <a:gd name="T44" fmla="*/ 0 w 87"/>
              <a:gd name="T45" fmla="*/ 47 h 137"/>
              <a:gd name="T46" fmla="*/ 13 w 87"/>
              <a:gd name="T47" fmla="*/ 14 h 137"/>
              <a:gd name="T48" fmla="*/ 45 w 87"/>
              <a:gd name="T49" fmla="*/ 0 h 137"/>
              <a:gd name="T50" fmla="*/ 75 w 87"/>
              <a:gd name="T51" fmla="*/ 13 h 137"/>
              <a:gd name="T52" fmla="*/ 84 w 87"/>
              <a:gd name="T53" fmla="*/ 27 h 137"/>
              <a:gd name="T54" fmla="*/ 87 w 87"/>
              <a:gd name="T55" fmla="*/ 44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7" h="137">
                <a:moveTo>
                  <a:pt x="87" y="44"/>
                </a:moveTo>
                <a:cubicBezTo>
                  <a:pt x="87" y="48"/>
                  <a:pt x="86" y="52"/>
                  <a:pt x="85" y="56"/>
                </a:cubicBezTo>
                <a:cubicBezTo>
                  <a:pt x="84" y="60"/>
                  <a:pt x="82" y="64"/>
                  <a:pt x="80" y="68"/>
                </a:cubicBezTo>
                <a:cubicBezTo>
                  <a:pt x="77" y="72"/>
                  <a:pt x="71" y="79"/>
                  <a:pt x="63" y="87"/>
                </a:cubicBezTo>
                <a:cubicBezTo>
                  <a:pt x="32" y="116"/>
                  <a:pt x="32" y="116"/>
                  <a:pt x="32" y="116"/>
                </a:cubicBezTo>
                <a:cubicBezTo>
                  <a:pt x="65" y="116"/>
                  <a:pt x="65" y="116"/>
                  <a:pt x="65" y="116"/>
                </a:cubicBezTo>
                <a:cubicBezTo>
                  <a:pt x="65" y="102"/>
                  <a:pt x="65" y="102"/>
                  <a:pt x="65" y="102"/>
                </a:cubicBezTo>
                <a:cubicBezTo>
                  <a:pt x="86" y="102"/>
                  <a:pt x="86" y="102"/>
                  <a:pt x="86" y="102"/>
                </a:cubicBezTo>
                <a:cubicBezTo>
                  <a:pt x="86" y="137"/>
                  <a:pt x="86" y="137"/>
                  <a:pt x="86" y="137"/>
                </a:cubicBezTo>
                <a:cubicBezTo>
                  <a:pt x="1" y="137"/>
                  <a:pt x="1" y="137"/>
                  <a:pt x="1" y="137"/>
                </a:cubicBezTo>
                <a:cubicBezTo>
                  <a:pt x="1" y="116"/>
                  <a:pt x="1" y="116"/>
                  <a:pt x="1" y="116"/>
                </a:cubicBezTo>
                <a:cubicBezTo>
                  <a:pt x="47" y="69"/>
                  <a:pt x="47" y="69"/>
                  <a:pt x="47" y="69"/>
                </a:cubicBezTo>
                <a:cubicBezTo>
                  <a:pt x="51" y="66"/>
                  <a:pt x="53" y="63"/>
                  <a:pt x="56" y="60"/>
                </a:cubicBezTo>
                <a:cubicBezTo>
                  <a:pt x="58" y="58"/>
                  <a:pt x="59" y="56"/>
                  <a:pt x="60" y="54"/>
                </a:cubicBezTo>
                <a:cubicBezTo>
                  <a:pt x="61" y="53"/>
                  <a:pt x="62" y="51"/>
                  <a:pt x="62" y="49"/>
                </a:cubicBezTo>
                <a:cubicBezTo>
                  <a:pt x="63" y="48"/>
                  <a:pt x="63" y="46"/>
                  <a:pt x="63" y="44"/>
                </a:cubicBezTo>
                <a:cubicBezTo>
                  <a:pt x="63" y="41"/>
                  <a:pt x="63" y="38"/>
                  <a:pt x="62" y="36"/>
                </a:cubicBezTo>
                <a:cubicBezTo>
                  <a:pt x="61" y="34"/>
                  <a:pt x="59" y="32"/>
                  <a:pt x="57" y="30"/>
                </a:cubicBezTo>
                <a:cubicBezTo>
                  <a:pt x="54" y="26"/>
                  <a:pt x="49" y="25"/>
                  <a:pt x="44" y="25"/>
                </a:cubicBezTo>
                <a:cubicBezTo>
                  <a:pt x="38" y="25"/>
                  <a:pt x="33" y="27"/>
                  <a:pt x="29" y="31"/>
                </a:cubicBezTo>
                <a:cubicBezTo>
                  <a:pt x="28" y="33"/>
                  <a:pt x="26" y="36"/>
                  <a:pt x="25" y="39"/>
                </a:cubicBezTo>
                <a:cubicBezTo>
                  <a:pt x="24" y="41"/>
                  <a:pt x="24" y="44"/>
                  <a:pt x="24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34"/>
                  <a:pt x="5" y="23"/>
                  <a:pt x="13" y="14"/>
                </a:cubicBezTo>
                <a:cubicBezTo>
                  <a:pt x="21" y="5"/>
                  <a:pt x="32" y="0"/>
                  <a:pt x="45" y="0"/>
                </a:cubicBezTo>
                <a:cubicBezTo>
                  <a:pt x="57" y="0"/>
                  <a:pt x="67" y="4"/>
                  <a:pt x="75" y="13"/>
                </a:cubicBezTo>
                <a:cubicBezTo>
                  <a:pt x="79" y="17"/>
                  <a:pt x="82" y="22"/>
                  <a:pt x="84" y="27"/>
                </a:cubicBezTo>
                <a:cubicBezTo>
                  <a:pt x="86" y="32"/>
                  <a:pt x="87" y="38"/>
                  <a:pt x="87" y="44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0911" name="Freeform 48"/>
          <p:cNvSpPr>
            <a:spLocks noEditPoints="1"/>
          </p:cNvSpPr>
          <p:nvPr/>
        </p:nvSpPr>
        <p:spPr bwMode="auto">
          <a:xfrm>
            <a:off x="6230172" y="3750215"/>
            <a:ext cx="182033" cy="277284"/>
          </a:xfrm>
          <a:custGeom>
            <a:avLst/>
            <a:gdLst>
              <a:gd name="T0" fmla="*/ 92 w 92"/>
              <a:gd name="T1" fmla="*/ 89 h 140"/>
              <a:gd name="T2" fmla="*/ 92 w 92"/>
              <a:gd name="T3" fmla="*/ 100 h 140"/>
              <a:gd name="T4" fmla="*/ 90 w 92"/>
              <a:gd name="T5" fmla="*/ 109 h 140"/>
              <a:gd name="T6" fmla="*/ 80 w 92"/>
              <a:gd name="T7" fmla="*/ 124 h 140"/>
              <a:gd name="T8" fmla="*/ 73 w 92"/>
              <a:gd name="T9" fmla="*/ 131 h 140"/>
              <a:gd name="T10" fmla="*/ 64 w 92"/>
              <a:gd name="T11" fmla="*/ 136 h 140"/>
              <a:gd name="T12" fmla="*/ 46 w 92"/>
              <a:gd name="T13" fmla="*/ 140 h 140"/>
              <a:gd name="T14" fmla="*/ 14 w 92"/>
              <a:gd name="T15" fmla="*/ 126 h 140"/>
              <a:gd name="T16" fmla="*/ 7 w 92"/>
              <a:gd name="T17" fmla="*/ 118 h 140"/>
              <a:gd name="T18" fmla="*/ 3 w 92"/>
              <a:gd name="T19" fmla="*/ 110 h 140"/>
              <a:gd name="T20" fmla="*/ 0 w 92"/>
              <a:gd name="T21" fmla="*/ 89 h 140"/>
              <a:gd name="T22" fmla="*/ 0 w 92"/>
              <a:gd name="T23" fmla="*/ 51 h 140"/>
              <a:gd name="T24" fmla="*/ 1 w 92"/>
              <a:gd name="T25" fmla="*/ 40 h 140"/>
              <a:gd name="T26" fmla="*/ 2 w 92"/>
              <a:gd name="T27" fmla="*/ 31 h 140"/>
              <a:gd name="T28" fmla="*/ 6 w 92"/>
              <a:gd name="T29" fmla="*/ 24 h 140"/>
              <a:gd name="T30" fmla="*/ 12 w 92"/>
              <a:gd name="T31" fmla="*/ 16 h 140"/>
              <a:gd name="T32" fmla="*/ 27 w 92"/>
              <a:gd name="T33" fmla="*/ 4 h 140"/>
              <a:gd name="T34" fmla="*/ 46 w 92"/>
              <a:gd name="T35" fmla="*/ 0 h 140"/>
              <a:gd name="T36" fmla="*/ 78 w 92"/>
              <a:gd name="T37" fmla="*/ 14 h 140"/>
              <a:gd name="T38" fmla="*/ 89 w 92"/>
              <a:gd name="T39" fmla="*/ 30 h 140"/>
              <a:gd name="T40" fmla="*/ 92 w 92"/>
              <a:gd name="T41" fmla="*/ 51 h 140"/>
              <a:gd name="T42" fmla="*/ 92 w 92"/>
              <a:gd name="T43" fmla="*/ 89 h 140"/>
              <a:gd name="T44" fmla="*/ 68 w 92"/>
              <a:gd name="T45" fmla="*/ 89 h 140"/>
              <a:gd name="T46" fmla="*/ 68 w 92"/>
              <a:gd name="T47" fmla="*/ 51 h 140"/>
              <a:gd name="T48" fmla="*/ 68 w 92"/>
              <a:gd name="T49" fmla="*/ 48 h 140"/>
              <a:gd name="T50" fmla="*/ 67 w 92"/>
              <a:gd name="T51" fmla="*/ 40 h 140"/>
              <a:gd name="T52" fmla="*/ 64 w 92"/>
              <a:gd name="T53" fmla="*/ 32 h 140"/>
              <a:gd name="T54" fmla="*/ 56 w 92"/>
              <a:gd name="T55" fmla="*/ 25 h 140"/>
              <a:gd name="T56" fmla="*/ 46 w 92"/>
              <a:gd name="T57" fmla="*/ 23 h 140"/>
              <a:gd name="T58" fmla="*/ 27 w 92"/>
              <a:gd name="T59" fmla="*/ 34 h 140"/>
              <a:gd name="T60" fmla="*/ 25 w 92"/>
              <a:gd name="T61" fmla="*/ 41 h 140"/>
              <a:gd name="T62" fmla="*/ 24 w 92"/>
              <a:gd name="T63" fmla="*/ 49 h 140"/>
              <a:gd name="T64" fmla="*/ 24 w 92"/>
              <a:gd name="T65" fmla="*/ 51 h 140"/>
              <a:gd name="T66" fmla="*/ 24 w 92"/>
              <a:gd name="T67" fmla="*/ 89 h 140"/>
              <a:gd name="T68" fmla="*/ 24 w 92"/>
              <a:gd name="T69" fmla="*/ 95 h 140"/>
              <a:gd name="T70" fmla="*/ 25 w 92"/>
              <a:gd name="T71" fmla="*/ 100 h 140"/>
              <a:gd name="T72" fmla="*/ 28 w 92"/>
              <a:gd name="T73" fmla="*/ 108 h 140"/>
              <a:gd name="T74" fmla="*/ 36 w 92"/>
              <a:gd name="T75" fmla="*/ 115 h 140"/>
              <a:gd name="T76" fmla="*/ 46 w 92"/>
              <a:gd name="T77" fmla="*/ 117 h 140"/>
              <a:gd name="T78" fmla="*/ 65 w 92"/>
              <a:gd name="T79" fmla="*/ 107 h 140"/>
              <a:gd name="T80" fmla="*/ 67 w 92"/>
              <a:gd name="T81" fmla="*/ 99 h 140"/>
              <a:gd name="T82" fmla="*/ 68 w 92"/>
              <a:gd name="T83" fmla="*/ 89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2" h="140">
                <a:moveTo>
                  <a:pt x="92" y="89"/>
                </a:moveTo>
                <a:cubicBezTo>
                  <a:pt x="92" y="93"/>
                  <a:pt x="92" y="97"/>
                  <a:pt x="92" y="100"/>
                </a:cubicBezTo>
                <a:cubicBezTo>
                  <a:pt x="91" y="103"/>
                  <a:pt x="91" y="106"/>
                  <a:pt x="90" y="109"/>
                </a:cubicBezTo>
                <a:cubicBezTo>
                  <a:pt x="88" y="113"/>
                  <a:pt x="85" y="119"/>
                  <a:pt x="80" y="124"/>
                </a:cubicBezTo>
                <a:cubicBezTo>
                  <a:pt x="78" y="127"/>
                  <a:pt x="76" y="129"/>
                  <a:pt x="73" y="131"/>
                </a:cubicBezTo>
                <a:cubicBezTo>
                  <a:pt x="71" y="133"/>
                  <a:pt x="68" y="134"/>
                  <a:pt x="64" y="136"/>
                </a:cubicBezTo>
                <a:cubicBezTo>
                  <a:pt x="58" y="139"/>
                  <a:pt x="52" y="140"/>
                  <a:pt x="46" y="140"/>
                </a:cubicBezTo>
                <a:cubicBezTo>
                  <a:pt x="34" y="140"/>
                  <a:pt x="23" y="135"/>
                  <a:pt x="14" y="126"/>
                </a:cubicBezTo>
                <a:cubicBezTo>
                  <a:pt x="11" y="124"/>
                  <a:pt x="9" y="121"/>
                  <a:pt x="7" y="118"/>
                </a:cubicBezTo>
                <a:cubicBezTo>
                  <a:pt x="5" y="116"/>
                  <a:pt x="4" y="113"/>
                  <a:pt x="3" y="110"/>
                </a:cubicBezTo>
                <a:cubicBezTo>
                  <a:pt x="1" y="104"/>
                  <a:pt x="0" y="97"/>
                  <a:pt x="0" y="89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47"/>
                  <a:pt x="0" y="43"/>
                  <a:pt x="1" y="40"/>
                </a:cubicBezTo>
                <a:cubicBezTo>
                  <a:pt x="1" y="37"/>
                  <a:pt x="2" y="34"/>
                  <a:pt x="2" y="31"/>
                </a:cubicBezTo>
                <a:cubicBezTo>
                  <a:pt x="3" y="29"/>
                  <a:pt x="4" y="26"/>
                  <a:pt x="6" y="24"/>
                </a:cubicBezTo>
                <a:cubicBezTo>
                  <a:pt x="7" y="21"/>
                  <a:pt x="9" y="19"/>
                  <a:pt x="12" y="16"/>
                </a:cubicBezTo>
                <a:cubicBezTo>
                  <a:pt x="16" y="11"/>
                  <a:pt x="21" y="7"/>
                  <a:pt x="27" y="4"/>
                </a:cubicBezTo>
                <a:cubicBezTo>
                  <a:pt x="33" y="2"/>
                  <a:pt x="40" y="0"/>
                  <a:pt x="46" y="0"/>
                </a:cubicBezTo>
                <a:cubicBezTo>
                  <a:pt x="58" y="0"/>
                  <a:pt x="69" y="5"/>
                  <a:pt x="78" y="14"/>
                </a:cubicBezTo>
                <a:cubicBezTo>
                  <a:pt x="84" y="19"/>
                  <a:pt x="87" y="24"/>
                  <a:pt x="89" y="30"/>
                </a:cubicBezTo>
                <a:cubicBezTo>
                  <a:pt x="91" y="36"/>
                  <a:pt x="92" y="43"/>
                  <a:pt x="92" y="51"/>
                </a:cubicBezTo>
                <a:lnTo>
                  <a:pt x="92" y="89"/>
                </a:lnTo>
                <a:close/>
                <a:moveTo>
                  <a:pt x="68" y="89"/>
                </a:moveTo>
                <a:cubicBezTo>
                  <a:pt x="68" y="51"/>
                  <a:pt x="68" y="51"/>
                  <a:pt x="68" y="51"/>
                </a:cubicBezTo>
                <a:cubicBezTo>
                  <a:pt x="68" y="48"/>
                  <a:pt x="68" y="48"/>
                  <a:pt x="68" y="48"/>
                </a:cubicBezTo>
                <a:cubicBezTo>
                  <a:pt x="68" y="44"/>
                  <a:pt x="68" y="42"/>
                  <a:pt x="67" y="40"/>
                </a:cubicBezTo>
                <a:cubicBezTo>
                  <a:pt x="67" y="38"/>
                  <a:pt x="66" y="35"/>
                  <a:pt x="64" y="32"/>
                </a:cubicBezTo>
                <a:cubicBezTo>
                  <a:pt x="62" y="29"/>
                  <a:pt x="60" y="27"/>
                  <a:pt x="56" y="25"/>
                </a:cubicBezTo>
                <a:cubicBezTo>
                  <a:pt x="53" y="24"/>
                  <a:pt x="50" y="23"/>
                  <a:pt x="46" y="23"/>
                </a:cubicBezTo>
                <a:cubicBezTo>
                  <a:pt x="38" y="23"/>
                  <a:pt x="31" y="27"/>
                  <a:pt x="27" y="34"/>
                </a:cubicBezTo>
                <a:cubicBezTo>
                  <a:pt x="26" y="36"/>
                  <a:pt x="25" y="38"/>
                  <a:pt x="25" y="41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91"/>
                  <a:pt x="24" y="93"/>
                  <a:pt x="24" y="95"/>
                </a:cubicBezTo>
                <a:cubicBezTo>
                  <a:pt x="24" y="97"/>
                  <a:pt x="25" y="99"/>
                  <a:pt x="25" y="100"/>
                </a:cubicBezTo>
                <a:cubicBezTo>
                  <a:pt x="25" y="103"/>
                  <a:pt x="26" y="105"/>
                  <a:pt x="28" y="108"/>
                </a:cubicBezTo>
                <a:cubicBezTo>
                  <a:pt x="30" y="111"/>
                  <a:pt x="33" y="113"/>
                  <a:pt x="36" y="115"/>
                </a:cubicBezTo>
                <a:cubicBezTo>
                  <a:pt x="39" y="116"/>
                  <a:pt x="43" y="117"/>
                  <a:pt x="46" y="117"/>
                </a:cubicBezTo>
                <a:cubicBezTo>
                  <a:pt x="55" y="117"/>
                  <a:pt x="61" y="114"/>
                  <a:pt x="65" y="107"/>
                </a:cubicBezTo>
                <a:cubicBezTo>
                  <a:pt x="66" y="105"/>
                  <a:pt x="67" y="102"/>
                  <a:pt x="67" y="99"/>
                </a:cubicBezTo>
                <a:lnTo>
                  <a:pt x="68" y="89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0912" name="Freeform 49"/>
          <p:cNvSpPr>
            <a:spLocks/>
          </p:cNvSpPr>
          <p:nvPr/>
        </p:nvSpPr>
        <p:spPr bwMode="auto">
          <a:xfrm>
            <a:off x="6431255" y="3750215"/>
            <a:ext cx="182033" cy="277284"/>
          </a:xfrm>
          <a:custGeom>
            <a:avLst/>
            <a:gdLst>
              <a:gd name="T0" fmla="*/ 92 w 92"/>
              <a:gd name="T1" fmla="*/ 97 h 140"/>
              <a:gd name="T2" fmla="*/ 88 w 92"/>
              <a:gd name="T3" fmla="*/ 114 h 140"/>
              <a:gd name="T4" fmla="*/ 84 w 92"/>
              <a:gd name="T5" fmla="*/ 121 h 140"/>
              <a:gd name="T6" fmla="*/ 78 w 92"/>
              <a:gd name="T7" fmla="*/ 127 h 140"/>
              <a:gd name="T8" fmla="*/ 47 w 92"/>
              <a:gd name="T9" fmla="*/ 140 h 140"/>
              <a:gd name="T10" fmla="*/ 29 w 92"/>
              <a:gd name="T11" fmla="*/ 137 h 140"/>
              <a:gd name="T12" fmla="*/ 14 w 92"/>
              <a:gd name="T13" fmla="*/ 129 h 140"/>
              <a:gd name="T14" fmla="*/ 4 w 92"/>
              <a:gd name="T15" fmla="*/ 116 h 140"/>
              <a:gd name="T16" fmla="*/ 0 w 92"/>
              <a:gd name="T17" fmla="*/ 99 h 140"/>
              <a:gd name="T18" fmla="*/ 25 w 92"/>
              <a:gd name="T19" fmla="*/ 99 h 140"/>
              <a:gd name="T20" fmla="*/ 31 w 92"/>
              <a:gd name="T21" fmla="*/ 112 h 140"/>
              <a:gd name="T22" fmla="*/ 38 w 92"/>
              <a:gd name="T23" fmla="*/ 116 h 140"/>
              <a:gd name="T24" fmla="*/ 45 w 92"/>
              <a:gd name="T25" fmla="*/ 118 h 140"/>
              <a:gd name="T26" fmla="*/ 60 w 92"/>
              <a:gd name="T27" fmla="*/ 111 h 140"/>
              <a:gd name="T28" fmla="*/ 66 w 92"/>
              <a:gd name="T29" fmla="*/ 96 h 140"/>
              <a:gd name="T30" fmla="*/ 64 w 92"/>
              <a:gd name="T31" fmla="*/ 87 h 140"/>
              <a:gd name="T32" fmla="*/ 59 w 92"/>
              <a:gd name="T33" fmla="*/ 80 h 140"/>
              <a:gd name="T34" fmla="*/ 43 w 92"/>
              <a:gd name="T35" fmla="*/ 74 h 140"/>
              <a:gd name="T36" fmla="*/ 38 w 92"/>
              <a:gd name="T37" fmla="*/ 74 h 140"/>
              <a:gd name="T38" fmla="*/ 37 w 92"/>
              <a:gd name="T39" fmla="*/ 74 h 140"/>
              <a:gd name="T40" fmla="*/ 37 w 92"/>
              <a:gd name="T41" fmla="*/ 55 h 140"/>
              <a:gd name="T42" fmla="*/ 42 w 92"/>
              <a:gd name="T43" fmla="*/ 55 h 140"/>
              <a:gd name="T44" fmla="*/ 57 w 92"/>
              <a:gd name="T45" fmla="*/ 51 h 140"/>
              <a:gd name="T46" fmla="*/ 62 w 92"/>
              <a:gd name="T47" fmla="*/ 38 h 140"/>
              <a:gd name="T48" fmla="*/ 58 w 92"/>
              <a:gd name="T49" fmla="*/ 25 h 140"/>
              <a:gd name="T50" fmla="*/ 53 w 92"/>
              <a:gd name="T51" fmla="*/ 22 h 140"/>
              <a:gd name="T52" fmla="*/ 46 w 92"/>
              <a:gd name="T53" fmla="*/ 21 h 140"/>
              <a:gd name="T54" fmla="*/ 35 w 92"/>
              <a:gd name="T55" fmla="*/ 25 h 140"/>
              <a:gd name="T56" fmla="*/ 30 w 92"/>
              <a:gd name="T57" fmla="*/ 36 h 140"/>
              <a:gd name="T58" fmla="*/ 8 w 92"/>
              <a:gd name="T59" fmla="*/ 36 h 140"/>
              <a:gd name="T60" fmla="*/ 19 w 92"/>
              <a:gd name="T61" fmla="*/ 10 h 140"/>
              <a:gd name="T62" fmla="*/ 47 w 92"/>
              <a:gd name="T63" fmla="*/ 0 h 140"/>
              <a:gd name="T64" fmla="*/ 73 w 92"/>
              <a:gd name="T65" fmla="*/ 10 h 140"/>
              <a:gd name="T66" fmla="*/ 84 w 92"/>
              <a:gd name="T67" fmla="*/ 35 h 140"/>
              <a:gd name="T68" fmla="*/ 80 w 92"/>
              <a:gd name="T69" fmla="*/ 51 h 140"/>
              <a:gd name="T70" fmla="*/ 76 w 92"/>
              <a:gd name="T71" fmla="*/ 58 h 140"/>
              <a:gd name="T72" fmla="*/ 69 w 92"/>
              <a:gd name="T73" fmla="*/ 63 h 140"/>
              <a:gd name="T74" fmla="*/ 78 w 92"/>
              <a:gd name="T75" fmla="*/ 68 h 140"/>
              <a:gd name="T76" fmla="*/ 85 w 92"/>
              <a:gd name="T77" fmla="*/ 76 h 140"/>
              <a:gd name="T78" fmla="*/ 92 w 92"/>
              <a:gd name="T79" fmla="*/ 97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2" h="140">
                <a:moveTo>
                  <a:pt x="92" y="97"/>
                </a:moveTo>
                <a:cubicBezTo>
                  <a:pt x="92" y="103"/>
                  <a:pt x="90" y="108"/>
                  <a:pt x="88" y="114"/>
                </a:cubicBezTo>
                <a:cubicBezTo>
                  <a:pt x="87" y="116"/>
                  <a:pt x="85" y="118"/>
                  <a:pt x="84" y="121"/>
                </a:cubicBezTo>
                <a:cubicBezTo>
                  <a:pt x="82" y="123"/>
                  <a:pt x="80" y="125"/>
                  <a:pt x="78" y="127"/>
                </a:cubicBezTo>
                <a:cubicBezTo>
                  <a:pt x="70" y="136"/>
                  <a:pt x="59" y="140"/>
                  <a:pt x="47" y="140"/>
                </a:cubicBezTo>
                <a:cubicBezTo>
                  <a:pt x="40" y="140"/>
                  <a:pt x="34" y="139"/>
                  <a:pt x="29" y="137"/>
                </a:cubicBezTo>
                <a:cubicBezTo>
                  <a:pt x="24" y="136"/>
                  <a:pt x="19" y="133"/>
                  <a:pt x="14" y="129"/>
                </a:cubicBezTo>
                <a:cubicBezTo>
                  <a:pt x="10" y="125"/>
                  <a:pt x="6" y="121"/>
                  <a:pt x="4" y="116"/>
                </a:cubicBezTo>
                <a:cubicBezTo>
                  <a:pt x="1" y="111"/>
                  <a:pt x="0" y="105"/>
                  <a:pt x="0" y="99"/>
                </a:cubicBezTo>
                <a:cubicBezTo>
                  <a:pt x="25" y="99"/>
                  <a:pt x="25" y="99"/>
                  <a:pt x="25" y="99"/>
                </a:cubicBezTo>
                <a:cubicBezTo>
                  <a:pt x="25" y="104"/>
                  <a:pt x="28" y="109"/>
                  <a:pt x="31" y="112"/>
                </a:cubicBezTo>
                <a:cubicBezTo>
                  <a:pt x="33" y="114"/>
                  <a:pt x="35" y="115"/>
                  <a:pt x="38" y="116"/>
                </a:cubicBezTo>
                <a:cubicBezTo>
                  <a:pt x="40" y="117"/>
                  <a:pt x="43" y="118"/>
                  <a:pt x="45" y="118"/>
                </a:cubicBezTo>
                <a:cubicBezTo>
                  <a:pt x="51" y="118"/>
                  <a:pt x="56" y="116"/>
                  <a:pt x="60" y="111"/>
                </a:cubicBezTo>
                <a:cubicBezTo>
                  <a:pt x="64" y="107"/>
                  <a:pt x="66" y="102"/>
                  <a:pt x="66" y="96"/>
                </a:cubicBezTo>
                <a:cubicBezTo>
                  <a:pt x="66" y="93"/>
                  <a:pt x="65" y="90"/>
                  <a:pt x="64" y="87"/>
                </a:cubicBezTo>
                <a:cubicBezTo>
                  <a:pt x="63" y="84"/>
                  <a:pt x="62" y="82"/>
                  <a:pt x="59" y="80"/>
                </a:cubicBezTo>
                <a:cubicBezTo>
                  <a:pt x="55" y="76"/>
                  <a:pt x="49" y="74"/>
                  <a:pt x="43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7" y="74"/>
                  <a:pt x="37" y="74"/>
                  <a:pt x="37" y="74"/>
                </a:cubicBezTo>
                <a:cubicBezTo>
                  <a:pt x="37" y="55"/>
                  <a:pt x="37" y="55"/>
                  <a:pt x="37" y="55"/>
                </a:cubicBezTo>
                <a:cubicBezTo>
                  <a:pt x="42" y="55"/>
                  <a:pt x="42" y="55"/>
                  <a:pt x="42" y="55"/>
                </a:cubicBezTo>
                <a:cubicBezTo>
                  <a:pt x="48" y="55"/>
                  <a:pt x="53" y="53"/>
                  <a:pt x="57" y="51"/>
                </a:cubicBezTo>
                <a:cubicBezTo>
                  <a:pt x="60" y="48"/>
                  <a:pt x="62" y="43"/>
                  <a:pt x="62" y="38"/>
                </a:cubicBezTo>
                <a:cubicBezTo>
                  <a:pt x="62" y="32"/>
                  <a:pt x="61" y="28"/>
                  <a:pt x="58" y="25"/>
                </a:cubicBezTo>
                <a:cubicBezTo>
                  <a:pt x="56" y="24"/>
                  <a:pt x="55" y="23"/>
                  <a:pt x="53" y="22"/>
                </a:cubicBezTo>
                <a:cubicBezTo>
                  <a:pt x="51" y="21"/>
                  <a:pt x="48" y="21"/>
                  <a:pt x="46" y="21"/>
                </a:cubicBezTo>
                <a:cubicBezTo>
                  <a:pt x="42" y="21"/>
                  <a:pt x="38" y="22"/>
                  <a:pt x="35" y="25"/>
                </a:cubicBezTo>
                <a:cubicBezTo>
                  <a:pt x="32" y="28"/>
                  <a:pt x="30" y="32"/>
                  <a:pt x="30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26"/>
                  <a:pt x="12" y="17"/>
                  <a:pt x="19" y="10"/>
                </a:cubicBezTo>
                <a:cubicBezTo>
                  <a:pt x="27" y="4"/>
                  <a:pt x="36" y="0"/>
                  <a:pt x="47" y="0"/>
                </a:cubicBezTo>
                <a:cubicBezTo>
                  <a:pt x="57" y="0"/>
                  <a:pt x="66" y="3"/>
                  <a:pt x="73" y="10"/>
                </a:cubicBezTo>
                <a:cubicBezTo>
                  <a:pt x="81" y="17"/>
                  <a:pt x="84" y="25"/>
                  <a:pt x="84" y="35"/>
                </a:cubicBezTo>
                <a:cubicBezTo>
                  <a:pt x="84" y="41"/>
                  <a:pt x="83" y="47"/>
                  <a:pt x="80" y="51"/>
                </a:cubicBezTo>
                <a:cubicBezTo>
                  <a:pt x="79" y="54"/>
                  <a:pt x="78" y="56"/>
                  <a:pt x="76" y="58"/>
                </a:cubicBezTo>
                <a:cubicBezTo>
                  <a:pt x="74" y="60"/>
                  <a:pt x="72" y="61"/>
                  <a:pt x="69" y="63"/>
                </a:cubicBezTo>
                <a:cubicBezTo>
                  <a:pt x="72" y="64"/>
                  <a:pt x="75" y="66"/>
                  <a:pt x="78" y="68"/>
                </a:cubicBezTo>
                <a:cubicBezTo>
                  <a:pt x="81" y="70"/>
                  <a:pt x="83" y="73"/>
                  <a:pt x="85" y="76"/>
                </a:cubicBezTo>
                <a:cubicBezTo>
                  <a:pt x="89" y="83"/>
                  <a:pt x="92" y="90"/>
                  <a:pt x="92" y="97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0934" name="Freeform 71"/>
          <p:cNvSpPr>
            <a:spLocks noEditPoints="1"/>
          </p:cNvSpPr>
          <p:nvPr/>
        </p:nvSpPr>
        <p:spPr bwMode="auto">
          <a:xfrm>
            <a:off x="7097007" y="4644719"/>
            <a:ext cx="182033" cy="275167"/>
          </a:xfrm>
          <a:custGeom>
            <a:avLst/>
            <a:gdLst>
              <a:gd name="T0" fmla="*/ 92 w 92"/>
              <a:gd name="T1" fmla="*/ 89 h 140"/>
              <a:gd name="T2" fmla="*/ 91 w 92"/>
              <a:gd name="T3" fmla="*/ 100 h 140"/>
              <a:gd name="T4" fmla="*/ 90 w 92"/>
              <a:gd name="T5" fmla="*/ 109 h 140"/>
              <a:gd name="T6" fmla="*/ 80 w 92"/>
              <a:gd name="T7" fmla="*/ 124 h 140"/>
              <a:gd name="T8" fmla="*/ 73 w 92"/>
              <a:gd name="T9" fmla="*/ 131 h 140"/>
              <a:gd name="T10" fmla="*/ 64 w 92"/>
              <a:gd name="T11" fmla="*/ 136 h 140"/>
              <a:gd name="T12" fmla="*/ 46 w 92"/>
              <a:gd name="T13" fmla="*/ 140 h 140"/>
              <a:gd name="T14" fmla="*/ 13 w 92"/>
              <a:gd name="T15" fmla="*/ 126 h 140"/>
              <a:gd name="T16" fmla="*/ 7 w 92"/>
              <a:gd name="T17" fmla="*/ 118 h 140"/>
              <a:gd name="T18" fmla="*/ 3 w 92"/>
              <a:gd name="T19" fmla="*/ 110 h 140"/>
              <a:gd name="T20" fmla="*/ 0 w 92"/>
              <a:gd name="T21" fmla="*/ 89 h 140"/>
              <a:gd name="T22" fmla="*/ 0 w 92"/>
              <a:gd name="T23" fmla="*/ 51 h 140"/>
              <a:gd name="T24" fmla="*/ 1 w 92"/>
              <a:gd name="T25" fmla="*/ 40 h 140"/>
              <a:gd name="T26" fmla="*/ 2 w 92"/>
              <a:gd name="T27" fmla="*/ 31 h 140"/>
              <a:gd name="T28" fmla="*/ 6 w 92"/>
              <a:gd name="T29" fmla="*/ 24 h 140"/>
              <a:gd name="T30" fmla="*/ 12 w 92"/>
              <a:gd name="T31" fmla="*/ 16 h 140"/>
              <a:gd name="T32" fmla="*/ 27 w 92"/>
              <a:gd name="T33" fmla="*/ 4 h 140"/>
              <a:gd name="T34" fmla="*/ 46 w 92"/>
              <a:gd name="T35" fmla="*/ 0 h 140"/>
              <a:gd name="T36" fmla="*/ 78 w 92"/>
              <a:gd name="T37" fmla="*/ 14 h 140"/>
              <a:gd name="T38" fmla="*/ 89 w 92"/>
              <a:gd name="T39" fmla="*/ 31 h 140"/>
              <a:gd name="T40" fmla="*/ 92 w 92"/>
              <a:gd name="T41" fmla="*/ 51 h 140"/>
              <a:gd name="T42" fmla="*/ 92 w 92"/>
              <a:gd name="T43" fmla="*/ 89 h 140"/>
              <a:gd name="T44" fmla="*/ 68 w 92"/>
              <a:gd name="T45" fmla="*/ 89 h 140"/>
              <a:gd name="T46" fmla="*/ 68 w 92"/>
              <a:gd name="T47" fmla="*/ 51 h 140"/>
              <a:gd name="T48" fmla="*/ 68 w 92"/>
              <a:gd name="T49" fmla="*/ 48 h 140"/>
              <a:gd name="T50" fmla="*/ 67 w 92"/>
              <a:gd name="T51" fmla="*/ 40 h 140"/>
              <a:gd name="T52" fmla="*/ 64 w 92"/>
              <a:gd name="T53" fmla="*/ 32 h 140"/>
              <a:gd name="T54" fmla="*/ 56 w 92"/>
              <a:gd name="T55" fmla="*/ 26 h 140"/>
              <a:gd name="T56" fmla="*/ 46 w 92"/>
              <a:gd name="T57" fmla="*/ 23 h 140"/>
              <a:gd name="T58" fmla="*/ 27 w 92"/>
              <a:gd name="T59" fmla="*/ 34 h 140"/>
              <a:gd name="T60" fmla="*/ 25 w 92"/>
              <a:gd name="T61" fmla="*/ 41 h 140"/>
              <a:gd name="T62" fmla="*/ 24 w 92"/>
              <a:gd name="T63" fmla="*/ 49 h 140"/>
              <a:gd name="T64" fmla="*/ 24 w 92"/>
              <a:gd name="T65" fmla="*/ 51 h 140"/>
              <a:gd name="T66" fmla="*/ 24 w 92"/>
              <a:gd name="T67" fmla="*/ 89 h 140"/>
              <a:gd name="T68" fmla="*/ 24 w 92"/>
              <a:gd name="T69" fmla="*/ 96 h 140"/>
              <a:gd name="T70" fmla="*/ 25 w 92"/>
              <a:gd name="T71" fmla="*/ 100 h 140"/>
              <a:gd name="T72" fmla="*/ 28 w 92"/>
              <a:gd name="T73" fmla="*/ 108 h 140"/>
              <a:gd name="T74" fmla="*/ 36 w 92"/>
              <a:gd name="T75" fmla="*/ 115 h 140"/>
              <a:gd name="T76" fmla="*/ 46 w 92"/>
              <a:gd name="T77" fmla="*/ 117 h 140"/>
              <a:gd name="T78" fmla="*/ 65 w 92"/>
              <a:gd name="T79" fmla="*/ 107 h 140"/>
              <a:gd name="T80" fmla="*/ 67 w 92"/>
              <a:gd name="T81" fmla="*/ 99 h 140"/>
              <a:gd name="T82" fmla="*/ 68 w 92"/>
              <a:gd name="T83" fmla="*/ 89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2" h="140">
                <a:moveTo>
                  <a:pt x="92" y="89"/>
                </a:moveTo>
                <a:cubicBezTo>
                  <a:pt x="92" y="93"/>
                  <a:pt x="92" y="97"/>
                  <a:pt x="91" y="100"/>
                </a:cubicBezTo>
                <a:cubicBezTo>
                  <a:pt x="91" y="103"/>
                  <a:pt x="91" y="106"/>
                  <a:pt x="90" y="109"/>
                </a:cubicBezTo>
                <a:cubicBezTo>
                  <a:pt x="88" y="114"/>
                  <a:pt x="85" y="119"/>
                  <a:pt x="80" y="124"/>
                </a:cubicBezTo>
                <a:cubicBezTo>
                  <a:pt x="78" y="127"/>
                  <a:pt x="76" y="129"/>
                  <a:pt x="73" y="131"/>
                </a:cubicBezTo>
                <a:cubicBezTo>
                  <a:pt x="70" y="133"/>
                  <a:pt x="68" y="135"/>
                  <a:pt x="64" y="136"/>
                </a:cubicBezTo>
                <a:cubicBezTo>
                  <a:pt x="58" y="139"/>
                  <a:pt x="52" y="140"/>
                  <a:pt x="46" y="140"/>
                </a:cubicBezTo>
                <a:cubicBezTo>
                  <a:pt x="34" y="140"/>
                  <a:pt x="23" y="135"/>
                  <a:pt x="13" y="126"/>
                </a:cubicBezTo>
                <a:cubicBezTo>
                  <a:pt x="11" y="124"/>
                  <a:pt x="9" y="121"/>
                  <a:pt x="7" y="118"/>
                </a:cubicBezTo>
                <a:cubicBezTo>
                  <a:pt x="5" y="116"/>
                  <a:pt x="4" y="113"/>
                  <a:pt x="3" y="110"/>
                </a:cubicBezTo>
                <a:cubicBezTo>
                  <a:pt x="1" y="104"/>
                  <a:pt x="0" y="97"/>
                  <a:pt x="0" y="89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47"/>
                  <a:pt x="0" y="43"/>
                  <a:pt x="1" y="40"/>
                </a:cubicBezTo>
                <a:cubicBezTo>
                  <a:pt x="1" y="37"/>
                  <a:pt x="2" y="34"/>
                  <a:pt x="2" y="31"/>
                </a:cubicBezTo>
                <a:cubicBezTo>
                  <a:pt x="3" y="29"/>
                  <a:pt x="4" y="26"/>
                  <a:pt x="6" y="24"/>
                </a:cubicBezTo>
                <a:cubicBezTo>
                  <a:pt x="7" y="21"/>
                  <a:pt x="9" y="19"/>
                  <a:pt x="12" y="16"/>
                </a:cubicBezTo>
                <a:cubicBezTo>
                  <a:pt x="16" y="11"/>
                  <a:pt x="21" y="7"/>
                  <a:pt x="27" y="4"/>
                </a:cubicBezTo>
                <a:cubicBezTo>
                  <a:pt x="33" y="2"/>
                  <a:pt x="40" y="0"/>
                  <a:pt x="46" y="0"/>
                </a:cubicBezTo>
                <a:cubicBezTo>
                  <a:pt x="58" y="0"/>
                  <a:pt x="69" y="5"/>
                  <a:pt x="78" y="14"/>
                </a:cubicBezTo>
                <a:cubicBezTo>
                  <a:pt x="84" y="19"/>
                  <a:pt x="87" y="25"/>
                  <a:pt x="89" y="31"/>
                </a:cubicBezTo>
                <a:cubicBezTo>
                  <a:pt x="91" y="36"/>
                  <a:pt x="92" y="43"/>
                  <a:pt x="92" y="51"/>
                </a:cubicBezTo>
                <a:lnTo>
                  <a:pt x="92" y="89"/>
                </a:lnTo>
                <a:close/>
                <a:moveTo>
                  <a:pt x="68" y="89"/>
                </a:moveTo>
                <a:cubicBezTo>
                  <a:pt x="68" y="51"/>
                  <a:pt x="68" y="51"/>
                  <a:pt x="68" y="51"/>
                </a:cubicBezTo>
                <a:cubicBezTo>
                  <a:pt x="68" y="48"/>
                  <a:pt x="68" y="48"/>
                  <a:pt x="68" y="48"/>
                </a:cubicBezTo>
                <a:cubicBezTo>
                  <a:pt x="68" y="44"/>
                  <a:pt x="68" y="42"/>
                  <a:pt x="67" y="40"/>
                </a:cubicBezTo>
                <a:cubicBezTo>
                  <a:pt x="67" y="38"/>
                  <a:pt x="66" y="35"/>
                  <a:pt x="64" y="32"/>
                </a:cubicBezTo>
                <a:cubicBezTo>
                  <a:pt x="62" y="29"/>
                  <a:pt x="59" y="27"/>
                  <a:pt x="56" y="26"/>
                </a:cubicBezTo>
                <a:cubicBezTo>
                  <a:pt x="53" y="24"/>
                  <a:pt x="50" y="23"/>
                  <a:pt x="46" y="23"/>
                </a:cubicBezTo>
                <a:cubicBezTo>
                  <a:pt x="38" y="23"/>
                  <a:pt x="31" y="27"/>
                  <a:pt x="27" y="34"/>
                </a:cubicBezTo>
                <a:cubicBezTo>
                  <a:pt x="26" y="36"/>
                  <a:pt x="25" y="39"/>
                  <a:pt x="25" y="41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92"/>
                  <a:pt x="24" y="94"/>
                  <a:pt x="24" y="96"/>
                </a:cubicBezTo>
                <a:cubicBezTo>
                  <a:pt x="24" y="97"/>
                  <a:pt x="25" y="99"/>
                  <a:pt x="25" y="100"/>
                </a:cubicBezTo>
                <a:cubicBezTo>
                  <a:pt x="25" y="103"/>
                  <a:pt x="26" y="105"/>
                  <a:pt x="28" y="108"/>
                </a:cubicBezTo>
                <a:cubicBezTo>
                  <a:pt x="30" y="111"/>
                  <a:pt x="33" y="113"/>
                  <a:pt x="36" y="115"/>
                </a:cubicBezTo>
                <a:cubicBezTo>
                  <a:pt x="39" y="117"/>
                  <a:pt x="43" y="117"/>
                  <a:pt x="46" y="117"/>
                </a:cubicBezTo>
                <a:cubicBezTo>
                  <a:pt x="55" y="117"/>
                  <a:pt x="61" y="114"/>
                  <a:pt x="65" y="107"/>
                </a:cubicBezTo>
                <a:cubicBezTo>
                  <a:pt x="66" y="105"/>
                  <a:pt x="67" y="102"/>
                  <a:pt x="67" y="99"/>
                </a:cubicBezTo>
                <a:lnTo>
                  <a:pt x="68" y="89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0935" name="Freeform 72"/>
          <p:cNvSpPr>
            <a:spLocks noEditPoints="1"/>
          </p:cNvSpPr>
          <p:nvPr/>
        </p:nvSpPr>
        <p:spPr bwMode="auto">
          <a:xfrm>
            <a:off x="7287506" y="4651068"/>
            <a:ext cx="201084" cy="264584"/>
          </a:xfrm>
          <a:custGeom>
            <a:avLst/>
            <a:gdLst>
              <a:gd name="T0" fmla="*/ 95 w 95"/>
              <a:gd name="T1" fmla="*/ 92 h 125"/>
              <a:gd name="T2" fmla="*/ 79 w 95"/>
              <a:gd name="T3" fmla="*/ 92 h 125"/>
              <a:gd name="T4" fmla="*/ 79 w 95"/>
              <a:gd name="T5" fmla="*/ 105 h 125"/>
              <a:gd name="T6" fmla="*/ 93 w 95"/>
              <a:gd name="T7" fmla="*/ 105 h 125"/>
              <a:gd name="T8" fmla="*/ 93 w 95"/>
              <a:gd name="T9" fmla="*/ 125 h 125"/>
              <a:gd name="T10" fmla="*/ 42 w 95"/>
              <a:gd name="T11" fmla="*/ 125 h 125"/>
              <a:gd name="T12" fmla="*/ 42 w 95"/>
              <a:gd name="T13" fmla="*/ 105 h 125"/>
              <a:gd name="T14" fmla="*/ 56 w 95"/>
              <a:gd name="T15" fmla="*/ 105 h 125"/>
              <a:gd name="T16" fmla="*/ 56 w 95"/>
              <a:gd name="T17" fmla="*/ 92 h 125"/>
              <a:gd name="T18" fmla="*/ 0 w 95"/>
              <a:gd name="T19" fmla="*/ 92 h 125"/>
              <a:gd name="T20" fmla="*/ 0 w 95"/>
              <a:gd name="T21" fmla="*/ 74 h 125"/>
              <a:gd name="T22" fmla="*/ 53 w 95"/>
              <a:gd name="T23" fmla="*/ 0 h 125"/>
              <a:gd name="T24" fmla="*/ 79 w 95"/>
              <a:gd name="T25" fmla="*/ 0 h 125"/>
              <a:gd name="T26" fmla="*/ 79 w 95"/>
              <a:gd name="T27" fmla="*/ 74 h 125"/>
              <a:gd name="T28" fmla="*/ 95 w 95"/>
              <a:gd name="T29" fmla="*/ 74 h 125"/>
              <a:gd name="T30" fmla="*/ 95 w 95"/>
              <a:gd name="T31" fmla="*/ 92 h 125"/>
              <a:gd name="T32" fmla="*/ 56 w 95"/>
              <a:gd name="T33" fmla="*/ 74 h 125"/>
              <a:gd name="T34" fmla="*/ 56 w 95"/>
              <a:gd name="T35" fmla="*/ 28 h 125"/>
              <a:gd name="T36" fmla="*/ 25 w 95"/>
              <a:gd name="T37" fmla="*/ 73 h 125"/>
              <a:gd name="T38" fmla="*/ 56 w 95"/>
              <a:gd name="T39" fmla="*/ 74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5" h="125">
                <a:moveTo>
                  <a:pt x="95" y="92"/>
                </a:moveTo>
                <a:lnTo>
                  <a:pt x="79" y="92"/>
                </a:lnTo>
                <a:lnTo>
                  <a:pt x="79" y="105"/>
                </a:lnTo>
                <a:lnTo>
                  <a:pt x="93" y="105"/>
                </a:lnTo>
                <a:lnTo>
                  <a:pt x="93" y="125"/>
                </a:lnTo>
                <a:lnTo>
                  <a:pt x="42" y="125"/>
                </a:lnTo>
                <a:lnTo>
                  <a:pt x="42" y="105"/>
                </a:lnTo>
                <a:lnTo>
                  <a:pt x="56" y="105"/>
                </a:lnTo>
                <a:lnTo>
                  <a:pt x="56" y="92"/>
                </a:lnTo>
                <a:lnTo>
                  <a:pt x="0" y="92"/>
                </a:lnTo>
                <a:lnTo>
                  <a:pt x="0" y="74"/>
                </a:lnTo>
                <a:lnTo>
                  <a:pt x="53" y="0"/>
                </a:lnTo>
                <a:lnTo>
                  <a:pt x="79" y="0"/>
                </a:lnTo>
                <a:lnTo>
                  <a:pt x="79" y="74"/>
                </a:lnTo>
                <a:lnTo>
                  <a:pt x="95" y="74"/>
                </a:lnTo>
                <a:lnTo>
                  <a:pt x="95" y="92"/>
                </a:lnTo>
                <a:close/>
                <a:moveTo>
                  <a:pt x="56" y="74"/>
                </a:moveTo>
                <a:lnTo>
                  <a:pt x="56" y="28"/>
                </a:lnTo>
                <a:lnTo>
                  <a:pt x="25" y="73"/>
                </a:lnTo>
                <a:lnTo>
                  <a:pt x="56" y="74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1002" name="Rectangle 139"/>
          <p:cNvSpPr>
            <a:spLocks noChangeArrowheads="1"/>
          </p:cNvSpPr>
          <p:nvPr/>
        </p:nvSpPr>
        <p:spPr bwMode="auto">
          <a:xfrm>
            <a:off x="1194032" y="1763967"/>
            <a:ext cx="3831420" cy="3401875"/>
          </a:xfrm>
          <a:custGeom>
            <a:avLst/>
            <a:gdLst/>
            <a:ahLst/>
            <a:cxnLst/>
            <a:rect l="l" t="t" r="r" b="b"/>
            <a:pathLst>
              <a:path w="2214218" h="1830422">
                <a:moveTo>
                  <a:pt x="154995" y="1321152"/>
                </a:moveTo>
                <a:lnTo>
                  <a:pt x="309990" y="1321152"/>
                </a:lnTo>
                <a:lnTo>
                  <a:pt x="309990" y="1730784"/>
                </a:lnTo>
                <a:lnTo>
                  <a:pt x="154995" y="1730784"/>
                </a:lnTo>
                <a:close/>
                <a:moveTo>
                  <a:pt x="435463" y="1140325"/>
                </a:moveTo>
                <a:lnTo>
                  <a:pt x="590458" y="1140325"/>
                </a:lnTo>
                <a:lnTo>
                  <a:pt x="590458" y="1730784"/>
                </a:lnTo>
                <a:lnTo>
                  <a:pt x="435463" y="1730784"/>
                </a:lnTo>
                <a:close/>
                <a:moveTo>
                  <a:pt x="715930" y="952115"/>
                </a:moveTo>
                <a:lnTo>
                  <a:pt x="870925" y="952115"/>
                </a:lnTo>
                <a:lnTo>
                  <a:pt x="870925" y="1730784"/>
                </a:lnTo>
                <a:lnTo>
                  <a:pt x="715930" y="1730784"/>
                </a:lnTo>
                <a:close/>
                <a:moveTo>
                  <a:pt x="996398" y="826642"/>
                </a:moveTo>
                <a:lnTo>
                  <a:pt x="1151393" y="826642"/>
                </a:lnTo>
                <a:lnTo>
                  <a:pt x="1151393" y="1730783"/>
                </a:lnTo>
                <a:lnTo>
                  <a:pt x="996398" y="1730783"/>
                </a:lnTo>
                <a:close/>
                <a:moveTo>
                  <a:pt x="1280555" y="671647"/>
                </a:moveTo>
                <a:lnTo>
                  <a:pt x="1431861" y="671647"/>
                </a:lnTo>
                <a:lnTo>
                  <a:pt x="1431861" y="1730784"/>
                </a:lnTo>
                <a:lnTo>
                  <a:pt x="1280555" y="1730784"/>
                </a:lnTo>
                <a:close/>
                <a:moveTo>
                  <a:pt x="1561023" y="490820"/>
                </a:moveTo>
                <a:lnTo>
                  <a:pt x="1716018" y="490820"/>
                </a:lnTo>
                <a:lnTo>
                  <a:pt x="1716018" y="1730784"/>
                </a:lnTo>
                <a:lnTo>
                  <a:pt x="1561023" y="1730784"/>
                </a:lnTo>
                <a:close/>
                <a:moveTo>
                  <a:pt x="1837801" y="313682"/>
                </a:moveTo>
                <a:lnTo>
                  <a:pt x="1992796" y="313682"/>
                </a:lnTo>
                <a:lnTo>
                  <a:pt x="1992796" y="1730783"/>
                </a:lnTo>
                <a:lnTo>
                  <a:pt x="1837801" y="1730783"/>
                </a:lnTo>
                <a:close/>
                <a:moveTo>
                  <a:pt x="1811967" y="18453"/>
                </a:moveTo>
                <a:cubicBezTo>
                  <a:pt x="1787783" y="170465"/>
                  <a:pt x="1787783" y="170465"/>
                  <a:pt x="1787783" y="170465"/>
                </a:cubicBezTo>
                <a:cubicBezTo>
                  <a:pt x="1787783" y="177374"/>
                  <a:pt x="1780874" y="180829"/>
                  <a:pt x="1773964" y="180829"/>
                </a:cubicBezTo>
                <a:cubicBezTo>
                  <a:pt x="1763600" y="180829"/>
                  <a:pt x="1756690" y="173919"/>
                  <a:pt x="1760145" y="163555"/>
                </a:cubicBezTo>
                <a:cubicBezTo>
                  <a:pt x="1767710" y="115141"/>
                  <a:pt x="1771962" y="87928"/>
                  <a:pt x="1774352" y="72633"/>
                </a:cubicBezTo>
                <a:cubicBezTo>
                  <a:pt x="885307" y="816563"/>
                  <a:pt x="885307" y="816563"/>
                  <a:pt x="885307" y="816563"/>
                </a:cubicBezTo>
                <a:cubicBezTo>
                  <a:pt x="802494" y="567291"/>
                  <a:pt x="802494" y="567291"/>
                  <a:pt x="802494" y="567291"/>
                </a:cubicBezTo>
                <a:cubicBezTo>
                  <a:pt x="160696" y="1051986"/>
                  <a:pt x="160696" y="1051986"/>
                  <a:pt x="160696" y="1051986"/>
                </a:cubicBezTo>
                <a:cubicBezTo>
                  <a:pt x="157245" y="1051986"/>
                  <a:pt x="153795" y="1055448"/>
                  <a:pt x="150344" y="1055448"/>
                </a:cubicBezTo>
                <a:cubicBezTo>
                  <a:pt x="146894" y="1055448"/>
                  <a:pt x="143443" y="1051986"/>
                  <a:pt x="139992" y="1048524"/>
                </a:cubicBezTo>
                <a:cubicBezTo>
                  <a:pt x="136542" y="1045062"/>
                  <a:pt x="136542" y="1038137"/>
                  <a:pt x="143443" y="1031213"/>
                </a:cubicBezTo>
                <a:cubicBezTo>
                  <a:pt x="816296" y="525746"/>
                  <a:pt x="816296" y="525746"/>
                  <a:pt x="816296" y="525746"/>
                </a:cubicBezTo>
                <a:cubicBezTo>
                  <a:pt x="895658" y="771555"/>
                  <a:pt x="895658" y="771555"/>
                  <a:pt x="895658" y="771555"/>
                </a:cubicBezTo>
                <a:cubicBezTo>
                  <a:pt x="1597164" y="188278"/>
                  <a:pt x="1730467" y="77441"/>
                  <a:pt x="1755798" y="56379"/>
                </a:cubicBezTo>
                <a:cubicBezTo>
                  <a:pt x="1666865" y="70275"/>
                  <a:pt x="1666865" y="70275"/>
                  <a:pt x="1666865" y="70275"/>
                </a:cubicBezTo>
                <a:cubicBezTo>
                  <a:pt x="1656501" y="73730"/>
                  <a:pt x="1649591" y="66820"/>
                  <a:pt x="1649591" y="59911"/>
                </a:cubicBezTo>
                <a:cubicBezTo>
                  <a:pt x="1649591" y="53001"/>
                  <a:pt x="1653046" y="46091"/>
                  <a:pt x="1659956" y="42637"/>
                </a:cubicBezTo>
                <a:cubicBezTo>
                  <a:pt x="1811967" y="18453"/>
                  <a:pt x="1811967" y="18453"/>
                  <a:pt x="1811967" y="18453"/>
                </a:cubicBezTo>
                <a:close/>
                <a:moveTo>
                  <a:pt x="6898" y="0"/>
                </a:moveTo>
                <a:cubicBezTo>
                  <a:pt x="10347" y="0"/>
                  <a:pt x="13796" y="3454"/>
                  <a:pt x="13796" y="6907"/>
                </a:cubicBezTo>
                <a:cubicBezTo>
                  <a:pt x="13796" y="1813154"/>
                  <a:pt x="13796" y="1813154"/>
                  <a:pt x="13796" y="1813154"/>
                </a:cubicBezTo>
                <a:cubicBezTo>
                  <a:pt x="2207320" y="1813154"/>
                  <a:pt x="2207320" y="1813154"/>
                  <a:pt x="2207320" y="1813154"/>
                </a:cubicBezTo>
                <a:cubicBezTo>
                  <a:pt x="2210769" y="1813154"/>
                  <a:pt x="2214218" y="1816608"/>
                  <a:pt x="2214218" y="1820061"/>
                </a:cubicBezTo>
                <a:lnTo>
                  <a:pt x="2207320" y="1830422"/>
                </a:lnTo>
                <a:cubicBezTo>
                  <a:pt x="0" y="1830422"/>
                  <a:pt x="0" y="1830422"/>
                  <a:pt x="0" y="1830422"/>
                </a:cubicBezTo>
                <a:cubicBezTo>
                  <a:pt x="0" y="6907"/>
                  <a:pt x="0" y="6907"/>
                  <a:pt x="0" y="6907"/>
                </a:cubicBezTo>
                <a:cubicBezTo>
                  <a:pt x="0" y="3454"/>
                  <a:pt x="3449" y="0"/>
                  <a:pt x="6898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5120278" y="4357275"/>
            <a:ext cx="812800" cy="808567"/>
          </a:xfrm>
          <a:prstGeom prst="rect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6008648" y="4357275"/>
            <a:ext cx="812800" cy="808567"/>
          </a:xfrm>
          <a:prstGeom prst="rect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0979" name="Freeform 116"/>
          <p:cNvSpPr>
            <a:spLocks/>
          </p:cNvSpPr>
          <p:nvPr/>
        </p:nvSpPr>
        <p:spPr bwMode="auto">
          <a:xfrm>
            <a:off x="6209732" y="4556242"/>
            <a:ext cx="436033" cy="40217"/>
          </a:xfrm>
          <a:custGeom>
            <a:avLst/>
            <a:gdLst>
              <a:gd name="T0" fmla="*/ 221 w 221"/>
              <a:gd name="T1" fmla="*/ 15 h 21"/>
              <a:gd name="T2" fmla="*/ 213 w 221"/>
              <a:gd name="T3" fmla="*/ 21 h 21"/>
              <a:gd name="T4" fmla="*/ 8 w 221"/>
              <a:gd name="T5" fmla="*/ 21 h 21"/>
              <a:gd name="T6" fmla="*/ 0 w 221"/>
              <a:gd name="T7" fmla="*/ 15 h 21"/>
              <a:gd name="T8" fmla="*/ 0 w 221"/>
              <a:gd name="T9" fmla="*/ 7 h 21"/>
              <a:gd name="T10" fmla="*/ 8 w 221"/>
              <a:gd name="T11" fmla="*/ 0 h 21"/>
              <a:gd name="T12" fmla="*/ 213 w 221"/>
              <a:gd name="T13" fmla="*/ 0 h 21"/>
              <a:gd name="T14" fmla="*/ 221 w 221"/>
              <a:gd name="T15" fmla="*/ 7 h 21"/>
              <a:gd name="T16" fmla="*/ 221 w 221"/>
              <a:gd name="T17" fmla="*/ 15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1" h="21">
                <a:moveTo>
                  <a:pt x="221" y="15"/>
                </a:moveTo>
                <a:cubicBezTo>
                  <a:pt x="221" y="18"/>
                  <a:pt x="217" y="21"/>
                  <a:pt x="213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4" y="21"/>
                  <a:pt x="0" y="18"/>
                  <a:pt x="0" y="15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4" y="0"/>
                  <a:pt x="8" y="0"/>
                </a:cubicBezTo>
                <a:cubicBezTo>
                  <a:pt x="213" y="0"/>
                  <a:pt x="213" y="0"/>
                  <a:pt x="213" y="0"/>
                </a:cubicBezTo>
                <a:cubicBezTo>
                  <a:pt x="217" y="0"/>
                  <a:pt x="221" y="3"/>
                  <a:pt x="221" y="7"/>
                </a:cubicBezTo>
                <a:lnTo>
                  <a:pt x="221" y="15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80980" name="Freeform 117"/>
          <p:cNvSpPr>
            <a:spLocks noEditPoints="1"/>
          </p:cNvSpPr>
          <p:nvPr/>
        </p:nvSpPr>
        <p:spPr bwMode="auto">
          <a:xfrm>
            <a:off x="6230898" y="4621859"/>
            <a:ext cx="389467" cy="416984"/>
          </a:xfrm>
          <a:custGeom>
            <a:avLst/>
            <a:gdLst>
              <a:gd name="T0" fmla="*/ 179 w 197"/>
              <a:gd name="T1" fmla="*/ 191 h 211"/>
              <a:gd name="T2" fmla="*/ 101 w 197"/>
              <a:gd name="T3" fmla="*/ 112 h 211"/>
              <a:gd name="T4" fmla="*/ 192 w 197"/>
              <a:gd name="T5" fmla="*/ 0 h 211"/>
              <a:gd name="T6" fmla="*/ 7 w 197"/>
              <a:gd name="T7" fmla="*/ 112 h 211"/>
              <a:gd name="T8" fmla="*/ 95 w 197"/>
              <a:gd name="T9" fmla="*/ 146 h 211"/>
              <a:gd name="T10" fmla="*/ 11 w 197"/>
              <a:gd name="T11" fmla="*/ 188 h 211"/>
              <a:gd name="T12" fmla="*/ 11 w 197"/>
              <a:gd name="T13" fmla="*/ 211 h 211"/>
              <a:gd name="T14" fmla="*/ 22 w 197"/>
              <a:gd name="T15" fmla="*/ 196 h 211"/>
              <a:gd name="T16" fmla="*/ 95 w 197"/>
              <a:gd name="T17" fmla="*/ 186 h 211"/>
              <a:gd name="T18" fmla="*/ 98 w 197"/>
              <a:gd name="T19" fmla="*/ 208 h 211"/>
              <a:gd name="T20" fmla="*/ 101 w 197"/>
              <a:gd name="T21" fmla="*/ 186 h 211"/>
              <a:gd name="T22" fmla="*/ 175 w 197"/>
              <a:gd name="T23" fmla="*/ 196 h 211"/>
              <a:gd name="T24" fmla="*/ 186 w 197"/>
              <a:gd name="T25" fmla="*/ 211 h 211"/>
              <a:gd name="T26" fmla="*/ 186 w 197"/>
              <a:gd name="T27" fmla="*/ 188 h 211"/>
              <a:gd name="T28" fmla="*/ 141 w 197"/>
              <a:gd name="T29" fmla="*/ 19 h 211"/>
              <a:gd name="T30" fmla="*/ 159 w 197"/>
              <a:gd name="T31" fmla="*/ 22 h 211"/>
              <a:gd name="T32" fmla="*/ 138 w 197"/>
              <a:gd name="T33" fmla="*/ 86 h 211"/>
              <a:gd name="T34" fmla="*/ 106 w 197"/>
              <a:gd name="T35" fmla="*/ 50 h 211"/>
              <a:gd name="T36" fmla="*/ 124 w 197"/>
              <a:gd name="T37" fmla="*/ 47 h 211"/>
              <a:gd name="T38" fmla="*/ 127 w 197"/>
              <a:gd name="T39" fmla="*/ 86 h 211"/>
              <a:gd name="T40" fmla="*/ 106 w 197"/>
              <a:gd name="T41" fmla="*/ 50 h 211"/>
              <a:gd name="T42" fmla="*/ 78 w 197"/>
              <a:gd name="T43" fmla="*/ 59 h 211"/>
              <a:gd name="T44" fmla="*/ 96 w 197"/>
              <a:gd name="T45" fmla="*/ 63 h 211"/>
              <a:gd name="T46" fmla="*/ 75 w 197"/>
              <a:gd name="T47" fmla="*/ 86 h 211"/>
              <a:gd name="T48" fmla="*/ 44 w 197"/>
              <a:gd name="T49" fmla="*/ 72 h 211"/>
              <a:gd name="T50" fmla="*/ 61 w 197"/>
              <a:gd name="T51" fmla="*/ 68 h 211"/>
              <a:gd name="T52" fmla="*/ 64 w 197"/>
              <a:gd name="T53" fmla="*/ 86 h 211"/>
              <a:gd name="T54" fmla="*/ 44 w 197"/>
              <a:gd name="T55" fmla="*/ 72 h 211"/>
              <a:gd name="T56" fmla="*/ 30 w 197"/>
              <a:gd name="T57" fmla="*/ 100 h 211"/>
              <a:gd name="T58" fmla="*/ 27 w 197"/>
              <a:gd name="T59" fmla="*/ 20 h 211"/>
              <a:gd name="T60" fmla="*/ 34 w 197"/>
              <a:gd name="T61" fmla="*/ 20 h 211"/>
              <a:gd name="T62" fmla="*/ 167 w 197"/>
              <a:gd name="T63" fmla="*/ 93 h 211"/>
              <a:gd name="T64" fmla="*/ 167 w 197"/>
              <a:gd name="T65" fmla="*/ 100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97" h="211">
                <a:moveTo>
                  <a:pt x="186" y="188"/>
                </a:moveTo>
                <a:cubicBezTo>
                  <a:pt x="183" y="188"/>
                  <a:pt x="181" y="189"/>
                  <a:pt x="179" y="191"/>
                </a:cubicBezTo>
                <a:cubicBezTo>
                  <a:pt x="101" y="145"/>
                  <a:pt x="101" y="145"/>
                  <a:pt x="101" y="145"/>
                </a:cubicBezTo>
                <a:cubicBezTo>
                  <a:pt x="101" y="112"/>
                  <a:pt x="101" y="112"/>
                  <a:pt x="101" y="112"/>
                </a:cubicBezTo>
                <a:cubicBezTo>
                  <a:pt x="192" y="112"/>
                  <a:pt x="192" y="112"/>
                  <a:pt x="192" y="112"/>
                </a:cubicBezTo>
                <a:cubicBezTo>
                  <a:pt x="192" y="0"/>
                  <a:pt x="192" y="0"/>
                  <a:pt x="192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112"/>
                  <a:pt x="7" y="112"/>
                  <a:pt x="7" y="112"/>
                </a:cubicBezTo>
                <a:cubicBezTo>
                  <a:pt x="95" y="112"/>
                  <a:pt x="95" y="112"/>
                  <a:pt x="95" y="112"/>
                </a:cubicBezTo>
                <a:cubicBezTo>
                  <a:pt x="95" y="146"/>
                  <a:pt x="95" y="146"/>
                  <a:pt x="95" y="146"/>
                </a:cubicBezTo>
                <a:cubicBezTo>
                  <a:pt x="19" y="191"/>
                  <a:pt x="19" y="191"/>
                  <a:pt x="19" y="191"/>
                </a:cubicBezTo>
                <a:cubicBezTo>
                  <a:pt x="17" y="189"/>
                  <a:pt x="14" y="188"/>
                  <a:pt x="11" y="188"/>
                </a:cubicBezTo>
                <a:cubicBezTo>
                  <a:pt x="5" y="188"/>
                  <a:pt x="0" y="193"/>
                  <a:pt x="0" y="200"/>
                </a:cubicBezTo>
                <a:cubicBezTo>
                  <a:pt x="0" y="206"/>
                  <a:pt x="5" y="211"/>
                  <a:pt x="11" y="211"/>
                </a:cubicBezTo>
                <a:cubicBezTo>
                  <a:pt x="18" y="211"/>
                  <a:pt x="23" y="206"/>
                  <a:pt x="23" y="200"/>
                </a:cubicBezTo>
                <a:cubicBezTo>
                  <a:pt x="23" y="198"/>
                  <a:pt x="23" y="197"/>
                  <a:pt x="22" y="196"/>
                </a:cubicBezTo>
                <a:cubicBezTo>
                  <a:pt x="95" y="153"/>
                  <a:pt x="95" y="153"/>
                  <a:pt x="95" y="153"/>
                </a:cubicBezTo>
                <a:cubicBezTo>
                  <a:pt x="95" y="186"/>
                  <a:pt x="95" y="186"/>
                  <a:pt x="95" y="186"/>
                </a:cubicBezTo>
                <a:cubicBezTo>
                  <a:pt x="90" y="187"/>
                  <a:pt x="86" y="191"/>
                  <a:pt x="86" y="196"/>
                </a:cubicBezTo>
                <a:cubicBezTo>
                  <a:pt x="86" y="203"/>
                  <a:pt x="91" y="208"/>
                  <a:pt x="98" y="208"/>
                </a:cubicBezTo>
                <a:cubicBezTo>
                  <a:pt x="104" y="208"/>
                  <a:pt x="109" y="203"/>
                  <a:pt x="109" y="196"/>
                </a:cubicBezTo>
                <a:cubicBezTo>
                  <a:pt x="109" y="191"/>
                  <a:pt x="105" y="187"/>
                  <a:pt x="101" y="186"/>
                </a:cubicBezTo>
                <a:cubicBezTo>
                  <a:pt x="101" y="152"/>
                  <a:pt x="101" y="152"/>
                  <a:pt x="101" y="152"/>
                </a:cubicBezTo>
                <a:cubicBezTo>
                  <a:pt x="175" y="196"/>
                  <a:pt x="175" y="196"/>
                  <a:pt x="175" y="196"/>
                </a:cubicBezTo>
                <a:cubicBezTo>
                  <a:pt x="175" y="197"/>
                  <a:pt x="175" y="198"/>
                  <a:pt x="175" y="200"/>
                </a:cubicBezTo>
                <a:cubicBezTo>
                  <a:pt x="175" y="206"/>
                  <a:pt x="180" y="211"/>
                  <a:pt x="186" y="211"/>
                </a:cubicBezTo>
                <a:cubicBezTo>
                  <a:pt x="192" y="211"/>
                  <a:pt x="197" y="206"/>
                  <a:pt x="197" y="200"/>
                </a:cubicBezTo>
                <a:cubicBezTo>
                  <a:pt x="197" y="193"/>
                  <a:pt x="192" y="188"/>
                  <a:pt x="186" y="188"/>
                </a:cubicBezTo>
                <a:close/>
                <a:moveTo>
                  <a:pt x="138" y="22"/>
                </a:moveTo>
                <a:cubicBezTo>
                  <a:pt x="138" y="20"/>
                  <a:pt x="139" y="19"/>
                  <a:pt x="141" y="19"/>
                </a:cubicBezTo>
                <a:cubicBezTo>
                  <a:pt x="155" y="19"/>
                  <a:pt x="155" y="19"/>
                  <a:pt x="155" y="19"/>
                </a:cubicBezTo>
                <a:cubicBezTo>
                  <a:pt x="157" y="19"/>
                  <a:pt x="159" y="20"/>
                  <a:pt x="159" y="22"/>
                </a:cubicBezTo>
                <a:cubicBezTo>
                  <a:pt x="159" y="86"/>
                  <a:pt x="159" y="86"/>
                  <a:pt x="159" y="86"/>
                </a:cubicBezTo>
                <a:cubicBezTo>
                  <a:pt x="138" y="86"/>
                  <a:pt x="138" y="86"/>
                  <a:pt x="138" y="86"/>
                </a:cubicBezTo>
                <a:lnTo>
                  <a:pt x="138" y="22"/>
                </a:lnTo>
                <a:close/>
                <a:moveTo>
                  <a:pt x="106" y="50"/>
                </a:moveTo>
                <a:cubicBezTo>
                  <a:pt x="106" y="48"/>
                  <a:pt x="108" y="47"/>
                  <a:pt x="110" y="47"/>
                </a:cubicBezTo>
                <a:cubicBezTo>
                  <a:pt x="124" y="47"/>
                  <a:pt x="124" y="47"/>
                  <a:pt x="124" y="47"/>
                </a:cubicBezTo>
                <a:cubicBezTo>
                  <a:pt x="126" y="47"/>
                  <a:pt x="127" y="48"/>
                  <a:pt x="127" y="50"/>
                </a:cubicBezTo>
                <a:cubicBezTo>
                  <a:pt x="127" y="86"/>
                  <a:pt x="127" y="86"/>
                  <a:pt x="127" y="86"/>
                </a:cubicBezTo>
                <a:cubicBezTo>
                  <a:pt x="106" y="86"/>
                  <a:pt x="106" y="86"/>
                  <a:pt x="106" y="86"/>
                </a:cubicBezTo>
                <a:lnTo>
                  <a:pt x="106" y="50"/>
                </a:lnTo>
                <a:close/>
                <a:moveTo>
                  <a:pt x="75" y="63"/>
                </a:moveTo>
                <a:cubicBezTo>
                  <a:pt x="75" y="61"/>
                  <a:pt x="77" y="59"/>
                  <a:pt x="78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4" y="59"/>
                  <a:pt x="96" y="61"/>
                  <a:pt x="96" y="63"/>
                </a:cubicBezTo>
                <a:cubicBezTo>
                  <a:pt x="96" y="86"/>
                  <a:pt x="96" y="86"/>
                  <a:pt x="96" y="86"/>
                </a:cubicBezTo>
                <a:cubicBezTo>
                  <a:pt x="75" y="86"/>
                  <a:pt x="75" y="86"/>
                  <a:pt x="75" y="86"/>
                </a:cubicBezTo>
                <a:lnTo>
                  <a:pt x="75" y="63"/>
                </a:lnTo>
                <a:close/>
                <a:moveTo>
                  <a:pt x="44" y="72"/>
                </a:moveTo>
                <a:cubicBezTo>
                  <a:pt x="44" y="70"/>
                  <a:pt x="45" y="68"/>
                  <a:pt x="47" y="68"/>
                </a:cubicBezTo>
                <a:cubicBezTo>
                  <a:pt x="61" y="68"/>
                  <a:pt x="61" y="68"/>
                  <a:pt x="61" y="68"/>
                </a:cubicBezTo>
                <a:cubicBezTo>
                  <a:pt x="63" y="68"/>
                  <a:pt x="64" y="70"/>
                  <a:pt x="64" y="72"/>
                </a:cubicBezTo>
                <a:cubicBezTo>
                  <a:pt x="64" y="86"/>
                  <a:pt x="64" y="86"/>
                  <a:pt x="64" y="86"/>
                </a:cubicBezTo>
                <a:cubicBezTo>
                  <a:pt x="44" y="86"/>
                  <a:pt x="44" y="86"/>
                  <a:pt x="44" y="86"/>
                </a:cubicBezTo>
                <a:lnTo>
                  <a:pt x="44" y="72"/>
                </a:lnTo>
                <a:close/>
                <a:moveTo>
                  <a:pt x="30" y="100"/>
                </a:moveTo>
                <a:cubicBezTo>
                  <a:pt x="30" y="100"/>
                  <a:pt x="30" y="100"/>
                  <a:pt x="30" y="100"/>
                </a:cubicBezTo>
                <a:cubicBezTo>
                  <a:pt x="28" y="100"/>
                  <a:pt x="27" y="98"/>
                  <a:pt x="27" y="97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18"/>
                  <a:pt x="28" y="17"/>
                  <a:pt x="30" y="17"/>
                </a:cubicBezTo>
                <a:cubicBezTo>
                  <a:pt x="32" y="17"/>
                  <a:pt x="34" y="18"/>
                  <a:pt x="34" y="20"/>
                </a:cubicBezTo>
                <a:cubicBezTo>
                  <a:pt x="34" y="93"/>
                  <a:pt x="34" y="93"/>
                  <a:pt x="34" y="93"/>
                </a:cubicBezTo>
                <a:cubicBezTo>
                  <a:pt x="167" y="93"/>
                  <a:pt x="167" y="93"/>
                  <a:pt x="167" y="93"/>
                </a:cubicBezTo>
                <a:cubicBezTo>
                  <a:pt x="169" y="93"/>
                  <a:pt x="170" y="94"/>
                  <a:pt x="170" y="96"/>
                </a:cubicBezTo>
                <a:cubicBezTo>
                  <a:pt x="170" y="98"/>
                  <a:pt x="169" y="100"/>
                  <a:pt x="167" y="100"/>
                </a:cubicBezTo>
                <a:lnTo>
                  <a:pt x="30" y="10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7752575" y="4357275"/>
            <a:ext cx="2618317" cy="808567"/>
          </a:xfrm>
          <a:prstGeom prst="rect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6" name="标题 1"/>
          <p:cNvSpPr txBox="1">
            <a:spLocks/>
          </p:cNvSpPr>
          <p:nvPr/>
        </p:nvSpPr>
        <p:spPr>
          <a:xfrm>
            <a:off x="6870852" y="1853585"/>
            <a:ext cx="3238785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200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37" name="标题 1"/>
          <p:cNvSpPr txBox="1">
            <a:spLocks/>
          </p:cNvSpPr>
          <p:nvPr/>
        </p:nvSpPr>
        <p:spPr>
          <a:xfrm>
            <a:off x="6870852" y="2666553"/>
            <a:ext cx="3238785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38" name="标题 1"/>
          <p:cNvSpPr txBox="1">
            <a:spLocks/>
          </p:cNvSpPr>
          <p:nvPr/>
        </p:nvSpPr>
        <p:spPr>
          <a:xfrm>
            <a:off x="6870852" y="3554380"/>
            <a:ext cx="3238785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39" name="标题 1"/>
          <p:cNvSpPr txBox="1">
            <a:spLocks/>
          </p:cNvSpPr>
          <p:nvPr/>
        </p:nvSpPr>
        <p:spPr>
          <a:xfrm>
            <a:off x="7019865" y="4465664"/>
            <a:ext cx="3238785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3200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31" name="TextBox 3"/>
          <p:cNvSpPr txBox="1"/>
          <p:nvPr/>
        </p:nvSpPr>
        <p:spPr>
          <a:xfrm>
            <a:off x="5178806" y="192458"/>
            <a:ext cx="408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/>
                </a:solidFill>
                <a:cs typeface="+mn-ea"/>
                <a:sym typeface="+mn-lt"/>
              </a:rPr>
              <a:t>添加您的标题</a:t>
            </a:r>
            <a:endParaRPr lang="zh-CN" altLang="en-US" sz="28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5449515" y="715678"/>
            <a:ext cx="136815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图片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14711" y="-263381"/>
            <a:ext cx="1395755" cy="133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392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3742" y="-448730"/>
            <a:ext cx="5624526" cy="534087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75131" y="383848"/>
            <a:ext cx="3840719" cy="367572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11" r="72746"/>
          <a:stretch/>
        </p:blipFill>
        <p:spPr>
          <a:xfrm>
            <a:off x="10647032" y="3717032"/>
            <a:ext cx="1571236" cy="4469690"/>
          </a:xfrm>
          <a:prstGeom prst="rect">
            <a:avLst/>
          </a:prstGeom>
        </p:spPr>
      </p:pic>
      <p:sp>
        <p:nvSpPr>
          <p:cNvPr id="19" name="TextBox 76"/>
          <p:cNvSpPr txBox="1"/>
          <p:nvPr/>
        </p:nvSpPr>
        <p:spPr>
          <a:xfrm>
            <a:off x="5146670" y="2460558"/>
            <a:ext cx="1843774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tx2"/>
                </a:solidFill>
                <a:cs typeface="+mn-ea"/>
                <a:sym typeface="+mn-lt"/>
              </a:rPr>
              <a:t>PART 03</a:t>
            </a:r>
            <a:endParaRPr lang="zh-CN" altLang="en-US" sz="36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3" name="文本框 21"/>
          <p:cNvSpPr txBox="1"/>
          <p:nvPr/>
        </p:nvSpPr>
        <p:spPr>
          <a:xfrm>
            <a:off x="2338009" y="4521153"/>
            <a:ext cx="7519154" cy="47724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tx2"/>
                </a:solidFill>
                <a:cs typeface="+mn-ea"/>
                <a:sym typeface="+mn-lt"/>
              </a:rPr>
              <a:t>Fresh business general template</a:t>
            </a:r>
          </a:p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tx2"/>
                </a:solidFill>
                <a:cs typeface="+mn-ea"/>
                <a:sym typeface="+mn-lt"/>
              </a:rPr>
              <a:t>Applicable to enterprise introduction, summary report, sales marketing, chart </a:t>
            </a:r>
            <a:r>
              <a:rPr lang="en-US" altLang="zh-CN" sz="1000" dirty="0" err="1">
                <a:solidFill>
                  <a:schemeClr val="tx2"/>
                </a:solidFill>
                <a:cs typeface="+mn-ea"/>
                <a:sym typeface="+mn-lt"/>
              </a:rPr>
              <a:t>dataa</a:t>
            </a:r>
            <a:endParaRPr lang="zh-CN" altLang="en-US" sz="10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7" name="TextBox 76"/>
          <p:cNvSpPr txBox="1"/>
          <p:nvPr/>
        </p:nvSpPr>
        <p:spPr>
          <a:xfrm>
            <a:off x="2569195" y="3505491"/>
            <a:ext cx="6696744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accent1"/>
                </a:solidFill>
                <a:cs typeface="+mn-ea"/>
                <a:sym typeface="+mn-lt"/>
              </a:rPr>
              <a:t>添加章节文本</a:t>
            </a:r>
            <a:endParaRPr lang="zh-CN" altLang="en-US" sz="4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8240863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 advTm="0">
        <p15:prstTrans prst="origami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3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4"/>
          <p:cNvSpPr>
            <a:spLocks noChangeAspect="1" noChangeArrowheads="1" noTextEdit="1"/>
          </p:cNvSpPr>
          <p:nvPr/>
        </p:nvSpPr>
        <p:spPr bwMode="auto">
          <a:xfrm>
            <a:off x="2909887" y="1183217"/>
            <a:ext cx="6377517" cy="4504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2949" name="Freeform 38"/>
          <p:cNvSpPr>
            <a:spLocks/>
          </p:cNvSpPr>
          <p:nvPr/>
        </p:nvSpPr>
        <p:spPr bwMode="auto">
          <a:xfrm>
            <a:off x="1913362" y="1628743"/>
            <a:ext cx="249765" cy="572984"/>
          </a:xfrm>
          <a:custGeom>
            <a:avLst/>
            <a:gdLst>
              <a:gd name="T0" fmla="*/ 0 w 34"/>
              <a:gd name="T1" fmla="*/ 39 h 78"/>
              <a:gd name="T2" fmla="*/ 0 w 34"/>
              <a:gd name="T3" fmla="*/ 0 h 78"/>
              <a:gd name="T4" fmla="*/ 17 w 34"/>
              <a:gd name="T5" fmla="*/ 19 h 78"/>
              <a:gd name="T6" fmla="*/ 34 w 34"/>
              <a:gd name="T7" fmla="*/ 39 h 78"/>
              <a:gd name="T8" fmla="*/ 17 w 34"/>
              <a:gd name="T9" fmla="*/ 58 h 78"/>
              <a:gd name="T10" fmla="*/ 0 w 34"/>
              <a:gd name="T11" fmla="*/ 78 h 78"/>
              <a:gd name="T12" fmla="*/ 0 w 34"/>
              <a:gd name="T13" fmla="*/ 39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" h="78">
                <a:moveTo>
                  <a:pt x="0" y="39"/>
                </a:moveTo>
                <a:lnTo>
                  <a:pt x="0" y="0"/>
                </a:lnTo>
                <a:lnTo>
                  <a:pt x="17" y="19"/>
                </a:lnTo>
                <a:lnTo>
                  <a:pt x="34" y="39"/>
                </a:lnTo>
                <a:lnTo>
                  <a:pt x="17" y="58"/>
                </a:lnTo>
                <a:lnTo>
                  <a:pt x="0" y="78"/>
                </a:lnTo>
                <a:lnTo>
                  <a:pt x="0" y="39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2950" name="Freeform 39"/>
          <p:cNvSpPr>
            <a:spLocks/>
          </p:cNvSpPr>
          <p:nvPr/>
        </p:nvSpPr>
        <p:spPr bwMode="auto">
          <a:xfrm>
            <a:off x="1913362" y="3148860"/>
            <a:ext cx="249765" cy="572984"/>
          </a:xfrm>
          <a:custGeom>
            <a:avLst/>
            <a:gdLst>
              <a:gd name="T0" fmla="*/ 0 w 34"/>
              <a:gd name="T1" fmla="*/ 39 h 78"/>
              <a:gd name="T2" fmla="*/ 0 w 34"/>
              <a:gd name="T3" fmla="*/ 0 h 78"/>
              <a:gd name="T4" fmla="*/ 17 w 34"/>
              <a:gd name="T5" fmla="*/ 19 h 78"/>
              <a:gd name="T6" fmla="*/ 34 w 34"/>
              <a:gd name="T7" fmla="*/ 39 h 78"/>
              <a:gd name="T8" fmla="*/ 17 w 34"/>
              <a:gd name="T9" fmla="*/ 58 h 78"/>
              <a:gd name="T10" fmla="*/ 0 w 34"/>
              <a:gd name="T11" fmla="*/ 78 h 78"/>
              <a:gd name="T12" fmla="*/ 0 w 34"/>
              <a:gd name="T13" fmla="*/ 39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" h="78">
                <a:moveTo>
                  <a:pt x="0" y="39"/>
                </a:moveTo>
                <a:lnTo>
                  <a:pt x="0" y="0"/>
                </a:lnTo>
                <a:lnTo>
                  <a:pt x="17" y="19"/>
                </a:lnTo>
                <a:lnTo>
                  <a:pt x="34" y="39"/>
                </a:lnTo>
                <a:lnTo>
                  <a:pt x="17" y="58"/>
                </a:lnTo>
                <a:lnTo>
                  <a:pt x="0" y="78"/>
                </a:lnTo>
                <a:lnTo>
                  <a:pt x="0" y="39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2951" name="Freeform 40"/>
          <p:cNvSpPr>
            <a:spLocks/>
          </p:cNvSpPr>
          <p:nvPr/>
        </p:nvSpPr>
        <p:spPr bwMode="auto">
          <a:xfrm>
            <a:off x="1913362" y="4663894"/>
            <a:ext cx="249765" cy="580333"/>
          </a:xfrm>
          <a:custGeom>
            <a:avLst/>
            <a:gdLst>
              <a:gd name="T0" fmla="*/ 0 w 34"/>
              <a:gd name="T1" fmla="*/ 39 h 79"/>
              <a:gd name="T2" fmla="*/ 0 w 34"/>
              <a:gd name="T3" fmla="*/ 0 h 79"/>
              <a:gd name="T4" fmla="*/ 17 w 34"/>
              <a:gd name="T5" fmla="*/ 20 h 79"/>
              <a:gd name="T6" fmla="*/ 34 w 34"/>
              <a:gd name="T7" fmla="*/ 39 h 79"/>
              <a:gd name="T8" fmla="*/ 17 w 34"/>
              <a:gd name="T9" fmla="*/ 59 h 79"/>
              <a:gd name="T10" fmla="*/ 0 w 34"/>
              <a:gd name="T11" fmla="*/ 79 h 79"/>
              <a:gd name="T12" fmla="*/ 0 w 34"/>
              <a:gd name="T13" fmla="*/ 3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" h="79">
                <a:moveTo>
                  <a:pt x="0" y="39"/>
                </a:moveTo>
                <a:lnTo>
                  <a:pt x="0" y="0"/>
                </a:lnTo>
                <a:lnTo>
                  <a:pt x="17" y="20"/>
                </a:lnTo>
                <a:lnTo>
                  <a:pt x="34" y="39"/>
                </a:lnTo>
                <a:lnTo>
                  <a:pt x="17" y="59"/>
                </a:lnTo>
                <a:lnTo>
                  <a:pt x="0" y="79"/>
                </a:lnTo>
                <a:lnTo>
                  <a:pt x="0" y="39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2952" name="Freeform 41"/>
          <p:cNvSpPr>
            <a:spLocks/>
          </p:cNvSpPr>
          <p:nvPr/>
        </p:nvSpPr>
        <p:spPr bwMode="auto">
          <a:xfrm>
            <a:off x="8157126" y="2683935"/>
            <a:ext cx="1752600" cy="1504951"/>
          </a:xfrm>
          <a:custGeom>
            <a:avLst/>
            <a:gdLst>
              <a:gd name="T0" fmla="*/ 414 w 828"/>
              <a:gd name="T1" fmla="*/ 0 h 711"/>
              <a:gd name="T2" fmla="*/ 0 w 828"/>
              <a:gd name="T3" fmla="*/ 224 h 711"/>
              <a:gd name="T4" fmla="*/ 0 w 828"/>
              <a:gd name="T5" fmla="*/ 487 h 711"/>
              <a:gd name="T6" fmla="*/ 414 w 828"/>
              <a:gd name="T7" fmla="*/ 711 h 711"/>
              <a:gd name="T8" fmla="*/ 828 w 828"/>
              <a:gd name="T9" fmla="*/ 487 h 711"/>
              <a:gd name="T10" fmla="*/ 828 w 828"/>
              <a:gd name="T11" fmla="*/ 224 h 711"/>
              <a:gd name="T12" fmla="*/ 414 w 828"/>
              <a:gd name="T13" fmla="*/ 0 h 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28" h="711">
                <a:moveTo>
                  <a:pt x="414" y="0"/>
                </a:moveTo>
                <a:lnTo>
                  <a:pt x="0" y="224"/>
                </a:lnTo>
                <a:lnTo>
                  <a:pt x="0" y="487"/>
                </a:lnTo>
                <a:lnTo>
                  <a:pt x="414" y="711"/>
                </a:lnTo>
                <a:lnTo>
                  <a:pt x="828" y="487"/>
                </a:lnTo>
                <a:lnTo>
                  <a:pt x="828" y="224"/>
                </a:lnTo>
                <a:lnTo>
                  <a:pt x="414" y="0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2953" name="Freeform 42"/>
          <p:cNvSpPr>
            <a:spLocks/>
          </p:cNvSpPr>
          <p:nvPr/>
        </p:nvSpPr>
        <p:spPr bwMode="auto">
          <a:xfrm>
            <a:off x="6406644" y="1934636"/>
            <a:ext cx="1750484" cy="1502833"/>
          </a:xfrm>
          <a:custGeom>
            <a:avLst/>
            <a:gdLst>
              <a:gd name="T0" fmla="*/ 414 w 827"/>
              <a:gd name="T1" fmla="*/ 0 h 710"/>
              <a:gd name="T2" fmla="*/ 0 w 827"/>
              <a:gd name="T3" fmla="*/ 223 h 710"/>
              <a:gd name="T4" fmla="*/ 0 w 827"/>
              <a:gd name="T5" fmla="*/ 487 h 710"/>
              <a:gd name="T6" fmla="*/ 414 w 827"/>
              <a:gd name="T7" fmla="*/ 710 h 710"/>
              <a:gd name="T8" fmla="*/ 827 w 827"/>
              <a:gd name="T9" fmla="*/ 487 h 710"/>
              <a:gd name="T10" fmla="*/ 827 w 827"/>
              <a:gd name="T11" fmla="*/ 223 h 710"/>
              <a:gd name="T12" fmla="*/ 414 w 827"/>
              <a:gd name="T13" fmla="*/ 0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27" h="710">
                <a:moveTo>
                  <a:pt x="414" y="0"/>
                </a:moveTo>
                <a:lnTo>
                  <a:pt x="0" y="223"/>
                </a:lnTo>
                <a:lnTo>
                  <a:pt x="0" y="487"/>
                </a:lnTo>
                <a:lnTo>
                  <a:pt x="414" y="710"/>
                </a:lnTo>
                <a:lnTo>
                  <a:pt x="827" y="487"/>
                </a:lnTo>
                <a:lnTo>
                  <a:pt x="827" y="223"/>
                </a:lnTo>
                <a:lnTo>
                  <a:pt x="414" y="0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2955" name="Freeform 44"/>
          <p:cNvSpPr>
            <a:spLocks/>
          </p:cNvSpPr>
          <p:nvPr/>
        </p:nvSpPr>
        <p:spPr bwMode="auto">
          <a:xfrm>
            <a:off x="6406644" y="3437468"/>
            <a:ext cx="1750484" cy="1500717"/>
          </a:xfrm>
          <a:custGeom>
            <a:avLst/>
            <a:gdLst>
              <a:gd name="T0" fmla="*/ 414 w 827"/>
              <a:gd name="T1" fmla="*/ 0 h 709"/>
              <a:gd name="T2" fmla="*/ 0 w 827"/>
              <a:gd name="T3" fmla="*/ 222 h 709"/>
              <a:gd name="T4" fmla="*/ 0 w 827"/>
              <a:gd name="T5" fmla="*/ 486 h 709"/>
              <a:gd name="T6" fmla="*/ 414 w 827"/>
              <a:gd name="T7" fmla="*/ 709 h 709"/>
              <a:gd name="T8" fmla="*/ 827 w 827"/>
              <a:gd name="T9" fmla="*/ 486 h 709"/>
              <a:gd name="T10" fmla="*/ 827 w 827"/>
              <a:gd name="T11" fmla="*/ 222 h 709"/>
              <a:gd name="T12" fmla="*/ 414 w 827"/>
              <a:gd name="T13" fmla="*/ 0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27" h="709">
                <a:moveTo>
                  <a:pt x="414" y="0"/>
                </a:moveTo>
                <a:lnTo>
                  <a:pt x="0" y="222"/>
                </a:lnTo>
                <a:lnTo>
                  <a:pt x="0" y="486"/>
                </a:lnTo>
                <a:lnTo>
                  <a:pt x="414" y="709"/>
                </a:lnTo>
                <a:lnTo>
                  <a:pt x="827" y="486"/>
                </a:lnTo>
                <a:lnTo>
                  <a:pt x="827" y="222"/>
                </a:lnTo>
                <a:lnTo>
                  <a:pt x="414" y="0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2956" name="Freeform 45"/>
          <p:cNvSpPr>
            <a:spLocks/>
          </p:cNvSpPr>
          <p:nvPr/>
        </p:nvSpPr>
        <p:spPr bwMode="auto">
          <a:xfrm>
            <a:off x="4654043" y="1183218"/>
            <a:ext cx="1752600" cy="1500717"/>
          </a:xfrm>
          <a:custGeom>
            <a:avLst/>
            <a:gdLst>
              <a:gd name="T0" fmla="*/ 414 w 828"/>
              <a:gd name="T1" fmla="*/ 0 h 709"/>
              <a:gd name="T2" fmla="*/ 0 w 828"/>
              <a:gd name="T3" fmla="*/ 223 h 709"/>
              <a:gd name="T4" fmla="*/ 0 w 828"/>
              <a:gd name="T5" fmla="*/ 487 h 709"/>
              <a:gd name="T6" fmla="*/ 414 w 828"/>
              <a:gd name="T7" fmla="*/ 709 h 709"/>
              <a:gd name="T8" fmla="*/ 828 w 828"/>
              <a:gd name="T9" fmla="*/ 487 h 709"/>
              <a:gd name="T10" fmla="*/ 828 w 828"/>
              <a:gd name="T11" fmla="*/ 223 h 709"/>
              <a:gd name="T12" fmla="*/ 414 w 828"/>
              <a:gd name="T13" fmla="*/ 0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28" h="709">
                <a:moveTo>
                  <a:pt x="414" y="0"/>
                </a:moveTo>
                <a:lnTo>
                  <a:pt x="0" y="223"/>
                </a:lnTo>
                <a:lnTo>
                  <a:pt x="0" y="487"/>
                </a:lnTo>
                <a:lnTo>
                  <a:pt x="414" y="709"/>
                </a:lnTo>
                <a:lnTo>
                  <a:pt x="828" y="487"/>
                </a:lnTo>
                <a:lnTo>
                  <a:pt x="828" y="223"/>
                </a:lnTo>
                <a:lnTo>
                  <a:pt x="414" y="0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2957" name="Freeform 46"/>
          <p:cNvSpPr>
            <a:spLocks/>
          </p:cNvSpPr>
          <p:nvPr/>
        </p:nvSpPr>
        <p:spPr bwMode="auto">
          <a:xfrm>
            <a:off x="4654043" y="2683935"/>
            <a:ext cx="1752600" cy="1504951"/>
          </a:xfrm>
          <a:custGeom>
            <a:avLst/>
            <a:gdLst>
              <a:gd name="T0" fmla="*/ 414 w 828"/>
              <a:gd name="T1" fmla="*/ 0 h 711"/>
              <a:gd name="T2" fmla="*/ 0 w 828"/>
              <a:gd name="T3" fmla="*/ 224 h 711"/>
              <a:gd name="T4" fmla="*/ 0 w 828"/>
              <a:gd name="T5" fmla="*/ 487 h 711"/>
              <a:gd name="T6" fmla="*/ 414 w 828"/>
              <a:gd name="T7" fmla="*/ 711 h 711"/>
              <a:gd name="T8" fmla="*/ 828 w 828"/>
              <a:gd name="T9" fmla="*/ 487 h 711"/>
              <a:gd name="T10" fmla="*/ 828 w 828"/>
              <a:gd name="T11" fmla="*/ 224 h 711"/>
              <a:gd name="T12" fmla="*/ 414 w 828"/>
              <a:gd name="T13" fmla="*/ 0 h 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28" h="711">
                <a:moveTo>
                  <a:pt x="414" y="0"/>
                </a:moveTo>
                <a:lnTo>
                  <a:pt x="0" y="224"/>
                </a:lnTo>
                <a:lnTo>
                  <a:pt x="0" y="487"/>
                </a:lnTo>
                <a:lnTo>
                  <a:pt x="414" y="711"/>
                </a:lnTo>
                <a:lnTo>
                  <a:pt x="828" y="487"/>
                </a:lnTo>
                <a:lnTo>
                  <a:pt x="828" y="224"/>
                </a:lnTo>
                <a:lnTo>
                  <a:pt x="414" y="0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3" name="Oval 9"/>
          <p:cNvSpPr>
            <a:spLocks noChangeArrowheads="1"/>
          </p:cNvSpPr>
          <p:nvPr/>
        </p:nvSpPr>
        <p:spPr bwMode="auto">
          <a:xfrm>
            <a:off x="5309151" y="1469285"/>
            <a:ext cx="442384" cy="442383"/>
          </a:xfrm>
          <a:custGeom>
            <a:avLst/>
            <a:gdLst/>
            <a:ahLst/>
            <a:cxnLst/>
            <a:rect l="l" t="t" r="r" b="b"/>
            <a:pathLst>
              <a:path w="331788" h="331787">
                <a:moveTo>
                  <a:pt x="141016" y="171722"/>
                </a:moveTo>
                <a:cubicBezTo>
                  <a:pt x="151585" y="172107"/>
                  <a:pt x="159873" y="179794"/>
                  <a:pt x="160785" y="190262"/>
                </a:cubicBezTo>
                <a:lnTo>
                  <a:pt x="141288" y="209549"/>
                </a:lnTo>
                <a:lnTo>
                  <a:pt x="122238" y="190499"/>
                </a:lnTo>
                <a:close/>
                <a:moveTo>
                  <a:pt x="136526" y="131762"/>
                </a:moveTo>
                <a:lnTo>
                  <a:pt x="170302" y="142436"/>
                </a:lnTo>
                <a:lnTo>
                  <a:pt x="141016" y="171722"/>
                </a:lnTo>
                <a:cubicBezTo>
                  <a:pt x="139731" y="170005"/>
                  <a:pt x="138145" y="169862"/>
                  <a:pt x="136526" y="169862"/>
                </a:cubicBezTo>
                <a:cubicBezTo>
                  <a:pt x="121621" y="169862"/>
                  <a:pt x="109538" y="181945"/>
                  <a:pt x="109538" y="196850"/>
                </a:cubicBezTo>
                <a:cubicBezTo>
                  <a:pt x="109538" y="211755"/>
                  <a:pt x="121621" y="223838"/>
                  <a:pt x="136526" y="223838"/>
                </a:cubicBezTo>
                <a:cubicBezTo>
                  <a:pt x="151431" y="223838"/>
                  <a:pt x="163514" y="211755"/>
                  <a:pt x="163514" y="196850"/>
                </a:cubicBezTo>
                <a:lnTo>
                  <a:pt x="160785" y="190262"/>
                </a:lnTo>
                <a:lnTo>
                  <a:pt x="189940" y="161420"/>
                </a:lnTo>
                <a:cubicBezTo>
                  <a:pt x="197686" y="170889"/>
                  <a:pt x="201614" y="183019"/>
                  <a:pt x="201614" y="196056"/>
                </a:cubicBezTo>
                <a:cubicBezTo>
                  <a:pt x="201614" y="231565"/>
                  <a:pt x="172473" y="260350"/>
                  <a:pt x="136526" y="260350"/>
                </a:cubicBezTo>
                <a:cubicBezTo>
                  <a:pt x="100579" y="260350"/>
                  <a:pt x="71438" y="231565"/>
                  <a:pt x="71438" y="196056"/>
                </a:cubicBezTo>
                <a:cubicBezTo>
                  <a:pt x="71438" y="160547"/>
                  <a:pt x="100579" y="131762"/>
                  <a:pt x="136526" y="131762"/>
                </a:cubicBezTo>
                <a:close/>
                <a:moveTo>
                  <a:pt x="195633" y="117104"/>
                </a:moveTo>
                <a:lnTo>
                  <a:pt x="215003" y="136627"/>
                </a:lnTo>
                <a:lnTo>
                  <a:pt x="189940" y="161420"/>
                </a:lnTo>
                <a:cubicBezTo>
                  <a:pt x="185755" y="152981"/>
                  <a:pt x="178912" y="146382"/>
                  <a:pt x="170302" y="142436"/>
                </a:cubicBezTo>
                <a:close/>
                <a:moveTo>
                  <a:pt x="232925" y="79812"/>
                </a:moveTo>
                <a:lnTo>
                  <a:pt x="236538" y="93662"/>
                </a:lnTo>
                <a:lnTo>
                  <a:pt x="236538" y="93662"/>
                </a:lnTo>
                <a:lnTo>
                  <a:pt x="253605" y="98440"/>
                </a:lnTo>
                <a:lnTo>
                  <a:pt x="241167" y="110744"/>
                </a:lnTo>
                <a:cubicBezTo>
                  <a:pt x="236831" y="102172"/>
                  <a:pt x="230187" y="95491"/>
                  <a:pt x="221685" y="91053"/>
                </a:cubicBezTo>
                <a:close/>
                <a:moveTo>
                  <a:pt x="136525" y="58737"/>
                </a:moveTo>
                <a:cubicBezTo>
                  <a:pt x="169304" y="58737"/>
                  <a:pt x="199385" y="70289"/>
                  <a:pt x="221685" y="91053"/>
                </a:cubicBezTo>
                <a:lnTo>
                  <a:pt x="195633" y="117104"/>
                </a:lnTo>
                <a:cubicBezTo>
                  <a:pt x="179742" y="102884"/>
                  <a:pt x="158628" y="95250"/>
                  <a:pt x="135731" y="95250"/>
                </a:cubicBezTo>
                <a:cubicBezTo>
                  <a:pt x="80057" y="95250"/>
                  <a:pt x="34925" y="140382"/>
                  <a:pt x="34925" y="196056"/>
                </a:cubicBezTo>
                <a:cubicBezTo>
                  <a:pt x="34925" y="251730"/>
                  <a:pt x="80057" y="296862"/>
                  <a:pt x="135731" y="296862"/>
                </a:cubicBezTo>
                <a:cubicBezTo>
                  <a:pt x="191405" y="296862"/>
                  <a:pt x="236537" y="251730"/>
                  <a:pt x="236537" y="196056"/>
                </a:cubicBezTo>
                <a:cubicBezTo>
                  <a:pt x="236537" y="173368"/>
                  <a:pt x="229042" y="152430"/>
                  <a:pt x="215003" y="136627"/>
                </a:cubicBezTo>
                <a:lnTo>
                  <a:pt x="241167" y="110744"/>
                </a:lnTo>
                <a:cubicBezTo>
                  <a:pt x="261695" y="132918"/>
                  <a:pt x="273050" y="162764"/>
                  <a:pt x="273050" y="195262"/>
                </a:cubicBezTo>
                <a:cubicBezTo>
                  <a:pt x="273050" y="270663"/>
                  <a:pt x="211926" y="331787"/>
                  <a:pt x="136525" y="331787"/>
                </a:cubicBezTo>
                <a:cubicBezTo>
                  <a:pt x="61124" y="331787"/>
                  <a:pt x="0" y="270663"/>
                  <a:pt x="0" y="195262"/>
                </a:cubicBezTo>
                <a:cubicBezTo>
                  <a:pt x="0" y="119861"/>
                  <a:pt x="61124" y="58737"/>
                  <a:pt x="136525" y="58737"/>
                </a:cubicBezTo>
                <a:close/>
                <a:moveTo>
                  <a:pt x="278257" y="51943"/>
                </a:moveTo>
                <a:lnTo>
                  <a:pt x="278821" y="52554"/>
                </a:lnTo>
                <a:lnTo>
                  <a:pt x="236538" y="93662"/>
                </a:lnTo>
                <a:lnTo>
                  <a:pt x="236538" y="93662"/>
                </a:lnTo>
                <a:close/>
                <a:moveTo>
                  <a:pt x="293688" y="36512"/>
                </a:moveTo>
                <a:lnTo>
                  <a:pt x="331788" y="47624"/>
                </a:lnTo>
                <a:lnTo>
                  <a:pt x="276226" y="104774"/>
                </a:lnTo>
                <a:lnTo>
                  <a:pt x="253605" y="98440"/>
                </a:lnTo>
                <a:lnTo>
                  <a:pt x="288925" y="63500"/>
                </a:lnTo>
                <a:lnTo>
                  <a:pt x="278821" y="52554"/>
                </a:lnTo>
                <a:lnTo>
                  <a:pt x="293688" y="38100"/>
                </a:lnTo>
                <a:lnTo>
                  <a:pt x="293371" y="36830"/>
                </a:lnTo>
                <a:close/>
                <a:moveTo>
                  <a:pt x="284163" y="0"/>
                </a:moveTo>
                <a:lnTo>
                  <a:pt x="293371" y="36830"/>
                </a:lnTo>
                <a:lnTo>
                  <a:pt x="278257" y="51943"/>
                </a:lnTo>
                <a:lnTo>
                  <a:pt x="269875" y="42862"/>
                </a:lnTo>
                <a:lnTo>
                  <a:pt x="232925" y="79812"/>
                </a:lnTo>
                <a:lnTo>
                  <a:pt x="227013" y="57150"/>
                </a:ln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4" name="Freeform 24"/>
          <p:cNvSpPr>
            <a:spLocks/>
          </p:cNvSpPr>
          <p:nvPr/>
        </p:nvSpPr>
        <p:spPr bwMode="auto">
          <a:xfrm>
            <a:off x="7116796" y="2222820"/>
            <a:ext cx="330176" cy="330173"/>
          </a:xfrm>
          <a:custGeom>
            <a:avLst/>
            <a:gdLst/>
            <a:ahLst/>
            <a:cxnLst/>
            <a:rect l="l" t="t" r="r" b="b"/>
            <a:pathLst>
              <a:path w="127000" h="127000">
                <a:moveTo>
                  <a:pt x="41048" y="35719"/>
                </a:moveTo>
                <a:cubicBezTo>
                  <a:pt x="37314" y="35719"/>
                  <a:pt x="37306" y="39408"/>
                  <a:pt x="37306" y="39423"/>
                </a:cubicBezTo>
                <a:cubicBezTo>
                  <a:pt x="37306" y="39423"/>
                  <a:pt x="37306" y="39423"/>
                  <a:pt x="37306" y="87578"/>
                </a:cubicBezTo>
                <a:lnTo>
                  <a:pt x="41048" y="91282"/>
                </a:lnTo>
                <a:cubicBezTo>
                  <a:pt x="44790" y="91282"/>
                  <a:pt x="44790" y="91282"/>
                  <a:pt x="85952" y="69057"/>
                </a:cubicBezTo>
                <a:lnTo>
                  <a:pt x="89694" y="65353"/>
                </a:lnTo>
                <a:cubicBezTo>
                  <a:pt x="89694" y="61649"/>
                  <a:pt x="89694" y="61649"/>
                  <a:pt x="85952" y="57944"/>
                </a:cubicBezTo>
                <a:cubicBezTo>
                  <a:pt x="85952" y="57944"/>
                  <a:pt x="85952" y="57944"/>
                  <a:pt x="44790" y="35719"/>
                </a:cubicBezTo>
                <a:close/>
                <a:moveTo>
                  <a:pt x="22339" y="11113"/>
                </a:moveTo>
                <a:cubicBezTo>
                  <a:pt x="22349" y="11113"/>
                  <a:pt x="23249" y="11113"/>
                  <a:pt x="108404" y="11113"/>
                </a:cubicBezTo>
                <a:lnTo>
                  <a:pt x="115888" y="22339"/>
                </a:lnTo>
                <a:cubicBezTo>
                  <a:pt x="115888" y="22349"/>
                  <a:pt x="115888" y="23249"/>
                  <a:pt x="115888" y="108404"/>
                </a:cubicBezTo>
                <a:cubicBezTo>
                  <a:pt x="115888" y="112146"/>
                  <a:pt x="112146" y="115888"/>
                  <a:pt x="108404" y="115888"/>
                </a:cubicBezTo>
                <a:cubicBezTo>
                  <a:pt x="108395" y="115888"/>
                  <a:pt x="107494" y="115888"/>
                  <a:pt x="22339" y="115888"/>
                </a:cubicBezTo>
                <a:lnTo>
                  <a:pt x="11113" y="108404"/>
                </a:lnTo>
                <a:cubicBezTo>
                  <a:pt x="11113" y="108395"/>
                  <a:pt x="11113" y="107494"/>
                  <a:pt x="11113" y="22339"/>
                </a:cubicBezTo>
                <a:cubicBezTo>
                  <a:pt x="11113" y="14855"/>
                  <a:pt x="14855" y="11113"/>
                  <a:pt x="22339" y="11113"/>
                </a:cubicBezTo>
                <a:close/>
                <a:moveTo>
                  <a:pt x="13033" y="5556"/>
                </a:moveTo>
                <a:cubicBezTo>
                  <a:pt x="9295" y="5556"/>
                  <a:pt x="5556" y="9294"/>
                  <a:pt x="5556" y="13033"/>
                </a:cubicBezTo>
                <a:cubicBezTo>
                  <a:pt x="5556" y="13048"/>
                  <a:pt x="5556" y="14261"/>
                  <a:pt x="5556" y="110229"/>
                </a:cubicBezTo>
                <a:lnTo>
                  <a:pt x="13033" y="121444"/>
                </a:lnTo>
                <a:cubicBezTo>
                  <a:pt x="13048" y="121444"/>
                  <a:pt x="14257" y="121444"/>
                  <a:pt x="110229" y="121444"/>
                </a:cubicBezTo>
                <a:cubicBezTo>
                  <a:pt x="117706" y="121444"/>
                  <a:pt x="121444" y="117706"/>
                  <a:pt x="121444" y="110229"/>
                </a:cubicBezTo>
                <a:lnTo>
                  <a:pt x="121444" y="13033"/>
                </a:lnTo>
                <a:cubicBezTo>
                  <a:pt x="121444" y="9294"/>
                  <a:pt x="117706" y="5556"/>
                  <a:pt x="110229" y="5556"/>
                </a:cubicBezTo>
                <a:cubicBezTo>
                  <a:pt x="110214" y="5556"/>
                  <a:pt x="109006" y="5556"/>
                  <a:pt x="13033" y="5556"/>
                </a:cubicBezTo>
                <a:close/>
                <a:moveTo>
                  <a:pt x="11206" y="0"/>
                </a:moveTo>
                <a:cubicBezTo>
                  <a:pt x="11216" y="0"/>
                  <a:pt x="12226" y="0"/>
                  <a:pt x="119530" y="0"/>
                </a:cubicBezTo>
                <a:cubicBezTo>
                  <a:pt x="123265" y="0"/>
                  <a:pt x="127000" y="7471"/>
                  <a:pt x="127000" y="11206"/>
                </a:cubicBezTo>
                <a:cubicBezTo>
                  <a:pt x="127000" y="11216"/>
                  <a:pt x="127000" y="12233"/>
                  <a:pt x="127000" y="119530"/>
                </a:cubicBezTo>
                <a:cubicBezTo>
                  <a:pt x="127000" y="123265"/>
                  <a:pt x="123265" y="127000"/>
                  <a:pt x="119530" y="127000"/>
                </a:cubicBezTo>
                <a:cubicBezTo>
                  <a:pt x="119520" y="127000"/>
                  <a:pt x="118511" y="127000"/>
                  <a:pt x="11206" y="127000"/>
                </a:cubicBezTo>
                <a:lnTo>
                  <a:pt x="0" y="119530"/>
                </a:lnTo>
                <a:cubicBezTo>
                  <a:pt x="0" y="119520"/>
                  <a:pt x="0" y="118504"/>
                  <a:pt x="0" y="11206"/>
                </a:cubicBezTo>
                <a:cubicBezTo>
                  <a:pt x="0" y="7471"/>
                  <a:pt x="3736" y="0"/>
                  <a:pt x="11206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6" name="Oval 39"/>
          <p:cNvSpPr>
            <a:spLocks noChangeArrowheads="1"/>
          </p:cNvSpPr>
          <p:nvPr/>
        </p:nvSpPr>
        <p:spPr bwMode="auto">
          <a:xfrm>
            <a:off x="7074359" y="3823404"/>
            <a:ext cx="359067" cy="293032"/>
          </a:xfrm>
          <a:custGeom>
            <a:avLst/>
            <a:gdLst/>
            <a:ahLst/>
            <a:cxnLst/>
            <a:rect l="l" t="t" r="r" b="b"/>
            <a:pathLst>
              <a:path w="138112" h="112713">
                <a:moveTo>
                  <a:pt x="74612" y="44450"/>
                </a:moveTo>
                <a:cubicBezTo>
                  <a:pt x="62337" y="44450"/>
                  <a:pt x="52387" y="54756"/>
                  <a:pt x="52387" y="67469"/>
                </a:cubicBezTo>
                <a:cubicBezTo>
                  <a:pt x="52387" y="80182"/>
                  <a:pt x="62337" y="90488"/>
                  <a:pt x="74612" y="90488"/>
                </a:cubicBezTo>
                <a:cubicBezTo>
                  <a:pt x="86887" y="90488"/>
                  <a:pt x="96837" y="80182"/>
                  <a:pt x="96837" y="67469"/>
                </a:cubicBezTo>
                <a:cubicBezTo>
                  <a:pt x="96837" y="54756"/>
                  <a:pt x="86887" y="44450"/>
                  <a:pt x="74612" y="44450"/>
                </a:cubicBezTo>
                <a:close/>
                <a:moveTo>
                  <a:pt x="74613" y="38100"/>
                </a:moveTo>
                <a:cubicBezTo>
                  <a:pt x="91272" y="38100"/>
                  <a:pt x="104776" y="51249"/>
                  <a:pt x="104776" y="67469"/>
                </a:cubicBezTo>
                <a:cubicBezTo>
                  <a:pt x="104776" y="83689"/>
                  <a:pt x="91272" y="96838"/>
                  <a:pt x="74613" y="96838"/>
                </a:cubicBezTo>
                <a:cubicBezTo>
                  <a:pt x="57954" y="96838"/>
                  <a:pt x="44450" y="83689"/>
                  <a:pt x="44450" y="67469"/>
                </a:cubicBezTo>
                <a:cubicBezTo>
                  <a:pt x="44450" y="51249"/>
                  <a:pt x="57954" y="38100"/>
                  <a:pt x="74613" y="38100"/>
                </a:cubicBezTo>
                <a:close/>
                <a:moveTo>
                  <a:pt x="74613" y="33338"/>
                </a:moveTo>
                <a:cubicBezTo>
                  <a:pt x="56201" y="33338"/>
                  <a:pt x="41275" y="48619"/>
                  <a:pt x="41275" y="67470"/>
                </a:cubicBezTo>
                <a:cubicBezTo>
                  <a:pt x="41275" y="86321"/>
                  <a:pt x="56201" y="101602"/>
                  <a:pt x="74613" y="101602"/>
                </a:cubicBezTo>
                <a:cubicBezTo>
                  <a:pt x="93025" y="101602"/>
                  <a:pt x="107951" y="86321"/>
                  <a:pt x="107951" y="67470"/>
                </a:cubicBezTo>
                <a:cubicBezTo>
                  <a:pt x="107951" y="48619"/>
                  <a:pt x="93025" y="33338"/>
                  <a:pt x="74613" y="33338"/>
                </a:cubicBezTo>
                <a:close/>
                <a:moveTo>
                  <a:pt x="14816" y="30163"/>
                </a:moveTo>
                <a:lnTo>
                  <a:pt x="11112" y="34132"/>
                </a:lnTo>
                <a:lnTo>
                  <a:pt x="14816" y="38101"/>
                </a:lnTo>
                <a:cubicBezTo>
                  <a:pt x="14821" y="38101"/>
                  <a:pt x="14915" y="38101"/>
                  <a:pt x="16668" y="38101"/>
                </a:cubicBezTo>
                <a:lnTo>
                  <a:pt x="29633" y="38101"/>
                </a:lnTo>
                <a:lnTo>
                  <a:pt x="33337" y="34132"/>
                </a:lnTo>
                <a:lnTo>
                  <a:pt x="29633" y="30163"/>
                </a:lnTo>
                <a:cubicBezTo>
                  <a:pt x="29627" y="30163"/>
                  <a:pt x="29534" y="30163"/>
                  <a:pt x="27781" y="30163"/>
                </a:cubicBezTo>
                <a:close/>
                <a:moveTo>
                  <a:pt x="125412" y="26988"/>
                </a:moveTo>
                <a:cubicBezTo>
                  <a:pt x="121905" y="26988"/>
                  <a:pt x="119062" y="29476"/>
                  <a:pt x="119062" y="32545"/>
                </a:cubicBezTo>
                <a:cubicBezTo>
                  <a:pt x="119062" y="35614"/>
                  <a:pt x="121905" y="38102"/>
                  <a:pt x="125412" y="38102"/>
                </a:cubicBezTo>
                <a:cubicBezTo>
                  <a:pt x="128919" y="38102"/>
                  <a:pt x="131762" y="35614"/>
                  <a:pt x="131762" y="32545"/>
                </a:cubicBezTo>
                <a:cubicBezTo>
                  <a:pt x="131762" y="29476"/>
                  <a:pt x="128919" y="26988"/>
                  <a:pt x="125412" y="26988"/>
                </a:cubicBezTo>
                <a:close/>
                <a:moveTo>
                  <a:pt x="60325" y="7938"/>
                </a:moveTo>
                <a:cubicBezTo>
                  <a:pt x="60333" y="11113"/>
                  <a:pt x="60803" y="11113"/>
                  <a:pt x="90487" y="11113"/>
                </a:cubicBezTo>
                <a:cubicBezTo>
                  <a:pt x="90487" y="7938"/>
                  <a:pt x="90487" y="7938"/>
                  <a:pt x="60325" y="7938"/>
                </a:cubicBezTo>
                <a:close/>
                <a:moveTo>
                  <a:pt x="55991" y="0"/>
                </a:moveTo>
                <a:cubicBezTo>
                  <a:pt x="56001" y="0"/>
                  <a:pt x="56594" y="0"/>
                  <a:pt x="93319" y="0"/>
                </a:cubicBezTo>
                <a:cubicBezTo>
                  <a:pt x="97052" y="0"/>
                  <a:pt x="100785" y="0"/>
                  <a:pt x="100785" y="7514"/>
                </a:cubicBezTo>
                <a:cubicBezTo>
                  <a:pt x="100785" y="7522"/>
                  <a:pt x="100785" y="7619"/>
                  <a:pt x="100785" y="8923"/>
                </a:cubicBezTo>
                <a:lnTo>
                  <a:pt x="100785" y="18785"/>
                </a:lnTo>
                <a:cubicBezTo>
                  <a:pt x="100799" y="18785"/>
                  <a:pt x="101427" y="18785"/>
                  <a:pt x="130647" y="18785"/>
                </a:cubicBezTo>
                <a:cubicBezTo>
                  <a:pt x="134379" y="18785"/>
                  <a:pt x="138112" y="22542"/>
                  <a:pt x="138112" y="26300"/>
                </a:cubicBezTo>
                <a:cubicBezTo>
                  <a:pt x="138112" y="26316"/>
                  <a:pt x="138112" y="27451"/>
                  <a:pt x="138112" y="105199"/>
                </a:cubicBezTo>
                <a:cubicBezTo>
                  <a:pt x="138112" y="108956"/>
                  <a:pt x="134379" y="112713"/>
                  <a:pt x="130647" y="112713"/>
                </a:cubicBezTo>
                <a:cubicBezTo>
                  <a:pt x="130632" y="112713"/>
                  <a:pt x="129300" y="112713"/>
                  <a:pt x="7465" y="112713"/>
                </a:cubicBezTo>
                <a:cubicBezTo>
                  <a:pt x="3733" y="112713"/>
                  <a:pt x="0" y="108956"/>
                  <a:pt x="0" y="105199"/>
                </a:cubicBezTo>
                <a:cubicBezTo>
                  <a:pt x="0" y="105182"/>
                  <a:pt x="0" y="104041"/>
                  <a:pt x="0" y="26300"/>
                </a:cubicBezTo>
                <a:cubicBezTo>
                  <a:pt x="0" y="22542"/>
                  <a:pt x="3733" y="18785"/>
                  <a:pt x="7465" y="18785"/>
                </a:cubicBezTo>
                <a:cubicBezTo>
                  <a:pt x="7471" y="18785"/>
                  <a:pt x="7535" y="18785"/>
                  <a:pt x="8399" y="18785"/>
                </a:cubicBezTo>
                <a:lnTo>
                  <a:pt x="14931" y="18785"/>
                </a:lnTo>
                <a:cubicBezTo>
                  <a:pt x="14931" y="15028"/>
                  <a:pt x="14931" y="11271"/>
                  <a:pt x="18664" y="11271"/>
                </a:cubicBezTo>
                <a:cubicBezTo>
                  <a:pt x="18671" y="11271"/>
                  <a:pt x="18793" y="11271"/>
                  <a:pt x="20997" y="11271"/>
                </a:cubicBezTo>
                <a:lnTo>
                  <a:pt x="37327" y="11271"/>
                </a:lnTo>
                <a:lnTo>
                  <a:pt x="41060" y="18785"/>
                </a:lnTo>
                <a:cubicBezTo>
                  <a:pt x="41065" y="18785"/>
                  <a:pt x="41129" y="18785"/>
                  <a:pt x="41993" y="18785"/>
                </a:cubicBezTo>
                <a:lnTo>
                  <a:pt x="48526" y="18785"/>
                </a:lnTo>
                <a:cubicBezTo>
                  <a:pt x="48526" y="18778"/>
                  <a:pt x="48526" y="18681"/>
                  <a:pt x="48526" y="17376"/>
                </a:cubicBezTo>
                <a:lnTo>
                  <a:pt x="48526" y="7514"/>
                </a:lnTo>
                <a:cubicBezTo>
                  <a:pt x="48526" y="0"/>
                  <a:pt x="52259" y="0"/>
                  <a:pt x="55991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7" name="Freeform 46"/>
          <p:cNvSpPr>
            <a:spLocks/>
          </p:cNvSpPr>
          <p:nvPr/>
        </p:nvSpPr>
        <p:spPr bwMode="auto">
          <a:xfrm>
            <a:off x="5310500" y="3006471"/>
            <a:ext cx="301283" cy="284779"/>
          </a:xfrm>
          <a:custGeom>
            <a:avLst/>
            <a:gdLst/>
            <a:ahLst/>
            <a:cxnLst/>
            <a:rect l="l" t="t" r="r" b="b"/>
            <a:pathLst>
              <a:path w="115887" h="109538">
                <a:moveTo>
                  <a:pt x="33337" y="26988"/>
                </a:moveTo>
                <a:cubicBezTo>
                  <a:pt x="33337" y="26988"/>
                  <a:pt x="33337" y="26988"/>
                  <a:pt x="33337" y="27980"/>
                </a:cubicBezTo>
                <a:lnTo>
                  <a:pt x="33337" y="34926"/>
                </a:lnTo>
                <a:lnTo>
                  <a:pt x="112712" y="34926"/>
                </a:lnTo>
                <a:cubicBezTo>
                  <a:pt x="112712" y="34926"/>
                  <a:pt x="112712" y="34926"/>
                  <a:pt x="112712" y="33934"/>
                </a:cubicBezTo>
                <a:lnTo>
                  <a:pt x="112712" y="26988"/>
                </a:lnTo>
                <a:cubicBezTo>
                  <a:pt x="108932" y="26988"/>
                  <a:pt x="108932" y="26988"/>
                  <a:pt x="33337" y="26988"/>
                </a:cubicBezTo>
                <a:close/>
                <a:moveTo>
                  <a:pt x="33645" y="0"/>
                </a:moveTo>
                <a:cubicBezTo>
                  <a:pt x="33645" y="0"/>
                  <a:pt x="33645" y="0"/>
                  <a:pt x="108411" y="0"/>
                </a:cubicBezTo>
                <a:cubicBezTo>
                  <a:pt x="112149" y="0"/>
                  <a:pt x="115887" y="3777"/>
                  <a:pt x="115887" y="7554"/>
                </a:cubicBezTo>
                <a:cubicBezTo>
                  <a:pt x="115887" y="7554"/>
                  <a:pt x="115887" y="7554"/>
                  <a:pt x="115887" y="8499"/>
                </a:cubicBezTo>
                <a:lnTo>
                  <a:pt x="115887" y="15109"/>
                </a:lnTo>
                <a:cubicBezTo>
                  <a:pt x="115887" y="18886"/>
                  <a:pt x="115887" y="18886"/>
                  <a:pt x="115887" y="98207"/>
                </a:cubicBezTo>
                <a:cubicBezTo>
                  <a:pt x="115887" y="101984"/>
                  <a:pt x="112149" y="109538"/>
                  <a:pt x="100934" y="109538"/>
                </a:cubicBezTo>
                <a:cubicBezTo>
                  <a:pt x="93457" y="109538"/>
                  <a:pt x="85981" y="101984"/>
                  <a:pt x="85981" y="98207"/>
                </a:cubicBezTo>
                <a:cubicBezTo>
                  <a:pt x="85981" y="90652"/>
                  <a:pt x="93457" y="83098"/>
                  <a:pt x="100934" y="83098"/>
                </a:cubicBezTo>
                <a:cubicBezTo>
                  <a:pt x="104672" y="83098"/>
                  <a:pt x="108411" y="86875"/>
                  <a:pt x="112149" y="86875"/>
                </a:cubicBezTo>
                <a:cubicBezTo>
                  <a:pt x="112149" y="86875"/>
                  <a:pt x="112149" y="86875"/>
                  <a:pt x="112149" y="37772"/>
                </a:cubicBezTo>
                <a:cubicBezTo>
                  <a:pt x="112149" y="37772"/>
                  <a:pt x="112149" y="37772"/>
                  <a:pt x="33645" y="37772"/>
                </a:cubicBezTo>
                <a:cubicBezTo>
                  <a:pt x="33645" y="37772"/>
                  <a:pt x="33645" y="37772"/>
                  <a:pt x="33645" y="98207"/>
                </a:cubicBezTo>
                <a:cubicBezTo>
                  <a:pt x="33645" y="101984"/>
                  <a:pt x="26168" y="109538"/>
                  <a:pt x="14953" y="109538"/>
                </a:cubicBezTo>
                <a:cubicBezTo>
                  <a:pt x="7477" y="109538"/>
                  <a:pt x="0" y="101984"/>
                  <a:pt x="0" y="98207"/>
                </a:cubicBezTo>
                <a:cubicBezTo>
                  <a:pt x="0" y="90652"/>
                  <a:pt x="7477" y="83098"/>
                  <a:pt x="14953" y="83098"/>
                </a:cubicBezTo>
                <a:cubicBezTo>
                  <a:pt x="18692" y="83098"/>
                  <a:pt x="22430" y="86875"/>
                  <a:pt x="26168" y="86875"/>
                </a:cubicBezTo>
                <a:cubicBezTo>
                  <a:pt x="26168" y="86875"/>
                  <a:pt x="26168" y="86875"/>
                  <a:pt x="26168" y="18886"/>
                </a:cubicBezTo>
                <a:cubicBezTo>
                  <a:pt x="26168" y="15109"/>
                  <a:pt x="26168" y="15109"/>
                  <a:pt x="26168" y="14165"/>
                </a:cubicBezTo>
                <a:lnTo>
                  <a:pt x="26168" y="7554"/>
                </a:lnTo>
                <a:cubicBezTo>
                  <a:pt x="26168" y="3777"/>
                  <a:pt x="29906" y="0"/>
                  <a:pt x="33645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8" name="Freeform 97"/>
          <p:cNvSpPr>
            <a:spLocks/>
          </p:cNvSpPr>
          <p:nvPr/>
        </p:nvSpPr>
        <p:spPr bwMode="auto">
          <a:xfrm>
            <a:off x="8825240" y="2986151"/>
            <a:ext cx="416371" cy="319584"/>
          </a:xfrm>
          <a:custGeom>
            <a:avLst/>
            <a:gdLst/>
            <a:ahLst/>
            <a:cxnLst/>
            <a:rect l="l" t="t" r="r" b="b"/>
            <a:pathLst>
              <a:path w="361949" h="277813">
                <a:moveTo>
                  <a:pt x="119856" y="85725"/>
                </a:moveTo>
                <a:cubicBezTo>
                  <a:pt x="80840" y="85725"/>
                  <a:pt x="49212" y="117353"/>
                  <a:pt x="49212" y="156369"/>
                </a:cubicBezTo>
                <a:cubicBezTo>
                  <a:pt x="49212" y="195385"/>
                  <a:pt x="80840" y="227013"/>
                  <a:pt x="119856" y="227013"/>
                </a:cubicBezTo>
                <a:cubicBezTo>
                  <a:pt x="158872" y="227013"/>
                  <a:pt x="190500" y="195385"/>
                  <a:pt x="190500" y="156369"/>
                </a:cubicBezTo>
                <a:cubicBezTo>
                  <a:pt x="190500" y="117353"/>
                  <a:pt x="158872" y="85725"/>
                  <a:pt x="119856" y="85725"/>
                </a:cubicBezTo>
                <a:close/>
                <a:moveTo>
                  <a:pt x="97275" y="38100"/>
                </a:moveTo>
                <a:cubicBezTo>
                  <a:pt x="97282" y="38113"/>
                  <a:pt x="97579" y="38622"/>
                  <a:pt x="109434" y="58945"/>
                </a:cubicBezTo>
                <a:cubicBezTo>
                  <a:pt x="112908" y="58945"/>
                  <a:pt x="116382" y="58945"/>
                  <a:pt x="119856" y="58945"/>
                </a:cubicBezTo>
                <a:cubicBezTo>
                  <a:pt x="123330" y="58945"/>
                  <a:pt x="126804" y="58945"/>
                  <a:pt x="130279" y="58945"/>
                </a:cubicBezTo>
                <a:cubicBezTo>
                  <a:pt x="130286" y="58932"/>
                  <a:pt x="130583" y="58423"/>
                  <a:pt x="142438" y="38100"/>
                </a:cubicBezTo>
                <a:cubicBezTo>
                  <a:pt x="142448" y="38103"/>
                  <a:pt x="142987" y="38262"/>
                  <a:pt x="171968" y="46785"/>
                </a:cubicBezTo>
                <a:cubicBezTo>
                  <a:pt x="171967" y="46795"/>
                  <a:pt x="171935" y="47277"/>
                  <a:pt x="170231" y="72841"/>
                </a:cubicBezTo>
                <a:cubicBezTo>
                  <a:pt x="175442" y="76315"/>
                  <a:pt x="180653" y="79789"/>
                  <a:pt x="185864" y="83263"/>
                </a:cubicBezTo>
                <a:cubicBezTo>
                  <a:pt x="185872" y="83260"/>
                  <a:pt x="186290" y="83067"/>
                  <a:pt x="208445" y="72841"/>
                </a:cubicBezTo>
                <a:cubicBezTo>
                  <a:pt x="208452" y="72850"/>
                  <a:pt x="208803" y="73329"/>
                  <a:pt x="227553" y="98897"/>
                </a:cubicBezTo>
                <a:cubicBezTo>
                  <a:pt x="227547" y="98903"/>
                  <a:pt x="227446" y="99014"/>
                  <a:pt x="225381" y="101285"/>
                </a:cubicBezTo>
                <a:lnTo>
                  <a:pt x="210183" y="118004"/>
                </a:lnTo>
                <a:cubicBezTo>
                  <a:pt x="213657" y="123216"/>
                  <a:pt x="215394" y="130164"/>
                  <a:pt x="215394" y="137112"/>
                </a:cubicBezTo>
                <a:cubicBezTo>
                  <a:pt x="215402" y="137114"/>
                  <a:pt x="215849" y="137210"/>
                  <a:pt x="239712" y="142323"/>
                </a:cubicBezTo>
                <a:cubicBezTo>
                  <a:pt x="239712" y="142334"/>
                  <a:pt x="239712" y="142908"/>
                  <a:pt x="239712" y="173590"/>
                </a:cubicBezTo>
                <a:lnTo>
                  <a:pt x="217131" y="178801"/>
                </a:lnTo>
                <a:cubicBezTo>
                  <a:pt x="215394" y="184012"/>
                  <a:pt x="213657" y="190961"/>
                  <a:pt x="210183" y="196172"/>
                </a:cubicBezTo>
                <a:cubicBezTo>
                  <a:pt x="210188" y="196177"/>
                  <a:pt x="210289" y="196289"/>
                  <a:pt x="212354" y="198560"/>
                </a:cubicBezTo>
                <a:lnTo>
                  <a:pt x="227553" y="215279"/>
                </a:lnTo>
                <a:cubicBezTo>
                  <a:pt x="227546" y="215288"/>
                  <a:pt x="227197" y="215765"/>
                  <a:pt x="208445" y="241335"/>
                </a:cubicBezTo>
                <a:cubicBezTo>
                  <a:pt x="208437" y="241332"/>
                  <a:pt x="208021" y="241139"/>
                  <a:pt x="185864" y="230913"/>
                </a:cubicBezTo>
                <a:cubicBezTo>
                  <a:pt x="180653" y="234387"/>
                  <a:pt x="175442" y="239598"/>
                  <a:pt x="170231" y="243072"/>
                </a:cubicBezTo>
                <a:cubicBezTo>
                  <a:pt x="170232" y="243087"/>
                  <a:pt x="170274" y="243681"/>
                  <a:pt x="171968" y="267391"/>
                </a:cubicBezTo>
                <a:cubicBezTo>
                  <a:pt x="171957" y="267394"/>
                  <a:pt x="171419" y="267552"/>
                  <a:pt x="142438" y="276076"/>
                </a:cubicBezTo>
                <a:cubicBezTo>
                  <a:pt x="142430" y="276063"/>
                  <a:pt x="142133" y="275553"/>
                  <a:pt x="130279" y="255231"/>
                </a:cubicBezTo>
                <a:cubicBezTo>
                  <a:pt x="126804" y="255231"/>
                  <a:pt x="123330" y="255231"/>
                  <a:pt x="119856" y="255231"/>
                </a:cubicBezTo>
                <a:cubicBezTo>
                  <a:pt x="116382" y="255231"/>
                  <a:pt x="112908" y="255231"/>
                  <a:pt x="109434" y="255231"/>
                </a:cubicBezTo>
                <a:cubicBezTo>
                  <a:pt x="109430" y="255239"/>
                  <a:pt x="109206" y="255655"/>
                  <a:pt x="97275" y="277813"/>
                </a:cubicBezTo>
                <a:cubicBezTo>
                  <a:pt x="97264" y="277810"/>
                  <a:pt x="96722" y="277618"/>
                  <a:pt x="67745" y="267391"/>
                </a:cubicBezTo>
                <a:cubicBezTo>
                  <a:pt x="67745" y="267382"/>
                  <a:pt x="67777" y="266935"/>
                  <a:pt x="69482" y="243072"/>
                </a:cubicBezTo>
                <a:cubicBezTo>
                  <a:pt x="64271" y="239598"/>
                  <a:pt x="59060" y="236124"/>
                  <a:pt x="53849" y="230913"/>
                </a:cubicBezTo>
                <a:cubicBezTo>
                  <a:pt x="53841" y="230917"/>
                  <a:pt x="53423" y="231109"/>
                  <a:pt x="31267" y="241335"/>
                </a:cubicBezTo>
                <a:cubicBezTo>
                  <a:pt x="31261" y="241326"/>
                  <a:pt x="30943" y="240849"/>
                  <a:pt x="13897" y="215279"/>
                </a:cubicBezTo>
                <a:cubicBezTo>
                  <a:pt x="13902" y="215274"/>
                  <a:pt x="13993" y="215162"/>
                  <a:pt x="15851" y="212891"/>
                </a:cubicBezTo>
                <a:lnTo>
                  <a:pt x="29530" y="196172"/>
                </a:lnTo>
                <a:cubicBezTo>
                  <a:pt x="27793" y="190961"/>
                  <a:pt x="24319" y="185749"/>
                  <a:pt x="24319" y="178801"/>
                </a:cubicBezTo>
                <a:cubicBezTo>
                  <a:pt x="24310" y="178799"/>
                  <a:pt x="23859" y="178703"/>
                  <a:pt x="0" y="173590"/>
                </a:cubicBezTo>
                <a:cubicBezTo>
                  <a:pt x="0" y="173579"/>
                  <a:pt x="0" y="173002"/>
                  <a:pt x="0" y="142323"/>
                </a:cubicBezTo>
                <a:cubicBezTo>
                  <a:pt x="9" y="142321"/>
                  <a:pt x="458" y="142225"/>
                  <a:pt x="24319" y="137112"/>
                </a:cubicBezTo>
                <a:cubicBezTo>
                  <a:pt x="24319" y="130164"/>
                  <a:pt x="27793" y="123216"/>
                  <a:pt x="29530" y="118004"/>
                </a:cubicBezTo>
                <a:cubicBezTo>
                  <a:pt x="29525" y="117999"/>
                  <a:pt x="29434" y="117887"/>
                  <a:pt x="27576" y="115616"/>
                </a:cubicBezTo>
                <a:lnTo>
                  <a:pt x="13897" y="98897"/>
                </a:lnTo>
                <a:cubicBezTo>
                  <a:pt x="13903" y="98888"/>
                  <a:pt x="14223" y="98441"/>
                  <a:pt x="31267" y="74578"/>
                </a:cubicBezTo>
                <a:cubicBezTo>
                  <a:pt x="31275" y="74581"/>
                  <a:pt x="31694" y="74742"/>
                  <a:pt x="53849" y="83263"/>
                </a:cubicBezTo>
                <a:cubicBezTo>
                  <a:pt x="59060" y="79789"/>
                  <a:pt x="64271" y="76315"/>
                  <a:pt x="69482" y="72841"/>
                </a:cubicBezTo>
                <a:cubicBezTo>
                  <a:pt x="69481" y="72832"/>
                  <a:pt x="69449" y="72353"/>
                  <a:pt x="67745" y="46785"/>
                </a:cubicBezTo>
                <a:cubicBezTo>
                  <a:pt x="67755" y="46782"/>
                  <a:pt x="68295" y="46623"/>
                  <a:pt x="97275" y="38100"/>
                </a:cubicBezTo>
                <a:close/>
                <a:moveTo>
                  <a:pt x="291306" y="28575"/>
                </a:moveTo>
                <a:cubicBezTo>
                  <a:pt x="268072" y="28575"/>
                  <a:pt x="249237" y="47765"/>
                  <a:pt x="249237" y="71438"/>
                </a:cubicBezTo>
                <a:cubicBezTo>
                  <a:pt x="249237" y="95111"/>
                  <a:pt x="268072" y="114301"/>
                  <a:pt x="291306" y="114301"/>
                </a:cubicBezTo>
                <a:cubicBezTo>
                  <a:pt x="314540" y="114301"/>
                  <a:pt x="333375" y="95111"/>
                  <a:pt x="333375" y="71438"/>
                </a:cubicBezTo>
                <a:cubicBezTo>
                  <a:pt x="333375" y="47765"/>
                  <a:pt x="314540" y="28575"/>
                  <a:pt x="291306" y="28575"/>
                </a:cubicBezTo>
                <a:close/>
                <a:moveTo>
                  <a:pt x="279245" y="0"/>
                </a:moveTo>
                <a:cubicBezTo>
                  <a:pt x="279247" y="5"/>
                  <a:pt x="279293" y="97"/>
                  <a:pt x="280106" y="1723"/>
                </a:cubicBezTo>
                <a:lnTo>
                  <a:pt x="286137" y="13784"/>
                </a:lnTo>
                <a:cubicBezTo>
                  <a:pt x="287860" y="13784"/>
                  <a:pt x="289583" y="13784"/>
                  <a:pt x="291306" y="13784"/>
                </a:cubicBezTo>
                <a:cubicBezTo>
                  <a:pt x="293029" y="13784"/>
                  <a:pt x="294752" y="13784"/>
                  <a:pt x="296475" y="13784"/>
                </a:cubicBezTo>
                <a:cubicBezTo>
                  <a:pt x="296478" y="13779"/>
                  <a:pt x="296535" y="13687"/>
                  <a:pt x="297552" y="12061"/>
                </a:cubicBezTo>
                <a:lnTo>
                  <a:pt x="305090" y="0"/>
                </a:lnTo>
                <a:cubicBezTo>
                  <a:pt x="305094" y="1"/>
                  <a:pt x="305181" y="36"/>
                  <a:pt x="307243" y="861"/>
                </a:cubicBezTo>
                <a:lnTo>
                  <a:pt x="322320" y="6892"/>
                </a:lnTo>
                <a:cubicBezTo>
                  <a:pt x="322319" y="6897"/>
                  <a:pt x="322308" y="6989"/>
                  <a:pt x="322104" y="8615"/>
                </a:cubicBezTo>
                <a:lnTo>
                  <a:pt x="320597" y="20676"/>
                </a:lnTo>
                <a:cubicBezTo>
                  <a:pt x="324043" y="22399"/>
                  <a:pt x="327489" y="25845"/>
                  <a:pt x="330935" y="27568"/>
                </a:cubicBezTo>
                <a:cubicBezTo>
                  <a:pt x="330940" y="27566"/>
                  <a:pt x="331020" y="27532"/>
                  <a:pt x="332443" y="26922"/>
                </a:cubicBezTo>
                <a:lnTo>
                  <a:pt x="342996" y="22399"/>
                </a:lnTo>
                <a:cubicBezTo>
                  <a:pt x="342999" y="22402"/>
                  <a:pt x="343060" y="22472"/>
                  <a:pt x="344504" y="24122"/>
                </a:cubicBezTo>
                <a:lnTo>
                  <a:pt x="355057" y="36183"/>
                </a:lnTo>
                <a:cubicBezTo>
                  <a:pt x="355053" y="36188"/>
                  <a:pt x="354984" y="36268"/>
                  <a:pt x="353765" y="37691"/>
                </a:cubicBezTo>
                <a:lnTo>
                  <a:pt x="344719" y="48245"/>
                </a:lnTo>
                <a:cubicBezTo>
                  <a:pt x="346442" y="51691"/>
                  <a:pt x="348165" y="55137"/>
                  <a:pt x="348165" y="58583"/>
                </a:cubicBezTo>
                <a:cubicBezTo>
                  <a:pt x="348171" y="58584"/>
                  <a:pt x="348262" y="58607"/>
                  <a:pt x="349888" y="59014"/>
                </a:cubicBezTo>
                <a:lnTo>
                  <a:pt x="361949" y="62029"/>
                </a:lnTo>
                <a:cubicBezTo>
                  <a:pt x="361949" y="62033"/>
                  <a:pt x="361949" y="62129"/>
                  <a:pt x="361949" y="64398"/>
                </a:cubicBezTo>
                <a:lnTo>
                  <a:pt x="361949" y="80982"/>
                </a:lnTo>
                <a:lnTo>
                  <a:pt x="348165" y="84428"/>
                </a:lnTo>
                <a:cubicBezTo>
                  <a:pt x="348165" y="87874"/>
                  <a:pt x="346442" y="91320"/>
                  <a:pt x="344719" y="94766"/>
                </a:cubicBezTo>
                <a:cubicBezTo>
                  <a:pt x="344723" y="94770"/>
                  <a:pt x="344792" y="94839"/>
                  <a:pt x="346011" y="96059"/>
                </a:cubicBezTo>
                <a:lnTo>
                  <a:pt x="355057" y="105105"/>
                </a:lnTo>
                <a:cubicBezTo>
                  <a:pt x="355055" y="105108"/>
                  <a:pt x="354993" y="105187"/>
                  <a:pt x="353550" y="107043"/>
                </a:cubicBezTo>
                <a:lnTo>
                  <a:pt x="342996" y="120612"/>
                </a:lnTo>
                <a:cubicBezTo>
                  <a:pt x="342991" y="120610"/>
                  <a:pt x="342911" y="120576"/>
                  <a:pt x="341489" y="119966"/>
                </a:cubicBezTo>
                <a:lnTo>
                  <a:pt x="330935" y="115443"/>
                </a:lnTo>
                <a:cubicBezTo>
                  <a:pt x="327489" y="117166"/>
                  <a:pt x="324043" y="118889"/>
                  <a:pt x="320597" y="120612"/>
                </a:cubicBezTo>
                <a:cubicBezTo>
                  <a:pt x="320597" y="120618"/>
                  <a:pt x="320609" y="120721"/>
                  <a:pt x="320812" y="122550"/>
                </a:cubicBezTo>
                <a:lnTo>
                  <a:pt x="322320" y="136119"/>
                </a:lnTo>
                <a:cubicBezTo>
                  <a:pt x="322316" y="136120"/>
                  <a:pt x="322229" y="136146"/>
                  <a:pt x="320166" y="136765"/>
                </a:cubicBezTo>
                <a:lnTo>
                  <a:pt x="305090" y="141288"/>
                </a:lnTo>
                <a:cubicBezTo>
                  <a:pt x="305087" y="141283"/>
                  <a:pt x="305041" y="141203"/>
                  <a:pt x="304228" y="139780"/>
                </a:cubicBezTo>
                <a:lnTo>
                  <a:pt x="298198" y="129227"/>
                </a:lnTo>
                <a:cubicBezTo>
                  <a:pt x="294752" y="129227"/>
                  <a:pt x="293029" y="129227"/>
                  <a:pt x="291306" y="129227"/>
                </a:cubicBezTo>
                <a:cubicBezTo>
                  <a:pt x="289583" y="129227"/>
                  <a:pt x="287860" y="129227"/>
                  <a:pt x="286137" y="129227"/>
                </a:cubicBezTo>
                <a:cubicBezTo>
                  <a:pt x="286134" y="129232"/>
                  <a:pt x="286088" y="129312"/>
                  <a:pt x="285275" y="130735"/>
                </a:cubicBezTo>
                <a:lnTo>
                  <a:pt x="279245" y="141288"/>
                </a:lnTo>
                <a:cubicBezTo>
                  <a:pt x="279241" y="141287"/>
                  <a:pt x="279145" y="141261"/>
                  <a:pt x="276876" y="140642"/>
                </a:cubicBezTo>
                <a:lnTo>
                  <a:pt x="260292" y="136119"/>
                </a:lnTo>
                <a:cubicBezTo>
                  <a:pt x="260292" y="136114"/>
                  <a:pt x="260304" y="136022"/>
                  <a:pt x="260507" y="134396"/>
                </a:cubicBezTo>
                <a:lnTo>
                  <a:pt x="262015" y="122335"/>
                </a:lnTo>
                <a:cubicBezTo>
                  <a:pt x="258569" y="118889"/>
                  <a:pt x="255122" y="117166"/>
                  <a:pt x="253399" y="115443"/>
                </a:cubicBezTo>
                <a:cubicBezTo>
                  <a:pt x="253394" y="115445"/>
                  <a:pt x="253302" y="115479"/>
                  <a:pt x="251676" y="116089"/>
                </a:cubicBezTo>
                <a:lnTo>
                  <a:pt x="239615" y="120612"/>
                </a:lnTo>
                <a:cubicBezTo>
                  <a:pt x="239613" y="120608"/>
                  <a:pt x="239561" y="120530"/>
                  <a:pt x="238323" y="118673"/>
                </a:cubicBezTo>
                <a:lnTo>
                  <a:pt x="229277" y="105105"/>
                </a:lnTo>
                <a:cubicBezTo>
                  <a:pt x="229281" y="105101"/>
                  <a:pt x="229338" y="105032"/>
                  <a:pt x="230354" y="103812"/>
                </a:cubicBezTo>
                <a:lnTo>
                  <a:pt x="237892" y="94766"/>
                </a:lnTo>
                <a:cubicBezTo>
                  <a:pt x="236169" y="91320"/>
                  <a:pt x="236169" y="87874"/>
                  <a:pt x="234446" y="84428"/>
                </a:cubicBezTo>
                <a:cubicBezTo>
                  <a:pt x="234441" y="84427"/>
                  <a:pt x="234349" y="84404"/>
                  <a:pt x="232723" y="83998"/>
                </a:cubicBezTo>
                <a:lnTo>
                  <a:pt x="220662" y="80982"/>
                </a:lnTo>
                <a:cubicBezTo>
                  <a:pt x="220662" y="80978"/>
                  <a:pt x="220662" y="80882"/>
                  <a:pt x="220662" y="78613"/>
                </a:cubicBezTo>
                <a:lnTo>
                  <a:pt x="220662" y="62029"/>
                </a:lnTo>
                <a:cubicBezTo>
                  <a:pt x="220668" y="62028"/>
                  <a:pt x="220759" y="62005"/>
                  <a:pt x="222385" y="61598"/>
                </a:cubicBezTo>
                <a:lnTo>
                  <a:pt x="234446" y="58583"/>
                </a:lnTo>
                <a:cubicBezTo>
                  <a:pt x="236169" y="55137"/>
                  <a:pt x="236169" y="51691"/>
                  <a:pt x="237892" y="48245"/>
                </a:cubicBezTo>
                <a:cubicBezTo>
                  <a:pt x="237889" y="48241"/>
                  <a:pt x="237832" y="48172"/>
                  <a:pt x="236815" y="46953"/>
                </a:cubicBezTo>
                <a:lnTo>
                  <a:pt x="229277" y="37906"/>
                </a:lnTo>
                <a:cubicBezTo>
                  <a:pt x="229280" y="37903"/>
                  <a:pt x="229332" y="37825"/>
                  <a:pt x="230570" y="35968"/>
                </a:cubicBezTo>
                <a:lnTo>
                  <a:pt x="239615" y="22399"/>
                </a:lnTo>
                <a:cubicBezTo>
                  <a:pt x="239621" y="22401"/>
                  <a:pt x="239712" y="22436"/>
                  <a:pt x="241338" y="23045"/>
                </a:cubicBezTo>
                <a:lnTo>
                  <a:pt x="253399" y="27568"/>
                </a:lnTo>
                <a:lnTo>
                  <a:pt x="262015" y="20676"/>
                </a:lnTo>
                <a:cubicBezTo>
                  <a:pt x="262014" y="20671"/>
                  <a:pt x="262003" y="20579"/>
                  <a:pt x="261799" y="18953"/>
                </a:cubicBezTo>
                <a:lnTo>
                  <a:pt x="260292" y="6892"/>
                </a:lnTo>
                <a:cubicBezTo>
                  <a:pt x="260296" y="6890"/>
                  <a:pt x="260392" y="6855"/>
                  <a:pt x="262661" y="603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6"/>
              </a:gs>
              <a:gs pos="100000">
                <a:schemeClr val="accent6">
                  <a:lumMod val="75000"/>
                </a:schemeClr>
              </a:gs>
            </a:gsLst>
            <a:lin ang="13500000" scaled="1"/>
            <a:tileRect/>
          </a:gradFill>
          <a:ln w="3175">
            <a:gradFill>
              <a:gsLst>
                <a:gs pos="0">
                  <a:schemeClr val="accent6"/>
                </a:gs>
                <a:gs pos="100000">
                  <a:schemeClr val="accent6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2954" name="Freeform 43"/>
          <p:cNvSpPr>
            <a:spLocks/>
          </p:cNvSpPr>
          <p:nvPr/>
        </p:nvSpPr>
        <p:spPr bwMode="auto">
          <a:xfrm>
            <a:off x="4654043" y="4188884"/>
            <a:ext cx="1752600" cy="1500717"/>
          </a:xfrm>
          <a:custGeom>
            <a:avLst/>
            <a:gdLst>
              <a:gd name="T0" fmla="*/ 414 w 828"/>
              <a:gd name="T1" fmla="*/ 0 h 709"/>
              <a:gd name="T2" fmla="*/ 0 w 828"/>
              <a:gd name="T3" fmla="*/ 222 h 709"/>
              <a:gd name="T4" fmla="*/ 0 w 828"/>
              <a:gd name="T5" fmla="*/ 486 h 709"/>
              <a:gd name="T6" fmla="*/ 414 w 828"/>
              <a:gd name="T7" fmla="*/ 709 h 709"/>
              <a:gd name="T8" fmla="*/ 828 w 828"/>
              <a:gd name="T9" fmla="*/ 486 h 709"/>
              <a:gd name="T10" fmla="*/ 828 w 828"/>
              <a:gd name="T11" fmla="*/ 222 h 709"/>
              <a:gd name="T12" fmla="*/ 414 w 828"/>
              <a:gd name="T13" fmla="*/ 0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28" h="709">
                <a:moveTo>
                  <a:pt x="414" y="0"/>
                </a:moveTo>
                <a:lnTo>
                  <a:pt x="0" y="222"/>
                </a:lnTo>
                <a:lnTo>
                  <a:pt x="0" y="486"/>
                </a:lnTo>
                <a:lnTo>
                  <a:pt x="414" y="709"/>
                </a:lnTo>
                <a:lnTo>
                  <a:pt x="828" y="486"/>
                </a:lnTo>
                <a:lnTo>
                  <a:pt x="828" y="222"/>
                </a:lnTo>
                <a:lnTo>
                  <a:pt x="414" y="0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5" name="Freeform 32"/>
          <p:cNvSpPr>
            <a:spLocks/>
          </p:cNvSpPr>
          <p:nvPr/>
        </p:nvSpPr>
        <p:spPr bwMode="auto">
          <a:xfrm>
            <a:off x="5309151" y="4526729"/>
            <a:ext cx="416848" cy="330176"/>
          </a:xfrm>
          <a:custGeom>
            <a:avLst/>
            <a:gdLst/>
            <a:ahLst/>
            <a:cxnLst/>
            <a:rect l="l" t="t" r="r" b="b"/>
            <a:pathLst>
              <a:path w="160337" h="127000">
                <a:moveTo>
                  <a:pt x="134937" y="66675"/>
                </a:moveTo>
                <a:lnTo>
                  <a:pt x="131762" y="73025"/>
                </a:lnTo>
                <a:lnTo>
                  <a:pt x="134937" y="79375"/>
                </a:lnTo>
                <a:lnTo>
                  <a:pt x="138112" y="73025"/>
                </a:lnTo>
                <a:close/>
                <a:moveTo>
                  <a:pt x="110331" y="66675"/>
                </a:moveTo>
                <a:cubicBezTo>
                  <a:pt x="107263" y="66675"/>
                  <a:pt x="104775" y="69518"/>
                  <a:pt x="104775" y="73025"/>
                </a:cubicBezTo>
                <a:cubicBezTo>
                  <a:pt x="104775" y="76532"/>
                  <a:pt x="107263" y="79375"/>
                  <a:pt x="110331" y="79375"/>
                </a:cubicBezTo>
                <a:cubicBezTo>
                  <a:pt x="113399" y="79375"/>
                  <a:pt x="115887" y="76532"/>
                  <a:pt x="115887" y="73025"/>
                </a:cubicBezTo>
                <a:cubicBezTo>
                  <a:pt x="115887" y="69518"/>
                  <a:pt x="113399" y="66675"/>
                  <a:pt x="110331" y="66675"/>
                </a:cubicBezTo>
                <a:close/>
                <a:moveTo>
                  <a:pt x="104775" y="38100"/>
                </a:moveTo>
                <a:cubicBezTo>
                  <a:pt x="104789" y="38100"/>
                  <a:pt x="105551" y="38100"/>
                  <a:pt x="145521" y="38100"/>
                </a:cubicBezTo>
                <a:cubicBezTo>
                  <a:pt x="152929" y="38100"/>
                  <a:pt x="156633" y="41804"/>
                  <a:pt x="156633" y="49213"/>
                </a:cubicBezTo>
                <a:cubicBezTo>
                  <a:pt x="156633" y="49231"/>
                  <a:pt x="156633" y="50127"/>
                  <a:pt x="156633" y="93663"/>
                </a:cubicBezTo>
                <a:lnTo>
                  <a:pt x="160337" y="127000"/>
                </a:lnTo>
                <a:cubicBezTo>
                  <a:pt x="160328" y="126989"/>
                  <a:pt x="159923" y="126503"/>
                  <a:pt x="141816" y="104775"/>
                </a:cubicBezTo>
                <a:cubicBezTo>
                  <a:pt x="141800" y="104775"/>
                  <a:pt x="140748" y="104775"/>
                  <a:pt x="71438" y="104775"/>
                </a:cubicBezTo>
                <a:cubicBezTo>
                  <a:pt x="64029" y="104775"/>
                  <a:pt x="60325" y="101071"/>
                  <a:pt x="60325" y="93663"/>
                </a:cubicBezTo>
                <a:cubicBezTo>
                  <a:pt x="60325" y="93655"/>
                  <a:pt x="60325" y="93530"/>
                  <a:pt x="60325" y="91348"/>
                </a:cubicBezTo>
                <a:lnTo>
                  <a:pt x="60325" y="75142"/>
                </a:lnTo>
                <a:cubicBezTo>
                  <a:pt x="60333" y="75142"/>
                  <a:pt x="60457" y="75142"/>
                  <a:pt x="62640" y="75142"/>
                </a:cubicBezTo>
                <a:lnTo>
                  <a:pt x="78846" y="75142"/>
                </a:lnTo>
                <a:lnTo>
                  <a:pt x="82550" y="78846"/>
                </a:lnTo>
                <a:cubicBezTo>
                  <a:pt x="86254" y="78846"/>
                  <a:pt x="89958" y="78846"/>
                  <a:pt x="89958" y="75142"/>
                </a:cubicBezTo>
                <a:cubicBezTo>
                  <a:pt x="101071" y="75142"/>
                  <a:pt x="104775" y="67733"/>
                  <a:pt x="104775" y="64029"/>
                </a:cubicBezTo>
                <a:cubicBezTo>
                  <a:pt x="104775" y="64016"/>
                  <a:pt x="104775" y="63447"/>
                  <a:pt x="104775" y="38100"/>
                </a:cubicBezTo>
                <a:close/>
                <a:moveTo>
                  <a:pt x="78581" y="30163"/>
                </a:moveTo>
                <a:cubicBezTo>
                  <a:pt x="74635" y="30163"/>
                  <a:pt x="71437" y="32651"/>
                  <a:pt x="71437" y="35720"/>
                </a:cubicBezTo>
                <a:cubicBezTo>
                  <a:pt x="71437" y="38789"/>
                  <a:pt x="74635" y="41277"/>
                  <a:pt x="78581" y="41277"/>
                </a:cubicBezTo>
                <a:cubicBezTo>
                  <a:pt x="82527" y="41277"/>
                  <a:pt x="85725" y="38789"/>
                  <a:pt x="85725" y="35720"/>
                </a:cubicBezTo>
                <a:cubicBezTo>
                  <a:pt x="85725" y="32651"/>
                  <a:pt x="82527" y="30163"/>
                  <a:pt x="78581" y="30163"/>
                </a:cubicBezTo>
                <a:close/>
                <a:moveTo>
                  <a:pt x="52388" y="30163"/>
                </a:moveTo>
                <a:cubicBezTo>
                  <a:pt x="48004" y="30163"/>
                  <a:pt x="44450" y="32651"/>
                  <a:pt x="44450" y="35720"/>
                </a:cubicBezTo>
                <a:cubicBezTo>
                  <a:pt x="44450" y="38789"/>
                  <a:pt x="48004" y="41277"/>
                  <a:pt x="52388" y="41277"/>
                </a:cubicBezTo>
                <a:cubicBezTo>
                  <a:pt x="56772" y="41277"/>
                  <a:pt x="60326" y="38789"/>
                  <a:pt x="60326" y="35720"/>
                </a:cubicBezTo>
                <a:cubicBezTo>
                  <a:pt x="60326" y="32651"/>
                  <a:pt x="56772" y="30163"/>
                  <a:pt x="52388" y="30163"/>
                </a:cubicBezTo>
                <a:close/>
                <a:moveTo>
                  <a:pt x="26194" y="30163"/>
                </a:moveTo>
                <a:cubicBezTo>
                  <a:pt x="22248" y="30163"/>
                  <a:pt x="19050" y="32651"/>
                  <a:pt x="19050" y="35720"/>
                </a:cubicBezTo>
                <a:cubicBezTo>
                  <a:pt x="19050" y="38789"/>
                  <a:pt x="22248" y="41277"/>
                  <a:pt x="26194" y="41277"/>
                </a:cubicBezTo>
                <a:cubicBezTo>
                  <a:pt x="30140" y="41277"/>
                  <a:pt x="33338" y="38789"/>
                  <a:pt x="33338" y="35720"/>
                </a:cubicBezTo>
                <a:cubicBezTo>
                  <a:pt x="33338" y="32651"/>
                  <a:pt x="30140" y="30163"/>
                  <a:pt x="26194" y="30163"/>
                </a:cubicBezTo>
                <a:close/>
                <a:moveTo>
                  <a:pt x="15052" y="0"/>
                </a:moveTo>
                <a:cubicBezTo>
                  <a:pt x="15066" y="0"/>
                  <a:pt x="16092" y="0"/>
                  <a:pt x="90311" y="0"/>
                </a:cubicBezTo>
                <a:cubicBezTo>
                  <a:pt x="97837" y="0"/>
                  <a:pt x="101600" y="7454"/>
                  <a:pt x="101600" y="11181"/>
                </a:cubicBezTo>
                <a:cubicBezTo>
                  <a:pt x="101600" y="11192"/>
                  <a:pt x="101600" y="11871"/>
                  <a:pt x="101600" y="55908"/>
                </a:cubicBezTo>
                <a:cubicBezTo>
                  <a:pt x="101600" y="63362"/>
                  <a:pt x="97837" y="67089"/>
                  <a:pt x="90311" y="67089"/>
                </a:cubicBezTo>
                <a:cubicBezTo>
                  <a:pt x="90298" y="67089"/>
                  <a:pt x="89329" y="67089"/>
                  <a:pt x="18815" y="67089"/>
                </a:cubicBezTo>
                <a:cubicBezTo>
                  <a:pt x="18811" y="67093"/>
                  <a:pt x="18720" y="67183"/>
                  <a:pt x="16463" y="69419"/>
                </a:cubicBezTo>
                <a:lnTo>
                  <a:pt x="0" y="85725"/>
                </a:lnTo>
                <a:cubicBezTo>
                  <a:pt x="2" y="85714"/>
                  <a:pt x="77" y="85193"/>
                  <a:pt x="3763" y="59635"/>
                </a:cubicBezTo>
                <a:cubicBezTo>
                  <a:pt x="3763" y="55908"/>
                  <a:pt x="3763" y="55908"/>
                  <a:pt x="3763" y="11181"/>
                </a:cubicBezTo>
                <a:cubicBezTo>
                  <a:pt x="3763" y="7454"/>
                  <a:pt x="7526" y="0"/>
                  <a:pt x="15052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9" name="标题 1"/>
          <p:cNvSpPr txBox="1">
            <a:spLocks/>
          </p:cNvSpPr>
          <p:nvPr/>
        </p:nvSpPr>
        <p:spPr>
          <a:xfrm>
            <a:off x="2176674" y="1601650"/>
            <a:ext cx="2341319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67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20" name="标题 1"/>
          <p:cNvSpPr txBox="1">
            <a:spLocks/>
          </p:cNvSpPr>
          <p:nvPr/>
        </p:nvSpPr>
        <p:spPr>
          <a:xfrm>
            <a:off x="2176674" y="3148861"/>
            <a:ext cx="2341319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67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21" name="标题 1"/>
          <p:cNvSpPr txBox="1">
            <a:spLocks/>
          </p:cNvSpPr>
          <p:nvPr/>
        </p:nvSpPr>
        <p:spPr>
          <a:xfrm>
            <a:off x="2176674" y="4636364"/>
            <a:ext cx="2341319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67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22" name="标题 1"/>
          <p:cNvSpPr txBox="1">
            <a:spLocks/>
          </p:cNvSpPr>
          <p:nvPr/>
        </p:nvSpPr>
        <p:spPr>
          <a:xfrm>
            <a:off x="4932579" y="1951375"/>
            <a:ext cx="1174195" cy="454515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67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sp>
        <p:nvSpPr>
          <p:cNvPr id="23" name="标题 1"/>
          <p:cNvSpPr txBox="1">
            <a:spLocks/>
          </p:cNvSpPr>
          <p:nvPr/>
        </p:nvSpPr>
        <p:spPr>
          <a:xfrm>
            <a:off x="4932579" y="3397339"/>
            <a:ext cx="1174195" cy="454515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67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sp>
        <p:nvSpPr>
          <p:cNvPr id="24" name="标题 1"/>
          <p:cNvSpPr txBox="1">
            <a:spLocks/>
          </p:cNvSpPr>
          <p:nvPr/>
        </p:nvSpPr>
        <p:spPr>
          <a:xfrm>
            <a:off x="4932579" y="4931269"/>
            <a:ext cx="1174195" cy="454515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67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sp>
        <p:nvSpPr>
          <p:cNvPr id="25" name="标题 1"/>
          <p:cNvSpPr txBox="1">
            <a:spLocks/>
          </p:cNvSpPr>
          <p:nvPr/>
        </p:nvSpPr>
        <p:spPr>
          <a:xfrm>
            <a:off x="6666795" y="4190043"/>
            <a:ext cx="1174195" cy="454515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67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sp>
        <p:nvSpPr>
          <p:cNvPr id="26" name="标题 1"/>
          <p:cNvSpPr txBox="1">
            <a:spLocks/>
          </p:cNvSpPr>
          <p:nvPr/>
        </p:nvSpPr>
        <p:spPr>
          <a:xfrm>
            <a:off x="6666795" y="2594087"/>
            <a:ext cx="1174195" cy="454515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67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sp>
        <p:nvSpPr>
          <p:cNvPr id="27" name="标题 1"/>
          <p:cNvSpPr txBox="1">
            <a:spLocks/>
          </p:cNvSpPr>
          <p:nvPr/>
        </p:nvSpPr>
        <p:spPr>
          <a:xfrm>
            <a:off x="8456488" y="3377019"/>
            <a:ext cx="1174195" cy="454515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67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sp>
        <p:nvSpPr>
          <p:cNvPr id="28" name="TextBox 3"/>
          <p:cNvSpPr txBox="1"/>
          <p:nvPr/>
        </p:nvSpPr>
        <p:spPr>
          <a:xfrm>
            <a:off x="5178806" y="192458"/>
            <a:ext cx="408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/>
                </a:solidFill>
                <a:cs typeface="+mn-ea"/>
                <a:sym typeface="+mn-lt"/>
              </a:rPr>
              <a:t>添加您的标题</a:t>
            </a:r>
            <a:endParaRPr lang="zh-CN" altLang="en-US" sz="28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5449515" y="715678"/>
            <a:ext cx="136815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14711" y="-263381"/>
            <a:ext cx="1395755" cy="133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411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9"/>
          <p:cNvSpPr>
            <a:spLocks/>
          </p:cNvSpPr>
          <p:nvPr/>
        </p:nvSpPr>
        <p:spPr bwMode="auto">
          <a:xfrm>
            <a:off x="6690254" y="989543"/>
            <a:ext cx="1397000" cy="1642533"/>
          </a:xfrm>
          <a:custGeom>
            <a:avLst/>
            <a:gdLst>
              <a:gd name="T0" fmla="*/ 496 w 496"/>
              <a:gd name="T1" fmla="*/ 386 h 584"/>
              <a:gd name="T2" fmla="*/ 437 w 496"/>
              <a:gd name="T3" fmla="*/ 72 h 584"/>
              <a:gd name="T4" fmla="*/ 402 w 496"/>
              <a:gd name="T5" fmla="*/ 81 h 584"/>
              <a:gd name="T6" fmla="*/ 333 w 496"/>
              <a:gd name="T7" fmla="*/ 0 h 584"/>
              <a:gd name="T8" fmla="*/ 213 w 496"/>
              <a:gd name="T9" fmla="*/ 65 h 584"/>
              <a:gd name="T10" fmla="*/ 244 w 496"/>
              <a:gd name="T11" fmla="*/ 168 h 584"/>
              <a:gd name="T12" fmla="*/ 186 w 496"/>
              <a:gd name="T13" fmla="*/ 229 h 584"/>
              <a:gd name="T14" fmla="*/ 82 w 496"/>
              <a:gd name="T15" fmla="*/ 205 h 584"/>
              <a:gd name="T16" fmla="*/ 24 w 496"/>
              <a:gd name="T17" fmla="*/ 328 h 584"/>
              <a:gd name="T18" fmla="*/ 109 w 496"/>
              <a:gd name="T19" fmla="*/ 393 h 584"/>
              <a:gd name="T20" fmla="*/ 101 w 496"/>
              <a:gd name="T21" fmla="*/ 434 h 584"/>
              <a:gd name="T22" fmla="*/ 98 w 496"/>
              <a:gd name="T23" fmla="*/ 476 h 584"/>
              <a:gd name="T24" fmla="*/ 0 w 496"/>
              <a:gd name="T25" fmla="*/ 518 h 584"/>
              <a:gd name="T26" fmla="*/ 12 w 496"/>
              <a:gd name="T27" fmla="*/ 584 h 584"/>
              <a:gd name="T28" fmla="*/ 419 w 496"/>
              <a:gd name="T29" fmla="*/ 507 h 584"/>
              <a:gd name="T30" fmla="*/ 496 w 496"/>
              <a:gd name="T31" fmla="*/ 386 h 5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96" h="584">
                <a:moveTo>
                  <a:pt x="496" y="386"/>
                </a:moveTo>
                <a:cubicBezTo>
                  <a:pt x="437" y="72"/>
                  <a:pt x="437" y="72"/>
                  <a:pt x="437" y="72"/>
                </a:cubicBezTo>
                <a:cubicBezTo>
                  <a:pt x="425" y="74"/>
                  <a:pt x="414" y="77"/>
                  <a:pt x="402" y="81"/>
                </a:cubicBezTo>
                <a:cubicBezTo>
                  <a:pt x="333" y="0"/>
                  <a:pt x="333" y="0"/>
                  <a:pt x="333" y="0"/>
                </a:cubicBezTo>
                <a:cubicBezTo>
                  <a:pt x="213" y="65"/>
                  <a:pt x="213" y="65"/>
                  <a:pt x="213" y="65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23" y="186"/>
                  <a:pt x="203" y="207"/>
                  <a:pt x="186" y="229"/>
                </a:cubicBezTo>
                <a:cubicBezTo>
                  <a:pt x="82" y="205"/>
                  <a:pt x="82" y="205"/>
                  <a:pt x="82" y="205"/>
                </a:cubicBezTo>
                <a:cubicBezTo>
                  <a:pt x="24" y="328"/>
                  <a:pt x="24" y="328"/>
                  <a:pt x="24" y="328"/>
                </a:cubicBezTo>
                <a:cubicBezTo>
                  <a:pt x="109" y="393"/>
                  <a:pt x="109" y="393"/>
                  <a:pt x="109" y="393"/>
                </a:cubicBezTo>
                <a:cubicBezTo>
                  <a:pt x="106" y="406"/>
                  <a:pt x="103" y="420"/>
                  <a:pt x="101" y="434"/>
                </a:cubicBezTo>
                <a:cubicBezTo>
                  <a:pt x="100" y="448"/>
                  <a:pt x="99" y="462"/>
                  <a:pt x="98" y="476"/>
                </a:cubicBezTo>
                <a:cubicBezTo>
                  <a:pt x="0" y="518"/>
                  <a:pt x="0" y="518"/>
                  <a:pt x="0" y="518"/>
                </a:cubicBezTo>
                <a:cubicBezTo>
                  <a:pt x="12" y="584"/>
                  <a:pt x="12" y="584"/>
                  <a:pt x="12" y="584"/>
                </a:cubicBezTo>
                <a:cubicBezTo>
                  <a:pt x="419" y="507"/>
                  <a:pt x="419" y="507"/>
                  <a:pt x="419" y="507"/>
                </a:cubicBezTo>
                <a:cubicBezTo>
                  <a:pt x="408" y="452"/>
                  <a:pt x="442" y="399"/>
                  <a:pt x="496" y="386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6724121" y="2416176"/>
            <a:ext cx="1638300" cy="1420283"/>
          </a:xfrm>
          <a:custGeom>
            <a:avLst/>
            <a:gdLst>
              <a:gd name="T0" fmla="*/ 582 w 582"/>
              <a:gd name="T1" fmla="*/ 400 h 505"/>
              <a:gd name="T2" fmla="*/ 523 w 582"/>
              <a:gd name="T3" fmla="*/ 86 h 505"/>
              <a:gd name="T4" fmla="*/ 407 w 582"/>
              <a:gd name="T5" fmla="*/ 0 h 505"/>
              <a:gd name="T6" fmla="*/ 0 w 582"/>
              <a:gd name="T7" fmla="*/ 77 h 505"/>
              <a:gd name="T8" fmla="*/ 13 w 582"/>
              <a:gd name="T9" fmla="*/ 145 h 505"/>
              <a:gd name="T10" fmla="*/ 120 w 582"/>
              <a:gd name="T11" fmla="*/ 147 h 505"/>
              <a:gd name="T12" fmla="*/ 160 w 582"/>
              <a:gd name="T13" fmla="*/ 221 h 505"/>
              <a:gd name="T14" fmla="*/ 105 w 582"/>
              <a:gd name="T15" fmla="*/ 313 h 505"/>
              <a:gd name="T16" fmla="*/ 204 w 582"/>
              <a:gd name="T17" fmla="*/ 406 h 505"/>
              <a:gd name="T18" fmla="*/ 292 w 582"/>
              <a:gd name="T19" fmla="*/ 345 h 505"/>
              <a:gd name="T20" fmla="*/ 368 w 582"/>
              <a:gd name="T21" fmla="*/ 381 h 505"/>
              <a:gd name="T22" fmla="*/ 378 w 582"/>
              <a:gd name="T23" fmla="*/ 488 h 505"/>
              <a:gd name="T24" fmla="*/ 512 w 582"/>
              <a:gd name="T25" fmla="*/ 505 h 505"/>
              <a:gd name="T26" fmla="*/ 548 w 582"/>
              <a:gd name="T27" fmla="*/ 404 h 505"/>
              <a:gd name="T28" fmla="*/ 582 w 582"/>
              <a:gd name="T29" fmla="*/ 400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82" h="505">
                <a:moveTo>
                  <a:pt x="582" y="400"/>
                </a:moveTo>
                <a:cubicBezTo>
                  <a:pt x="523" y="86"/>
                  <a:pt x="523" y="86"/>
                  <a:pt x="523" y="86"/>
                </a:cubicBezTo>
                <a:cubicBezTo>
                  <a:pt x="468" y="93"/>
                  <a:pt x="417" y="56"/>
                  <a:pt x="407" y="0"/>
                </a:cubicBezTo>
                <a:cubicBezTo>
                  <a:pt x="0" y="77"/>
                  <a:pt x="0" y="77"/>
                  <a:pt x="0" y="77"/>
                </a:cubicBezTo>
                <a:cubicBezTo>
                  <a:pt x="13" y="145"/>
                  <a:pt x="13" y="145"/>
                  <a:pt x="13" y="145"/>
                </a:cubicBezTo>
                <a:cubicBezTo>
                  <a:pt x="120" y="147"/>
                  <a:pt x="120" y="147"/>
                  <a:pt x="120" y="147"/>
                </a:cubicBezTo>
                <a:cubicBezTo>
                  <a:pt x="131" y="173"/>
                  <a:pt x="145" y="198"/>
                  <a:pt x="160" y="221"/>
                </a:cubicBezTo>
                <a:cubicBezTo>
                  <a:pt x="105" y="313"/>
                  <a:pt x="105" y="313"/>
                  <a:pt x="105" y="313"/>
                </a:cubicBezTo>
                <a:cubicBezTo>
                  <a:pt x="204" y="406"/>
                  <a:pt x="204" y="406"/>
                  <a:pt x="204" y="406"/>
                </a:cubicBezTo>
                <a:cubicBezTo>
                  <a:pt x="292" y="345"/>
                  <a:pt x="292" y="345"/>
                  <a:pt x="292" y="345"/>
                </a:cubicBezTo>
                <a:cubicBezTo>
                  <a:pt x="316" y="359"/>
                  <a:pt x="342" y="372"/>
                  <a:pt x="368" y="381"/>
                </a:cubicBezTo>
                <a:cubicBezTo>
                  <a:pt x="378" y="488"/>
                  <a:pt x="378" y="488"/>
                  <a:pt x="378" y="488"/>
                </a:cubicBezTo>
                <a:cubicBezTo>
                  <a:pt x="512" y="505"/>
                  <a:pt x="512" y="505"/>
                  <a:pt x="512" y="505"/>
                </a:cubicBezTo>
                <a:cubicBezTo>
                  <a:pt x="548" y="404"/>
                  <a:pt x="548" y="404"/>
                  <a:pt x="548" y="404"/>
                </a:cubicBezTo>
                <a:cubicBezTo>
                  <a:pt x="559" y="403"/>
                  <a:pt x="570" y="401"/>
                  <a:pt x="582" y="40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5" name="Freeform 27"/>
          <p:cNvSpPr>
            <a:spLocks/>
          </p:cNvSpPr>
          <p:nvPr/>
        </p:nvSpPr>
        <p:spPr bwMode="auto">
          <a:xfrm>
            <a:off x="3987271" y="2564343"/>
            <a:ext cx="1801283" cy="1843616"/>
          </a:xfrm>
          <a:custGeom>
            <a:avLst/>
            <a:gdLst>
              <a:gd name="T0" fmla="*/ 509 w 640"/>
              <a:gd name="T1" fmla="*/ 645 h 655"/>
              <a:gd name="T2" fmla="*/ 640 w 640"/>
              <a:gd name="T3" fmla="*/ 514 h 655"/>
              <a:gd name="T4" fmla="*/ 640 w 640"/>
              <a:gd name="T5" fmla="*/ 0 h 655"/>
              <a:gd name="T6" fmla="*/ 555 w 640"/>
              <a:gd name="T7" fmla="*/ 0 h 655"/>
              <a:gd name="T8" fmla="*/ 527 w 640"/>
              <a:gd name="T9" fmla="*/ 130 h 655"/>
              <a:gd name="T10" fmla="*/ 427 w 640"/>
              <a:gd name="T11" fmla="*/ 163 h 655"/>
              <a:gd name="T12" fmla="*/ 328 w 640"/>
              <a:gd name="T13" fmla="*/ 74 h 655"/>
              <a:gd name="T14" fmla="*/ 192 w 640"/>
              <a:gd name="T15" fmla="*/ 174 h 655"/>
              <a:gd name="T16" fmla="*/ 246 w 640"/>
              <a:gd name="T17" fmla="*/ 295 h 655"/>
              <a:gd name="T18" fmla="*/ 184 w 640"/>
              <a:gd name="T19" fmla="*/ 380 h 655"/>
              <a:gd name="T20" fmla="*/ 52 w 640"/>
              <a:gd name="T21" fmla="*/ 367 h 655"/>
              <a:gd name="T22" fmla="*/ 0 w 640"/>
              <a:gd name="T23" fmla="*/ 528 h 655"/>
              <a:gd name="T24" fmla="*/ 115 w 640"/>
              <a:gd name="T25" fmla="*/ 594 h 655"/>
              <a:gd name="T26" fmla="*/ 113 w 640"/>
              <a:gd name="T27" fmla="*/ 655 h 655"/>
              <a:gd name="T28" fmla="*/ 509 w 640"/>
              <a:gd name="T29" fmla="*/ 655 h 655"/>
              <a:gd name="T30" fmla="*/ 509 w 640"/>
              <a:gd name="T31" fmla="*/ 645 h 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40" h="655">
                <a:moveTo>
                  <a:pt x="509" y="645"/>
                </a:moveTo>
                <a:cubicBezTo>
                  <a:pt x="509" y="573"/>
                  <a:pt x="568" y="514"/>
                  <a:pt x="640" y="514"/>
                </a:cubicBezTo>
                <a:cubicBezTo>
                  <a:pt x="640" y="0"/>
                  <a:pt x="640" y="0"/>
                  <a:pt x="640" y="0"/>
                </a:cubicBezTo>
                <a:cubicBezTo>
                  <a:pt x="555" y="0"/>
                  <a:pt x="555" y="0"/>
                  <a:pt x="555" y="0"/>
                </a:cubicBezTo>
                <a:cubicBezTo>
                  <a:pt x="527" y="130"/>
                  <a:pt x="527" y="130"/>
                  <a:pt x="527" y="130"/>
                </a:cubicBezTo>
                <a:cubicBezTo>
                  <a:pt x="493" y="138"/>
                  <a:pt x="459" y="149"/>
                  <a:pt x="427" y="163"/>
                </a:cubicBezTo>
                <a:cubicBezTo>
                  <a:pt x="328" y="74"/>
                  <a:pt x="328" y="74"/>
                  <a:pt x="328" y="74"/>
                </a:cubicBezTo>
                <a:cubicBezTo>
                  <a:pt x="192" y="174"/>
                  <a:pt x="192" y="174"/>
                  <a:pt x="192" y="174"/>
                </a:cubicBezTo>
                <a:cubicBezTo>
                  <a:pt x="246" y="295"/>
                  <a:pt x="246" y="295"/>
                  <a:pt x="246" y="295"/>
                </a:cubicBezTo>
                <a:cubicBezTo>
                  <a:pt x="223" y="321"/>
                  <a:pt x="202" y="349"/>
                  <a:pt x="184" y="380"/>
                </a:cubicBezTo>
                <a:cubicBezTo>
                  <a:pt x="52" y="367"/>
                  <a:pt x="52" y="367"/>
                  <a:pt x="52" y="367"/>
                </a:cubicBezTo>
                <a:cubicBezTo>
                  <a:pt x="0" y="528"/>
                  <a:pt x="0" y="528"/>
                  <a:pt x="0" y="528"/>
                </a:cubicBezTo>
                <a:cubicBezTo>
                  <a:pt x="115" y="594"/>
                  <a:pt x="115" y="594"/>
                  <a:pt x="115" y="594"/>
                </a:cubicBezTo>
                <a:cubicBezTo>
                  <a:pt x="113" y="614"/>
                  <a:pt x="112" y="635"/>
                  <a:pt x="113" y="655"/>
                </a:cubicBezTo>
                <a:cubicBezTo>
                  <a:pt x="509" y="655"/>
                  <a:pt x="509" y="655"/>
                  <a:pt x="509" y="655"/>
                </a:cubicBezTo>
                <a:cubicBezTo>
                  <a:pt x="509" y="652"/>
                  <a:pt x="509" y="649"/>
                  <a:pt x="509" y="645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8" name="Freeform 30"/>
          <p:cNvSpPr>
            <a:spLocks/>
          </p:cNvSpPr>
          <p:nvPr/>
        </p:nvSpPr>
        <p:spPr bwMode="auto">
          <a:xfrm>
            <a:off x="3989388" y="4407959"/>
            <a:ext cx="1799167" cy="1790700"/>
          </a:xfrm>
          <a:custGeom>
            <a:avLst/>
            <a:gdLst>
              <a:gd name="T0" fmla="*/ 508 w 639"/>
              <a:gd name="T1" fmla="*/ 0 h 636"/>
              <a:gd name="T2" fmla="*/ 112 w 639"/>
              <a:gd name="T3" fmla="*/ 0 h 636"/>
              <a:gd name="T4" fmla="*/ 114 w 639"/>
              <a:gd name="T5" fmla="*/ 44 h 636"/>
              <a:gd name="T6" fmla="*/ 0 w 639"/>
              <a:gd name="T7" fmla="*/ 111 h 636"/>
              <a:gd name="T8" fmla="*/ 52 w 639"/>
              <a:gd name="T9" fmla="*/ 271 h 636"/>
              <a:gd name="T10" fmla="*/ 184 w 639"/>
              <a:gd name="T11" fmla="*/ 257 h 636"/>
              <a:gd name="T12" fmla="*/ 246 w 639"/>
              <a:gd name="T13" fmla="*/ 342 h 636"/>
              <a:gd name="T14" fmla="*/ 192 w 639"/>
              <a:gd name="T15" fmla="*/ 464 h 636"/>
              <a:gd name="T16" fmla="*/ 329 w 639"/>
              <a:gd name="T17" fmla="*/ 563 h 636"/>
              <a:gd name="T18" fmla="*/ 428 w 639"/>
              <a:gd name="T19" fmla="*/ 474 h 636"/>
              <a:gd name="T20" fmla="*/ 477 w 639"/>
              <a:gd name="T21" fmla="*/ 492 h 636"/>
              <a:gd name="T22" fmla="*/ 528 w 639"/>
              <a:gd name="T23" fmla="*/ 506 h 636"/>
              <a:gd name="T24" fmla="*/ 556 w 639"/>
              <a:gd name="T25" fmla="*/ 636 h 636"/>
              <a:gd name="T26" fmla="*/ 639 w 639"/>
              <a:gd name="T27" fmla="*/ 636 h 636"/>
              <a:gd name="T28" fmla="*/ 639 w 639"/>
              <a:gd name="T29" fmla="*/ 122 h 636"/>
              <a:gd name="T30" fmla="*/ 508 w 639"/>
              <a:gd name="T31" fmla="*/ 0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39" h="636">
                <a:moveTo>
                  <a:pt x="508" y="0"/>
                </a:moveTo>
                <a:cubicBezTo>
                  <a:pt x="112" y="0"/>
                  <a:pt x="112" y="0"/>
                  <a:pt x="112" y="0"/>
                </a:cubicBezTo>
                <a:cubicBezTo>
                  <a:pt x="112" y="14"/>
                  <a:pt x="113" y="29"/>
                  <a:pt x="114" y="44"/>
                </a:cubicBezTo>
                <a:cubicBezTo>
                  <a:pt x="0" y="111"/>
                  <a:pt x="0" y="111"/>
                  <a:pt x="0" y="111"/>
                </a:cubicBezTo>
                <a:cubicBezTo>
                  <a:pt x="52" y="271"/>
                  <a:pt x="52" y="271"/>
                  <a:pt x="52" y="271"/>
                </a:cubicBezTo>
                <a:cubicBezTo>
                  <a:pt x="184" y="257"/>
                  <a:pt x="184" y="257"/>
                  <a:pt x="184" y="257"/>
                </a:cubicBezTo>
                <a:cubicBezTo>
                  <a:pt x="202" y="288"/>
                  <a:pt x="223" y="316"/>
                  <a:pt x="246" y="342"/>
                </a:cubicBezTo>
                <a:cubicBezTo>
                  <a:pt x="192" y="464"/>
                  <a:pt x="192" y="464"/>
                  <a:pt x="192" y="464"/>
                </a:cubicBezTo>
                <a:cubicBezTo>
                  <a:pt x="329" y="563"/>
                  <a:pt x="329" y="563"/>
                  <a:pt x="329" y="563"/>
                </a:cubicBezTo>
                <a:cubicBezTo>
                  <a:pt x="428" y="474"/>
                  <a:pt x="428" y="474"/>
                  <a:pt x="428" y="474"/>
                </a:cubicBezTo>
                <a:cubicBezTo>
                  <a:pt x="444" y="481"/>
                  <a:pt x="460" y="487"/>
                  <a:pt x="477" y="492"/>
                </a:cubicBezTo>
                <a:cubicBezTo>
                  <a:pt x="494" y="498"/>
                  <a:pt x="511" y="502"/>
                  <a:pt x="528" y="506"/>
                </a:cubicBezTo>
                <a:cubicBezTo>
                  <a:pt x="556" y="636"/>
                  <a:pt x="556" y="636"/>
                  <a:pt x="556" y="636"/>
                </a:cubicBezTo>
                <a:cubicBezTo>
                  <a:pt x="639" y="636"/>
                  <a:pt x="639" y="636"/>
                  <a:pt x="639" y="636"/>
                </a:cubicBezTo>
                <a:cubicBezTo>
                  <a:pt x="639" y="122"/>
                  <a:pt x="639" y="122"/>
                  <a:pt x="639" y="122"/>
                </a:cubicBezTo>
                <a:cubicBezTo>
                  <a:pt x="570" y="122"/>
                  <a:pt x="513" y="68"/>
                  <a:pt x="508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>
            <a:off x="7922154" y="887943"/>
            <a:ext cx="1676400" cy="1418167"/>
          </a:xfrm>
          <a:custGeom>
            <a:avLst/>
            <a:gdLst>
              <a:gd name="T0" fmla="*/ 66 w 596"/>
              <a:gd name="T1" fmla="*/ 420 h 504"/>
              <a:gd name="T2" fmla="*/ 190 w 596"/>
              <a:gd name="T3" fmla="*/ 504 h 504"/>
              <a:gd name="T4" fmla="*/ 596 w 596"/>
              <a:gd name="T5" fmla="*/ 428 h 504"/>
              <a:gd name="T6" fmla="*/ 583 w 596"/>
              <a:gd name="T7" fmla="*/ 360 h 504"/>
              <a:gd name="T8" fmla="*/ 476 w 596"/>
              <a:gd name="T9" fmla="*/ 358 h 504"/>
              <a:gd name="T10" fmla="*/ 436 w 596"/>
              <a:gd name="T11" fmla="*/ 284 h 504"/>
              <a:gd name="T12" fmla="*/ 491 w 596"/>
              <a:gd name="T13" fmla="*/ 192 h 504"/>
              <a:gd name="T14" fmla="*/ 392 w 596"/>
              <a:gd name="T15" fmla="*/ 99 h 504"/>
              <a:gd name="T16" fmla="*/ 304 w 596"/>
              <a:gd name="T17" fmla="*/ 160 h 504"/>
              <a:gd name="T18" fmla="*/ 228 w 596"/>
              <a:gd name="T19" fmla="*/ 124 h 504"/>
              <a:gd name="T20" fmla="*/ 219 w 596"/>
              <a:gd name="T21" fmla="*/ 17 h 504"/>
              <a:gd name="T22" fmla="*/ 84 w 596"/>
              <a:gd name="T23" fmla="*/ 0 h 504"/>
              <a:gd name="T24" fmla="*/ 48 w 596"/>
              <a:gd name="T25" fmla="*/ 101 h 504"/>
              <a:gd name="T26" fmla="*/ 0 w 596"/>
              <a:gd name="T27" fmla="*/ 108 h 504"/>
              <a:gd name="T28" fmla="*/ 59 w 596"/>
              <a:gd name="T29" fmla="*/ 422 h 504"/>
              <a:gd name="T30" fmla="*/ 66 w 596"/>
              <a:gd name="T31" fmla="*/ 42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96" h="504">
                <a:moveTo>
                  <a:pt x="66" y="420"/>
                </a:moveTo>
                <a:cubicBezTo>
                  <a:pt x="124" y="409"/>
                  <a:pt x="179" y="447"/>
                  <a:pt x="190" y="504"/>
                </a:cubicBezTo>
                <a:cubicBezTo>
                  <a:pt x="596" y="428"/>
                  <a:pt x="596" y="428"/>
                  <a:pt x="596" y="428"/>
                </a:cubicBezTo>
                <a:cubicBezTo>
                  <a:pt x="583" y="360"/>
                  <a:pt x="583" y="360"/>
                  <a:pt x="583" y="360"/>
                </a:cubicBezTo>
                <a:cubicBezTo>
                  <a:pt x="476" y="358"/>
                  <a:pt x="476" y="358"/>
                  <a:pt x="476" y="358"/>
                </a:cubicBezTo>
                <a:cubicBezTo>
                  <a:pt x="465" y="332"/>
                  <a:pt x="452" y="307"/>
                  <a:pt x="436" y="284"/>
                </a:cubicBezTo>
                <a:cubicBezTo>
                  <a:pt x="491" y="192"/>
                  <a:pt x="491" y="192"/>
                  <a:pt x="491" y="192"/>
                </a:cubicBezTo>
                <a:cubicBezTo>
                  <a:pt x="392" y="99"/>
                  <a:pt x="392" y="99"/>
                  <a:pt x="392" y="99"/>
                </a:cubicBezTo>
                <a:cubicBezTo>
                  <a:pt x="304" y="160"/>
                  <a:pt x="304" y="160"/>
                  <a:pt x="304" y="160"/>
                </a:cubicBezTo>
                <a:cubicBezTo>
                  <a:pt x="280" y="145"/>
                  <a:pt x="255" y="133"/>
                  <a:pt x="228" y="124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84" y="0"/>
                  <a:pt x="84" y="0"/>
                  <a:pt x="84" y="0"/>
                </a:cubicBezTo>
                <a:cubicBezTo>
                  <a:pt x="48" y="101"/>
                  <a:pt x="48" y="101"/>
                  <a:pt x="48" y="101"/>
                </a:cubicBezTo>
                <a:cubicBezTo>
                  <a:pt x="32" y="102"/>
                  <a:pt x="16" y="105"/>
                  <a:pt x="0" y="108"/>
                </a:cubicBezTo>
                <a:cubicBezTo>
                  <a:pt x="59" y="422"/>
                  <a:pt x="59" y="422"/>
                  <a:pt x="59" y="422"/>
                </a:cubicBezTo>
                <a:cubicBezTo>
                  <a:pt x="61" y="421"/>
                  <a:pt x="64" y="420"/>
                  <a:pt x="66" y="42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8197320" y="2092326"/>
            <a:ext cx="1437216" cy="1644649"/>
          </a:xfrm>
          <a:custGeom>
            <a:avLst/>
            <a:gdLst>
              <a:gd name="T0" fmla="*/ 7 w 511"/>
              <a:gd name="T1" fmla="*/ 200 h 584"/>
              <a:gd name="T2" fmla="*/ 0 w 511"/>
              <a:gd name="T3" fmla="*/ 201 h 584"/>
              <a:gd name="T4" fmla="*/ 59 w 511"/>
              <a:gd name="T5" fmla="*/ 515 h 584"/>
              <a:gd name="T6" fmla="*/ 108 w 511"/>
              <a:gd name="T7" fmla="*/ 503 h 584"/>
              <a:gd name="T8" fmla="*/ 178 w 511"/>
              <a:gd name="T9" fmla="*/ 584 h 584"/>
              <a:gd name="T10" fmla="*/ 297 w 511"/>
              <a:gd name="T11" fmla="*/ 519 h 584"/>
              <a:gd name="T12" fmla="*/ 266 w 511"/>
              <a:gd name="T13" fmla="*/ 416 h 584"/>
              <a:gd name="T14" fmla="*/ 324 w 511"/>
              <a:gd name="T15" fmla="*/ 355 h 584"/>
              <a:gd name="T16" fmla="*/ 428 w 511"/>
              <a:gd name="T17" fmla="*/ 379 h 584"/>
              <a:gd name="T18" fmla="*/ 486 w 511"/>
              <a:gd name="T19" fmla="*/ 256 h 584"/>
              <a:gd name="T20" fmla="*/ 401 w 511"/>
              <a:gd name="T21" fmla="*/ 191 h 584"/>
              <a:gd name="T22" fmla="*/ 409 w 511"/>
              <a:gd name="T23" fmla="*/ 150 h 584"/>
              <a:gd name="T24" fmla="*/ 412 w 511"/>
              <a:gd name="T25" fmla="*/ 107 h 584"/>
              <a:gd name="T26" fmla="*/ 511 w 511"/>
              <a:gd name="T27" fmla="*/ 66 h 584"/>
              <a:gd name="T28" fmla="*/ 498 w 511"/>
              <a:gd name="T29" fmla="*/ 0 h 584"/>
              <a:gd name="T30" fmla="*/ 92 w 511"/>
              <a:gd name="T31" fmla="*/ 76 h 584"/>
              <a:gd name="T32" fmla="*/ 7 w 511"/>
              <a:gd name="T33" fmla="*/ 200 h 5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11" h="584">
                <a:moveTo>
                  <a:pt x="7" y="200"/>
                </a:moveTo>
                <a:cubicBezTo>
                  <a:pt x="5" y="201"/>
                  <a:pt x="2" y="201"/>
                  <a:pt x="0" y="201"/>
                </a:cubicBezTo>
                <a:cubicBezTo>
                  <a:pt x="59" y="515"/>
                  <a:pt x="59" y="515"/>
                  <a:pt x="59" y="515"/>
                </a:cubicBezTo>
                <a:cubicBezTo>
                  <a:pt x="75" y="512"/>
                  <a:pt x="92" y="508"/>
                  <a:pt x="108" y="503"/>
                </a:cubicBezTo>
                <a:cubicBezTo>
                  <a:pt x="178" y="584"/>
                  <a:pt x="178" y="584"/>
                  <a:pt x="178" y="584"/>
                </a:cubicBezTo>
                <a:cubicBezTo>
                  <a:pt x="297" y="519"/>
                  <a:pt x="297" y="519"/>
                  <a:pt x="297" y="519"/>
                </a:cubicBezTo>
                <a:cubicBezTo>
                  <a:pt x="266" y="416"/>
                  <a:pt x="266" y="416"/>
                  <a:pt x="266" y="416"/>
                </a:cubicBezTo>
                <a:cubicBezTo>
                  <a:pt x="288" y="398"/>
                  <a:pt x="307" y="377"/>
                  <a:pt x="324" y="355"/>
                </a:cubicBezTo>
                <a:cubicBezTo>
                  <a:pt x="428" y="379"/>
                  <a:pt x="428" y="379"/>
                  <a:pt x="428" y="379"/>
                </a:cubicBezTo>
                <a:cubicBezTo>
                  <a:pt x="486" y="256"/>
                  <a:pt x="486" y="256"/>
                  <a:pt x="486" y="256"/>
                </a:cubicBezTo>
                <a:cubicBezTo>
                  <a:pt x="401" y="191"/>
                  <a:pt x="401" y="191"/>
                  <a:pt x="401" y="191"/>
                </a:cubicBezTo>
                <a:cubicBezTo>
                  <a:pt x="405" y="178"/>
                  <a:pt x="407" y="164"/>
                  <a:pt x="409" y="150"/>
                </a:cubicBezTo>
                <a:cubicBezTo>
                  <a:pt x="411" y="135"/>
                  <a:pt x="412" y="121"/>
                  <a:pt x="412" y="107"/>
                </a:cubicBezTo>
                <a:cubicBezTo>
                  <a:pt x="511" y="66"/>
                  <a:pt x="511" y="66"/>
                  <a:pt x="511" y="66"/>
                </a:cubicBezTo>
                <a:cubicBezTo>
                  <a:pt x="498" y="0"/>
                  <a:pt x="498" y="0"/>
                  <a:pt x="498" y="0"/>
                </a:cubicBezTo>
                <a:cubicBezTo>
                  <a:pt x="92" y="76"/>
                  <a:pt x="92" y="76"/>
                  <a:pt x="92" y="76"/>
                </a:cubicBezTo>
                <a:cubicBezTo>
                  <a:pt x="103" y="134"/>
                  <a:pt x="65" y="189"/>
                  <a:pt x="7" y="20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>
            <a:off x="7522105" y="2778126"/>
            <a:ext cx="419100" cy="450849"/>
          </a:xfrm>
          <a:custGeom>
            <a:avLst/>
            <a:gdLst/>
            <a:ahLst/>
            <a:cxnLst/>
            <a:rect l="l" t="t" r="r" b="b"/>
            <a:pathLst>
              <a:path w="314325" h="338137">
                <a:moveTo>
                  <a:pt x="238125" y="73025"/>
                </a:moveTo>
                <a:cubicBezTo>
                  <a:pt x="238125" y="73025"/>
                  <a:pt x="238125" y="73025"/>
                  <a:pt x="259292" y="119315"/>
                </a:cubicBezTo>
                <a:cubicBezTo>
                  <a:pt x="259292" y="119315"/>
                  <a:pt x="259292" y="119315"/>
                  <a:pt x="284692" y="75129"/>
                </a:cubicBezTo>
                <a:cubicBezTo>
                  <a:pt x="284692" y="75129"/>
                  <a:pt x="284692" y="75129"/>
                  <a:pt x="286808" y="75655"/>
                </a:cubicBezTo>
                <a:lnTo>
                  <a:pt x="301625" y="79337"/>
                </a:lnTo>
                <a:cubicBezTo>
                  <a:pt x="310092" y="79337"/>
                  <a:pt x="314325" y="83545"/>
                  <a:pt x="314325" y="89858"/>
                </a:cubicBezTo>
                <a:cubicBezTo>
                  <a:pt x="314325" y="89858"/>
                  <a:pt x="314325" y="89858"/>
                  <a:pt x="314325" y="195061"/>
                </a:cubicBezTo>
                <a:lnTo>
                  <a:pt x="307975" y="203477"/>
                </a:lnTo>
                <a:cubicBezTo>
                  <a:pt x="307975" y="209789"/>
                  <a:pt x="303742" y="216101"/>
                  <a:pt x="299509" y="216101"/>
                </a:cubicBezTo>
                <a:cubicBezTo>
                  <a:pt x="297392" y="216101"/>
                  <a:pt x="295275" y="213997"/>
                  <a:pt x="293159" y="213997"/>
                </a:cubicBezTo>
                <a:cubicBezTo>
                  <a:pt x="293159" y="213997"/>
                  <a:pt x="293159" y="213997"/>
                  <a:pt x="293159" y="338137"/>
                </a:cubicBezTo>
                <a:cubicBezTo>
                  <a:pt x="293159" y="338137"/>
                  <a:pt x="293159" y="338137"/>
                  <a:pt x="263525" y="338137"/>
                </a:cubicBezTo>
                <a:cubicBezTo>
                  <a:pt x="263525" y="338137"/>
                  <a:pt x="263525" y="338137"/>
                  <a:pt x="261409" y="216101"/>
                </a:cubicBezTo>
                <a:cubicBezTo>
                  <a:pt x="261409" y="216101"/>
                  <a:pt x="261409" y="216101"/>
                  <a:pt x="259292" y="338137"/>
                </a:cubicBezTo>
                <a:cubicBezTo>
                  <a:pt x="259292" y="338137"/>
                  <a:pt x="259292" y="338137"/>
                  <a:pt x="231775" y="338137"/>
                </a:cubicBezTo>
                <a:cubicBezTo>
                  <a:pt x="231775" y="338137"/>
                  <a:pt x="231775" y="338137"/>
                  <a:pt x="231775" y="184540"/>
                </a:cubicBezTo>
                <a:cubicBezTo>
                  <a:pt x="231775" y="184540"/>
                  <a:pt x="231775" y="184540"/>
                  <a:pt x="223309" y="100378"/>
                </a:cubicBezTo>
                <a:cubicBezTo>
                  <a:pt x="223309" y="100378"/>
                  <a:pt x="223309" y="100378"/>
                  <a:pt x="172509" y="180332"/>
                </a:cubicBezTo>
                <a:cubicBezTo>
                  <a:pt x="172509" y="188749"/>
                  <a:pt x="166159" y="192957"/>
                  <a:pt x="159809" y="192957"/>
                </a:cubicBezTo>
                <a:cubicBezTo>
                  <a:pt x="158183" y="192957"/>
                  <a:pt x="156696" y="192681"/>
                  <a:pt x="156403" y="189572"/>
                </a:cubicBezTo>
                <a:lnTo>
                  <a:pt x="163512" y="182436"/>
                </a:lnTo>
                <a:cubicBezTo>
                  <a:pt x="163512" y="178228"/>
                  <a:pt x="161416" y="174020"/>
                  <a:pt x="157223" y="171916"/>
                </a:cubicBezTo>
                <a:cubicBezTo>
                  <a:pt x="156726" y="171121"/>
                  <a:pt x="156233" y="170333"/>
                  <a:pt x="155744" y="169551"/>
                </a:cubicBezTo>
                <a:cubicBezTo>
                  <a:pt x="156751" y="167994"/>
                  <a:pt x="163772" y="157137"/>
                  <a:pt x="212725" y="81441"/>
                </a:cubicBezTo>
                <a:cubicBezTo>
                  <a:pt x="214842" y="77233"/>
                  <a:pt x="219075" y="75129"/>
                  <a:pt x="221192" y="75129"/>
                </a:cubicBezTo>
                <a:cubicBezTo>
                  <a:pt x="221192" y="75129"/>
                  <a:pt x="221192" y="75129"/>
                  <a:pt x="223308" y="74866"/>
                </a:cubicBezTo>
                <a:close/>
                <a:moveTo>
                  <a:pt x="29349" y="73025"/>
                </a:moveTo>
                <a:cubicBezTo>
                  <a:pt x="29356" y="73038"/>
                  <a:pt x="29775" y="73810"/>
                  <a:pt x="54504" y="119315"/>
                </a:cubicBezTo>
                <a:cubicBezTo>
                  <a:pt x="54510" y="119301"/>
                  <a:pt x="54860" y="118530"/>
                  <a:pt x="75467" y="73025"/>
                </a:cubicBezTo>
                <a:cubicBezTo>
                  <a:pt x="75472" y="73026"/>
                  <a:pt x="75572" y="73038"/>
                  <a:pt x="77564" y="73288"/>
                </a:cubicBezTo>
                <a:lnTo>
                  <a:pt x="92238" y="75129"/>
                </a:lnTo>
                <a:cubicBezTo>
                  <a:pt x="96430" y="77233"/>
                  <a:pt x="98527" y="77233"/>
                  <a:pt x="100623" y="81441"/>
                </a:cubicBezTo>
                <a:cubicBezTo>
                  <a:pt x="100632" y="81456"/>
                  <a:pt x="101323" y="82560"/>
                  <a:pt x="155744" y="169551"/>
                </a:cubicBezTo>
                <a:cubicBezTo>
                  <a:pt x="151342" y="174020"/>
                  <a:pt x="149225" y="176124"/>
                  <a:pt x="149225" y="182436"/>
                </a:cubicBezTo>
                <a:lnTo>
                  <a:pt x="156403" y="189572"/>
                </a:lnTo>
                <a:cubicBezTo>
                  <a:pt x="156131" y="192678"/>
                  <a:pt x="154650" y="192957"/>
                  <a:pt x="153031" y="192957"/>
                </a:cubicBezTo>
                <a:cubicBezTo>
                  <a:pt x="146742" y="192957"/>
                  <a:pt x="140453" y="188749"/>
                  <a:pt x="140453" y="182436"/>
                </a:cubicBezTo>
                <a:cubicBezTo>
                  <a:pt x="140453" y="180332"/>
                  <a:pt x="140453" y="180332"/>
                  <a:pt x="90141" y="100378"/>
                </a:cubicBezTo>
                <a:cubicBezTo>
                  <a:pt x="90140" y="100391"/>
                  <a:pt x="90036" y="101439"/>
                  <a:pt x="81756" y="184540"/>
                </a:cubicBezTo>
                <a:cubicBezTo>
                  <a:pt x="81756" y="184554"/>
                  <a:pt x="81756" y="185986"/>
                  <a:pt x="81756" y="338137"/>
                </a:cubicBezTo>
                <a:cubicBezTo>
                  <a:pt x="81747" y="338137"/>
                  <a:pt x="81251" y="338137"/>
                  <a:pt x="54504" y="338137"/>
                </a:cubicBezTo>
                <a:cubicBezTo>
                  <a:pt x="54504" y="338126"/>
                  <a:pt x="54485" y="336990"/>
                  <a:pt x="52408" y="216101"/>
                </a:cubicBezTo>
                <a:cubicBezTo>
                  <a:pt x="52408" y="216112"/>
                  <a:pt x="52388" y="217252"/>
                  <a:pt x="50312" y="338137"/>
                </a:cubicBezTo>
                <a:cubicBezTo>
                  <a:pt x="50301" y="338137"/>
                  <a:pt x="49724" y="338137"/>
                  <a:pt x="18867" y="338137"/>
                </a:cubicBezTo>
                <a:cubicBezTo>
                  <a:pt x="18867" y="338126"/>
                  <a:pt x="18886" y="336966"/>
                  <a:pt x="20963" y="213997"/>
                </a:cubicBezTo>
                <a:cubicBezTo>
                  <a:pt x="18867" y="213997"/>
                  <a:pt x="16770" y="216101"/>
                  <a:pt x="14674" y="216101"/>
                </a:cubicBezTo>
                <a:cubicBezTo>
                  <a:pt x="10481" y="216101"/>
                  <a:pt x="6289" y="209789"/>
                  <a:pt x="6289" y="203477"/>
                </a:cubicBezTo>
                <a:lnTo>
                  <a:pt x="0" y="195061"/>
                </a:lnTo>
                <a:cubicBezTo>
                  <a:pt x="0" y="195044"/>
                  <a:pt x="0" y="193739"/>
                  <a:pt x="0" y="89858"/>
                </a:cubicBezTo>
                <a:cubicBezTo>
                  <a:pt x="0" y="83545"/>
                  <a:pt x="6289" y="79337"/>
                  <a:pt x="10481" y="79337"/>
                </a:cubicBezTo>
                <a:cubicBezTo>
                  <a:pt x="12581" y="79336"/>
                  <a:pt x="12666" y="79304"/>
                  <a:pt x="14674" y="78548"/>
                </a:cubicBezTo>
                <a:close/>
                <a:moveTo>
                  <a:pt x="263525" y="530"/>
                </a:moveTo>
                <a:cubicBezTo>
                  <a:pt x="278110" y="530"/>
                  <a:pt x="290611" y="15346"/>
                  <a:pt x="292695" y="34396"/>
                </a:cubicBezTo>
                <a:lnTo>
                  <a:pt x="296862" y="42863"/>
                </a:lnTo>
                <a:cubicBezTo>
                  <a:pt x="296862" y="47096"/>
                  <a:pt x="294779" y="49213"/>
                  <a:pt x="290611" y="49213"/>
                </a:cubicBezTo>
                <a:cubicBezTo>
                  <a:pt x="286444" y="64030"/>
                  <a:pt x="276026" y="74613"/>
                  <a:pt x="263525" y="74613"/>
                </a:cubicBezTo>
                <a:cubicBezTo>
                  <a:pt x="251023" y="74613"/>
                  <a:pt x="240605" y="64030"/>
                  <a:pt x="236438" y="49213"/>
                </a:cubicBezTo>
                <a:lnTo>
                  <a:pt x="230187" y="40746"/>
                </a:lnTo>
                <a:lnTo>
                  <a:pt x="234354" y="32280"/>
                </a:lnTo>
                <a:cubicBezTo>
                  <a:pt x="236438" y="13230"/>
                  <a:pt x="248940" y="-1587"/>
                  <a:pt x="263525" y="530"/>
                </a:cubicBezTo>
                <a:close/>
                <a:moveTo>
                  <a:pt x="50544" y="0"/>
                </a:moveTo>
                <a:cubicBezTo>
                  <a:pt x="67341" y="0"/>
                  <a:pt x="79938" y="14922"/>
                  <a:pt x="79938" y="34108"/>
                </a:cubicBezTo>
                <a:lnTo>
                  <a:pt x="84137" y="40504"/>
                </a:lnTo>
                <a:lnTo>
                  <a:pt x="79938" y="49031"/>
                </a:lnTo>
                <a:cubicBezTo>
                  <a:pt x="75739" y="63953"/>
                  <a:pt x="65241" y="74612"/>
                  <a:pt x="50544" y="74612"/>
                </a:cubicBezTo>
                <a:cubicBezTo>
                  <a:pt x="37946" y="74612"/>
                  <a:pt x="27449" y="63953"/>
                  <a:pt x="23249" y="49031"/>
                </a:cubicBezTo>
                <a:lnTo>
                  <a:pt x="19050" y="42635"/>
                </a:lnTo>
                <a:lnTo>
                  <a:pt x="23249" y="34108"/>
                </a:lnTo>
                <a:cubicBezTo>
                  <a:pt x="23249" y="14922"/>
                  <a:pt x="35847" y="0"/>
                  <a:pt x="50544" y="0"/>
                </a:cubicBezTo>
                <a:close/>
              </a:path>
            </a:pathLst>
          </a:custGeom>
          <a:solidFill>
            <a:schemeClr val="tx2"/>
          </a:solidFill>
          <a:ln w="3175">
            <a:noFill/>
          </a:ln>
          <a:effectLst/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2" name="Freeform 14"/>
          <p:cNvSpPr>
            <a:spLocks/>
          </p:cNvSpPr>
          <p:nvPr/>
        </p:nvSpPr>
        <p:spPr bwMode="auto">
          <a:xfrm>
            <a:off x="8404754" y="1556810"/>
            <a:ext cx="419100" cy="416983"/>
          </a:xfrm>
          <a:custGeom>
            <a:avLst/>
            <a:gdLst/>
            <a:ahLst/>
            <a:cxnLst/>
            <a:rect l="l" t="t" r="r" b="b"/>
            <a:pathLst>
              <a:path w="314325" h="312737">
                <a:moveTo>
                  <a:pt x="262209" y="246062"/>
                </a:moveTo>
                <a:cubicBezTo>
                  <a:pt x="285634" y="246062"/>
                  <a:pt x="304800" y="258564"/>
                  <a:pt x="304800" y="273149"/>
                </a:cubicBezTo>
                <a:cubicBezTo>
                  <a:pt x="304800" y="275232"/>
                  <a:pt x="304800" y="275232"/>
                  <a:pt x="304800" y="312737"/>
                </a:cubicBezTo>
                <a:cubicBezTo>
                  <a:pt x="304800" y="312737"/>
                  <a:pt x="304800" y="312737"/>
                  <a:pt x="217488" y="312737"/>
                </a:cubicBezTo>
                <a:cubicBezTo>
                  <a:pt x="217488" y="312737"/>
                  <a:pt x="217488" y="312737"/>
                  <a:pt x="217488" y="275232"/>
                </a:cubicBezTo>
                <a:cubicBezTo>
                  <a:pt x="217488" y="258564"/>
                  <a:pt x="236654" y="246062"/>
                  <a:pt x="262209" y="246062"/>
                </a:cubicBezTo>
                <a:close/>
                <a:moveTo>
                  <a:pt x="154781" y="246062"/>
                </a:moveTo>
                <a:cubicBezTo>
                  <a:pt x="177919" y="246062"/>
                  <a:pt x="196850" y="258564"/>
                  <a:pt x="196850" y="273149"/>
                </a:cubicBezTo>
                <a:cubicBezTo>
                  <a:pt x="196850" y="275232"/>
                  <a:pt x="196850" y="275232"/>
                  <a:pt x="196850" y="312737"/>
                </a:cubicBezTo>
                <a:cubicBezTo>
                  <a:pt x="196840" y="312737"/>
                  <a:pt x="195958" y="312737"/>
                  <a:pt x="112713" y="312737"/>
                </a:cubicBezTo>
                <a:cubicBezTo>
                  <a:pt x="112713" y="312728"/>
                  <a:pt x="112713" y="312144"/>
                  <a:pt x="112713" y="275232"/>
                </a:cubicBezTo>
                <a:cubicBezTo>
                  <a:pt x="112713" y="258564"/>
                  <a:pt x="131644" y="246062"/>
                  <a:pt x="154781" y="246062"/>
                </a:cubicBezTo>
                <a:close/>
                <a:moveTo>
                  <a:pt x="46580" y="246062"/>
                </a:moveTo>
                <a:cubicBezTo>
                  <a:pt x="69579" y="246062"/>
                  <a:pt x="90488" y="258564"/>
                  <a:pt x="90488" y="273149"/>
                </a:cubicBezTo>
                <a:cubicBezTo>
                  <a:pt x="90488" y="275232"/>
                  <a:pt x="90488" y="275232"/>
                  <a:pt x="90488" y="312737"/>
                </a:cubicBezTo>
                <a:cubicBezTo>
                  <a:pt x="90474" y="312737"/>
                  <a:pt x="89403" y="312737"/>
                  <a:pt x="4763" y="312737"/>
                </a:cubicBezTo>
                <a:cubicBezTo>
                  <a:pt x="4763" y="312724"/>
                  <a:pt x="4763" y="312035"/>
                  <a:pt x="4763" y="275232"/>
                </a:cubicBezTo>
                <a:cubicBezTo>
                  <a:pt x="4763" y="258564"/>
                  <a:pt x="23580" y="246062"/>
                  <a:pt x="46580" y="246062"/>
                </a:cubicBezTo>
                <a:close/>
                <a:moveTo>
                  <a:pt x="108401" y="123825"/>
                </a:moveTo>
                <a:cubicBezTo>
                  <a:pt x="110498" y="123825"/>
                  <a:pt x="110498" y="123825"/>
                  <a:pt x="112595" y="123825"/>
                </a:cubicBezTo>
                <a:cubicBezTo>
                  <a:pt x="116789" y="123825"/>
                  <a:pt x="116789" y="123825"/>
                  <a:pt x="202769" y="123825"/>
                </a:cubicBezTo>
                <a:cubicBezTo>
                  <a:pt x="209060" y="123825"/>
                  <a:pt x="209060" y="123825"/>
                  <a:pt x="225837" y="161687"/>
                </a:cubicBezTo>
                <a:cubicBezTo>
                  <a:pt x="225846" y="161669"/>
                  <a:pt x="226289" y="160871"/>
                  <a:pt x="246808" y="123825"/>
                </a:cubicBezTo>
                <a:cubicBezTo>
                  <a:pt x="246816" y="123828"/>
                  <a:pt x="246925" y="123864"/>
                  <a:pt x="248380" y="124351"/>
                </a:cubicBezTo>
                <a:lnTo>
                  <a:pt x="259390" y="128032"/>
                </a:lnTo>
                <a:cubicBezTo>
                  <a:pt x="265681" y="128032"/>
                  <a:pt x="269875" y="132239"/>
                  <a:pt x="269875" y="136446"/>
                </a:cubicBezTo>
                <a:cubicBezTo>
                  <a:pt x="269875" y="136465"/>
                  <a:pt x="269875" y="137481"/>
                  <a:pt x="269875" y="190573"/>
                </a:cubicBezTo>
                <a:cubicBezTo>
                  <a:pt x="260292" y="197862"/>
                  <a:pt x="247841" y="201566"/>
                  <a:pt x="234162" y="201566"/>
                </a:cubicBezTo>
                <a:cubicBezTo>
                  <a:pt x="216773" y="201566"/>
                  <a:pt x="206551" y="201566"/>
                  <a:pt x="200541" y="201566"/>
                </a:cubicBezTo>
                <a:cubicBezTo>
                  <a:pt x="199390" y="193822"/>
                  <a:pt x="197832" y="176633"/>
                  <a:pt x="194381" y="138549"/>
                </a:cubicBezTo>
                <a:cubicBezTo>
                  <a:pt x="194364" y="138549"/>
                  <a:pt x="193245" y="138549"/>
                  <a:pt x="116789" y="138549"/>
                </a:cubicBezTo>
                <a:cubicBezTo>
                  <a:pt x="110498" y="138549"/>
                  <a:pt x="110498" y="138549"/>
                  <a:pt x="108401" y="138549"/>
                </a:cubicBezTo>
                <a:cubicBezTo>
                  <a:pt x="104207" y="138549"/>
                  <a:pt x="100013" y="136446"/>
                  <a:pt x="100013" y="132239"/>
                </a:cubicBezTo>
                <a:cubicBezTo>
                  <a:pt x="100013" y="128032"/>
                  <a:pt x="104207" y="123825"/>
                  <a:pt x="108401" y="123825"/>
                </a:cubicBezTo>
                <a:close/>
                <a:moveTo>
                  <a:pt x="228601" y="61912"/>
                </a:moveTo>
                <a:cubicBezTo>
                  <a:pt x="241057" y="61912"/>
                  <a:pt x="251436" y="74612"/>
                  <a:pt x="251436" y="91545"/>
                </a:cubicBezTo>
                <a:lnTo>
                  <a:pt x="255588" y="97895"/>
                </a:lnTo>
                <a:lnTo>
                  <a:pt x="251436" y="104245"/>
                </a:lnTo>
                <a:cubicBezTo>
                  <a:pt x="247284" y="116945"/>
                  <a:pt x="238981" y="125412"/>
                  <a:pt x="228601" y="125412"/>
                </a:cubicBezTo>
                <a:cubicBezTo>
                  <a:pt x="218221" y="125412"/>
                  <a:pt x="209917" y="114829"/>
                  <a:pt x="205765" y="102129"/>
                </a:cubicBezTo>
                <a:lnTo>
                  <a:pt x="201613" y="95779"/>
                </a:lnTo>
                <a:lnTo>
                  <a:pt x="205765" y="89429"/>
                </a:lnTo>
                <a:cubicBezTo>
                  <a:pt x="207841" y="74612"/>
                  <a:pt x="216145" y="61912"/>
                  <a:pt x="228601" y="61912"/>
                </a:cubicBezTo>
                <a:close/>
                <a:moveTo>
                  <a:pt x="67506" y="0"/>
                </a:moveTo>
                <a:cubicBezTo>
                  <a:pt x="67524" y="0"/>
                  <a:pt x="69324" y="0"/>
                  <a:pt x="244710" y="0"/>
                </a:cubicBezTo>
                <a:cubicBezTo>
                  <a:pt x="282682" y="0"/>
                  <a:pt x="314325" y="31826"/>
                  <a:pt x="314325" y="70018"/>
                </a:cubicBezTo>
                <a:cubicBezTo>
                  <a:pt x="314325" y="70033"/>
                  <a:pt x="314325" y="71130"/>
                  <a:pt x="314325" y="150644"/>
                </a:cubicBezTo>
                <a:cubicBezTo>
                  <a:pt x="314325" y="188836"/>
                  <a:pt x="282682" y="220662"/>
                  <a:pt x="244710" y="220662"/>
                </a:cubicBezTo>
                <a:cubicBezTo>
                  <a:pt x="244692" y="220662"/>
                  <a:pt x="243730" y="220662"/>
                  <a:pt x="191970" y="220662"/>
                </a:cubicBezTo>
                <a:cubicBezTo>
                  <a:pt x="191970" y="220655"/>
                  <a:pt x="191970" y="220535"/>
                  <a:pt x="191970" y="218275"/>
                </a:cubicBezTo>
                <a:lnTo>
                  <a:pt x="191970" y="201566"/>
                </a:lnTo>
                <a:cubicBezTo>
                  <a:pt x="191976" y="201566"/>
                  <a:pt x="192046" y="201566"/>
                  <a:pt x="193042" y="201566"/>
                </a:cubicBezTo>
                <a:lnTo>
                  <a:pt x="200541" y="201566"/>
                </a:lnTo>
                <a:lnTo>
                  <a:pt x="201458" y="206877"/>
                </a:lnTo>
                <a:cubicBezTo>
                  <a:pt x="201852" y="207962"/>
                  <a:pt x="202245" y="207962"/>
                  <a:pt x="202769" y="207962"/>
                </a:cubicBezTo>
                <a:cubicBezTo>
                  <a:pt x="252388" y="207962"/>
                  <a:pt x="253089" y="207962"/>
                  <a:pt x="253099" y="207962"/>
                </a:cubicBezTo>
                <a:lnTo>
                  <a:pt x="267778" y="207962"/>
                </a:lnTo>
                <a:cubicBezTo>
                  <a:pt x="269875" y="201620"/>
                  <a:pt x="269875" y="195840"/>
                  <a:pt x="269875" y="190573"/>
                </a:cubicBezTo>
                <a:cubicBezTo>
                  <a:pt x="286955" y="181217"/>
                  <a:pt x="297449" y="163966"/>
                  <a:pt x="297449" y="144279"/>
                </a:cubicBezTo>
                <a:cubicBezTo>
                  <a:pt x="297449" y="144266"/>
                  <a:pt x="297449" y="143336"/>
                  <a:pt x="297449" y="76383"/>
                </a:cubicBezTo>
                <a:cubicBezTo>
                  <a:pt x="297449" y="42435"/>
                  <a:pt x="270024" y="16974"/>
                  <a:pt x="234162" y="16974"/>
                </a:cubicBezTo>
                <a:cubicBezTo>
                  <a:pt x="234145" y="16974"/>
                  <a:pt x="232556" y="16974"/>
                  <a:pt x="78054" y="16974"/>
                </a:cubicBezTo>
                <a:cubicBezTo>
                  <a:pt x="42191" y="16974"/>
                  <a:pt x="14767" y="42435"/>
                  <a:pt x="14767" y="76383"/>
                </a:cubicBezTo>
                <a:cubicBezTo>
                  <a:pt x="14767" y="76396"/>
                  <a:pt x="14767" y="77314"/>
                  <a:pt x="14767" y="144279"/>
                </a:cubicBezTo>
                <a:cubicBezTo>
                  <a:pt x="14767" y="176105"/>
                  <a:pt x="42191" y="201566"/>
                  <a:pt x="78054" y="201566"/>
                </a:cubicBezTo>
                <a:cubicBezTo>
                  <a:pt x="78069" y="201566"/>
                  <a:pt x="79155" y="201566"/>
                  <a:pt x="158217" y="201566"/>
                </a:cubicBezTo>
                <a:cubicBezTo>
                  <a:pt x="158217" y="201573"/>
                  <a:pt x="158217" y="201693"/>
                  <a:pt x="158217" y="203953"/>
                </a:cubicBezTo>
                <a:lnTo>
                  <a:pt x="158217" y="220662"/>
                </a:lnTo>
                <a:cubicBezTo>
                  <a:pt x="158200" y="220662"/>
                  <a:pt x="156963" y="220662"/>
                  <a:pt x="67506" y="220662"/>
                </a:cubicBezTo>
                <a:cubicBezTo>
                  <a:pt x="29534" y="220662"/>
                  <a:pt x="0" y="188836"/>
                  <a:pt x="0" y="150644"/>
                </a:cubicBezTo>
                <a:cubicBezTo>
                  <a:pt x="0" y="150629"/>
                  <a:pt x="0" y="149534"/>
                  <a:pt x="0" y="70018"/>
                </a:cubicBezTo>
                <a:cubicBezTo>
                  <a:pt x="0" y="31826"/>
                  <a:pt x="29534" y="0"/>
                  <a:pt x="67506" y="0"/>
                </a:cubicBezTo>
                <a:close/>
              </a:path>
            </a:pathLst>
          </a:custGeom>
          <a:solidFill>
            <a:schemeClr val="tx2"/>
          </a:solidFill>
          <a:ln w="3175">
            <a:noFill/>
          </a:ln>
          <a:effectLst/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8" name="Freeform 20"/>
          <p:cNvSpPr>
            <a:spLocks/>
          </p:cNvSpPr>
          <p:nvPr/>
        </p:nvSpPr>
        <p:spPr bwMode="auto">
          <a:xfrm>
            <a:off x="8529638" y="2661709"/>
            <a:ext cx="340783" cy="345016"/>
          </a:xfrm>
          <a:custGeom>
            <a:avLst/>
            <a:gdLst/>
            <a:ahLst/>
            <a:cxnLst/>
            <a:rect l="l" t="t" r="r" b="b"/>
            <a:pathLst>
              <a:path w="255587" h="258762">
                <a:moveTo>
                  <a:pt x="149225" y="149225"/>
                </a:moveTo>
                <a:lnTo>
                  <a:pt x="173037" y="149225"/>
                </a:lnTo>
                <a:lnTo>
                  <a:pt x="173037" y="153987"/>
                </a:lnTo>
                <a:lnTo>
                  <a:pt x="149225" y="153987"/>
                </a:lnTo>
                <a:close/>
                <a:moveTo>
                  <a:pt x="115888" y="131762"/>
                </a:moveTo>
                <a:lnTo>
                  <a:pt x="123825" y="136525"/>
                </a:lnTo>
                <a:lnTo>
                  <a:pt x="111125" y="169862"/>
                </a:lnTo>
                <a:lnTo>
                  <a:pt x="127000" y="176212"/>
                </a:lnTo>
                <a:lnTo>
                  <a:pt x="139700" y="169862"/>
                </a:lnTo>
                <a:lnTo>
                  <a:pt x="127000" y="136525"/>
                </a:lnTo>
                <a:lnTo>
                  <a:pt x="134938" y="131762"/>
                </a:lnTo>
                <a:close/>
                <a:moveTo>
                  <a:pt x="90231" y="123825"/>
                </a:moveTo>
                <a:cubicBezTo>
                  <a:pt x="73434" y="136634"/>
                  <a:pt x="60836" y="164388"/>
                  <a:pt x="58737" y="185737"/>
                </a:cubicBezTo>
                <a:cubicBezTo>
                  <a:pt x="187679" y="185737"/>
                  <a:pt x="188901" y="185737"/>
                  <a:pt x="188912" y="185737"/>
                </a:cubicBezTo>
                <a:cubicBezTo>
                  <a:pt x="186813" y="164388"/>
                  <a:pt x="176315" y="136634"/>
                  <a:pt x="157418" y="123825"/>
                </a:cubicBezTo>
                <a:cubicBezTo>
                  <a:pt x="153219" y="128095"/>
                  <a:pt x="146920" y="132365"/>
                  <a:pt x="138522" y="134500"/>
                </a:cubicBezTo>
                <a:lnTo>
                  <a:pt x="132223" y="138769"/>
                </a:lnTo>
                <a:cubicBezTo>
                  <a:pt x="132223" y="143037"/>
                  <a:pt x="144807" y="172894"/>
                  <a:pt x="144821" y="172928"/>
                </a:cubicBezTo>
                <a:lnTo>
                  <a:pt x="128286" y="180400"/>
                </a:lnTo>
                <a:cubicBezTo>
                  <a:pt x="126042" y="181414"/>
                  <a:pt x="125930" y="181464"/>
                  <a:pt x="125924" y="181467"/>
                </a:cubicBezTo>
                <a:lnTo>
                  <a:pt x="109390" y="173995"/>
                </a:lnTo>
                <a:cubicBezTo>
                  <a:pt x="107145" y="172981"/>
                  <a:pt x="107034" y="172931"/>
                  <a:pt x="107028" y="172928"/>
                </a:cubicBezTo>
                <a:cubicBezTo>
                  <a:pt x="107037" y="172901"/>
                  <a:pt x="117527" y="143037"/>
                  <a:pt x="119626" y="138769"/>
                </a:cubicBezTo>
                <a:cubicBezTo>
                  <a:pt x="117526" y="138769"/>
                  <a:pt x="115426" y="136634"/>
                  <a:pt x="113327" y="136634"/>
                </a:cubicBezTo>
                <a:cubicBezTo>
                  <a:pt x="104928" y="134500"/>
                  <a:pt x="96530" y="130230"/>
                  <a:pt x="90231" y="123825"/>
                </a:cubicBezTo>
                <a:close/>
                <a:moveTo>
                  <a:pt x="123825" y="53975"/>
                </a:moveTo>
                <a:cubicBezTo>
                  <a:pt x="106290" y="53975"/>
                  <a:pt x="92075" y="70677"/>
                  <a:pt x="92075" y="91281"/>
                </a:cubicBezTo>
                <a:cubicBezTo>
                  <a:pt x="92075" y="111885"/>
                  <a:pt x="106290" y="128587"/>
                  <a:pt x="123825" y="128587"/>
                </a:cubicBezTo>
                <a:cubicBezTo>
                  <a:pt x="141360" y="128587"/>
                  <a:pt x="155575" y="111885"/>
                  <a:pt x="155575" y="91281"/>
                </a:cubicBezTo>
                <a:cubicBezTo>
                  <a:pt x="155575" y="70677"/>
                  <a:pt x="141360" y="53975"/>
                  <a:pt x="123825" y="53975"/>
                </a:cubicBezTo>
                <a:close/>
                <a:moveTo>
                  <a:pt x="111952" y="0"/>
                </a:moveTo>
                <a:cubicBezTo>
                  <a:pt x="111952" y="0"/>
                  <a:pt x="111952" y="0"/>
                  <a:pt x="122513" y="27349"/>
                </a:cubicBezTo>
                <a:cubicBezTo>
                  <a:pt x="124625" y="27349"/>
                  <a:pt x="126738" y="27349"/>
                  <a:pt x="128850" y="27349"/>
                </a:cubicBezTo>
                <a:cubicBezTo>
                  <a:pt x="130956" y="27349"/>
                  <a:pt x="133062" y="27349"/>
                  <a:pt x="133074" y="27349"/>
                </a:cubicBezTo>
                <a:cubicBezTo>
                  <a:pt x="133074" y="27349"/>
                  <a:pt x="133074" y="27349"/>
                  <a:pt x="143636" y="0"/>
                </a:cubicBezTo>
                <a:cubicBezTo>
                  <a:pt x="143636" y="0"/>
                  <a:pt x="143636" y="0"/>
                  <a:pt x="192219" y="16830"/>
                </a:cubicBezTo>
                <a:cubicBezTo>
                  <a:pt x="192219" y="16830"/>
                  <a:pt x="192219" y="16830"/>
                  <a:pt x="181657" y="44179"/>
                </a:cubicBezTo>
                <a:cubicBezTo>
                  <a:pt x="185882" y="46283"/>
                  <a:pt x="190106" y="48386"/>
                  <a:pt x="192219" y="50490"/>
                </a:cubicBezTo>
                <a:cubicBezTo>
                  <a:pt x="192219" y="50490"/>
                  <a:pt x="192219" y="50490"/>
                  <a:pt x="215454" y="33660"/>
                </a:cubicBezTo>
                <a:cubicBezTo>
                  <a:pt x="215454" y="33660"/>
                  <a:pt x="215454" y="33660"/>
                  <a:pt x="247138" y="75735"/>
                </a:cubicBezTo>
                <a:cubicBezTo>
                  <a:pt x="247138" y="75735"/>
                  <a:pt x="247138" y="75735"/>
                  <a:pt x="221791" y="92565"/>
                </a:cubicBezTo>
                <a:cubicBezTo>
                  <a:pt x="223903" y="96773"/>
                  <a:pt x="226015" y="98877"/>
                  <a:pt x="226015" y="103084"/>
                </a:cubicBezTo>
                <a:cubicBezTo>
                  <a:pt x="226015" y="103084"/>
                  <a:pt x="226015" y="103084"/>
                  <a:pt x="255587" y="103084"/>
                </a:cubicBezTo>
                <a:cubicBezTo>
                  <a:pt x="255587" y="103084"/>
                  <a:pt x="255587" y="103084"/>
                  <a:pt x="255587" y="153574"/>
                </a:cubicBezTo>
                <a:lnTo>
                  <a:pt x="226015" y="153574"/>
                </a:lnTo>
                <a:cubicBezTo>
                  <a:pt x="226015" y="157782"/>
                  <a:pt x="223903" y="161989"/>
                  <a:pt x="221791" y="166197"/>
                </a:cubicBezTo>
                <a:cubicBezTo>
                  <a:pt x="221791" y="166197"/>
                  <a:pt x="221791" y="166197"/>
                  <a:pt x="247138" y="183027"/>
                </a:cubicBezTo>
                <a:cubicBezTo>
                  <a:pt x="247138" y="183027"/>
                  <a:pt x="247138" y="183027"/>
                  <a:pt x="215454" y="225102"/>
                </a:cubicBezTo>
                <a:cubicBezTo>
                  <a:pt x="215454" y="225102"/>
                  <a:pt x="215454" y="225102"/>
                  <a:pt x="192219" y="206168"/>
                </a:cubicBezTo>
                <a:cubicBezTo>
                  <a:pt x="190106" y="210376"/>
                  <a:pt x="185882" y="212479"/>
                  <a:pt x="181657" y="214583"/>
                </a:cubicBezTo>
                <a:cubicBezTo>
                  <a:pt x="181657" y="214583"/>
                  <a:pt x="181657" y="214583"/>
                  <a:pt x="192219" y="241932"/>
                </a:cubicBezTo>
                <a:cubicBezTo>
                  <a:pt x="192219" y="241932"/>
                  <a:pt x="192219" y="241932"/>
                  <a:pt x="143636" y="258762"/>
                </a:cubicBezTo>
                <a:cubicBezTo>
                  <a:pt x="143636" y="258762"/>
                  <a:pt x="143636" y="258762"/>
                  <a:pt x="133074" y="229310"/>
                </a:cubicBezTo>
                <a:cubicBezTo>
                  <a:pt x="126738" y="229310"/>
                  <a:pt x="124625" y="229310"/>
                  <a:pt x="122513" y="229310"/>
                </a:cubicBezTo>
                <a:cubicBezTo>
                  <a:pt x="122513" y="229310"/>
                  <a:pt x="122513" y="229310"/>
                  <a:pt x="111952" y="258762"/>
                </a:cubicBezTo>
                <a:cubicBezTo>
                  <a:pt x="111952" y="258762"/>
                  <a:pt x="111952" y="258762"/>
                  <a:pt x="63369" y="241932"/>
                </a:cubicBezTo>
                <a:cubicBezTo>
                  <a:pt x="63369" y="241932"/>
                  <a:pt x="63369" y="241932"/>
                  <a:pt x="73930" y="214583"/>
                </a:cubicBezTo>
                <a:cubicBezTo>
                  <a:pt x="69706" y="212479"/>
                  <a:pt x="65481" y="210376"/>
                  <a:pt x="63369" y="206168"/>
                </a:cubicBezTo>
                <a:cubicBezTo>
                  <a:pt x="63369" y="206168"/>
                  <a:pt x="63369" y="206168"/>
                  <a:pt x="40134" y="225102"/>
                </a:cubicBezTo>
                <a:cubicBezTo>
                  <a:pt x="40134" y="225102"/>
                  <a:pt x="40134" y="225102"/>
                  <a:pt x="10562" y="183027"/>
                </a:cubicBezTo>
                <a:cubicBezTo>
                  <a:pt x="10562" y="183027"/>
                  <a:pt x="10562" y="183027"/>
                  <a:pt x="33797" y="166197"/>
                </a:cubicBezTo>
                <a:cubicBezTo>
                  <a:pt x="31685" y="161989"/>
                  <a:pt x="29572" y="157782"/>
                  <a:pt x="29572" y="153574"/>
                </a:cubicBezTo>
                <a:cubicBezTo>
                  <a:pt x="29572" y="153574"/>
                  <a:pt x="29572" y="153574"/>
                  <a:pt x="0" y="153574"/>
                </a:cubicBezTo>
                <a:cubicBezTo>
                  <a:pt x="0" y="153574"/>
                  <a:pt x="0" y="153574"/>
                  <a:pt x="0" y="103084"/>
                </a:cubicBezTo>
                <a:cubicBezTo>
                  <a:pt x="0" y="103084"/>
                  <a:pt x="0" y="103084"/>
                  <a:pt x="29572" y="103084"/>
                </a:cubicBezTo>
                <a:cubicBezTo>
                  <a:pt x="29572" y="98877"/>
                  <a:pt x="31685" y="96773"/>
                  <a:pt x="33797" y="92565"/>
                </a:cubicBezTo>
                <a:cubicBezTo>
                  <a:pt x="33797" y="92565"/>
                  <a:pt x="33797" y="92565"/>
                  <a:pt x="10562" y="75735"/>
                </a:cubicBezTo>
                <a:cubicBezTo>
                  <a:pt x="10562" y="75735"/>
                  <a:pt x="10562" y="75735"/>
                  <a:pt x="40134" y="33660"/>
                </a:cubicBezTo>
                <a:cubicBezTo>
                  <a:pt x="40134" y="33660"/>
                  <a:pt x="40134" y="33660"/>
                  <a:pt x="63369" y="50490"/>
                </a:cubicBezTo>
                <a:cubicBezTo>
                  <a:pt x="65481" y="48386"/>
                  <a:pt x="69706" y="46283"/>
                  <a:pt x="73930" y="44179"/>
                </a:cubicBezTo>
                <a:cubicBezTo>
                  <a:pt x="73930" y="44179"/>
                  <a:pt x="73930" y="44179"/>
                  <a:pt x="63369" y="16830"/>
                </a:cubicBezTo>
                <a:cubicBezTo>
                  <a:pt x="63369" y="16830"/>
                  <a:pt x="63369" y="16830"/>
                  <a:pt x="111952" y="0"/>
                </a:cubicBezTo>
                <a:close/>
              </a:path>
            </a:pathLst>
          </a:custGeom>
          <a:solidFill>
            <a:schemeClr val="tx2"/>
          </a:solidFill>
          <a:ln w="3175">
            <a:noFill/>
          </a:ln>
          <a:effectLst/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9" name="Freeform 21"/>
          <p:cNvSpPr>
            <a:spLocks noEditPoints="1"/>
          </p:cNvSpPr>
          <p:nvPr/>
        </p:nvSpPr>
        <p:spPr bwMode="auto">
          <a:xfrm>
            <a:off x="8823855" y="2530477"/>
            <a:ext cx="196849" cy="198967"/>
          </a:xfrm>
          <a:custGeom>
            <a:avLst/>
            <a:gdLst>
              <a:gd name="T0" fmla="*/ 70 w 70"/>
              <a:gd name="T1" fmla="*/ 42 h 70"/>
              <a:gd name="T2" fmla="*/ 70 w 70"/>
              <a:gd name="T3" fmla="*/ 28 h 70"/>
              <a:gd name="T4" fmla="*/ 62 w 70"/>
              <a:gd name="T5" fmla="*/ 28 h 70"/>
              <a:gd name="T6" fmla="*/ 61 w 70"/>
              <a:gd name="T7" fmla="*/ 25 h 70"/>
              <a:gd name="T8" fmla="*/ 67 w 70"/>
              <a:gd name="T9" fmla="*/ 20 h 70"/>
              <a:gd name="T10" fmla="*/ 59 w 70"/>
              <a:gd name="T11" fmla="*/ 9 h 70"/>
              <a:gd name="T12" fmla="*/ 53 w 70"/>
              <a:gd name="T13" fmla="*/ 14 h 70"/>
              <a:gd name="T14" fmla="*/ 50 w 70"/>
              <a:gd name="T15" fmla="*/ 12 h 70"/>
              <a:gd name="T16" fmla="*/ 53 w 70"/>
              <a:gd name="T17" fmla="*/ 4 h 70"/>
              <a:gd name="T18" fmla="*/ 39 w 70"/>
              <a:gd name="T19" fmla="*/ 0 h 70"/>
              <a:gd name="T20" fmla="*/ 37 w 70"/>
              <a:gd name="T21" fmla="*/ 7 h 70"/>
              <a:gd name="T22" fmla="*/ 35 w 70"/>
              <a:gd name="T23" fmla="*/ 7 h 70"/>
              <a:gd name="T24" fmla="*/ 34 w 70"/>
              <a:gd name="T25" fmla="*/ 7 h 70"/>
              <a:gd name="T26" fmla="*/ 31 w 70"/>
              <a:gd name="T27" fmla="*/ 0 h 70"/>
              <a:gd name="T28" fmla="*/ 18 w 70"/>
              <a:gd name="T29" fmla="*/ 4 h 70"/>
              <a:gd name="T30" fmla="*/ 20 w 70"/>
              <a:gd name="T31" fmla="*/ 12 h 70"/>
              <a:gd name="T32" fmla="*/ 18 w 70"/>
              <a:gd name="T33" fmla="*/ 14 h 70"/>
              <a:gd name="T34" fmla="*/ 11 w 70"/>
              <a:gd name="T35" fmla="*/ 9 h 70"/>
              <a:gd name="T36" fmla="*/ 3 w 70"/>
              <a:gd name="T37" fmla="*/ 20 h 70"/>
              <a:gd name="T38" fmla="*/ 9 w 70"/>
              <a:gd name="T39" fmla="*/ 25 h 70"/>
              <a:gd name="T40" fmla="*/ 8 w 70"/>
              <a:gd name="T41" fmla="*/ 28 h 70"/>
              <a:gd name="T42" fmla="*/ 0 w 70"/>
              <a:gd name="T43" fmla="*/ 28 h 70"/>
              <a:gd name="T44" fmla="*/ 0 w 70"/>
              <a:gd name="T45" fmla="*/ 42 h 70"/>
              <a:gd name="T46" fmla="*/ 8 w 70"/>
              <a:gd name="T47" fmla="*/ 42 h 70"/>
              <a:gd name="T48" fmla="*/ 9 w 70"/>
              <a:gd name="T49" fmla="*/ 45 h 70"/>
              <a:gd name="T50" fmla="*/ 3 w 70"/>
              <a:gd name="T51" fmla="*/ 50 h 70"/>
              <a:gd name="T52" fmla="*/ 11 w 70"/>
              <a:gd name="T53" fmla="*/ 61 h 70"/>
              <a:gd name="T54" fmla="*/ 18 w 70"/>
              <a:gd name="T55" fmla="*/ 57 h 70"/>
              <a:gd name="T56" fmla="*/ 20 w 70"/>
              <a:gd name="T57" fmla="*/ 59 h 70"/>
              <a:gd name="T58" fmla="*/ 18 w 70"/>
              <a:gd name="T59" fmla="*/ 66 h 70"/>
              <a:gd name="T60" fmla="*/ 31 w 70"/>
              <a:gd name="T61" fmla="*/ 70 h 70"/>
              <a:gd name="T62" fmla="*/ 34 w 70"/>
              <a:gd name="T63" fmla="*/ 63 h 70"/>
              <a:gd name="T64" fmla="*/ 35 w 70"/>
              <a:gd name="T65" fmla="*/ 63 h 70"/>
              <a:gd name="T66" fmla="*/ 37 w 70"/>
              <a:gd name="T67" fmla="*/ 63 h 70"/>
              <a:gd name="T68" fmla="*/ 39 w 70"/>
              <a:gd name="T69" fmla="*/ 70 h 70"/>
              <a:gd name="T70" fmla="*/ 53 w 70"/>
              <a:gd name="T71" fmla="*/ 66 h 70"/>
              <a:gd name="T72" fmla="*/ 50 w 70"/>
              <a:gd name="T73" fmla="*/ 59 h 70"/>
              <a:gd name="T74" fmla="*/ 53 w 70"/>
              <a:gd name="T75" fmla="*/ 57 h 70"/>
              <a:gd name="T76" fmla="*/ 59 w 70"/>
              <a:gd name="T77" fmla="*/ 61 h 70"/>
              <a:gd name="T78" fmla="*/ 67 w 70"/>
              <a:gd name="T79" fmla="*/ 50 h 70"/>
              <a:gd name="T80" fmla="*/ 61 w 70"/>
              <a:gd name="T81" fmla="*/ 45 h 70"/>
              <a:gd name="T82" fmla="*/ 62 w 70"/>
              <a:gd name="T83" fmla="*/ 42 h 70"/>
              <a:gd name="T84" fmla="*/ 70 w 70"/>
              <a:gd name="T85" fmla="*/ 42 h 70"/>
              <a:gd name="T86" fmla="*/ 35 w 70"/>
              <a:gd name="T87" fmla="*/ 44 h 70"/>
              <a:gd name="T88" fmla="*/ 27 w 70"/>
              <a:gd name="T89" fmla="*/ 35 h 70"/>
              <a:gd name="T90" fmla="*/ 35 w 70"/>
              <a:gd name="T91" fmla="*/ 27 h 70"/>
              <a:gd name="T92" fmla="*/ 44 w 70"/>
              <a:gd name="T93" fmla="*/ 35 h 70"/>
              <a:gd name="T94" fmla="*/ 35 w 70"/>
              <a:gd name="T95" fmla="*/ 44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0" h="70">
                <a:moveTo>
                  <a:pt x="70" y="42"/>
                </a:moveTo>
                <a:cubicBezTo>
                  <a:pt x="70" y="28"/>
                  <a:pt x="70" y="28"/>
                  <a:pt x="70" y="28"/>
                </a:cubicBezTo>
                <a:cubicBezTo>
                  <a:pt x="62" y="28"/>
                  <a:pt x="62" y="28"/>
                  <a:pt x="62" y="28"/>
                </a:cubicBezTo>
                <a:cubicBezTo>
                  <a:pt x="62" y="27"/>
                  <a:pt x="61" y="26"/>
                  <a:pt x="61" y="25"/>
                </a:cubicBezTo>
                <a:cubicBezTo>
                  <a:pt x="67" y="20"/>
                  <a:pt x="67" y="20"/>
                  <a:pt x="67" y="20"/>
                </a:cubicBezTo>
                <a:cubicBezTo>
                  <a:pt x="59" y="9"/>
                  <a:pt x="59" y="9"/>
                  <a:pt x="59" y="9"/>
                </a:cubicBezTo>
                <a:cubicBezTo>
                  <a:pt x="53" y="14"/>
                  <a:pt x="53" y="14"/>
                  <a:pt x="53" y="14"/>
                </a:cubicBezTo>
                <a:cubicBezTo>
                  <a:pt x="52" y="13"/>
                  <a:pt x="51" y="12"/>
                  <a:pt x="50" y="12"/>
                </a:cubicBezTo>
                <a:cubicBezTo>
                  <a:pt x="53" y="4"/>
                  <a:pt x="53" y="4"/>
                  <a:pt x="53" y="4"/>
                </a:cubicBezTo>
                <a:cubicBezTo>
                  <a:pt x="39" y="0"/>
                  <a:pt x="39" y="0"/>
                  <a:pt x="39" y="0"/>
                </a:cubicBezTo>
                <a:cubicBezTo>
                  <a:pt x="37" y="7"/>
                  <a:pt x="37" y="7"/>
                  <a:pt x="37" y="7"/>
                </a:cubicBezTo>
                <a:cubicBezTo>
                  <a:pt x="36" y="7"/>
                  <a:pt x="36" y="7"/>
                  <a:pt x="35" y="7"/>
                </a:cubicBezTo>
                <a:cubicBezTo>
                  <a:pt x="35" y="7"/>
                  <a:pt x="34" y="7"/>
                  <a:pt x="34" y="7"/>
                </a:cubicBezTo>
                <a:cubicBezTo>
                  <a:pt x="31" y="0"/>
                  <a:pt x="31" y="0"/>
                  <a:pt x="31" y="0"/>
                </a:cubicBezTo>
                <a:cubicBezTo>
                  <a:pt x="18" y="4"/>
                  <a:pt x="18" y="4"/>
                  <a:pt x="18" y="4"/>
                </a:cubicBezTo>
                <a:cubicBezTo>
                  <a:pt x="20" y="12"/>
                  <a:pt x="20" y="12"/>
                  <a:pt x="20" y="12"/>
                </a:cubicBezTo>
                <a:cubicBezTo>
                  <a:pt x="19" y="12"/>
                  <a:pt x="18" y="13"/>
                  <a:pt x="18" y="14"/>
                </a:cubicBezTo>
                <a:cubicBezTo>
                  <a:pt x="11" y="9"/>
                  <a:pt x="11" y="9"/>
                  <a:pt x="11" y="9"/>
                </a:cubicBezTo>
                <a:cubicBezTo>
                  <a:pt x="3" y="20"/>
                  <a:pt x="3" y="20"/>
                  <a:pt x="3" y="20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26"/>
                  <a:pt x="9" y="27"/>
                  <a:pt x="8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42"/>
                  <a:pt x="0" y="42"/>
                  <a:pt x="0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9" y="43"/>
                  <a:pt x="9" y="44"/>
                  <a:pt x="9" y="45"/>
                </a:cubicBezTo>
                <a:cubicBezTo>
                  <a:pt x="3" y="50"/>
                  <a:pt x="3" y="50"/>
                  <a:pt x="3" y="50"/>
                </a:cubicBezTo>
                <a:cubicBezTo>
                  <a:pt x="11" y="61"/>
                  <a:pt x="11" y="61"/>
                  <a:pt x="11" y="61"/>
                </a:cubicBezTo>
                <a:cubicBezTo>
                  <a:pt x="18" y="57"/>
                  <a:pt x="18" y="57"/>
                  <a:pt x="18" y="57"/>
                </a:cubicBezTo>
                <a:cubicBezTo>
                  <a:pt x="18" y="57"/>
                  <a:pt x="19" y="58"/>
                  <a:pt x="20" y="59"/>
                </a:cubicBezTo>
                <a:cubicBezTo>
                  <a:pt x="18" y="66"/>
                  <a:pt x="18" y="66"/>
                  <a:pt x="18" y="66"/>
                </a:cubicBezTo>
                <a:cubicBezTo>
                  <a:pt x="31" y="70"/>
                  <a:pt x="31" y="70"/>
                  <a:pt x="31" y="70"/>
                </a:cubicBezTo>
                <a:cubicBezTo>
                  <a:pt x="34" y="63"/>
                  <a:pt x="34" y="63"/>
                  <a:pt x="34" y="63"/>
                </a:cubicBezTo>
                <a:cubicBezTo>
                  <a:pt x="34" y="63"/>
                  <a:pt x="35" y="63"/>
                  <a:pt x="35" y="63"/>
                </a:cubicBezTo>
                <a:cubicBezTo>
                  <a:pt x="36" y="63"/>
                  <a:pt x="36" y="63"/>
                  <a:pt x="37" y="63"/>
                </a:cubicBezTo>
                <a:cubicBezTo>
                  <a:pt x="39" y="70"/>
                  <a:pt x="39" y="70"/>
                  <a:pt x="39" y="70"/>
                </a:cubicBezTo>
                <a:cubicBezTo>
                  <a:pt x="53" y="66"/>
                  <a:pt x="53" y="66"/>
                  <a:pt x="53" y="66"/>
                </a:cubicBezTo>
                <a:cubicBezTo>
                  <a:pt x="50" y="59"/>
                  <a:pt x="50" y="59"/>
                  <a:pt x="50" y="59"/>
                </a:cubicBezTo>
                <a:cubicBezTo>
                  <a:pt x="51" y="58"/>
                  <a:pt x="52" y="57"/>
                  <a:pt x="53" y="57"/>
                </a:cubicBezTo>
                <a:cubicBezTo>
                  <a:pt x="59" y="61"/>
                  <a:pt x="59" y="61"/>
                  <a:pt x="59" y="61"/>
                </a:cubicBezTo>
                <a:cubicBezTo>
                  <a:pt x="67" y="50"/>
                  <a:pt x="67" y="50"/>
                  <a:pt x="67" y="50"/>
                </a:cubicBezTo>
                <a:cubicBezTo>
                  <a:pt x="61" y="45"/>
                  <a:pt x="61" y="45"/>
                  <a:pt x="61" y="45"/>
                </a:cubicBezTo>
                <a:cubicBezTo>
                  <a:pt x="61" y="44"/>
                  <a:pt x="62" y="43"/>
                  <a:pt x="62" y="42"/>
                </a:cubicBezTo>
                <a:lnTo>
                  <a:pt x="70" y="42"/>
                </a:lnTo>
                <a:close/>
                <a:moveTo>
                  <a:pt x="35" y="44"/>
                </a:moveTo>
                <a:cubicBezTo>
                  <a:pt x="31" y="44"/>
                  <a:pt x="27" y="40"/>
                  <a:pt x="27" y="35"/>
                </a:cubicBezTo>
                <a:cubicBezTo>
                  <a:pt x="27" y="31"/>
                  <a:pt x="31" y="27"/>
                  <a:pt x="35" y="27"/>
                </a:cubicBezTo>
                <a:cubicBezTo>
                  <a:pt x="40" y="27"/>
                  <a:pt x="44" y="31"/>
                  <a:pt x="44" y="35"/>
                </a:cubicBezTo>
                <a:cubicBezTo>
                  <a:pt x="44" y="40"/>
                  <a:pt x="40" y="44"/>
                  <a:pt x="35" y="44"/>
                </a:cubicBezTo>
                <a:close/>
              </a:path>
            </a:pathLst>
          </a:custGeom>
          <a:solidFill>
            <a:schemeClr val="tx2"/>
          </a:solidFill>
          <a:ln w="3175">
            <a:noFill/>
          </a:ln>
          <a:effectLst/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4" name="Freeform 26"/>
          <p:cNvSpPr>
            <a:spLocks/>
          </p:cNvSpPr>
          <p:nvPr/>
        </p:nvSpPr>
        <p:spPr bwMode="auto">
          <a:xfrm>
            <a:off x="7401454" y="1688044"/>
            <a:ext cx="275167" cy="461433"/>
          </a:xfrm>
          <a:custGeom>
            <a:avLst/>
            <a:gdLst>
              <a:gd name="T0" fmla="*/ 93 w 98"/>
              <a:gd name="T1" fmla="*/ 92 h 164"/>
              <a:gd name="T2" fmla="*/ 77 w 98"/>
              <a:gd name="T3" fmla="*/ 79 h 164"/>
              <a:gd name="T4" fmla="*/ 50 w 98"/>
              <a:gd name="T5" fmla="*/ 71 h 164"/>
              <a:gd name="T6" fmla="*/ 25 w 98"/>
              <a:gd name="T7" fmla="*/ 62 h 164"/>
              <a:gd name="T8" fmla="*/ 20 w 98"/>
              <a:gd name="T9" fmla="*/ 51 h 164"/>
              <a:gd name="T10" fmla="*/ 27 w 98"/>
              <a:gd name="T11" fmla="*/ 38 h 164"/>
              <a:gd name="T12" fmla="*/ 49 w 98"/>
              <a:gd name="T13" fmla="*/ 33 h 164"/>
              <a:gd name="T14" fmla="*/ 70 w 98"/>
              <a:gd name="T15" fmla="*/ 39 h 164"/>
              <a:gd name="T16" fmla="*/ 79 w 98"/>
              <a:gd name="T17" fmla="*/ 57 h 164"/>
              <a:gd name="T18" fmla="*/ 95 w 98"/>
              <a:gd name="T19" fmla="*/ 55 h 164"/>
              <a:gd name="T20" fmla="*/ 89 w 98"/>
              <a:gd name="T21" fmla="*/ 36 h 164"/>
              <a:gd name="T22" fmla="*/ 72 w 98"/>
              <a:gd name="T23" fmla="*/ 23 h 164"/>
              <a:gd name="T24" fmla="*/ 62 w 98"/>
              <a:gd name="T25" fmla="*/ 20 h 164"/>
              <a:gd name="T26" fmla="*/ 62 w 98"/>
              <a:gd name="T27" fmla="*/ 0 h 164"/>
              <a:gd name="T28" fmla="*/ 36 w 98"/>
              <a:gd name="T29" fmla="*/ 0 h 164"/>
              <a:gd name="T30" fmla="*/ 36 w 98"/>
              <a:gd name="T31" fmla="*/ 19 h 164"/>
              <a:gd name="T32" fmla="*/ 25 w 98"/>
              <a:gd name="T33" fmla="*/ 23 h 164"/>
              <a:gd name="T34" fmla="*/ 10 w 98"/>
              <a:gd name="T35" fmla="*/ 35 h 164"/>
              <a:gd name="T36" fmla="*/ 4 w 98"/>
              <a:gd name="T37" fmla="*/ 53 h 164"/>
              <a:gd name="T38" fmla="*/ 9 w 98"/>
              <a:gd name="T39" fmla="*/ 68 h 164"/>
              <a:gd name="T40" fmla="*/ 22 w 98"/>
              <a:gd name="T41" fmla="*/ 80 h 164"/>
              <a:gd name="T42" fmla="*/ 46 w 98"/>
              <a:gd name="T43" fmla="*/ 87 h 164"/>
              <a:gd name="T44" fmla="*/ 68 w 98"/>
              <a:gd name="T45" fmla="*/ 93 h 164"/>
              <a:gd name="T46" fmla="*/ 79 w 98"/>
              <a:gd name="T47" fmla="*/ 101 h 164"/>
              <a:gd name="T48" fmla="*/ 83 w 98"/>
              <a:gd name="T49" fmla="*/ 111 h 164"/>
              <a:gd name="T50" fmla="*/ 79 w 98"/>
              <a:gd name="T51" fmla="*/ 122 h 164"/>
              <a:gd name="T52" fmla="*/ 68 w 98"/>
              <a:gd name="T53" fmla="*/ 129 h 164"/>
              <a:gd name="T54" fmla="*/ 52 w 98"/>
              <a:gd name="T55" fmla="*/ 132 h 164"/>
              <a:gd name="T56" fmla="*/ 33 w 98"/>
              <a:gd name="T57" fmla="*/ 128 h 164"/>
              <a:gd name="T58" fmla="*/ 20 w 98"/>
              <a:gd name="T59" fmla="*/ 119 h 164"/>
              <a:gd name="T60" fmla="*/ 15 w 98"/>
              <a:gd name="T61" fmla="*/ 103 h 164"/>
              <a:gd name="T62" fmla="*/ 0 w 98"/>
              <a:gd name="T63" fmla="*/ 105 h 164"/>
              <a:gd name="T64" fmla="*/ 6 w 98"/>
              <a:gd name="T65" fmla="*/ 127 h 164"/>
              <a:gd name="T66" fmla="*/ 24 w 98"/>
              <a:gd name="T67" fmla="*/ 142 h 164"/>
              <a:gd name="T68" fmla="*/ 36 w 98"/>
              <a:gd name="T69" fmla="*/ 145 h 164"/>
              <a:gd name="T70" fmla="*/ 36 w 98"/>
              <a:gd name="T71" fmla="*/ 164 h 164"/>
              <a:gd name="T72" fmla="*/ 62 w 98"/>
              <a:gd name="T73" fmla="*/ 164 h 164"/>
              <a:gd name="T74" fmla="*/ 62 w 98"/>
              <a:gd name="T75" fmla="*/ 146 h 164"/>
              <a:gd name="T76" fmla="*/ 77 w 98"/>
              <a:gd name="T77" fmla="*/ 142 h 164"/>
              <a:gd name="T78" fmla="*/ 93 w 98"/>
              <a:gd name="T79" fmla="*/ 128 h 164"/>
              <a:gd name="T80" fmla="*/ 98 w 98"/>
              <a:gd name="T81" fmla="*/ 110 h 164"/>
              <a:gd name="T82" fmla="*/ 93 w 98"/>
              <a:gd name="T83" fmla="*/ 92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8" h="164">
                <a:moveTo>
                  <a:pt x="93" y="92"/>
                </a:moveTo>
                <a:cubicBezTo>
                  <a:pt x="90" y="87"/>
                  <a:pt x="85" y="83"/>
                  <a:pt x="77" y="79"/>
                </a:cubicBezTo>
                <a:cubicBezTo>
                  <a:pt x="72" y="77"/>
                  <a:pt x="63" y="74"/>
                  <a:pt x="50" y="71"/>
                </a:cubicBezTo>
                <a:cubicBezTo>
                  <a:pt x="36" y="68"/>
                  <a:pt x="28" y="65"/>
                  <a:pt x="25" y="62"/>
                </a:cubicBezTo>
                <a:cubicBezTo>
                  <a:pt x="22" y="60"/>
                  <a:pt x="20" y="56"/>
                  <a:pt x="20" y="51"/>
                </a:cubicBezTo>
                <a:cubicBezTo>
                  <a:pt x="20" y="46"/>
                  <a:pt x="22" y="42"/>
                  <a:pt x="27" y="38"/>
                </a:cubicBezTo>
                <a:cubicBezTo>
                  <a:pt x="32" y="35"/>
                  <a:pt x="39" y="33"/>
                  <a:pt x="49" y="33"/>
                </a:cubicBezTo>
                <a:cubicBezTo>
                  <a:pt x="58" y="33"/>
                  <a:pt x="66" y="35"/>
                  <a:pt x="70" y="39"/>
                </a:cubicBezTo>
                <a:cubicBezTo>
                  <a:pt x="75" y="43"/>
                  <a:pt x="78" y="49"/>
                  <a:pt x="79" y="57"/>
                </a:cubicBezTo>
                <a:cubicBezTo>
                  <a:pt x="95" y="55"/>
                  <a:pt x="95" y="55"/>
                  <a:pt x="95" y="55"/>
                </a:cubicBezTo>
                <a:cubicBezTo>
                  <a:pt x="94" y="48"/>
                  <a:pt x="92" y="42"/>
                  <a:pt x="89" y="36"/>
                </a:cubicBezTo>
                <a:cubicBezTo>
                  <a:pt x="85" y="30"/>
                  <a:pt x="79" y="26"/>
                  <a:pt x="72" y="23"/>
                </a:cubicBezTo>
                <a:cubicBezTo>
                  <a:pt x="69" y="21"/>
                  <a:pt x="66" y="21"/>
                  <a:pt x="62" y="20"/>
                </a:cubicBezTo>
                <a:cubicBezTo>
                  <a:pt x="62" y="0"/>
                  <a:pt x="62" y="0"/>
                  <a:pt x="62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19"/>
                  <a:pt x="36" y="19"/>
                  <a:pt x="36" y="19"/>
                </a:cubicBezTo>
                <a:cubicBezTo>
                  <a:pt x="32" y="20"/>
                  <a:pt x="29" y="21"/>
                  <a:pt x="25" y="23"/>
                </a:cubicBezTo>
                <a:cubicBezTo>
                  <a:pt x="18" y="25"/>
                  <a:pt x="13" y="29"/>
                  <a:pt x="10" y="35"/>
                </a:cubicBezTo>
                <a:cubicBezTo>
                  <a:pt x="6" y="40"/>
                  <a:pt x="4" y="46"/>
                  <a:pt x="4" y="53"/>
                </a:cubicBezTo>
                <a:cubicBezTo>
                  <a:pt x="4" y="58"/>
                  <a:pt x="6" y="63"/>
                  <a:pt x="9" y="68"/>
                </a:cubicBezTo>
                <a:cubicBezTo>
                  <a:pt x="12" y="73"/>
                  <a:pt x="16" y="76"/>
                  <a:pt x="22" y="80"/>
                </a:cubicBezTo>
                <a:cubicBezTo>
                  <a:pt x="27" y="82"/>
                  <a:pt x="35" y="85"/>
                  <a:pt x="46" y="87"/>
                </a:cubicBezTo>
                <a:cubicBezTo>
                  <a:pt x="57" y="90"/>
                  <a:pt x="65" y="92"/>
                  <a:pt x="68" y="93"/>
                </a:cubicBezTo>
                <a:cubicBezTo>
                  <a:pt x="73" y="95"/>
                  <a:pt x="77" y="98"/>
                  <a:pt x="79" y="101"/>
                </a:cubicBezTo>
                <a:cubicBezTo>
                  <a:pt x="82" y="104"/>
                  <a:pt x="83" y="107"/>
                  <a:pt x="83" y="111"/>
                </a:cubicBezTo>
                <a:cubicBezTo>
                  <a:pt x="83" y="115"/>
                  <a:pt x="81" y="118"/>
                  <a:pt x="79" y="122"/>
                </a:cubicBezTo>
                <a:cubicBezTo>
                  <a:pt x="77" y="125"/>
                  <a:pt x="73" y="127"/>
                  <a:pt x="68" y="129"/>
                </a:cubicBezTo>
                <a:cubicBezTo>
                  <a:pt x="64" y="131"/>
                  <a:pt x="58" y="132"/>
                  <a:pt x="52" y="132"/>
                </a:cubicBezTo>
                <a:cubicBezTo>
                  <a:pt x="45" y="132"/>
                  <a:pt x="38" y="131"/>
                  <a:pt x="33" y="128"/>
                </a:cubicBezTo>
                <a:cubicBezTo>
                  <a:pt x="27" y="126"/>
                  <a:pt x="23" y="123"/>
                  <a:pt x="20" y="119"/>
                </a:cubicBezTo>
                <a:cubicBezTo>
                  <a:pt x="18" y="115"/>
                  <a:pt x="16" y="110"/>
                  <a:pt x="15" y="103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13"/>
                  <a:pt x="2" y="120"/>
                  <a:pt x="6" y="127"/>
                </a:cubicBezTo>
                <a:cubicBezTo>
                  <a:pt x="11" y="134"/>
                  <a:pt x="17" y="139"/>
                  <a:pt x="24" y="142"/>
                </a:cubicBezTo>
                <a:cubicBezTo>
                  <a:pt x="28" y="143"/>
                  <a:pt x="32" y="144"/>
                  <a:pt x="36" y="145"/>
                </a:cubicBezTo>
                <a:cubicBezTo>
                  <a:pt x="36" y="164"/>
                  <a:pt x="36" y="164"/>
                  <a:pt x="36" y="164"/>
                </a:cubicBezTo>
                <a:cubicBezTo>
                  <a:pt x="62" y="164"/>
                  <a:pt x="62" y="164"/>
                  <a:pt x="62" y="164"/>
                </a:cubicBezTo>
                <a:cubicBezTo>
                  <a:pt x="62" y="146"/>
                  <a:pt x="62" y="146"/>
                  <a:pt x="62" y="146"/>
                </a:cubicBezTo>
                <a:cubicBezTo>
                  <a:pt x="67" y="145"/>
                  <a:pt x="72" y="144"/>
                  <a:pt x="77" y="142"/>
                </a:cubicBezTo>
                <a:cubicBezTo>
                  <a:pt x="84" y="139"/>
                  <a:pt x="89" y="134"/>
                  <a:pt x="93" y="128"/>
                </a:cubicBezTo>
                <a:cubicBezTo>
                  <a:pt x="97" y="122"/>
                  <a:pt x="98" y="116"/>
                  <a:pt x="98" y="110"/>
                </a:cubicBezTo>
                <a:cubicBezTo>
                  <a:pt x="98" y="103"/>
                  <a:pt x="97" y="97"/>
                  <a:pt x="93" y="92"/>
                </a:cubicBezTo>
                <a:close/>
              </a:path>
            </a:pathLst>
          </a:custGeom>
          <a:solidFill>
            <a:schemeClr val="tx2"/>
          </a:solidFill>
          <a:ln w="3175">
            <a:noFill/>
          </a:ln>
          <a:effectLst/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6" name="Freeform 28"/>
          <p:cNvSpPr>
            <a:spLocks/>
          </p:cNvSpPr>
          <p:nvPr/>
        </p:nvSpPr>
        <p:spPr bwMode="auto">
          <a:xfrm>
            <a:off x="5788554" y="2564343"/>
            <a:ext cx="1801283" cy="1843616"/>
          </a:xfrm>
          <a:custGeom>
            <a:avLst/>
            <a:gdLst>
              <a:gd name="T0" fmla="*/ 132 w 640"/>
              <a:gd name="T1" fmla="*/ 645 h 655"/>
              <a:gd name="T2" fmla="*/ 132 w 640"/>
              <a:gd name="T3" fmla="*/ 655 h 655"/>
              <a:gd name="T4" fmla="*/ 528 w 640"/>
              <a:gd name="T5" fmla="*/ 655 h 655"/>
              <a:gd name="T6" fmla="*/ 525 w 640"/>
              <a:gd name="T7" fmla="*/ 592 h 655"/>
              <a:gd name="T8" fmla="*/ 640 w 640"/>
              <a:gd name="T9" fmla="*/ 525 h 655"/>
              <a:gd name="T10" fmla="*/ 588 w 640"/>
              <a:gd name="T11" fmla="*/ 364 h 655"/>
              <a:gd name="T12" fmla="*/ 455 w 640"/>
              <a:gd name="T13" fmla="*/ 378 h 655"/>
              <a:gd name="T14" fmla="*/ 394 w 640"/>
              <a:gd name="T15" fmla="*/ 294 h 655"/>
              <a:gd name="T16" fmla="*/ 447 w 640"/>
              <a:gd name="T17" fmla="*/ 172 h 655"/>
              <a:gd name="T18" fmla="*/ 310 w 640"/>
              <a:gd name="T19" fmla="*/ 73 h 655"/>
              <a:gd name="T20" fmla="*/ 212 w 640"/>
              <a:gd name="T21" fmla="*/ 162 h 655"/>
              <a:gd name="T22" fmla="*/ 162 w 640"/>
              <a:gd name="T23" fmla="*/ 143 h 655"/>
              <a:gd name="T24" fmla="*/ 112 w 640"/>
              <a:gd name="T25" fmla="*/ 130 h 655"/>
              <a:gd name="T26" fmla="*/ 84 w 640"/>
              <a:gd name="T27" fmla="*/ 0 h 655"/>
              <a:gd name="T28" fmla="*/ 0 w 640"/>
              <a:gd name="T29" fmla="*/ 0 h 655"/>
              <a:gd name="T30" fmla="*/ 0 w 640"/>
              <a:gd name="T31" fmla="*/ 514 h 655"/>
              <a:gd name="T32" fmla="*/ 132 w 640"/>
              <a:gd name="T33" fmla="*/ 645 h 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40" h="655">
                <a:moveTo>
                  <a:pt x="132" y="645"/>
                </a:moveTo>
                <a:cubicBezTo>
                  <a:pt x="132" y="649"/>
                  <a:pt x="132" y="652"/>
                  <a:pt x="132" y="655"/>
                </a:cubicBezTo>
                <a:cubicBezTo>
                  <a:pt x="528" y="655"/>
                  <a:pt x="528" y="655"/>
                  <a:pt x="528" y="655"/>
                </a:cubicBezTo>
                <a:cubicBezTo>
                  <a:pt x="528" y="634"/>
                  <a:pt x="528" y="613"/>
                  <a:pt x="525" y="592"/>
                </a:cubicBezTo>
                <a:cubicBezTo>
                  <a:pt x="640" y="525"/>
                  <a:pt x="640" y="525"/>
                  <a:pt x="640" y="525"/>
                </a:cubicBezTo>
                <a:cubicBezTo>
                  <a:pt x="588" y="364"/>
                  <a:pt x="588" y="364"/>
                  <a:pt x="588" y="364"/>
                </a:cubicBezTo>
                <a:cubicBezTo>
                  <a:pt x="455" y="378"/>
                  <a:pt x="455" y="378"/>
                  <a:pt x="455" y="378"/>
                </a:cubicBezTo>
                <a:cubicBezTo>
                  <a:pt x="438" y="348"/>
                  <a:pt x="417" y="320"/>
                  <a:pt x="394" y="294"/>
                </a:cubicBezTo>
                <a:cubicBezTo>
                  <a:pt x="447" y="172"/>
                  <a:pt x="447" y="172"/>
                  <a:pt x="447" y="172"/>
                </a:cubicBezTo>
                <a:cubicBezTo>
                  <a:pt x="310" y="73"/>
                  <a:pt x="310" y="73"/>
                  <a:pt x="310" y="73"/>
                </a:cubicBezTo>
                <a:cubicBezTo>
                  <a:pt x="212" y="162"/>
                  <a:pt x="212" y="162"/>
                  <a:pt x="212" y="162"/>
                </a:cubicBezTo>
                <a:cubicBezTo>
                  <a:pt x="196" y="155"/>
                  <a:pt x="179" y="149"/>
                  <a:pt x="162" y="143"/>
                </a:cubicBezTo>
                <a:cubicBezTo>
                  <a:pt x="146" y="138"/>
                  <a:pt x="129" y="133"/>
                  <a:pt x="112" y="130"/>
                </a:cubicBezTo>
                <a:cubicBezTo>
                  <a:pt x="84" y="0"/>
                  <a:pt x="84" y="0"/>
                  <a:pt x="8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14"/>
                  <a:pt x="0" y="514"/>
                  <a:pt x="0" y="514"/>
                </a:cubicBezTo>
                <a:cubicBezTo>
                  <a:pt x="73" y="514"/>
                  <a:pt x="132" y="573"/>
                  <a:pt x="132" y="645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7" name="Freeform 29"/>
          <p:cNvSpPr>
            <a:spLocks/>
          </p:cNvSpPr>
          <p:nvPr/>
        </p:nvSpPr>
        <p:spPr bwMode="auto">
          <a:xfrm>
            <a:off x="5788554" y="4407959"/>
            <a:ext cx="1803400" cy="1790700"/>
          </a:xfrm>
          <a:custGeom>
            <a:avLst/>
            <a:gdLst>
              <a:gd name="T0" fmla="*/ 528 w 641"/>
              <a:gd name="T1" fmla="*/ 0 h 636"/>
              <a:gd name="T2" fmla="*/ 132 w 641"/>
              <a:gd name="T3" fmla="*/ 0 h 636"/>
              <a:gd name="T4" fmla="*/ 0 w 641"/>
              <a:gd name="T5" fmla="*/ 122 h 636"/>
              <a:gd name="T6" fmla="*/ 0 w 641"/>
              <a:gd name="T7" fmla="*/ 636 h 636"/>
              <a:gd name="T8" fmla="*/ 86 w 641"/>
              <a:gd name="T9" fmla="*/ 636 h 636"/>
              <a:gd name="T10" fmla="*/ 114 w 641"/>
              <a:gd name="T11" fmla="*/ 506 h 636"/>
              <a:gd name="T12" fmla="*/ 213 w 641"/>
              <a:gd name="T13" fmla="*/ 473 h 636"/>
              <a:gd name="T14" fmla="*/ 312 w 641"/>
              <a:gd name="T15" fmla="*/ 562 h 636"/>
              <a:gd name="T16" fmla="*/ 449 w 641"/>
              <a:gd name="T17" fmla="*/ 462 h 636"/>
              <a:gd name="T18" fmla="*/ 395 w 641"/>
              <a:gd name="T19" fmla="*/ 341 h 636"/>
              <a:gd name="T20" fmla="*/ 456 w 641"/>
              <a:gd name="T21" fmla="*/ 256 h 636"/>
              <a:gd name="T22" fmla="*/ 589 w 641"/>
              <a:gd name="T23" fmla="*/ 269 h 636"/>
              <a:gd name="T24" fmla="*/ 641 w 641"/>
              <a:gd name="T25" fmla="*/ 108 h 636"/>
              <a:gd name="T26" fmla="*/ 525 w 641"/>
              <a:gd name="T27" fmla="*/ 42 h 636"/>
              <a:gd name="T28" fmla="*/ 528 w 641"/>
              <a:gd name="T29" fmla="*/ 0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41" h="636">
                <a:moveTo>
                  <a:pt x="528" y="0"/>
                </a:moveTo>
                <a:cubicBezTo>
                  <a:pt x="132" y="0"/>
                  <a:pt x="132" y="0"/>
                  <a:pt x="132" y="0"/>
                </a:cubicBezTo>
                <a:cubicBezTo>
                  <a:pt x="127" y="68"/>
                  <a:pt x="70" y="122"/>
                  <a:pt x="0" y="122"/>
                </a:cubicBezTo>
                <a:cubicBezTo>
                  <a:pt x="0" y="636"/>
                  <a:pt x="0" y="636"/>
                  <a:pt x="0" y="636"/>
                </a:cubicBezTo>
                <a:cubicBezTo>
                  <a:pt x="86" y="636"/>
                  <a:pt x="86" y="636"/>
                  <a:pt x="86" y="636"/>
                </a:cubicBezTo>
                <a:cubicBezTo>
                  <a:pt x="114" y="506"/>
                  <a:pt x="114" y="506"/>
                  <a:pt x="114" y="506"/>
                </a:cubicBezTo>
                <a:cubicBezTo>
                  <a:pt x="148" y="498"/>
                  <a:pt x="181" y="487"/>
                  <a:pt x="213" y="473"/>
                </a:cubicBezTo>
                <a:cubicBezTo>
                  <a:pt x="312" y="562"/>
                  <a:pt x="312" y="562"/>
                  <a:pt x="312" y="562"/>
                </a:cubicBezTo>
                <a:cubicBezTo>
                  <a:pt x="449" y="462"/>
                  <a:pt x="449" y="462"/>
                  <a:pt x="449" y="462"/>
                </a:cubicBezTo>
                <a:cubicBezTo>
                  <a:pt x="395" y="341"/>
                  <a:pt x="395" y="341"/>
                  <a:pt x="395" y="341"/>
                </a:cubicBezTo>
                <a:cubicBezTo>
                  <a:pt x="418" y="315"/>
                  <a:pt x="439" y="286"/>
                  <a:pt x="456" y="256"/>
                </a:cubicBezTo>
                <a:cubicBezTo>
                  <a:pt x="589" y="269"/>
                  <a:pt x="589" y="269"/>
                  <a:pt x="589" y="269"/>
                </a:cubicBezTo>
                <a:cubicBezTo>
                  <a:pt x="641" y="108"/>
                  <a:pt x="641" y="108"/>
                  <a:pt x="641" y="108"/>
                </a:cubicBezTo>
                <a:cubicBezTo>
                  <a:pt x="525" y="42"/>
                  <a:pt x="525" y="42"/>
                  <a:pt x="525" y="42"/>
                </a:cubicBezTo>
                <a:cubicBezTo>
                  <a:pt x="527" y="28"/>
                  <a:pt x="528" y="14"/>
                  <a:pt x="528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9" name="Freeform 31"/>
          <p:cNvSpPr>
            <a:spLocks/>
          </p:cNvSpPr>
          <p:nvPr/>
        </p:nvSpPr>
        <p:spPr bwMode="auto">
          <a:xfrm>
            <a:off x="6254221" y="3347510"/>
            <a:ext cx="452967" cy="546100"/>
          </a:xfrm>
          <a:custGeom>
            <a:avLst/>
            <a:gdLst/>
            <a:ahLst/>
            <a:cxnLst/>
            <a:rect l="l" t="t" r="r" b="b"/>
            <a:pathLst>
              <a:path w="339725" h="409575">
                <a:moveTo>
                  <a:pt x="256571" y="112712"/>
                </a:moveTo>
                <a:cubicBezTo>
                  <a:pt x="260729" y="112712"/>
                  <a:pt x="260729" y="112712"/>
                  <a:pt x="283596" y="163327"/>
                </a:cubicBezTo>
                <a:cubicBezTo>
                  <a:pt x="283601" y="163319"/>
                  <a:pt x="283938" y="162714"/>
                  <a:pt x="310621" y="114821"/>
                </a:cubicBezTo>
                <a:cubicBezTo>
                  <a:pt x="310626" y="114822"/>
                  <a:pt x="310725" y="114847"/>
                  <a:pt x="312700" y="115348"/>
                </a:cubicBezTo>
                <a:lnTo>
                  <a:pt x="327252" y="119039"/>
                </a:lnTo>
                <a:cubicBezTo>
                  <a:pt x="335568" y="119039"/>
                  <a:pt x="339725" y="125366"/>
                  <a:pt x="339725" y="129584"/>
                </a:cubicBezTo>
                <a:cubicBezTo>
                  <a:pt x="339725" y="129594"/>
                  <a:pt x="339725" y="130685"/>
                  <a:pt x="339725" y="245575"/>
                </a:cubicBezTo>
                <a:cubicBezTo>
                  <a:pt x="339725" y="249793"/>
                  <a:pt x="337646" y="251902"/>
                  <a:pt x="335568" y="254011"/>
                </a:cubicBezTo>
                <a:cubicBezTo>
                  <a:pt x="335568" y="262447"/>
                  <a:pt x="329331" y="268774"/>
                  <a:pt x="325173" y="268774"/>
                </a:cubicBezTo>
                <a:cubicBezTo>
                  <a:pt x="323094" y="268774"/>
                  <a:pt x="321016" y="266665"/>
                  <a:pt x="318937" y="266665"/>
                </a:cubicBezTo>
                <a:cubicBezTo>
                  <a:pt x="318937" y="266677"/>
                  <a:pt x="318937" y="267928"/>
                  <a:pt x="318937" y="401637"/>
                </a:cubicBezTo>
                <a:cubicBezTo>
                  <a:pt x="318925" y="401637"/>
                  <a:pt x="318317" y="401637"/>
                  <a:pt x="285675" y="401637"/>
                </a:cubicBezTo>
                <a:cubicBezTo>
                  <a:pt x="285675" y="401625"/>
                  <a:pt x="285655" y="400393"/>
                  <a:pt x="283596" y="268774"/>
                </a:cubicBezTo>
                <a:cubicBezTo>
                  <a:pt x="283596" y="268786"/>
                  <a:pt x="283577" y="270025"/>
                  <a:pt x="281517" y="401637"/>
                </a:cubicBezTo>
                <a:cubicBezTo>
                  <a:pt x="281507" y="401637"/>
                  <a:pt x="280970" y="401637"/>
                  <a:pt x="252413" y="401637"/>
                </a:cubicBezTo>
                <a:cubicBezTo>
                  <a:pt x="252413" y="401627"/>
                  <a:pt x="252413" y="400530"/>
                  <a:pt x="252413" y="283536"/>
                </a:cubicBezTo>
                <a:cubicBezTo>
                  <a:pt x="256565" y="277219"/>
                  <a:pt x="256571" y="270901"/>
                  <a:pt x="256571" y="270883"/>
                </a:cubicBezTo>
                <a:cubicBezTo>
                  <a:pt x="256571" y="270869"/>
                  <a:pt x="256571" y="269394"/>
                  <a:pt x="256571" y="112712"/>
                </a:cubicBezTo>
                <a:close/>
                <a:moveTo>
                  <a:pt x="31750" y="112712"/>
                </a:moveTo>
                <a:cubicBezTo>
                  <a:pt x="31750" y="112712"/>
                  <a:pt x="31750" y="112712"/>
                  <a:pt x="59266" y="163327"/>
                </a:cubicBezTo>
                <a:cubicBezTo>
                  <a:pt x="59266" y="163327"/>
                  <a:pt x="59266" y="163327"/>
                  <a:pt x="82550" y="112712"/>
                </a:cubicBezTo>
                <a:cubicBezTo>
                  <a:pt x="86783" y="112712"/>
                  <a:pt x="86783" y="112712"/>
                  <a:pt x="84666" y="270883"/>
                </a:cubicBezTo>
                <a:cubicBezTo>
                  <a:pt x="84666" y="270883"/>
                  <a:pt x="82550" y="277210"/>
                  <a:pt x="88900" y="283536"/>
                </a:cubicBezTo>
                <a:cubicBezTo>
                  <a:pt x="88900" y="283536"/>
                  <a:pt x="88900" y="283536"/>
                  <a:pt x="86783" y="401637"/>
                </a:cubicBezTo>
                <a:cubicBezTo>
                  <a:pt x="86783" y="401637"/>
                  <a:pt x="86783" y="401637"/>
                  <a:pt x="57150" y="401637"/>
                </a:cubicBezTo>
                <a:cubicBezTo>
                  <a:pt x="57150" y="401637"/>
                  <a:pt x="57150" y="401637"/>
                  <a:pt x="57150" y="268774"/>
                </a:cubicBezTo>
                <a:cubicBezTo>
                  <a:pt x="57150" y="268774"/>
                  <a:pt x="57150" y="268774"/>
                  <a:pt x="52916" y="399528"/>
                </a:cubicBezTo>
                <a:cubicBezTo>
                  <a:pt x="52916" y="399528"/>
                  <a:pt x="52916" y="399528"/>
                  <a:pt x="19050" y="399528"/>
                </a:cubicBezTo>
                <a:cubicBezTo>
                  <a:pt x="19050" y="399528"/>
                  <a:pt x="19050" y="399528"/>
                  <a:pt x="21166" y="264556"/>
                </a:cubicBezTo>
                <a:cubicBezTo>
                  <a:pt x="19050" y="266665"/>
                  <a:pt x="16933" y="266665"/>
                  <a:pt x="14816" y="266665"/>
                </a:cubicBezTo>
                <a:cubicBezTo>
                  <a:pt x="8466" y="266665"/>
                  <a:pt x="4233" y="262447"/>
                  <a:pt x="4233" y="256120"/>
                </a:cubicBezTo>
                <a:cubicBezTo>
                  <a:pt x="4233" y="254101"/>
                  <a:pt x="4233" y="254015"/>
                  <a:pt x="4233" y="254011"/>
                </a:cubicBezTo>
                <a:cubicBezTo>
                  <a:pt x="2116" y="251902"/>
                  <a:pt x="0" y="247684"/>
                  <a:pt x="0" y="243467"/>
                </a:cubicBezTo>
                <a:cubicBezTo>
                  <a:pt x="0" y="243467"/>
                  <a:pt x="0" y="243467"/>
                  <a:pt x="0" y="129584"/>
                </a:cubicBezTo>
                <a:cubicBezTo>
                  <a:pt x="0" y="123257"/>
                  <a:pt x="6350" y="119039"/>
                  <a:pt x="10583" y="119039"/>
                </a:cubicBezTo>
                <a:cubicBezTo>
                  <a:pt x="12610" y="119039"/>
                  <a:pt x="12696" y="119039"/>
                  <a:pt x="12700" y="119039"/>
                </a:cubicBezTo>
                <a:cubicBezTo>
                  <a:pt x="12700" y="119039"/>
                  <a:pt x="12700" y="119039"/>
                  <a:pt x="15081" y="118248"/>
                </a:cubicBezTo>
                <a:close/>
                <a:moveTo>
                  <a:pt x="141960" y="88900"/>
                </a:moveTo>
                <a:cubicBezTo>
                  <a:pt x="141966" y="88912"/>
                  <a:pt x="142333" y="89733"/>
                  <a:pt x="167468" y="145862"/>
                </a:cubicBezTo>
                <a:cubicBezTo>
                  <a:pt x="167474" y="145851"/>
                  <a:pt x="167933" y="145061"/>
                  <a:pt x="199352" y="91010"/>
                </a:cubicBezTo>
                <a:cubicBezTo>
                  <a:pt x="199360" y="91012"/>
                  <a:pt x="199485" y="91054"/>
                  <a:pt x="201744" y="91801"/>
                </a:cubicBezTo>
                <a:lnTo>
                  <a:pt x="218483" y="97339"/>
                </a:lnTo>
                <a:cubicBezTo>
                  <a:pt x="226985" y="95229"/>
                  <a:pt x="233362" y="101558"/>
                  <a:pt x="233362" y="107887"/>
                </a:cubicBezTo>
                <a:cubicBezTo>
                  <a:pt x="233362" y="107903"/>
                  <a:pt x="233362" y="109288"/>
                  <a:pt x="233362" y="236579"/>
                </a:cubicBezTo>
                <a:cubicBezTo>
                  <a:pt x="233362" y="240799"/>
                  <a:pt x="231237" y="245018"/>
                  <a:pt x="226985" y="247128"/>
                </a:cubicBezTo>
                <a:cubicBezTo>
                  <a:pt x="226985" y="255567"/>
                  <a:pt x="222734" y="261896"/>
                  <a:pt x="214232" y="261896"/>
                </a:cubicBezTo>
                <a:cubicBezTo>
                  <a:pt x="209980" y="259795"/>
                  <a:pt x="209963" y="260968"/>
                  <a:pt x="207855" y="409575"/>
                </a:cubicBezTo>
                <a:cubicBezTo>
                  <a:pt x="207838" y="409575"/>
                  <a:pt x="207073" y="409575"/>
                  <a:pt x="171719" y="409575"/>
                </a:cubicBezTo>
                <a:cubicBezTo>
                  <a:pt x="171719" y="409558"/>
                  <a:pt x="171696" y="407964"/>
                  <a:pt x="169593" y="261896"/>
                </a:cubicBezTo>
                <a:cubicBezTo>
                  <a:pt x="169593" y="261914"/>
                  <a:pt x="169547" y="263511"/>
                  <a:pt x="165342" y="409575"/>
                </a:cubicBezTo>
                <a:cubicBezTo>
                  <a:pt x="165328" y="409575"/>
                  <a:pt x="164653" y="409575"/>
                  <a:pt x="133458" y="409575"/>
                </a:cubicBezTo>
                <a:cubicBezTo>
                  <a:pt x="133458" y="409557"/>
                  <a:pt x="133458" y="407903"/>
                  <a:pt x="133458" y="255567"/>
                </a:cubicBezTo>
                <a:cubicBezTo>
                  <a:pt x="131332" y="257676"/>
                  <a:pt x="129206" y="257676"/>
                  <a:pt x="127080" y="257676"/>
                </a:cubicBezTo>
                <a:cubicBezTo>
                  <a:pt x="120704" y="257676"/>
                  <a:pt x="114327" y="251347"/>
                  <a:pt x="114327" y="245018"/>
                </a:cubicBezTo>
                <a:cubicBezTo>
                  <a:pt x="112201" y="240799"/>
                  <a:pt x="110075" y="236579"/>
                  <a:pt x="110075" y="232360"/>
                </a:cubicBezTo>
                <a:cubicBezTo>
                  <a:pt x="110075" y="232344"/>
                  <a:pt x="110051" y="230950"/>
                  <a:pt x="107950" y="103668"/>
                </a:cubicBezTo>
                <a:cubicBezTo>
                  <a:pt x="107950" y="97339"/>
                  <a:pt x="114327" y="93120"/>
                  <a:pt x="120704" y="91010"/>
                </a:cubicBezTo>
                <a:cubicBezTo>
                  <a:pt x="120714" y="91009"/>
                  <a:pt x="121156" y="90965"/>
                  <a:pt x="141960" y="88900"/>
                </a:cubicBezTo>
                <a:close/>
                <a:moveTo>
                  <a:pt x="284957" y="31750"/>
                </a:moveTo>
                <a:cubicBezTo>
                  <a:pt x="301765" y="33867"/>
                  <a:pt x="316473" y="48683"/>
                  <a:pt x="316473" y="69850"/>
                </a:cubicBezTo>
                <a:cubicBezTo>
                  <a:pt x="318574" y="71967"/>
                  <a:pt x="320675" y="74083"/>
                  <a:pt x="320675" y="78317"/>
                </a:cubicBezTo>
                <a:lnTo>
                  <a:pt x="316473" y="86783"/>
                </a:lnTo>
                <a:cubicBezTo>
                  <a:pt x="310170" y="103717"/>
                  <a:pt x="299664" y="114300"/>
                  <a:pt x="284957" y="114300"/>
                </a:cubicBezTo>
                <a:cubicBezTo>
                  <a:pt x="272350" y="114300"/>
                  <a:pt x="259744" y="101600"/>
                  <a:pt x="255542" y="86783"/>
                </a:cubicBezTo>
                <a:lnTo>
                  <a:pt x="249238" y="78317"/>
                </a:lnTo>
                <a:lnTo>
                  <a:pt x="253440" y="69850"/>
                </a:lnTo>
                <a:cubicBezTo>
                  <a:pt x="255542" y="48683"/>
                  <a:pt x="270249" y="31750"/>
                  <a:pt x="284957" y="31750"/>
                </a:cubicBezTo>
                <a:close/>
                <a:moveTo>
                  <a:pt x="55290" y="31750"/>
                </a:moveTo>
                <a:cubicBezTo>
                  <a:pt x="72344" y="31750"/>
                  <a:pt x="87266" y="48683"/>
                  <a:pt x="87266" y="69850"/>
                </a:cubicBezTo>
                <a:cubicBezTo>
                  <a:pt x="91530" y="69850"/>
                  <a:pt x="93662" y="74083"/>
                  <a:pt x="93662" y="78317"/>
                </a:cubicBezTo>
                <a:cubicBezTo>
                  <a:pt x="93662" y="82550"/>
                  <a:pt x="91530" y="86783"/>
                  <a:pt x="87266" y="86783"/>
                </a:cubicBezTo>
                <a:cubicBezTo>
                  <a:pt x="83003" y="101600"/>
                  <a:pt x="70212" y="114300"/>
                  <a:pt x="55290" y="114300"/>
                </a:cubicBezTo>
                <a:cubicBezTo>
                  <a:pt x="42499" y="114300"/>
                  <a:pt x="29709" y="103717"/>
                  <a:pt x="25445" y="86783"/>
                </a:cubicBezTo>
                <a:cubicBezTo>
                  <a:pt x="21182" y="86783"/>
                  <a:pt x="19050" y="82550"/>
                  <a:pt x="19050" y="78317"/>
                </a:cubicBezTo>
                <a:lnTo>
                  <a:pt x="23313" y="69850"/>
                </a:lnTo>
                <a:cubicBezTo>
                  <a:pt x="25445" y="48683"/>
                  <a:pt x="40367" y="31750"/>
                  <a:pt x="55290" y="31750"/>
                </a:cubicBezTo>
                <a:close/>
                <a:moveTo>
                  <a:pt x="171451" y="0"/>
                </a:moveTo>
                <a:cubicBezTo>
                  <a:pt x="190250" y="0"/>
                  <a:pt x="204872" y="18939"/>
                  <a:pt x="206961" y="42087"/>
                </a:cubicBezTo>
                <a:lnTo>
                  <a:pt x="211138" y="52609"/>
                </a:lnTo>
                <a:cubicBezTo>
                  <a:pt x="211138" y="56818"/>
                  <a:pt x="209049" y="61026"/>
                  <a:pt x="204872" y="61026"/>
                </a:cubicBezTo>
                <a:cubicBezTo>
                  <a:pt x="198605" y="77861"/>
                  <a:pt x="186072" y="90487"/>
                  <a:pt x="171451" y="90487"/>
                </a:cubicBezTo>
                <a:cubicBezTo>
                  <a:pt x="156829" y="90487"/>
                  <a:pt x="142207" y="77861"/>
                  <a:pt x="138030" y="58922"/>
                </a:cubicBezTo>
                <a:lnTo>
                  <a:pt x="131763" y="50505"/>
                </a:lnTo>
                <a:lnTo>
                  <a:pt x="135941" y="39983"/>
                </a:lnTo>
                <a:cubicBezTo>
                  <a:pt x="138030" y="18939"/>
                  <a:pt x="154740" y="0"/>
                  <a:pt x="171451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7044" name="Freeform 37"/>
          <p:cNvSpPr>
            <a:spLocks/>
          </p:cNvSpPr>
          <p:nvPr/>
        </p:nvSpPr>
        <p:spPr bwMode="auto">
          <a:xfrm>
            <a:off x="4982105" y="3775076"/>
            <a:ext cx="154516" cy="124883"/>
          </a:xfrm>
          <a:custGeom>
            <a:avLst/>
            <a:gdLst/>
            <a:ahLst/>
            <a:cxnLst/>
            <a:rect l="l" t="t" r="r" b="b"/>
            <a:pathLst>
              <a:path w="115887" h="93662">
                <a:moveTo>
                  <a:pt x="24582" y="84137"/>
                </a:moveTo>
                <a:cubicBezTo>
                  <a:pt x="69325" y="84137"/>
                  <a:pt x="86386" y="84137"/>
                  <a:pt x="92892" y="84137"/>
                </a:cubicBezTo>
                <a:lnTo>
                  <a:pt x="93662" y="84931"/>
                </a:lnTo>
                <a:cubicBezTo>
                  <a:pt x="93662" y="89297"/>
                  <a:pt x="89429" y="93662"/>
                  <a:pt x="85195" y="93662"/>
                </a:cubicBezTo>
                <a:cubicBezTo>
                  <a:pt x="32279" y="93662"/>
                  <a:pt x="32279" y="93662"/>
                  <a:pt x="32279" y="93662"/>
                </a:cubicBezTo>
                <a:cubicBezTo>
                  <a:pt x="28045" y="93662"/>
                  <a:pt x="23812" y="89297"/>
                  <a:pt x="23812" y="84931"/>
                </a:cubicBezTo>
                <a:close/>
                <a:moveTo>
                  <a:pt x="6350" y="68885"/>
                </a:moveTo>
                <a:lnTo>
                  <a:pt x="7368" y="69849"/>
                </a:lnTo>
                <a:cubicBezTo>
                  <a:pt x="7375" y="69849"/>
                  <a:pt x="8170" y="69849"/>
                  <a:pt x="108527" y="69849"/>
                </a:cubicBezTo>
                <a:lnTo>
                  <a:pt x="103220" y="78184"/>
                </a:lnTo>
                <a:lnTo>
                  <a:pt x="96902" y="84137"/>
                </a:lnTo>
                <a:cubicBezTo>
                  <a:pt x="96894" y="84137"/>
                  <a:pt x="96726" y="84137"/>
                  <a:pt x="92892" y="84137"/>
                </a:cubicBezTo>
                <a:lnTo>
                  <a:pt x="85195" y="76200"/>
                </a:lnTo>
                <a:cubicBezTo>
                  <a:pt x="85183" y="76200"/>
                  <a:pt x="84395" y="76200"/>
                  <a:pt x="32279" y="76200"/>
                </a:cubicBezTo>
                <a:cubicBezTo>
                  <a:pt x="28332" y="76200"/>
                  <a:pt x="24385" y="79995"/>
                  <a:pt x="24582" y="84137"/>
                </a:cubicBezTo>
                <a:lnTo>
                  <a:pt x="18985" y="84137"/>
                </a:lnTo>
                <a:cubicBezTo>
                  <a:pt x="16879" y="80168"/>
                  <a:pt x="6350" y="72231"/>
                  <a:pt x="6350" y="70246"/>
                </a:cubicBezTo>
                <a:close/>
                <a:moveTo>
                  <a:pt x="7368" y="61912"/>
                </a:moveTo>
                <a:cubicBezTo>
                  <a:pt x="110107" y="61912"/>
                  <a:pt x="110107" y="61912"/>
                  <a:pt x="110107" y="61912"/>
                </a:cubicBezTo>
                <a:lnTo>
                  <a:pt x="114300" y="65880"/>
                </a:lnTo>
                <a:cubicBezTo>
                  <a:pt x="114300" y="67865"/>
                  <a:pt x="112203" y="69849"/>
                  <a:pt x="110107" y="69849"/>
                </a:cubicBezTo>
                <a:lnTo>
                  <a:pt x="108527" y="69849"/>
                </a:lnTo>
                <a:lnTo>
                  <a:pt x="109537" y="68262"/>
                </a:lnTo>
                <a:cubicBezTo>
                  <a:pt x="7467" y="68262"/>
                  <a:pt x="6362" y="68262"/>
                  <a:pt x="6350" y="68262"/>
                </a:cubicBezTo>
                <a:lnTo>
                  <a:pt x="6350" y="68885"/>
                </a:lnTo>
                <a:cubicBezTo>
                  <a:pt x="4492" y="69026"/>
                  <a:pt x="3175" y="67453"/>
                  <a:pt x="3175" y="65880"/>
                </a:cubicBezTo>
                <a:cubicBezTo>
                  <a:pt x="3175" y="63896"/>
                  <a:pt x="5272" y="61912"/>
                  <a:pt x="7368" y="61912"/>
                </a:cubicBezTo>
                <a:close/>
                <a:moveTo>
                  <a:pt x="7368" y="49212"/>
                </a:moveTo>
                <a:cubicBezTo>
                  <a:pt x="110107" y="49212"/>
                  <a:pt x="110107" y="49212"/>
                  <a:pt x="110107" y="49212"/>
                </a:cubicBezTo>
                <a:lnTo>
                  <a:pt x="114300" y="53022"/>
                </a:lnTo>
                <a:cubicBezTo>
                  <a:pt x="114300" y="56832"/>
                  <a:pt x="112203" y="58737"/>
                  <a:pt x="110107" y="58737"/>
                </a:cubicBezTo>
                <a:cubicBezTo>
                  <a:pt x="7368" y="58737"/>
                  <a:pt x="7368" y="58737"/>
                  <a:pt x="7368" y="58737"/>
                </a:cubicBezTo>
                <a:cubicBezTo>
                  <a:pt x="5272" y="58737"/>
                  <a:pt x="3175" y="56832"/>
                  <a:pt x="3175" y="53022"/>
                </a:cubicBezTo>
                <a:cubicBezTo>
                  <a:pt x="3175" y="51117"/>
                  <a:pt x="5272" y="49212"/>
                  <a:pt x="7368" y="49212"/>
                </a:cubicBezTo>
                <a:close/>
                <a:moveTo>
                  <a:pt x="7368" y="31750"/>
                </a:moveTo>
                <a:cubicBezTo>
                  <a:pt x="110107" y="31750"/>
                  <a:pt x="110107" y="31750"/>
                  <a:pt x="110107" y="31750"/>
                </a:cubicBezTo>
                <a:lnTo>
                  <a:pt x="114300" y="38417"/>
                </a:lnTo>
                <a:cubicBezTo>
                  <a:pt x="114300" y="40639"/>
                  <a:pt x="112203" y="42862"/>
                  <a:pt x="110107" y="42862"/>
                </a:cubicBezTo>
                <a:cubicBezTo>
                  <a:pt x="7368" y="42862"/>
                  <a:pt x="7368" y="42862"/>
                  <a:pt x="7368" y="42862"/>
                </a:cubicBezTo>
                <a:cubicBezTo>
                  <a:pt x="5272" y="42862"/>
                  <a:pt x="3175" y="40639"/>
                  <a:pt x="3175" y="38417"/>
                </a:cubicBezTo>
                <a:close/>
                <a:moveTo>
                  <a:pt x="7368" y="17462"/>
                </a:moveTo>
                <a:cubicBezTo>
                  <a:pt x="110107" y="17462"/>
                  <a:pt x="110107" y="17462"/>
                  <a:pt x="110107" y="17462"/>
                </a:cubicBezTo>
                <a:lnTo>
                  <a:pt x="114300" y="21272"/>
                </a:lnTo>
                <a:cubicBezTo>
                  <a:pt x="114300" y="25082"/>
                  <a:pt x="112203" y="26987"/>
                  <a:pt x="110107" y="26987"/>
                </a:cubicBezTo>
                <a:cubicBezTo>
                  <a:pt x="7368" y="26987"/>
                  <a:pt x="7368" y="26987"/>
                  <a:pt x="7368" y="26987"/>
                </a:cubicBezTo>
                <a:cubicBezTo>
                  <a:pt x="5272" y="26987"/>
                  <a:pt x="3175" y="25082"/>
                  <a:pt x="3175" y="21272"/>
                </a:cubicBezTo>
                <a:cubicBezTo>
                  <a:pt x="3175" y="19367"/>
                  <a:pt x="5272" y="17462"/>
                  <a:pt x="7368" y="17462"/>
                </a:cubicBezTo>
                <a:close/>
                <a:moveTo>
                  <a:pt x="6321" y="0"/>
                </a:moveTo>
                <a:cubicBezTo>
                  <a:pt x="109566" y="0"/>
                  <a:pt x="109566" y="0"/>
                  <a:pt x="109566" y="0"/>
                </a:cubicBezTo>
                <a:lnTo>
                  <a:pt x="115887" y="6667"/>
                </a:lnTo>
                <a:cubicBezTo>
                  <a:pt x="115887" y="8889"/>
                  <a:pt x="113780" y="11112"/>
                  <a:pt x="109566" y="11112"/>
                </a:cubicBezTo>
                <a:cubicBezTo>
                  <a:pt x="6321" y="11112"/>
                  <a:pt x="6321" y="11112"/>
                  <a:pt x="6321" y="11112"/>
                </a:cubicBezTo>
                <a:cubicBezTo>
                  <a:pt x="2107" y="11112"/>
                  <a:pt x="0" y="8889"/>
                  <a:pt x="0" y="6667"/>
                </a:cubicBezTo>
                <a:cubicBezTo>
                  <a:pt x="0" y="2222"/>
                  <a:pt x="2107" y="0"/>
                  <a:pt x="6321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7051" name="Freeform 44"/>
          <p:cNvSpPr>
            <a:spLocks noEditPoints="1"/>
          </p:cNvSpPr>
          <p:nvPr/>
        </p:nvSpPr>
        <p:spPr bwMode="auto">
          <a:xfrm>
            <a:off x="4878388" y="3313643"/>
            <a:ext cx="359833" cy="448733"/>
          </a:xfrm>
          <a:custGeom>
            <a:avLst/>
            <a:gdLst>
              <a:gd name="T0" fmla="*/ 41 w 128"/>
              <a:gd name="T1" fmla="*/ 159 h 159"/>
              <a:gd name="T2" fmla="*/ 39 w 128"/>
              <a:gd name="T3" fmla="*/ 159 h 159"/>
              <a:gd name="T4" fmla="*/ 37 w 128"/>
              <a:gd name="T5" fmla="*/ 158 h 159"/>
              <a:gd name="T6" fmla="*/ 29 w 128"/>
              <a:gd name="T7" fmla="*/ 145 h 159"/>
              <a:gd name="T8" fmla="*/ 28 w 128"/>
              <a:gd name="T9" fmla="*/ 139 h 159"/>
              <a:gd name="T10" fmla="*/ 27 w 128"/>
              <a:gd name="T11" fmla="*/ 132 h 159"/>
              <a:gd name="T12" fmla="*/ 19 w 128"/>
              <a:gd name="T13" fmla="*/ 116 h 159"/>
              <a:gd name="T14" fmla="*/ 17 w 128"/>
              <a:gd name="T15" fmla="*/ 112 h 159"/>
              <a:gd name="T16" fmla="*/ 16 w 128"/>
              <a:gd name="T17" fmla="*/ 110 h 159"/>
              <a:gd name="T18" fmla="*/ 6 w 128"/>
              <a:gd name="T19" fmla="*/ 92 h 159"/>
              <a:gd name="T20" fmla="*/ 0 w 128"/>
              <a:gd name="T21" fmla="*/ 64 h 159"/>
              <a:gd name="T22" fmla="*/ 0 w 128"/>
              <a:gd name="T23" fmla="*/ 60 h 159"/>
              <a:gd name="T24" fmla="*/ 6 w 128"/>
              <a:gd name="T25" fmla="*/ 35 h 159"/>
              <a:gd name="T26" fmla="*/ 19 w 128"/>
              <a:gd name="T27" fmla="*/ 18 h 159"/>
              <a:gd name="T28" fmla="*/ 60 w 128"/>
              <a:gd name="T29" fmla="*/ 0 h 159"/>
              <a:gd name="T30" fmla="*/ 65 w 128"/>
              <a:gd name="T31" fmla="*/ 0 h 159"/>
              <a:gd name="T32" fmla="*/ 109 w 128"/>
              <a:gd name="T33" fmla="*/ 18 h 159"/>
              <a:gd name="T34" fmla="*/ 128 w 128"/>
              <a:gd name="T35" fmla="*/ 62 h 159"/>
              <a:gd name="T36" fmla="*/ 128 w 128"/>
              <a:gd name="T37" fmla="*/ 64 h 159"/>
              <a:gd name="T38" fmla="*/ 114 w 128"/>
              <a:gd name="T39" fmla="*/ 107 h 159"/>
              <a:gd name="T40" fmla="*/ 111 w 128"/>
              <a:gd name="T41" fmla="*/ 112 h 159"/>
              <a:gd name="T42" fmla="*/ 109 w 128"/>
              <a:gd name="T43" fmla="*/ 116 h 159"/>
              <a:gd name="T44" fmla="*/ 101 w 128"/>
              <a:gd name="T45" fmla="*/ 132 h 159"/>
              <a:gd name="T46" fmla="*/ 100 w 128"/>
              <a:gd name="T47" fmla="*/ 139 h 159"/>
              <a:gd name="T48" fmla="*/ 92 w 128"/>
              <a:gd name="T49" fmla="*/ 158 h 159"/>
              <a:gd name="T50" fmla="*/ 90 w 128"/>
              <a:gd name="T51" fmla="*/ 159 h 159"/>
              <a:gd name="T52" fmla="*/ 86 w 128"/>
              <a:gd name="T53" fmla="*/ 159 h 159"/>
              <a:gd name="T54" fmla="*/ 73 w 128"/>
              <a:gd name="T55" fmla="*/ 159 h 159"/>
              <a:gd name="T56" fmla="*/ 60 w 128"/>
              <a:gd name="T57" fmla="*/ 159 h 159"/>
              <a:gd name="T58" fmla="*/ 41 w 128"/>
              <a:gd name="T59" fmla="*/ 159 h 159"/>
              <a:gd name="T60" fmla="*/ 65 w 128"/>
              <a:gd name="T61" fmla="*/ 11 h 159"/>
              <a:gd name="T62" fmla="*/ 61 w 128"/>
              <a:gd name="T63" fmla="*/ 11 h 159"/>
              <a:gd name="T64" fmla="*/ 27 w 128"/>
              <a:gd name="T65" fmla="*/ 26 h 159"/>
              <a:gd name="T66" fmla="*/ 16 w 128"/>
              <a:gd name="T67" fmla="*/ 40 h 159"/>
              <a:gd name="T68" fmla="*/ 11 w 128"/>
              <a:gd name="T69" fmla="*/ 60 h 159"/>
              <a:gd name="T70" fmla="*/ 11 w 128"/>
              <a:gd name="T71" fmla="*/ 64 h 159"/>
              <a:gd name="T72" fmla="*/ 16 w 128"/>
              <a:gd name="T73" fmla="*/ 87 h 159"/>
              <a:gd name="T74" fmla="*/ 25 w 128"/>
              <a:gd name="T75" fmla="*/ 105 h 159"/>
              <a:gd name="T76" fmla="*/ 27 w 128"/>
              <a:gd name="T77" fmla="*/ 107 h 159"/>
              <a:gd name="T78" fmla="*/ 29 w 128"/>
              <a:gd name="T79" fmla="*/ 111 h 159"/>
              <a:gd name="T80" fmla="*/ 37 w 128"/>
              <a:gd name="T81" fmla="*/ 129 h 159"/>
              <a:gd name="T82" fmla="*/ 39 w 128"/>
              <a:gd name="T83" fmla="*/ 138 h 159"/>
              <a:gd name="T84" fmla="*/ 40 w 128"/>
              <a:gd name="T85" fmla="*/ 143 h 159"/>
              <a:gd name="T86" fmla="*/ 43 w 128"/>
              <a:gd name="T87" fmla="*/ 148 h 159"/>
              <a:gd name="T88" fmla="*/ 60 w 128"/>
              <a:gd name="T89" fmla="*/ 148 h 159"/>
              <a:gd name="T90" fmla="*/ 73 w 128"/>
              <a:gd name="T91" fmla="*/ 148 h 159"/>
              <a:gd name="T92" fmla="*/ 86 w 128"/>
              <a:gd name="T93" fmla="*/ 148 h 159"/>
              <a:gd name="T94" fmla="*/ 89 w 128"/>
              <a:gd name="T95" fmla="*/ 138 h 159"/>
              <a:gd name="T96" fmla="*/ 91 w 128"/>
              <a:gd name="T97" fmla="*/ 128 h 159"/>
              <a:gd name="T98" fmla="*/ 99 w 128"/>
              <a:gd name="T99" fmla="*/ 111 h 159"/>
              <a:gd name="T100" fmla="*/ 101 w 128"/>
              <a:gd name="T101" fmla="*/ 107 h 159"/>
              <a:gd name="T102" fmla="*/ 104 w 128"/>
              <a:gd name="T103" fmla="*/ 101 h 159"/>
              <a:gd name="T104" fmla="*/ 117 w 128"/>
              <a:gd name="T105" fmla="*/ 63 h 159"/>
              <a:gd name="T106" fmla="*/ 117 w 128"/>
              <a:gd name="T107" fmla="*/ 62 h 159"/>
              <a:gd name="T108" fmla="*/ 102 w 128"/>
              <a:gd name="T109" fmla="*/ 26 h 159"/>
              <a:gd name="T110" fmla="*/ 65 w 128"/>
              <a:gd name="T111" fmla="*/ 11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8" h="159">
                <a:moveTo>
                  <a:pt x="41" y="159"/>
                </a:moveTo>
                <a:cubicBezTo>
                  <a:pt x="39" y="159"/>
                  <a:pt x="39" y="159"/>
                  <a:pt x="39" y="159"/>
                </a:cubicBezTo>
                <a:cubicBezTo>
                  <a:pt x="37" y="158"/>
                  <a:pt x="37" y="158"/>
                  <a:pt x="37" y="158"/>
                </a:cubicBezTo>
                <a:cubicBezTo>
                  <a:pt x="33" y="155"/>
                  <a:pt x="29" y="151"/>
                  <a:pt x="29" y="145"/>
                </a:cubicBezTo>
                <a:cubicBezTo>
                  <a:pt x="28" y="143"/>
                  <a:pt x="28" y="141"/>
                  <a:pt x="28" y="139"/>
                </a:cubicBezTo>
                <a:cubicBezTo>
                  <a:pt x="28" y="137"/>
                  <a:pt x="27" y="134"/>
                  <a:pt x="27" y="132"/>
                </a:cubicBezTo>
                <a:cubicBezTo>
                  <a:pt x="25" y="126"/>
                  <a:pt x="22" y="121"/>
                  <a:pt x="19" y="116"/>
                </a:cubicBezTo>
                <a:cubicBezTo>
                  <a:pt x="19" y="115"/>
                  <a:pt x="18" y="114"/>
                  <a:pt x="17" y="112"/>
                </a:cubicBezTo>
                <a:cubicBezTo>
                  <a:pt x="16" y="110"/>
                  <a:pt x="16" y="110"/>
                  <a:pt x="16" y="110"/>
                </a:cubicBezTo>
                <a:cubicBezTo>
                  <a:pt x="12" y="104"/>
                  <a:pt x="9" y="98"/>
                  <a:pt x="6" y="92"/>
                </a:cubicBezTo>
                <a:cubicBezTo>
                  <a:pt x="3" y="84"/>
                  <a:pt x="1" y="76"/>
                  <a:pt x="0" y="64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1"/>
                  <a:pt x="2" y="43"/>
                  <a:pt x="6" y="35"/>
                </a:cubicBezTo>
                <a:cubicBezTo>
                  <a:pt x="9" y="28"/>
                  <a:pt x="14" y="23"/>
                  <a:pt x="19" y="18"/>
                </a:cubicBezTo>
                <a:cubicBezTo>
                  <a:pt x="30" y="6"/>
                  <a:pt x="44" y="0"/>
                  <a:pt x="60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83" y="1"/>
                  <a:pt x="98" y="7"/>
                  <a:pt x="109" y="18"/>
                </a:cubicBezTo>
                <a:cubicBezTo>
                  <a:pt x="121" y="30"/>
                  <a:pt x="128" y="44"/>
                  <a:pt x="128" y="62"/>
                </a:cubicBezTo>
                <a:cubicBezTo>
                  <a:pt x="128" y="64"/>
                  <a:pt x="128" y="64"/>
                  <a:pt x="128" y="64"/>
                </a:cubicBezTo>
                <a:cubicBezTo>
                  <a:pt x="127" y="82"/>
                  <a:pt x="120" y="95"/>
                  <a:pt x="114" y="107"/>
                </a:cubicBezTo>
                <a:cubicBezTo>
                  <a:pt x="113" y="108"/>
                  <a:pt x="112" y="110"/>
                  <a:pt x="111" y="112"/>
                </a:cubicBezTo>
                <a:cubicBezTo>
                  <a:pt x="110" y="113"/>
                  <a:pt x="110" y="114"/>
                  <a:pt x="109" y="116"/>
                </a:cubicBezTo>
                <a:cubicBezTo>
                  <a:pt x="106" y="121"/>
                  <a:pt x="103" y="126"/>
                  <a:pt x="101" y="132"/>
                </a:cubicBezTo>
                <a:cubicBezTo>
                  <a:pt x="101" y="134"/>
                  <a:pt x="100" y="137"/>
                  <a:pt x="100" y="139"/>
                </a:cubicBezTo>
                <a:cubicBezTo>
                  <a:pt x="99" y="146"/>
                  <a:pt x="98" y="154"/>
                  <a:pt x="92" y="158"/>
                </a:cubicBezTo>
                <a:cubicBezTo>
                  <a:pt x="90" y="159"/>
                  <a:pt x="90" y="159"/>
                  <a:pt x="90" y="159"/>
                </a:cubicBezTo>
                <a:cubicBezTo>
                  <a:pt x="86" y="159"/>
                  <a:pt x="86" y="159"/>
                  <a:pt x="86" y="159"/>
                </a:cubicBezTo>
                <a:cubicBezTo>
                  <a:pt x="82" y="159"/>
                  <a:pt x="77" y="159"/>
                  <a:pt x="73" y="159"/>
                </a:cubicBezTo>
                <a:cubicBezTo>
                  <a:pt x="69" y="159"/>
                  <a:pt x="64" y="159"/>
                  <a:pt x="60" y="159"/>
                </a:cubicBezTo>
                <a:cubicBezTo>
                  <a:pt x="53" y="159"/>
                  <a:pt x="47" y="159"/>
                  <a:pt x="41" y="159"/>
                </a:cubicBezTo>
                <a:close/>
                <a:moveTo>
                  <a:pt x="65" y="11"/>
                </a:moveTo>
                <a:cubicBezTo>
                  <a:pt x="61" y="11"/>
                  <a:pt x="61" y="11"/>
                  <a:pt x="61" y="11"/>
                </a:cubicBezTo>
                <a:cubicBezTo>
                  <a:pt x="47" y="11"/>
                  <a:pt x="36" y="16"/>
                  <a:pt x="27" y="26"/>
                </a:cubicBezTo>
                <a:cubicBezTo>
                  <a:pt x="23" y="30"/>
                  <a:pt x="19" y="34"/>
                  <a:pt x="16" y="40"/>
                </a:cubicBezTo>
                <a:cubicBezTo>
                  <a:pt x="13" y="47"/>
                  <a:pt x="12" y="53"/>
                  <a:pt x="11" y="60"/>
                </a:cubicBezTo>
                <a:cubicBezTo>
                  <a:pt x="11" y="64"/>
                  <a:pt x="11" y="64"/>
                  <a:pt x="11" y="64"/>
                </a:cubicBezTo>
                <a:cubicBezTo>
                  <a:pt x="12" y="74"/>
                  <a:pt x="13" y="81"/>
                  <a:pt x="16" y="87"/>
                </a:cubicBezTo>
                <a:cubicBezTo>
                  <a:pt x="19" y="93"/>
                  <a:pt x="22" y="99"/>
                  <a:pt x="25" y="105"/>
                </a:cubicBezTo>
                <a:cubicBezTo>
                  <a:pt x="27" y="107"/>
                  <a:pt x="27" y="107"/>
                  <a:pt x="27" y="107"/>
                </a:cubicBezTo>
                <a:cubicBezTo>
                  <a:pt x="27" y="108"/>
                  <a:pt x="28" y="109"/>
                  <a:pt x="29" y="111"/>
                </a:cubicBezTo>
                <a:cubicBezTo>
                  <a:pt x="32" y="116"/>
                  <a:pt x="36" y="122"/>
                  <a:pt x="37" y="129"/>
                </a:cubicBezTo>
                <a:cubicBezTo>
                  <a:pt x="38" y="132"/>
                  <a:pt x="39" y="135"/>
                  <a:pt x="39" y="138"/>
                </a:cubicBezTo>
                <a:cubicBezTo>
                  <a:pt x="39" y="140"/>
                  <a:pt x="39" y="141"/>
                  <a:pt x="40" y="143"/>
                </a:cubicBezTo>
                <a:cubicBezTo>
                  <a:pt x="40" y="145"/>
                  <a:pt x="41" y="147"/>
                  <a:pt x="43" y="148"/>
                </a:cubicBezTo>
                <a:cubicBezTo>
                  <a:pt x="48" y="148"/>
                  <a:pt x="54" y="148"/>
                  <a:pt x="60" y="148"/>
                </a:cubicBezTo>
                <a:cubicBezTo>
                  <a:pt x="64" y="148"/>
                  <a:pt x="69" y="148"/>
                  <a:pt x="73" y="148"/>
                </a:cubicBezTo>
                <a:cubicBezTo>
                  <a:pt x="77" y="148"/>
                  <a:pt x="82" y="148"/>
                  <a:pt x="86" y="148"/>
                </a:cubicBezTo>
                <a:cubicBezTo>
                  <a:pt x="88" y="146"/>
                  <a:pt x="88" y="142"/>
                  <a:pt x="89" y="138"/>
                </a:cubicBezTo>
                <a:cubicBezTo>
                  <a:pt x="89" y="134"/>
                  <a:pt x="90" y="131"/>
                  <a:pt x="91" y="128"/>
                </a:cubicBezTo>
                <a:cubicBezTo>
                  <a:pt x="93" y="122"/>
                  <a:pt x="96" y="116"/>
                  <a:pt x="99" y="111"/>
                </a:cubicBezTo>
                <a:cubicBezTo>
                  <a:pt x="100" y="109"/>
                  <a:pt x="101" y="108"/>
                  <a:pt x="101" y="107"/>
                </a:cubicBezTo>
                <a:cubicBezTo>
                  <a:pt x="102" y="105"/>
                  <a:pt x="103" y="103"/>
                  <a:pt x="104" y="101"/>
                </a:cubicBezTo>
                <a:cubicBezTo>
                  <a:pt x="110" y="90"/>
                  <a:pt x="116" y="79"/>
                  <a:pt x="117" y="63"/>
                </a:cubicBezTo>
                <a:cubicBezTo>
                  <a:pt x="117" y="62"/>
                  <a:pt x="117" y="62"/>
                  <a:pt x="117" y="62"/>
                </a:cubicBezTo>
                <a:cubicBezTo>
                  <a:pt x="117" y="48"/>
                  <a:pt x="111" y="36"/>
                  <a:pt x="102" y="26"/>
                </a:cubicBezTo>
                <a:cubicBezTo>
                  <a:pt x="92" y="17"/>
                  <a:pt x="80" y="12"/>
                  <a:pt x="65" y="11"/>
                </a:cubicBez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7052" name="Freeform 45"/>
          <p:cNvSpPr>
            <a:spLocks/>
          </p:cNvSpPr>
          <p:nvPr/>
        </p:nvSpPr>
        <p:spPr bwMode="auto">
          <a:xfrm>
            <a:off x="5011738" y="4748743"/>
            <a:ext cx="201083" cy="228600"/>
          </a:xfrm>
          <a:custGeom>
            <a:avLst/>
            <a:gdLst>
              <a:gd name="T0" fmla="*/ 67 w 72"/>
              <a:gd name="T1" fmla="*/ 36 h 81"/>
              <a:gd name="T2" fmla="*/ 36 w 72"/>
              <a:gd name="T3" fmla="*/ 0 h 81"/>
              <a:gd name="T4" fmla="*/ 5 w 72"/>
              <a:gd name="T5" fmla="*/ 37 h 81"/>
              <a:gd name="T6" fmla="*/ 0 w 72"/>
              <a:gd name="T7" fmla="*/ 45 h 81"/>
              <a:gd name="T8" fmla="*/ 5 w 72"/>
              <a:gd name="T9" fmla="*/ 54 h 81"/>
              <a:gd name="T10" fmla="*/ 6 w 72"/>
              <a:gd name="T11" fmla="*/ 54 h 81"/>
              <a:gd name="T12" fmla="*/ 36 w 72"/>
              <a:gd name="T13" fmla="*/ 81 h 81"/>
              <a:gd name="T14" fmla="*/ 66 w 72"/>
              <a:gd name="T15" fmla="*/ 53 h 81"/>
              <a:gd name="T16" fmla="*/ 67 w 72"/>
              <a:gd name="T17" fmla="*/ 53 h 81"/>
              <a:gd name="T18" fmla="*/ 72 w 72"/>
              <a:gd name="T19" fmla="*/ 44 h 81"/>
              <a:gd name="T20" fmla="*/ 67 w 72"/>
              <a:gd name="T21" fmla="*/ 36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2" h="81">
                <a:moveTo>
                  <a:pt x="67" y="36"/>
                </a:moveTo>
                <a:cubicBezTo>
                  <a:pt x="65" y="16"/>
                  <a:pt x="52" y="0"/>
                  <a:pt x="36" y="0"/>
                </a:cubicBezTo>
                <a:cubicBezTo>
                  <a:pt x="19" y="0"/>
                  <a:pt x="6" y="16"/>
                  <a:pt x="5" y="37"/>
                </a:cubicBezTo>
                <a:cubicBezTo>
                  <a:pt x="2" y="38"/>
                  <a:pt x="0" y="41"/>
                  <a:pt x="0" y="45"/>
                </a:cubicBezTo>
                <a:cubicBezTo>
                  <a:pt x="0" y="50"/>
                  <a:pt x="2" y="54"/>
                  <a:pt x="5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11" y="69"/>
                  <a:pt x="22" y="81"/>
                  <a:pt x="36" y="81"/>
                </a:cubicBezTo>
                <a:cubicBezTo>
                  <a:pt x="50" y="81"/>
                  <a:pt x="62" y="69"/>
                  <a:pt x="66" y="53"/>
                </a:cubicBezTo>
                <a:cubicBezTo>
                  <a:pt x="66" y="53"/>
                  <a:pt x="67" y="53"/>
                  <a:pt x="67" y="53"/>
                </a:cubicBezTo>
                <a:cubicBezTo>
                  <a:pt x="70" y="53"/>
                  <a:pt x="72" y="49"/>
                  <a:pt x="72" y="44"/>
                </a:cubicBezTo>
                <a:cubicBezTo>
                  <a:pt x="72" y="40"/>
                  <a:pt x="70" y="36"/>
                  <a:pt x="67" y="36"/>
                </a:cubicBezTo>
                <a:close/>
              </a:path>
            </a:pathLst>
          </a:cu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7053" name="Freeform 46"/>
          <p:cNvSpPr>
            <a:spLocks/>
          </p:cNvSpPr>
          <p:nvPr/>
        </p:nvSpPr>
        <p:spPr bwMode="auto">
          <a:xfrm>
            <a:off x="4901672" y="4970992"/>
            <a:ext cx="275167" cy="175683"/>
          </a:xfrm>
          <a:custGeom>
            <a:avLst/>
            <a:gdLst>
              <a:gd name="T0" fmla="*/ 94 w 98"/>
              <a:gd name="T1" fmla="*/ 4 h 62"/>
              <a:gd name="T2" fmla="*/ 77 w 98"/>
              <a:gd name="T3" fmla="*/ 45 h 62"/>
              <a:gd name="T4" fmla="*/ 54 w 98"/>
              <a:gd name="T5" fmla="*/ 1 h 62"/>
              <a:gd name="T6" fmla="*/ 7 w 98"/>
              <a:gd name="T7" fmla="*/ 20 h 62"/>
              <a:gd name="T8" fmla="*/ 2 w 98"/>
              <a:gd name="T9" fmla="*/ 62 h 62"/>
              <a:gd name="T10" fmla="*/ 72 w 98"/>
              <a:gd name="T11" fmla="*/ 62 h 62"/>
              <a:gd name="T12" fmla="*/ 98 w 98"/>
              <a:gd name="T13" fmla="*/ 40 h 62"/>
              <a:gd name="T14" fmla="*/ 94 w 98"/>
              <a:gd name="T15" fmla="*/ 4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8" h="62">
                <a:moveTo>
                  <a:pt x="94" y="4"/>
                </a:moveTo>
                <a:cubicBezTo>
                  <a:pt x="77" y="45"/>
                  <a:pt x="77" y="45"/>
                  <a:pt x="77" y="45"/>
                </a:cubicBezTo>
                <a:cubicBezTo>
                  <a:pt x="54" y="1"/>
                  <a:pt x="54" y="1"/>
                  <a:pt x="54" y="1"/>
                </a:cubicBezTo>
                <a:cubicBezTo>
                  <a:pt x="36" y="0"/>
                  <a:pt x="15" y="7"/>
                  <a:pt x="7" y="20"/>
                </a:cubicBezTo>
                <a:cubicBezTo>
                  <a:pt x="0" y="33"/>
                  <a:pt x="2" y="62"/>
                  <a:pt x="2" y="62"/>
                </a:cubicBezTo>
                <a:cubicBezTo>
                  <a:pt x="72" y="62"/>
                  <a:pt x="72" y="62"/>
                  <a:pt x="72" y="62"/>
                </a:cubicBezTo>
                <a:cubicBezTo>
                  <a:pt x="98" y="40"/>
                  <a:pt x="98" y="40"/>
                  <a:pt x="98" y="40"/>
                </a:cubicBezTo>
                <a:cubicBezTo>
                  <a:pt x="90" y="34"/>
                  <a:pt x="94" y="4"/>
                  <a:pt x="94" y="4"/>
                </a:cubicBezTo>
                <a:close/>
              </a:path>
            </a:pathLst>
          </a:cu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7056" name="Freeform 49"/>
          <p:cNvSpPr>
            <a:spLocks/>
          </p:cNvSpPr>
          <p:nvPr/>
        </p:nvSpPr>
        <p:spPr bwMode="auto">
          <a:xfrm>
            <a:off x="6328305" y="4795310"/>
            <a:ext cx="325967" cy="29633"/>
          </a:xfrm>
          <a:custGeom>
            <a:avLst/>
            <a:gdLst>
              <a:gd name="T0" fmla="*/ 116 w 116"/>
              <a:gd name="T1" fmla="*/ 8 h 11"/>
              <a:gd name="T2" fmla="*/ 111 w 116"/>
              <a:gd name="T3" fmla="*/ 11 h 11"/>
              <a:gd name="T4" fmla="*/ 5 w 116"/>
              <a:gd name="T5" fmla="*/ 11 h 11"/>
              <a:gd name="T6" fmla="*/ 0 w 116"/>
              <a:gd name="T7" fmla="*/ 8 h 11"/>
              <a:gd name="T8" fmla="*/ 0 w 116"/>
              <a:gd name="T9" fmla="*/ 3 h 11"/>
              <a:gd name="T10" fmla="*/ 5 w 116"/>
              <a:gd name="T11" fmla="*/ 0 h 11"/>
              <a:gd name="T12" fmla="*/ 111 w 116"/>
              <a:gd name="T13" fmla="*/ 0 h 11"/>
              <a:gd name="T14" fmla="*/ 116 w 116"/>
              <a:gd name="T15" fmla="*/ 3 h 11"/>
              <a:gd name="T16" fmla="*/ 116 w 116"/>
              <a:gd name="T17" fmla="*/ 8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6" h="11">
                <a:moveTo>
                  <a:pt x="116" y="8"/>
                </a:moveTo>
                <a:cubicBezTo>
                  <a:pt x="116" y="10"/>
                  <a:pt x="114" y="11"/>
                  <a:pt x="111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2" y="11"/>
                  <a:pt x="0" y="10"/>
                  <a:pt x="0" y="8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2" y="0"/>
                  <a:pt x="5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14" y="0"/>
                  <a:pt x="116" y="2"/>
                  <a:pt x="116" y="3"/>
                </a:cubicBezTo>
                <a:lnTo>
                  <a:pt x="116" y="8"/>
                </a:lnTo>
                <a:close/>
              </a:path>
            </a:pathLst>
          </a:custGeom>
          <a:gradFill flip="none" rotWithShape="0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7057" name="Freeform 50"/>
          <p:cNvSpPr>
            <a:spLocks noEditPoints="1"/>
          </p:cNvSpPr>
          <p:nvPr/>
        </p:nvSpPr>
        <p:spPr bwMode="auto">
          <a:xfrm>
            <a:off x="6345238" y="4841877"/>
            <a:ext cx="289983" cy="309033"/>
          </a:xfrm>
          <a:custGeom>
            <a:avLst/>
            <a:gdLst>
              <a:gd name="T0" fmla="*/ 93 w 103"/>
              <a:gd name="T1" fmla="*/ 100 h 110"/>
              <a:gd name="T2" fmla="*/ 53 w 103"/>
              <a:gd name="T3" fmla="*/ 59 h 110"/>
              <a:gd name="T4" fmla="*/ 100 w 103"/>
              <a:gd name="T5" fmla="*/ 0 h 110"/>
              <a:gd name="T6" fmla="*/ 4 w 103"/>
              <a:gd name="T7" fmla="*/ 59 h 110"/>
              <a:gd name="T8" fmla="*/ 49 w 103"/>
              <a:gd name="T9" fmla="*/ 76 h 110"/>
              <a:gd name="T10" fmla="*/ 6 w 103"/>
              <a:gd name="T11" fmla="*/ 98 h 110"/>
              <a:gd name="T12" fmla="*/ 6 w 103"/>
              <a:gd name="T13" fmla="*/ 110 h 110"/>
              <a:gd name="T14" fmla="*/ 12 w 103"/>
              <a:gd name="T15" fmla="*/ 102 h 110"/>
              <a:gd name="T16" fmla="*/ 49 w 103"/>
              <a:gd name="T17" fmla="*/ 97 h 110"/>
              <a:gd name="T18" fmla="*/ 51 w 103"/>
              <a:gd name="T19" fmla="*/ 108 h 110"/>
              <a:gd name="T20" fmla="*/ 53 w 103"/>
              <a:gd name="T21" fmla="*/ 97 h 110"/>
              <a:gd name="T22" fmla="*/ 91 w 103"/>
              <a:gd name="T23" fmla="*/ 102 h 110"/>
              <a:gd name="T24" fmla="*/ 97 w 103"/>
              <a:gd name="T25" fmla="*/ 110 h 110"/>
              <a:gd name="T26" fmla="*/ 97 w 103"/>
              <a:gd name="T27" fmla="*/ 98 h 110"/>
              <a:gd name="T28" fmla="*/ 74 w 103"/>
              <a:gd name="T29" fmla="*/ 10 h 110"/>
              <a:gd name="T30" fmla="*/ 83 w 103"/>
              <a:gd name="T31" fmla="*/ 12 h 110"/>
              <a:gd name="T32" fmla="*/ 72 w 103"/>
              <a:gd name="T33" fmla="*/ 45 h 110"/>
              <a:gd name="T34" fmla="*/ 56 w 103"/>
              <a:gd name="T35" fmla="*/ 26 h 110"/>
              <a:gd name="T36" fmla="*/ 65 w 103"/>
              <a:gd name="T37" fmla="*/ 24 h 110"/>
              <a:gd name="T38" fmla="*/ 66 w 103"/>
              <a:gd name="T39" fmla="*/ 45 h 110"/>
              <a:gd name="T40" fmla="*/ 56 w 103"/>
              <a:gd name="T41" fmla="*/ 26 h 110"/>
              <a:gd name="T42" fmla="*/ 41 w 103"/>
              <a:gd name="T43" fmla="*/ 31 h 110"/>
              <a:gd name="T44" fmla="*/ 50 w 103"/>
              <a:gd name="T45" fmla="*/ 33 h 110"/>
              <a:gd name="T46" fmla="*/ 39 w 103"/>
              <a:gd name="T47" fmla="*/ 45 h 110"/>
              <a:gd name="T48" fmla="*/ 23 w 103"/>
              <a:gd name="T49" fmla="*/ 37 h 110"/>
              <a:gd name="T50" fmla="*/ 32 w 103"/>
              <a:gd name="T51" fmla="*/ 36 h 110"/>
              <a:gd name="T52" fmla="*/ 34 w 103"/>
              <a:gd name="T53" fmla="*/ 45 h 110"/>
              <a:gd name="T54" fmla="*/ 23 w 103"/>
              <a:gd name="T55" fmla="*/ 37 h 110"/>
              <a:gd name="T56" fmla="*/ 16 w 103"/>
              <a:gd name="T57" fmla="*/ 52 h 110"/>
              <a:gd name="T58" fmla="*/ 14 w 103"/>
              <a:gd name="T59" fmla="*/ 10 h 110"/>
              <a:gd name="T60" fmla="*/ 18 w 103"/>
              <a:gd name="T61" fmla="*/ 10 h 110"/>
              <a:gd name="T62" fmla="*/ 87 w 103"/>
              <a:gd name="T63" fmla="*/ 49 h 110"/>
              <a:gd name="T64" fmla="*/ 87 w 103"/>
              <a:gd name="T65" fmla="*/ 52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3" h="110">
                <a:moveTo>
                  <a:pt x="97" y="98"/>
                </a:moveTo>
                <a:cubicBezTo>
                  <a:pt x="96" y="98"/>
                  <a:pt x="94" y="99"/>
                  <a:pt x="93" y="100"/>
                </a:cubicBezTo>
                <a:cubicBezTo>
                  <a:pt x="53" y="76"/>
                  <a:pt x="53" y="76"/>
                  <a:pt x="53" y="76"/>
                </a:cubicBezTo>
                <a:cubicBezTo>
                  <a:pt x="53" y="59"/>
                  <a:pt x="53" y="59"/>
                  <a:pt x="53" y="59"/>
                </a:cubicBezTo>
                <a:cubicBezTo>
                  <a:pt x="100" y="59"/>
                  <a:pt x="100" y="59"/>
                  <a:pt x="100" y="59"/>
                </a:cubicBezTo>
                <a:cubicBezTo>
                  <a:pt x="100" y="0"/>
                  <a:pt x="100" y="0"/>
                  <a:pt x="100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59"/>
                  <a:pt x="4" y="59"/>
                  <a:pt x="4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49" y="76"/>
                  <a:pt x="49" y="76"/>
                  <a:pt x="49" y="76"/>
                </a:cubicBezTo>
                <a:cubicBezTo>
                  <a:pt x="10" y="100"/>
                  <a:pt x="10" y="100"/>
                  <a:pt x="10" y="100"/>
                </a:cubicBezTo>
                <a:cubicBezTo>
                  <a:pt x="9" y="99"/>
                  <a:pt x="8" y="98"/>
                  <a:pt x="6" y="98"/>
                </a:cubicBezTo>
                <a:cubicBezTo>
                  <a:pt x="3" y="98"/>
                  <a:pt x="0" y="101"/>
                  <a:pt x="0" y="104"/>
                </a:cubicBezTo>
                <a:cubicBezTo>
                  <a:pt x="0" y="107"/>
                  <a:pt x="3" y="110"/>
                  <a:pt x="6" y="110"/>
                </a:cubicBezTo>
                <a:cubicBezTo>
                  <a:pt x="9" y="110"/>
                  <a:pt x="12" y="107"/>
                  <a:pt x="12" y="104"/>
                </a:cubicBezTo>
                <a:cubicBezTo>
                  <a:pt x="12" y="103"/>
                  <a:pt x="12" y="103"/>
                  <a:pt x="12" y="102"/>
                </a:cubicBezTo>
                <a:cubicBezTo>
                  <a:pt x="49" y="80"/>
                  <a:pt x="49" y="80"/>
                  <a:pt x="49" y="80"/>
                </a:cubicBezTo>
                <a:cubicBezTo>
                  <a:pt x="49" y="97"/>
                  <a:pt x="49" y="97"/>
                  <a:pt x="49" y="97"/>
                </a:cubicBezTo>
                <a:cubicBezTo>
                  <a:pt x="47" y="98"/>
                  <a:pt x="45" y="100"/>
                  <a:pt x="45" y="103"/>
                </a:cubicBezTo>
                <a:cubicBezTo>
                  <a:pt x="45" y="106"/>
                  <a:pt x="48" y="108"/>
                  <a:pt x="51" y="108"/>
                </a:cubicBezTo>
                <a:cubicBezTo>
                  <a:pt x="54" y="108"/>
                  <a:pt x="57" y="106"/>
                  <a:pt x="57" y="103"/>
                </a:cubicBezTo>
                <a:cubicBezTo>
                  <a:pt x="57" y="100"/>
                  <a:pt x="55" y="98"/>
                  <a:pt x="53" y="97"/>
                </a:cubicBezTo>
                <a:cubicBezTo>
                  <a:pt x="53" y="79"/>
                  <a:pt x="53" y="79"/>
                  <a:pt x="53" y="79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3"/>
                  <a:pt x="91" y="103"/>
                  <a:pt x="91" y="104"/>
                </a:cubicBezTo>
                <a:cubicBezTo>
                  <a:pt x="91" y="107"/>
                  <a:pt x="94" y="110"/>
                  <a:pt x="97" y="110"/>
                </a:cubicBezTo>
                <a:cubicBezTo>
                  <a:pt x="100" y="110"/>
                  <a:pt x="103" y="107"/>
                  <a:pt x="103" y="104"/>
                </a:cubicBezTo>
                <a:cubicBezTo>
                  <a:pt x="103" y="101"/>
                  <a:pt x="100" y="98"/>
                  <a:pt x="97" y="98"/>
                </a:cubicBezTo>
                <a:close/>
                <a:moveTo>
                  <a:pt x="72" y="12"/>
                </a:moveTo>
                <a:cubicBezTo>
                  <a:pt x="72" y="11"/>
                  <a:pt x="73" y="10"/>
                  <a:pt x="74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2" y="10"/>
                  <a:pt x="83" y="11"/>
                  <a:pt x="83" y="12"/>
                </a:cubicBezTo>
                <a:cubicBezTo>
                  <a:pt x="83" y="45"/>
                  <a:pt x="83" y="45"/>
                  <a:pt x="83" y="45"/>
                </a:cubicBezTo>
                <a:cubicBezTo>
                  <a:pt x="72" y="45"/>
                  <a:pt x="72" y="45"/>
                  <a:pt x="72" y="45"/>
                </a:cubicBezTo>
                <a:lnTo>
                  <a:pt x="72" y="12"/>
                </a:lnTo>
                <a:close/>
                <a:moveTo>
                  <a:pt x="56" y="26"/>
                </a:moveTo>
                <a:cubicBezTo>
                  <a:pt x="56" y="25"/>
                  <a:pt x="56" y="24"/>
                  <a:pt x="57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6" y="24"/>
                  <a:pt x="66" y="25"/>
                  <a:pt x="66" y="26"/>
                </a:cubicBezTo>
                <a:cubicBezTo>
                  <a:pt x="66" y="45"/>
                  <a:pt x="66" y="45"/>
                  <a:pt x="66" y="45"/>
                </a:cubicBezTo>
                <a:cubicBezTo>
                  <a:pt x="56" y="45"/>
                  <a:pt x="56" y="45"/>
                  <a:pt x="56" y="45"/>
                </a:cubicBezTo>
                <a:lnTo>
                  <a:pt x="56" y="26"/>
                </a:lnTo>
                <a:close/>
                <a:moveTo>
                  <a:pt x="39" y="33"/>
                </a:moveTo>
                <a:cubicBezTo>
                  <a:pt x="39" y="32"/>
                  <a:pt x="40" y="31"/>
                  <a:pt x="41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9" y="31"/>
                  <a:pt x="50" y="32"/>
                  <a:pt x="50" y="33"/>
                </a:cubicBezTo>
                <a:cubicBezTo>
                  <a:pt x="50" y="45"/>
                  <a:pt x="50" y="45"/>
                  <a:pt x="50" y="45"/>
                </a:cubicBezTo>
                <a:cubicBezTo>
                  <a:pt x="39" y="45"/>
                  <a:pt x="39" y="45"/>
                  <a:pt x="39" y="45"/>
                </a:cubicBezTo>
                <a:lnTo>
                  <a:pt x="39" y="33"/>
                </a:lnTo>
                <a:close/>
                <a:moveTo>
                  <a:pt x="23" y="37"/>
                </a:moveTo>
                <a:cubicBezTo>
                  <a:pt x="23" y="36"/>
                  <a:pt x="24" y="36"/>
                  <a:pt x="25" y="36"/>
                </a:cubicBezTo>
                <a:cubicBezTo>
                  <a:pt x="32" y="36"/>
                  <a:pt x="32" y="36"/>
                  <a:pt x="32" y="36"/>
                </a:cubicBezTo>
                <a:cubicBezTo>
                  <a:pt x="33" y="36"/>
                  <a:pt x="34" y="36"/>
                  <a:pt x="34" y="37"/>
                </a:cubicBezTo>
                <a:cubicBezTo>
                  <a:pt x="34" y="45"/>
                  <a:pt x="34" y="45"/>
                  <a:pt x="34" y="45"/>
                </a:cubicBezTo>
                <a:cubicBezTo>
                  <a:pt x="23" y="45"/>
                  <a:pt x="23" y="45"/>
                  <a:pt x="23" y="45"/>
                </a:cubicBezTo>
                <a:lnTo>
                  <a:pt x="23" y="37"/>
                </a:lnTo>
                <a:close/>
                <a:moveTo>
                  <a:pt x="16" y="52"/>
                </a:moveTo>
                <a:cubicBezTo>
                  <a:pt x="16" y="52"/>
                  <a:pt x="16" y="52"/>
                  <a:pt x="16" y="52"/>
                </a:cubicBezTo>
                <a:cubicBezTo>
                  <a:pt x="15" y="52"/>
                  <a:pt x="14" y="51"/>
                  <a:pt x="14" y="5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5" y="9"/>
                  <a:pt x="16" y="9"/>
                </a:cubicBezTo>
                <a:cubicBezTo>
                  <a:pt x="17" y="9"/>
                  <a:pt x="18" y="10"/>
                  <a:pt x="18" y="10"/>
                </a:cubicBezTo>
                <a:cubicBezTo>
                  <a:pt x="18" y="49"/>
                  <a:pt x="18" y="49"/>
                  <a:pt x="18" y="49"/>
                </a:cubicBezTo>
                <a:cubicBezTo>
                  <a:pt x="87" y="49"/>
                  <a:pt x="87" y="49"/>
                  <a:pt x="87" y="49"/>
                </a:cubicBezTo>
                <a:cubicBezTo>
                  <a:pt x="88" y="49"/>
                  <a:pt x="89" y="49"/>
                  <a:pt x="89" y="50"/>
                </a:cubicBezTo>
                <a:cubicBezTo>
                  <a:pt x="89" y="51"/>
                  <a:pt x="88" y="52"/>
                  <a:pt x="87" y="52"/>
                </a:cubicBezTo>
                <a:lnTo>
                  <a:pt x="16" y="52"/>
                </a:lnTo>
                <a:close/>
              </a:path>
            </a:pathLst>
          </a:custGeom>
          <a:gradFill flip="none" rotWithShape="0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7058" name="Freeform 51"/>
          <p:cNvSpPr>
            <a:spLocks/>
          </p:cNvSpPr>
          <p:nvPr/>
        </p:nvSpPr>
        <p:spPr bwMode="auto">
          <a:xfrm>
            <a:off x="6984472" y="5248277"/>
            <a:ext cx="2349500" cy="747183"/>
          </a:xfrm>
          <a:custGeom>
            <a:avLst/>
            <a:gdLst>
              <a:gd name="T0" fmla="*/ 833 w 835"/>
              <a:gd name="T1" fmla="*/ 266 h 266"/>
              <a:gd name="T2" fmla="*/ 299 w 835"/>
              <a:gd name="T3" fmla="*/ 266 h 266"/>
              <a:gd name="T4" fmla="*/ 299 w 835"/>
              <a:gd name="T5" fmla="*/ 265 h 266"/>
              <a:gd name="T6" fmla="*/ 1 w 835"/>
              <a:gd name="T7" fmla="*/ 4 h 266"/>
              <a:gd name="T8" fmla="*/ 1 w 835"/>
              <a:gd name="T9" fmla="*/ 1 h 266"/>
              <a:gd name="T10" fmla="*/ 4 w 835"/>
              <a:gd name="T11" fmla="*/ 1 h 266"/>
              <a:gd name="T12" fmla="*/ 301 w 835"/>
              <a:gd name="T13" fmla="*/ 262 h 266"/>
              <a:gd name="T14" fmla="*/ 833 w 835"/>
              <a:gd name="T15" fmla="*/ 262 h 266"/>
              <a:gd name="T16" fmla="*/ 835 w 835"/>
              <a:gd name="T17" fmla="*/ 264 h 266"/>
              <a:gd name="T18" fmla="*/ 833 w 835"/>
              <a:gd name="T19" fmla="*/ 266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35" h="266">
                <a:moveTo>
                  <a:pt x="833" y="266"/>
                </a:moveTo>
                <a:cubicBezTo>
                  <a:pt x="299" y="266"/>
                  <a:pt x="299" y="266"/>
                  <a:pt x="299" y="266"/>
                </a:cubicBezTo>
                <a:cubicBezTo>
                  <a:pt x="299" y="265"/>
                  <a:pt x="299" y="265"/>
                  <a:pt x="299" y="265"/>
                </a:cubicBezTo>
                <a:cubicBezTo>
                  <a:pt x="1" y="4"/>
                  <a:pt x="1" y="4"/>
                  <a:pt x="1" y="4"/>
                </a:cubicBezTo>
                <a:cubicBezTo>
                  <a:pt x="0" y="3"/>
                  <a:pt x="0" y="2"/>
                  <a:pt x="1" y="1"/>
                </a:cubicBezTo>
                <a:cubicBezTo>
                  <a:pt x="2" y="0"/>
                  <a:pt x="3" y="0"/>
                  <a:pt x="4" y="1"/>
                </a:cubicBezTo>
                <a:cubicBezTo>
                  <a:pt x="301" y="262"/>
                  <a:pt x="301" y="262"/>
                  <a:pt x="301" y="262"/>
                </a:cubicBezTo>
                <a:cubicBezTo>
                  <a:pt x="833" y="262"/>
                  <a:pt x="833" y="262"/>
                  <a:pt x="833" y="262"/>
                </a:cubicBezTo>
                <a:cubicBezTo>
                  <a:pt x="834" y="262"/>
                  <a:pt x="835" y="263"/>
                  <a:pt x="835" y="264"/>
                </a:cubicBezTo>
                <a:cubicBezTo>
                  <a:pt x="835" y="265"/>
                  <a:pt x="834" y="266"/>
                  <a:pt x="833" y="266"/>
                </a:cubicBezTo>
                <a:close/>
              </a:path>
            </a:pathLst>
          </a:custGeom>
          <a:solidFill>
            <a:schemeClr val="accent1"/>
          </a:solidFill>
          <a:ln w="6350">
            <a:solidFill>
              <a:schemeClr val="accent2"/>
            </a:soli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7059" name="Freeform 52"/>
          <p:cNvSpPr>
            <a:spLocks/>
          </p:cNvSpPr>
          <p:nvPr/>
        </p:nvSpPr>
        <p:spPr bwMode="auto">
          <a:xfrm>
            <a:off x="2566988" y="5248277"/>
            <a:ext cx="2027767" cy="546100"/>
          </a:xfrm>
          <a:custGeom>
            <a:avLst/>
            <a:gdLst>
              <a:gd name="T0" fmla="*/ 505 w 720"/>
              <a:gd name="T1" fmla="*/ 194 h 194"/>
              <a:gd name="T2" fmla="*/ 2 w 720"/>
              <a:gd name="T3" fmla="*/ 194 h 194"/>
              <a:gd name="T4" fmla="*/ 0 w 720"/>
              <a:gd name="T5" fmla="*/ 192 h 194"/>
              <a:gd name="T6" fmla="*/ 2 w 720"/>
              <a:gd name="T7" fmla="*/ 190 h 194"/>
              <a:gd name="T8" fmla="*/ 504 w 720"/>
              <a:gd name="T9" fmla="*/ 190 h 194"/>
              <a:gd name="T10" fmla="*/ 716 w 720"/>
              <a:gd name="T11" fmla="*/ 1 h 194"/>
              <a:gd name="T12" fmla="*/ 719 w 720"/>
              <a:gd name="T13" fmla="*/ 1 h 194"/>
              <a:gd name="T14" fmla="*/ 719 w 720"/>
              <a:gd name="T15" fmla="*/ 4 h 194"/>
              <a:gd name="T16" fmla="*/ 505 w 720"/>
              <a:gd name="T17" fmla="*/ 194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20" h="194">
                <a:moveTo>
                  <a:pt x="505" y="194"/>
                </a:moveTo>
                <a:cubicBezTo>
                  <a:pt x="2" y="194"/>
                  <a:pt x="2" y="194"/>
                  <a:pt x="2" y="194"/>
                </a:cubicBezTo>
                <a:cubicBezTo>
                  <a:pt x="1" y="194"/>
                  <a:pt x="0" y="193"/>
                  <a:pt x="0" y="192"/>
                </a:cubicBezTo>
                <a:cubicBezTo>
                  <a:pt x="0" y="191"/>
                  <a:pt x="1" y="190"/>
                  <a:pt x="2" y="190"/>
                </a:cubicBezTo>
                <a:cubicBezTo>
                  <a:pt x="504" y="190"/>
                  <a:pt x="504" y="190"/>
                  <a:pt x="504" y="190"/>
                </a:cubicBezTo>
                <a:cubicBezTo>
                  <a:pt x="716" y="1"/>
                  <a:pt x="716" y="1"/>
                  <a:pt x="716" y="1"/>
                </a:cubicBezTo>
                <a:cubicBezTo>
                  <a:pt x="717" y="0"/>
                  <a:pt x="718" y="0"/>
                  <a:pt x="719" y="1"/>
                </a:cubicBezTo>
                <a:cubicBezTo>
                  <a:pt x="720" y="2"/>
                  <a:pt x="719" y="3"/>
                  <a:pt x="719" y="4"/>
                </a:cubicBezTo>
                <a:lnTo>
                  <a:pt x="505" y="194"/>
                </a:lnTo>
                <a:close/>
              </a:path>
            </a:pathLst>
          </a:custGeom>
          <a:solidFill>
            <a:schemeClr val="accent1"/>
          </a:solidFill>
          <a:ln w="6350">
            <a:solidFill>
              <a:schemeClr val="accent2"/>
            </a:soli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7060" name="Freeform 53"/>
          <p:cNvSpPr>
            <a:spLocks/>
          </p:cNvSpPr>
          <p:nvPr/>
        </p:nvSpPr>
        <p:spPr bwMode="auto">
          <a:xfrm>
            <a:off x="2566988" y="3002492"/>
            <a:ext cx="2044700" cy="488949"/>
          </a:xfrm>
          <a:custGeom>
            <a:avLst/>
            <a:gdLst>
              <a:gd name="T0" fmla="*/ 723 w 726"/>
              <a:gd name="T1" fmla="*/ 174 h 174"/>
              <a:gd name="T2" fmla="*/ 722 w 726"/>
              <a:gd name="T3" fmla="*/ 174 h 174"/>
              <a:gd name="T4" fmla="*/ 507 w 726"/>
              <a:gd name="T5" fmla="*/ 4 h 174"/>
              <a:gd name="T6" fmla="*/ 2 w 726"/>
              <a:gd name="T7" fmla="*/ 4 h 174"/>
              <a:gd name="T8" fmla="*/ 0 w 726"/>
              <a:gd name="T9" fmla="*/ 2 h 174"/>
              <a:gd name="T10" fmla="*/ 2 w 726"/>
              <a:gd name="T11" fmla="*/ 0 h 174"/>
              <a:gd name="T12" fmla="*/ 508 w 726"/>
              <a:gd name="T13" fmla="*/ 0 h 174"/>
              <a:gd name="T14" fmla="*/ 725 w 726"/>
              <a:gd name="T15" fmla="*/ 171 h 174"/>
              <a:gd name="T16" fmla="*/ 725 w 726"/>
              <a:gd name="T17" fmla="*/ 174 h 174"/>
              <a:gd name="T18" fmla="*/ 723 w 726"/>
              <a:gd name="T19" fmla="*/ 174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26" h="174">
                <a:moveTo>
                  <a:pt x="723" y="174"/>
                </a:moveTo>
                <a:cubicBezTo>
                  <a:pt x="723" y="174"/>
                  <a:pt x="723" y="174"/>
                  <a:pt x="722" y="174"/>
                </a:cubicBezTo>
                <a:cubicBezTo>
                  <a:pt x="507" y="4"/>
                  <a:pt x="507" y="4"/>
                  <a:pt x="507" y="4"/>
                </a:cubicBez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0"/>
                  <a:pt x="1" y="0"/>
                  <a:pt x="2" y="0"/>
                </a:cubicBezTo>
                <a:cubicBezTo>
                  <a:pt x="508" y="0"/>
                  <a:pt x="508" y="0"/>
                  <a:pt x="508" y="0"/>
                </a:cubicBezTo>
                <a:cubicBezTo>
                  <a:pt x="725" y="171"/>
                  <a:pt x="725" y="171"/>
                  <a:pt x="725" y="171"/>
                </a:cubicBezTo>
                <a:cubicBezTo>
                  <a:pt x="726" y="171"/>
                  <a:pt x="726" y="173"/>
                  <a:pt x="725" y="174"/>
                </a:cubicBezTo>
                <a:cubicBezTo>
                  <a:pt x="725" y="174"/>
                  <a:pt x="724" y="174"/>
                  <a:pt x="723" y="174"/>
                </a:cubicBezTo>
                <a:close/>
              </a:path>
            </a:pathLst>
          </a:custGeom>
          <a:solidFill>
            <a:schemeClr val="accent1"/>
          </a:solidFill>
          <a:ln w="6350">
            <a:solidFill>
              <a:schemeClr val="accent2"/>
            </a:soli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7061" name="Freeform 54"/>
          <p:cNvSpPr>
            <a:spLocks/>
          </p:cNvSpPr>
          <p:nvPr/>
        </p:nvSpPr>
        <p:spPr bwMode="auto">
          <a:xfrm>
            <a:off x="7702021" y="3921126"/>
            <a:ext cx="717549" cy="766233"/>
          </a:xfrm>
          <a:custGeom>
            <a:avLst/>
            <a:gdLst>
              <a:gd name="T0" fmla="*/ 145 w 255"/>
              <a:gd name="T1" fmla="*/ 52 h 272"/>
              <a:gd name="T2" fmla="*/ 119 w 255"/>
              <a:gd name="T3" fmla="*/ 56 h 272"/>
              <a:gd name="T4" fmla="*/ 0 w 255"/>
              <a:gd name="T5" fmla="*/ 0 h 272"/>
              <a:gd name="T6" fmla="*/ 45 w 255"/>
              <a:gd name="T7" fmla="*/ 117 h 272"/>
              <a:gd name="T8" fmla="*/ 36 w 255"/>
              <a:gd name="T9" fmla="*/ 162 h 272"/>
              <a:gd name="T10" fmla="*/ 145 w 255"/>
              <a:gd name="T11" fmla="*/ 272 h 272"/>
              <a:gd name="T12" fmla="*/ 255 w 255"/>
              <a:gd name="T13" fmla="*/ 162 h 272"/>
              <a:gd name="T14" fmla="*/ 145 w 255"/>
              <a:gd name="T15" fmla="*/ 52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5" h="272">
                <a:moveTo>
                  <a:pt x="145" y="52"/>
                </a:moveTo>
                <a:cubicBezTo>
                  <a:pt x="136" y="52"/>
                  <a:pt x="127" y="54"/>
                  <a:pt x="119" y="56"/>
                </a:cubicBezTo>
                <a:cubicBezTo>
                  <a:pt x="0" y="0"/>
                  <a:pt x="0" y="0"/>
                  <a:pt x="0" y="0"/>
                </a:cubicBezTo>
                <a:cubicBezTo>
                  <a:pt x="45" y="117"/>
                  <a:pt x="45" y="117"/>
                  <a:pt x="45" y="117"/>
                </a:cubicBezTo>
                <a:cubicBezTo>
                  <a:pt x="39" y="131"/>
                  <a:pt x="36" y="146"/>
                  <a:pt x="36" y="162"/>
                </a:cubicBezTo>
                <a:cubicBezTo>
                  <a:pt x="36" y="223"/>
                  <a:pt x="85" y="272"/>
                  <a:pt x="145" y="272"/>
                </a:cubicBezTo>
                <a:cubicBezTo>
                  <a:pt x="206" y="272"/>
                  <a:pt x="255" y="223"/>
                  <a:pt x="255" y="162"/>
                </a:cubicBezTo>
                <a:cubicBezTo>
                  <a:pt x="255" y="102"/>
                  <a:pt x="206" y="52"/>
                  <a:pt x="145" y="52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7062" name="Freeform 55"/>
          <p:cNvSpPr>
            <a:spLocks/>
          </p:cNvSpPr>
          <p:nvPr/>
        </p:nvSpPr>
        <p:spPr bwMode="auto">
          <a:xfrm>
            <a:off x="7943319" y="4198408"/>
            <a:ext cx="332317" cy="359832"/>
          </a:xfrm>
          <a:custGeom>
            <a:avLst/>
            <a:gdLst/>
            <a:ahLst/>
            <a:cxnLst/>
            <a:rect l="l" t="t" r="r" b="b"/>
            <a:pathLst>
              <a:path w="249238" h="269874">
                <a:moveTo>
                  <a:pt x="190450" y="58737"/>
                </a:moveTo>
                <a:cubicBezTo>
                  <a:pt x="190450" y="58737"/>
                  <a:pt x="190450" y="58737"/>
                  <a:pt x="207246" y="94630"/>
                </a:cubicBezTo>
                <a:cubicBezTo>
                  <a:pt x="207246" y="94630"/>
                  <a:pt x="207246" y="94630"/>
                  <a:pt x="228242" y="58737"/>
                </a:cubicBezTo>
                <a:cubicBezTo>
                  <a:pt x="228242" y="58737"/>
                  <a:pt x="228242" y="58737"/>
                  <a:pt x="229817" y="59265"/>
                </a:cubicBezTo>
                <a:lnTo>
                  <a:pt x="240840" y="62960"/>
                </a:lnTo>
                <a:cubicBezTo>
                  <a:pt x="247139" y="62960"/>
                  <a:pt x="249238" y="67183"/>
                  <a:pt x="249238" y="71405"/>
                </a:cubicBezTo>
                <a:cubicBezTo>
                  <a:pt x="249238" y="71405"/>
                  <a:pt x="249238" y="71405"/>
                  <a:pt x="249238" y="155860"/>
                </a:cubicBezTo>
                <a:cubicBezTo>
                  <a:pt x="249238" y="157972"/>
                  <a:pt x="249238" y="160083"/>
                  <a:pt x="245039" y="162194"/>
                </a:cubicBezTo>
                <a:cubicBezTo>
                  <a:pt x="247139" y="168528"/>
                  <a:pt x="242939" y="172751"/>
                  <a:pt x="238740" y="172751"/>
                </a:cubicBezTo>
                <a:cubicBezTo>
                  <a:pt x="236641" y="172751"/>
                  <a:pt x="236641" y="172751"/>
                  <a:pt x="234541" y="170640"/>
                </a:cubicBezTo>
                <a:cubicBezTo>
                  <a:pt x="234541" y="170640"/>
                  <a:pt x="234541" y="170640"/>
                  <a:pt x="234541" y="269874"/>
                </a:cubicBezTo>
                <a:cubicBezTo>
                  <a:pt x="234541" y="269874"/>
                  <a:pt x="234541" y="269874"/>
                  <a:pt x="209346" y="269874"/>
                </a:cubicBezTo>
                <a:cubicBezTo>
                  <a:pt x="209346" y="269874"/>
                  <a:pt x="209346" y="269874"/>
                  <a:pt x="207246" y="172751"/>
                </a:cubicBezTo>
                <a:cubicBezTo>
                  <a:pt x="207246" y="172751"/>
                  <a:pt x="207246" y="172751"/>
                  <a:pt x="207246" y="269874"/>
                </a:cubicBezTo>
                <a:cubicBezTo>
                  <a:pt x="207246" y="269874"/>
                  <a:pt x="207246" y="269874"/>
                  <a:pt x="184151" y="269874"/>
                </a:cubicBezTo>
                <a:cubicBezTo>
                  <a:pt x="184151" y="269874"/>
                  <a:pt x="184151" y="269874"/>
                  <a:pt x="184151" y="147415"/>
                </a:cubicBezTo>
                <a:cubicBezTo>
                  <a:pt x="184151" y="147415"/>
                  <a:pt x="184151" y="147415"/>
                  <a:pt x="177852" y="79851"/>
                </a:cubicBezTo>
                <a:cubicBezTo>
                  <a:pt x="177852" y="79851"/>
                  <a:pt x="177852" y="79851"/>
                  <a:pt x="137960" y="143192"/>
                </a:cubicBezTo>
                <a:cubicBezTo>
                  <a:pt x="137960" y="145214"/>
                  <a:pt x="137960" y="145300"/>
                  <a:pt x="137960" y="145303"/>
                </a:cubicBezTo>
                <a:cubicBezTo>
                  <a:pt x="137960" y="149526"/>
                  <a:pt x="133760" y="153749"/>
                  <a:pt x="129561" y="153749"/>
                </a:cubicBezTo>
                <a:cubicBezTo>
                  <a:pt x="128017" y="153749"/>
                  <a:pt x="126599" y="153495"/>
                  <a:pt x="126080" y="150948"/>
                </a:cubicBezTo>
                <a:lnTo>
                  <a:pt x="131762" y="145303"/>
                </a:lnTo>
                <a:cubicBezTo>
                  <a:pt x="131762" y="141081"/>
                  <a:pt x="129637" y="138969"/>
                  <a:pt x="125387" y="136858"/>
                </a:cubicBezTo>
                <a:cubicBezTo>
                  <a:pt x="125383" y="136851"/>
                  <a:pt x="125379" y="136845"/>
                  <a:pt x="125375" y="136839"/>
                </a:cubicBezTo>
                <a:cubicBezTo>
                  <a:pt x="125555" y="136558"/>
                  <a:pt x="128347" y="132220"/>
                  <a:pt x="171553" y="65071"/>
                </a:cubicBezTo>
                <a:cubicBezTo>
                  <a:pt x="171553" y="60848"/>
                  <a:pt x="173653" y="60848"/>
                  <a:pt x="177852" y="60848"/>
                </a:cubicBezTo>
                <a:cubicBezTo>
                  <a:pt x="177852" y="60848"/>
                  <a:pt x="177852" y="60848"/>
                  <a:pt x="179427" y="60584"/>
                </a:cubicBezTo>
                <a:close/>
                <a:moveTo>
                  <a:pt x="23377" y="58737"/>
                </a:moveTo>
                <a:cubicBezTo>
                  <a:pt x="23384" y="58750"/>
                  <a:pt x="23736" y="59410"/>
                  <a:pt x="42504" y="94630"/>
                </a:cubicBezTo>
                <a:cubicBezTo>
                  <a:pt x="42510" y="94618"/>
                  <a:pt x="42822" y="93959"/>
                  <a:pt x="59506" y="58737"/>
                </a:cubicBezTo>
                <a:cubicBezTo>
                  <a:pt x="59514" y="58738"/>
                  <a:pt x="59627" y="58754"/>
                  <a:pt x="61365" y="59001"/>
                </a:cubicBezTo>
                <a:lnTo>
                  <a:pt x="74382" y="60848"/>
                </a:lnTo>
                <a:cubicBezTo>
                  <a:pt x="76507" y="60848"/>
                  <a:pt x="78632" y="62960"/>
                  <a:pt x="80758" y="65071"/>
                </a:cubicBezTo>
                <a:cubicBezTo>
                  <a:pt x="80765" y="65083"/>
                  <a:pt x="81320" y="65975"/>
                  <a:pt x="125375" y="136839"/>
                </a:cubicBezTo>
                <a:cubicBezTo>
                  <a:pt x="121163" y="138969"/>
                  <a:pt x="119063" y="141081"/>
                  <a:pt x="119063" y="145303"/>
                </a:cubicBezTo>
                <a:lnTo>
                  <a:pt x="126080" y="150948"/>
                </a:lnTo>
                <a:cubicBezTo>
                  <a:pt x="125880" y="153348"/>
                  <a:pt x="124571" y="153749"/>
                  <a:pt x="123261" y="153749"/>
                </a:cubicBezTo>
                <a:cubicBezTo>
                  <a:pt x="116886" y="153749"/>
                  <a:pt x="112636" y="149526"/>
                  <a:pt x="112636" y="145303"/>
                </a:cubicBezTo>
                <a:cubicBezTo>
                  <a:pt x="112629" y="145293"/>
                  <a:pt x="112124" y="144474"/>
                  <a:pt x="72257" y="79851"/>
                </a:cubicBezTo>
                <a:cubicBezTo>
                  <a:pt x="72256" y="79862"/>
                  <a:pt x="72176" y="80706"/>
                  <a:pt x="65881" y="147415"/>
                </a:cubicBezTo>
                <a:cubicBezTo>
                  <a:pt x="65881" y="147434"/>
                  <a:pt x="65881" y="148958"/>
                  <a:pt x="65881" y="269874"/>
                </a:cubicBezTo>
                <a:cubicBezTo>
                  <a:pt x="65873" y="269874"/>
                  <a:pt x="65446" y="269874"/>
                  <a:pt x="42504" y="269874"/>
                </a:cubicBezTo>
                <a:cubicBezTo>
                  <a:pt x="42504" y="269859"/>
                  <a:pt x="42504" y="268647"/>
                  <a:pt x="42504" y="172751"/>
                </a:cubicBezTo>
                <a:cubicBezTo>
                  <a:pt x="42504" y="172767"/>
                  <a:pt x="42477" y="173981"/>
                  <a:pt x="40379" y="269874"/>
                </a:cubicBezTo>
                <a:cubicBezTo>
                  <a:pt x="40370" y="269874"/>
                  <a:pt x="39902" y="269874"/>
                  <a:pt x="14876" y="269874"/>
                </a:cubicBezTo>
                <a:cubicBezTo>
                  <a:pt x="14876" y="269858"/>
                  <a:pt x="14876" y="268621"/>
                  <a:pt x="14876" y="170640"/>
                </a:cubicBezTo>
                <a:cubicBezTo>
                  <a:pt x="6375" y="172751"/>
                  <a:pt x="4250" y="168528"/>
                  <a:pt x="4250" y="164306"/>
                </a:cubicBezTo>
                <a:cubicBezTo>
                  <a:pt x="2125" y="160083"/>
                  <a:pt x="0" y="157972"/>
                  <a:pt x="0" y="155860"/>
                </a:cubicBezTo>
                <a:cubicBezTo>
                  <a:pt x="0" y="155847"/>
                  <a:pt x="0" y="154798"/>
                  <a:pt x="0" y="71405"/>
                </a:cubicBezTo>
                <a:cubicBezTo>
                  <a:pt x="0" y="67183"/>
                  <a:pt x="4250" y="62960"/>
                  <a:pt x="8501" y="62960"/>
                </a:cubicBezTo>
                <a:cubicBezTo>
                  <a:pt x="10626" y="62960"/>
                  <a:pt x="10626" y="62960"/>
                  <a:pt x="12220" y="62432"/>
                </a:cubicBezTo>
                <a:close/>
                <a:moveTo>
                  <a:pt x="211391" y="0"/>
                </a:moveTo>
                <a:cubicBezTo>
                  <a:pt x="221869" y="0"/>
                  <a:pt x="232346" y="12481"/>
                  <a:pt x="232346" y="27042"/>
                </a:cubicBezTo>
                <a:cubicBezTo>
                  <a:pt x="234442" y="29123"/>
                  <a:pt x="236537" y="31203"/>
                  <a:pt x="236537" y="33283"/>
                </a:cubicBezTo>
                <a:cubicBezTo>
                  <a:pt x="236537" y="37443"/>
                  <a:pt x="234442" y="39523"/>
                  <a:pt x="232346" y="39523"/>
                </a:cubicBezTo>
                <a:cubicBezTo>
                  <a:pt x="228155" y="52004"/>
                  <a:pt x="219773" y="60325"/>
                  <a:pt x="209296" y="60325"/>
                </a:cubicBezTo>
                <a:cubicBezTo>
                  <a:pt x="198819" y="60325"/>
                  <a:pt x="190437" y="49924"/>
                  <a:pt x="188341" y="39523"/>
                </a:cubicBezTo>
                <a:lnTo>
                  <a:pt x="184150" y="33283"/>
                </a:lnTo>
                <a:lnTo>
                  <a:pt x="186246" y="27042"/>
                </a:lnTo>
                <a:cubicBezTo>
                  <a:pt x="188341" y="12481"/>
                  <a:pt x="198819" y="0"/>
                  <a:pt x="211391" y="0"/>
                </a:cubicBezTo>
                <a:close/>
                <a:moveTo>
                  <a:pt x="41021" y="0"/>
                </a:moveTo>
                <a:cubicBezTo>
                  <a:pt x="53594" y="0"/>
                  <a:pt x="64071" y="12481"/>
                  <a:pt x="64071" y="27042"/>
                </a:cubicBezTo>
                <a:cubicBezTo>
                  <a:pt x="66167" y="27042"/>
                  <a:pt x="68262" y="29123"/>
                  <a:pt x="68262" y="33283"/>
                </a:cubicBezTo>
                <a:cubicBezTo>
                  <a:pt x="68262" y="37443"/>
                  <a:pt x="66167" y="39523"/>
                  <a:pt x="64071" y="39523"/>
                </a:cubicBezTo>
                <a:cubicBezTo>
                  <a:pt x="59880" y="49924"/>
                  <a:pt x="51498" y="60325"/>
                  <a:pt x="41021" y="60325"/>
                </a:cubicBezTo>
                <a:cubicBezTo>
                  <a:pt x="30544" y="60325"/>
                  <a:pt x="22162" y="52004"/>
                  <a:pt x="20066" y="39523"/>
                </a:cubicBezTo>
                <a:lnTo>
                  <a:pt x="15875" y="33283"/>
                </a:lnTo>
                <a:cubicBezTo>
                  <a:pt x="15875" y="31203"/>
                  <a:pt x="15875" y="29123"/>
                  <a:pt x="17971" y="27042"/>
                </a:cubicBezTo>
                <a:cubicBezTo>
                  <a:pt x="20066" y="12481"/>
                  <a:pt x="28448" y="0"/>
                  <a:pt x="41021" y="0"/>
                </a:cubicBezTo>
                <a:close/>
              </a:path>
            </a:pathLst>
          </a:custGeom>
          <a:solidFill>
            <a:schemeClr val="tx2"/>
          </a:solidFill>
          <a:ln w="3175">
            <a:noFill/>
          </a:ln>
          <a:effectLst/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7066" name="Freeform 59"/>
          <p:cNvSpPr>
            <a:spLocks/>
          </p:cNvSpPr>
          <p:nvPr/>
        </p:nvSpPr>
        <p:spPr bwMode="auto">
          <a:xfrm>
            <a:off x="5894388" y="1851026"/>
            <a:ext cx="704849" cy="793749"/>
          </a:xfrm>
          <a:custGeom>
            <a:avLst/>
            <a:gdLst>
              <a:gd name="T0" fmla="*/ 250 w 250"/>
              <a:gd name="T1" fmla="*/ 282 h 282"/>
              <a:gd name="T2" fmla="*/ 210 w 250"/>
              <a:gd name="T3" fmla="*/ 162 h 282"/>
              <a:gd name="T4" fmla="*/ 222 w 250"/>
              <a:gd name="T5" fmla="*/ 118 h 282"/>
              <a:gd name="T6" fmla="*/ 118 w 250"/>
              <a:gd name="T7" fmla="*/ 3 h 282"/>
              <a:gd name="T8" fmla="*/ 3 w 250"/>
              <a:gd name="T9" fmla="*/ 107 h 282"/>
              <a:gd name="T10" fmla="*/ 107 w 250"/>
              <a:gd name="T11" fmla="*/ 222 h 282"/>
              <a:gd name="T12" fmla="*/ 134 w 250"/>
              <a:gd name="T13" fmla="*/ 220 h 282"/>
              <a:gd name="T14" fmla="*/ 250 w 250"/>
              <a:gd name="T15" fmla="*/ 282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0" h="282">
                <a:moveTo>
                  <a:pt x="250" y="282"/>
                </a:moveTo>
                <a:cubicBezTo>
                  <a:pt x="210" y="162"/>
                  <a:pt x="210" y="162"/>
                  <a:pt x="210" y="162"/>
                </a:cubicBezTo>
                <a:cubicBezTo>
                  <a:pt x="217" y="149"/>
                  <a:pt x="221" y="134"/>
                  <a:pt x="222" y="118"/>
                </a:cubicBezTo>
                <a:cubicBezTo>
                  <a:pt x="225" y="57"/>
                  <a:pt x="178" y="6"/>
                  <a:pt x="118" y="3"/>
                </a:cubicBezTo>
                <a:cubicBezTo>
                  <a:pt x="57" y="0"/>
                  <a:pt x="6" y="47"/>
                  <a:pt x="3" y="107"/>
                </a:cubicBezTo>
                <a:cubicBezTo>
                  <a:pt x="0" y="168"/>
                  <a:pt x="47" y="219"/>
                  <a:pt x="107" y="222"/>
                </a:cubicBezTo>
                <a:cubicBezTo>
                  <a:pt x="117" y="223"/>
                  <a:pt x="126" y="222"/>
                  <a:pt x="134" y="220"/>
                </a:cubicBezTo>
                <a:lnTo>
                  <a:pt x="250" y="282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7067" name="Freeform 60"/>
          <p:cNvSpPr>
            <a:spLocks/>
          </p:cNvSpPr>
          <p:nvPr/>
        </p:nvSpPr>
        <p:spPr bwMode="auto">
          <a:xfrm>
            <a:off x="6080654" y="1963210"/>
            <a:ext cx="239183" cy="391583"/>
          </a:xfrm>
          <a:custGeom>
            <a:avLst/>
            <a:gdLst>
              <a:gd name="T0" fmla="*/ 80 w 85"/>
              <a:gd name="T1" fmla="*/ 78 h 139"/>
              <a:gd name="T2" fmla="*/ 67 w 85"/>
              <a:gd name="T3" fmla="*/ 67 h 139"/>
              <a:gd name="T4" fmla="*/ 43 w 85"/>
              <a:gd name="T5" fmla="*/ 61 h 139"/>
              <a:gd name="T6" fmla="*/ 22 w 85"/>
              <a:gd name="T7" fmla="*/ 53 h 139"/>
              <a:gd name="T8" fmla="*/ 18 w 85"/>
              <a:gd name="T9" fmla="*/ 44 h 139"/>
              <a:gd name="T10" fmla="*/ 24 w 85"/>
              <a:gd name="T11" fmla="*/ 32 h 139"/>
              <a:gd name="T12" fmla="*/ 42 w 85"/>
              <a:gd name="T13" fmla="*/ 28 h 139"/>
              <a:gd name="T14" fmla="*/ 61 w 85"/>
              <a:gd name="T15" fmla="*/ 33 h 139"/>
              <a:gd name="T16" fmla="*/ 68 w 85"/>
              <a:gd name="T17" fmla="*/ 48 h 139"/>
              <a:gd name="T18" fmla="*/ 82 w 85"/>
              <a:gd name="T19" fmla="*/ 47 h 139"/>
              <a:gd name="T20" fmla="*/ 76 w 85"/>
              <a:gd name="T21" fmla="*/ 30 h 139"/>
              <a:gd name="T22" fmla="*/ 62 w 85"/>
              <a:gd name="T23" fmla="*/ 19 h 139"/>
              <a:gd name="T24" fmla="*/ 54 w 85"/>
              <a:gd name="T25" fmla="*/ 17 h 139"/>
              <a:gd name="T26" fmla="*/ 54 w 85"/>
              <a:gd name="T27" fmla="*/ 0 h 139"/>
              <a:gd name="T28" fmla="*/ 31 w 85"/>
              <a:gd name="T29" fmla="*/ 0 h 139"/>
              <a:gd name="T30" fmla="*/ 31 w 85"/>
              <a:gd name="T31" fmla="*/ 16 h 139"/>
              <a:gd name="T32" fmla="*/ 22 w 85"/>
              <a:gd name="T33" fmla="*/ 19 h 139"/>
              <a:gd name="T34" fmla="*/ 9 w 85"/>
              <a:gd name="T35" fmla="*/ 30 h 139"/>
              <a:gd name="T36" fmla="*/ 4 w 85"/>
              <a:gd name="T37" fmla="*/ 45 h 139"/>
              <a:gd name="T38" fmla="*/ 8 w 85"/>
              <a:gd name="T39" fmla="*/ 58 h 139"/>
              <a:gd name="T40" fmla="*/ 19 w 85"/>
              <a:gd name="T41" fmla="*/ 68 h 139"/>
              <a:gd name="T42" fmla="*/ 40 w 85"/>
              <a:gd name="T43" fmla="*/ 74 h 139"/>
              <a:gd name="T44" fmla="*/ 59 w 85"/>
              <a:gd name="T45" fmla="*/ 79 h 139"/>
              <a:gd name="T46" fmla="*/ 68 w 85"/>
              <a:gd name="T47" fmla="*/ 86 h 139"/>
              <a:gd name="T48" fmla="*/ 71 w 85"/>
              <a:gd name="T49" fmla="*/ 94 h 139"/>
              <a:gd name="T50" fmla="*/ 68 w 85"/>
              <a:gd name="T51" fmla="*/ 103 h 139"/>
              <a:gd name="T52" fmla="*/ 59 w 85"/>
              <a:gd name="T53" fmla="*/ 110 h 139"/>
              <a:gd name="T54" fmla="*/ 45 w 85"/>
              <a:gd name="T55" fmla="*/ 112 h 139"/>
              <a:gd name="T56" fmla="*/ 29 w 85"/>
              <a:gd name="T57" fmla="*/ 109 h 139"/>
              <a:gd name="T58" fmla="*/ 18 w 85"/>
              <a:gd name="T59" fmla="*/ 101 h 139"/>
              <a:gd name="T60" fmla="*/ 14 w 85"/>
              <a:gd name="T61" fmla="*/ 88 h 139"/>
              <a:gd name="T62" fmla="*/ 0 w 85"/>
              <a:gd name="T63" fmla="*/ 89 h 139"/>
              <a:gd name="T64" fmla="*/ 6 w 85"/>
              <a:gd name="T65" fmla="*/ 108 h 139"/>
              <a:gd name="T66" fmla="*/ 21 w 85"/>
              <a:gd name="T67" fmla="*/ 121 h 139"/>
              <a:gd name="T68" fmla="*/ 31 w 85"/>
              <a:gd name="T69" fmla="*/ 124 h 139"/>
              <a:gd name="T70" fmla="*/ 31 w 85"/>
              <a:gd name="T71" fmla="*/ 139 h 139"/>
              <a:gd name="T72" fmla="*/ 54 w 85"/>
              <a:gd name="T73" fmla="*/ 139 h 139"/>
              <a:gd name="T74" fmla="*/ 54 w 85"/>
              <a:gd name="T75" fmla="*/ 124 h 139"/>
              <a:gd name="T76" fmla="*/ 66 w 85"/>
              <a:gd name="T77" fmla="*/ 121 h 139"/>
              <a:gd name="T78" fmla="*/ 80 w 85"/>
              <a:gd name="T79" fmla="*/ 109 h 139"/>
              <a:gd name="T80" fmla="*/ 85 w 85"/>
              <a:gd name="T81" fmla="*/ 93 h 139"/>
              <a:gd name="T82" fmla="*/ 80 w 85"/>
              <a:gd name="T83" fmla="*/ 78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5" h="139">
                <a:moveTo>
                  <a:pt x="80" y="78"/>
                </a:moveTo>
                <a:cubicBezTo>
                  <a:pt x="77" y="74"/>
                  <a:pt x="73" y="70"/>
                  <a:pt x="67" y="67"/>
                </a:cubicBezTo>
                <a:cubicBezTo>
                  <a:pt x="62" y="65"/>
                  <a:pt x="55" y="63"/>
                  <a:pt x="43" y="61"/>
                </a:cubicBezTo>
                <a:cubicBezTo>
                  <a:pt x="32" y="58"/>
                  <a:pt x="25" y="56"/>
                  <a:pt x="22" y="53"/>
                </a:cubicBezTo>
                <a:cubicBezTo>
                  <a:pt x="19" y="51"/>
                  <a:pt x="18" y="47"/>
                  <a:pt x="18" y="44"/>
                </a:cubicBezTo>
                <a:cubicBezTo>
                  <a:pt x="18" y="39"/>
                  <a:pt x="20" y="36"/>
                  <a:pt x="24" y="32"/>
                </a:cubicBezTo>
                <a:cubicBezTo>
                  <a:pt x="28" y="29"/>
                  <a:pt x="34" y="28"/>
                  <a:pt x="42" y="28"/>
                </a:cubicBezTo>
                <a:cubicBezTo>
                  <a:pt x="50" y="28"/>
                  <a:pt x="57" y="29"/>
                  <a:pt x="61" y="33"/>
                </a:cubicBezTo>
                <a:cubicBezTo>
                  <a:pt x="65" y="36"/>
                  <a:pt x="67" y="41"/>
                  <a:pt x="68" y="48"/>
                </a:cubicBezTo>
                <a:cubicBezTo>
                  <a:pt x="82" y="47"/>
                  <a:pt x="82" y="47"/>
                  <a:pt x="82" y="47"/>
                </a:cubicBezTo>
                <a:cubicBezTo>
                  <a:pt x="81" y="41"/>
                  <a:pt x="80" y="35"/>
                  <a:pt x="76" y="30"/>
                </a:cubicBezTo>
                <a:cubicBezTo>
                  <a:pt x="73" y="25"/>
                  <a:pt x="68" y="22"/>
                  <a:pt x="62" y="19"/>
                </a:cubicBezTo>
                <a:cubicBezTo>
                  <a:pt x="60" y="18"/>
                  <a:pt x="57" y="17"/>
                  <a:pt x="54" y="17"/>
                </a:cubicBezTo>
                <a:cubicBezTo>
                  <a:pt x="54" y="0"/>
                  <a:pt x="54" y="0"/>
                  <a:pt x="54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16"/>
                  <a:pt x="31" y="16"/>
                  <a:pt x="31" y="16"/>
                </a:cubicBezTo>
                <a:cubicBezTo>
                  <a:pt x="28" y="17"/>
                  <a:pt x="25" y="18"/>
                  <a:pt x="22" y="19"/>
                </a:cubicBezTo>
                <a:cubicBezTo>
                  <a:pt x="16" y="21"/>
                  <a:pt x="12" y="25"/>
                  <a:pt x="9" y="30"/>
                </a:cubicBezTo>
                <a:cubicBezTo>
                  <a:pt x="6" y="34"/>
                  <a:pt x="4" y="39"/>
                  <a:pt x="4" y="45"/>
                </a:cubicBezTo>
                <a:cubicBezTo>
                  <a:pt x="4" y="49"/>
                  <a:pt x="6" y="54"/>
                  <a:pt x="8" y="58"/>
                </a:cubicBezTo>
                <a:cubicBezTo>
                  <a:pt x="11" y="62"/>
                  <a:pt x="14" y="65"/>
                  <a:pt x="19" y="68"/>
                </a:cubicBezTo>
                <a:cubicBezTo>
                  <a:pt x="23" y="70"/>
                  <a:pt x="30" y="72"/>
                  <a:pt x="40" y="74"/>
                </a:cubicBezTo>
                <a:cubicBezTo>
                  <a:pt x="50" y="77"/>
                  <a:pt x="56" y="78"/>
                  <a:pt x="59" y="79"/>
                </a:cubicBezTo>
                <a:cubicBezTo>
                  <a:pt x="63" y="81"/>
                  <a:pt x="66" y="83"/>
                  <a:pt x="68" y="86"/>
                </a:cubicBezTo>
                <a:cubicBezTo>
                  <a:pt x="70" y="88"/>
                  <a:pt x="71" y="91"/>
                  <a:pt x="71" y="94"/>
                </a:cubicBezTo>
                <a:cubicBezTo>
                  <a:pt x="71" y="98"/>
                  <a:pt x="70" y="101"/>
                  <a:pt x="68" y="103"/>
                </a:cubicBezTo>
                <a:cubicBezTo>
                  <a:pt x="66" y="106"/>
                  <a:pt x="63" y="108"/>
                  <a:pt x="59" y="110"/>
                </a:cubicBezTo>
                <a:cubicBezTo>
                  <a:pt x="55" y="112"/>
                  <a:pt x="50" y="112"/>
                  <a:pt x="45" y="112"/>
                </a:cubicBezTo>
                <a:cubicBezTo>
                  <a:pt x="39" y="112"/>
                  <a:pt x="33" y="111"/>
                  <a:pt x="29" y="109"/>
                </a:cubicBezTo>
                <a:cubicBezTo>
                  <a:pt x="24" y="107"/>
                  <a:pt x="20" y="104"/>
                  <a:pt x="18" y="101"/>
                </a:cubicBezTo>
                <a:cubicBezTo>
                  <a:pt x="16" y="98"/>
                  <a:pt x="14" y="93"/>
                  <a:pt x="14" y="88"/>
                </a:cubicBezTo>
                <a:cubicBezTo>
                  <a:pt x="0" y="89"/>
                  <a:pt x="0" y="89"/>
                  <a:pt x="0" y="89"/>
                </a:cubicBezTo>
                <a:cubicBezTo>
                  <a:pt x="1" y="96"/>
                  <a:pt x="2" y="103"/>
                  <a:pt x="6" y="108"/>
                </a:cubicBezTo>
                <a:cubicBezTo>
                  <a:pt x="10" y="114"/>
                  <a:pt x="15" y="118"/>
                  <a:pt x="21" y="121"/>
                </a:cubicBezTo>
                <a:cubicBezTo>
                  <a:pt x="24" y="122"/>
                  <a:pt x="28" y="123"/>
                  <a:pt x="31" y="124"/>
                </a:cubicBezTo>
                <a:cubicBezTo>
                  <a:pt x="31" y="139"/>
                  <a:pt x="31" y="139"/>
                  <a:pt x="31" y="139"/>
                </a:cubicBezTo>
                <a:cubicBezTo>
                  <a:pt x="54" y="139"/>
                  <a:pt x="54" y="139"/>
                  <a:pt x="54" y="139"/>
                </a:cubicBezTo>
                <a:cubicBezTo>
                  <a:pt x="54" y="124"/>
                  <a:pt x="54" y="124"/>
                  <a:pt x="54" y="124"/>
                </a:cubicBezTo>
                <a:cubicBezTo>
                  <a:pt x="58" y="124"/>
                  <a:pt x="62" y="123"/>
                  <a:pt x="66" y="121"/>
                </a:cubicBezTo>
                <a:cubicBezTo>
                  <a:pt x="72" y="118"/>
                  <a:pt x="77" y="114"/>
                  <a:pt x="80" y="109"/>
                </a:cubicBezTo>
                <a:cubicBezTo>
                  <a:pt x="83" y="104"/>
                  <a:pt x="85" y="99"/>
                  <a:pt x="85" y="93"/>
                </a:cubicBezTo>
                <a:cubicBezTo>
                  <a:pt x="85" y="88"/>
                  <a:pt x="83" y="83"/>
                  <a:pt x="80" y="78"/>
                </a:cubicBezTo>
                <a:close/>
              </a:path>
            </a:pathLst>
          </a:custGeom>
          <a:solidFill>
            <a:schemeClr val="tx2"/>
          </a:solidFill>
          <a:ln w="3175">
            <a:noFill/>
          </a:ln>
          <a:effectLst/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5176838" y="4937973"/>
            <a:ext cx="212936" cy="212936"/>
          </a:xfrm>
          <a:custGeom>
            <a:avLst/>
            <a:gdLst/>
            <a:ahLst/>
            <a:cxnLst/>
            <a:rect l="l" t="t" r="r" b="b"/>
            <a:pathLst>
              <a:path w="238760" h="238760">
                <a:moveTo>
                  <a:pt x="113396" y="46780"/>
                </a:moveTo>
                <a:cubicBezTo>
                  <a:pt x="113396" y="46780"/>
                  <a:pt x="113396" y="46780"/>
                  <a:pt x="113396" y="48349"/>
                </a:cubicBezTo>
                <a:lnTo>
                  <a:pt x="113396" y="59329"/>
                </a:lnTo>
                <a:cubicBezTo>
                  <a:pt x="105019" y="60524"/>
                  <a:pt x="97838" y="64110"/>
                  <a:pt x="92452" y="69488"/>
                </a:cubicBezTo>
                <a:cubicBezTo>
                  <a:pt x="87067" y="75464"/>
                  <a:pt x="84075" y="82037"/>
                  <a:pt x="84075" y="90404"/>
                </a:cubicBezTo>
                <a:cubicBezTo>
                  <a:pt x="84075" y="96977"/>
                  <a:pt x="85870" y="102355"/>
                  <a:pt x="88862" y="106538"/>
                </a:cubicBezTo>
                <a:cubicBezTo>
                  <a:pt x="92452" y="110721"/>
                  <a:pt x="96641" y="113709"/>
                  <a:pt x="101428" y="116100"/>
                </a:cubicBezTo>
                <a:cubicBezTo>
                  <a:pt x="106215" y="117892"/>
                  <a:pt x="112199" y="119685"/>
                  <a:pt x="119380" y="120880"/>
                </a:cubicBezTo>
                <a:cubicBezTo>
                  <a:pt x="124766" y="122075"/>
                  <a:pt x="128954" y="123271"/>
                  <a:pt x="131946" y="124466"/>
                </a:cubicBezTo>
                <a:cubicBezTo>
                  <a:pt x="134938" y="126258"/>
                  <a:pt x="136734" y="128649"/>
                  <a:pt x="136734" y="131637"/>
                </a:cubicBezTo>
                <a:cubicBezTo>
                  <a:pt x="136734" y="135820"/>
                  <a:pt x="134938" y="138210"/>
                  <a:pt x="131946" y="140003"/>
                </a:cubicBezTo>
                <a:cubicBezTo>
                  <a:pt x="128954" y="141796"/>
                  <a:pt x="124766" y="142393"/>
                  <a:pt x="121175" y="142393"/>
                </a:cubicBezTo>
                <a:cubicBezTo>
                  <a:pt x="109806" y="142393"/>
                  <a:pt x="103223" y="137613"/>
                  <a:pt x="100231" y="128649"/>
                </a:cubicBezTo>
                <a:cubicBezTo>
                  <a:pt x="100231" y="128649"/>
                  <a:pt x="100231" y="128649"/>
                  <a:pt x="78689" y="133429"/>
                </a:cubicBezTo>
                <a:cubicBezTo>
                  <a:pt x="81083" y="141796"/>
                  <a:pt x="85271" y="148369"/>
                  <a:pt x="91255" y="152552"/>
                </a:cubicBezTo>
                <a:cubicBezTo>
                  <a:pt x="97239" y="157333"/>
                  <a:pt x="104420" y="159723"/>
                  <a:pt x="113396" y="160918"/>
                </a:cubicBezTo>
                <a:cubicBezTo>
                  <a:pt x="113396" y="160918"/>
                  <a:pt x="113396" y="160918"/>
                  <a:pt x="113396" y="162711"/>
                </a:cubicBezTo>
                <a:lnTo>
                  <a:pt x="113396" y="175260"/>
                </a:lnTo>
                <a:cubicBezTo>
                  <a:pt x="113396" y="175260"/>
                  <a:pt x="113396" y="175260"/>
                  <a:pt x="114967" y="175260"/>
                </a:cubicBezTo>
                <a:lnTo>
                  <a:pt x="125962" y="175260"/>
                </a:lnTo>
                <a:lnTo>
                  <a:pt x="125962" y="160918"/>
                </a:lnTo>
                <a:cubicBezTo>
                  <a:pt x="128954" y="160918"/>
                  <a:pt x="131946" y="160321"/>
                  <a:pt x="134938" y="159125"/>
                </a:cubicBezTo>
                <a:cubicBezTo>
                  <a:pt x="137332" y="158528"/>
                  <a:pt x="140324" y="157333"/>
                  <a:pt x="142718" y="156138"/>
                </a:cubicBezTo>
                <a:cubicBezTo>
                  <a:pt x="148103" y="153150"/>
                  <a:pt x="152292" y="149564"/>
                  <a:pt x="155882" y="144783"/>
                </a:cubicBezTo>
                <a:cubicBezTo>
                  <a:pt x="158874" y="140003"/>
                  <a:pt x="160071" y="134625"/>
                  <a:pt x="160071" y="128051"/>
                </a:cubicBezTo>
                <a:cubicBezTo>
                  <a:pt x="160071" y="117892"/>
                  <a:pt x="155882" y="110124"/>
                  <a:pt x="146308" y="104148"/>
                </a:cubicBezTo>
                <a:cubicBezTo>
                  <a:pt x="141521" y="101160"/>
                  <a:pt x="133143" y="98770"/>
                  <a:pt x="121175" y="96379"/>
                </a:cubicBezTo>
                <a:cubicBezTo>
                  <a:pt x="116388" y="95184"/>
                  <a:pt x="112798" y="93989"/>
                  <a:pt x="110404" y="92794"/>
                </a:cubicBezTo>
                <a:cubicBezTo>
                  <a:pt x="108011" y="91599"/>
                  <a:pt x="106814" y="89806"/>
                  <a:pt x="106814" y="86221"/>
                </a:cubicBezTo>
                <a:cubicBezTo>
                  <a:pt x="106814" y="80245"/>
                  <a:pt x="111601" y="77257"/>
                  <a:pt x="120577" y="77257"/>
                </a:cubicBezTo>
                <a:cubicBezTo>
                  <a:pt x="129553" y="77257"/>
                  <a:pt x="134938" y="80842"/>
                  <a:pt x="137930" y="88611"/>
                </a:cubicBezTo>
                <a:cubicBezTo>
                  <a:pt x="137930" y="88611"/>
                  <a:pt x="137930" y="88611"/>
                  <a:pt x="140399" y="87864"/>
                </a:cubicBezTo>
                <a:lnTo>
                  <a:pt x="157678" y="82635"/>
                </a:lnTo>
                <a:cubicBezTo>
                  <a:pt x="154686" y="74866"/>
                  <a:pt x="151095" y="69488"/>
                  <a:pt x="145710" y="65903"/>
                </a:cubicBezTo>
                <a:cubicBezTo>
                  <a:pt x="142718" y="64110"/>
                  <a:pt x="139726" y="62317"/>
                  <a:pt x="136135" y="61122"/>
                </a:cubicBezTo>
                <a:cubicBezTo>
                  <a:pt x="133143" y="59927"/>
                  <a:pt x="129553" y="59329"/>
                  <a:pt x="125962" y="59329"/>
                </a:cubicBezTo>
                <a:cubicBezTo>
                  <a:pt x="125962" y="59329"/>
                  <a:pt x="125962" y="59329"/>
                  <a:pt x="125962" y="57761"/>
                </a:cubicBezTo>
                <a:lnTo>
                  <a:pt x="125962" y="46780"/>
                </a:lnTo>
                <a:cubicBezTo>
                  <a:pt x="125962" y="46780"/>
                  <a:pt x="125962" y="46780"/>
                  <a:pt x="124392" y="46780"/>
                </a:cubicBezTo>
                <a:close/>
                <a:moveTo>
                  <a:pt x="119380" y="0"/>
                </a:moveTo>
                <a:cubicBezTo>
                  <a:pt x="185312" y="0"/>
                  <a:pt x="238760" y="53448"/>
                  <a:pt x="238760" y="119380"/>
                </a:cubicBezTo>
                <a:cubicBezTo>
                  <a:pt x="238760" y="185312"/>
                  <a:pt x="185312" y="238760"/>
                  <a:pt x="119380" y="238760"/>
                </a:cubicBezTo>
                <a:cubicBezTo>
                  <a:pt x="53448" y="238760"/>
                  <a:pt x="0" y="185312"/>
                  <a:pt x="0" y="119380"/>
                </a:cubicBezTo>
                <a:cubicBezTo>
                  <a:pt x="0" y="53448"/>
                  <a:pt x="53448" y="0"/>
                  <a:pt x="119380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0" name="标题 1"/>
          <p:cNvSpPr txBox="1">
            <a:spLocks/>
          </p:cNvSpPr>
          <p:nvPr/>
        </p:nvSpPr>
        <p:spPr>
          <a:xfrm>
            <a:off x="301681" y="2672377"/>
            <a:ext cx="2341319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2667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31" name="标题 1"/>
          <p:cNvSpPr txBox="1">
            <a:spLocks/>
          </p:cNvSpPr>
          <p:nvPr/>
        </p:nvSpPr>
        <p:spPr>
          <a:xfrm>
            <a:off x="571250" y="5461246"/>
            <a:ext cx="2100232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2667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32" name="标题 1"/>
          <p:cNvSpPr txBox="1">
            <a:spLocks/>
          </p:cNvSpPr>
          <p:nvPr/>
        </p:nvSpPr>
        <p:spPr>
          <a:xfrm>
            <a:off x="9082436" y="5685250"/>
            <a:ext cx="2341319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667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33" name="TextBox 3"/>
          <p:cNvSpPr txBox="1"/>
          <p:nvPr/>
        </p:nvSpPr>
        <p:spPr>
          <a:xfrm>
            <a:off x="5178806" y="192458"/>
            <a:ext cx="408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/>
                </a:solidFill>
                <a:cs typeface="+mn-ea"/>
                <a:sym typeface="+mn-lt"/>
              </a:rPr>
              <a:t>添加您的标题</a:t>
            </a:r>
            <a:endParaRPr lang="zh-CN" altLang="en-US" sz="28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5449515" y="715678"/>
            <a:ext cx="136815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14711" y="-263381"/>
            <a:ext cx="1395755" cy="133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118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079852" y="3474863"/>
            <a:ext cx="7957312" cy="96573"/>
          </a:xfrm>
          <a:prstGeom prst="roundRect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" name="Freeform 7"/>
          <p:cNvSpPr>
            <a:spLocks/>
          </p:cNvSpPr>
          <p:nvPr/>
        </p:nvSpPr>
        <p:spPr bwMode="auto">
          <a:xfrm>
            <a:off x="5073752" y="1156917"/>
            <a:ext cx="1996017" cy="3708400"/>
          </a:xfrm>
          <a:custGeom>
            <a:avLst/>
            <a:gdLst>
              <a:gd name="T0" fmla="*/ 291 w 583"/>
              <a:gd name="T1" fmla="*/ 0 h 1083"/>
              <a:gd name="T2" fmla="*/ 0 w 583"/>
              <a:gd name="T3" fmla="*/ 292 h 1083"/>
              <a:gd name="T4" fmla="*/ 0 w 583"/>
              <a:gd name="T5" fmla="*/ 636 h 1083"/>
              <a:gd name="T6" fmla="*/ 76 w 583"/>
              <a:gd name="T7" fmla="*/ 636 h 1083"/>
              <a:gd name="T8" fmla="*/ 76 w 583"/>
              <a:gd name="T9" fmla="*/ 587 h 1083"/>
              <a:gd name="T10" fmla="*/ 115 w 583"/>
              <a:gd name="T11" fmla="*/ 587 h 1083"/>
              <a:gd name="T12" fmla="*/ 115 w 583"/>
              <a:gd name="T13" fmla="*/ 642 h 1083"/>
              <a:gd name="T14" fmla="*/ 115 w 583"/>
              <a:gd name="T15" fmla="*/ 642 h 1083"/>
              <a:gd name="T16" fmla="*/ 115 w 583"/>
              <a:gd name="T17" fmla="*/ 825 h 1083"/>
              <a:gd name="T18" fmla="*/ 116 w 583"/>
              <a:gd name="T19" fmla="*/ 825 h 1083"/>
              <a:gd name="T20" fmla="*/ 291 w 583"/>
              <a:gd name="T21" fmla="*/ 1083 h 1083"/>
              <a:gd name="T22" fmla="*/ 469 w 583"/>
              <a:gd name="T23" fmla="*/ 824 h 1083"/>
              <a:gd name="T24" fmla="*/ 468 w 583"/>
              <a:gd name="T25" fmla="*/ 587 h 1083"/>
              <a:gd name="T26" fmla="*/ 507 w 583"/>
              <a:gd name="T27" fmla="*/ 587 h 1083"/>
              <a:gd name="T28" fmla="*/ 507 w 583"/>
              <a:gd name="T29" fmla="*/ 636 h 1083"/>
              <a:gd name="T30" fmla="*/ 583 w 583"/>
              <a:gd name="T31" fmla="*/ 636 h 1083"/>
              <a:gd name="T32" fmla="*/ 583 w 583"/>
              <a:gd name="T33" fmla="*/ 292 h 1083"/>
              <a:gd name="T34" fmla="*/ 291 w 583"/>
              <a:gd name="T35" fmla="*/ 0 h 1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83" h="1083">
                <a:moveTo>
                  <a:pt x="291" y="0"/>
                </a:moveTo>
                <a:cubicBezTo>
                  <a:pt x="130" y="0"/>
                  <a:pt x="0" y="131"/>
                  <a:pt x="0" y="292"/>
                </a:cubicBezTo>
                <a:cubicBezTo>
                  <a:pt x="0" y="636"/>
                  <a:pt x="0" y="636"/>
                  <a:pt x="0" y="636"/>
                </a:cubicBezTo>
                <a:cubicBezTo>
                  <a:pt x="76" y="636"/>
                  <a:pt x="76" y="636"/>
                  <a:pt x="76" y="636"/>
                </a:cubicBezTo>
                <a:cubicBezTo>
                  <a:pt x="76" y="587"/>
                  <a:pt x="76" y="587"/>
                  <a:pt x="76" y="587"/>
                </a:cubicBezTo>
                <a:cubicBezTo>
                  <a:pt x="115" y="587"/>
                  <a:pt x="115" y="587"/>
                  <a:pt x="115" y="587"/>
                </a:cubicBezTo>
                <a:cubicBezTo>
                  <a:pt x="115" y="642"/>
                  <a:pt x="115" y="642"/>
                  <a:pt x="115" y="642"/>
                </a:cubicBezTo>
                <a:cubicBezTo>
                  <a:pt x="115" y="642"/>
                  <a:pt x="115" y="642"/>
                  <a:pt x="115" y="642"/>
                </a:cubicBezTo>
                <a:cubicBezTo>
                  <a:pt x="115" y="825"/>
                  <a:pt x="115" y="825"/>
                  <a:pt x="115" y="825"/>
                </a:cubicBezTo>
                <a:cubicBezTo>
                  <a:pt x="116" y="825"/>
                  <a:pt x="116" y="825"/>
                  <a:pt x="116" y="825"/>
                </a:cubicBezTo>
                <a:cubicBezTo>
                  <a:pt x="115" y="827"/>
                  <a:pt x="291" y="1083"/>
                  <a:pt x="291" y="1083"/>
                </a:cubicBezTo>
                <a:cubicBezTo>
                  <a:pt x="469" y="824"/>
                  <a:pt x="469" y="824"/>
                  <a:pt x="469" y="824"/>
                </a:cubicBezTo>
                <a:cubicBezTo>
                  <a:pt x="468" y="587"/>
                  <a:pt x="468" y="587"/>
                  <a:pt x="468" y="587"/>
                </a:cubicBezTo>
                <a:cubicBezTo>
                  <a:pt x="507" y="587"/>
                  <a:pt x="507" y="587"/>
                  <a:pt x="507" y="587"/>
                </a:cubicBezTo>
                <a:cubicBezTo>
                  <a:pt x="507" y="636"/>
                  <a:pt x="507" y="636"/>
                  <a:pt x="507" y="636"/>
                </a:cubicBezTo>
                <a:cubicBezTo>
                  <a:pt x="583" y="636"/>
                  <a:pt x="583" y="636"/>
                  <a:pt x="583" y="636"/>
                </a:cubicBezTo>
                <a:cubicBezTo>
                  <a:pt x="583" y="292"/>
                  <a:pt x="583" y="292"/>
                  <a:pt x="583" y="292"/>
                </a:cubicBezTo>
                <a:cubicBezTo>
                  <a:pt x="583" y="131"/>
                  <a:pt x="452" y="0"/>
                  <a:pt x="291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0" name="Freeform 13"/>
          <p:cNvSpPr>
            <a:spLocks noEditPoints="1"/>
          </p:cNvSpPr>
          <p:nvPr/>
        </p:nvSpPr>
        <p:spPr bwMode="auto">
          <a:xfrm>
            <a:off x="5224034" y="1360118"/>
            <a:ext cx="1695451" cy="1693333"/>
          </a:xfrm>
          <a:custGeom>
            <a:avLst/>
            <a:gdLst>
              <a:gd name="T0" fmla="*/ 247 w 495"/>
              <a:gd name="T1" fmla="*/ 30 h 495"/>
              <a:gd name="T2" fmla="*/ 466 w 495"/>
              <a:gd name="T3" fmla="*/ 248 h 495"/>
              <a:gd name="T4" fmla="*/ 247 w 495"/>
              <a:gd name="T5" fmla="*/ 466 h 495"/>
              <a:gd name="T6" fmla="*/ 29 w 495"/>
              <a:gd name="T7" fmla="*/ 248 h 495"/>
              <a:gd name="T8" fmla="*/ 247 w 495"/>
              <a:gd name="T9" fmla="*/ 30 h 495"/>
              <a:gd name="T10" fmla="*/ 247 w 495"/>
              <a:gd name="T11" fmla="*/ 0 h 495"/>
              <a:gd name="T12" fmla="*/ 0 w 495"/>
              <a:gd name="T13" fmla="*/ 248 h 495"/>
              <a:gd name="T14" fmla="*/ 247 w 495"/>
              <a:gd name="T15" fmla="*/ 495 h 495"/>
              <a:gd name="T16" fmla="*/ 495 w 495"/>
              <a:gd name="T17" fmla="*/ 248 h 495"/>
              <a:gd name="T18" fmla="*/ 247 w 495"/>
              <a:gd name="T19" fmla="*/ 0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5" h="495">
                <a:moveTo>
                  <a:pt x="247" y="30"/>
                </a:moveTo>
                <a:cubicBezTo>
                  <a:pt x="368" y="30"/>
                  <a:pt x="466" y="127"/>
                  <a:pt x="466" y="248"/>
                </a:cubicBezTo>
                <a:cubicBezTo>
                  <a:pt x="466" y="368"/>
                  <a:pt x="368" y="466"/>
                  <a:pt x="247" y="466"/>
                </a:cubicBezTo>
                <a:cubicBezTo>
                  <a:pt x="127" y="466"/>
                  <a:pt x="29" y="368"/>
                  <a:pt x="29" y="248"/>
                </a:cubicBezTo>
                <a:cubicBezTo>
                  <a:pt x="29" y="127"/>
                  <a:pt x="127" y="30"/>
                  <a:pt x="247" y="30"/>
                </a:cubicBezTo>
                <a:moveTo>
                  <a:pt x="247" y="0"/>
                </a:moveTo>
                <a:cubicBezTo>
                  <a:pt x="111" y="0"/>
                  <a:pt x="0" y="111"/>
                  <a:pt x="0" y="248"/>
                </a:cubicBezTo>
                <a:cubicBezTo>
                  <a:pt x="0" y="384"/>
                  <a:pt x="111" y="495"/>
                  <a:pt x="247" y="495"/>
                </a:cubicBezTo>
                <a:cubicBezTo>
                  <a:pt x="384" y="495"/>
                  <a:pt x="495" y="384"/>
                  <a:pt x="495" y="248"/>
                </a:cubicBezTo>
                <a:cubicBezTo>
                  <a:pt x="495" y="111"/>
                  <a:pt x="384" y="0"/>
                  <a:pt x="247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1" name="Freeform 14"/>
          <p:cNvSpPr>
            <a:spLocks/>
          </p:cNvSpPr>
          <p:nvPr/>
        </p:nvSpPr>
        <p:spPr bwMode="auto">
          <a:xfrm>
            <a:off x="5935234" y="1774984"/>
            <a:ext cx="891117" cy="1134533"/>
          </a:xfrm>
          <a:custGeom>
            <a:avLst/>
            <a:gdLst>
              <a:gd name="T0" fmla="*/ 260 w 260"/>
              <a:gd name="T1" fmla="*/ 125 h 332"/>
              <a:gd name="T2" fmla="*/ 225 w 260"/>
              <a:gd name="T3" fmla="*/ 8 h 332"/>
              <a:gd name="T4" fmla="*/ 172 w 260"/>
              <a:gd name="T5" fmla="*/ 0 h 332"/>
              <a:gd name="T6" fmla="*/ 0 w 260"/>
              <a:gd name="T7" fmla="*/ 171 h 332"/>
              <a:gd name="T8" fmla="*/ 111 w 260"/>
              <a:gd name="T9" fmla="*/ 332 h 332"/>
              <a:gd name="T10" fmla="*/ 260 w 260"/>
              <a:gd name="T11" fmla="*/ 125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0" h="332">
                <a:moveTo>
                  <a:pt x="260" y="125"/>
                </a:moveTo>
                <a:cubicBezTo>
                  <a:pt x="260" y="82"/>
                  <a:pt x="247" y="42"/>
                  <a:pt x="225" y="8"/>
                </a:cubicBezTo>
                <a:cubicBezTo>
                  <a:pt x="209" y="2"/>
                  <a:pt x="191" y="0"/>
                  <a:pt x="172" y="0"/>
                </a:cubicBezTo>
                <a:cubicBezTo>
                  <a:pt x="77" y="0"/>
                  <a:pt x="0" y="77"/>
                  <a:pt x="0" y="171"/>
                </a:cubicBezTo>
                <a:cubicBezTo>
                  <a:pt x="0" y="245"/>
                  <a:pt x="46" y="307"/>
                  <a:pt x="111" y="332"/>
                </a:cubicBezTo>
                <a:cubicBezTo>
                  <a:pt x="198" y="303"/>
                  <a:pt x="260" y="221"/>
                  <a:pt x="260" y="125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2" name="Freeform 15"/>
          <p:cNvSpPr>
            <a:spLocks/>
          </p:cNvSpPr>
          <p:nvPr/>
        </p:nvSpPr>
        <p:spPr bwMode="auto">
          <a:xfrm>
            <a:off x="7461617" y="1156917"/>
            <a:ext cx="1996017" cy="3708400"/>
          </a:xfrm>
          <a:custGeom>
            <a:avLst/>
            <a:gdLst>
              <a:gd name="T0" fmla="*/ 291 w 583"/>
              <a:gd name="T1" fmla="*/ 0 h 1083"/>
              <a:gd name="T2" fmla="*/ 0 w 583"/>
              <a:gd name="T3" fmla="*/ 292 h 1083"/>
              <a:gd name="T4" fmla="*/ 0 w 583"/>
              <a:gd name="T5" fmla="*/ 636 h 1083"/>
              <a:gd name="T6" fmla="*/ 75 w 583"/>
              <a:gd name="T7" fmla="*/ 636 h 1083"/>
              <a:gd name="T8" fmla="*/ 75 w 583"/>
              <a:gd name="T9" fmla="*/ 587 h 1083"/>
              <a:gd name="T10" fmla="*/ 115 w 583"/>
              <a:gd name="T11" fmla="*/ 587 h 1083"/>
              <a:gd name="T12" fmla="*/ 115 w 583"/>
              <a:gd name="T13" fmla="*/ 642 h 1083"/>
              <a:gd name="T14" fmla="*/ 115 w 583"/>
              <a:gd name="T15" fmla="*/ 642 h 1083"/>
              <a:gd name="T16" fmla="*/ 115 w 583"/>
              <a:gd name="T17" fmla="*/ 825 h 1083"/>
              <a:gd name="T18" fmla="*/ 115 w 583"/>
              <a:gd name="T19" fmla="*/ 825 h 1083"/>
              <a:gd name="T20" fmla="*/ 291 w 583"/>
              <a:gd name="T21" fmla="*/ 1083 h 1083"/>
              <a:gd name="T22" fmla="*/ 468 w 583"/>
              <a:gd name="T23" fmla="*/ 824 h 1083"/>
              <a:gd name="T24" fmla="*/ 468 w 583"/>
              <a:gd name="T25" fmla="*/ 587 h 1083"/>
              <a:gd name="T26" fmla="*/ 507 w 583"/>
              <a:gd name="T27" fmla="*/ 587 h 1083"/>
              <a:gd name="T28" fmla="*/ 507 w 583"/>
              <a:gd name="T29" fmla="*/ 636 h 1083"/>
              <a:gd name="T30" fmla="*/ 583 w 583"/>
              <a:gd name="T31" fmla="*/ 636 h 1083"/>
              <a:gd name="T32" fmla="*/ 583 w 583"/>
              <a:gd name="T33" fmla="*/ 292 h 1083"/>
              <a:gd name="T34" fmla="*/ 291 w 583"/>
              <a:gd name="T35" fmla="*/ 0 h 1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83" h="1083">
                <a:moveTo>
                  <a:pt x="291" y="0"/>
                </a:moveTo>
                <a:cubicBezTo>
                  <a:pt x="130" y="0"/>
                  <a:pt x="0" y="131"/>
                  <a:pt x="0" y="292"/>
                </a:cubicBezTo>
                <a:cubicBezTo>
                  <a:pt x="0" y="636"/>
                  <a:pt x="0" y="636"/>
                  <a:pt x="0" y="636"/>
                </a:cubicBezTo>
                <a:cubicBezTo>
                  <a:pt x="75" y="636"/>
                  <a:pt x="75" y="636"/>
                  <a:pt x="75" y="636"/>
                </a:cubicBezTo>
                <a:cubicBezTo>
                  <a:pt x="75" y="587"/>
                  <a:pt x="75" y="587"/>
                  <a:pt x="75" y="587"/>
                </a:cubicBezTo>
                <a:cubicBezTo>
                  <a:pt x="115" y="587"/>
                  <a:pt x="115" y="587"/>
                  <a:pt x="115" y="587"/>
                </a:cubicBezTo>
                <a:cubicBezTo>
                  <a:pt x="115" y="642"/>
                  <a:pt x="115" y="642"/>
                  <a:pt x="115" y="642"/>
                </a:cubicBezTo>
                <a:cubicBezTo>
                  <a:pt x="115" y="642"/>
                  <a:pt x="115" y="642"/>
                  <a:pt x="115" y="642"/>
                </a:cubicBezTo>
                <a:cubicBezTo>
                  <a:pt x="115" y="825"/>
                  <a:pt x="115" y="825"/>
                  <a:pt x="115" y="825"/>
                </a:cubicBezTo>
                <a:cubicBezTo>
                  <a:pt x="115" y="825"/>
                  <a:pt x="115" y="825"/>
                  <a:pt x="115" y="825"/>
                </a:cubicBezTo>
                <a:cubicBezTo>
                  <a:pt x="115" y="827"/>
                  <a:pt x="291" y="1083"/>
                  <a:pt x="291" y="1083"/>
                </a:cubicBezTo>
                <a:cubicBezTo>
                  <a:pt x="468" y="824"/>
                  <a:pt x="468" y="824"/>
                  <a:pt x="468" y="824"/>
                </a:cubicBezTo>
                <a:cubicBezTo>
                  <a:pt x="468" y="587"/>
                  <a:pt x="468" y="587"/>
                  <a:pt x="468" y="587"/>
                </a:cubicBezTo>
                <a:cubicBezTo>
                  <a:pt x="507" y="587"/>
                  <a:pt x="507" y="587"/>
                  <a:pt x="507" y="587"/>
                </a:cubicBezTo>
                <a:cubicBezTo>
                  <a:pt x="507" y="636"/>
                  <a:pt x="507" y="636"/>
                  <a:pt x="507" y="636"/>
                </a:cubicBezTo>
                <a:cubicBezTo>
                  <a:pt x="583" y="636"/>
                  <a:pt x="583" y="636"/>
                  <a:pt x="583" y="636"/>
                </a:cubicBezTo>
                <a:cubicBezTo>
                  <a:pt x="583" y="292"/>
                  <a:pt x="583" y="292"/>
                  <a:pt x="583" y="292"/>
                </a:cubicBezTo>
                <a:cubicBezTo>
                  <a:pt x="583" y="131"/>
                  <a:pt x="452" y="0"/>
                  <a:pt x="291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8" name="Freeform 21"/>
          <p:cNvSpPr>
            <a:spLocks noEditPoints="1"/>
          </p:cNvSpPr>
          <p:nvPr/>
        </p:nvSpPr>
        <p:spPr bwMode="auto">
          <a:xfrm>
            <a:off x="7603168" y="1353769"/>
            <a:ext cx="1699684" cy="1697567"/>
          </a:xfrm>
          <a:custGeom>
            <a:avLst/>
            <a:gdLst>
              <a:gd name="T0" fmla="*/ 248 w 496"/>
              <a:gd name="T1" fmla="*/ 30 h 496"/>
              <a:gd name="T2" fmla="*/ 466 w 496"/>
              <a:gd name="T3" fmla="*/ 248 h 496"/>
              <a:gd name="T4" fmla="*/ 248 w 496"/>
              <a:gd name="T5" fmla="*/ 466 h 496"/>
              <a:gd name="T6" fmla="*/ 30 w 496"/>
              <a:gd name="T7" fmla="*/ 248 h 496"/>
              <a:gd name="T8" fmla="*/ 248 w 496"/>
              <a:gd name="T9" fmla="*/ 30 h 496"/>
              <a:gd name="T10" fmla="*/ 248 w 496"/>
              <a:gd name="T11" fmla="*/ 0 h 496"/>
              <a:gd name="T12" fmla="*/ 0 w 496"/>
              <a:gd name="T13" fmla="*/ 248 h 496"/>
              <a:gd name="T14" fmla="*/ 248 w 496"/>
              <a:gd name="T15" fmla="*/ 496 h 496"/>
              <a:gd name="T16" fmla="*/ 496 w 496"/>
              <a:gd name="T17" fmla="*/ 248 h 496"/>
              <a:gd name="T18" fmla="*/ 248 w 496"/>
              <a:gd name="T19" fmla="*/ 0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6" h="496">
                <a:moveTo>
                  <a:pt x="248" y="30"/>
                </a:moveTo>
                <a:cubicBezTo>
                  <a:pt x="368" y="30"/>
                  <a:pt x="466" y="128"/>
                  <a:pt x="466" y="248"/>
                </a:cubicBezTo>
                <a:cubicBezTo>
                  <a:pt x="466" y="368"/>
                  <a:pt x="368" y="466"/>
                  <a:pt x="248" y="466"/>
                </a:cubicBezTo>
                <a:cubicBezTo>
                  <a:pt x="128" y="466"/>
                  <a:pt x="30" y="368"/>
                  <a:pt x="30" y="248"/>
                </a:cubicBezTo>
                <a:cubicBezTo>
                  <a:pt x="30" y="128"/>
                  <a:pt x="128" y="30"/>
                  <a:pt x="248" y="30"/>
                </a:cubicBezTo>
                <a:moveTo>
                  <a:pt x="248" y="0"/>
                </a:moveTo>
                <a:cubicBezTo>
                  <a:pt x="111" y="0"/>
                  <a:pt x="0" y="111"/>
                  <a:pt x="0" y="248"/>
                </a:cubicBezTo>
                <a:cubicBezTo>
                  <a:pt x="0" y="385"/>
                  <a:pt x="111" y="496"/>
                  <a:pt x="248" y="496"/>
                </a:cubicBezTo>
                <a:cubicBezTo>
                  <a:pt x="385" y="496"/>
                  <a:pt x="496" y="385"/>
                  <a:pt x="496" y="248"/>
                </a:cubicBezTo>
                <a:cubicBezTo>
                  <a:pt x="496" y="111"/>
                  <a:pt x="385" y="0"/>
                  <a:pt x="248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9" name="Freeform 22"/>
          <p:cNvSpPr>
            <a:spLocks/>
          </p:cNvSpPr>
          <p:nvPr/>
        </p:nvSpPr>
        <p:spPr bwMode="auto">
          <a:xfrm>
            <a:off x="8316484" y="1774984"/>
            <a:ext cx="889000" cy="1134533"/>
          </a:xfrm>
          <a:custGeom>
            <a:avLst/>
            <a:gdLst>
              <a:gd name="T0" fmla="*/ 260 w 260"/>
              <a:gd name="T1" fmla="*/ 125 h 332"/>
              <a:gd name="T2" fmla="*/ 225 w 260"/>
              <a:gd name="T3" fmla="*/ 8 h 332"/>
              <a:gd name="T4" fmla="*/ 172 w 260"/>
              <a:gd name="T5" fmla="*/ 0 h 332"/>
              <a:gd name="T6" fmla="*/ 0 w 260"/>
              <a:gd name="T7" fmla="*/ 171 h 332"/>
              <a:gd name="T8" fmla="*/ 111 w 260"/>
              <a:gd name="T9" fmla="*/ 332 h 332"/>
              <a:gd name="T10" fmla="*/ 260 w 260"/>
              <a:gd name="T11" fmla="*/ 125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0" h="332">
                <a:moveTo>
                  <a:pt x="260" y="125"/>
                </a:moveTo>
                <a:cubicBezTo>
                  <a:pt x="260" y="82"/>
                  <a:pt x="247" y="42"/>
                  <a:pt x="225" y="8"/>
                </a:cubicBezTo>
                <a:cubicBezTo>
                  <a:pt x="208" y="2"/>
                  <a:pt x="191" y="0"/>
                  <a:pt x="172" y="0"/>
                </a:cubicBezTo>
                <a:cubicBezTo>
                  <a:pt x="77" y="0"/>
                  <a:pt x="0" y="77"/>
                  <a:pt x="0" y="171"/>
                </a:cubicBezTo>
                <a:cubicBezTo>
                  <a:pt x="0" y="245"/>
                  <a:pt x="46" y="307"/>
                  <a:pt x="111" y="332"/>
                </a:cubicBezTo>
                <a:cubicBezTo>
                  <a:pt x="197" y="303"/>
                  <a:pt x="260" y="221"/>
                  <a:pt x="260" y="125"/>
                </a:cubicBezTo>
                <a:close/>
              </a:path>
            </a:pathLst>
          </a:cu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0" name="Freeform 23"/>
          <p:cNvSpPr>
            <a:spLocks/>
          </p:cNvSpPr>
          <p:nvPr/>
        </p:nvSpPr>
        <p:spPr bwMode="auto">
          <a:xfrm>
            <a:off x="2690385" y="1156917"/>
            <a:ext cx="1996017" cy="3708400"/>
          </a:xfrm>
          <a:custGeom>
            <a:avLst/>
            <a:gdLst>
              <a:gd name="T0" fmla="*/ 292 w 583"/>
              <a:gd name="T1" fmla="*/ 0 h 1083"/>
              <a:gd name="T2" fmla="*/ 0 w 583"/>
              <a:gd name="T3" fmla="*/ 292 h 1083"/>
              <a:gd name="T4" fmla="*/ 0 w 583"/>
              <a:gd name="T5" fmla="*/ 636 h 1083"/>
              <a:gd name="T6" fmla="*/ 76 w 583"/>
              <a:gd name="T7" fmla="*/ 636 h 1083"/>
              <a:gd name="T8" fmla="*/ 76 w 583"/>
              <a:gd name="T9" fmla="*/ 587 h 1083"/>
              <a:gd name="T10" fmla="*/ 116 w 583"/>
              <a:gd name="T11" fmla="*/ 587 h 1083"/>
              <a:gd name="T12" fmla="*/ 116 w 583"/>
              <a:gd name="T13" fmla="*/ 642 h 1083"/>
              <a:gd name="T14" fmla="*/ 116 w 583"/>
              <a:gd name="T15" fmla="*/ 642 h 1083"/>
              <a:gd name="T16" fmla="*/ 116 w 583"/>
              <a:gd name="T17" fmla="*/ 825 h 1083"/>
              <a:gd name="T18" fmla="*/ 116 w 583"/>
              <a:gd name="T19" fmla="*/ 825 h 1083"/>
              <a:gd name="T20" fmla="*/ 292 w 583"/>
              <a:gd name="T21" fmla="*/ 1083 h 1083"/>
              <a:gd name="T22" fmla="*/ 469 w 583"/>
              <a:gd name="T23" fmla="*/ 824 h 1083"/>
              <a:gd name="T24" fmla="*/ 468 w 583"/>
              <a:gd name="T25" fmla="*/ 587 h 1083"/>
              <a:gd name="T26" fmla="*/ 508 w 583"/>
              <a:gd name="T27" fmla="*/ 587 h 1083"/>
              <a:gd name="T28" fmla="*/ 508 w 583"/>
              <a:gd name="T29" fmla="*/ 636 h 1083"/>
              <a:gd name="T30" fmla="*/ 583 w 583"/>
              <a:gd name="T31" fmla="*/ 636 h 1083"/>
              <a:gd name="T32" fmla="*/ 583 w 583"/>
              <a:gd name="T33" fmla="*/ 292 h 1083"/>
              <a:gd name="T34" fmla="*/ 292 w 583"/>
              <a:gd name="T35" fmla="*/ 0 h 1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83" h="1083">
                <a:moveTo>
                  <a:pt x="292" y="0"/>
                </a:moveTo>
                <a:cubicBezTo>
                  <a:pt x="131" y="0"/>
                  <a:pt x="0" y="131"/>
                  <a:pt x="0" y="292"/>
                </a:cubicBezTo>
                <a:cubicBezTo>
                  <a:pt x="0" y="636"/>
                  <a:pt x="0" y="636"/>
                  <a:pt x="0" y="636"/>
                </a:cubicBezTo>
                <a:cubicBezTo>
                  <a:pt x="76" y="636"/>
                  <a:pt x="76" y="636"/>
                  <a:pt x="76" y="636"/>
                </a:cubicBezTo>
                <a:cubicBezTo>
                  <a:pt x="76" y="587"/>
                  <a:pt x="76" y="587"/>
                  <a:pt x="76" y="587"/>
                </a:cubicBezTo>
                <a:cubicBezTo>
                  <a:pt x="116" y="587"/>
                  <a:pt x="116" y="587"/>
                  <a:pt x="116" y="587"/>
                </a:cubicBezTo>
                <a:cubicBezTo>
                  <a:pt x="116" y="642"/>
                  <a:pt x="116" y="642"/>
                  <a:pt x="116" y="642"/>
                </a:cubicBezTo>
                <a:cubicBezTo>
                  <a:pt x="116" y="642"/>
                  <a:pt x="116" y="642"/>
                  <a:pt x="116" y="642"/>
                </a:cubicBezTo>
                <a:cubicBezTo>
                  <a:pt x="116" y="825"/>
                  <a:pt x="116" y="825"/>
                  <a:pt x="116" y="825"/>
                </a:cubicBezTo>
                <a:cubicBezTo>
                  <a:pt x="116" y="825"/>
                  <a:pt x="116" y="825"/>
                  <a:pt x="116" y="825"/>
                </a:cubicBezTo>
                <a:cubicBezTo>
                  <a:pt x="116" y="827"/>
                  <a:pt x="292" y="1083"/>
                  <a:pt x="292" y="1083"/>
                </a:cubicBezTo>
                <a:cubicBezTo>
                  <a:pt x="469" y="824"/>
                  <a:pt x="469" y="824"/>
                  <a:pt x="469" y="824"/>
                </a:cubicBezTo>
                <a:cubicBezTo>
                  <a:pt x="468" y="587"/>
                  <a:pt x="468" y="587"/>
                  <a:pt x="468" y="587"/>
                </a:cubicBezTo>
                <a:cubicBezTo>
                  <a:pt x="508" y="587"/>
                  <a:pt x="508" y="587"/>
                  <a:pt x="508" y="587"/>
                </a:cubicBezTo>
                <a:cubicBezTo>
                  <a:pt x="508" y="636"/>
                  <a:pt x="508" y="636"/>
                  <a:pt x="508" y="636"/>
                </a:cubicBezTo>
                <a:cubicBezTo>
                  <a:pt x="583" y="636"/>
                  <a:pt x="583" y="636"/>
                  <a:pt x="583" y="636"/>
                </a:cubicBezTo>
                <a:cubicBezTo>
                  <a:pt x="583" y="292"/>
                  <a:pt x="583" y="292"/>
                  <a:pt x="583" y="292"/>
                </a:cubicBezTo>
                <a:cubicBezTo>
                  <a:pt x="583" y="131"/>
                  <a:pt x="453" y="0"/>
                  <a:pt x="292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3553985" y="1774984"/>
            <a:ext cx="884767" cy="1134533"/>
          </a:xfrm>
          <a:custGeom>
            <a:avLst/>
            <a:gdLst>
              <a:gd name="T0" fmla="*/ 259 w 259"/>
              <a:gd name="T1" fmla="*/ 125 h 332"/>
              <a:gd name="T2" fmla="*/ 225 w 259"/>
              <a:gd name="T3" fmla="*/ 8 h 332"/>
              <a:gd name="T4" fmla="*/ 172 w 259"/>
              <a:gd name="T5" fmla="*/ 0 h 332"/>
              <a:gd name="T6" fmla="*/ 0 w 259"/>
              <a:gd name="T7" fmla="*/ 171 h 332"/>
              <a:gd name="T8" fmla="*/ 111 w 259"/>
              <a:gd name="T9" fmla="*/ 332 h 332"/>
              <a:gd name="T10" fmla="*/ 259 w 259"/>
              <a:gd name="T11" fmla="*/ 125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9" h="332">
                <a:moveTo>
                  <a:pt x="259" y="125"/>
                </a:moveTo>
                <a:cubicBezTo>
                  <a:pt x="259" y="82"/>
                  <a:pt x="247" y="42"/>
                  <a:pt x="225" y="8"/>
                </a:cubicBezTo>
                <a:cubicBezTo>
                  <a:pt x="208" y="2"/>
                  <a:pt x="190" y="0"/>
                  <a:pt x="172" y="0"/>
                </a:cubicBezTo>
                <a:cubicBezTo>
                  <a:pt x="77" y="0"/>
                  <a:pt x="0" y="77"/>
                  <a:pt x="0" y="171"/>
                </a:cubicBezTo>
                <a:cubicBezTo>
                  <a:pt x="0" y="245"/>
                  <a:pt x="46" y="307"/>
                  <a:pt x="111" y="332"/>
                </a:cubicBezTo>
                <a:cubicBezTo>
                  <a:pt x="197" y="303"/>
                  <a:pt x="259" y="221"/>
                  <a:pt x="259" y="125"/>
                </a:cubicBez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8" name="Freeform 31"/>
          <p:cNvSpPr>
            <a:spLocks noEditPoints="1"/>
          </p:cNvSpPr>
          <p:nvPr/>
        </p:nvSpPr>
        <p:spPr bwMode="auto">
          <a:xfrm>
            <a:off x="3408468" y="5038160"/>
            <a:ext cx="548217" cy="548217"/>
          </a:xfrm>
          <a:custGeom>
            <a:avLst/>
            <a:gdLst>
              <a:gd name="T0" fmla="*/ 80 w 160"/>
              <a:gd name="T1" fmla="*/ 0 h 160"/>
              <a:gd name="T2" fmla="*/ 0 w 160"/>
              <a:gd name="T3" fmla="*/ 80 h 160"/>
              <a:gd name="T4" fmla="*/ 80 w 160"/>
              <a:gd name="T5" fmla="*/ 160 h 160"/>
              <a:gd name="T6" fmla="*/ 160 w 160"/>
              <a:gd name="T7" fmla="*/ 80 h 160"/>
              <a:gd name="T8" fmla="*/ 80 w 160"/>
              <a:gd name="T9" fmla="*/ 0 h 160"/>
              <a:gd name="T10" fmla="*/ 80 w 160"/>
              <a:gd name="T11" fmla="*/ 127 h 160"/>
              <a:gd name="T12" fmla="*/ 33 w 160"/>
              <a:gd name="T13" fmla="*/ 80 h 160"/>
              <a:gd name="T14" fmla="*/ 80 w 160"/>
              <a:gd name="T15" fmla="*/ 33 h 160"/>
              <a:gd name="T16" fmla="*/ 127 w 160"/>
              <a:gd name="T17" fmla="*/ 80 h 160"/>
              <a:gd name="T18" fmla="*/ 80 w 160"/>
              <a:gd name="T19" fmla="*/ 12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0" h="160">
                <a:moveTo>
                  <a:pt x="80" y="0"/>
                </a:moveTo>
                <a:cubicBezTo>
                  <a:pt x="36" y="0"/>
                  <a:pt x="0" y="36"/>
                  <a:pt x="0" y="80"/>
                </a:cubicBezTo>
                <a:cubicBezTo>
                  <a:pt x="0" y="124"/>
                  <a:pt x="36" y="160"/>
                  <a:pt x="80" y="160"/>
                </a:cubicBezTo>
                <a:cubicBezTo>
                  <a:pt x="124" y="160"/>
                  <a:pt x="160" y="124"/>
                  <a:pt x="160" y="80"/>
                </a:cubicBezTo>
                <a:cubicBezTo>
                  <a:pt x="160" y="36"/>
                  <a:pt x="124" y="0"/>
                  <a:pt x="80" y="0"/>
                </a:cubicBezTo>
                <a:close/>
                <a:moveTo>
                  <a:pt x="80" y="127"/>
                </a:moveTo>
                <a:cubicBezTo>
                  <a:pt x="54" y="127"/>
                  <a:pt x="33" y="106"/>
                  <a:pt x="33" y="80"/>
                </a:cubicBezTo>
                <a:cubicBezTo>
                  <a:pt x="33" y="54"/>
                  <a:pt x="54" y="33"/>
                  <a:pt x="80" y="33"/>
                </a:cubicBezTo>
                <a:cubicBezTo>
                  <a:pt x="106" y="33"/>
                  <a:pt x="127" y="54"/>
                  <a:pt x="127" y="80"/>
                </a:cubicBezTo>
                <a:cubicBezTo>
                  <a:pt x="127" y="106"/>
                  <a:pt x="106" y="127"/>
                  <a:pt x="80" y="127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9" name="Freeform 32"/>
          <p:cNvSpPr>
            <a:spLocks noEditPoints="1"/>
          </p:cNvSpPr>
          <p:nvPr/>
        </p:nvSpPr>
        <p:spPr bwMode="auto">
          <a:xfrm>
            <a:off x="5790334" y="5046185"/>
            <a:ext cx="560917" cy="563033"/>
          </a:xfrm>
          <a:custGeom>
            <a:avLst/>
            <a:gdLst>
              <a:gd name="T0" fmla="*/ 82 w 164"/>
              <a:gd name="T1" fmla="*/ 0 h 164"/>
              <a:gd name="T2" fmla="*/ 0 w 164"/>
              <a:gd name="T3" fmla="*/ 82 h 164"/>
              <a:gd name="T4" fmla="*/ 82 w 164"/>
              <a:gd name="T5" fmla="*/ 164 h 164"/>
              <a:gd name="T6" fmla="*/ 164 w 164"/>
              <a:gd name="T7" fmla="*/ 82 h 164"/>
              <a:gd name="T8" fmla="*/ 82 w 164"/>
              <a:gd name="T9" fmla="*/ 0 h 164"/>
              <a:gd name="T10" fmla="*/ 82 w 164"/>
              <a:gd name="T11" fmla="*/ 130 h 164"/>
              <a:gd name="T12" fmla="*/ 34 w 164"/>
              <a:gd name="T13" fmla="*/ 82 h 164"/>
              <a:gd name="T14" fmla="*/ 82 w 164"/>
              <a:gd name="T15" fmla="*/ 34 h 164"/>
              <a:gd name="T16" fmla="*/ 131 w 164"/>
              <a:gd name="T17" fmla="*/ 82 h 164"/>
              <a:gd name="T18" fmla="*/ 82 w 164"/>
              <a:gd name="T19" fmla="*/ 13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4" h="164">
                <a:moveTo>
                  <a:pt x="82" y="0"/>
                </a:moveTo>
                <a:cubicBezTo>
                  <a:pt x="37" y="0"/>
                  <a:pt x="0" y="37"/>
                  <a:pt x="0" y="82"/>
                </a:cubicBezTo>
                <a:cubicBezTo>
                  <a:pt x="0" y="127"/>
                  <a:pt x="37" y="164"/>
                  <a:pt x="82" y="164"/>
                </a:cubicBezTo>
                <a:cubicBezTo>
                  <a:pt x="128" y="164"/>
                  <a:pt x="164" y="127"/>
                  <a:pt x="164" y="82"/>
                </a:cubicBezTo>
                <a:cubicBezTo>
                  <a:pt x="164" y="37"/>
                  <a:pt x="128" y="0"/>
                  <a:pt x="82" y="0"/>
                </a:cubicBezTo>
                <a:close/>
                <a:moveTo>
                  <a:pt x="82" y="130"/>
                </a:moveTo>
                <a:cubicBezTo>
                  <a:pt x="56" y="130"/>
                  <a:pt x="34" y="109"/>
                  <a:pt x="34" y="82"/>
                </a:cubicBezTo>
                <a:cubicBezTo>
                  <a:pt x="34" y="55"/>
                  <a:pt x="56" y="34"/>
                  <a:pt x="82" y="34"/>
                </a:cubicBezTo>
                <a:cubicBezTo>
                  <a:pt x="109" y="34"/>
                  <a:pt x="131" y="55"/>
                  <a:pt x="131" y="82"/>
                </a:cubicBezTo>
                <a:cubicBezTo>
                  <a:pt x="131" y="109"/>
                  <a:pt x="109" y="130"/>
                  <a:pt x="82" y="13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0" name="Freeform 33"/>
          <p:cNvSpPr>
            <a:spLocks noEditPoints="1"/>
          </p:cNvSpPr>
          <p:nvPr/>
        </p:nvSpPr>
        <p:spPr bwMode="auto">
          <a:xfrm>
            <a:off x="8187634" y="5057826"/>
            <a:ext cx="543984" cy="539751"/>
          </a:xfrm>
          <a:custGeom>
            <a:avLst/>
            <a:gdLst>
              <a:gd name="T0" fmla="*/ 80 w 159"/>
              <a:gd name="T1" fmla="*/ 0 h 158"/>
              <a:gd name="T2" fmla="*/ 0 w 159"/>
              <a:gd name="T3" fmla="*/ 79 h 158"/>
              <a:gd name="T4" fmla="*/ 80 w 159"/>
              <a:gd name="T5" fmla="*/ 158 h 158"/>
              <a:gd name="T6" fmla="*/ 159 w 159"/>
              <a:gd name="T7" fmla="*/ 79 h 158"/>
              <a:gd name="T8" fmla="*/ 80 w 159"/>
              <a:gd name="T9" fmla="*/ 0 h 158"/>
              <a:gd name="T10" fmla="*/ 80 w 159"/>
              <a:gd name="T11" fmla="*/ 126 h 158"/>
              <a:gd name="T12" fmla="*/ 33 w 159"/>
              <a:gd name="T13" fmla="*/ 79 h 158"/>
              <a:gd name="T14" fmla="*/ 80 w 159"/>
              <a:gd name="T15" fmla="*/ 32 h 158"/>
              <a:gd name="T16" fmla="*/ 126 w 159"/>
              <a:gd name="T17" fmla="*/ 79 h 158"/>
              <a:gd name="T18" fmla="*/ 80 w 159"/>
              <a:gd name="T19" fmla="*/ 126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9" h="158">
                <a:moveTo>
                  <a:pt x="80" y="0"/>
                </a:moveTo>
                <a:cubicBezTo>
                  <a:pt x="36" y="0"/>
                  <a:pt x="0" y="35"/>
                  <a:pt x="0" y="79"/>
                </a:cubicBezTo>
                <a:cubicBezTo>
                  <a:pt x="0" y="123"/>
                  <a:pt x="36" y="158"/>
                  <a:pt x="80" y="158"/>
                </a:cubicBezTo>
                <a:cubicBezTo>
                  <a:pt x="123" y="158"/>
                  <a:pt x="159" y="123"/>
                  <a:pt x="159" y="79"/>
                </a:cubicBezTo>
                <a:cubicBezTo>
                  <a:pt x="159" y="35"/>
                  <a:pt x="123" y="0"/>
                  <a:pt x="80" y="0"/>
                </a:cubicBezTo>
                <a:close/>
                <a:moveTo>
                  <a:pt x="80" y="126"/>
                </a:moveTo>
                <a:cubicBezTo>
                  <a:pt x="54" y="126"/>
                  <a:pt x="33" y="105"/>
                  <a:pt x="33" y="79"/>
                </a:cubicBezTo>
                <a:cubicBezTo>
                  <a:pt x="33" y="53"/>
                  <a:pt x="54" y="32"/>
                  <a:pt x="80" y="32"/>
                </a:cubicBezTo>
                <a:cubicBezTo>
                  <a:pt x="105" y="32"/>
                  <a:pt x="126" y="53"/>
                  <a:pt x="126" y="79"/>
                </a:cubicBezTo>
                <a:cubicBezTo>
                  <a:pt x="126" y="105"/>
                  <a:pt x="105" y="126"/>
                  <a:pt x="80" y="126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7" name="Freeform 30"/>
          <p:cNvSpPr>
            <a:spLocks noEditPoints="1"/>
          </p:cNvSpPr>
          <p:nvPr/>
        </p:nvSpPr>
        <p:spPr bwMode="auto">
          <a:xfrm>
            <a:off x="2840668" y="1360118"/>
            <a:ext cx="1697567" cy="1693333"/>
          </a:xfrm>
          <a:custGeom>
            <a:avLst/>
            <a:gdLst>
              <a:gd name="T0" fmla="*/ 248 w 496"/>
              <a:gd name="T1" fmla="*/ 30 h 495"/>
              <a:gd name="T2" fmla="*/ 466 w 496"/>
              <a:gd name="T3" fmla="*/ 248 h 495"/>
              <a:gd name="T4" fmla="*/ 248 w 496"/>
              <a:gd name="T5" fmla="*/ 466 h 495"/>
              <a:gd name="T6" fmla="*/ 30 w 496"/>
              <a:gd name="T7" fmla="*/ 248 h 495"/>
              <a:gd name="T8" fmla="*/ 248 w 496"/>
              <a:gd name="T9" fmla="*/ 30 h 495"/>
              <a:gd name="T10" fmla="*/ 248 w 496"/>
              <a:gd name="T11" fmla="*/ 0 h 495"/>
              <a:gd name="T12" fmla="*/ 0 w 496"/>
              <a:gd name="T13" fmla="*/ 248 h 495"/>
              <a:gd name="T14" fmla="*/ 248 w 496"/>
              <a:gd name="T15" fmla="*/ 495 h 495"/>
              <a:gd name="T16" fmla="*/ 496 w 496"/>
              <a:gd name="T17" fmla="*/ 248 h 495"/>
              <a:gd name="T18" fmla="*/ 248 w 496"/>
              <a:gd name="T19" fmla="*/ 0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6" h="495">
                <a:moveTo>
                  <a:pt x="248" y="30"/>
                </a:moveTo>
                <a:cubicBezTo>
                  <a:pt x="368" y="30"/>
                  <a:pt x="466" y="127"/>
                  <a:pt x="466" y="248"/>
                </a:cubicBezTo>
                <a:cubicBezTo>
                  <a:pt x="466" y="368"/>
                  <a:pt x="368" y="466"/>
                  <a:pt x="248" y="466"/>
                </a:cubicBezTo>
                <a:cubicBezTo>
                  <a:pt x="128" y="466"/>
                  <a:pt x="30" y="368"/>
                  <a:pt x="30" y="248"/>
                </a:cubicBezTo>
                <a:cubicBezTo>
                  <a:pt x="30" y="127"/>
                  <a:pt x="128" y="30"/>
                  <a:pt x="248" y="30"/>
                </a:cubicBezTo>
                <a:moveTo>
                  <a:pt x="248" y="0"/>
                </a:moveTo>
                <a:cubicBezTo>
                  <a:pt x="111" y="0"/>
                  <a:pt x="0" y="111"/>
                  <a:pt x="0" y="248"/>
                </a:cubicBezTo>
                <a:cubicBezTo>
                  <a:pt x="0" y="384"/>
                  <a:pt x="111" y="495"/>
                  <a:pt x="248" y="495"/>
                </a:cubicBezTo>
                <a:cubicBezTo>
                  <a:pt x="385" y="495"/>
                  <a:pt x="496" y="384"/>
                  <a:pt x="496" y="248"/>
                </a:cubicBezTo>
                <a:cubicBezTo>
                  <a:pt x="496" y="111"/>
                  <a:pt x="385" y="0"/>
                  <a:pt x="248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957361" y="2163101"/>
            <a:ext cx="568069" cy="667745"/>
            <a:chOff x="2996620" y="1090520"/>
            <a:chExt cx="625883" cy="735704"/>
          </a:xfrm>
        </p:grpSpPr>
        <p:sp>
          <p:nvSpPr>
            <p:cNvPr id="46" name="Freeform 1613"/>
            <p:cNvSpPr>
              <a:spLocks/>
            </p:cNvSpPr>
            <p:nvPr/>
          </p:nvSpPr>
          <p:spPr bwMode="auto">
            <a:xfrm>
              <a:off x="3093847" y="1090520"/>
              <a:ext cx="528656" cy="735704"/>
            </a:xfrm>
            <a:custGeom>
              <a:avLst/>
              <a:gdLst>
                <a:gd name="T0" fmla="*/ 78 w 719"/>
                <a:gd name="T1" fmla="*/ 0 h 978"/>
                <a:gd name="T2" fmla="*/ 78 w 719"/>
                <a:gd name="T3" fmla="*/ 0 h 978"/>
                <a:gd name="T4" fmla="*/ 5 w 719"/>
                <a:gd name="T5" fmla="*/ 593 h 978"/>
                <a:gd name="T6" fmla="*/ 0 w 719"/>
                <a:gd name="T7" fmla="*/ 596 h 978"/>
                <a:gd name="T8" fmla="*/ 381 w 719"/>
                <a:gd name="T9" fmla="*/ 978 h 978"/>
                <a:gd name="T10" fmla="*/ 719 w 719"/>
                <a:gd name="T11" fmla="*/ 641 h 978"/>
                <a:gd name="T12" fmla="*/ 78 w 719"/>
                <a:gd name="T13" fmla="*/ 0 h 978"/>
                <a:gd name="connsiteX0" fmla="*/ 1015 w 9930"/>
                <a:gd name="connsiteY0" fmla="*/ 0 h 10000"/>
                <a:gd name="connsiteX1" fmla="*/ 1015 w 9930"/>
                <a:gd name="connsiteY1" fmla="*/ 0 h 10000"/>
                <a:gd name="connsiteX2" fmla="*/ 0 w 9930"/>
                <a:gd name="connsiteY2" fmla="*/ 6063 h 10000"/>
                <a:gd name="connsiteX3" fmla="*/ 5229 w 9930"/>
                <a:gd name="connsiteY3" fmla="*/ 10000 h 10000"/>
                <a:gd name="connsiteX4" fmla="*/ 9930 w 9930"/>
                <a:gd name="connsiteY4" fmla="*/ 6554 h 10000"/>
                <a:gd name="connsiteX5" fmla="*/ 1015 w 9930"/>
                <a:gd name="connsiteY5" fmla="*/ 0 h 10000"/>
                <a:gd name="connsiteX0" fmla="*/ 865 w 9843"/>
                <a:gd name="connsiteY0" fmla="*/ 0 h 10000"/>
                <a:gd name="connsiteX1" fmla="*/ 865 w 9843"/>
                <a:gd name="connsiteY1" fmla="*/ 0 h 10000"/>
                <a:gd name="connsiteX2" fmla="*/ 0 w 9843"/>
                <a:gd name="connsiteY2" fmla="*/ 6120 h 10000"/>
                <a:gd name="connsiteX3" fmla="*/ 5109 w 9843"/>
                <a:gd name="connsiteY3" fmla="*/ 10000 h 10000"/>
                <a:gd name="connsiteX4" fmla="*/ 9843 w 9843"/>
                <a:gd name="connsiteY4" fmla="*/ 6554 h 10000"/>
                <a:gd name="connsiteX5" fmla="*/ 865 w 9843"/>
                <a:gd name="connsiteY5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43" h="10000">
                  <a:moveTo>
                    <a:pt x="865" y="0"/>
                  </a:moveTo>
                  <a:lnTo>
                    <a:pt x="865" y="0"/>
                  </a:lnTo>
                  <a:lnTo>
                    <a:pt x="0" y="6120"/>
                  </a:lnTo>
                  <a:lnTo>
                    <a:pt x="5109" y="10000"/>
                  </a:lnTo>
                  <a:lnTo>
                    <a:pt x="9843" y="6554"/>
                  </a:lnTo>
                  <a:lnTo>
                    <a:pt x="865" y="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1609"/>
            <p:cNvSpPr>
              <a:spLocks/>
            </p:cNvSpPr>
            <p:nvPr/>
          </p:nvSpPr>
          <p:spPr bwMode="auto">
            <a:xfrm>
              <a:off x="2996620" y="1090520"/>
              <a:ext cx="143682" cy="446083"/>
            </a:xfrm>
            <a:custGeom>
              <a:avLst/>
              <a:gdLst>
                <a:gd name="T0" fmla="*/ 118 w 191"/>
                <a:gd name="T1" fmla="*/ 593 h 593"/>
                <a:gd name="T2" fmla="*/ 118 w 191"/>
                <a:gd name="T3" fmla="*/ 64 h 593"/>
                <a:gd name="T4" fmla="*/ 0 w 191"/>
                <a:gd name="T5" fmla="*/ 64 h 593"/>
                <a:gd name="T6" fmla="*/ 0 w 191"/>
                <a:gd name="T7" fmla="*/ 0 h 593"/>
                <a:gd name="T8" fmla="*/ 191 w 191"/>
                <a:gd name="T9" fmla="*/ 0 h 593"/>
                <a:gd name="T10" fmla="*/ 191 w 191"/>
                <a:gd name="T11" fmla="*/ 593 h 593"/>
                <a:gd name="T12" fmla="*/ 118 w 191"/>
                <a:gd name="T13" fmla="*/ 593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" h="593">
                  <a:moveTo>
                    <a:pt x="118" y="593"/>
                  </a:moveTo>
                  <a:lnTo>
                    <a:pt x="118" y="64"/>
                  </a:lnTo>
                  <a:lnTo>
                    <a:pt x="0" y="64"/>
                  </a:lnTo>
                  <a:lnTo>
                    <a:pt x="0" y="0"/>
                  </a:lnTo>
                  <a:lnTo>
                    <a:pt x="191" y="0"/>
                  </a:lnTo>
                  <a:lnTo>
                    <a:pt x="191" y="593"/>
                  </a:lnTo>
                  <a:lnTo>
                    <a:pt x="118" y="5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651382" y="2163100"/>
            <a:ext cx="601516" cy="653408"/>
            <a:chOff x="6203612" y="1055324"/>
            <a:chExt cx="662734" cy="719906"/>
          </a:xfrm>
        </p:grpSpPr>
        <p:sp>
          <p:nvSpPr>
            <p:cNvPr id="49" name="Freeform 1615"/>
            <p:cNvSpPr>
              <a:spLocks/>
            </p:cNvSpPr>
            <p:nvPr/>
          </p:nvSpPr>
          <p:spPr bwMode="auto">
            <a:xfrm>
              <a:off x="6224673" y="1086918"/>
              <a:ext cx="641673" cy="688312"/>
            </a:xfrm>
            <a:custGeom>
              <a:avLst/>
              <a:gdLst>
                <a:gd name="T0" fmla="*/ 385 w 853"/>
                <a:gd name="T1" fmla="*/ 0 h 915"/>
                <a:gd name="T2" fmla="*/ 367 w 853"/>
                <a:gd name="T3" fmla="*/ 17 h 915"/>
                <a:gd name="T4" fmla="*/ 367 w 853"/>
                <a:gd name="T5" fmla="*/ 189 h 915"/>
                <a:gd name="T6" fmla="*/ 329 w 853"/>
                <a:gd name="T7" fmla="*/ 244 h 915"/>
                <a:gd name="T8" fmla="*/ 383 w 853"/>
                <a:gd name="T9" fmla="*/ 369 h 915"/>
                <a:gd name="T10" fmla="*/ 362 w 853"/>
                <a:gd name="T11" fmla="*/ 482 h 915"/>
                <a:gd name="T12" fmla="*/ 206 w 853"/>
                <a:gd name="T13" fmla="*/ 513 h 915"/>
                <a:gd name="T14" fmla="*/ 15 w 853"/>
                <a:gd name="T15" fmla="*/ 492 h 915"/>
                <a:gd name="T16" fmla="*/ 0 w 853"/>
                <a:gd name="T17" fmla="*/ 508 h 915"/>
                <a:gd name="T18" fmla="*/ 407 w 853"/>
                <a:gd name="T19" fmla="*/ 915 h 915"/>
                <a:gd name="T20" fmla="*/ 853 w 853"/>
                <a:gd name="T21" fmla="*/ 468 h 915"/>
                <a:gd name="T22" fmla="*/ 385 w 853"/>
                <a:gd name="T23" fmla="*/ 0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3" h="915">
                  <a:moveTo>
                    <a:pt x="385" y="0"/>
                  </a:moveTo>
                  <a:lnTo>
                    <a:pt x="367" y="17"/>
                  </a:lnTo>
                  <a:lnTo>
                    <a:pt x="367" y="189"/>
                  </a:lnTo>
                  <a:lnTo>
                    <a:pt x="329" y="244"/>
                  </a:lnTo>
                  <a:lnTo>
                    <a:pt x="383" y="369"/>
                  </a:lnTo>
                  <a:lnTo>
                    <a:pt x="362" y="482"/>
                  </a:lnTo>
                  <a:lnTo>
                    <a:pt x="206" y="513"/>
                  </a:lnTo>
                  <a:lnTo>
                    <a:pt x="15" y="492"/>
                  </a:lnTo>
                  <a:lnTo>
                    <a:pt x="0" y="508"/>
                  </a:lnTo>
                  <a:lnTo>
                    <a:pt x="407" y="915"/>
                  </a:lnTo>
                  <a:lnTo>
                    <a:pt x="853" y="468"/>
                  </a:lnTo>
                  <a:lnTo>
                    <a:pt x="385" y="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1611"/>
            <p:cNvSpPr>
              <a:spLocks/>
            </p:cNvSpPr>
            <p:nvPr/>
          </p:nvSpPr>
          <p:spPr bwMode="auto">
            <a:xfrm>
              <a:off x="6203612" y="1055324"/>
              <a:ext cx="343029" cy="447594"/>
            </a:xfrm>
            <a:custGeom>
              <a:avLst/>
              <a:gdLst>
                <a:gd name="T0" fmla="*/ 193 w 193"/>
                <a:gd name="T1" fmla="*/ 164 h 252"/>
                <a:gd name="T2" fmla="*/ 193 w 193"/>
                <a:gd name="T3" fmla="*/ 182 h 252"/>
                <a:gd name="T4" fmla="*/ 191 w 193"/>
                <a:gd name="T5" fmla="*/ 200 h 252"/>
                <a:gd name="T6" fmla="*/ 170 w 193"/>
                <a:gd name="T7" fmla="*/ 238 h 252"/>
                <a:gd name="T8" fmla="*/ 129 w 193"/>
                <a:gd name="T9" fmla="*/ 251 h 252"/>
                <a:gd name="T10" fmla="*/ 96 w 193"/>
                <a:gd name="T11" fmla="*/ 252 h 252"/>
                <a:gd name="T12" fmla="*/ 63 w 193"/>
                <a:gd name="T13" fmla="*/ 251 h 252"/>
                <a:gd name="T14" fmla="*/ 15 w 193"/>
                <a:gd name="T15" fmla="*/ 233 h 252"/>
                <a:gd name="T16" fmla="*/ 0 w 193"/>
                <a:gd name="T17" fmla="*/ 185 h 252"/>
                <a:gd name="T18" fmla="*/ 0 w 193"/>
                <a:gd name="T19" fmla="*/ 160 h 252"/>
                <a:gd name="T20" fmla="*/ 29 w 193"/>
                <a:gd name="T21" fmla="*/ 160 h 252"/>
                <a:gd name="T22" fmla="*/ 29 w 193"/>
                <a:gd name="T23" fmla="*/ 185 h 252"/>
                <a:gd name="T24" fmla="*/ 38 w 193"/>
                <a:gd name="T25" fmla="*/ 214 h 252"/>
                <a:gd name="T26" fmla="*/ 67 w 193"/>
                <a:gd name="T27" fmla="*/ 225 h 252"/>
                <a:gd name="T28" fmla="*/ 96 w 193"/>
                <a:gd name="T29" fmla="*/ 226 h 252"/>
                <a:gd name="T30" fmla="*/ 121 w 193"/>
                <a:gd name="T31" fmla="*/ 225 h 252"/>
                <a:gd name="T32" fmla="*/ 137 w 193"/>
                <a:gd name="T33" fmla="*/ 223 h 252"/>
                <a:gd name="T34" fmla="*/ 148 w 193"/>
                <a:gd name="T35" fmla="*/ 218 h 252"/>
                <a:gd name="T36" fmla="*/ 156 w 193"/>
                <a:gd name="T37" fmla="*/ 209 h 252"/>
                <a:gd name="T38" fmla="*/ 161 w 193"/>
                <a:gd name="T39" fmla="*/ 194 h 252"/>
                <a:gd name="T40" fmla="*/ 163 w 193"/>
                <a:gd name="T41" fmla="*/ 178 h 252"/>
                <a:gd name="T42" fmla="*/ 161 w 193"/>
                <a:gd name="T43" fmla="*/ 162 h 252"/>
                <a:gd name="T44" fmla="*/ 150 w 193"/>
                <a:gd name="T45" fmla="*/ 140 h 252"/>
                <a:gd name="T46" fmla="*/ 125 w 193"/>
                <a:gd name="T47" fmla="*/ 135 h 252"/>
                <a:gd name="T48" fmla="*/ 51 w 193"/>
                <a:gd name="T49" fmla="*/ 135 h 252"/>
                <a:gd name="T50" fmla="*/ 51 w 193"/>
                <a:gd name="T51" fmla="*/ 110 h 252"/>
                <a:gd name="T52" fmla="*/ 127 w 193"/>
                <a:gd name="T53" fmla="*/ 110 h 252"/>
                <a:gd name="T54" fmla="*/ 150 w 193"/>
                <a:gd name="T55" fmla="*/ 102 h 252"/>
                <a:gd name="T56" fmla="*/ 160 w 193"/>
                <a:gd name="T57" fmla="*/ 81 h 252"/>
                <a:gd name="T58" fmla="*/ 161 w 193"/>
                <a:gd name="T59" fmla="*/ 72 h 252"/>
                <a:gd name="T60" fmla="*/ 161 w 193"/>
                <a:gd name="T61" fmla="*/ 62 h 252"/>
                <a:gd name="T62" fmla="*/ 157 w 193"/>
                <a:gd name="T63" fmla="*/ 45 h 252"/>
                <a:gd name="T64" fmla="*/ 148 w 193"/>
                <a:gd name="T65" fmla="*/ 35 h 252"/>
                <a:gd name="T66" fmla="*/ 136 w 193"/>
                <a:gd name="T67" fmla="*/ 29 h 252"/>
                <a:gd name="T68" fmla="*/ 120 w 193"/>
                <a:gd name="T69" fmla="*/ 26 h 252"/>
                <a:gd name="T70" fmla="*/ 108 w 193"/>
                <a:gd name="T71" fmla="*/ 26 h 252"/>
                <a:gd name="T72" fmla="*/ 96 w 193"/>
                <a:gd name="T73" fmla="*/ 26 h 252"/>
                <a:gd name="T74" fmla="*/ 83 w 193"/>
                <a:gd name="T75" fmla="*/ 26 h 252"/>
                <a:gd name="T76" fmla="*/ 72 w 193"/>
                <a:gd name="T77" fmla="*/ 27 h 252"/>
                <a:gd name="T78" fmla="*/ 39 w 193"/>
                <a:gd name="T79" fmla="*/ 39 h 252"/>
                <a:gd name="T80" fmla="*/ 29 w 193"/>
                <a:gd name="T81" fmla="*/ 73 h 252"/>
                <a:gd name="T82" fmla="*/ 29 w 193"/>
                <a:gd name="T83" fmla="*/ 85 h 252"/>
                <a:gd name="T84" fmla="*/ 0 w 193"/>
                <a:gd name="T85" fmla="*/ 85 h 252"/>
                <a:gd name="T86" fmla="*/ 0 w 193"/>
                <a:gd name="T87" fmla="*/ 64 h 252"/>
                <a:gd name="T88" fmla="*/ 5 w 193"/>
                <a:gd name="T89" fmla="*/ 38 h 252"/>
                <a:gd name="T90" fmla="*/ 18 w 193"/>
                <a:gd name="T91" fmla="*/ 19 h 252"/>
                <a:gd name="T92" fmla="*/ 41 w 193"/>
                <a:gd name="T93" fmla="*/ 6 h 252"/>
                <a:gd name="T94" fmla="*/ 69 w 193"/>
                <a:gd name="T95" fmla="*/ 1 h 252"/>
                <a:gd name="T96" fmla="*/ 104 w 193"/>
                <a:gd name="T97" fmla="*/ 0 h 252"/>
                <a:gd name="T98" fmla="*/ 139 w 193"/>
                <a:gd name="T99" fmla="*/ 2 h 252"/>
                <a:gd name="T100" fmla="*/ 174 w 193"/>
                <a:gd name="T101" fmla="*/ 18 h 252"/>
                <a:gd name="T102" fmla="*/ 190 w 193"/>
                <a:gd name="T103" fmla="*/ 52 h 252"/>
                <a:gd name="T104" fmla="*/ 192 w 193"/>
                <a:gd name="T105" fmla="*/ 69 h 252"/>
                <a:gd name="T106" fmla="*/ 190 w 193"/>
                <a:gd name="T107" fmla="*/ 86 h 252"/>
                <a:gd name="T108" fmla="*/ 182 w 193"/>
                <a:gd name="T109" fmla="*/ 107 h 252"/>
                <a:gd name="T110" fmla="*/ 164 w 193"/>
                <a:gd name="T111" fmla="*/ 122 h 252"/>
                <a:gd name="T112" fmla="*/ 184 w 193"/>
                <a:gd name="T113" fmla="*/ 139 h 252"/>
                <a:gd name="T114" fmla="*/ 193 w 193"/>
                <a:gd name="T115" fmla="*/ 164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3" h="252">
                  <a:moveTo>
                    <a:pt x="193" y="164"/>
                  </a:moveTo>
                  <a:cubicBezTo>
                    <a:pt x="193" y="170"/>
                    <a:pt x="193" y="176"/>
                    <a:pt x="193" y="182"/>
                  </a:cubicBezTo>
                  <a:cubicBezTo>
                    <a:pt x="193" y="188"/>
                    <a:pt x="192" y="194"/>
                    <a:pt x="191" y="200"/>
                  </a:cubicBezTo>
                  <a:cubicBezTo>
                    <a:pt x="188" y="218"/>
                    <a:pt x="181" y="231"/>
                    <a:pt x="170" y="238"/>
                  </a:cubicBezTo>
                  <a:cubicBezTo>
                    <a:pt x="160" y="245"/>
                    <a:pt x="146" y="250"/>
                    <a:pt x="129" y="251"/>
                  </a:cubicBezTo>
                  <a:cubicBezTo>
                    <a:pt x="118" y="251"/>
                    <a:pt x="107" y="251"/>
                    <a:pt x="96" y="252"/>
                  </a:cubicBezTo>
                  <a:cubicBezTo>
                    <a:pt x="85" y="252"/>
                    <a:pt x="74" y="252"/>
                    <a:pt x="63" y="251"/>
                  </a:cubicBezTo>
                  <a:cubicBezTo>
                    <a:pt x="41" y="251"/>
                    <a:pt x="25" y="245"/>
                    <a:pt x="15" y="233"/>
                  </a:cubicBezTo>
                  <a:cubicBezTo>
                    <a:pt x="5" y="222"/>
                    <a:pt x="0" y="206"/>
                    <a:pt x="0" y="185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29" y="197"/>
                    <a:pt x="32" y="207"/>
                    <a:pt x="38" y="214"/>
                  </a:cubicBezTo>
                  <a:cubicBezTo>
                    <a:pt x="44" y="221"/>
                    <a:pt x="54" y="225"/>
                    <a:pt x="67" y="225"/>
                  </a:cubicBezTo>
                  <a:cubicBezTo>
                    <a:pt x="77" y="226"/>
                    <a:pt x="87" y="226"/>
                    <a:pt x="96" y="226"/>
                  </a:cubicBezTo>
                  <a:cubicBezTo>
                    <a:pt x="105" y="226"/>
                    <a:pt x="113" y="226"/>
                    <a:pt x="121" y="225"/>
                  </a:cubicBezTo>
                  <a:cubicBezTo>
                    <a:pt x="127" y="225"/>
                    <a:pt x="132" y="224"/>
                    <a:pt x="137" y="223"/>
                  </a:cubicBezTo>
                  <a:cubicBezTo>
                    <a:pt x="141" y="222"/>
                    <a:pt x="145" y="220"/>
                    <a:pt x="148" y="218"/>
                  </a:cubicBezTo>
                  <a:cubicBezTo>
                    <a:pt x="152" y="216"/>
                    <a:pt x="154" y="213"/>
                    <a:pt x="156" y="209"/>
                  </a:cubicBezTo>
                  <a:cubicBezTo>
                    <a:pt x="159" y="205"/>
                    <a:pt x="160" y="200"/>
                    <a:pt x="161" y="194"/>
                  </a:cubicBezTo>
                  <a:cubicBezTo>
                    <a:pt x="162" y="189"/>
                    <a:pt x="163" y="184"/>
                    <a:pt x="163" y="178"/>
                  </a:cubicBezTo>
                  <a:cubicBezTo>
                    <a:pt x="163" y="173"/>
                    <a:pt x="162" y="167"/>
                    <a:pt x="161" y="162"/>
                  </a:cubicBezTo>
                  <a:cubicBezTo>
                    <a:pt x="160" y="151"/>
                    <a:pt x="156" y="144"/>
                    <a:pt x="150" y="140"/>
                  </a:cubicBezTo>
                  <a:cubicBezTo>
                    <a:pt x="144" y="137"/>
                    <a:pt x="136" y="135"/>
                    <a:pt x="125" y="135"/>
                  </a:cubicBezTo>
                  <a:cubicBezTo>
                    <a:pt x="51" y="135"/>
                    <a:pt x="51" y="135"/>
                    <a:pt x="51" y="135"/>
                  </a:cubicBezTo>
                  <a:cubicBezTo>
                    <a:pt x="51" y="110"/>
                    <a:pt x="51" y="110"/>
                    <a:pt x="51" y="110"/>
                  </a:cubicBezTo>
                  <a:cubicBezTo>
                    <a:pt x="127" y="110"/>
                    <a:pt x="127" y="110"/>
                    <a:pt x="127" y="110"/>
                  </a:cubicBezTo>
                  <a:cubicBezTo>
                    <a:pt x="136" y="110"/>
                    <a:pt x="144" y="107"/>
                    <a:pt x="150" y="102"/>
                  </a:cubicBezTo>
                  <a:cubicBezTo>
                    <a:pt x="156" y="98"/>
                    <a:pt x="159" y="90"/>
                    <a:pt x="160" y="81"/>
                  </a:cubicBezTo>
                  <a:cubicBezTo>
                    <a:pt x="161" y="78"/>
                    <a:pt x="161" y="75"/>
                    <a:pt x="161" y="72"/>
                  </a:cubicBezTo>
                  <a:cubicBezTo>
                    <a:pt x="161" y="68"/>
                    <a:pt x="161" y="65"/>
                    <a:pt x="161" y="62"/>
                  </a:cubicBezTo>
                  <a:cubicBezTo>
                    <a:pt x="161" y="55"/>
                    <a:pt x="159" y="50"/>
                    <a:pt x="157" y="45"/>
                  </a:cubicBezTo>
                  <a:cubicBezTo>
                    <a:pt x="155" y="41"/>
                    <a:pt x="152" y="37"/>
                    <a:pt x="148" y="35"/>
                  </a:cubicBezTo>
                  <a:cubicBezTo>
                    <a:pt x="145" y="32"/>
                    <a:pt x="140" y="30"/>
                    <a:pt x="136" y="29"/>
                  </a:cubicBezTo>
                  <a:cubicBezTo>
                    <a:pt x="131" y="27"/>
                    <a:pt x="125" y="27"/>
                    <a:pt x="120" y="26"/>
                  </a:cubicBezTo>
                  <a:cubicBezTo>
                    <a:pt x="116" y="26"/>
                    <a:pt x="112" y="26"/>
                    <a:pt x="108" y="26"/>
                  </a:cubicBezTo>
                  <a:cubicBezTo>
                    <a:pt x="104" y="26"/>
                    <a:pt x="100" y="26"/>
                    <a:pt x="96" y="26"/>
                  </a:cubicBezTo>
                  <a:cubicBezTo>
                    <a:pt x="92" y="26"/>
                    <a:pt x="87" y="26"/>
                    <a:pt x="83" y="26"/>
                  </a:cubicBezTo>
                  <a:cubicBezTo>
                    <a:pt x="79" y="27"/>
                    <a:pt x="75" y="27"/>
                    <a:pt x="72" y="27"/>
                  </a:cubicBezTo>
                  <a:cubicBezTo>
                    <a:pt x="57" y="28"/>
                    <a:pt x="46" y="32"/>
                    <a:pt x="39" y="39"/>
                  </a:cubicBezTo>
                  <a:cubicBezTo>
                    <a:pt x="33" y="47"/>
                    <a:pt x="29" y="58"/>
                    <a:pt x="29" y="73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55"/>
                    <a:pt x="1" y="46"/>
                    <a:pt x="5" y="38"/>
                  </a:cubicBezTo>
                  <a:cubicBezTo>
                    <a:pt x="8" y="31"/>
                    <a:pt x="12" y="24"/>
                    <a:pt x="18" y="19"/>
                  </a:cubicBezTo>
                  <a:cubicBezTo>
                    <a:pt x="25" y="13"/>
                    <a:pt x="32" y="9"/>
                    <a:pt x="41" y="6"/>
                  </a:cubicBezTo>
                  <a:cubicBezTo>
                    <a:pt x="50" y="3"/>
                    <a:pt x="60" y="1"/>
                    <a:pt x="69" y="1"/>
                  </a:cubicBezTo>
                  <a:cubicBezTo>
                    <a:pt x="80" y="0"/>
                    <a:pt x="92" y="0"/>
                    <a:pt x="104" y="0"/>
                  </a:cubicBezTo>
                  <a:cubicBezTo>
                    <a:pt x="116" y="1"/>
                    <a:pt x="128" y="1"/>
                    <a:pt x="139" y="2"/>
                  </a:cubicBezTo>
                  <a:cubicBezTo>
                    <a:pt x="153" y="4"/>
                    <a:pt x="164" y="9"/>
                    <a:pt x="174" y="18"/>
                  </a:cubicBezTo>
                  <a:cubicBezTo>
                    <a:pt x="183" y="26"/>
                    <a:pt x="188" y="38"/>
                    <a:pt x="190" y="52"/>
                  </a:cubicBezTo>
                  <a:cubicBezTo>
                    <a:pt x="191" y="58"/>
                    <a:pt x="192" y="63"/>
                    <a:pt x="192" y="69"/>
                  </a:cubicBezTo>
                  <a:cubicBezTo>
                    <a:pt x="191" y="75"/>
                    <a:pt x="191" y="80"/>
                    <a:pt x="190" y="86"/>
                  </a:cubicBezTo>
                  <a:cubicBezTo>
                    <a:pt x="189" y="93"/>
                    <a:pt x="186" y="100"/>
                    <a:pt x="182" y="107"/>
                  </a:cubicBezTo>
                  <a:cubicBezTo>
                    <a:pt x="177" y="114"/>
                    <a:pt x="171" y="118"/>
                    <a:pt x="164" y="122"/>
                  </a:cubicBezTo>
                  <a:cubicBezTo>
                    <a:pt x="172" y="125"/>
                    <a:pt x="179" y="131"/>
                    <a:pt x="184" y="139"/>
                  </a:cubicBezTo>
                  <a:cubicBezTo>
                    <a:pt x="189" y="147"/>
                    <a:pt x="192" y="155"/>
                    <a:pt x="193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84986" y="2163100"/>
            <a:ext cx="606840" cy="678861"/>
            <a:chOff x="4588776" y="1100333"/>
            <a:chExt cx="668599" cy="747956"/>
          </a:xfrm>
        </p:grpSpPr>
        <p:sp>
          <p:nvSpPr>
            <p:cNvPr id="52" name="Freeform 1614"/>
            <p:cNvSpPr>
              <a:spLocks/>
            </p:cNvSpPr>
            <p:nvPr/>
          </p:nvSpPr>
          <p:spPr bwMode="auto">
            <a:xfrm>
              <a:off x="4588776" y="1129830"/>
              <a:ext cx="668599" cy="718459"/>
            </a:xfrm>
            <a:custGeom>
              <a:avLst/>
              <a:gdLst>
                <a:gd name="T0" fmla="*/ 406 w 952"/>
                <a:gd name="T1" fmla="*/ 0 h 1023"/>
                <a:gd name="T2" fmla="*/ 406 w 952"/>
                <a:gd name="T3" fmla="*/ 0 h 1023"/>
                <a:gd name="T4" fmla="*/ 375 w 952"/>
                <a:gd name="T5" fmla="*/ 215 h 1023"/>
                <a:gd name="T6" fmla="*/ 61 w 952"/>
                <a:gd name="T7" fmla="*/ 357 h 1023"/>
                <a:gd name="T8" fmla="*/ 21 w 952"/>
                <a:gd name="T9" fmla="*/ 525 h 1023"/>
                <a:gd name="T10" fmla="*/ 0 w 952"/>
                <a:gd name="T11" fmla="*/ 551 h 1023"/>
                <a:gd name="T12" fmla="*/ 0 w 952"/>
                <a:gd name="T13" fmla="*/ 551 h 1023"/>
                <a:gd name="T14" fmla="*/ 472 w 952"/>
                <a:gd name="T15" fmla="*/ 1023 h 1023"/>
                <a:gd name="T16" fmla="*/ 952 w 952"/>
                <a:gd name="T17" fmla="*/ 546 h 1023"/>
                <a:gd name="T18" fmla="*/ 406 w 952"/>
                <a:gd name="T19" fmla="*/ 0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2" h="1023">
                  <a:moveTo>
                    <a:pt x="406" y="0"/>
                  </a:moveTo>
                  <a:lnTo>
                    <a:pt x="406" y="0"/>
                  </a:lnTo>
                  <a:lnTo>
                    <a:pt x="375" y="215"/>
                  </a:lnTo>
                  <a:lnTo>
                    <a:pt x="61" y="357"/>
                  </a:lnTo>
                  <a:lnTo>
                    <a:pt x="21" y="525"/>
                  </a:lnTo>
                  <a:lnTo>
                    <a:pt x="0" y="551"/>
                  </a:lnTo>
                  <a:lnTo>
                    <a:pt x="0" y="551"/>
                  </a:lnTo>
                  <a:lnTo>
                    <a:pt x="472" y="1023"/>
                  </a:lnTo>
                  <a:lnTo>
                    <a:pt x="952" y="546"/>
                  </a:lnTo>
                  <a:lnTo>
                    <a:pt x="406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53" name="Freeform 1610"/>
            <p:cNvSpPr>
              <a:spLocks/>
            </p:cNvSpPr>
            <p:nvPr/>
          </p:nvSpPr>
          <p:spPr bwMode="auto">
            <a:xfrm>
              <a:off x="4590182" y="1100333"/>
              <a:ext cx="315338" cy="416468"/>
            </a:xfrm>
            <a:custGeom>
              <a:avLst/>
              <a:gdLst>
                <a:gd name="T0" fmla="*/ 0 w 190"/>
                <a:gd name="T1" fmla="*/ 251 h 251"/>
                <a:gd name="T2" fmla="*/ 0 w 190"/>
                <a:gd name="T3" fmla="*/ 196 h 251"/>
                <a:gd name="T4" fmla="*/ 6 w 190"/>
                <a:gd name="T5" fmla="*/ 169 h 251"/>
                <a:gd name="T6" fmla="*/ 26 w 190"/>
                <a:gd name="T7" fmla="*/ 151 h 251"/>
                <a:gd name="T8" fmla="*/ 51 w 190"/>
                <a:gd name="T9" fmla="*/ 141 h 251"/>
                <a:gd name="T10" fmla="*/ 79 w 190"/>
                <a:gd name="T11" fmla="*/ 130 h 251"/>
                <a:gd name="T12" fmla="*/ 106 w 190"/>
                <a:gd name="T13" fmla="*/ 120 h 251"/>
                <a:gd name="T14" fmla="*/ 130 w 190"/>
                <a:gd name="T15" fmla="*/ 111 h 251"/>
                <a:gd name="T16" fmla="*/ 148 w 190"/>
                <a:gd name="T17" fmla="*/ 100 h 251"/>
                <a:gd name="T18" fmla="*/ 156 w 190"/>
                <a:gd name="T19" fmla="*/ 80 h 251"/>
                <a:gd name="T20" fmla="*/ 156 w 190"/>
                <a:gd name="T21" fmla="*/ 71 h 251"/>
                <a:gd name="T22" fmla="*/ 156 w 190"/>
                <a:gd name="T23" fmla="*/ 60 h 251"/>
                <a:gd name="T24" fmla="*/ 145 w 190"/>
                <a:gd name="T25" fmla="*/ 37 h 251"/>
                <a:gd name="T26" fmla="*/ 121 w 190"/>
                <a:gd name="T27" fmla="*/ 27 h 251"/>
                <a:gd name="T28" fmla="*/ 99 w 190"/>
                <a:gd name="T29" fmla="*/ 26 h 251"/>
                <a:gd name="T30" fmla="*/ 76 w 190"/>
                <a:gd name="T31" fmla="*/ 27 h 251"/>
                <a:gd name="T32" fmla="*/ 43 w 190"/>
                <a:gd name="T33" fmla="*/ 40 h 251"/>
                <a:gd name="T34" fmla="*/ 33 w 190"/>
                <a:gd name="T35" fmla="*/ 76 h 251"/>
                <a:gd name="T36" fmla="*/ 33 w 190"/>
                <a:gd name="T37" fmla="*/ 107 h 251"/>
                <a:gd name="T38" fmla="*/ 2 w 190"/>
                <a:gd name="T39" fmla="*/ 107 h 251"/>
                <a:gd name="T40" fmla="*/ 2 w 190"/>
                <a:gd name="T41" fmla="*/ 70 h 251"/>
                <a:gd name="T42" fmla="*/ 19 w 190"/>
                <a:gd name="T43" fmla="*/ 19 h 251"/>
                <a:gd name="T44" fmla="*/ 69 w 190"/>
                <a:gd name="T45" fmla="*/ 0 h 251"/>
                <a:gd name="T46" fmla="*/ 99 w 190"/>
                <a:gd name="T47" fmla="*/ 0 h 251"/>
                <a:gd name="T48" fmla="*/ 130 w 190"/>
                <a:gd name="T49" fmla="*/ 2 h 251"/>
                <a:gd name="T50" fmla="*/ 168 w 190"/>
                <a:gd name="T51" fmla="*/ 17 h 251"/>
                <a:gd name="T52" fmla="*/ 186 w 190"/>
                <a:gd name="T53" fmla="*/ 55 h 251"/>
                <a:gd name="T54" fmla="*/ 186 w 190"/>
                <a:gd name="T55" fmla="*/ 83 h 251"/>
                <a:gd name="T56" fmla="*/ 178 w 190"/>
                <a:gd name="T57" fmla="*/ 110 h 251"/>
                <a:gd name="T58" fmla="*/ 148 w 190"/>
                <a:gd name="T59" fmla="*/ 135 h 251"/>
                <a:gd name="T60" fmla="*/ 123 w 190"/>
                <a:gd name="T61" fmla="*/ 144 h 251"/>
                <a:gd name="T62" fmla="*/ 96 w 190"/>
                <a:gd name="T63" fmla="*/ 154 h 251"/>
                <a:gd name="T64" fmla="*/ 68 w 190"/>
                <a:gd name="T65" fmla="*/ 165 h 251"/>
                <a:gd name="T66" fmla="*/ 44 w 190"/>
                <a:gd name="T67" fmla="*/ 174 h 251"/>
                <a:gd name="T68" fmla="*/ 33 w 190"/>
                <a:gd name="T69" fmla="*/ 183 h 251"/>
                <a:gd name="T70" fmla="*/ 30 w 190"/>
                <a:gd name="T71" fmla="*/ 197 h 251"/>
                <a:gd name="T72" fmla="*/ 30 w 190"/>
                <a:gd name="T73" fmla="*/ 226 h 251"/>
                <a:gd name="T74" fmla="*/ 190 w 190"/>
                <a:gd name="T75" fmla="*/ 226 h 251"/>
                <a:gd name="T76" fmla="*/ 190 w 190"/>
                <a:gd name="T77" fmla="*/ 251 h 251"/>
                <a:gd name="T78" fmla="*/ 0 w 190"/>
                <a:gd name="T79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0" h="251">
                  <a:moveTo>
                    <a:pt x="0" y="251"/>
                  </a:moveTo>
                  <a:cubicBezTo>
                    <a:pt x="0" y="196"/>
                    <a:pt x="0" y="196"/>
                    <a:pt x="0" y="196"/>
                  </a:cubicBezTo>
                  <a:cubicBezTo>
                    <a:pt x="0" y="186"/>
                    <a:pt x="2" y="177"/>
                    <a:pt x="6" y="169"/>
                  </a:cubicBezTo>
                  <a:cubicBezTo>
                    <a:pt x="9" y="161"/>
                    <a:pt x="16" y="155"/>
                    <a:pt x="26" y="151"/>
                  </a:cubicBezTo>
                  <a:cubicBezTo>
                    <a:pt x="34" y="148"/>
                    <a:pt x="42" y="144"/>
                    <a:pt x="51" y="141"/>
                  </a:cubicBezTo>
                  <a:cubicBezTo>
                    <a:pt x="60" y="137"/>
                    <a:pt x="70" y="134"/>
                    <a:pt x="79" y="130"/>
                  </a:cubicBezTo>
                  <a:cubicBezTo>
                    <a:pt x="88" y="127"/>
                    <a:pt x="97" y="123"/>
                    <a:pt x="106" y="120"/>
                  </a:cubicBezTo>
                  <a:cubicBezTo>
                    <a:pt x="114" y="117"/>
                    <a:pt x="122" y="114"/>
                    <a:pt x="130" y="111"/>
                  </a:cubicBezTo>
                  <a:cubicBezTo>
                    <a:pt x="138" y="109"/>
                    <a:pt x="144" y="105"/>
                    <a:pt x="148" y="100"/>
                  </a:cubicBezTo>
                  <a:cubicBezTo>
                    <a:pt x="152" y="96"/>
                    <a:pt x="154" y="89"/>
                    <a:pt x="156" y="80"/>
                  </a:cubicBezTo>
                  <a:cubicBezTo>
                    <a:pt x="156" y="78"/>
                    <a:pt x="156" y="75"/>
                    <a:pt x="156" y="71"/>
                  </a:cubicBezTo>
                  <a:cubicBezTo>
                    <a:pt x="156" y="68"/>
                    <a:pt x="156" y="64"/>
                    <a:pt x="156" y="60"/>
                  </a:cubicBezTo>
                  <a:cubicBezTo>
                    <a:pt x="155" y="50"/>
                    <a:pt x="151" y="42"/>
                    <a:pt x="145" y="37"/>
                  </a:cubicBezTo>
                  <a:cubicBezTo>
                    <a:pt x="139" y="31"/>
                    <a:pt x="131" y="28"/>
                    <a:pt x="121" y="27"/>
                  </a:cubicBezTo>
                  <a:cubicBezTo>
                    <a:pt x="113" y="27"/>
                    <a:pt x="105" y="26"/>
                    <a:pt x="99" y="26"/>
                  </a:cubicBezTo>
                  <a:cubicBezTo>
                    <a:pt x="92" y="26"/>
                    <a:pt x="85" y="26"/>
                    <a:pt x="76" y="27"/>
                  </a:cubicBezTo>
                  <a:cubicBezTo>
                    <a:pt x="60" y="27"/>
                    <a:pt x="49" y="32"/>
                    <a:pt x="43" y="40"/>
                  </a:cubicBezTo>
                  <a:cubicBezTo>
                    <a:pt x="36" y="47"/>
                    <a:pt x="33" y="59"/>
                    <a:pt x="33" y="76"/>
                  </a:cubicBezTo>
                  <a:cubicBezTo>
                    <a:pt x="33" y="107"/>
                    <a:pt x="33" y="107"/>
                    <a:pt x="33" y="107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49"/>
                    <a:pt x="8" y="32"/>
                    <a:pt x="19" y="19"/>
                  </a:cubicBezTo>
                  <a:cubicBezTo>
                    <a:pt x="31" y="7"/>
                    <a:pt x="47" y="1"/>
                    <a:pt x="69" y="0"/>
                  </a:cubicBezTo>
                  <a:cubicBezTo>
                    <a:pt x="78" y="0"/>
                    <a:pt x="88" y="0"/>
                    <a:pt x="99" y="0"/>
                  </a:cubicBezTo>
                  <a:cubicBezTo>
                    <a:pt x="109" y="0"/>
                    <a:pt x="119" y="0"/>
                    <a:pt x="130" y="2"/>
                  </a:cubicBezTo>
                  <a:cubicBezTo>
                    <a:pt x="146" y="3"/>
                    <a:pt x="159" y="9"/>
                    <a:pt x="168" y="17"/>
                  </a:cubicBezTo>
                  <a:cubicBezTo>
                    <a:pt x="178" y="26"/>
                    <a:pt x="183" y="38"/>
                    <a:pt x="186" y="55"/>
                  </a:cubicBezTo>
                  <a:cubicBezTo>
                    <a:pt x="187" y="64"/>
                    <a:pt x="187" y="73"/>
                    <a:pt x="186" y="83"/>
                  </a:cubicBezTo>
                  <a:cubicBezTo>
                    <a:pt x="185" y="93"/>
                    <a:pt x="182" y="102"/>
                    <a:pt x="178" y="110"/>
                  </a:cubicBezTo>
                  <a:cubicBezTo>
                    <a:pt x="171" y="121"/>
                    <a:pt x="161" y="130"/>
                    <a:pt x="148" y="135"/>
                  </a:cubicBezTo>
                  <a:cubicBezTo>
                    <a:pt x="140" y="137"/>
                    <a:pt x="132" y="140"/>
                    <a:pt x="123" y="144"/>
                  </a:cubicBezTo>
                  <a:cubicBezTo>
                    <a:pt x="114" y="147"/>
                    <a:pt x="105" y="151"/>
                    <a:pt x="96" y="154"/>
                  </a:cubicBezTo>
                  <a:cubicBezTo>
                    <a:pt x="87" y="158"/>
                    <a:pt x="77" y="161"/>
                    <a:pt x="68" y="165"/>
                  </a:cubicBezTo>
                  <a:cubicBezTo>
                    <a:pt x="59" y="168"/>
                    <a:pt x="51" y="171"/>
                    <a:pt x="44" y="174"/>
                  </a:cubicBezTo>
                  <a:cubicBezTo>
                    <a:pt x="39" y="176"/>
                    <a:pt x="35" y="179"/>
                    <a:pt x="33" y="183"/>
                  </a:cubicBezTo>
                  <a:cubicBezTo>
                    <a:pt x="31" y="187"/>
                    <a:pt x="30" y="192"/>
                    <a:pt x="30" y="197"/>
                  </a:cubicBezTo>
                  <a:cubicBezTo>
                    <a:pt x="30" y="226"/>
                    <a:pt x="30" y="226"/>
                    <a:pt x="30" y="226"/>
                  </a:cubicBezTo>
                  <a:cubicBezTo>
                    <a:pt x="190" y="226"/>
                    <a:pt x="190" y="226"/>
                    <a:pt x="190" y="226"/>
                  </a:cubicBezTo>
                  <a:cubicBezTo>
                    <a:pt x="190" y="251"/>
                    <a:pt x="190" y="251"/>
                    <a:pt x="190" y="251"/>
                  </a:cubicBezTo>
                  <a:lnTo>
                    <a:pt x="0" y="2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4" name="标题 1"/>
          <p:cNvSpPr txBox="1">
            <a:spLocks/>
          </p:cNvSpPr>
          <p:nvPr/>
        </p:nvSpPr>
        <p:spPr>
          <a:xfrm>
            <a:off x="3175492" y="3420606"/>
            <a:ext cx="1170659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67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25" name="标题 1"/>
          <p:cNvSpPr txBox="1">
            <a:spLocks/>
          </p:cNvSpPr>
          <p:nvPr/>
        </p:nvSpPr>
        <p:spPr>
          <a:xfrm>
            <a:off x="5562630" y="3420606"/>
            <a:ext cx="1170659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67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31" name="标题 1"/>
          <p:cNvSpPr txBox="1">
            <a:spLocks/>
          </p:cNvSpPr>
          <p:nvPr/>
        </p:nvSpPr>
        <p:spPr>
          <a:xfrm>
            <a:off x="7962396" y="3420606"/>
            <a:ext cx="1170659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67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32" name="TextBox 3"/>
          <p:cNvSpPr txBox="1"/>
          <p:nvPr/>
        </p:nvSpPr>
        <p:spPr>
          <a:xfrm>
            <a:off x="5178806" y="192458"/>
            <a:ext cx="408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/>
                </a:solidFill>
                <a:cs typeface="+mn-ea"/>
                <a:sym typeface="+mn-lt"/>
              </a:rPr>
              <a:t>添加您的标题</a:t>
            </a:r>
            <a:endParaRPr lang="zh-CN" altLang="en-US" sz="28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5449515" y="715678"/>
            <a:ext cx="136815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图片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14711" y="-263381"/>
            <a:ext cx="1395755" cy="133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205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3742" y="-448730"/>
            <a:ext cx="5624526" cy="534087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75131" y="383848"/>
            <a:ext cx="3840719" cy="367572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11" r="72746"/>
          <a:stretch/>
        </p:blipFill>
        <p:spPr>
          <a:xfrm>
            <a:off x="10647032" y="3717032"/>
            <a:ext cx="1571236" cy="4469690"/>
          </a:xfrm>
          <a:prstGeom prst="rect">
            <a:avLst/>
          </a:prstGeom>
        </p:spPr>
      </p:pic>
      <p:sp>
        <p:nvSpPr>
          <p:cNvPr id="19" name="TextBox 76"/>
          <p:cNvSpPr txBox="1"/>
          <p:nvPr/>
        </p:nvSpPr>
        <p:spPr>
          <a:xfrm>
            <a:off x="5146670" y="2460558"/>
            <a:ext cx="1843774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tx2"/>
                </a:solidFill>
                <a:cs typeface="+mn-ea"/>
                <a:sym typeface="+mn-lt"/>
              </a:rPr>
              <a:t>PART 04</a:t>
            </a:r>
            <a:endParaRPr lang="zh-CN" altLang="en-US" sz="36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3" name="文本框 21"/>
          <p:cNvSpPr txBox="1"/>
          <p:nvPr/>
        </p:nvSpPr>
        <p:spPr>
          <a:xfrm>
            <a:off x="2338009" y="4521153"/>
            <a:ext cx="7519154" cy="47724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tx2"/>
                </a:solidFill>
                <a:cs typeface="+mn-ea"/>
                <a:sym typeface="+mn-lt"/>
              </a:rPr>
              <a:t>Fresh business general template</a:t>
            </a:r>
          </a:p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tx2"/>
                </a:solidFill>
                <a:cs typeface="+mn-ea"/>
                <a:sym typeface="+mn-lt"/>
              </a:rPr>
              <a:t>Applicable to enterprise introduction, summary report, sales marketing, chart </a:t>
            </a:r>
            <a:r>
              <a:rPr lang="en-US" altLang="zh-CN" sz="1000" dirty="0" err="1">
                <a:solidFill>
                  <a:schemeClr val="tx2"/>
                </a:solidFill>
                <a:cs typeface="+mn-ea"/>
                <a:sym typeface="+mn-lt"/>
              </a:rPr>
              <a:t>dataa</a:t>
            </a:r>
            <a:endParaRPr lang="zh-CN" altLang="en-US" sz="10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7" name="TextBox 76"/>
          <p:cNvSpPr txBox="1"/>
          <p:nvPr/>
        </p:nvSpPr>
        <p:spPr>
          <a:xfrm>
            <a:off x="2569195" y="3505491"/>
            <a:ext cx="6696744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accent1"/>
                </a:solidFill>
                <a:cs typeface="+mn-ea"/>
                <a:sym typeface="+mn-lt"/>
              </a:rPr>
              <a:t>添加章节文本</a:t>
            </a:r>
            <a:endParaRPr lang="zh-CN" altLang="en-US" sz="4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5038614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 advTm="0">
        <p15:prstTrans prst="origami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3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360" y="1606877"/>
            <a:ext cx="3897162" cy="37186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2390" y="494594"/>
            <a:ext cx="2342710" cy="2224566"/>
          </a:xfrm>
          <a:prstGeom prst="rect">
            <a:avLst/>
          </a:prstGeom>
        </p:spPr>
      </p:pic>
      <p:sp>
        <p:nvSpPr>
          <p:cNvPr id="9" name="椭圆 1"/>
          <p:cNvSpPr>
            <a:spLocks noChangeArrowheads="1"/>
          </p:cNvSpPr>
          <p:nvPr/>
        </p:nvSpPr>
        <p:spPr bwMode="auto">
          <a:xfrm>
            <a:off x="6845706" y="1360892"/>
            <a:ext cx="727831" cy="727831"/>
          </a:xfrm>
          <a:prstGeom prst="roundRect">
            <a:avLst/>
          </a:prstGeom>
          <a:solidFill>
            <a:schemeClr val="accent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TextBox 32"/>
          <p:cNvSpPr txBox="1">
            <a:spLocks noChangeArrowheads="1"/>
          </p:cNvSpPr>
          <p:nvPr/>
        </p:nvSpPr>
        <p:spPr bwMode="auto">
          <a:xfrm>
            <a:off x="6908899" y="1439067"/>
            <a:ext cx="62068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76"/>
          <p:cNvSpPr txBox="1"/>
          <p:nvPr/>
        </p:nvSpPr>
        <p:spPr>
          <a:xfrm>
            <a:off x="7753771" y="1485094"/>
            <a:ext cx="30446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accent1"/>
                </a:solidFill>
                <a:cs typeface="+mn-ea"/>
                <a:sym typeface="+mn-lt"/>
              </a:rPr>
              <a:t>添加</a:t>
            </a:r>
            <a:r>
              <a:rPr lang="zh-CN" altLang="en-US" sz="2800" dirty="0">
                <a:solidFill>
                  <a:schemeClr val="accent1"/>
                </a:solidFill>
                <a:cs typeface="+mn-ea"/>
                <a:sym typeface="+mn-lt"/>
              </a:rPr>
              <a:t>章节</a:t>
            </a:r>
            <a:r>
              <a:rPr lang="zh-CN" altLang="en-US" sz="2800" dirty="0" smtClean="0">
                <a:solidFill>
                  <a:schemeClr val="accent1"/>
                </a:solidFill>
                <a:cs typeface="+mn-ea"/>
                <a:sym typeface="+mn-lt"/>
              </a:rPr>
              <a:t>文本</a:t>
            </a:r>
            <a:r>
              <a:rPr lang="zh-CN" altLang="en-US" sz="2800" dirty="0">
                <a:solidFill>
                  <a:schemeClr val="accent1"/>
                </a:solidFill>
                <a:cs typeface="+mn-ea"/>
                <a:sym typeface="+mn-lt"/>
              </a:rPr>
              <a:t>内容</a:t>
            </a:r>
          </a:p>
        </p:txBody>
      </p:sp>
      <p:sp>
        <p:nvSpPr>
          <p:cNvPr id="17" name="椭圆 1"/>
          <p:cNvSpPr>
            <a:spLocks noChangeArrowheads="1"/>
          </p:cNvSpPr>
          <p:nvPr/>
        </p:nvSpPr>
        <p:spPr bwMode="auto">
          <a:xfrm>
            <a:off x="6845706" y="2333348"/>
            <a:ext cx="727831" cy="727831"/>
          </a:xfrm>
          <a:prstGeom prst="roundRect">
            <a:avLst/>
          </a:prstGeom>
          <a:solidFill>
            <a:schemeClr val="accent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TextBox 32"/>
          <p:cNvSpPr txBox="1">
            <a:spLocks noChangeArrowheads="1"/>
          </p:cNvSpPr>
          <p:nvPr/>
        </p:nvSpPr>
        <p:spPr bwMode="auto">
          <a:xfrm>
            <a:off x="6908899" y="2411523"/>
            <a:ext cx="62068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TextBox 76"/>
          <p:cNvSpPr txBox="1"/>
          <p:nvPr/>
        </p:nvSpPr>
        <p:spPr>
          <a:xfrm>
            <a:off x="7753771" y="2457550"/>
            <a:ext cx="3556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accent1"/>
                </a:solidFill>
                <a:cs typeface="+mn-ea"/>
                <a:sym typeface="+mn-lt"/>
              </a:rPr>
              <a:t>添加</a:t>
            </a:r>
            <a:r>
              <a:rPr lang="zh-CN" altLang="en-US" sz="2800" dirty="0">
                <a:solidFill>
                  <a:schemeClr val="accent1"/>
                </a:solidFill>
                <a:cs typeface="+mn-ea"/>
                <a:sym typeface="+mn-lt"/>
              </a:rPr>
              <a:t>章节</a:t>
            </a:r>
            <a:r>
              <a:rPr lang="zh-CN" altLang="en-US" sz="2800" dirty="0" smtClean="0">
                <a:solidFill>
                  <a:schemeClr val="accent1"/>
                </a:solidFill>
                <a:cs typeface="+mn-ea"/>
                <a:sym typeface="+mn-lt"/>
              </a:rPr>
              <a:t>文本</a:t>
            </a:r>
            <a:r>
              <a:rPr lang="zh-CN" altLang="en-US" sz="2800" dirty="0">
                <a:solidFill>
                  <a:schemeClr val="accent1"/>
                </a:solidFill>
                <a:cs typeface="+mn-ea"/>
                <a:sym typeface="+mn-lt"/>
              </a:rPr>
              <a:t>内容</a:t>
            </a:r>
          </a:p>
        </p:txBody>
      </p:sp>
      <p:sp>
        <p:nvSpPr>
          <p:cNvPr id="21" name="椭圆 1"/>
          <p:cNvSpPr>
            <a:spLocks noChangeArrowheads="1"/>
          </p:cNvSpPr>
          <p:nvPr/>
        </p:nvSpPr>
        <p:spPr bwMode="auto">
          <a:xfrm>
            <a:off x="6845706" y="3276775"/>
            <a:ext cx="727831" cy="727831"/>
          </a:xfrm>
          <a:prstGeom prst="roundRect">
            <a:avLst/>
          </a:prstGeom>
          <a:solidFill>
            <a:schemeClr val="accent3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TextBox 32"/>
          <p:cNvSpPr txBox="1">
            <a:spLocks noChangeArrowheads="1"/>
          </p:cNvSpPr>
          <p:nvPr/>
        </p:nvSpPr>
        <p:spPr bwMode="auto">
          <a:xfrm>
            <a:off x="6908899" y="3354950"/>
            <a:ext cx="62068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TextBox 76"/>
          <p:cNvSpPr txBox="1"/>
          <p:nvPr/>
        </p:nvSpPr>
        <p:spPr>
          <a:xfrm>
            <a:off x="7753771" y="3400977"/>
            <a:ext cx="30446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accent1"/>
                </a:solidFill>
                <a:cs typeface="+mn-ea"/>
                <a:sym typeface="+mn-lt"/>
              </a:rPr>
              <a:t>添加</a:t>
            </a:r>
            <a:r>
              <a:rPr lang="zh-CN" altLang="en-US" sz="2800" dirty="0">
                <a:solidFill>
                  <a:schemeClr val="accent1"/>
                </a:solidFill>
                <a:cs typeface="+mn-ea"/>
                <a:sym typeface="+mn-lt"/>
              </a:rPr>
              <a:t>章节</a:t>
            </a:r>
            <a:r>
              <a:rPr lang="zh-CN" altLang="en-US" sz="2800" dirty="0" smtClean="0">
                <a:solidFill>
                  <a:schemeClr val="accent1"/>
                </a:solidFill>
                <a:cs typeface="+mn-ea"/>
                <a:sym typeface="+mn-lt"/>
              </a:rPr>
              <a:t>文本</a:t>
            </a:r>
            <a:r>
              <a:rPr lang="zh-CN" altLang="en-US" sz="2800" dirty="0">
                <a:solidFill>
                  <a:schemeClr val="accent1"/>
                </a:solidFill>
                <a:cs typeface="+mn-ea"/>
                <a:sym typeface="+mn-lt"/>
              </a:rPr>
              <a:t>内容</a:t>
            </a:r>
          </a:p>
        </p:txBody>
      </p:sp>
      <p:sp>
        <p:nvSpPr>
          <p:cNvPr id="25" name="椭圆 1"/>
          <p:cNvSpPr>
            <a:spLocks noChangeArrowheads="1"/>
          </p:cNvSpPr>
          <p:nvPr/>
        </p:nvSpPr>
        <p:spPr bwMode="auto">
          <a:xfrm>
            <a:off x="6845706" y="4365346"/>
            <a:ext cx="727831" cy="727831"/>
          </a:xfrm>
          <a:prstGeom prst="roundRect">
            <a:avLst/>
          </a:prstGeom>
          <a:solidFill>
            <a:schemeClr val="accent2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TextBox 32"/>
          <p:cNvSpPr txBox="1">
            <a:spLocks noChangeArrowheads="1"/>
          </p:cNvSpPr>
          <p:nvPr/>
        </p:nvSpPr>
        <p:spPr bwMode="auto">
          <a:xfrm>
            <a:off x="6908899" y="4443521"/>
            <a:ext cx="62068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TextBox 76"/>
          <p:cNvSpPr txBox="1"/>
          <p:nvPr/>
        </p:nvSpPr>
        <p:spPr>
          <a:xfrm>
            <a:off x="7753771" y="4489548"/>
            <a:ext cx="30446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accent1"/>
                </a:solidFill>
                <a:cs typeface="+mn-ea"/>
                <a:sym typeface="+mn-lt"/>
              </a:rPr>
              <a:t>添加</a:t>
            </a:r>
            <a:r>
              <a:rPr lang="zh-CN" altLang="en-US" sz="2800" dirty="0">
                <a:solidFill>
                  <a:schemeClr val="accent1"/>
                </a:solidFill>
                <a:cs typeface="+mn-ea"/>
                <a:sym typeface="+mn-lt"/>
              </a:rPr>
              <a:t>章节</a:t>
            </a:r>
            <a:r>
              <a:rPr lang="zh-CN" altLang="en-US" sz="2800" dirty="0" smtClean="0">
                <a:solidFill>
                  <a:schemeClr val="accent1"/>
                </a:solidFill>
                <a:cs typeface="+mn-ea"/>
                <a:sym typeface="+mn-lt"/>
              </a:rPr>
              <a:t>文本</a:t>
            </a:r>
            <a:r>
              <a:rPr lang="zh-CN" altLang="en-US" sz="2800" dirty="0">
                <a:solidFill>
                  <a:schemeClr val="accent1"/>
                </a:solidFill>
                <a:cs typeface="+mn-ea"/>
                <a:sym typeface="+mn-lt"/>
              </a:rPr>
              <a:t>内容</a:t>
            </a:r>
          </a:p>
        </p:txBody>
      </p:sp>
      <p:sp>
        <p:nvSpPr>
          <p:cNvPr id="29" name="椭圆 1"/>
          <p:cNvSpPr>
            <a:spLocks noChangeArrowheads="1"/>
          </p:cNvSpPr>
          <p:nvPr/>
        </p:nvSpPr>
        <p:spPr bwMode="auto">
          <a:xfrm>
            <a:off x="6845706" y="5419513"/>
            <a:ext cx="727831" cy="727831"/>
          </a:xfrm>
          <a:prstGeom prst="roundRect">
            <a:avLst/>
          </a:prstGeom>
          <a:solidFill>
            <a:schemeClr val="accent1"/>
          </a:solidFill>
          <a:ln w="28575">
            <a:noFill/>
          </a:ln>
          <a:effectLst>
            <a:outerShdw blurRad="254000" dist="1270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extBox 32"/>
          <p:cNvSpPr txBox="1">
            <a:spLocks noChangeArrowheads="1"/>
          </p:cNvSpPr>
          <p:nvPr/>
        </p:nvSpPr>
        <p:spPr bwMode="auto">
          <a:xfrm>
            <a:off x="6908899" y="5497688"/>
            <a:ext cx="62068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05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TextBox 76"/>
          <p:cNvSpPr txBox="1"/>
          <p:nvPr/>
        </p:nvSpPr>
        <p:spPr>
          <a:xfrm>
            <a:off x="7753771" y="5543715"/>
            <a:ext cx="30446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accent1"/>
                </a:solidFill>
                <a:cs typeface="+mn-ea"/>
                <a:sym typeface="+mn-lt"/>
              </a:rPr>
              <a:t>添加</a:t>
            </a:r>
            <a:r>
              <a:rPr lang="zh-CN" altLang="en-US" sz="2800" dirty="0">
                <a:solidFill>
                  <a:schemeClr val="accent1"/>
                </a:solidFill>
                <a:cs typeface="+mn-ea"/>
                <a:sym typeface="+mn-lt"/>
              </a:rPr>
              <a:t>章节</a:t>
            </a:r>
            <a:r>
              <a:rPr lang="zh-CN" altLang="en-US" sz="2800" dirty="0" smtClean="0">
                <a:solidFill>
                  <a:schemeClr val="accent1"/>
                </a:solidFill>
                <a:cs typeface="+mn-ea"/>
                <a:sym typeface="+mn-lt"/>
              </a:rPr>
              <a:t>文本</a:t>
            </a:r>
            <a:r>
              <a:rPr lang="zh-CN" altLang="en-US" sz="2800" dirty="0">
                <a:solidFill>
                  <a:schemeClr val="accent1"/>
                </a:solidFill>
                <a:cs typeface="+mn-ea"/>
                <a:sym typeface="+mn-lt"/>
              </a:rPr>
              <a:t>内容</a:t>
            </a:r>
          </a:p>
        </p:txBody>
      </p:sp>
      <p:sp>
        <p:nvSpPr>
          <p:cNvPr id="8" name="文本框 7"/>
          <p:cNvSpPr txBox="1"/>
          <p:nvPr/>
        </p:nvSpPr>
        <p:spPr>
          <a:xfrm rot="5400000">
            <a:off x="9899596" y="1023568"/>
            <a:ext cx="3779158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C</a:t>
            </a:r>
            <a:r>
              <a:rPr lang="en-US" altLang="zh-CN" sz="40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ONTENTS</a:t>
            </a:r>
            <a:endParaRPr lang="zh-CN" altLang="en-US" sz="40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3133" y="3328646"/>
            <a:ext cx="5765079" cy="46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030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vortex dir="u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6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6" presetClass="entr" presetSubtype="37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5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" dur="500" tmFilter="0, 0; .2, .5; .8, .5; 1, 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7" dur="250" autoRev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2" presetClass="entr" presetSubtype="3" fill="hold" grpId="0" nodeType="click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4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4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8" fill="hold">
                          <p:stCondLst>
                            <p:cond delay="indefinite"/>
                          </p:stCondLst>
                          <p:childTnLst>
                            <p:par>
                              <p:cTn id="5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" presetID="2" presetClass="entr" presetSubtype="3" fill="hold" grpId="0" nodeType="click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6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6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4" fill="hold">
                          <p:stCondLst>
                            <p:cond delay="indefinite"/>
                          </p:stCondLst>
                          <p:childTnLst>
                            <p:par>
                              <p:cTn id="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6" fill="hold">
                          <p:stCondLst>
                            <p:cond delay="indefinite"/>
                          </p:stCondLst>
                          <p:childTnLst>
                            <p:par>
                              <p:cTn id="7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8" presetID="2" presetClass="entr" presetSubtype="3" fill="hold" grpId="0" nodeType="click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8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2" fill="hold">
                          <p:stCondLst>
                            <p:cond delay="indefinite"/>
                          </p:stCondLst>
                          <p:childTnLst>
                            <p:par>
                              <p:cTn id="8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4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4" fill="hold">
                          <p:stCondLst>
                            <p:cond delay="indefinite"/>
                          </p:stCondLst>
                          <p:childTnLst>
                            <p:par>
                              <p:cTn id="9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6" presetID="2" presetClass="entr" presetSubtype="3" fill="hold" grpId="0" nodeType="click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9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9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0" fill="hold">
                          <p:stCondLst>
                            <p:cond delay="indefinite"/>
                          </p:stCondLst>
                          <p:childTnLst>
                            <p:par>
                              <p:cTn id="10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2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2" fill="hold">
                          <p:stCondLst>
                            <p:cond delay="indefinite"/>
                          </p:stCondLst>
                          <p:childTnLst>
                            <p:par>
                              <p:cTn id="11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4" presetID="2" presetClass="entr" presetSubtype="3" fill="hold" grpId="0" nodeType="click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1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1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/>
          <p:bldP spid="16" grpId="0"/>
          <p:bldP spid="17" grpId="0" animBg="1"/>
          <p:bldP spid="18" grpId="0"/>
          <p:bldP spid="20" grpId="0"/>
          <p:bldP spid="21" grpId="0" animBg="1"/>
          <p:bldP spid="22" grpId="0"/>
          <p:bldP spid="24" grpId="0"/>
          <p:bldP spid="25" grpId="0" animBg="1"/>
          <p:bldP spid="26" grpId="0"/>
          <p:bldP spid="28" grpId="0"/>
          <p:bldP spid="29" grpId="0" animBg="1"/>
          <p:bldP spid="30" grpId="0"/>
          <p:bldP spid="32" grpId="0"/>
          <p:bldP spid="8" grpId="0"/>
          <p:bldP spid="8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6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6" presetClass="entr" presetSubtype="37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5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" dur="500" tmFilter="0, 0; .2, .5; .8, .5; 1, 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7" dur="250" autoRev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2" presetClass="entr" presetSubtype="3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8" fill="hold">
                          <p:stCondLst>
                            <p:cond delay="indefinite"/>
                          </p:stCondLst>
                          <p:childTnLst>
                            <p:par>
                              <p:cTn id="5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" presetID="2" presetClass="entr" presetSubtype="3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4" fill="hold">
                          <p:stCondLst>
                            <p:cond delay="indefinite"/>
                          </p:stCondLst>
                          <p:childTnLst>
                            <p:par>
                              <p:cTn id="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6" fill="hold">
                          <p:stCondLst>
                            <p:cond delay="indefinite"/>
                          </p:stCondLst>
                          <p:childTnLst>
                            <p:par>
                              <p:cTn id="7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8" presetID="2" presetClass="entr" presetSubtype="3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2" fill="hold">
                          <p:stCondLst>
                            <p:cond delay="indefinite"/>
                          </p:stCondLst>
                          <p:childTnLst>
                            <p:par>
                              <p:cTn id="8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4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4" fill="hold">
                          <p:stCondLst>
                            <p:cond delay="indefinite"/>
                          </p:stCondLst>
                          <p:childTnLst>
                            <p:par>
                              <p:cTn id="9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6" presetID="2" presetClass="entr" presetSubtype="3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0" fill="hold">
                          <p:stCondLst>
                            <p:cond delay="indefinite"/>
                          </p:stCondLst>
                          <p:childTnLst>
                            <p:par>
                              <p:cTn id="10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2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2" fill="hold">
                          <p:stCondLst>
                            <p:cond delay="indefinite"/>
                          </p:stCondLst>
                          <p:childTnLst>
                            <p:par>
                              <p:cTn id="11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4" presetID="2" presetClass="entr" presetSubtype="3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/>
          <p:bldP spid="16" grpId="0"/>
          <p:bldP spid="17" grpId="0" animBg="1"/>
          <p:bldP spid="18" grpId="0"/>
          <p:bldP spid="20" grpId="0"/>
          <p:bldP spid="21" grpId="0" animBg="1"/>
          <p:bldP spid="22" grpId="0"/>
          <p:bldP spid="24" grpId="0"/>
          <p:bldP spid="25" grpId="0" animBg="1"/>
          <p:bldP spid="26" grpId="0"/>
          <p:bldP spid="28" grpId="0"/>
          <p:bldP spid="29" grpId="0" animBg="1"/>
          <p:bldP spid="30" grpId="0"/>
          <p:bldP spid="32" grpId="0"/>
          <p:bldP spid="8" grpId="0"/>
          <p:bldP spid="8" grpId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7790921" y="1945217"/>
            <a:ext cx="27517" cy="1168400"/>
          </a:xfrm>
          <a:prstGeom prst="rect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4690005" y="1945217"/>
            <a:ext cx="27517" cy="1168400"/>
          </a:xfrm>
          <a:prstGeom prst="rect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3117321" y="4074585"/>
            <a:ext cx="27517" cy="1267884"/>
          </a:xfrm>
          <a:prstGeom prst="rect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6222472" y="4074585"/>
            <a:ext cx="29633" cy="1267884"/>
          </a:xfrm>
          <a:prstGeom prst="rect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2" name="Freeform 24"/>
          <p:cNvSpPr>
            <a:spLocks/>
          </p:cNvSpPr>
          <p:nvPr/>
        </p:nvSpPr>
        <p:spPr bwMode="auto">
          <a:xfrm>
            <a:off x="2357438" y="2662767"/>
            <a:ext cx="1790700" cy="1786467"/>
          </a:xfrm>
          <a:custGeom>
            <a:avLst/>
            <a:gdLst>
              <a:gd name="T0" fmla="*/ 0 w 697"/>
              <a:gd name="T1" fmla="*/ 0 h 696"/>
              <a:gd name="T2" fmla="*/ 0 w 697"/>
              <a:gd name="T3" fmla="*/ 223 h 696"/>
              <a:gd name="T4" fmla="*/ 0 w 697"/>
              <a:gd name="T5" fmla="*/ 223 h 696"/>
              <a:gd name="T6" fmla="*/ 125 w 697"/>
              <a:gd name="T7" fmla="*/ 348 h 696"/>
              <a:gd name="T8" fmla="*/ 0 w 697"/>
              <a:gd name="T9" fmla="*/ 473 h 696"/>
              <a:gd name="T10" fmla="*/ 0 w 697"/>
              <a:gd name="T11" fmla="*/ 473 h 696"/>
              <a:gd name="T12" fmla="*/ 0 w 697"/>
              <a:gd name="T13" fmla="*/ 696 h 696"/>
              <a:gd name="T14" fmla="*/ 580 w 697"/>
              <a:gd name="T15" fmla="*/ 696 h 696"/>
              <a:gd name="T16" fmla="*/ 580 w 697"/>
              <a:gd name="T17" fmla="*/ 438 h 696"/>
              <a:gd name="T18" fmla="*/ 604 w 697"/>
              <a:gd name="T19" fmla="*/ 441 h 696"/>
              <a:gd name="T20" fmla="*/ 697 w 697"/>
              <a:gd name="T21" fmla="*/ 348 h 696"/>
              <a:gd name="T22" fmla="*/ 604 w 697"/>
              <a:gd name="T23" fmla="*/ 255 h 696"/>
              <a:gd name="T24" fmla="*/ 580 w 697"/>
              <a:gd name="T25" fmla="*/ 258 h 696"/>
              <a:gd name="T26" fmla="*/ 580 w 697"/>
              <a:gd name="T27" fmla="*/ 0 h 696"/>
              <a:gd name="T28" fmla="*/ 0 w 697"/>
              <a:gd name="T29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7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580" y="696"/>
                  <a:pt x="580" y="696"/>
                  <a:pt x="580" y="696"/>
                </a:cubicBezTo>
                <a:cubicBezTo>
                  <a:pt x="580" y="438"/>
                  <a:pt x="580" y="438"/>
                  <a:pt x="580" y="438"/>
                </a:cubicBezTo>
                <a:cubicBezTo>
                  <a:pt x="587" y="440"/>
                  <a:pt x="595" y="441"/>
                  <a:pt x="604" y="441"/>
                </a:cubicBezTo>
                <a:cubicBezTo>
                  <a:pt x="655" y="441"/>
                  <a:pt x="697" y="400"/>
                  <a:pt x="697" y="348"/>
                </a:cubicBezTo>
                <a:cubicBezTo>
                  <a:pt x="697" y="296"/>
                  <a:pt x="655" y="255"/>
                  <a:pt x="604" y="255"/>
                </a:cubicBezTo>
                <a:cubicBezTo>
                  <a:pt x="595" y="255"/>
                  <a:pt x="587" y="256"/>
                  <a:pt x="580" y="258"/>
                </a:cubicBezTo>
                <a:cubicBezTo>
                  <a:pt x="580" y="0"/>
                  <a:pt x="580" y="0"/>
                  <a:pt x="580" y="0"/>
                </a:cubicBezTo>
                <a:lnTo>
                  <a:pt x="0" y="0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3" name="Freeform 25"/>
          <p:cNvSpPr>
            <a:spLocks/>
          </p:cNvSpPr>
          <p:nvPr/>
        </p:nvSpPr>
        <p:spPr bwMode="auto">
          <a:xfrm>
            <a:off x="3919538" y="2662767"/>
            <a:ext cx="1790700" cy="1786467"/>
          </a:xfrm>
          <a:custGeom>
            <a:avLst/>
            <a:gdLst>
              <a:gd name="T0" fmla="*/ 0 w 697"/>
              <a:gd name="T1" fmla="*/ 0 h 696"/>
              <a:gd name="T2" fmla="*/ 0 w 697"/>
              <a:gd name="T3" fmla="*/ 223 h 696"/>
              <a:gd name="T4" fmla="*/ 0 w 697"/>
              <a:gd name="T5" fmla="*/ 223 h 696"/>
              <a:gd name="T6" fmla="*/ 125 w 697"/>
              <a:gd name="T7" fmla="*/ 348 h 696"/>
              <a:gd name="T8" fmla="*/ 0 w 697"/>
              <a:gd name="T9" fmla="*/ 473 h 696"/>
              <a:gd name="T10" fmla="*/ 0 w 697"/>
              <a:gd name="T11" fmla="*/ 473 h 696"/>
              <a:gd name="T12" fmla="*/ 0 w 697"/>
              <a:gd name="T13" fmla="*/ 696 h 696"/>
              <a:gd name="T14" fmla="*/ 580 w 697"/>
              <a:gd name="T15" fmla="*/ 696 h 696"/>
              <a:gd name="T16" fmla="*/ 580 w 697"/>
              <a:gd name="T17" fmla="*/ 438 h 696"/>
              <a:gd name="T18" fmla="*/ 604 w 697"/>
              <a:gd name="T19" fmla="*/ 441 h 696"/>
              <a:gd name="T20" fmla="*/ 697 w 697"/>
              <a:gd name="T21" fmla="*/ 348 h 696"/>
              <a:gd name="T22" fmla="*/ 604 w 697"/>
              <a:gd name="T23" fmla="*/ 255 h 696"/>
              <a:gd name="T24" fmla="*/ 580 w 697"/>
              <a:gd name="T25" fmla="*/ 258 h 696"/>
              <a:gd name="T26" fmla="*/ 580 w 697"/>
              <a:gd name="T27" fmla="*/ 0 h 696"/>
              <a:gd name="T28" fmla="*/ 0 w 697"/>
              <a:gd name="T29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7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580" y="696"/>
                  <a:pt x="580" y="696"/>
                  <a:pt x="580" y="696"/>
                </a:cubicBezTo>
                <a:cubicBezTo>
                  <a:pt x="580" y="438"/>
                  <a:pt x="580" y="438"/>
                  <a:pt x="580" y="438"/>
                </a:cubicBezTo>
                <a:cubicBezTo>
                  <a:pt x="587" y="440"/>
                  <a:pt x="595" y="441"/>
                  <a:pt x="604" y="441"/>
                </a:cubicBezTo>
                <a:cubicBezTo>
                  <a:pt x="655" y="441"/>
                  <a:pt x="697" y="400"/>
                  <a:pt x="697" y="348"/>
                </a:cubicBezTo>
                <a:cubicBezTo>
                  <a:pt x="697" y="296"/>
                  <a:pt x="655" y="255"/>
                  <a:pt x="604" y="255"/>
                </a:cubicBezTo>
                <a:cubicBezTo>
                  <a:pt x="595" y="255"/>
                  <a:pt x="587" y="256"/>
                  <a:pt x="580" y="258"/>
                </a:cubicBezTo>
                <a:cubicBezTo>
                  <a:pt x="580" y="0"/>
                  <a:pt x="580" y="0"/>
                  <a:pt x="580" y="0"/>
                </a:cubicBezTo>
                <a:lnTo>
                  <a:pt x="0" y="0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4" name="Freeform 26"/>
          <p:cNvSpPr>
            <a:spLocks/>
          </p:cNvSpPr>
          <p:nvPr/>
        </p:nvSpPr>
        <p:spPr bwMode="auto">
          <a:xfrm>
            <a:off x="5481638" y="2662767"/>
            <a:ext cx="1790700" cy="1786467"/>
          </a:xfrm>
          <a:custGeom>
            <a:avLst/>
            <a:gdLst>
              <a:gd name="T0" fmla="*/ 0 w 697"/>
              <a:gd name="T1" fmla="*/ 0 h 696"/>
              <a:gd name="T2" fmla="*/ 0 w 697"/>
              <a:gd name="T3" fmla="*/ 223 h 696"/>
              <a:gd name="T4" fmla="*/ 0 w 697"/>
              <a:gd name="T5" fmla="*/ 223 h 696"/>
              <a:gd name="T6" fmla="*/ 125 w 697"/>
              <a:gd name="T7" fmla="*/ 348 h 696"/>
              <a:gd name="T8" fmla="*/ 0 w 697"/>
              <a:gd name="T9" fmla="*/ 473 h 696"/>
              <a:gd name="T10" fmla="*/ 0 w 697"/>
              <a:gd name="T11" fmla="*/ 473 h 696"/>
              <a:gd name="T12" fmla="*/ 0 w 697"/>
              <a:gd name="T13" fmla="*/ 696 h 696"/>
              <a:gd name="T14" fmla="*/ 579 w 697"/>
              <a:gd name="T15" fmla="*/ 696 h 696"/>
              <a:gd name="T16" fmla="*/ 579 w 697"/>
              <a:gd name="T17" fmla="*/ 438 h 696"/>
              <a:gd name="T18" fmla="*/ 603 w 697"/>
              <a:gd name="T19" fmla="*/ 441 h 696"/>
              <a:gd name="T20" fmla="*/ 697 w 697"/>
              <a:gd name="T21" fmla="*/ 348 h 696"/>
              <a:gd name="T22" fmla="*/ 603 w 697"/>
              <a:gd name="T23" fmla="*/ 255 h 696"/>
              <a:gd name="T24" fmla="*/ 579 w 697"/>
              <a:gd name="T25" fmla="*/ 258 h 696"/>
              <a:gd name="T26" fmla="*/ 579 w 697"/>
              <a:gd name="T27" fmla="*/ 0 h 696"/>
              <a:gd name="T28" fmla="*/ 0 w 697"/>
              <a:gd name="T29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7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579" y="696"/>
                  <a:pt x="579" y="696"/>
                  <a:pt x="579" y="696"/>
                </a:cubicBezTo>
                <a:cubicBezTo>
                  <a:pt x="579" y="438"/>
                  <a:pt x="579" y="438"/>
                  <a:pt x="579" y="438"/>
                </a:cubicBezTo>
                <a:cubicBezTo>
                  <a:pt x="587" y="440"/>
                  <a:pt x="595" y="441"/>
                  <a:pt x="603" y="441"/>
                </a:cubicBezTo>
                <a:cubicBezTo>
                  <a:pt x="655" y="441"/>
                  <a:pt x="697" y="400"/>
                  <a:pt x="697" y="348"/>
                </a:cubicBezTo>
                <a:cubicBezTo>
                  <a:pt x="697" y="296"/>
                  <a:pt x="655" y="255"/>
                  <a:pt x="603" y="255"/>
                </a:cubicBezTo>
                <a:cubicBezTo>
                  <a:pt x="595" y="255"/>
                  <a:pt x="587" y="256"/>
                  <a:pt x="579" y="258"/>
                </a:cubicBezTo>
                <a:cubicBezTo>
                  <a:pt x="579" y="0"/>
                  <a:pt x="579" y="0"/>
                  <a:pt x="579" y="0"/>
                </a:cubicBezTo>
                <a:lnTo>
                  <a:pt x="0" y="0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5" name="Freeform 27"/>
          <p:cNvSpPr>
            <a:spLocks/>
          </p:cNvSpPr>
          <p:nvPr/>
        </p:nvSpPr>
        <p:spPr bwMode="auto">
          <a:xfrm>
            <a:off x="7043738" y="2662767"/>
            <a:ext cx="1790700" cy="1786467"/>
          </a:xfrm>
          <a:custGeom>
            <a:avLst/>
            <a:gdLst>
              <a:gd name="T0" fmla="*/ 0 w 697"/>
              <a:gd name="T1" fmla="*/ 0 h 696"/>
              <a:gd name="T2" fmla="*/ 0 w 697"/>
              <a:gd name="T3" fmla="*/ 223 h 696"/>
              <a:gd name="T4" fmla="*/ 0 w 697"/>
              <a:gd name="T5" fmla="*/ 223 h 696"/>
              <a:gd name="T6" fmla="*/ 125 w 697"/>
              <a:gd name="T7" fmla="*/ 348 h 696"/>
              <a:gd name="T8" fmla="*/ 0 w 697"/>
              <a:gd name="T9" fmla="*/ 473 h 696"/>
              <a:gd name="T10" fmla="*/ 0 w 697"/>
              <a:gd name="T11" fmla="*/ 473 h 696"/>
              <a:gd name="T12" fmla="*/ 0 w 697"/>
              <a:gd name="T13" fmla="*/ 696 h 696"/>
              <a:gd name="T14" fmla="*/ 579 w 697"/>
              <a:gd name="T15" fmla="*/ 696 h 696"/>
              <a:gd name="T16" fmla="*/ 579 w 697"/>
              <a:gd name="T17" fmla="*/ 438 h 696"/>
              <a:gd name="T18" fmla="*/ 603 w 697"/>
              <a:gd name="T19" fmla="*/ 441 h 696"/>
              <a:gd name="T20" fmla="*/ 697 w 697"/>
              <a:gd name="T21" fmla="*/ 348 h 696"/>
              <a:gd name="T22" fmla="*/ 603 w 697"/>
              <a:gd name="T23" fmla="*/ 255 h 696"/>
              <a:gd name="T24" fmla="*/ 579 w 697"/>
              <a:gd name="T25" fmla="*/ 258 h 696"/>
              <a:gd name="T26" fmla="*/ 579 w 697"/>
              <a:gd name="T27" fmla="*/ 0 h 696"/>
              <a:gd name="T28" fmla="*/ 0 w 697"/>
              <a:gd name="T29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7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579" y="696"/>
                  <a:pt x="579" y="696"/>
                  <a:pt x="579" y="696"/>
                </a:cubicBezTo>
                <a:cubicBezTo>
                  <a:pt x="579" y="438"/>
                  <a:pt x="579" y="438"/>
                  <a:pt x="579" y="438"/>
                </a:cubicBezTo>
                <a:cubicBezTo>
                  <a:pt x="587" y="440"/>
                  <a:pt x="595" y="441"/>
                  <a:pt x="603" y="441"/>
                </a:cubicBezTo>
                <a:cubicBezTo>
                  <a:pt x="655" y="441"/>
                  <a:pt x="697" y="400"/>
                  <a:pt x="697" y="348"/>
                </a:cubicBezTo>
                <a:cubicBezTo>
                  <a:pt x="697" y="296"/>
                  <a:pt x="655" y="255"/>
                  <a:pt x="603" y="255"/>
                </a:cubicBezTo>
                <a:cubicBezTo>
                  <a:pt x="595" y="255"/>
                  <a:pt x="587" y="256"/>
                  <a:pt x="579" y="258"/>
                </a:cubicBezTo>
                <a:cubicBezTo>
                  <a:pt x="579" y="0"/>
                  <a:pt x="579" y="0"/>
                  <a:pt x="579" y="0"/>
                </a:cubicBezTo>
                <a:lnTo>
                  <a:pt x="0" y="0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0" name="Freeform 27_1"/>
          <p:cNvSpPr>
            <a:spLocks/>
          </p:cNvSpPr>
          <p:nvPr/>
        </p:nvSpPr>
        <p:spPr bwMode="auto">
          <a:xfrm>
            <a:off x="7218572" y="2817707"/>
            <a:ext cx="1517227" cy="1476587"/>
          </a:xfrm>
          <a:custGeom>
            <a:avLst/>
            <a:gdLst>
              <a:gd name="connsiteX0" fmla="*/ 0 w 1137920"/>
              <a:gd name="connsiteY0" fmla="*/ 0 h 1107440"/>
              <a:gd name="connsiteX1" fmla="*/ 879074 w 1137920"/>
              <a:gd name="connsiteY1" fmla="*/ 0 h 1107440"/>
              <a:gd name="connsiteX2" fmla="*/ 879074 w 1137920"/>
              <a:gd name="connsiteY2" fmla="*/ 410517 h 1107440"/>
              <a:gd name="connsiteX3" fmla="*/ 1003477 w 1137920"/>
              <a:gd name="connsiteY3" fmla="*/ 439683 h 1107440"/>
              <a:gd name="connsiteX4" fmla="*/ 1032510 w 1137920"/>
              <a:gd name="connsiteY4" fmla="*/ 432991 h 1107440"/>
              <a:gd name="connsiteX5" fmla="*/ 1137920 w 1137920"/>
              <a:gd name="connsiteY5" fmla="*/ 553329 h 1107440"/>
              <a:gd name="connsiteX6" fmla="*/ 1032510 w 1137920"/>
              <a:gd name="connsiteY6" fmla="*/ 673667 h 1107440"/>
              <a:gd name="connsiteX7" fmla="*/ 1004323 w 1137920"/>
              <a:gd name="connsiteY7" fmla="*/ 667170 h 1107440"/>
              <a:gd name="connsiteX8" fmla="*/ 915513 w 1137920"/>
              <a:gd name="connsiteY8" fmla="*/ 701697 h 1107440"/>
              <a:gd name="connsiteX9" fmla="*/ 879074 w 1137920"/>
              <a:gd name="connsiteY9" fmla="*/ 696924 h 1107440"/>
              <a:gd name="connsiteX10" fmla="*/ 879074 w 1137920"/>
              <a:gd name="connsiteY10" fmla="*/ 1107440 h 1107440"/>
              <a:gd name="connsiteX11" fmla="*/ 0 w 1137920"/>
              <a:gd name="connsiteY11" fmla="*/ 1107440 h 1107440"/>
              <a:gd name="connsiteX12" fmla="*/ 0 w 1137920"/>
              <a:gd name="connsiteY12" fmla="*/ 830840 h 1107440"/>
              <a:gd name="connsiteX13" fmla="*/ 190500 w 1137920"/>
              <a:gd name="connsiteY13" fmla="*/ 551180 h 1107440"/>
              <a:gd name="connsiteX14" fmla="*/ 0 w 1137920"/>
              <a:gd name="connsiteY14" fmla="*/ 271520 h 1107440"/>
              <a:gd name="connsiteX15" fmla="*/ 0 w 1137920"/>
              <a:gd name="connsiteY15" fmla="*/ 0 h 1107440"/>
              <a:gd name="connsiteX0" fmla="*/ 0 w 1137920"/>
              <a:gd name="connsiteY0" fmla="*/ 0 h 1107440"/>
              <a:gd name="connsiteX1" fmla="*/ 879074 w 1137920"/>
              <a:gd name="connsiteY1" fmla="*/ 0 h 1107440"/>
              <a:gd name="connsiteX2" fmla="*/ 879074 w 1137920"/>
              <a:gd name="connsiteY2" fmla="*/ 410517 h 1107440"/>
              <a:gd name="connsiteX3" fmla="*/ 1003477 w 1137920"/>
              <a:gd name="connsiteY3" fmla="*/ 439683 h 1107440"/>
              <a:gd name="connsiteX4" fmla="*/ 1032510 w 1137920"/>
              <a:gd name="connsiteY4" fmla="*/ 432991 h 1107440"/>
              <a:gd name="connsiteX5" fmla="*/ 1137920 w 1137920"/>
              <a:gd name="connsiteY5" fmla="*/ 553329 h 1107440"/>
              <a:gd name="connsiteX6" fmla="*/ 1032510 w 1137920"/>
              <a:gd name="connsiteY6" fmla="*/ 673667 h 1107440"/>
              <a:gd name="connsiteX7" fmla="*/ 1004323 w 1137920"/>
              <a:gd name="connsiteY7" fmla="*/ 667170 h 1107440"/>
              <a:gd name="connsiteX8" fmla="*/ 879074 w 1137920"/>
              <a:gd name="connsiteY8" fmla="*/ 696924 h 1107440"/>
              <a:gd name="connsiteX9" fmla="*/ 879074 w 1137920"/>
              <a:gd name="connsiteY9" fmla="*/ 1107440 h 1107440"/>
              <a:gd name="connsiteX10" fmla="*/ 0 w 1137920"/>
              <a:gd name="connsiteY10" fmla="*/ 1107440 h 1107440"/>
              <a:gd name="connsiteX11" fmla="*/ 0 w 1137920"/>
              <a:gd name="connsiteY11" fmla="*/ 830840 h 1107440"/>
              <a:gd name="connsiteX12" fmla="*/ 190500 w 1137920"/>
              <a:gd name="connsiteY12" fmla="*/ 551180 h 1107440"/>
              <a:gd name="connsiteX13" fmla="*/ 0 w 1137920"/>
              <a:gd name="connsiteY13" fmla="*/ 271520 h 1107440"/>
              <a:gd name="connsiteX14" fmla="*/ 0 w 1137920"/>
              <a:gd name="connsiteY14" fmla="*/ 0 h 1107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37920" h="1107440">
                <a:moveTo>
                  <a:pt x="0" y="0"/>
                </a:moveTo>
                <a:lnTo>
                  <a:pt x="879074" y="0"/>
                </a:lnTo>
                <a:lnTo>
                  <a:pt x="879074" y="410517"/>
                </a:lnTo>
                <a:cubicBezTo>
                  <a:pt x="899808" y="483798"/>
                  <a:pt x="977904" y="435937"/>
                  <a:pt x="1003477" y="439683"/>
                </a:cubicBezTo>
                <a:cubicBezTo>
                  <a:pt x="1012261" y="434677"/>
                  <a:pt x="1022213" y="432991"/>
                  <a:pt x="1032510" y="432991"/>
                </a:cubicBezTo>
                <a:cubicBezTo>
                  <a:pt x="1090726" y="432991"/>
                  <a:pt x="1137920" y="486868"/>
                  <a:pt x="1137920" y="553329"/>
                </a:cubicBezTo>
                <a:cubicBezTo>
                  <a:pt x="1137920" y="619790"/>
                  <a:pt x="1090726" y="673667"/>
                  <a:pt x="1032510" y="673667"/>
                </a:cubicBezTo>
                <a:lnTo>
                  <a:pt x="1004323" y="667170"/>
                </a:lnTo>
                <a:cubicBezTo>
                  <a:pt x="978750" y="671046"/>
                  <a:pt x="899949" y="623546"/>
                  <a:pt x="879074" y="696924"/>
                </a:cubicBezTo>
                <a:lnTo>
                  <a:pt x="879074" y="1107440"/>
                </a:lnTo>
                <a:lnTo>
                  <a:pt x="0" y="1107440"/>
                </a:lnTo>
                <a:lnTo>
                  <a:pt x="0" y="830840"/>
                </a:lnTo>
                <a:cubicBezTo>
                  <a:pt x="109627" y="799937"/>
                  <a:pt x="190500" y="686380"/>
                  <a:pt x="190500" y="551180"/>
                </a:cubicBezTo>
                <a:cubicBezTo>
                  <a:pt x="190500" y="415981"/>
                  <a:pt x="109627" y="302423"/>
                  <a:pt x="0" y="271520"/>
                </a:cubicBezTo>
                <a:lnTo>
                  <a:pt x="0" y="0"/>
                </a:lnTo>
                <a:close/>
              </a:path>
            </a:pathLst>
          </a:custGeom>
          <a:gradFill flip="none" rotWithShape="0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6" name="Freeform 28"/>
          <p:cNvSpPr>
            <a:spLocks/>
          </p:cNvSpPr>
          <p:nvPr/>
        </p:nvSpPr>
        <p:spPr bwMode="auto">
          <a:xfrm>
            <a:off x="8627766" y="2656211"/>
            <a:ext cx="1238251" cy="1786467"/>
          </a:xfrm>
          <a:custGeom>
            <a:avLst/>
            <a:gdLst>
              <a:gd name="T0" fmla="*/ 0 w 482"/>
              <a:gd name="T1" fmla="*/ 0 h 696"/>
              <a:gd name="T2" fmla="*/ 0 w 482"/>
              <a:gd name="T3" fmla="*/ 223 h 696"/>
              <a:gd name="T4" fmla="*/ 0 w 482"/>
              <a:gd name="T5" fmla="*/ 223 h 696"/>
              <a:gd name="T6" fmla="*/ 125 w 482"/>
              <a:gd name="T7" fmla="*/ 348 h 696"/>
              <a:gd name="T8" fmla="*/ 0 w 482"/>
              <a:gd name="T9" fmla="*/ 473 h 696"/>
              <a:gd name="T10" fmla="*/ 0 w 482"/>
              <a:gd name="T11" fmla="*/ 473 h 696"/>
              <a:gd name="T12" fmla="*/ 0 w 482"/>
              <a:gd name="T13" fmla="*/ 696 h 696"/>
              <a:gd name="T14" fmla="*/ 388 w 482"/>
              <a:gd name="T15" fmla="*/ 441 h 696"/>
              <a:gd name="T16" fmla="*/ 482 w 482"/>
              <a:gd name="T17" fmla="*/ 348 h 696"/>
              <a:gd name="T18" fmla="*/ 388 w 482"/>
              <a:gd name="T19" fmla="*/ 255 h 696"/>
              <a:gd name="T20" fmla="*/ 0 w 482"/>
              <a:gd name="T21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82" h="696">
                <a:moveTo>
                  <a:pt x="0" y="0"/>
                </a:moveTo>
                <a:cubicBezTo>
                  <a:pt x="0" y="223"/>
                  <a:pt x="0" y="223"/>
                  <a:pt x="0" y="223"/>
                </a:cubicBezTo>
                <a:cubicBezTo>
                  <a:pt x="0" y="223"/>
                  <a:pt x="0" y="223"/>
                  <a:pt x="0" y="223"/>
                </a:cubicBezTo>
                <a:cubicBezTo>
                  <a:pt x="69" y="223"/>
                  <a:pt x="125" y="279"/>
                  <a:pt x="125" y="348"/>
                </a:cubicBezTo>
                <a:cubicBezTo>
                  <a:pt x="125" y="417"/>
                  <a:pt x="69" y="473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696"/>
                  <a:pt x="0" y="696"/>
                  <a:pt x="0" y="696"/>
                </a:cubicBezTo>
                <a:cubicBezTo>
                  <a:pt x="0" y="696"/>
                  <a:pt x="380" y="441"/>
                  <a:pt x="388" y="441"/>
                </a:cubicBezTo>
                <a:cubicBezTo>
                  <a:pt x="440" y="441"/>
                  <a:pt x="482" y="400"/>
                  <a:pt x="482" y="348"/>
                </a:cubicBezTo>
                <a:cubicBezTo>
                  <a:pt x="482" y="296"/>
                  <a:pt x="440" y="255"/>
                  <a:pt x="388" y="255"/>
                </a:cubicBezTo>
                <a:cubicBezTo>
                  <a:pt x="380" y="255"/>
                  <a:pt x="0" y="0"/>
                  <a:pt x="0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7" name="Freeform 29"/>
          <p:cNvSpPr>
            <a:spLocks/>
          </p:cNvSpPr>
          <p:nvPr/>
        </p:nvSpPr>
        <p:spPr bwMode="auto">
          <a:xfrm>
            <a:off x="9535816" y="3316818"/>
            <a:ext cx="330200" cy="478367"/>
          </a:xfrm>
          <a:custGeom>
            <a:avLst/>
            <a:gdLst>
              <a:gd name="T0" fmla="*/ 34 w 128"/>
              <a:gd name="T1" fmla="*/ 186 h 186"/>
              <a:gd name="T2" fmla="*/ 128 w 128"/>
              <a:gd name="T3" fmla="*/ 93 h 186"/>
              <a:gd name="T4" fmla="*/ 34 w 128"/>
              <a:gd name="T5" fmla="*/ 0 h 186"/>
              <a:gd name="T6" fmla="*/ 0 w 128"/>
              <a:gd name="T7" fmla="*/ 93 h 186"/>
              <a:gd name="T8" fmla="*/ 34 w 128"/>
              <a:gd name="T9" fmla="*/ 186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186">
                <a:moveTo>
                  <a:pt x="34" y="186"/>
                </a:moveTo>
                <a:cubicBezTo>
                  <a:pt x="86" y="186"/>
                  <a:pt x="128" y="145"/>
                  <a:pt x="128" y="93"/>
                </a:cubicBezTo>
                <a:cubicBezTo>
                  <a:pt x="128" y="41"/>
                  <a:pt x="86" y="0"/>
                  <a:pt x="34" y="0"/>
                </a:cubicBezTo>
                <a:cubicBezTo>
                  <a:pt x="30" y="0"/>
                  <a:pt x="0" y="46"/>
                  <a:pt x="0" y="93"/>
                </a:cubicBezTo>
                <a:cubicBezTo>
                  <a:pt x="0" y="140"/>
                  <a:pt x="30" y="186"/>
                  <a:pt x="34" y="186"/>
                </a:cubicBezTo>
                <a:close/>
              </a:path>
            </a:pathLst>
          </a:custGeom>
          <a:solidFill>
            <a:schemeClr val="tx2"/>
          </a:solidFill>
          <a:ln w="6350">
            <a:gradFill>
              <a:gsLst>
                <a:gs pos="0">
                  <a:srgbClr val="DBDBC2">
                    <a:lumMod val="100000"/>
                  </a:srgbClr>
                </a:gs>
                <a:gs pos="100000">
                  <a:srgbClr val="FBFBF9">
                    <a:lumMod val="100000"/>
                  </a:srgbClr>
                </a:gs>
              </a:gsLst>
              <a:lin ang="13500000" scaled="0"/>
            </a:gradFill>
          </a:ln>
          <a:effectLst>
            <a:outerShdw blurRad="190500" dist="127000" dir="2700000" algn="tl" rotWithShape="0">
              <a:srgbClr val="1E1814">
                <a:alpha val="10000"/>
              </a:srgbClr>
            </a:out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3" name="Freeform 27_1"/>
          <p:cNvSpPr>
            <a:spLocks/>
          </p:cNvSpPr>
          <p:nvPr/>
        </p:nvSpPr>
        <p:spPr bwMode="auto">
          <a:xfrm>
            <a:off x="5614175" y="2817707"/>
            <a:ext cx="1517227" cy="1476587"/>
          </a:xfrm>
          <a:custGeom>
            <a:avLst/>
            <a:gdLst>
              <a:gd name="connsiteX0" fmla="*/ 0 w 1137920"/>
              <a:gd name="connsiteY0" fmla="*/ 0 h 1107440"/>
              <a:gd name="connsiteX1" fmla="*/ 879074 w 1137920"/>
              <a:gd name="connsiteY1" fmla="*/ 0 h 1107440"/>
              <a:gd name="connsiteX2" fmla="*/ 879074 w 1137920"/>
              <a:gd name="connsiteY2" fmla="*/ 410517 h 1107440"/>
              <a:gd name="connsiteX3" fmla="*/ 1003477 w 1137920"/>
              <a:gd name="connsiteY3" fmla="*/ 439683 h 1107440"/>
              <a:gd name="connsiteX4" fmla="*/ 1032510 w 1137920"/>
              <a:gd name="connsiteY4" fmla="*/ 432991 h 1107440"/>
              <a:gd name="connsiteX5" fmla="*/ 1137920 w 1137920"/>
              <a:gd name="connsiteY5" fmla="*/ 553329 h 1107440"/>
              <a:gd name="connsiteX6" fmla="*/ 1032510 w 1137920"/>
              <a:gd name="connsiteY6" fmla="*/ 673667 h 1107440"/>
              <a:gd name="connsiteX7" fmla="*/ 1004323 w 1137920"/>
              <a:gd name="connsiteY7" fmla="*/ 667170 h 1107440"/>
              <a:gd name="connsiteX8" fmla="*/ 915513 w 1137920"/>
              <a:gd name="connsiteY8" fmla="*/ 701697 h 1107440"/>
              <a:gd name="connsiteX9" fmla="*/ 879074 w 1137920"/>
              <a:gd name="connsiteY9" fmla="*/ 696924 h 1107440"/>
              <a:gd name="connsiteX10" fmla="*/ 879074 w 1137920"/>
              <a:gd name="connsiteY10" fmla="*/ 1107440 h 1107440"/>
              <a:gd name="connsiteX11" fmla="*/ 0 w 1137920"/>
              <a:gd name="connsiteY11" fmla="*/ 1107440 h 1107440"/>
              <a:gd name="connsiteX12" fmla="*/ 0 w 1137920"/>
              <a:gd name="connsiteY12" fmla="*/ 830840 h 1107440"/>
              <a:gd name="connsiteX13" fmla="*/ 190500 w 1137920"/>
              <a:gd name="connsiteY13" fmla="*/ 551180 h 1107440"/>
              <a:gd name="connsiteX14" fmla="*/ 0 w 1137920"/>
              <a:gd name="connsiteY14" fmla="*/ 271520 h 1107440"/>
              <a:gd name="connsiteX15" fmla="*/ 0 w 1137920"/>
              <a:gd name="connsiteY15" fmla="*/ 0 h 1107440"/>
              <a:gd name="connsiteX0" fmla="*/ 0 w 1137920"/>
              <a:gd name="connsiteY0" fmla="*/ 0 h 1107440"/>
              <a:gd name="connsiteX1" fmla="*/ 879074 w 1137920"/>
              <a:gd name="connsiteY1" fmla="*/ 0 h 1107440"/>
              <a:gd name="connsiteX2" fmla="*/ 879074 w 1137920"/>
              <a:gd name="connsiteY2" fmla="*/ 410517 h 1107440"/>
              <a:gd name="connsiteX3" fmla="*/ 1003477 w 1137920"/>
              <a:gd name="connsiteY3" fmla="*/ 439683 h 1107440"/>
              <a:gd name="connsiteX4" fmla="*/ 1032510 w 1137920"/>
              <a:gd name="connsiteY4" fmla="*/ 432991 h 1107440"/>
              <a:gd name="connsiteX5" fmla="*/ 1137920 w 1137920"/>
              <a:gd name="connsiteY5" fmla="*/ 553329 h 1107440"/>
              <a:gd name="connsiteX6" fmla="*/ 1032510 w 1137920"/>
              <a:gd name="connsiteY6" fmla="*/ 673667 h 1107440"/>
              <a:gd name="connsiteX7" fmla="*/ 1004323 w 1137920"/>
              <a:gd name="connsiteY7" fmla="*/ 667170 h 1107440"/>
              <a:gd name="connsiteX8" fmla="*/ 879074 w 1137920"/>
              <a:gd name="connsiteY8" fmla="*/ 696924 h 1107440"/>
              <a:gd name="connsiteX9" fmla="*/ 879074 w 1137920"/>
              <a:gd name="connsiteY9" fmla="*/ 1107440 h 1107440"/>
              <a:gd name="connsiteX10" fmla="*/ 0 w 1137920"/>
              <a:gd name="connsiteY10" fmla="*/ 1107440 h 1107440"/>
              <a:gd name="connsiteX11" fmla="*/ 0 w 1137920"/>
              <a:gd name="connsiteY11" fmla="*/ 830840 h 1107440"/>
              <a:gd name="connsiteX12" fmla="*/ 190500 w 1137920"/>
              <a:gd name="connsiteY12" fmla="*/ 551180 h 1107440"/>
              <a:gd name="connsiteX13" fmla="*/ 0 w 1137920"/>
              <a:gd name="connsiteY13" fmla="*/ 271520 h 1107440"/>
              <a:gd name="connsiteX14" fmla="*/ 0 w 1137920"/>
              <a:gd name="connsiteY14" fmla="*/ 0 h 1107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37920" h="1107440">
                <a:moveTo>
                  <a:pt x="0" y="0"/>
                </a:moveTo>
                <a:lnTo>
                  <a:pt x="879074" y="0"/>
                </a:lnTo>
                <a:lnTo>
                  <a:pt x="879074" y="410517"/>
                </a:lnTo>
                <a:cubicBezTo>
                  <a:pt x="899808" y="483798"/>
                  <a:pt x="977904" y="435937"/>
                  <a:pt x="1003477" y="439683"/>
                </a:cubicBezTo>
                <a:cubicBezTo>
                  <a:pt x="1012261" y="434677"/>
                  <a:pt x="1022213" y="432991"/>
                  <a:pt x="1032510" y="432991"/>
                </a:cubicBezTo>
                <a:cubicBezTo>
                  <a:pt x="1090726" y="432991"/>
                  <a:pt x="1137920" y="486868"/>
                  <a:pt x="1137920" y="553329"/>
                </a:cubicBezTo>
                <a:cubicBezTo>
                  <a:pt x="1137920" y="619790"/>
                  <a:pt x="1090726" y="673667"/>
                  <a:pt x="1032510" y="673667"/>
                </a:cubicBezTo>
                <a:lnTo>
                  <a:pt x="1004323" y="667170"/>
                </a:lnTo>
                <a:cubicBezTo>
                  <a:pt x="978750" y="671046"/>
                  <a:pt x="899949" y="623546"/>
                  <a:pt x="879074" y="696924"/>
                </a:cubicBezTo>
                <a:lnTo>
                  <a:pt x="879074" y="1107440"/>
                </a:lnTo>
                <a:lnTo>
                  <a:pt x="0" y="1107440"/>
                </a:lnTo>
                <a:lnTo>
                  <a:pt x="0" y="830840"/>
                </a:lnTo>
                <a:cubicBezTo>
                  <a:pt x="109627" y="799937"/>
                  <a:pt x="190500" y="686380"/>
                  <a:pt x="190500" y="551180"/>
                </a:cubicBezTo>
                <a:cubicBezTo>
                  <a:pt x="190500" y="415981"/>
                  <a:pt x="109627" y="302423"/>
                  <a:pt x="0" y="271520"/>
                </a:cubicBezTo>
                <a:lnTo>
                  <a:pt x="0" y="0"/>
                </a:lnTo>
                <a:close/>
              </a:path>
            </a:pathLst>
          </a:cu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4" name="Freeform 27_1"/>
          <p:cNvSpPr>
            <a:spLocks/>
          </p:cNvSpPr>
          <p:nvPr/>
        </p:nvSpPr>
        <p:spPr bwMode="auto">
          <a:xfrm>
            <a:off x="4070418" y="2817707"/>
            <a:ext cx="1517227" cy="1476587"/>
          </a:xfrm>
          <a:custGeom>
            <a:avLst/>
            <a:gdLst>
              <a:gd name="connsiteX0" fmla="*/ 0 w 1137920"/>
              <a:gd name="connsiteY0" fmla="*/ 0 h 1107440"/>
              <a:gd name="connsiteX1" fmla="*/ 879074 w 1137920"/>
              <a:gd name="connsiteY1" fmla="*/ 0 h 1107440"/>
              <a:gd name="connsiteX2" fmla="*/ 879074 w 1137920"/>
              <a:gd name="connsiteY2" fmla="*/ 410517 h 1107440"/>
              <a:gd name="connsiteX3" fmla="*/ 1003477 w 1137920"/>
              <a:gd name="connsiteY3" fmla="*/ 439683 h 1107440"/>
              <a:gd name="connsiteX4" fmla="*/ 1032510 w 1137920"/>
              <a:gd name="connsiteY4" fmla="*/ 432991 h 1107440"/>
              <a:gd name="connsiteX5" fmla="*/ 1137920 w 1137920"/>
              <a:gd name="connsiteY5" fmla="*/ 553329 h 1107440"/>
              <a:gd name="connsiteX6" fmla="*/ 1032510 w 1137920"/>
              <a:gd name="connsiteY6" fmla="*/ 673667 h 1107440"/>
              <a:gd name="connsiteX7" fmla="*/ 1004323 w 1137920"/>
              <a:gd name="connsiteY7" fmla="*/ 667170 h 1107440"/>
              <a:gd name="connsiteX8" fmla="*/ 915513 w 1137920"/>
              <a:gd name="connsiteY8" fmla="*/ 701697 h 1107440"/>
              <a:gd name="connsiteX9" fmla="*/ 879074 w 1137920"/>
              <a:gd name="connsiteY9" fmla="*/ 696924 h 1107440"/>
              <a:gd name="connsiteX10" fmla="*/ 879074 w 1137920"/>
              <a:gd name="connsiteY10" fmla="*/ 1107440 h 1107440"/>
              <a:gd name="connsiteX11" fmla="*/ 0 w 1137920"/>
              <a:gd name="connsiteY11" fmla="*/ 1107440 h 1107440"/>
              <a:gd name="connsiteX12" fmla="*/ 0 w 1137920"/>
              <a:gd name="connsiteY12" fmla="*/ 830840 h 1107440"/>
              <a:gd name="connsiteX13" fmla="*/ 190500 w 1137920"/>
              <a:gd name="connsiteY13" fmla="*/ 551180 h 1107440"/>
              <a:gd name="connsiteX14" fmla="*/ 0 w 1137920"/>
              <a:gd name="connsiteY14" fmla="*/ 271520 h 1107440"/>
              <a:gd name="connsiteX15" fmla="*/ 0 w 1137920"/>
              <a:gd name="connsiteY15" fmla="*/ 0 h 1107440"/>
              <a:gd name="connsiteX0" fmla="*/ 0 w 1137920"/>
              <a:gd name="connsiteY0" fmla="*/ 0 h 1107440"/>
              <a:gd name="connsiteX1" fmla="*/ 879074 w 1137920"/>
              <a:gd name="connsiteY1" fmla="*/ 0 h 1107440"/>
              <a:gd name="connsiteX2" fmla="*/ 879074 w 1137920"/>
              <a:gd name="connsiteY2" fmla="*/ 410517 h 1107440"/>
              <a:gd name="connsiteX3" fmla="*/ 1003477 w 1137920"/>
              <a:gd name="connsiteY3" fmla="*/ 439683 h 1107440"/>
              <a:gd name="connsiteX4" fmla="*/ 1032510 w 1137920"/>
              <a:gd name="connsiteY4" fmla="*/ 432991 h 1107440"/>
              <a:gd name="connsiteX5" fmla="*/ 1137920 w 1137920"/>
              <a:gd name="connsiteY5" fmla="*/ 553329 h 1107440"/>
              <a:gd name="connsiteX6" fmla="*/ 1032510 w 1137920"/>
              <a:gd name="connsiteY6" fmla="*/ 673667 h 1107440"/>
              <a:gd name="connsiteX7" fmla="*/ 1004323 w 1137920"/>
              <a:gd name="connsiteY7" fmla="*/ 667170 h 1107440"/>
              <a:gd name="connsiteX8" fmla="*/ 879074 w 1137920"/>
              <a:gd name="connsiteY8" fmla="*/ 696924 h 1107440"/>
              <a:gd name="connsiteX9" fmla="*/ 879074 w 1137920"/>
              <a:gd name="connsiteY9" fmla="*/ 1107440 h 1107440"/>
              <a:gd name="connsiteX10" fmla="*/ 0 w 1137920"/>
              <a:gd name="connsiteY10" fmla="*/ 1107440 h 1107440"/>
              <a:gd name="connsiteX11" fmla="*/ 0 w 1137920"/>
              <a:gd name="connsiteY11" fmla="*/ 830840 h 1107440"/>
              <a:gd name="connsiteX12" fmla="*/ 190500 w 1137920"/>
              <a:gd name="connsiteY12" fmla="*/ 551180 h 1107440"/>
              <a:gd name="connsiteX13" fmla="*/ 0 w 1137920"/>
              <a:gd name="connsiteY13" fmla="*/ 271520 h 1107440"/>
              <a:gd name="connsiteX14" fmla="*/ 0 w 1137920"/>
              <a:gd name="connsiteY14" fmla="*/ 0 h 1107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37920" h="1107440">
                <a:moveTo>
                  <a:pt x="0" y="0"/>
                </a:moveTo>
                <a:lnTo>
                  <a:pt x="879074" y="0"/>
                </a:lnTo>
                <a:lnTo>
                  <a:pt x="879074" y="410517"/>
                </a:lnTo>
                <a:cubicBezTo>
                  <a:pt x="899808" y="483798"/>
                  <a:pt x="977904" y="435937"/>
                  <a:pt x="1003477" y="439683"/>
                </a:cubicBezTo>
                <a:cubicBezTo>
                  <a:pt x="1012261" y="434677"/>
                  <a:pt x="1022213" y="432991"/>
                  <a:pt x="1032510" y="432991"/>
                </a:cubicBezTo>
                <a:cubicBezTo>
                  <a:pt x="1090726" y="432991"/>
                  <a:pt x="1137920" y="486868"/>
                  <a:pt x="1137920" y="553329"/>
                </a:cubicBezTo>
                <a:cubicBezTo>
                  <a:pt x="1137920" y="619790"/>
                  <a:pt x="1090726" y="673667"/>
                  <a:pt x="1032510" y="673667"/>
                </a:cubicBezTo>
                <a:lnTo>
                  <a:pt x="1004323" y="667170"/>
                </a:lnTo>
                <a:cubicBezTo>
                  <a:pt x="978750" y="671046"/>
                  <a:pt x="899949" y="623546"/>
                  <a:pt x="879074" y="696924"/>
                </a:cubicBezTo>
                <a:lnTo>
                  <a:pt x="879074" y="1107440"/>
                </a:lnTo>
                <a:lnTo>
                  <a:pt x="0" y="1107440"/>
                </a:lnTo>
                <a:lnTo>
                  <a:pt x="0" y="830840"/>
                </a:lnTo>
                <a:cubicBezTo>
                  <a:pt x="109627" y="799937"/>
                  <a:pt x="190500" y="686380"/>
                  <a:pt x="190500" y="551180"/>
                </a:cubicBezTo>
                <a:cubicBezTo>
                  <a:pt x="190500" y="415981"/>
                  <a:pt x="109627" y="302423"/>
                  <a:pt x="0" y="271520"/>
                </a:cubicBezTo>
                <a:lnTo>
                  <a:pt x="0" y="0"/>
                </a:lnTo>
                <a:close/>
              </a:path>
            </a:pathLst>
          </a:cu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5" name="Freeform 27_1"/>
          <p:cNvSpPr>
            <a:spLocks/>
          </p:cNvSpPr>
          <p:nvPr/>
        </p:nvSpPr>
        <p:spPr bwMode="auto">
          <a:xfrm>
            <a:off x="2553191" y="2817707"/>
            <a:ext cx="1517227" cy="1476587"/>
          </a:xfrm>
          <a:custGeom>
            <a:avLst/>
            <a:gdLst>
              <a:gd name="connsiteX0" fmla="*/ 0 w 1137920"/>
              <a:gd name="connsiteY0" fmla="*/ 0 h 1107440"/>
              <a:gd name="connsiteX1" fmla="*/ 879074 w 1137920"/>
              <a:gd name="connsiteY1" fmla="*/ 0 h 1107440"/>
              <a:gd name="connsiteX2" fmla="*/ 879074 w 1137920"/>
              <a:gd name="connsiteY2" fmla="*/ 410517 h 1107440"/>
              <a:gd name="connsiteX3" fmla="*/ 1003477 w 1137920"/>
              <a:gd name="connsiteY3" fmla="*/ 439683 h 1107440"/>
              <a:gd name="connsiteX4" fmla="*/ 1032510 w 1137920"/>
              <a:gd name="connsiteY4" fmla="*/ 432991 h 1107440"/>
              <a:gd name="connsiteX5" fmla="*/ 1137920 w 1137920"/>
              <a:gd name="connsiteY5" fmla="*/ 553329 h 1107440"/>
              <a:gd name="connsiteX6" fmla="*/ 1032510 w 1137920"/>
              <a:gd name="connsiteY6" fmla="*/ 673667 h 1107440"/>
              <a:gd name="connsiteX7" fmla="*/ 1004323 w 1137920"/>
              <a:gd name="connsiteY7" fmla="*/ 667170 h 1107440"/>
              <a:gd name="connsiteX8" fmla="*/ 915513 w 1137920"/>
              <a:gd name="connsiteY8" fmla="*/ 701697 h 1107440"/>
              <a:gd name="connsiteX9" fmla="*/ 879074 w 1137920"/>
              <a:gd name="connsiteY9" fmla="*/ 696924 h 1107440"/>
              <a:gd name="connsiteX10" fmla="*/ 879074 w 1137920"/>
              <a:gd name="connsiteY10" fmla="*/ 1107440 h 1107440"/>
              <a:gd name="connsiteX11" fmla="*/ 0 w 1137920"/>
              <a:gd name="connsiteY11" fmla="*/ 1107440 h 1107440"/>
              <a:gd name="connsiteX12" fmla="*/ 0 w 1137920"/>
              <a:gd name="connsiteY12" fmla="*/ 830840 h 1107440"/>
              <a:gd name="connsiteX13" fmla="*/ 190500 w 1137920"/>
              <a:gd name="connsiteY13" fmla="*/ 551180 h 1107440"/>
              <a:gd name="connsiteX14" fmla="*/ 0 w 1137920"/>
              <a:gd name="connsiteY14" fmla="*/ 271520 h 1107440"/>
              <a:gd name="connsiteX15" fmla="*/ 0 w 1137920"/>
              <a:gd name="connsiteY15" fmla="*/ 0 h 1107440"/>
              <a:gd name="connsiteX0" fmla="*/ 0 w 1137920"/>
              <a:gd name="connsiteY0" fmla="*/ 0 h 1107440"/>
              <a:gd name="connsiteX1" fmla="*/ 879074 w 1137920"/>
              <a:gd name="connsiteY1" fmla="*/ 0 h 1107440"/>
              <a:gd name="connsiteX2" fmla="*/ 879074 w 1137920"/>
              <a:gd name="connsiteY2" fmla="*/ 410517 h 1107440"/>
              <a:gd name="connsiteX3" fmla="*/ 1003477 w 1137920"/>
              <a:gd name="connsiteY3" fmla="*/ 439683 h 1107440"/>
              <a:gd name="connsiteX4" fmla="*/ 1032510 w 1137920"/>
              <a:gd name="connsiteY4" fmla="*/ 432991 h 1107440"/>
              <a:gd name="connsiteX5" fmla="*/ 1137920 w 1137920"/>
              <a:gd name="connsiteY5" fmla="*/ 553329 h 1107440"/>
              <a:gd name="connsiteX6" fmla="*/ 1032510 w 1137920"/>
              <a:gd name="connsiteY6" fmla="*/ 673667 h 1107440"/>
              <a:gd name="connsiteX7" fmla="*/ 1004323 w 1137920"/>
              <a:gd name="connsiteY7" fmla="*/ 667170 h 1107440"/>
              <a:gd name="connsiteX8" fmla="*/ 879074 w 1137920"/>
              <a:gd name="connsiteY8" fmla="*/ 696924 h 1107440"/>
              <a:gd name="connsiteX9" fmla="*/ 879074 w 1137920"/>
              <a:gd name="connsiteY9" fmla="*/ 1107440 h 1107440"/>
              <a:gd name="connsiteX10" fmla="*/ 0 w 1137920"/>
              <a:gd name="connsiteY10" fmla="*/ 1107440 h 1107440"/>
              <a:gd name="connsiteX11" fmla="*/ 0 w 1137920"/>
              <a:gd name="connsiteY11" fmla="*/ 830840 h 1107440"/>
              <a:gd name="connsiteX12" fmla="*/ 190500 w 1137920"/>
              <a:gd name="connsiteY12" fmla="*/ 551180 h 1107440"/>
              <a:gd name="connsiteX13" fmla="*/ 0 w 1137920"/>
              <a:gd name="connsiteY13" fmla="*/ 271520 h 1107440"/>
              <a:gd name="connsiteX14" fmla="*/ 0 w 1137920"/>
              <a:gd name="connsiteY14" fmla="*/ 0 h 1107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37920" h="1107440">
                <a:moveTo>
                  <a:pt x="0" y="0"/>
                </a:moveTo>
                <a:lnTo>
                  <a:pt x="879074" y="0"/>
                </a:lnTo>
                <a:lnTo>
                  <a:pt x="879074" y="410517"/>
                </a:lnTo>
                <a:cubicBezTo>
                  <a:pt x="899808" y="483798"/>
                  <a:pt x="977904" y="435937"/>
                  <a:pt x="1003477" y="439683"/>
                </a:cubicBezTo>
                <a:cubicBezTo>
                  <a:pt x="1012261" y="434677"/>
                  <a:pt x="1022213" y="432991"/>
                  <a:pt x="1032510" y="432991"/>
                </a:cubicBezTo>
                <a:cubicBezTo>
                  <a:pt x="1090726" y="432991"/>
                  <a:pt x="1137920" y="486868"/>
                  <a:pt x="1137920" y="553329"/>
                </a:cubicBezTo>
                <a:cubicBezTo>
                  <a:pt x="1137920" y="619790"/>
                  <a:pt x="1090726" y="673667"/>
                  <a:pt x="1032510" y="673667"/>
                </a:cubicBezTo>
                <a:lnTo>
                  <a:pt x="1004323" y="667170"/>
                </a:lnTo>
                <a:cubicBezTo>
                  <a:pt x="978750" y="671046"/>
                  <a:pt x="899949" y="623546"/>
                  <a:pt x="879074" y="696924"/>
                </a:cubicBezTo>
                <a:lnTo>
                  <a:pt x="879074" y="1107440"/>
                </a:lnTo>
                <a:lnTo>
                  <a:pt x="0" y="1107440"/>
                </a:lnTo>
                <a:lnTo>
                  <a:pt x="0" y="830840"/>
                </a:lnTo>
                <a:cubicBezTo>
                  <a:pt x="109627" y="799937"/>
                  <a:pt x="190500" y="686380"/>
                  <a:pt x="190500" y="551180"/>
                </a:cubicBezTo>
                <a:cubicBezTo>
                  <a:pt x="190500" y="415981"/>
                  <a:pt x="109627" y="302423"/>
                  <a:pt x="0" y="271520"/>
                </a:cubicBezTo>
                <a:lnTo>
                  <a:pt x="0" y="0"/>
                </a:ln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3018259" y="3280842"/>
            <a:ext cx="782448" cy="919741"/>
            <a:chOff x="2996620" y="1090520"/>
            <a:chExt cx="625883" cy="735704"/>
          </a:xfrm>
        </p:grpSpPr>
        <p:sp>
          <p:nvSpPr>
            <p:cNvPr id="42" name="Freeform 1613"/>
            <p:cNvSpPr>
              <a:spLocks/>
            </p:cNvSpPr>
            <p:nvPr/>
          </p:nvSpPr>
          <p:spPr bwMode="auto">
            <a:xfrm>
              <a:off x="3093847" y="1090520"/>
              <a:ext cx="528656" cy="735704"/>
            </a:xfrm>
            <a:custGeom>
              <a:avLst/>
              <a:gdLst>
                <a:gd name="T0" fmla="*/ 78 w 719"/>
                <a:gd name="T1" fmla="*/ 0 h 978"/>
                <a:gd name="T2" fmla="*/ 78 w 719"/>
                <a:gd name="T3" fmla="*/ 0 h 978"/>
                <a:gd name="T4" fmla="*/ 5 w 719"/>
                <a:gd name="T5" fmla="*/ 593 h 978"/>
                <a:gd name="T6" fmla="*/ 0 w 719"/>
                <a:gd name="T7" fmla="*/ 596 h 978"/>
                <a:gd name="T8" fmla="*/ 381 w 719"/>
                <a:gd name="T9" fmla="*/ 978 h 978"/>
                <a:gd name="T10" fmla="*/ 719 w 719"/>
                <a:gd name="T11" fmla="*/ 641 h 978"/>
                <a:gd name="T12" fmla="*/ 78 w 719"/>
                <a:gd name="T13" fmla="*/ 0 h 978"/>
                <a:gd name="connsiteX0" fmla="*/ 1015 w 9930"/>
                <a:gd name="connsiteY0" fmla="*/ 0 h 10000"/>
                <a:gd name="connsiteX1" fmla="*/ 1015 w 9930"/>
                <a:gd name="connsiteY1" fmla="*/ 0 h 10000"/>
                <a:gd name="connsiteX2" fmla="*/ 0 w 9930"/>
                <a:gd name="connsiteY2" fmla="*/ 6063 h 10000"/>
                <a:gd name="connsiteX3" fmla="*/ 5229 w 9930"/>
                <a:gd name="connsiteY3" fmla="*/ 10000 h 10000"/>
                <a:gd name="connsiteX4" fmla="*/ 9930 w 9930"/>
                <a:gd name="connsiteY4" fmla="*/ 6554 h 10000"/>
                <a:gd name="connsiteX5" fmla="*/ 1015 w 9930"/>
                <a:gd name="connsiteY5" fmla="*/ 0 h 10000"/>
                <a:gd name="connsiteX0" fmla="*/ 865 w 9843"/>
                <a:gd name="connsiteY0" fmla="*/ 0 h 10000"/>
                <a:gd name="connsiteX1" fmla="*/ 865 w 9843"/>
                <a:gd name="connsiteY1" fmla="*/ 0 h 10000"/>
                <a:gd name="connsiteX2" fmla="*/ 0 w 9843"/>
                <a:gd name="connsiteY2" fmla="*/ 6120 h 10000"/>
                <a:gd name="connsiteX3" fmla="*/ 5109 w 9843"/>
                <a:gd name="connsiteY3" fmla="*/ 10000 h 10000"/>
                <a:gd name="connsiteX4" fmla="*/ 9843 w 9843"/>
                <a:gd name="connsiteY4" fmla="*/ 6554 h 10000"/>
                <a:gd name="connsiteX5" fmla="*/ 865 w 9843"/>
                <a:gd name="connsiteY5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43" h="10000">
                  <a:moveTo>
                    <a:pt x="865" y="0"/>
                  </a:moveTo>
                  <a:lnTo>
                    <a:pt x="865" y="0"/>
                  </a:lnTo>
                  <a:lnTo>
                    <a:pt x="0" y="6120"/>
                  </a:lnTo>
                  <a:lnTo>
                    <a:pt x="5109" y="10000"/>
                  </a:lnTo>
                  <a:lnTo>
                    <a:pt x="9843" y="6554"/>
                  </a:lnTo>
                  <a:lnTo>
                    <a:pt x="865" y="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1609"/>
            <p:cNvSpPr>
              <a:spLocks/>
            </p:cNvSpPr>
            <p:nvPr/>
          </p:nvSpPr>
          <p:spPr bwMode="auto">
            <a:xfrm>
              <a:off x="2996620" y="1090520"/>
              <a:ext cx="143682" cy="446083"/>
            </a:xfrm>
            <a:custGeom>
              <a:avLst/>
              <a:gdLst>
                <a:gd name="T0" fmla="*/ 118 w 191"/>
                <a:gd name="T1" fmla="*/ 593 h 593"/>
                <a:gd name="T2" fmla="*/ 118 w 191"/>
                <a:gd name="T3" fmla="*/ 64 h 593"/>
                <a:gd name="T4" fmla="*/ 0 w 191"/>
                <a:gd name="T5" fmla="*/ 64 h 593"/>
                <a:gd name="T6" fmla="*/ 0 w 191"/>
                <a:gd name="T7" fmla="*/ 0 h 593"/>
                <a:gd name="T8" fmla="*/ 191 w 191"/>
                <a:gd name="T9" fmla="*/ 0 h 593"/>
                <a:gd name="T10" fmla="*/ 191 w 191"/>
                <a:gd name="T11" fmla="*/ 593 h 593"/>
                <a:gd name="T12" fmla="*/ 118 w 191"/>
                <a:gd name="T13" fmla="*/ 593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" h="593">
                  <a:moveTo>
                    <a:pt x="118" y="593"/>
                  </a:moveTo>
                  <a:lnTo>
                    <a:pt x="118" y="64"/>
                  </a:lnTo>
                  <a:lnTo>
                    <a:pt x="0" y="64"/>
                  </a:lnTo>
                  <a:lnTo>
                    <a:pt x="0" y="0"/>
                  </a:lnTo>
                  <a:lnTo>
                    <a:pt x="191" y="0"/>
                  </a:lnTo>
                  <a:lnTo>
                    <a:pt x="191" y="593"/>
                  </a:lnTo>
                  <a:lnTo>
                    <a:pt x="118" y="5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111744" y="3260128"/>
            <a:ext cx="828520" cy="899995"/>
            <a:chOff x="6203612" y="1055324"/>
            <a:chExt cx="662734" cy="719906"/>
          </a:xfrm>
        </p:grpSpPr>
        <p:sp>
          <p:nvSpPr>
            <p:cNvPr id="45" name="Freeform 1615"/>
            <p:cNvSpPr>
              <a:spLocks/>
            </p:cNvSpPr>
            <p:nvPr/>
          </p:nvSpPr>
          <p:spPr bwMode="auto">
            <a:xfrm>
              <a:off x="6224673" y="1086918"/>
              <a:ext cx="641673" cy="688312"/>
            </a:xfrm>
            <a:custGeom>
              <a:avLst/>
              <a:gdLst>
                <a:gd name="T0" fmla="*/ 385 w 853"/>
                <a:gd name="T1" fmla="*/ 0 h 915"/>
                <a:gd name="T2" fmla="*/ 367 w 853"/>
                <a:gd name="T3" fmla="*/ 17 h 915"/>
                <a:gd name="T4" fmla="*/ 367 w 853"/>
                <a:gd name="T5" fmla="*/ 189 h 915"/>
                <a:gd name="T6" fmla="*/ 329 w 853"/>
                <a:gd name="T7" fmla="*/ 244 h 915"/>
                <a:gd name="T8" fmla="*/ 383 w 853"/>
                <a:gd name="T9" fmla="*/ 369 h 915"/>
                <a:gd name="T10" fmla="*/ 362 w 853"/>
                <a:gd name="T11" fmla="*/ 482 h 915"/>
                <a:gd name="T12" fmla="*/ 206 w 853"/>
                <a:gd name="T13" fmla="*/ 513 h 915"/>
                <a:gd name="T14" fmla="*/ 15 w 853"/>
                <a:gd name="T15" fmla="*/ 492 h 915"/>
                <a:gd name="T16" fmla="*/ 0 w 853"/>
                <a:gd name="T17" fmla="*/ 508 h 915"/>
                <a:gd name="T18" fmla="*/ 407 w 853"/>
                <a:gd name="T19" fmla="*/ 915 h 915"/>
                <a:gd name="T20" fmla="*/ 853 w 853"/>
                <a:gd name="T21" fmla="*/ 468 h 915"/>
                <a:gd name="T22" fmla="*/ 385 w 853"/>
                <a:gd name="T23" fmla="*/ 0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3" h="915">
                  <a:moveTo>
                    <a:pt x="385" y="0"/>
                  </a:moveTo>
                  <a:lnTo>
                    <a:pt x="367" y="17"/>
                  </a:lnTo>
                  <a:lnTo>
                    <a:pt x="367" y="189"/>
                  </a:lnTo>
                  <a:lnTo>
                    <a:pt x="329" y="244"/>
                  </a:lnTo>
                  <a:lnTo>
                    <a:pt x="383" y="369"/>
                  </a:lnTo>
                  <a:lnTo>
                    <a:pt x="362" y="482"/>
                  </a:lnTo>
                  <a:lnTo>
                    <a:pt x="206" y="513"/>
                  </a:lnTo>
                  <a:lnTo>
                    <a:pt x="15" y="492"/>
                  </a:lnTo>
                  <a:lnTo>
                    <a:pt x="0" y="508"/>
                  </a:lnTo>
                  <a:lnTo>
                    <a:pt x="407" y="915"/>
                  </a:lnTo>
                  <a:lnTo>
                    <a:pt x="853" y="468"/>
                  </a:lnTo>
                  <a:lnTo>
                    <a:pt x="385" y="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1611"/>
            <p:cNvSpPr>
              <a:spLocks/>
            </p:cNvSpPr>
            <p:nvPr/>
          </p:nvSpPr>
          <p:spPr bwMode="auto">
            <a:xfrm>
              <a:off x="6203612" y="1055324"/>
              <a:ext cx="343029" cy="447594"/>
            </a:xfrm>
            <a:custGeom>
              <a:avLst/>
              <a:gdLst>
                <a:gd name="T0" fmla="*/ 193 w 193"/>
                <a:gd name="T1" fmla="*/ 164 h 252"/>
                <a:gd name="T2" fmla="*/ 193 w 193"/>
                <a:gd name="T3" fmla="*/ 182 h 252"/>
                <a:gd name="T4" fmla="*/ 191 w 193"/>
                <a:gd name="T5" fmla="*/ 200 h 252"/>
                <a:gd name="T6" fmla="*/ 170 w 193"/>
                <a:gd name="T7" fmla="*/ 238 h 252"/>
                <a:gd name="T8" fmla="*/ 129 w 193"/>
                <a:gd name="T9" fmla="*/ 251 h 252"/>
                <a:gd name="T10" fmla="*/ 96 w 193"/>
                <a:gd name="T11" fmla="*/ 252 h 252"/>
                <a:gd name="T12" fmla="*/ 63 w 193"/>
                <a:gd name="T13" fmla="*/ 251 h 252"/>
                <a:gd name="T14" fmla="*/ 15 w 193"/>
                <a:gd name="T15" fmla="*/ 233 h 252"/>
                <a:gd name="T16" fmla="*/ 0 w 193"/>
                <a:gd name="T17" fmla="*/ 185 h 252"/>
                <a:gd name="T18" fmla="*/ 0 w 193"/>
                <a:gd name="T19" fmla="*/ 160 h 252"/>
                <a:gd name="T20" fmla="*/ 29 w 193"/>
                <a:gd name="T21" fmla="*/ 160 h 252"/>
                <a:gd name="T22" fmla="*/ 29 w 193"/>
                <a:gd name="T23" fmla="*/ 185 h 252"/>
                <a:gd name="T24" fmla="*/ 38 w 193"/>
                <a:gd name="T25" fmla="*/ 214 h 252"/>
                <a:gd name="T26" fmla="*/ 67 w 193"/>
                <a:gd name="T27" fmla="*/ 225 h 252"/>
                <a:gd name="T28" fmla="*/ 96 w 193"/>
                <a:gd name="T29" fmla="*/ 226 h 252"/>
                <a:gd name="T30" fmla="*/ 121 w 193"/>
                <a:gd name="T31" fmla="*/ 225 h 252"/>
                <a:gd name="T32" fmla="*/ 137 w 193"/>
                <a:gd name="T33" fmla="*/ 223 h 252"/>
                <a:gd name="T34" fmla="*/ 148 w 193"/>
                <a:gd name="T35" fmla="*/ 218 h 252"/>
                <a:gd name="T36" fmla="*/ 156 w 193"/>
                <a:gd name="T37" fmla="*/ 209 h 252"/>
                <a:gd name="T38" fmla="*/ 161 w 193"/>
                <a:gd name="T39" fmla="*/ 194 h 252"/>
                <a:gd name="T40" fmla="*/ 163 w 193"/>
                <a:gd name="T41" fmla="*/ 178 h 252"/>
                <a:gd name="T42" fmla="*/ 161 w 193"/>
                <a:gd name="T43" fmla="*/ 162 h 252"/>
                <a:gd name="T44" fmla="*/ 150 w 193"/>
                <a:gd name="T45" fmla="*/ 140 h 252"/>
                <a:gd name="T46" fmla="*/ 125 w 193"/>
                <a:gd name="T47" fmla="*/ 135 h 252"/>
                <a:gd name="T48" fmla="*/ 51 w 193"/>
                <a:gd name="T49" fmla="*/ 135 h 252"/>
                <a:gd name="T50" fmla="*/ 51 w 193"/>
                <a:gd name="T51" fmla="*/ 110 h 252"/>
                <a:gd name="T52" fmla="*/ 127 w 193"/>
                <a:gd name="T53" fmla="*/ 110 h 252"/>
                <a:gd name="T54" fmla="*/ 150 w 193"/>
                <a:gd name="T55" fmla="*/ 102 h 252"/>
                <a:gd name="T56" fmla="*/ 160 w 193"/>
                <a:gd name="T57" fmla="*/ 81 h 252"/>
                <a:gd name="T58" fmla="*/ 161 w 193"/>
                <a:gd name="T59" fmla="*/ 72 h 252"/>
                <a:gd name="T60" fmla="*/ 161 w 193"/>
                <a:gd name="T61" fmla="*/ 62 h 252"/>
                <a:gd name="T62" fmla="*/ 157 w 193"/>
                <a:gd name="T63" fmla="*/ 45 h 252"/>
                <a:gd name="T64" fmla="*/ 148 w 193"/>
                <a:gd name="T65" fmla="*/ 35 h 252"/>
                <a:gd name="T66" fmla="*/ 136 w 193"/>
                <a:gd name="T67" fmla="*/ 29 h 252"/>
                <a:gd name="T68" fmla="*/ 120 w 193"/>
                <a:gd name="T69" fmla="*/ 26 h 252"/>
                <a:gd name="T70" fmla="*/ 108 w 193"/>
                <a:gd name="T71" fmla="*/ 26 h 252"/>
                <a:gd name="T72" fmla="*/ 96 w 193"/>
                <a:gd name="T73" fmla="*/ 26 h 252"/>
                <a:gd name="T74" fmla="*/ 83 w 193"/>
                <a:gd name="T75" fmla="*/ 26 h 252"/>
                <a:gd name="T76" fmla="*/ 72 w 193"/>
                <a:gd name="T77" fmla="*/ 27 h 252"/>
                <a:gd name="T78" fmla="*/ 39 w 193"/>
                <a:gd name="T79" fmla="*/ 39 h 252"/>
                <a:gd name="T80" fmla="*/ 29 w 193"/>
                <a:gd name="T81" fmla="*/ 73 h 252"/>
                <a:gd name="T82" fmla="*/ 29 w 193"/>
                <a:gd name="T83" fmla="*/ 85 h 252"/>
                <a:gd name="T84" fmla="*/ 0 w 193"/>
                <a:gd name="T85" fmla="*/ 85 h 252"/>
                <a:gd name="T86" fmla="*/ 0 w 193"/>
                <a:gd name="T87" fmla="*/ 64 h 252"/>
                <a:gd name="T88" fmla="*/ 5 w 193"/>
                <a:gd name="T89" fmla="*/ 38 h 252"/>
                <a:gd name="T90" fmla="*/ 18 w 193"/>
                <a:gd name="T91" fmla="*/ 19 h 252"/>
                <a:gd name="T92" fmla="*/ 41 w 193"/>
                <a:gd name="T93" fmla="*/ 6 h 252"/>
                <a:gd name="T94" fmla="*/ 69 w 193"/>
                <a:gd name="T95" fmla="*/ 1 h 252"/>
                <a:gd name="T96" fmla="*/ 104 w 193"/>
                <a:gd name="T97" fmla="*/ 0 h 252"/>
                <a:gd name="T98" fmla="*/ 139 w 193"/>
                <a:gd name="T99" fmla="*/ 2 h 252"/>
                <a:gd name="T100" fmla="*/ 174 w 193"/>
                <a:gd name="T101" fmla="*/ 18 h 252"/>
                <a:gd name="T102" fmla="*/ 190 w 193"/>
                <a:gd name="T103" fmla="*/ 52 h 252"/>
                <a:gd name="T104" fmla="*/ 192 w 193"/>
                <a:gd name="T105" fmla="*/ 69 h 252"/>
                <a:gd name="T106" fmla="*/ 190 w 193"/>
                <a:gd name="T107" fmla="*/ 86 h 252"/>
                <a:gd name="T108" fmla="*/ 182 w 193"/>
                <a:gd name="T109" fmla="*/ 107 h 252"/>
                <a:gd name="T110" fmla="*/ 164 w 193"/>
                <a:gd name="T111" fmla="*/ 122 h 252"/>
                <a:gd name="T112" fmla="*/ 184 w 193"/>
                <a:gd name="T113" fmla="*/ 139 h 252"/>
                <a:gd name="T114" fmla="*/ 193 w 193"/>
                <a:gd name="T115" fmla="*/ 164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3" h="252">
                  <a:moveTo>
                    <a:pt x="193" y="164"/>
                  </a:moveTo>
                  <a:cubicBezTo>
                    <a:pt x="193" y="170"/>
                    <a:pt x="193" y="176"/>
                    <a:pt x="193" y="182"/>
                  </a:cubicBezTo>
                  <a:cubicBezTo>
                    <a:pt x="193" y="188"/>
                    <a:pt x="192" y="194"/>
                    <a:pt x="191" y="200"/>
                  </a:cubicBezTo>
                  <a:cubicBezTo>
                    <a:pt x="188" y="218"/>
                    <a:pt x="181" y="231"/>
                    <a:pt x="170" y="238"/>
                  </a:cubicBezTo>
                  <a:cubicBezTo>
                    <a:pt x="160" y="245"/>
                    <a:pt x="146" y="250"/>
                    <a:pt x="129" y="251"/>
                  </a:cubicBezTo>
                  <a:cubicBezTo>
                    <a:pt x="118" y="251"/>
                    <a:pt x="107" y="251"/>
                    <a:pt x="96" y="252"/>
                  </a:cubicBezTo>
                  <a:cubicBezTo>
                    <a:pt x="85" y="252"/>
                    <a:pt x="74" y="252"/>
                    <a:pt x="63" y="251"/>
                  </a:cubicBezTo>
                  <a:cubicBezTo>
                    <a:pt x="41" y="251"/>
                    <a:pt x="25" y="245"/>
                    <a:pt x="15" y="233"/>
                  </a:cubicBezTo>
                  <a:cubicBezTo>
                    <a:pt x="5" y="222"/>
                    <a:pt x="0" y="206"/>
                    <a:pt x="0" y="185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29" y="197"/>
                    <a:pt x="32" y="207"/>
                    <a:pt x="38" y="214"/>
                  </a:cubicBezTo>
                  <a:cubicBezTo>
                    <a:pt x="44" y="221"/>
                    <a:pt x="54" y="225"/>
                    <a:pt x="67" y="225"/>
                  </a:cubicBezTo>
                  <a:cubicBezTo>
                    <a:pt x="77" y="226"/>
                    <a:pt x="87" y="226"/>
                    <a:pt x="96" y="226"/>
                  </a:cubicBezTo>
                  <a:cubicBezTo>
                    <a:pt x="105" y="226"/>
                    <a:pt x="113" y="226"/>
                    <a:pt x="121" y="225"/>
                  </a:cubicBezTo>
                  <a:cubicBezTo>
                    <a:pt x="127" y="225"/>
                    <a:pt x="132" y="224"/>
                    <a:pt x="137" y="223"/>
                  </a:cubicBezTo>
                  <a:cubicBezTo>
                    <a:pt x="141" y="222"/>
                    <a:pt x="145" y="220"/>
                    <a:pt x="148" y="218"/>
                  </a:cubicBezTo>
                  <a:cubicBezTo>
                    <a:pt x="152" y="216"/>
                    <a:pt x="154" y="213"/>
                    <a:pt x="156" y="209"/>
                  </a:cubicBezTo>
                  <a:cubicBezTo>
                    <a:pt x="159" y="205"/>
                    <a:pt x="160" y="200"/>
                    <a:pt x="161" y="194"/>
                  </a:cubicBezTo>
                  <a:cubicBezTo>
                    <a:pt x="162" y="189"/>
                    <a:pt x="163" y="184"/>
                    <a:pt x="163" y="178"/>
                  </a:cubicBezTo>
                  <a:cubicBezTo>
                    <a:pt x="163" y="173"/>
                    <a:pt x="162" y="167"/>
                    <a:pt x="161" y="162"/>
                  </a:cubicBezTo>
                  <a:cubicBezTo>
                    <a:pt x="160" y="151"/>
                    <a:pt x="156" y="144"/>
                    <a:pt x="150" y="140"/>
                  </a:cubicBezTo>
                  <a:cubicBezTo>
                    <a:pt x="144" y="137"/>
                    <a:pt x="136" y="135"/>
                    <a:pt x="125" y="135"/>
                  </a:cubicBezTo>
                  <a:cubicBezTo>
                    <a:pt x="51" y="135"/>
                    <a:pt x="51" y="135"/>
                    <a:pt x="51" y="135"/>
                  </a:cubicBezTo>
                  <a:cubicBezTo>
                    <a:pt x="51" y="110"/>
                    <a:pt x="51" y="110"/>
                    <a:pt x="51" y="110"/>
                  </a:cubicBezTo>
                  <a:cubicBezTo>
                    <a:pt x="127" y="110"/>
                    <a:pt x="127" y="110"/>
                    <a:pt x="127" y="110"/>
                  </a:cubicBezTo>
                  <a:cubicBezTo>
                    <a:pt x="136" y="110"/>
                    <a:pt x="144" y="107"/>
                    <a:pt x="150" y="102"/>
                  </a:cubicBezTo>
                  <a:cubicBezTo>
                    <a:pt x="156" y="98"/>
                    <a:pt x="159" y="90"/>
                    <a:pt x="160" y="81"/>
                  </a:cubicBezTo>
                  <a:cubicBezTo>
                    <a:pt x="161" y="78"/>
                    <a:pt x="161" y="75"/>
                    <a:pt x="161" y="72"/>
                  </a:cubicBezTo>
                  <a:cubicBezTo>
                    <a:pt x="161" y="68"/>
                    <a:pt x="161" y="65"/>
                    <a:pt x="161" y="62"/>
                  </a:cubicBezTo>
                  <a:cubicBezTo>
                    <a:pt x="161" y="55"/>
                    <a:pt x="159" y="50"/>
                    <a:pt x="157" y="45"/>
                  </a:cubicBezTo>
                  <a:cubicBezTo>
                    <a:pt x="155" y="41"/>
                    <a:pt x="152" y="37"/>
                    <a:pt x="148" y="35"/>
                  </a:cubicBezTo>
                  <a:cubicBezTo>
                    <a:pt x="145" y="32"/>
                    <a:pt x="140" y="30"/>
                    <a:pt x="136" y="29"/>
                  </a:cubicBezTo>
                  <a:cubicBezTo>
                    <a:pt x="131" y="27"/>
                    <a:pt x="125" y="27"/>
                    <a:pt x="120" y="26"/>
                  </a:cubicBezTo>
                  <a:cubicBezTo>
                    <a:pt x="116" y="26"/>
                    <a:pt x="112" y="26"/>
                    <a:pt x="108" y="26"/>
                  </a:cubicBezTo>
                  <a:cubicBezTo>
                    <a:pt x="104" y="26"/>
                    <a:pt x="100" y="26"/>
                    <a:pt x="96" y="26"/>
                  </a:cubicBezTo>
                  <a:cubicBezTo>
                    <a:pt x="92" y="26"/>
                    <a:pt x="87" y="26"/>
                    <a:pt x="83" y="26"/>
                  </a:cubicBezTo>
                  <a:cubicBezTo>
                    <a:pt x="79" y="27"/>
                    <a:pt x="75" y="27"/>
                    <a:pt x="72" y="27"/>
                  </a:cubicBezTo>
                  <a:cubicBezTo>
                    <a:pt x="57" y="28"/>
                    <a:pt x="46" y="32"/>
                    <a:pt x="39" y="39"/>
                  </a:cubicBezTo>
                  <a:cubicBezTo>
                    <a:pt x="33" y="47"/>
                    <a:pt x="29" y="58"/>
                    <a:pt x="29" y="73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55"/>
                    <a:pt x="1" y="46"/>
                    <a:pt x="5" y="38"/>
                  </a:cubicBezTo>
                  <a:cubicBezTo>
                    <a:pt x="8" y="31"/>
                    <a:pt x="12" y="24"/>
                    <a:pt x="18" y="19"/>
                  </a:cubicBezTo>
                  <a:cubicBezTo>
                    <a:pt x="25" y="13"/>
                    <a:pt x="32" y="9"/>
                    <a:pt x="41" y="6"/>
                  </a:cubicBezTo>
                  <a:cubicBezTo>
                    <a:pt x="50" y="3"/>
                    <a:pt x="60" y="1"/>
                    <a:pt x="69" y="1"/>
                  </a:cubicBezTo>
                  <a:cubicBezTo>
                    <a:pt x="80" y="0"/>
                    <a:pt x="92" y="0"/>
                    <a:pt x="104" y="0"/>
                  </a:cubicBezTo>
                  <a:cubicBezTo>
                    <a:pt x="116" y="1"/>
                    <a:pt x="128" y="1"/>
                    <a:pt x="139" y="2"/>
                  </a:cubicBezTo>
                  <a:cubicBezTo>
                    <a:pt x="153" y="4"/>
                    <a:pt x="164" y="9"/>
                    <a:pt x="174" y="18"/>
                  </a:cubicBezTo>
                  <a:cubicBezTo>
                    <a:pt x="183" y="26"/>
                    <a:pt x="188" y="38"/>
                    <a:pt x="190" y="52"/>
                  </a:cubicBezTo>
                  <a:cubicBezTo>
                    <a:pt x="191" y="58"/>
                    <a:pt x="192" y="63"/>
                    <a:pt x="192" y="69"/>
                  </a:cubicBezTo>
                  <a:cubicBezTo>
                    <a:pt x="191" y="75"/>
                    <a:pt x="191" y="80"/>
                    <a:pt x="190" y="86"/>
                  </a:cubicBezTo>
                  <a:cubicBezTo>
                    <a:pt x="189" y="93"/>
                    <a:pt x="186" y="100"/>
                    <a:pt x="182" y="107"/>
                  </a:cubicBezTo>
                  <a:cubicBezTo>
                    <a:pt x="177" y="114"/>
                    <a:pt x="171" y="118"/>
                    <a:pt x="164" y="122"/>
                  </a:cubicBezTo>
                  <a:cubicBezTo>
                    <a:pt x="172" y="125"/>
                    <a:pt x="179" y="131"/>
                    <a:pt x="184" y="139"/>
                  </a:cubicBezTo>
                  <a:cubicBezTo>
                    <a:pt x="189" y="147"/>
                    <a:pt x="192" y="155"/>
                    <a:pt x="193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683358" y="3273925"/>
            <a:ext cx="844501" cy="884008"/>
            <a:chOff x="7784404" y="1024963"/>
            <a:chExt cx="675518" cy="707118"/>
          </a:xfrm>
        </p:grpSpPr>
        <p:sp>
          <p:nvSpPr>
            <p:cNvPr id="48" name="Freeform 1616"/>
            <p:cNvSpPr>
              <a:spLocks/>
            </p:cNvSpPr>
            <p:nvPr/>
          </p:nvSpPr>
          <p:spPr bwMode="auto">
            <a:xfrm>
              <a:off x="7785909" y="1024963"/>
              <a:ext cx="674013" cy="707118"/>
            </a:xfrm>
            <a:custGeom>
              <a:avLst/>
              <a:gdLst>
                <a:gd name="T0" fmla="*/ 390 w 896"/>
                <a:gd name="T1" fmla="*/ 0 h 940"/>
                <a:gd name="T2" fmla="*/ 343 w 896"/>
                <a:gd name="T3" fmla="*/ 25 h 940"/>
                <a:gd name="T4" fmla="*/ 355 w 896"/>
                <a:gd name="T5" fmla="*/ 77 h 940"/>
                <a:gd name="T6" fmla="*/ 355 w 896"/>
                <a:gd name="T7" fmla="*/ 451 h 940"/>
                <a:gd name="T8" fmla="*/ 31 w 896"/>
                <a:gd name="T9" fmla="*/ 451 h 940"/>
                <a:gd name="T10" fmla="*/ 0 w 896"/>
                <a:gd name="T11" fmla="*/ 481 h 940"/>
                <a:gd name="T12" fmla="*/ 459 w 896"/>
                <a:gd name="T13" fmla="*/ 940 h 940"/>
                <a:gd name="T14" fmla="*/ 896 w 896"/>
                <a:gd name="T15" fmla="*/ 503 h 940"/>
                <a:gd name="T16" fmla="*/ 390 w 896"/>
                <a:gd name="T17" fmla="*/ 0 h 9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6" h="940">
                  <a:moveTo>
                    <a:pt x="390" y="0"/>
                  </a:moveTo>
                  <a:lnTo>
                    <a:pt x="343" y="25"/>
                  </a:lnTo>
                  <a:lnTo>
                    <a:pt x="355" y="77"/>
                  </a:lnTo>
                  <a:lnTo>
                    <a:pt x="355" y="451"/>
                  </a:lnTo>
                  <a:lnTo>
                    <a:pt x="31" y="451"/>
                  </a:lnTo>
                  <a:lnTo>
                    <a:pt x="0" y="481"/>
                  </a:lnTo>
                  <a:lnTo>
                    <a:pt x="459" y="940"/>
                  </a:lnTo>
                  <a:lnTo>
                    <a:pt x="896" y="503"/>
                  </a:lnTo>
                  <a:lnTo>
                    <a:pt x="390" y="0"/>
                  </a:lnTo>
                  <a:close/>
                </a:path>
              </a:pathLst>
            </a:custGeom>
            <a:gradFill>
              <a:gsLst>
                <a:gs pos="0">
                  <a:schemeClr val="accent5">
                    <a:lumMod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49" name="Freeform 1612"/>
            <p:cNvSpPr>
              <a:spLocks noEditPoints="1"/>
            </p:cNvSpPr>
            <p:nvPr/>
          </p:nvSpPr>
          <p:spPr bwMode="auto">
            <a:xfrm>
              <a:off x="7784404" y="1024963"/>
              <a:ext cx="346789" cy="443831"/>
            </a:xfrm>
            <a:custGeom>
              <a:avLst/>
              <a:gdLst>
                <a:gd name="T0" fmla="*/ 387 w 461"/>
                <a:gd name="T1" fmla="*/ 481 h 590"/>
                <a:gd name="T2" fmla="*/ 387 w 461"/>
                <a:gd name="T3" fmla="*/ 590 h 590"/>
                <a:gd name="T4" fmla="*/ 316 w 461"/>
                <a:gd name="T5" fmla="*/ 590 h 590"/>
                <a:gd name="T6" fmla="*/ 316 w 461"/>
                <a:gd name="T7" fmla="*/ 481 h 590"/>
                <a:gd name="T8" fmla="*/ 0 w 461"/>
                <a:gd name="T9" fmla="*/ 481 h 590"/>
                <a:gd name="T10" fmla="*/ 0 w 461"/>
                <a:gd name="T11" fmla="*/ 418 h 590"/>
                <a:gd name="T12" fmla="*/ 260 w 461"/>
                <a:gd name="T13" fmla="*/ 0 h 590"/>
                <a:gd name="T14" fmla="*/ 387 w 461"/>
                <a:gd name="T15" fmla="*/ 0 h 590"/>
                <a:gd name="T16" fmla="*/ 387 w 461"/>
                <a:gd name="T17" fmla="*/ 420 h 590"/>
                <a:gd name="T18" fmla="*/ 461 w 461"/>
                <a:gd name="T19" fmla="*/ 420 h 590"/>
                <a:gd name="T20" fmla="*/ 461 w 461"/>
                <a:gd name="T21" fmla="*/ 481 h 590"/>
                <a:gd name="T22" fmla="*/ 387 w 461"/>
                <a:gd name="T23" fmla="*/ 481 h 590"/>
                <a:gd name="T24" fmla="*/ 316 w 461"/>
                <a:gd name="T25" fmla="*/ 63 h 590"/>
                <a:gd name="T26" fmla="*/ 298 w 461"/>
                <a:gd name="T27" fmla="*/ 63 h 590"/>
                <a:gd name="T28" fmla="*/ 80 w 461"/>
                <a:gd name="T29" fmla="*/ 420 h 590"/>
                <a:gd name="T30" fmla="*/ 316 w 461"/>
                <a:gd name="T31" fmla="*/ 420 h 590"/>
                <a:gd name="T32" fmla="*/ 316 w 461"/>
                <a:gd name="T33" fmla="*/ 63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1" h="590">
                  <a:moveTo>
                    <a:pt x="387" y="481"/>
                  </a:moveTo>
                  <a:lnTo>
                    <a:pt x="387" y="590"/>
                  </a:lnTo>
                  <a:lnTo>
                    <a:pt x="316" y="590"/>
                  </a:lnTo>
                  <a:lnTo>
                    <a:pt x="316" y="481"/>
                  </a:lnTo>
                  <a:lnTo>
                    <a:pt x="0" y="481"/>
                  </a:lnTo>
                  <a:lnTo>
                    <a:pt x="0" y="418"/>
                  </a:lnTo>
                  <a:lnTo>
                    <a:pt x="260" y="0"/>
                  </a:lnTo>
                  <a:lnTo>
                    <a:pt x="387" y="0"/>
                  </a:lnTo>
                  <a:lnTo>
                    <a:pt x="387" y="420"/>
                  </a:lnTo>
                  <a:lnTo>
                    <a:pt x="461" y="420"/>
                  </a:lnTo>
                  <a:lnTo>
                    <a:pt x="461" y="481"/>
                  </a:lnTo>
                  <a:lnTo>
                    <a:pt x="387" y="481"/>
                  </a:lnTo>
                  <a:close/>
                  <a:moveTo>
                    <a:pt x="316" y="63"/>
                  </a:moveTo>
                  <a:lnTo>
                    <a:pt x="298" y="63"/>
                  </a:lnTo>
                  <a:lnTo>
                    <a:pt x="80" y="420"/>
                  </a:lnTo>
                  <a:lnTo>
                    <a:pt x="316" y="420"/>
                  </a:lnTo>
                  <a:lnTo>
                    <a:pt x="316" y="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578274" y="3327659"/>
            <a:ext cx="835851" cy="935051"/>
            <a:chOff x="4588776" y="1100333"/>
            <a:chExt cx="668599" cy="747956"/>
          </a:xfrm>
        </p:grpSpPr>
        <p:sp>
          <p:nvSpPr>
            <p:cNvPr id="51" name="Freeform 1614"/>
            <p:cNvSpPr>
              <a:spLocks/>
            </p:cNvSpPr>
            <p:nvPr/>
          </p:nvSpPr>
          <p:spPr bwMode="auto">
            <a:xfrm>
              <a:off x="4588776" y="1129830"/>
              <a:ext cx="668599" cy="718459"/>
            </a:xfrm>
            <a:custGeom>
              <a:avLst/>
              <a:gdLst>
                <a:gd name="T0" fmla="*/ 406 w 952"/>
                <a:gd name="T1" fmla="*/ 0 h 1023"/>
                <a:gd name="T2" fmla="*/ 406 w 952"/>
                <a:gd name="T3" fmla="*/ 0 h 1023"/>
                <a:gd name="T4" fmla="*/ 375 w 952"/>
                <a:gd name="T5" fmla="*/ 215 h 1023"/>
                <a:gd name="T6" fmla="*/ 61 w 952"/>
                <a:gd name="T7" fmla="*/ 357 h 1023"/>
                <a:gd name="T8" fmla="*/ 21 w 952"/>
                <a:gd name="T9" fmla="*/ 525 h 1023"/>
                <a:gd name="T10" fmla="*/ 0 w 952"/>
                <a:gd name="T11" fmla="*/ 551 h 1023"/>
                <a:gd name="T12" fmla="*/ 0 w 952"/>
                <a:gd name="T13" fmla="*/ 551 h 1023"/>
                <a:gd name="T14" fmla="*/ 472 w 952"/>
                <a:gd name="T15" fmla="*/ 1023 h 1023"/>
                <a:gd name="T16" fmla="*/ 952 w 952"/>
                <a:gd name="T17" fmla="*/ 546 h 1023"/>
                <a:gd name="T18" fmla="*/ 406 w 952"/>
                <a:gd name="T19" fmla="*/ 0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2" h="1023">
                  <a:moveTo>
                    <a:pt x="406" y="0"/>
                  </a:moveTo>
                  <a:lnTo>
                    <a:pt x="406" y="0"/>
                  </a:lnTo>
                  <a:lnTo>
                    <a:pt x="375" y="215"/>
                  </a:lnTo>
                  <a:lnTo>
                    <a:pt x="61" y="357"/>
                  </a:lnTo>
                  <a:lnTo>
                    <a:pt x="21" y="525"/>
                  </a:lnTo>
                  <a:lnTo>
                    <a:pt x="0" y="551"/>
                  </a:lnTo>
                  <a:lnTo>
                    <a:pt x="0" y="551"/>
                  </a:lnTo>
                  <a:lnTo>
                    <a:pt x="472" y="1023"/>
                  </a:lnTo>
                  <a:lnTo>
                    <a:pt x="952" y="546"/>
                  </a:lnTo>
                  <a:lnTo>
                    <a:pt x="406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1610"/>
            <p:cNvSpPr>
              <a:spLocks/>
            </p:cNvSpPr>
            <p:nvPr/>
          </p:nvSpPr>
          <p:spPr bwMode="auto">
            <a:xfrm>
              <a:off x="4590182" y="1100333"/>
              <a:ext cx="315338" cy="416468"/>
            </a:xfrm>
            <a:custGeom>
              <a:avLst/>
              <a:gdLst>
                <a:gd name="T0" fmla="*/ 0 w 190"/>
                <a:gd name="T1" fmla="*/ 251 h 251"/>
                <a:gd name="T2" fmla="*/ 0 w 190"/>
                <a:gd name="T3" fmla="*/ 196 h 251"/>
                <a:gd name="T4" fmla="*/ 6 w 190"/>
                <a:gd name="T5" fmla="*/ 169 h 251"/>
                <a:gd name="T6" fmla="*/ 26 w 190"/>
                <a:gd name="T7" fmla="*/ 151 h 251"/>
                <a:gd name="T8" fmla="*/ 51 w 190"/>
                <a:gd name="T9" fmla="*/ 141 h 251"/>
                <a:gd name="T10" fmla="*/ 79 w 190"/>
                <a:gd name="T11" fmla="*/ 130 h 251"/>
                <a:gd name="T12" fmla="*/ 106 w 190"/>
                <a:gd name="T13" fmla="*/ 120 h 251"/>
                <a:gd name="T14" fmla="*/ 130 w 190"/>
                <a:gd name="T15" fmla="*/ 111 h 251"/>
                <a:gd name="T16" fmla="*/ 148 w 190"/>
                <a:gd name="T17" fmla="*/ 100 h 251"/>
                <a:gd name="T18" fmla="*/ 156 w 190"/>
                <a:gd name="T19" fmla="*/ 80 h 251"/>
                <a:gd name="T20" fmla="*/ 156 w 190"/>
                <a:gd name="T21" fmla="*/ 71 h 251"/>
                <a:gd name="T22" fmla="*/ 156 w 190"/>
                <a:gd name="T23" fmla="*/ 60 h 251"/>
                <a:gd name="T24" fmla="*/ 145 w 190"/>
                <a:gd name="T25" fmla="*/ 37 h 251"/>
                <a:gd name="T26" fmla="*/ 121 w 190"/>
                <a:gd name="T27" fmla="*/ 27 h 251"/>
                <a:gd name="T28" fmla="*/ 99 w 190"/>
                <a:gd name="T29" fmla="*/ 26 h 251"/>
                <a:gd name="T30" fmla="*/ 76 w 190"/>
                <a:gd name="T31" fmla="*/ 27 h 251"/>
                <a:gd name="T32" fmla="*/ 43 w 190"/>
                <a:gd name="T33" fmla="*/ 40 h 251"/>
                <a:gd name="T34" fmla="*/ 33 w 190"/>
                <a:gd name="T35" fmla="*/ 76 h 251"/>
                <a:gd name="T36" fmla="*/ 33 w 190"/>
                <a:gd name="T37" fmla="*/ 107 h 251"/>
                <a:gd name="T38" fmla="*/ 2 w 190"/>
                <a:gd name="T39" fmla="*/ 107 h 251"/>
                <a:gd name="T40" fmla="*/ 2 w 190"/>
                <a:gd name="T41" fmla="*/ 70 h 251"/>
                <a:gd name="T42" fmla="*/ 19 w 190"/>
                <a:gd name="T43" fmla="*/ 19 h 251"/>
                <a:gd name="T44" fmla="*/ 69 w 190"/>
                <a:gd name="T45" fmla="*/ 0 h 251"/>
                <a:gd name="T46" fmla="*/ 99 w 190"/>
                <a:gd name="T47" fmla="*/ 0 h 251"/>
                <a:gd name="T48" fmla="*/ 130 w 190"/>
                <a:gd name="T49" fmla="*/ 2 h 251"/>
                <a:gd name="T50" fmla="*/ 168 w 190"/>
                <a:gd name="T51" fmla="*/ 17 h 251"/>
                <a:gd name="T52" fmla="*/ 186 w 190"/>
                <a:gd name="T53" fmla="*/ 55 h 251"/>
                <a:gd name="T54" fmla="*/ 186 w 190"/>
                <a:gd name="T55" fmla="*/ 83 h 251"/>
                <a:gd name="T56" fmla="*/ 178 w 190"/>
                <a:gd name="T57" fmla="*/ 110 h 251"/>
                <a:gd name="T58" fmla="*/ 148 w 190"/>
                <a:gd name="T59" fmla="*/ 135 h 251"/>
                <a:gd name="T60" fmla="*/ 123 w 190"/>
                <a:gd name="T61" fmla="*/ 144 h 251"/>
                <a:gd name="T62" fmla="*/ 96 w 190"/>
                <a:gd name="T63" fmla="*/ 154 h 251"/>
                <a:gd name="T64" fmla="*/ 68 w 190"/>
                <a:gd name="T65" fmla="*/ 165 h 251"/>
                <a:gd name="T66" fmla="*/ 44 w 190"/>
                <a:gd name="T67" fmla="*/ 174 h 251"/>
                <a:gd name="T68" fmla="*/ 33 w 190"/>
                <a:gd name="T69" fmla="*/ 183 h 251"/>
                <a:gd name="T70" fmla="*/ 30 w 190"/>
                <a:gd name="T71" fmla="*/ 197 h 251"/>
                <a:gd name="T72" fmla="*/ 30 w 190"/>
                <a:gd name="T73" fmla="*/ 226 h 251"/>
                <a:gd name="T74" fmla="*/ 190 w 190"/>
                <a:gd name="T75" fmla="*/ 226 h 251"/>
                <a:gd name="T76" fmla="*/ 190 w 190"/>
                <a:gd name="T77" fmla="*/ 251 h 251"/>
                <a:gd name="T78" fmla="*/ 0 w 190"/>
                <a:gd name="T79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0" h="251">
                  <a:moveTo>
                    <a:pt x="0" y="251"/>
                  </a:moveTo>
                  <a:cubicBezTo>
                    <a:pt x="0" y="196"/>
                    <a:pt x="0" y="196"/>
                    <a:pt x="0" y="196"/>
                  </a:cubicBezTo>
                  <a:cubicBezTo>
                    <a:pt x="0" y="186"/>
                    <a:pt x="2" y="177"/>
                    <a:pt x="6" y="169"/>
                  </a:cubicBezTo>
                  <a:cubicBezTo>
                    <a:pt x="9" y="161"/>
                    <a:pt x="16" y="155"/>
                    <a:pt x="26" y="151"/>
                  </a:cubicBezTo>
                  <a:cubicBezTo>
                    <a:pt x="34" y="148"/>
                    <a:pt x="42" y="144"/>
                    <a:pt x="51" y="141"/>
                  </a:cubicBezTo>
                  <a:cubicBezTo>
                    <a:pt x="60" y="137"/>
                    <a:pt x="70" y="134"/>
                    <a:pt x="79" y="130"/>
                  </a:cubicBezTo>
                  <a:cubicBezTo>
                    <a:pt x="88" y="127"/>
                    <a:pt x="97" y="123"/>
                    <a:pt x="106" y="120"/>
                  </a:cubicBezTo>
                  <a:cubicBezTo>
                    <a:pt x="114" y="117"/>
                    <a:pt x="122" y="114"/>
                    <a:pt x="130" y="111"/>
                  </a:cubicBezTo>
                  <a:cubicBezTo>
                    <a:pt x="138" y="109"/>
                    <a:pt x="144" y="105"/>
                    <a:pt x="148" y="100"/>
                  </a:cubicBezTo>
                  <a:cubicBezTo>
                    <a:pt x="152" y="96"/>
                    <a:pt x="154" y="89"/>
                    <a:pt x="156" y="80"/>
                  </a:cubicBezTo>
                  <a:cubicBezTo>
                    <a:pt x="156" y="78"/>
                    <a:pt x="156" y="75"/>
                    <a:pt x="156" y="71"/>
                  </a:cubicBezTo>
                  <a:cubicBezTo>
                    <a:pt x="156" y="68"/>
                    <a:pt x="156" y="64"/>
                    <a:pt x="156" y="60"/>
                  </a:cubicBezTo>
                  <a:cubicBezTo>
                    <a:pt x="155" y="50"/>
                    <a:pt x="151" y="42"/>
                    <a:pt x="145" y="37"/>
                  </a:cubicBezTo>
                  <a:cubicBezTo>
                    <a:pt x="139" y="31"/>
                    <a:pt x="131" y="28"/>
                    <a:pt x="121" y="27"/>
                  </a:cubicBezTo>
                  <a:cubicBezTo>
                    <a:pt x="113" y="27"/>
                    <a:pt x="105" y="26"/>
                    <a:pt x="99" y="26"/>
                  </a:cubicBezTo>
                  <a:cubicBezTo>
                    <a:pt x="92" y="26"/>
                    <a:pt x="85" y="26"/>
                    <a:pt x="76" y="27"/>
                  </a:cubicBezTo>
                  <a:cubicBezTo>
                    <a:pt x="60" y="27"/>
                    <a:pt x="49" y="32"/>
                    <a:pt x="43" y="40"/>
                  </a:cubicBezTo>
                  <a:cubicBezTo>
                    <a:pt x="36" y="47"/>
                    <a:pt x="33" y="59"/>
                    <a:pt x="33" y="76"/>
                  </a:cubicBezTo>
                  <a:cubicBezTo>
                    <a:pt x="33" y="107"/>
                    <a:pt x="33" y="107"/>
                    <a:pt x="33" y="107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49"/>
                    <a:pt x="8" y="32"/>
                    <a:pt x="19" y="19"/>
                  </a:cubicBezTo>
                  <a:cubicBezTo>
                    <a:pt x="31" y="7"/>
                    <a:pt x="47" y="1"/>
                    <a:pt x="69" y="0"/>
                  </a:cubicBezTo>
                  <a:cubicBezTo>
                    <a:pt x="78" y="0"/>
                    <a:pt x="88" y="0"/>
                    <a:pt x="99" y="0"/>
                  </a:cubicBezTo>
                  <a:cubicBezTo>
                    <a:pt x="109" y="0"/>
                    <a:pt x="119" y="0"/>
                    <a:pt x="130" y="2"/>
                  </a:cubicBezTo>
                  <a:cubicBezTo>
                    <a:pt x="146" y="3"/>
                    <a:pt x="159" y="9"/>
                    <a:pt x="168" y="17"/>
                  </a:cubicBezTo>
                  <a:cubicBezTo>
                    <a:pt x="178" y="26"/>
                    <a:pt x="183" y="38"/>
                    <a:pt x="186" y="55"/>
                  </a:cubicBezTo>
                  <a:cubicBezTo>
                    <a:pt x="187" y="64"/>
                    <a:pt x="187" y="73"/>
                    <a:pt x="186" y="83"/>
                  </a:cubicBezTo>
                  <a:cubicBezTo>
                    <a:pt x="185" y="93"/>
                    <a:pt x="182" y="102"/>
                    <a:pt x="178" y="110"/>
                  </a:cubicBezTo>
                  <a:cubicBezTo>
                    <a:pt x="171" y="121"/>
                    <a:pt x="161" y="130"/>
                    <a:pt x="148" y="135"/>
                  </a:cubicBezTo>
                  <a:cubicBezTo>
                    <a:pt x="140" y="137"/>
                    <a:pt x="132" y="140"/>
                    <a:pt x="123" y="144"/>
                  </a:cubicBezTo>
                  <a:cubicBezTo>
                    <a:pt x="114" y="147"/>
                    <a:pt x="105" y="151"/>
                    <a:pt x="96" y="154"/>
                  </a:cubicBezTo>
                  <a:cubicBezTo>
                    <a:pt x="87" y="158"/>
                    <a:pt x="77" y="161"/>
                    <a:pt x="68" y="165"/>
                  </a:cubicBezTo>
                  <a:cubicBezTo>
                    <a:pt x="59" y="168"/>
                    <a:pt x="51" y="171"/>
                    <a:pt x="44" y="174"/>
                  </a:cubicBezTo>
                  <a:cubicBezTo>
                    <a:pt x="39" y="176"/>
                    <a:pt x="35" y="179"/>
                    <a:pt x="33" y="183"/>
                  </a:cubicBezTo>
                  <a:cubicBezTo>
                    <a:pt x="31" y="187"/>
                    <a:pt x="30" y="192"/>
                    <a:pt x="30" y="197"/>
                  </a:cubicBezTo>
                  <a:cubicBezTo>
                    <a:pt x="30" y="226"/>
                    <a:pt x="30" y="226"/>
                    <a:pt x="30" y="226"/>
                  </a:cubicBezTo>
                  <a:cubicBezTo>
                    <a:pt x="190" y="226"/>
                    <a:pt x="190" y="226"/>
                    <a:pt x="190" y="226"/>
                  </a:cubicBezTo>
                  <a:cubicBezTo>
                    <a:pt x="190" y="251"/>
                    <a:pt x="190" y="251"/>
                    <a:pt x="190" y="251"/>
                  </a:cubicBezTo>
                  <a:lnTo>
                    <a:pt x="0" y="2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8" name="标题 1"/>
          <p:cNvSpPr txBox="1">
            <a:spLocks/>
          </p:cNvSpPr>
          <p:nvPr/>
        </p:nvSpPr>
        <p:spPr>
          <a:xfrm>
            <a:off x="1746976" y="5342469"/>
            <a:ext cx="2768207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67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29" name="标题 1"/>
          <p:cNvSpPr txBox="1">
            <a:spLocks/>
          </p:cNvSpPr>
          <p:nvPr/>
        </p:nvSpPr>
        <p:spPr>
          <a:xfrm>
            <a:off x="4868001" y="5342469"/>
            <a:ext cx="2768207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67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30" name="标题 1"/>
          <p:cNvSpPr txBox="1">
            <a:spLocks/>
          </p:cNvSpPr>
          <p:nvPr/>
        </p:nvSpPr>
        <p:spPr>
          <a:xfrm>
            <a:off x="3311805" y="1309825"/>
            <a:ext cx="2768207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67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31" name="标题 1"/>
          <p:cNvSpPr txBox="1">
            <a:spLocks/>
          </p:cNvSpPr>
          <p:nvPr/>
        </p:nvSpPr>
        <p:spPr>
          <a:xfrm>
            <a:off x="6432830" y="1309825"/>
            <a:ext cx="2768207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67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32" name="TextBox 3"/>
          <p:cNvSpPr txBox="1"/>
          <p:nvPr/>
        </p:nvSpPr>
        <p:spPr>
          <a:xfrm>
            <a:off x="5178806" y="192458"/>
            <a:ext cx="408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/>
                </a:solidFill>
                <a:cs typeface="+mn-ea"/>
                <a:sym typeface="+mn-lt"/>
              </a:rPr>
              <a:t>添加您的标题</a:t>
            </a:r>
            <a:endParaRPr lang="zh-CN" altLang="en-US" sz="28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5449515" y="715678"/>
            <a:ext cx="136815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图片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14711" y="-263381"/>
            <a:ext cx="1395755" cy="133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055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7"/>
          <p:cNvSpPr>
            <a:spLocks/>
          </p:cNvSpPr>
          <p:nvPr/>
        </p:nvSpPr>
        <p:spPr bwMode="auto">
          <a:xfrm>
            <a:off x="4100665" y="2823228"/>
            <a:ext cx="3187645" cy="3077147"/>
          </a:xfrm>
          <a:custGeom>
            <a:avLst/>
            <a:gdLst>
              <a:gd name="T0" fmla="*/ 471 w 647"/>
              <a:gd name="T1" fmla="*/ 599 h 625"/>
              <a:gd name="T2" fmla="*/ 611 w 647"/>
              <a:gd name="T3" fmla="*/ 524 h 625"/>
              <a:gd name="T4" fmla="*/ 647 w 647"/>
              <a:gd name="T5" fmla="*/ 504 h 625"/>
              <a:gd name="T6" fmla="*/ 519 w 647"/>
              <a:gd name="T7" fmla="*/ 469 h 625"/>
              <a:gd name="T8" fmla="*/ 454 w 647"/>
              <a:gd name="T9" fmla="*/ 432 h 625"/>
              <a:gd name="T10" fmla="*/ 454 w 647"/>
              <a:gd name="T11" fmla="*/ 432 h 625"/>
              <a:gd name="T12" fmla="*/ 206 w 647"/>
              <a:gd name="T13" fmla="*/ 287 h 625"/>
              <a:gd name="T14" fmla="*/ 207 w 647"/>
              <a:gd name="T15" fmla="*/ 1 h 625"/>
              <a:gd name="T16" fmla="*/ 209 w 647"/>
              <a:gd name="T17" fmla="*/ 0 h 625"/>
              <a:gd name="T18" fmla="*/ 209 w 647"/>
              <a:gd name="T19" fmla="*/ 0 h 625"/>
              <a:gd name="T20" fmla="*/ 92 w 647"/>
              <a:gd name="T21" fmla="*/ 64 h 625"/>
              <a:gd name="T22" fmla="*/ 33 w 647"/>
              <a:gd name="T23" fmla="*/ 105 h 625"/>
              <a:gd name="T24" fmla="*/ 4 w 647"/>
              <a:gd name="T25" fmla="*/ 148 h 625"/>
              <a:gd name="T26" fmla="*/ 0 w 647"/>
              <a:gd name="T27" fmla="*/ 399 h 625"/>
              <a:gd name="T28" fmla="*/ 158 w 647"/>
              <a:gd name="T29" fmla="*/ 491 h 625"/>
              <a:gd name="T30" fmla="*/ 158 w 647"/>
              <a:gd name="T31" fmla="*/ 491 h 625"/>
              <a:gd name="T32" fmla="*/ 306 w 647"/>
              <a:gd name="T33" fmla="*/ 578 h 625"/>
              <a:gd name="T34" fmla="*/ 471 w 647"/>
              <a:gd name="T35" fmla="*/ 599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47" h="625">
                <a:moveTo>
                  <a:pt x="471" y="599"/>
                </a:moveTo>
                <a:cubicBezTo>
                  <a:pt x="522" y="572"/>
                  <a:pt x="611" y="524"/>
                  <a:pt x="611" y="524"/>
                </a:cubicBezTo>
                <a:cubicBezTo>
                  <a:pt x="647" y="504"/>
                  <a:pt x="647" y="504"/>
                  <a:pt x="647" y="504"/>
                </a:cubicBezTo>
                <a:cubicBezTo>
                  <a:pt x="612" y="512"/>
                  <a:pt x="579" y="501"/>
                  <a:pt x="519" y="469"/>
                </a:cubicBezTo>
                <a:cubicBezTo>
                  <a:pt x="496" y="456"/>
                  <a:pt x="474" y="443"/>
                  <a:pt x="454" y="432"/>
                </a:cubicBezTo>
                <a:cubicBezTo>
                  <a:pt x="454" y="432"/>
                  <a:pt x="454" y="432"/>
                  <a:pt x="454" y="432"/>
                </a:cubicBezTo>
                <a:cubicBezTo>
                  <a:pt x="206" y="287"/>
                  <a:pt x="206" y="287"/>
                  <a:pt x="206" y="287"/>
                </a:cubicBezTo>
                <a:cubicBezTo>
                  <a:pt x="207" y="1"/>
                  <a:pt x="207" y="1"/>
                  <a:pt x="207" y="1"/>
                </a:cubicBezTo>
                <a:cubicBezTo>
                  <a:pt x="209" y="0"/>
                  <a:pt x="209" y="0"/>
                  <a:pt x="209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188" y="12"/>
                  <a:pt x="117" y="48"/>
                  <a:pt x="92" y="64"/>
                </a:cubicBezTo>
                <a:cubicBezTo>
                  <a:pt x="67" y="79"/>
                  <a:pt x="48" y="93"/>
                  <a:pt x="33" y="105"/>
                </a:cubicBezTo>
                <a:cubicBezTo>
                  <a:pt x="17" y="121"/>
                  <a:pt x="9" y="131"/>
                  <a:pt x="4" y="148"/>
                </a:cubicBezTo>
                <a:cubicBezTo>
                  <a:pt x="0" y="399"/>
                  <a:pt x="0" y="399"/>
                  <a:pt x="0" y="399"/>
                </a:cubicBezTo>
                <a:cubicBezTo>
                  <a:pt x="158" y="491"/>
                  <a:pt x="158" y="491"/>
                  <a:pt x="158" y="491"/>
                </a:cubicBezTo>
                <a:cubicBezTo>
                  <a:pt x="158" y="491"/>
                  <a:pt x="158" y="491"/>
                  <a:pt x="158" y="491"/>
                </a:cubicBezTo>
                <a:cubicBezTo>
                  <a:pt x="171" y="500"/>
                  <a:pt x="235" y="539"/>
                  <a:pt x="306" y="578"/>
                </a:cubicBezTo>
                <a:cubicBezTo>
                  <a:pt x="387" y="622"/>
                  <a:pt x="420" y="625"/>
                  <a:pt x="471" y="599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4111088" y="1347199"/>
            <a:ext cx="3033371" cy="2485067"/>
          </a:xfrm>
          <a:custGeom>
            <a:avLst/>
            <a:gdLst>
              <a:gd name="T0" fmla="*/ 409 w 616"/>
              <a:gd name="T1" fmla="*/ 233 h 505"/>
              <a:gd name="T2" fmla="*/ 615 w 616"/>
              <a:gd name="T3" fmla="*/ 355 h 505"/>
              <a:gd name="T4" fmla="*/ 616 w 616"/>
              <a:gd name="T5" fmla="*/ 297 h 505"/>
              <a:gd name="T6" fmla="*/ 615 w 616"/>
              <a:gd name="T7" fmla="*/ 297 h 505"/>
              <a:gd name="T8" fmla="*/ 615 w 616"/>
              <a:gd name="T9" fmla="*/ 222 h 505"/>
              <a:gd name="T10" fmla="*/ 588 w 616"/>
              <a:gd name="T11" fmla="*/ 101 h 505"/>
              <a:gd name="T12" fmla="*/ 417 w 616"/>
              <a:gd name="T13" fmla="*/ 0 h 505"/>
              <a:gd name="T14" fmla="*/ 258 w 616"/>
              <a:gd name="T15" fmla="*/ 89 h 505"/>
              <a:gd name="T16" fmla="*/ 258 w 616"/>
              <a:gd name="T17" fmla="*/ 89 h 505"/>
              <a:gd name="T18" fmla="*/ 108 w 616"/>
              <a:gd name="T19" fmla="*/ 174 h 505"/>
              <a:gd name="T20" fmla="*/ 7 w 616"/>
              <a:gd name="T21" fmla="*/ 305 h 505"/>
              <a:gd name="T22" fmla="*/ 1 w 616"/>
              <a:gd name="T23" fmla="*/ 464 h 505"/>
              <a:gd name="T24" fmla="*/ 0 w 616"/>
              <a:gd name="T25" fmla="*/ 505 h 505"/>
              <a:gd name="T26" fmla="*/ 95 w 616"/>
              <a:gd name="T27" fmla="*/ 412 h 505"/>
              <a:gd name="T28" fmla="*/ 160 w 616"/>
              <a:gd name="T29" fmla="*/ 374 h 505"/>
              <a:gd name="T30" fmla="*/ 160 w 616"/>
              <a:gd name="T31" fmla="*/ 374 h 505"/>
              <a:gd name="T32" fmla="*/ 409 w 616"/>
              <a:gd name="T33" fmla="*/ 233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16" h="505">
                <a:moveTo>
                  <a:pt x="409" y="233"/>
                </a:moveTo>
                <a:cubicBezTo>
                  <a:pt x="615" y="355"/>
                  <a:pt x="615" y="355"/>
                  <a:pt x="615" y="355"/>
                </a:cubicBezTo>
                <a:cubicBezTo>
                  <a:pt x="616" y="297"/>
                  <a:pt x="616" y="297"/>
                  <a:pt x="616" y="297"/>
                </a:cubicBezTo>
                <a:cubicBezTo>
                  <a:pt x="615" y="297"/>
                  <a:pt x="615" y="297"/>
                  <a:pt x="615" y="297"/>
                </a:cubicBezTo>
                <a:cubicBezTo>
                  <a:pt x="616" y="274"/>
                  <a:pt x="616" y="248"/>
                  <a:pt x="615" y="222"/>
                </a:cubicBezTo>
                <a:cubicBezTo>
                  <a:pt x="613" y="160"/>
                  <a:pt x="607" y="126"/>
                  <a:pt x="588" y="101"/>
                </a:cubicBezTo>
                <a:cubicBezTo>
                  <a:pt x="417" y="0"/>
                  <a:pt x="417" y="0"/>
                  <a:pt x="417" y="0"/>
                </a:cubicBezTo>
                <a:cubicBezTo>
                  <a:pt x="258" y="89"/>
                  <a:pt x="258" y="89"/>
                  <a:pt x="258" y="89"/>
                </a:cubicBezTo>
                <a:cubicBezTo>
                  <a:pt x="258" y="89"/>
                  <a:pt x="258" y="89"/>
                  <a:pt x="258" y="89"/>
                </a:cubicBezTo>
                <a:cubicBezTo>
                  <a:pt x="244" y="97"/>
                  <a:pt x="177" y="132"/>
                  <a:pt x="108" y="174"/>
                </a:cubicBezTo>
                <a:cubicBezTo>
                  <a:pt x="29" y="221"/>
                  <a:pt x="9" y="248"/>
                  <a:pt x="7" y="305"/>
                </a:cubicBezTo>
                <a:cubicBezTo>
                  <a:pt x="4" y="363"/>
                  <a:pt x="1" y="464"/>
                  <a:pt x="1" y="464"/>
                </a:cubicBezTo>
                <a:cubicBezTo>
                  <a:pt x="0" y="505"/>
                  <a:pt x="0" y="505"/>
                  <a:pt x="0" y="505"/>
                </a:cubicBezTo>
                <a:cubicBezTo>
                  <a:pt x="11" y="471"/>
                  <a:pt x="37" y="448"/>
                  <a:pt x="95" y="412"/>
                </a:cubicBezTo>
                <a:cubicBezTo>
                  <a:pt x="118" y="399"/>
                  <a:pt x="140" y="386"/>
                  <a:pt x="160" y="374"/>
                </a:cubicBezTo>
                <a:cubicBezTo>
                  <a:pt x="160" y="374"/>
                  <a:pt x="160" y="374"/>
                  <a:pt x="160" y="374"/>
                </a:cubicBezTo>
                <a:lnTo>
                  <a:pt x="409" y="233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>
            <a:off x="5904009" y="1824615"/>
            <a:ext cx="2230725" cy="3619191"/>
          </a:xfrm>
          <a:custGeom>
            <a:avLst/>
            <a:gdLst>
              <a:gd name="T0" fmla="*/ 387 w 453"/>
              <a:gd name="T1" fmla="*/ 105 h 735"/>
              <a:gd name="T2" fmla="*/ 253 w 453"/>
              <a:gd name="T3" fmla="*/ 21 h 735"/>
              <a:gd name="T4" fmla="*/ 218 w 453"/>
              <a:gd name="T5" fmla="*/ 0 h 735"/>
              <a:gd name="T6" fmla="*/ 251 w 453"/>
              <a:gd name="T7" fmla="*/ 128 h 735"/>
              <a:gd name="T8" fmla="*/ 251 w 453"/>
              <a:gd name="T9" fmla="*/ 203 h 735"/>
              <a:gd name="T10" fmla="*/ 252 w 453"/>
              <a:gd name="T11" fmla="*/ 203 h 735"/>
              <a:gd name="T12" fmla="*/ 250 w 453"/>
              <a:gd name="T13" fmla="*/ 488 h 735"/>
              <a:gd name="T14" fmla="*/ 2 w 453"/>
              <a:gd name="T15" fmla="*/ 629 h 735"/>
              <a:gd name="T16" fmla="*/ 1 w 453"/>
              <a:gd name="T17" fmla="*/ 628 h 735"/>
              <a:gd name="T18" fmla="*/ 0 w 453"/>
              <a:gd name="T19" fmla="*/ 628 h 735"/>
              <a:gd name="T20" fmla="*/ 113 w 453"/>
              <a:gd name="T21" fmla="*/ 698 h 735"/>
              <a:gd name="T22" fmla="*/ 179 w 453"/>
              <a:gd name="T23" fmla="*/ 727 h 735"/>
              <a:gd name="T24" fmla="*/ 235 w 453"/>
              <a:gd name="T25" fmla="*/ 731 h 735"/>
              <a:gd name="T26" fmla="*/ 448 w 453"/>
              <a:gd name="T27" fmla="*/ 617 h 735"/>
              <a:gd name="T28" fmla="*/ 450 w 453"/>
              <a:gd name="T29" fmla="*/ 428 h 735"/>
              <a:gd name="T30" fmla="*/ 450 w 453"/>
              <a:gd name="T31" fmla="*/ 428 h 735"/>
              <a:gd name="T32" fmla="*/ 451 w 453"/>
              <a:gd name="T33" fmla="*/ 257 h 735"/>
              <a:gd name="T34" fmla="*/ 387 w 453"/>
              <a:gd name="T35" fmla="*/ 105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53" h="735">
                <a:moveTo>
                  <a:pt x="387" y="105"/>
                </a:moveTo>
                <a:cubicBezTo>
                  <a:pt x="338" y="74"/>
                  <a:pt x="253" y="21"/>
                  <a:pt x="253" y="21"/>
                </a:cubicBezTo>
                <a:cubicBezTo>
                  <a:pt x="218" y="0"/>
                  <a:pt x="218" y="0"/>
                  <a:pt x="218" y="0"/>
                </a:cubicBezTo>
                <a:cubicBezTo>
                  <a:pt x="242" y="26"/>
                  <a:pt x="249" y="60"/>
                  <a:pt x="251" y="128"/>
                </a:cubicBezTo>
                <a:cubicBezTo>
                  <a:pt x="252" y="154"/>
                  <a:pt x="252" y="180"/>
                  <a:pt x="251" y="203"/>
                </a:cubicBezTo>
                <a:cubicBezTo>
                  <a:pt x="252" y="203"/>
                  <a:pt x="252" y="203"/>
                  <a:pt x="252" y="203"/>
                </a:cubicBezTo>
                <a:cubicBezTo>
                  <a:pt x="250" y="488"/>
                  <a:pt x="250" y="488"/>
                  <a:pt x="250" y="488"/>
                </a:cubicBezTo>
                <a:cubicBezTo>
                  <a:pt x="2" y="629"/>
                  <a:pt x="2" y="629"/>
                  <a:pt x="2" y="629"/>
                </a:cubicBezTo>
                <a:cubicBezTo>
                  <a:pt x="1" y="628"/>
                  <a:pt x="1" y="628"/>
                  <a:pt x="1" y="628"/>
                </a:cubicBezTo>
                <a:cubicBezTo>
                  <a:pt x="0" y="628"/>
                  <a:pt x="0" y="628"/>
                  <a:pt x="0" y="628"/>
                </a:cubicBezTo>
                <a:cubicBezTo>
                  <a:pt x="21" y="641"/>
                  <a:pt x="88" y="684"/>
                  <a:pt x="113" y="698"/>
                </a:cubicBezTo>
                <a:cubicBezTo>
                  <a:pt x="139" y="711"/>
                  <a:pt x="160" y="721"/>
                  <a:pt x="179" y="727"/>
                </a:cubicBezTo>
                <a:cubicBezTo>
                  <a:pt x="200" y="734"/>
                  <a:pt x="217" y="735"/>
                  <a:pt x="235" y="731"/>
                </a:cubicBezTo>
                <a:cubicBezTo>
                  <a:pt x="448" y="617"/>
                  <a:pt x="448" y="617"/>
                  <a:pt x="448" y="617"/>
                </a:cubicBezTo>
                <a:cubicBezTo>
                  <a:pt x="450" y="428"/>
                  <a:pt x="450" y="428"/>
                  <a:pt x="450" y="428"/>
                </a:cubicBezTo>
                <a:cubicBezTo>
                  <a:pt x="450" y="428"/>
                  <a:pt x="450" y="428"/>
                  <a:pt x="450" y="428"/>
                </a:cubicBezTo>
                <a:cubicBezTo>
                  <a:pt x="450" y="412"/>
                  <a:pt x="453" y="338"/>
                  <a:pt x="451" y="257"/>
                </a:cubicBezTo>
                <a:cubicBezTo>
                  <a:pt x="449" y="165"/>
                  <a:pt x="436" y="135"/>
                  <a:pt x="387" y="105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2" name="Freeform 7_1"/>
          <p:cNvSpPr>
            <a:spLocks/>
          </p:cNvSpPr>
          <p:nvPr/>
        </p:nvSpPr>
        <p:spPr bwMode="auto">
          <a:xfrm>
            <a:off x="5904009" y="4696911"/>
            <a:ext cx="1384301" cy="1156592"/>
          </a:xfrm>
          <a:custGeom>
            <a:avLst/>
            <a:gdLst/>
            <a:ahLst/>
            <a:cxnLst/>
            <a:rect l="l" t="t" r="r" b="b"/>
            <a:pathLst>
              <a:path w="1038226" h="867444">
                <a:moveTo>
                  <a:pt x="0" y="0"/>
                </a:moveTo>
                <a:cubicBezTo>
                  <a:pt x="92973" y="54321"/>
                  <a:pt x="200564" y="117184"/>
                  <a:pt x="325071" y="189931"/>
                </a:cubicBezTo>
                <a:cubicBezTo>
                  <a:pt x="398973" y="230549"/>
                  <a:pt x="480265" y="278553"/>
                  <a:pt x="565253" y="326556"/>
                </a:cubicBezTo>
                <a:cubicBezTo>
                  <a:pt x="786959" y="444719"/>
                  <a:pt x="908897" y="485337"/>
                  <a:pt x="1038226" y="455796"/>
                </a:cubicBezTo>
                <a:cubicBezTo>
                  <a:pt x="1038226" y="455796"/>
                  <a:pt x="1038226" y="455796"/>
                  <a:pt x="905202" y="529648"/>
                </a:cubicBezTo>
                <a:cubicBezTo>
                  <a:pt x="905202" y="529648"/>
                  <a:pt x="576338" y="706892"/>
                  <a:pt x="387887" y="806591"/>
                </a:cubicBezTo>
                <a:cubicBezTo>
                  <a:pt x="254052" y="874775"/>
                  <a:pt x="153762" y="888947"/>
                  <a:pt x="0" y="832305"/>
                </a:cubicBezTo>
                <a:close/>
              </a:path>
            </a:pathLst>
          </a:custGeom>
          <a:gradFill flip="none" rotWithShape="0">
            <a:gsLst>
              <a:gs pos="0">
                <a:srgbClr val="E4E4D2">
                  <a:lumMod val="55000"/>
                  <a:lumOff val="45000"/>
                </a:srgbClr>
              </a:gs>
              <a:gs pos="100000">
                <a:srgbClr val="FBFBF9">
                  <a:lumMod val="97000"/>
                </a:srgbClr>
              </a:gs>
            </a:gsLst>
            <a:lin ang="10200000" scaled="0"/>
            <a:tileRect/>
          </a:gradFill>
          <a:ln w="6350">
            <a:noFill/>
          </a:ln>
          <a:effectLst>
            <a:outerShdw blurRad="127000" dist="76200" dir="21594000" algn="bl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8581377" y="2585377"/>
            <a:ext cx="378129" cy="421883"/>
          </a:xfrm>
          <a:custGeom>
            <a:avLst/>
            <a:gdLst/>
            <a:ahLst/>
            <a:cxnLst/>
            <a:rect l="l" t="t" r="r" b="b"/>
            <a:pathLst>
              <a:path w="283597" h="316412">
                <a:moveTo>
                  <a:pt x="180381" y="185346"/>
                </a:moveTo>
                <a:cubicBezTo>
                  <a:pt x="185717" y="183400"/>
                  <a:pt x="190082" y="183400"/>
                  <a:pt x="192023" y="185346"/>
                </a:cubicBezTo>
                <a:lnTo>
                  <a:pt x="281275" y="274827"/>
                </a:lnTo>
                <a:cubicBezTo>
                  <a:pt x="287096" y="280662"/>
                  <a:pt x="281275" y="292334"/>
                  <a:pt x="271574" y="304005"/>
                </a:cubicBezTo>
                <a:cubicBezTo>
                  <a:pt x="259932" y="315677"/>
                  <a:pt x="246350" y="319567"/>
                  <a:pt x="242470" y="313731"/>
                </a:cubicBezTo>
                <a:cubicBezTo>
                  <a:pt x="153217" y="226196"/>
                  <a:pt x="153217" y="226196"/>
                  <a:pt x="153217" y="226196"/>
                </a:cubicBezTo>
                <a:cubicBezTo>
                  <a:pt x="147396" y="220360"/>
                  <a:pt x="153217" y="206743"/>
                  <a:pt x="162918" y="197017"/>
                </a:cubicBezTo>
                <a:cubicBezTo>
                  <a:pt x="168739" y="191181"/>
                  <a:pt x="175045" y="187291"/>
                  <a:pt x="180381" y="185346"/>
                </a:cubicBezTo>
                <a:close/>
                <a:moveTo>
                  <a:pt x="76753" y="37903"/>
                </a:moveTo>
                <a:cubicBezTo>
                  <a:pt x="58320" y="37903"/>
                  <a:pt x="39887" y="45163"/>
                  <a:pt x="25335" y="59683"/>
                </a:cubicBezTo>
                <a:cubicBezTo>
                  <a:pt x="-1829" y="86786"/>
                  <a:pt x="-1829" y="133250"/>
                  <a:pt x="25335" y="160353"/>
                </a:cubicBezTo>
                <a:cubicBezTo>
                  <a:pt x="54439" y="189393"/>
                  <a:pt x="99066" y="189393"/>
                  <a:pt x="128170" y="160353"/>
                </a:cubicBezTo>
                <a:cubicBezTo>
                  <a:pt x="155334" y="133250"/>
                  <a:pt x="155334" y="86786"/>
                  <a:pt x="128170" y="59683"/>
                </a:cubicBezTo>
                <a:cubicBezTo>
                  <a:pt x="113618" y="45163"/>
                  <a:pt x="95185" y="37903"/>
                  <a:pt x="76753" y="37903"/>
                </a:cubicBezTo>
                <a:close/>
                <a:moveTo>
                  <a:pt x="77724" y="0"/>
                </a:moveTo>
                <a:cubicBezTo>
                  <a:pt x="105899" y="0"/>
                  <a:pt x="134074" y="10633"/>
                  <a:pt x="155448" y="31898"/>
                </a:cubicBezTo>
                <a:cubicBezTo>
                  <a:pt x="198196" y="74427"/>
                  <a:pt x="198196" y="144021"/>
                  <a:pt x="155448" y="186551"/>
                </a:cubicBezTo>
                <a:cubicBezTo>
                  <a:pt x="112700" y="229080"/>
                  <a:pt x="42748" y="229080"/>
                  <a:pt x="0" y="186551"/>
                </a:cubicBezTo>
                <a:cubicBezTo>
                  <a:pt x="-44692" y="144021"/>
                  <a:pt x="-44692" y="74427"/>
                  <a:pt x="0" y="31898"/>
                </a:cubicBezTo>
                <a:cubicBezTo>
                  <a:pt x="21374" y="10633"/>
                  <a:pt x="49549" y="0"/>
                  <a:pt x="77724" y="0"/>
                </a:cubicBezTo>
                <a:close/>
              </a:path>
            </a:pathLst>
          </a:custGeom>
          <a:solidFill>
            <a:schemeClr val="tx2"/>
          </a:solidFill>
          <a:ln w="6350">
            <a:noFill/>
          </a:ln>
          <a:effectLst/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7871972" y="3051685"/>
            <a:ext cx="1623484" cy="410633"/>
          </a:xfrm>
          <a:custGeom>
            <a:avLst/>
            <a:gdLst>
              <a:gd name="T0" fmla="*/ 2 w 629"/>
              <a:gd name="T1" fmla="*/ 159 h 159"/>
              <a:gd name="T2" fmla="*/ 1 w 629"/>
              <a:gd name="T3" fmla="*/ 159 h 159"/>
              <a:gd name="T4" fmla="*/ 0 w 629"/>
              <a:gd name="T5" fmla="*/ 156 h 159"/>
              <a:gd name="T6" fmla="*/ 94 w 629"/>
              <a:gd name="T7" fmla="*/ 0 h 159"/>
              <a:gd name="T8" fmla="*/ 627 w 629"/>
              <a:gd name="T9" fmla="*/ 0 h 159"/>
              <a:gd name="T10" fmla="*/ 629 w 629"/>
              <a:gd name="T11" fmla="*/ 2 h 159"/>
              <a:gd name="T12" fmla="*/ 627 w 629"/>
              <a:gd name="T13" fmla="*/ 4 h 159"/>
              <a:gd name="T14" fmla="*/ 96 w 629"/>
              <a:gd name="T15" fmla="*/ 4 h 159"/>
              <a:gd name="T16" fmla="*/ 4 w 629"/>
              <a:gd name="T17" fmla="*/ 158 h 159"/>
              <a:gd name="T18" fmla="*/ 2 w 629"/>
              <a:gd name="T19" fmla="*/ 159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29" h="159">
                <a:moveTo>
                  <a:pt x="2" y="159"/>
                </a:moveTo>
                <a:cubicBezTo>
                  <a:pt x="1" y="159"/>
                  <a:pt x="1" y="159"/>
                  <a:pt x="1" y="159"/>
                </a:cubicBezTo>
                <a:cubicBezTo>
                  <a:pt x="0" y="158"/>
                  <a:pt x="0" y="157"/>
                  <a:pt x="0" y="156"/>
                </a:cubicBezTo>
                <a:cubicBezTo>
                  <a:pt x="94" y="0"/>
                  <a:pt x="94" y="0"/>
                  <a:pt x="94" y="0"/>
                </a:cubicBezTo>
                <a:cubicBezTo>
                  <a:pt x="627" y="0"/>
                  <a:pt x="627" y="0"/>
                  <a:pt x="627" y="0"/>
                </a:cubicBezTo>
                <a:cubicBezTo>
                  <a:pt x="628" y="0"/>
                  <a:pt x="629" y="1"/>
                  <a:pt x="629" y="2"/>
                </a:cubicBezTo>
                <a:cubicBezTo>
                  <a:pt x="629" y="3"/>
                  <a:pt x="628" y="4"/>
                  <a:pt x="627" y="4"/>
                </a:cubicBezTo>
                <a:cubicBezTo>
                  <a:pt x="96" y="4"/>
                  <a:pt x="96" y="4"/>
                  <a:pt x="96" y="4"/>
                </a:cubicBezTo>
                <a:cubicBezTo>
                  <a:pt x="4" y="158"/>
                  <a:pt x="4" y="158"/>
                  <a:pt x="4" y="158"/>
                </a:cubicBezTo>
                <a:cubicBezTo>
                  <a:pt x="3" y="159"/>
                  <a:pt x="3" y="159"/>
                  <a:pt x="2" y="159"/>
                </a:cubicBezTo>
                <a:close/>
              </a:path>
            </a:pathLst>
          </a:custGeom>
          <a:solidFill>
            <a:schemeClr val="tx2"/>
          </a:solidFill>
          <a:ln w="6350">
            <a:solidFill>
              <a:schemeClr val="tx2"/>
            </a:solidFill>
          </a:ln>
          <a:effectLst/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3740140" y="1499107"/>
            <a:ext cx="446617" cy="391583"/>
          </a:xfrm>
          <a:custGeom>
            <a:avLst/>
            <a:gdLst/>
            <a:ahLst/>
            <a:cxnLst/>
            <a:rect l="l" t="t" r="r" b="b"/>
            <a:pathLst>
              <a:path w="334963" h="293687">
                <a:moveTo>
                  <a:pt x="106363" y="241300"/>
                </a:moveTo>
                <a:lnTo>
                  <a:pt x="247651" y="241300"/>
                </a:lnTo>
                <a:lnTo>
                  <a:pt x="247651" y="293687"/>
                </a:lnTo>
                <a:lnTo>
                  <a:pt x="106363" y="293687"/>
                </a:lnTo>
                <a:close/>
                <a:moveTo>
                  <a:pt x="54214" y="66675"/>
                </a:moveTo>
                <a:cubicBezTo>
                  <a:pt x="54214" y="66675"/>
                  <a:pt x="54214" y="66675"/>
                  <a:pt x="85193" y="66675"/>
                </a:cubicBezTo>
                <a:cubicBezTo>
                  <a:pt x="85193" y="66675"/>
                  <a:pt x="85193" y="66675"/>
                  <a:pt x="85193" y="126935"/>
                </a:cubicBezTo>
                <a:cubicBezTo>
                  <a:pt x="85193" y="126935"/>
                  <a:pt x="85193" y="126935"/>
                  <a:pt x="271068" y="126935"/>
                </a:cubicBezTo>
                <a:cubicBezTo>
                  <a:pt x="271068" y="126935"/>
                  <a:pt x="271068" y="126935"/>
                  <a:pt x="271068" y="66675"/>
                </a:cubicBezTo>
                <a:cubicBezTo>
                  <a:pt x="271068" y="66675"/>
                  <a:pt x="271068" y="66675"/>
                  <a:pt x="272278" y="66675"/>
                </a:cubicBezTo>
                <a:lnTo>
                  <a:pt x="280749" y="66675"/>
                </a:lnTo>
                <a:cubicBezTo>
                  <a:pt x="311729" y="66675"/>
                  <a:pt x="334963" y="88058"/>
                  <a:pt x="334963" y="115272"/>
                </a:cubicBezTo>
                <a:cubicBezTo>
                  <a:pt x="334963" y="115272"/>
                  <a:pt x="334963" y="115272"/>
                  <a:pt x="334963" y="206634"/>
                </a:cubicBezTo>
                <a:cubicBezTo>
                  <a:pt x="334963" y="233849"/>
                  <a:pt x="311729" y="257175"/>
                  <a:pt x="280749" y="257175"/>
                </a:cubicBezTo>
                <a:cubicBezTo>
                  <a:pt x="280749" y="257175"/>
                  <a:pt x="280749" y="257175"/>
                  <a:pt x="279055" y="257175"/>
                </a:cubicBezTo>
                <a:lnTo>
                  <a:pt x="267196" y="257175"/>
                </a:lnTo>
                <a:cubicBezTo>
                  <a:pt x="267196" y="257175"/>
                  <a:pt x="267196" y="257175"/>
                  <a:pt x="267196" y="222185"/>
                </a:cubicBezTo>
                <a:cubicBezTo>
                  <a:pt x="267196" y="222185"/>
                  <a:pt x="267196" y="222185"/>
                  <a:pt x="79384" y="222185"/>
                </a:cubicBezTo>
                <a:cubicBezTo>
                  <a:pt x="79384" y="222185"/>
                  <a:pt x="79384" y="222185"/>
                  <a:pt x="79384" y="257175"/>
                </a:cubicBezTo>
                <a:cubicBezTo>
                  <a:pt x="79384" y="257175"/>
                  <a:pt x="79384" y="257175"/>
                  <a:pt x="54214" y="257175"/>
                </a:cubicBezTo>
                <a:cubicBezTo>
                  <a:pt x="23234" y="257175"/>
                  <a:pt x="0" y="233849"/>
                  <a:pt x="0" y="206634"/>
                </a:cubicBezTo>
                <a:cubicBezTo>
                  <a:pt x="0" y="206634"/>
                  <a:pt x="0" y="206634"/>
                  <a:pt x="0" y="115272"/>
                </a:cubicBezTo>
                <a:cubicBezTo>
                  <a:pt x="0" y="88058"/>
                  <a:pt x="23234" y="66675"/>
                  <a:pt x="54214" y="66675"/>
                </a:cubicBezTo>
                <a:close/>
                <a:moveTo>
                  <a:pt x="106363" y="0"/>
                </a:moveTo>
                <a:lnTo>
                  <a:pt x="247651" y="0"/>
                </a:lnTo>
                <a:lnTo>
                  <a:pt x="247651" y="111125"/>
                </a:lnTo>
                <a:lnTo>
                  <a:pt x="106363" y="111125"/>
                </a:lnTo>
                <a:close/>
              </a:path>
            </a:pathLst>
          </a:custGeom>
          <a:solidFill>
            <a:schemeClr val="tx2"/>
          </a:solidFill>
          <a:ln w="6350">
            <a:noFill/>
          </a:ln>
          <a:effectLst/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0" name="Freeform 13"/>
          <p:cNvSpPr>
            <a:spLocks/>
          </p:cNvSpPr>
          <p:nvPr/>
        </p:nvSpPr>
        <p:spPr bwMode="auto">
          <a:xfrm>
            <a:off x="3318923" y="1962658"/>
            <a:ext cx="1625600" cy="410633"/>
          </a:xfrm>
          <a:custGeom>
            <a:avLst/>
            <a:gdLst>
              <a:gd name="T0" fmla="*/ 627 w 629"/>
              <a:gd name="T1" fmla="*/ 159 h 159"/>
              <a:gd name="T2" fmla="*/ 625 w 629"/>
              <a:gd name="T3" fmla="*/ 158 h 159"/>
              <a:gd name="T4" fmla="*/ 533 w 629"/>
              <a:gd name="T5" fmla="*/ 4 h 159"/>
              <a:gd name="T6" fmla="*/ 2 w 629"/>
              <a:gd name="T7" fmla="*/ 4 h 159"/>
              <a:gd name="T8" fmla="*/ 0 w 629"/>
              <a:gd name="T9" fmla="*/ 2 h 159"/>
              <a:gd name="T10" fmla="*/ 2 w 629"/>
              <a:gd name="T11" fmla="*/ 0 h 159"/>
              <a:gd name="T12" fmla="*/ 535 w 629"/>
              <a:gd name="T13" fmla="*/ 0 h 159"/>
              <a:gd name="T14" fmla="*/ 629 w 629"/>
              <a:gd name="T15" fmla="*/ 156 h 159"/>
              <a:gd name="T16" fmla="*/ 628 w 629"/>
              <a:gd name="T17" fmla="*/ 159 h 159"/>
              <a:gd name="T18" fmla="*/ 627 w 629"/>
              <a:gd name="T19" fmla="*/ 159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29" h="159">
                <a:moveTo>
                  <a:pt x="627" y="159"/>
                </a:moveTo>
                <a:cubicBezTo>
                  <a:pt x="626" y="159"/>
                  <a:pt x="626" y="159"/>
                  <a:pt x="625" y="158"/>
                </a:cubicBezTo>
                <a:cubicBezTo>
                  <a:pt x="533" y="4"/>
                  <a:pt x="533" y="4"/>
                  <a:pt x="533" y="4"/>
                </a:cubicBez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535" y="0"/>
                  <a:pt x="535" y="0"/>
                  <a:pt x="535" y="0"/>
                </a:cubicBezTo>
                <a:cubicBezTo>
                  <a:pt x="629" y="156"/>
                  <a:pt x="629" y="156"/>
                  <a:pt x="629" y="156"/>
                </a:cubicBezTo>
                <a:cubicBezTo>
                  <a:pt x="629" y="157"/>
                  <a:pt x="629" y="159"/>
                  <a:pt x="628" y="159"/>
                </a:cubicBezTo>
                <a:cubicBezTo>
                  <a:pt x="628" y="159"/>
                  <a:pt x="627" y="159"/>
                  <a:pt x="627" y="159"/>
                </a:cubicBezTo>
                <a:close/>
              </a:path>
            </a:pathLst>
          </a:custGeom>
          <a:solidFill>
            <a:schemeClr val="tx2"/>
          </a:solidFill>
          <a:ln w="6350">
            <a:solidFill>
              <a:schemeClr val="tx2"/>
            </a:solidFill>
          </a:ln>
          <a:effectLst/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1" name="Line 14"/>
          <p:cNvSpPr>
            <a:spLocks noChangeShapeType="1"/>
          </p:cNvSpPr>
          <p:nvPr/>
        </p:nvSpPr>
        <p:spPr bwMode="auto">
          <a:xfrm>
            <a:off x="7262371" y="3538518"/>
            <a:ext cx="533400" cy="535516"/>
          </a:xfrm>
          <a:custGeom>
            <a:avLst/>
            <a:gdLst/>
            <a:ahLst/>
            <a:cxnLst/>
            <a:rect l="l" t="t" r="r" b="b"/>
            <a:pathLst>
              <a:path w="400050" h="401637">
                <a:moveTo>
                  <a:pt x="199059" y="200025"/>
                </a:moveTo>
                <a:cubicBezTo>
                  <a:pt x="311150" y="200025"/>
                  <a:pt x="400050" y="291138"/>
                  <a:pt x="400050" y="401637"/>
                </a:cubicBezTo>
                <a:lnTo>
                  <a:pt x="0" y="401637"/>
                </a:lnTo>
                <a:cubicBezTo>
                  <a:pt x="0" y="291138"/>
                  <a:pt x="88900" y="200025"/>
                  <a:pt x="199059" y="200025"/>
                </a:cubicBezTo>
                <a:close/>
                <a:moveTo>
                  <a:pt x="199231" y="0"/>
                </a:moveTo>
                <a:cubicBezTo>
                  <a:pt x="260980" y="0"/>
                  <a:pt x="311150" y="50496"/>
                  <a:pt x="311150" y="112645"/>
                </a:cubicBezTo>
                <a:cubicBezTo>
                  <a:pt x="311150" y="139835"/>
                  <a:pt x="303432" y="163140"/>
                  <a:pt x="287995" y="182562"/>
                </a:cubicBezTo>
                <a:cubicBezTo>
                  <a:pt x="262909" y="165083"/>
                  <a:pt x="232035" y="155372"/>
                  <a:pt x="199231" y="155372"/>
                </a:cubicBezTo>
                <a:cubicBezTo>
                  <a:pt x="166427" y="155372"/>
                  <a:pt x="137483" y="165083"/>
                  <a:pt x="110468" y="182562"/>
                </a:cubicBezTo>
                <a:cubicBezTo>
                  <a:pt x="96960" y="163140"/>
                  <a:pt x="87312" y="139835"/>
                  <a:pt x="87312" y="112645"/>
                </a:cubicBezTo>
                <a:cubicBezTo>
                  <a:pt x="87312" y="50496"/>
                  <a:pt x="137483" y="0"/>
                  <a:pt x="199231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3" name="Line 16"/>
          <p:cNvSpPr>
            <a:spLocks noChangeShapeType="1"/>
          </p:cNvSpPr>
          <p:nvPr/>
        </p:nvSpPr>
        <p:spPr bwMode="auto">
          <a:xfrm>
            <a:off x="6256954" y="4285700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4" name="Line 17"/>
          <p:cNvSpPr>
            <a:spLocks noChangeShapeType="1"/>
          </p:cNvSpPr>
          <p:nvPr/>
        </p:nvSpPr>
        <p:spPr bwMode="auto">
          <a:xfrm>
            <a:off x="6256954" y="4285700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5" name="Freeform 22"/>
          <p:cNvSpPr>
            <a:spLocks/>
          </p:cNvSpPr>
          <p:nvPr/>
        </p:nvSpPr>
        <p:spPr bwMode="auto">
          <a:xfrm>
            <a:off x="5956388" y="1653165"/>
            <a:ext cx="436033" cy="342900"/>
          </a:xfrm>
          <a:custGeom>
            <a:avLst/>
            <a:gdLst/>
            <a:ahLst/>
            <a:cxnLst/>
            <a:rect l="l" t="t" r="r" b="b"/>
            <a:pathLst>
              <a:path w="327025" h="257175">
                <a:moveTo>
                  <a:pt x="85106" y="42863"/>
                </a:moveTo>
                <a:cubicBezTo>
                  <a:pt x="67682" y="42863"/>
                  <a:pt x="56066" y="48642"/>
                  <a:pt x="50258" y="62127"/>
                </a:cubicBezTo>
                <a:cubicBezTo>
                  <a:pt x="48322" y="65980"/>
                  <a:pt x="46386" y="69833"/>
                  <a:pt x="44450" y="73686"/>
                </a:cubicBezTo>
                <a:lnTo>
                  <a:pt x="44450" y="87170"/>
                </a:lnTo>
                <a:cubicBezTo>
                  <a:pt x="44450" y="162300"/>
                  <a:pt x="44450" y="162300"/>
                  <a:pt x="44450" y="162300"/>
                </a:cubicBezTo>
                <a:lnTo>
                  <a:pt x="44450" y="173859"/>
                </a:lnTo>
                <a:lnTo>
                  <a:pt x="44450" y="183491"/>
                </a:lnTo>
                <a:cubicBezTo>
                  <a:pt x="46386" y="187343"/>
                  <a:pt x="48322" y="193123"/>
                  <a:pt x="52194" y="196975"/>
                </a:cubicBezTo>
                <a:cubicBezTo>
                  <a:pt x="54130" y="202755"/>
                  <a:pt x="59938" y="206607"/>
                  <a:pt x="65746" y="210460"/>
                </a:cubicBezTo>
                <a:cubicBezTo>
                  <a:pt x="71554" y="212387"/>
                  <a:pt x="77362" y="214313"/>
                  <a:pt x="85106" y="214313"/>
                </a:cubicBezTo>
                <a:cubicBezTo>
                  <a:pt x="100594" y="214313"/>
                  <a:pt x="112209" y="208534"/>
                  <a:pt x="118017" y="195049"/>
                </a:cubicBezTo>
                <a:cubicBezTo>
                  <a:pt x="119953" y="191196"/>
                  <a:pt x="121889" y="187343"/>
                  <a:pt x="123825" y="181564"/>
                </a:cubicBezTo>
                <a:lnTo>
                  <a:pt x="123825" y="162300"/>
                </a:lnTo>
                <a:cubicBezTo>
                  <a:pt x="123825" y="92950"/>
                  <a:pt x="123825" y="92950"/>
                  <a:pt x="123825" y="92950"/>
                </a:cubicBezTo>
                <a:lnTo>
                  <a:pt x="123825" y="87893"/>
                </a:lnTo>
                <a:lnTo>
                  <a:pt x="123825" y="73686"/>
                </a:lnTo>
                <a:cubicBezTo>
                  <a:pt x="121889" y="69833"/>
                  <a:pt x="119953" y="64053"/>
                  <a:pt x="118017" y="58274"/>
                </a:cubicBezTo>
                <a:cubicBezTo>
                  <a:pt x="114145" y="52495"/>
                  <a:pt x="108337" y="48642"/>
                  <a:pt x="102530" y="46716"/>
                </a:cubicBezTo>
                <a:cubicBezTo>
                  <a:pt x="96722" y="42863"/>
                  <a:pt x="90914" y="42863"/>
                  <a:pt x="85106" y="42863"/>
                </a:cubicBezTo>
                <a:close/>
                <a:moveTo>
                  <a:pt x="220662" y="4763"/>
                </a:moveTo>
                <a:lnTo>
                  <a:pt x="298450" y="4763"/>
                </a:lnTo>
                <a:lnTo>
                  <a:pt x="298450" y="212725"/>
                </a:lnTo>
                <a:lnTo>
                  <a:pt x="327025" y="212725"/>
                </a:lnTo>
                <a:lnTo>
                  <a:pt x="327025" y="250825"/>
                </a:lnTo>
                <a:lnTo>
                  <a:pt x="227012" y="250825"/>
                </a:lnTo>
                <a:lnTo>
                  <a:pt x="227012" y="212725"/>
                </a:lnTo>
                <a:lnTo>
                  <a:pt x="255587" y="212725"/>
                </a:lnTo>
                <a:lnTo>
                  <a:pt x="255587" y="46038"/>
                </a:lnTo>
                <a:lnTo>
                  <a:pt x="220662" y="46038"/>
                </a:lnTo>
                <a:close/>
                <a:moveTo>
                  <a:pt x="85105" y="0"/>
                </a:moveTo>
                <a:cubicBezTo>
                  <a:pt x="106381" y="0"/>
                  <a:pt x="125723" y="7735"/>
                  <a:pt x="143131" y="25137"/>
                </a:cubicBezTo>
                <a:cubicBezTo>
                  <a:pt x="152802" y="34806"/>
                  <a:pt x="160538" y="44474"/>
                  <a:pt x="162473" y="56076"/>
                </a:cubicBezTo>
                <a:cubicBezTo>
                  <a:pt x="166341" y="65744"/>
                  <a:pt x="168275" y="79280"/>
                  <a:pt x="168275" y="92815"/>
                </a:cubicBezTo>
                <a:lnTo>
                  <a:pt x="168275" y="162426"/>
                </a:lnTo>
                <a:cubicBezTo>
                  <a:pt x="168275" y="170161"/>
                  <a:pt x="168275" y="177896"/>
                  <a:pt x="168275" y="183696"/>
                </a:cubicBezTo>
                <a:cubicBezTo>
                  <a:pt x="166341" y="189497"/>
                  <a:pt x="166341" y="193365"/>
                  <a:pt x="164407" y="199166"/>
                </a:cubicBezTo>
                <a:cubicBezTo>
                  <a:pt x="162473" y="208834"/>
                  <a:pt x="156670" y="216568"/>
                  <a:pt x="146999" y="228170"/>
                </a:cubicBezTo>
                <a:cubicBezTo>
                  <a:pt x="143131" y="232038"/>
                  <a:pt x="139262" y="235905"/>
                  <a:pt x="133460" y="239772"/>
                </a:cubicBezTo>
                <a:cubicBezTo>
                  <a:pt x="129591" y="243640"/>
                  <a:pt x="123789" y="245573"/>
                  <a:pt x="117986" y="249440"/>
                </a:cubicBezTo>
                <a:cubicBezTo>
                  <a:pt x="106381" y="253308"/>
                  <a:pt x="94776" y="257175"/>
                  <a:pt x="85105" y="257175"/>
                </a:cubicBezTo>
                <a:cubicBezTo>
                  <a:pt x="61895" y="257175"/>
                  <a:pt x="42553" y="247507"/>
                  <a:pt x="25145" y="230104"/>
                </a:cubicBezTo>
                <a:cubicBezTo>
                  <a:pt x="19342" y="226237"/>
                  <a:pt x="15474" y="222369"/>
                  <a:pt x="13540" y="216568"/>
                </a:cubicBezTo>
                <a:cubicBezTo>
                  <a:pt x="9671" y="210768"/>
                  <a:pt x="5803" y="206900"/>
                  <a:pt x="3869" y="201099"/>
                </a:cubicBezTo>
                <a:cubicBezTo>
                  <a:pt x="1934" y="191431"/>
                  <a:pt x="0" y="177896"/>
                  <a:pt x="0" y="162426"/>
                </a:cubicBezTo>
                <a:cubicBezTo>
                  <a:pt x="0" y="92815"/>
                  <a:pt x="0" y="92815"/>
                  <a:pt x="0" y="92815"/>
                </a:cubicBezTo>
                <a:lnTo>
                  <a:pt x="0" y="73479"/>
                </a:lnTo>
                <a:cubicBezTo>
                  <a:pt x="1934" y="67678"/>
                  <a:pt x="1934" y="61877"/>
                  <a:pt x="3869" y="56076"/>
                </a:cubicBezTo>
                <a:cubicBezTo>
                  <a:pt x="5803" y="52208"/>
                  <a:pt x="7737" y="46408"/>
                  <a:pt x="9671" y="42540"/>
                </a:cubicBezTo>
                <a:cubicBezTo>
                  <a:pt x="11605" y="38673"/>
                  <a:pt x="15474" y="32872"/>
                  <a:pt x="21276" y="29005"/>
                </a:cubicBezTo>
                <a:cubicBezTo>
                  <a:pt x="29013" y="19336"/>
                  <a:pt x="38684" y="11602"/>
                  <a:pt x="50289" y="7735"/>
                </a:cubicBezTo>
                <a:cubicBezTo>
                  <a:pt x="59960" y="1934"/>
                  <a:pt x="71565" y="0"/>
                  <a:pt x="85105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6" name="Freeform 25"/>
          <p:cNvSpPr>
            <a:spLocks/>
          </p:cNvSpPr>
          <p:nvPr/>
        </p:nvSpPr>
        <p:spPr bwMode="auto">
          <a:xfrm>
            <a:off x="4521782" y="4336501"/>
            <a:ext cx="474133" cy="340783"/>
          </a:xfrm>
          <a:custGeom>
            <a:avLst/>
            <a:gdLst/>
            <a:ahLst/>
            <a:cxnLst/>
            <a:rect l="l" t="t" r="r" b="b"/>
            <a:pathLst>
              <a:path w="355600" h="255587">
                <a:moveTo>
                  <a:pt x="83344" y="41275"/>
                </a:moveTo>
                <a:cubicBezTo>
                  <a:pt x="67922" y="41275"/>
                  <a:pt x="56356" y="49036"/>
                  <a:pt x="48645" y="60678"/>
                </a:cubicBezTo>
                <a:cubicBezTo>
                  <a:pt x="46718" y="66499"/>
                  <a:pt x="44790" y="70379"/>
                  <a:pt x="44790" y="74260"/>
                </a:cubicBezTo>
                <a:lnTo>
                  <a:pt x="43103" y="87842"/>
                </a:lnTo>
                <a:cubicBezTo>
                  <a:pt x="42862" y="163513"/>
                  <a:pt x="42862" y="163513"/>
                  <a:pt x="42862" y="163513"/>
                </a:cubicBezTo>
                <a:cubicBezTo>
                  <a:pt x="42862" y="167393"/>
                  <a:pt x="42862" y="171274"/>
                  <a:pt x="42862" y="175154"/>
                </a:cubicBezTo>
                <a:cubicBezTo>
                  <a:pt x="44790" y="179035"/>
                  <a:pt x="44790" y="180975"/>
                  <a:pt x="44790" y="184856"/>
                </a:cubicBezTo>
                <a:cubicBezTo>
                  <a:pt x="44790" y="188736"/>
                  <a:pt x="46718" y="192617"/>
                  <a:pt x="50573" y="198438"/>
                </a:cubicBezTo>
                <a:cubicBezTo>
                  <a:pt x="54428" y="204258"/>
                  <a:pt x="58284" y="208139"/>
                  <a:pt x="64067" y="212020"/>
                </a:cubicBezTo>
                <a:cubicBezTo>
                  <a:pt x="71777" y="213960"/>
                  <a:pt x="77561" y="215900"/>
                  <a:pt x="83344" y="215900"/>
                </a:cubicBezTo>
                <a:cubicBezTo>
                  <a:pt x="98765" y="215900"/>
                  <a:pt x="110331" y="208139"/>
                  <a:pt x="118042" y="196497"/>
                </a:cubicBezTo>
                <a:cubicBezTo>
                  <a:pt x="119970" y="192617"/>
                  <a:pt x="121897" y="186796"/>
                  <a:pt x="121897" y="180975"/>
                </a:cubicBezTo>
                <a:lnTo>
                  <a:pt x="123825" y="163513"/>
                </a:lnTo>
                <a:cubicBezTo>
                  <a:pt x="123825" y="93663"/>
                  <a:pt x="123825" y="93663"/>
                  <a:pt x="123825" y="93663"/>
                </a:cubicBezTo>
                <a:lnTo>
                  <a:pt x="123825" y="88569"/>
                </a:lnTo>
                <a:lnTo>
                  <a:pt x="121897" y="74260"/>
                </a:lnTo>
                <a:cubicBezTo>
                  <a:pt x="121897" y="70379"/>
                  <a:pt x="119970" y="64558"/>
                  <a:pt x="116114" y="58738"/>
                </a:cubicBezTo>
                <a:cubicBezTo>
                  <a:pt x="112259" y="52917"/>
                  <a:pt x="108404" y="49036"/>
                  <a:pt x="102621" y="47096"/>
                </a:cubicBezTo>
                <a:cubicBezTo>
                  <a:pt x="96837" y="43215"/>
                  <a:pt x="91054" y="41275"/>
                  <a:pt x="83344" y="41275"/>
                </a:cubicBezTo>
                <a:close/>
                <a:moveTo>
                  <a:pt x="271645" y="0"/>
                </a:moveTo>
                <a:cubicBezTo>
                  <a:pt x="291169" y="0"/>
                  <a:pt x="308741" y="5809"/>
                  <a:pt x="322409" y="17427"/>
                </a:cubicBezTo>
                <a:cubicBezTo>
                  <a:pt x="336076" y="29044"/>
                  <a:pt x="341933" y="44534"/>
                  <a:pt x="341933" y="63897"/>
                </a:cubicBezTo>
                <a:cubicBezTo>
                  <a:pt x="341933" y="75514"/>
                  <a:pt x="339981" y="85196"/>
                  <a:pt x="334123" y="92941"/>
                </a:cubicBezTo>
                <a:cubicBezTo>
                  <a:pt x="332171" y="96813"/>
                  <a:pt x="330218" y="100686"/>
                  <a:pt x="326313" y="104558"/>
                </a:cubicBezTo>
                <a:cubicBezTo>
                  <a:pt x="322409" y="108431"/>
                  <a:pt x="318504" y="112304"/>
                  <a:pt x="314599" y="114240"/>
                </a:cubicBezTo>
                <a:cubicBezTo>
                  <a:pt x="320456" y="116176"/>
                  <a:pt x="326313" y="120049"/>
                  <a:pt x="330218" y="123921"/>
                </a:cubicBezTo>
                <a:cubicBezTo>
                  <a:pt x="336076" y="127794"/>
                  <a:pt x="339981" y="131666"/>
                  <a:pt x="343885" y="139411"/>
                </a:cubicBezTo>
                <a:lnTo>
                  <a:pt x="355600" y="178137"/>
                </a:lnTo>
                <a:cubicBezTo>
                  <a:pt x="355600" y="187818"/>
                  <a:pt x="353648" y="197499"/>
                  <a:pt x="349743" y="207181"/>
                </a:cubicBezTo>
                <a:cubicBezTo>
                  <a:pt x="347790" y="212989"/>
                  <a:pt x="343885" y="216862"/>
                  <a:pt x="341933" y="220734"/>
                </a:cubicBezTo>
                <a:cubicBezTo>
                  <a:pt x="338028" y="226543"/>
                  <a:pt x="334123" y="230416"/>
                  <a:pt x="330218" y="232352"/>
                </a:cubicBezTo>
                <a:cubicBezTo>
                  <a:pt x="314599" y="247842"/>
                  <a:pt x="297027" y="255587"/>
                  <a:pt x="271645" y="255587"/>
                </a:cubicBezTo>
                <a:cubicBezTo>
                  <a:pt x="259930" y="255587"/>
                  <a:pt x="250168" y="253651"/>
                  <a:pt x="240406" y="251715"/>
                </a:cubicBezTo>
                <a:cubicBezTo>
                  <a:pt x="230643" y="247842"/>
                  <a:pt x="220881" y="243970"/>
                  <a:pt x="213071" y="236224"/>
                </a:cubicBezTo>
                <a:cubicBezTo>
                  <a:pt x="203309" y="228479"/>
                  <a:pt x="197452" y="220734"/>
                  <a:pt x="193547" y="211053"/>
                </a:cubicBezTo>
                <a:cubicBezTo>
                  <a:pt x="187690" y="203308"/>
                  <a:pt x="185737" y="191690"/>
                  <a:pt x="185737" y="180073"/>
                </a:cubicBezTo>
                <a:cubicBezTo>
                  <a:pt x="232596" y="180073"/>
                  <a:pt x="232596" y="180073"/>
                  <a:pt x="232596" y="180073"/>
                </a:cubicBezTo>
                <a:cubicBezTo>
                  <a:pt x="232596" y="189754"/>
                  <a:pt x="238453" y="199435"/>
                  <a:pt x="244311" y="205244"/>
                </a:cubicBezTo>
                <a:cubicBezTo>
                  <a:pt x="248215" y="209117"/>
                  <a:pt x="252120" y="211053"/>
                  <a:pt x="256025" y="212989"/>
                </a:cubicBezTo>
                <a:cubicBezTo>
                  <a:pt x="259930" y="214926"/>
                  <a:pt x="265788" y="214926"/>
                  <a:pt x="269692" y="214926"/>
                </a:cubicBezTo>
                <a:cubicBezTo>
                  <a:pt x="279455" y="214926"/>
                  <a:pt x="289217" y="211053"/>
                  <a:pt x="297027" y="203308"/>
                </a:cubicBezTo>
                <a:cubicBezTo>
                  <a:pt x="304836" y="195563"/>
                  <a:pt x="308741" y="185882"/>
                  <a:pt x="308741" y="176200"/>
                </a:cubicBezTo>
                <a:cubicBezTo>
                  <a:pt x="308741" y="170391"/>
                  <a:pt x="306789" y="164583"/>
                  <a:pt x="304836" y="158774"/>
                </a:cubicBezTo>
                <a:cubicBezTo>
                  <a:pt x="302884" y="154901"/>
                  <a:pt x="300932" y="149093"/>
                  <a:pt x="297027" y="145220"/>
                </a:cubicBezTo>
                <a:cubicBezTo>
                  <a:pt x="287264" y="139411"/>
                  <a:pt x="277502" y="135539"/>
                  <a:pt x="265788" y="135539"/>
                </a:cubicBezTo>
                <a:lnTo>
                  <a:pt x="257246" y="135539"/>
                </a:lnTo>
                <a:cubicBezTo>
                  <a:pt x="256025" y="135539"/>
                  <a:pt x="256025" y="135539"/>
                  <a:pt x="256025" y="135539"/>
                </a:cubicBezTo>
                <a:cubicBezTo>
                  <a:pt x="254073" y="98750"/>
                  <a:pt x="254073" y="98750"/>
                  <a:pt x="254073" y="98750"/>
                </a:cubicBezTo>
                <a:lnTo>
                  <a:pt x="262615" y="98750"/>
                </a:lnTo>
                <a:cubicBezTo>
                  <a:pt x="263835" y="98750"/>
                  <a:pt x="263835" y="98750"/>
                  <a:pt x="263835" y="98750"/>
                </a:cubicBezTo>
                <a:cubicBezTo>
                  <a:pt x="275550" y="98750"/>
                  <a:pt x="283360" y="96813"/>
                  <a:pt x="291169" y="91005"/>
                </a:cubicBezTo>
                <a:cubicBezTo>
                  <a:pt x="298979" y="87132"/>
                  <a:pt x="300932" y="79387"/>
                  <a:pt x="300932" y="67769"/>
                </a:cubicBezTo>
                <a:cubicBezTo>
                  <a:pt x="300932" y="58088"/>
                  <a:pt x="298979" y="50343"/>
                  <a:pt x="293122" y="44534"/>
                </a:cubicBezTo>
                <a:cubicBezTo>
                  <a:pt x="291169" y="42598"/>
                  <a:pt x="287264" y="40662"/>
                  <a:pt x="283360" y="38725"/>
                </a:cubicBezTo>
                <a:cubicBezTo>
                  <a:pt x="279455" y="36789"/>
                  <a:pt x="275550" y="36789"/>
                  <a:pt x="271645" y="36789"/>
                </a:cubicBezTo>
                <a:cubicBezTo>
                  <a:pt x="263835" y="36789"/>
                  <a:pt x="256025" y="38725"/>
                  <a:pt x="250168" y="44534"/>
                </a:cubicBezTo>
                <a:cubicBezTo>
                  <a:pt x="244311" y="50343"/>
                  <a:pt x="242358" y="56152"/>
                  <a:pt x="242358" y="65833"/>
                </a:cubicBezTo>
                <a:cubicBezTo>
                  <a:pt x="201357" y="65833"/>
                  <a:pt x="201357" y="65833"/>
                  <a:pt x="201357" y="65833"/>
                </a:cubicBezTo>
                <a:cubicBezTo>
                  <a:pt x="201357" y="46470"/>
                  <a:pt x="207214" y="30980"/>
                  <a:pt x="222834" y="17427"/>
                </a:cubicBezTo>
                <a:cubicBezTo>
                  <a:pt x="234548" y="5809"/>
                  <a:pt x="252120" y="0"/>
                  <a:pt x="271645" y="0"/>
                </a:cubicBezTo>
                <a:close/>
                <a:moveTo>
                  <a:pt x="83171" y="0"/>
                </a:moveTo>
                <a:cubicBezTo>
                  <a:pt x="104447" y="0"/>
                  <a:pt x="125723" y="7745"/>
                  <a:pt x="143131" y="23235"/>
                </a:cubicBezTo>
                <a:cubicBezTo>
                  <a:pt x="152802" y="32917"/>
                  <a:pt x="158604" y="44534"/>
                  <a:pt x="162473" y="54216"/>
                </a:cubicBezTo>
                <a:cubicBezTo>
                  <a:pt x="166341" y="65833"/>
                  <a:pt x="168275" y="77451"/>
                  <a:pt x="168275" y="92941"/>
                </a:cubicBezTo>
                <a:lnTo>
                  <a:pt x="168275" y="162646"/>
                </a:lnTo>
                <a:lnTo>
                  <a:pt x="166341" y="182009"/>
                </a:lnTo>
                <a:cubicBezTo>
                  <a:pt x="166341" y="187818"/>
                  <a:pt x="164407" y="193627"/>
                  <a:pt x="164407" y="199435"/>
                </a:cubicBezTo>
                <a:cubicBezTo>
                  <a:pt x="160538" y="207181"/>
                  <a:pt x="154736" y="216862"/>
                  <a:pt x="146999" y="226543"/>
                </a:cubicBezTo>
                <a:cubicBezTo>
                  <a:pt x="143131" y="232352"/>
                  <a:pt x="137328" y="236224"/>
                  <a:pt x="133460" y="240097"/>
                </a:cubicBezTo>
                <a:cubicBezTo>
                  <a:pt x="127657" y="243970"/>
                  <a:pt x="123789" y="245906"/>
                  <a:pt x="116052" y="249778"/>
                </a:cubicBezTo>
                <a:cubicBezTo>
                  <a:pt x="106381" y="253651"/>
                  <a:pt x="94776" y="255587"/>
                  <a:pt x="83171" y="255587"/>
                </a:cubicBezTo>
                <a:cubicBezTo>
                  <a:pt x="61894" y="255587"/>
                  <a:pt x="40618" y="247842"/>
                  <a:pt x="23210" y="230416"/>
                </a:cubicBezTo>
                <a:cubicBezTo>
                  <a:pt x="19342" y="226543"/>
                  <a:pt x="15474" y="220734"/>
                  <a:pt x="11605" y="216862"/>
                </a:cubicBezTo>
                <a:cubicBezTo>
                  <a:pt x="7737" y="211053"/>
                  <a:pt x="5803" y="205244"/>
                  <a:pt x="3869" y="201372"/>
                </a:cubicBezTo>
                <a:cubicBezTo>
                  <a:pt x="0" y="189754"/>
                  <a:pt x="0" y="178137"/>
                  <a:pt x="0" y="162646"/>
                </a:cubicBezTo>
                <a:cubicBezTo>
                  <a:pt x="0" y="92941"/>
                  <a:pt x="0" y="92941"/>
                  <a:pt x="0" y="92941"/>
                </a:cubicBezTo>
                <a:cubicBezTo>
                  <a:pt x="0" y="85196"/>
                  <a:pt x="0" y="77451"/>
                  <a:pt x="0" y="71642"/>
                </a:cubicBezTo>
                <a:cubicBezTo>
                  <a:pt x="0" y="65833"/>
                  <a:pt x="1934" y="61961"/>
                  <a:pt x="3869" y="56152"/>
                </a:cubicBezTo>
                <a:cubicBezTo>
                  <a:pt x="3869" y="52279"/>
                  <a:pt x="5803" y="46470"/>
                  <a:pt x="9671" y="42598"/>
                </a:cubicBezTo>
                <a:cubicBezTo>
                  <a:pt x="11605" y="36789"/>
                  <a:pt x="15474" y="32917"/>
                  <a:pt x="19342" y="29044"/>
                </a:cubicBezTo>
                <a:cubicBezTo>
                  <a:pt x="29013" y="19363"/>
                  <a:pt x="38684" y="11618"/>
                  <a:pt x="48355" y="5809"/>
                </a:cubicBezTo>
                <a:cubicBezTo>
                  <a:pt x="59960" y="1936"/>
                  <a:pt x="71565" y="0"/>
                  <a:pt x="83171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7" name="Freeform 28"/>
          <p:cNvSpPr>
            <a:spLocks/>
          </p:cNvSpPr>
          <p:nvPr/>
        </p:nvSpPr>
        <p:spPr bwMode="auto">
          <a:xfrm>
            <a:off x="7327989" y="4525461"/>
            <a:ext cx="467783" cy="342900"/>
          </a:xfrm>
          <a:custGeom>
            <a:avLst/>
            <a:gdLst/>
            <a:ahLst/>
            <a:cxnLst/>
            <a:rect l="l" t="t" r="r" b="b"/>
            <a:pathLst>
              <a:path w="350837" h="257175">
                <a:moveTo>
                  <a:pt x="86693" y="42863"/>
                </a:moveTo>
                <a:cubicBezTo>
                  <a:pt x="69269" y="42863"/>
                  <a:pt x="57653" y="50624"/>
                  <a:pt x="51845" y="62266"/>
                </a:cubicBezTo>
                <a:cubicBezTo>
                  <a:pt x="47973" y="66146"/>
                  <a:pt x="47973" y="71967"/>
                  <a:pt x="46037" y="75848"/>
                </a:cubicBezTo>
                <a:lnTo>
                  <a:pt x="46037" y="89430"/>
                </a:lnTo>
                <a:cubicBezTo>
                  <a:pt x="46037" y="165101"/>
                  <a:pt x="46037" y="165101"/>
                  <a:pt x="46037" y="165101"/>
                </a:cubicBezTo>
                <a:cubicBezTo>
                  <a:pt x="46037" y="168981"/>
                  <a:pt x="46037" y="172862"/>
                  <a:pt x="46037" y="176742"/>
                </a:cubicBezTo>
                <a:cubicBezTo>
                  <a:pt x="46037" y="180623"/>
                  <a:pt x="46037" y="182563"/>
                  <a:pt x="46037" y="186444"/>
                </a:cubicBezTo>
                <a:cubicBezTo>
                  <a:pt x="47973" y="190324"/>
                  <a:pt x="49909" y="194205"/>
                  <a:pt x="53781" y="200026"/>
                </a:cubicBezTo>
                <a:cubicBezTo>
                  <a:pt x="55717" y="205846"/>
                  <a:pt x="61525" y="209727"/>
                  <a:pt x="67333" y="211667"/>
                </a:cubicBezTo>
                <a:cubicBezTo>
                  <a:pt x="73141" y="215548"/>
                  <a:pt x="78949" y="217488"/>
                  <a:pt x="86693" y="217488"/>
                </a:cubicBezTo>
                <a:cubicBezTo>
                  <a:pt x="102181" y="217488"/>
                  <a:pt x="113796" y="209727"/>
                  <a:pt x="119604" y="198085"/>
                </a:cubicBezTo>
                <a:cubicBezTo>
                  <a:pt x="121540" y="194205"/>
                  <a:pt x="123476" y="188384"/>
                  <a:pt x="125412" y="182563"/>
                </a:cubicBezTo>
                <a:lnTo>
                  <a:pt x="125412" y="165101"/>
                </a:lnTo>
                <a:cubicBezTo>
                  <a:pt x="125412" y="95251"/>
                  <a:pt x="125412" y="95251"/>
                  <a:pt x="125412" y="95251"/>
                </a:cubicBezTo>
                <a:lnTo>
                  <a:pt x="125412" y="90157"/>
                </a:lnTo>
                <a:cubicBezTo>
                  <a:pt x="125412" y="81669"/>
                  <a:pt x="125412" y="77788"/>
                  <a:pt x="125412" y="73908"/>
                </a:cubicBezTo>
                <a:cubicBezTo>
                  <a:pt x="123476" y="70027"/>
                  <a:pt x="121540" y="66146"/>
                  <a:pt x="117668" y="60326"/>
                </a:cubicBezTo>
                <a:cubicBezTo>
                  <a:pt x="115732" y="54505"/>
                  <a:pt x="109924" y="50624"/>
                  <a:pt x="104117" y="46744"/>
                </a:cubicBezTo>
                <a:cubicBezTo>
                  <a:pt x="98309" y="44803"/>
                  <a:pt x="92501" y="42863"/>
                  <a:pt x="86693" y="42863"/>
                </a:cubicBezTo>
                <a:close/>
                <a:moveTo>
                  <a:pt x="273398" y="0"/>
                </a:moveTo>
                <a:cubicBezTo>
                  <a:pt x="296630" y="0"/>
                  <a:pt x="314054" y="7756"/>
                  <a:pt x="329542" y="23267"/>
                </a:cubicBezTo>
                <a:cubicBezTo>
                  <a:pt x="337285" y="32962"/>
                  <a:pt x="341157" y="40718"/>
                  <a:pt x="345029" y="50412"/>
                </a:cubicBezTo>
                <a:lnTo>
                  <a:pt x="350837" y="81435"/>
                </a:lnTo>
                <a:cubicBezTo>
                  <a:pt x="350837" y="89191"/>
                  <a:pt x="350837" y="96947"/>
                  <a:pt x="348901" y="104702"/>
                </a:cubicBezTo>
                <a:cubicBezTo>
                  <a:pt x="346965" y="112458"/>
                  <a:pt x="343093" y="118275"/>
                  <a:pt x="337285" y="126031"/>
                </a:cubicBezTo>
                <a:cubicBezTo>
                  <a:pt x="333413" y="133786"/>
                  <a:pt x="321798" y="145420"/>
                  <a:pt x="306310" y="160931"/>
                </a:cubicBezTo>
                <a:cubicBezTo>
                  <a:pt x="250167" y="215222"/>
                  <a:pt x="250167" y="215222"/>
                  <a:pt x="250167" y="215222"/>
                </a:cubicBezTo>
                <a:cubicBezTo>
                  <a:pt x="310182" y="215222"/>
                  <a:pt x="310182" y="215222"/>
                  <a:pt x="310182" y="215222"/>
                </a:cubicBezTo>
                <a:cubicBezTo>
                  <a:pt x="310182" y="188076"/>
                  <a:pt x="310182" y="188076"/>
                  <a:pt x="310182" y="188076"/>
                </a:cubicBezTo>
                <a:cubicBezTo>
                  <a:pt x="350837" y="188076"/>
                  <a:pt x="350837" y="188076"/>
                  <a:pt x="350837" y="188076"/>
                </a:cubicBezTo>
                <a:cubicBezTo>
                  <a:pt x="350837" y="254000"/>
                  <a:pt x="350837" y="254000"/>
                  <a:pt x="350837" y="254000"/>
                </a:cubicBezTo>
                <a:cubicBezTo>
                  <a:pt x="194023" y="254000"/>
                  <a:pt x="194023" y="254000"/>
                  <a:pt x="194023" y="254000"/>
                </a:cubicBezTo>
                <a:cubicBezTo>
                  <a:pt x="194023" y="215222"/>
                  <a:pt x="194023" y="215222"/>
                  <a:pt x="194023" y="215222"/>
                </a:cubicBezTo>
                <a:cubicBezTo>
                  <a:pt x="279206" y="127970"/>
                  <a:pt x="279206" y="127970"/>
                  <a:pt x="279206" y="127970"/>
                </a:cubicBezTo>
                <a:cubicBezTo>
                  <a:pt x="285014" y="122153"/>
                  <a:pt x="290822" y="116336"/>
                  <a:pt x="294694" y="112458"/>
                </a:cubicBezTo>
                <a:cubicBezTo>
                  <a:pt x="298566" y="108580"/>
                  <a:pt x="300502" y="104702"/>
                  <a:pt x="302438" y="100825"/>
                </a:cubicBezTo>
                <a:cubicBezTo>
                  <a:pt x="304374" y="98886"/>
                  <a:pt x="306310" y="95008"/>
                  <a:pt x="306310" y="91130"/>
                </a:cubicBezTo>
                <a:cubicBezTo>
                  <a:pt x="308246" y="89191"/>
                  <a:pt x="308246" y="85313"/>
                  <a:pt x="308246" y="81435"/>
                </a:cubicBezTo>
                <a:cubicBezTo>
                  <a:pt x="308246" y="75618"/>
                  <a:pt x="306310" y="71741"/>
                  <a:pt x="306310" y="67863"/>
                </a:cubicBezTo>
                <a:cubicBezTo>
                  <a:pt x="304374" y="63985"/>
                  <a:pt x="300502" y="60107"/>
                  <a:pt x="296630" y="56229"/>
                </a:cubicBezTo>
                <a:cubicBezTo>
                  <a:pt x="290822" y="50412"/>
                  <a:pt x="281142" y="46534"/>
                  <a:pt x="271462" y="46534"/>
                </a:cubicBezTo>
                <a:cubicBezTo>
                  <a:pt x="261782" y="46534"/>
                  <a:pt x="252102" y="50412"/>
                  <a:pt x="246295" y="58168"/>
                </a:cubicBezTo>
                <a:cubicBezTo>
                  <a:pt x="242423" y="62046"/>
                  <a:pt x="240487" y="67863"/>
                  <a:pt x="238551" y="71741"/>
                </a:cubicBezTo>
                <a:cubicBezTo>
                  <a:pt x="236615" y="77557"/>
                  <a:pt x="236615" y="81435"/>
                  <a:pt x="236615" y="87252"/>
                </a:cubicBezTo>
                <a:cubicBezTo>
                  <a:pt x="192087" y="87252"/>
                  <a:pt x="192087" y="87252"/>
                  <a:pt x="192087" y="87252"/>
                </a:cubicBezTo>
                <a:cubicBezTo>
                  <a:pt x="192087" y="63985"/>
                  <a:pt x="199831" y="42657"/>
                  <a:pt x="215319" y="25206"/>
                </a:cubicBezTo>
                <a:cubicBezTo>
                  <a:pt x="230807" y="9695"/>
                  <a:pt x="250167" y="0"/>
                  <a:pt x="273398" y="0"/>
                </a:cubicBezTo>
                <a:close/>
                <a:moveTo>
                  <a:pt x="85908" y="0"/>
                </a:moveTo>
                <a:cubicBezTo>
                  <a:pt x="107385" y="0"/>
                  <a:pt x="126909" y="9668"/>
                  <a:pt x="144481" y="25138"/>
                </a:cubicBezTo>
                <a:cubicBezTo>
                  <a:pt x="154244" y="34806"/>
                  <a:pt x="160101" y="44474"/>
                  <a:pt x="164006" y="56076"/>
                </a:cubicBezTo>
                <a:cubicBezTo>
                  <a:pt x="167911" y="67678"/>
                  <a:pt x="169863" y="79280"/>
                  <a:pt x="169863" y="94749"/>
                </a:cubicBezTo>
                <a:lnTo>
                  <a:pt x="169863" y="162426"/>
                </a:lnTo>
                <a:lnTo>
                  <a:pt x="169863" y="183697"/>
                </a:lnTo>
                <a:cubicBezTo>
                  <a:pt x="167911" y="189498"/>
                  <a:pt x="167911" y="195298"/>
                  <a:pt x="165958" y="201099"/>
                </a:cubicBezTo>
                <a:cubicBezTo>
                  <a:pt x="164006" y="208834"/>
                  <a:pt x="158149" y="218502"/>
                  <a:pt x="148386" y="228170"/>
                </a:cubicBezTo>
                <a:cubicBezTo>
                  <a:pt x="144481" y="233971"/>
                  <a:pt x="140577" y="237839"/>
                  <a:pt x="134719" y="241706"/>
                </a:cubicBezTo>
                <a:cubicBezTo>
                  <a:pt x="130814" y="243640"/>
                  <a:pt x="124957" y="247507"/>
                  <a:pt x="119100" y="249441"/>
                </a:cubicBezTo>
                <a:cubicBezTo>
                  <a:pt x="107385" y="255241"/>
                  <a:pt x="95670" y="257175"/>
                  <a:pt x="85908" y="257175"/>
                </a:cubicBezTo>
                <a:cubicBezTo>
                  <a:pt x="62479" y="257175"/>
                  <a:pt x="42954" y="249441"/>
                  <a:pt x="23430" y="232038"/>
                </a:cubicBezTo>
                <a:cubicBezTo>
                  <a:pt x="19525" y="228170"/>
                  <a:pt x="15620" y="222369"/>
                  <a:pt x="13667" y="218502"/>
                </a:cubicBezTo>
                <a:cubicBezTo>
                  <a:pt x="9762" y="212701"/>
                  <a:pt x="5858" y="206900"/>
                  <a:pt x="3905" y="203033"/>
                </a:cubicBezTo>
                <a:cubicBezTo>
                  <a:pt x="1953" y="191431"/>
                  <a:pt x="0" y="177896"/>
                  <a:pt x="0" y="162426"/>
                </a:cubicBezTo>
                <a:cubicBezTo>
                  <a:pt x="0" y="94749"/>
                  <a:pt x="0" y="94749"/>
                  <a:pt x="0" y="94749"/>
                </a:cubicBezTo>
                <a:cubicBezTo>
                  <a:pt x="0" y="87014"/>
                  <a:pt x="0" y="79280"/>
                  <a:pt x="0" y="73479"/>
                </a:cubicBezTo>
                <a:cubicBezTo>
                  <a:pt x="1953" y="67678"/>
                  <a:pt x="1953" y="63810"/>
                  <a:pt x="3905" y="58010"/>
                </a:cubicBezTo>
                <a:cubicBezTo>
                  <a:pt x="5858" y="52209"/>
                  <a:pt x="7810" y="48341"/>
                  <a:pt x="9762" y="44474"/>
                </a:cubicBezTo>
                <a:cubicBezTo>
                  <a:pt x="11715" y="38673"/>
                  <a:pt x="15620" y="34806"/>
                  <a:pt x="21477" y="29005"/>
                </a:cubicBezTo>
                <a:cubicBezTo>
                  <a:pt x="29287" y="21270"/>
                  <a:pt x="39049" y="13536"/>
                  <a:pt x="50764" y="7735"/>
                </a:cubicBezTo>
                <a:cubicBezTo>
                  <a:pt x="60526" y="3867"/>
                  <a:pt x="72241" y="0"/>
                  <a:pt x="85908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8" name="Rectangle 33"/>
          <p:cNvSpPr>
            <a:spLocks noChangeArrowheads="1"/>
          </p:cNvSpPr>
          <p:nvPr/>
        </p:nvSpPr>
        <p:spPr bwMode="auto">
          <a:xfrm>
            <a:off x="4944523" y="2436761"/>
            <a:ext cx="478563" cy="387408"/>
          </a:xfrm>
          <a:custGeom>
            <a:avLst/>
            <a:gdLst/>
            <a:ahLst/>
            <a:cxnLst/>
            <a:rect l="l" t="t" r="r" b="b"/>
            <a:pathLst>
              <a:path w="400050" h="323850">
                <a:moveTo>
                  <a:pt x="57150" y="100013"/>
                </a:moveTo>
                <a:lnTo>
                  <a:pt x="400050" y="100013"/>
                </a:lnTo>
                <a:lnTo>
                  <a:pt x="400050" y="323850"/>
                </a:lnTo>
                <a:lnTo>
                  <a:pt x="57150" y="323850"/>
                </a:lnTo>
                <a:close/>
                <a:moveTo>
                  <a:pt x="249238" y="0"/>
                </a:moveTo>
                <a:lnTo>
                  <a:pt x="344488" y="0"/>
                </a:lnTo>
                <a:lnTo>
                  <a:pt x="344488" y="47625"/>
                </a:lnTo>
                <a:lnTo>
                  <a:pt x="344488" y="60325"/>
                </a:lnTo>
                <a:lnTo>
                  <a:pt x="344488" y="80962"/>
                </a:lnTo>
                <a:lnTo>
                  <a:pt x="34925" y="80962"/>
                </a:lnTo>
                <a:lnTo>
                  <a:pt x="34925" y="273050"/>
                </a:lnTo>
                <a:lnTo>
                  <a:pt x="0" y="273050"/>
                </a:lnTo>
                <a:lnTo>
                  <a:pt x="0" y="47625"/>
                </a:lnTo>
                <a:lnTo>
                  <a:pt x="214313" y="47625"/>
                </a:lnTo>
                <a:close/>
              </a:path>
            </a:pathLst>
          </a:cu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9" name="Freeform 35"/>
          <p:cNvSpPr>
            <a:spLocks/>
          </p:cNvSpPr>
          <p:nvPr/>
        </p:nvSpPr>
        <p:spPr bwMode="auto">
          <a:xfrm>
            <a:off x="5301041" y="4807695"/>
            <a:ext cx="552661" cy="467512"/>
          </a:xfrm>
          <a:custGeom>
            <a:avLst/>
            <a:gdLst/>
            <a:ahLst/>
            <a:cxnLst/>
            <a:rect l="l" t="t" r="r" b="b"/>
            <a:pathLst>
              <a:path w="546100" h="461962">
                <a:moveTo>
                  <a:pt x="276225" y="393700"/>
                </a:moveTo>
                <a:cubicBezTo>
                  <a:pt x="294637" y="393700"/>
                  <a:pt x="309563" y="408981"/>
                  <a:pt x="309563" y="427831"/>
                </a:cubicBezTo>
                <a:cubicBezTo>
                  <a:pt x="309563" y="446681"/>
                  <a:pt x="294637" y="461962"/>
                  <a:pt x="276225" y="461962"/>
                </a:cubicBezTo>
                <a:cubicBezTo>
                  <a:pt x="257813" y="461962"/>
                  <a:pt x="242887" y="446681"/>
                  <a:pt x="242887" y="427831"/>
                </a:cubicBezTo>
                <a:cubicBezTo>
                  <a:pt x="242887" y="408981"/>
                  <a:pt x="257813" y="393700"/>
                  <a:pt x="276225" y="393700"/>
                </a:cubicBezTo>
                <a:close/>
                <a:moveTo>
                  <a:pt x="94457" y="393700"/>
                </a:moveTo>
                <a:cubicBezTo>
                  <a:pt x="113308" y="393700"/>
                  <a:pt x="128589" y="408981"/>
                  <a:pt x="128589" y="427831"/>
                </a:cubicBezTo>
                <a:cubicBezTo>
                  <a:pt x="128589" y="446681"/>
                  <a:pt x="113308" y="461962"/>
                  <a:pt x="94457" y="461962"/>
                </a:cubicBezTo>
                <a:cubicBezTo>
                  <a:pt x="75606" y="461962"/>
                  <a:pt x="60325" y="446681"/>
                  <a:pt x="60325" y="427831"/>
                </a:cubicBezTo>
                <a:cubicBezTo>
                  <a:pt x="60325" y="408981"/>
                  <a:pt x="75606" y="393700"/>
                  <a:pt x="94457" y="393700"/>
                </a:cubicBezTo>
                <a:close/>
                <a:moveTo>
                  <a:pt x="361950" y="74613"/>
                </a:moveTo>
                <a:lnTo>
                  <a:pt x="277813" y="319088"/>
                </a:lnTo>
                <a:lnTo>
                  <a:pt x="36513" y="319088"/>
                </a:lnTo>
                <a:lnTo>
                  <a:pt x="0" y="125413"/>
                </a:lnTo>
                <a:close/>
                <a:moveTo>
                  <a:pt x="433839" y="0"/>
                </a:moveTo>
                <a:cubicBezTo>
                  <a:pt x="433855" y="0"/>
                  <a:pt x="435077" y="0"/>
                  <a:pt x="532552" y="0"/>
                </a:cubicBezTo>
                <a:cubicBezTo>
                  <a:pt x="540294" y="0"/>
                  <a:pt x="546100" y="7732"/>
                  <a:pt x="546100" y="15464"/>
                </a:cubicBezTo>
                <a:cubicBezTo>
                  <a:pt x="546100" y="25128"/>
                  <a:pt x="540294" y="30927"/>
                  <a:pt x="532552" y="30927"/>
                </a:cubicBezTo>
                <a:cubicBezTo>
                  <a:pt x="532538" y="30927"/>
                  <a:pt x="531437" y="30927"/>
                  <a:pt x="443517" y="30927"/>
                </a:cubicBezTo>
                <a:cubicBezTo>
                  <a:pt x="443512" y="30940"/>
                  <a:pt x="442760" y="32991"/>
                  <a:pt x="321579" y="363397"/>
                </a:cubicBezTo>
                <a:cubicBezTo>
                  <a:pt x="319643" y="365330"/>
                  <a:pt x="319643" y="367263"/>
                  <a:pt x="317708" y="367263"/>
                </a:cubicBezTo>
                <a:cubicBezTo>
                  <a:pt x="315772" y="369196"/>
                  <a:pt x="315772" y="371129"/>
                  <a:pt x="313836" y="371129"/>
                </a:cubicBezTo>
                <a:cubicBezTo>
                  <a:pt x="311901" y="373062"/>
                  <a:pt x="309965" y="373062"/>
                  <a:pt x="308030" y="373062"/>
                </a:cubicBezTo>
                <a:cubicBezTo>
                  <a:pt x="308017" y="373062"/>
                  <a:pt x="306258" y="373062"/>
                  <a:pt x="56411" y="373062"/>
                </a:cubicBezTo>
                <a:cubicBezTo>
                  <a:pt x="48669" y="373062"/>
                  <a:pt x="42862" y="367263"/>
                  <a:pt x="42862" y="357598"/>
                </a:cubicBezTo>
                <a:cubicBezTo>
                  <a:pt x="42862" y="349867"/>
                  <a:pt x="48669" y="342135"/>
                  <a:pt x="56411" y="342135"/>
                </a:cubicBezTo>
                <a:cubicBezTo>
                  <a:pt x="56423" y="342135"/>
                  <a:pt x="58096" y="342135"/>
                  <a:pt x="296417" y="342135"/>
                </a:cubicBezTo>
                <a:cubicBezTo>
                  <a:pt x="296421" y="342121"/>
                  <a:pt x="297185" y="340052"/>
                  <a:pt x="418355" y="11598"/>
                </a:cubicBezTo>
                <a:lnTo>
                  <a:pt x="425371" y="3866"/>
                </a:lnTo>
                <a:cubicBezTo>
                  <a:pt x="426581" y="2416"/>
                  <a:pt x="427065" y="1933"/>
                  <a:pt x="428033" y="1933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0" name="Freeform 39"/>
          <p:cNvSpPr>
            <a:spLocks/>
          </p:cNvSpPr>
          <p:nvPr/>
        </p:nvSpPr>
        <p:spPr bwMode="auto">
          <a:xfrm>
            <a:off x="3739532" y="5310168"/>
            <a:ext cx="1746251" cy="632883"/>
          </a:xfrm>
          <a:custGeom>
            <a:avLst/>
            <a:gdLst>
              <a:gd name="T0" fmla="*/ 571 w 676"/>
              <a:gd name="T1" fmla="*/ 245 h 245"/>
              <a:gd name="T2" fmla="*/ 2 w 676"/>
              <a:gd name="T3" fmla="*/ 245 h 245"/>
              <a:gd name="T4" fmla="*/ 0 w 676"/>
              <a:gd name="T5" fmla="*/ 243 h 245"/>
              <a:gd name="T6" fmla="*/ 2 w 676"/>
              <a:gd name="T7" fmla="*/ 240 h 245"/>
              <a:gd name="T8" fmla="*/ 567 w 676"/>
              <a:gd name="T9" fmla="*/ 240 h 245"/>
              <a:gd name="T10" fmla="*/ 671 w 676"/>
              <a:gd name="T11" fmla="*/ 1 h 245"/>
              <a:gd name="T12" fmla="*/ 674 w 676"/>
              <a:gd name="T13" fmla="*/ 0 h 245"/>
              <a:gd name="T14" fmla="*/ 675 w 676"/>
              <a:gd name="T15" fmla="*/ 3 h 245"/>
              <a:gd name="T16" fmla="*/ 571 w 676"/>
              <a:gd name="T17" fmla="*/ 245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6" h="245">
                <a:moveTo>
                  <a:pt x="571" y="245"/>
                </a:moveTo>
                <a:cubicBezTo>
                  <a:pt x="2" y="245"/>
                  <a:pt x="2" y="245"/>
                  <a:pt x="2" y="245"/>
                </a:cubicBezTo>
                <a:cubicBezTo>
                  <a:pt x="1" y="245"/>
                  <a:pt x="0" y="244"/>
                  <a:pt x="0" y="243"/>
                </a:cubicBezTo>
                <a:cubicBezTo>
                  <a:pt x="0" y="241"/>
                  <a:pt x="1" y="240"/>
                  <a:pt x="2" y="240"/>
                </a:cubicBezTo>
                <a:cubicBezTo>
                  <a:pt x="567" y="240"/>
                  <a:pt x="567" y="240"/>
                  <a:pt x="567" y="240"/>
                </a:cubicBezTo>
                <a:cubicBezTo>
                  <a:pt x="671" y="1"/>
                  <a:pt x="671" y="1"/>
                  <a:pt x="671" y="1"/>
                </a:cubicBezTo>
                <a:cubicBezTo>
                  <a:pt x="672" y="0"/>
                  <a:pt x="673" y="0"/>
                  <a:pt x="674" y="0"/>
                </a:cubicBezTo>
                <a:cubicBezTo>
                  <a:pt x="675" y="1"/>
                  <a:pt x="676" y="2"/>
                  <a:pt x="675" y="3"/>
                </a:cubicBezTo>
                <a:lnTo>
                  <a:pt x="571" y="245"/>
                </a:lnTo>
                <a:close/>
              </a:path>
            </a:pathLst>
          </a:custGeom>
          <a:solidFill>
            <a:schemeClr val="tx2"/>
          </a:solidFill>
          <a:ln w="6350">
            <a:solidFill>
              <a:schemeClr val="tx2"/>
            </a:solidFill>
          </a:ln>
          <a:effectLst/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1" name="Freeform 40"/>
          <p:cNvSpPr>
            <a:spLocks/>
          </p:cNvSpPr>
          <p:nvPr/>
        </p:nvSpPr>
        <p:spPr bwMode="auto">
          <a:xfrm>
            <a:off x="4323733" y="5422353"/>
            <a:ext cx="270933" cy="450849"/>
          </a:xfrm>
          <a:custGeom>
            <a:avLst/>
            <a:gdLst>
              <a:gd name="T0" fmla="*/ 99 w 105"/>
              <a:gd name="T1" fmla="*/ 98 h 174"/>
              <a:gd name="T2" fmla="*/ 82 w 105"/>
              <a:gd name="T3" fmla="*/ 84 h 174"/>
              <a:gd name="T4" fmla="*/ 53 w 105"/>
              <a:gd name="T5" fmla="*/ 76 h 174"/>
              <a:gd name="T6" fmla="*/ 27 w 105"/>
              <a:gd name="T7" fmla="*/ 67 h 174"/>
              <a:gd name="T8" fmla="*/ 22 w 105"/>
              <a:gd name="T9" fmla="*/ 55 h 174"/>
              <a:gd name="T10" fmla="*/ 29 w 105"/>
              <a:gd name="T11" fmla="*/ 41 h 174"/>
              <a:gd name="T12" fmla="*/ 52 w 105"/>
              <a:gd name="T13" fmla="*/ 35 h 174"/>
              <a:gd name="T14" fmla="*/ 75 w 105"/>
              <a:gd name="T15" fmla="*/ 41 h 174"/>
              <a:gd name="T16" fmla="*/ 84 w 105"/>
              <a:gd name="T17" fmla="*/ 60 h 174"/>
              <a:gd name="T18" fmla="*/ 101 w 105"/>
              <a:gd name="T19" fmla="*/ 59 h 174"/>
              <a:gd name="T20" fmla="*/ 94 w 105"/>
              <a:gd name="T21" fmla="*/ 38 h 174"/>
              <a:gd name="T22" fmla="*/ 77 w 105"/>
              <a:gd name="T23" fmla="*/ 24 h 174"/>
              <a:gd name="T24" fmla="*/ 66 w 105"/>
              <a:gd name="T25" fmla="*/ 21 h 174"/>
              <a:gd name="T26" fmla="*/ 66 w 105"/>
              <a:gd name="T27" fmla="*/ 0 h 174"/>
              <a:gd name="T28" fmla="*/ 38 w 105"/>
              <a:gd name="T29" fmla="*/ 0 h 174"/>
              <a:gd name="T30" fmla="*/ 38 w 105"/>
              <a:gd name="T31" fmla="*/ 21 h 174"/>
              <a:gd name="T32" fmla="*/ 27 w 105"/>
              <a:gd name="T33" fmla="*/ 24 h 174"/>
              <a:gd name="T34" fmla="*/ 11 w 105"/>
              <a:gd name="T35" fmla="*/ 37 h 174"/>
              <a:gd name="T36" fmla="*/ 5 w 105"/>
              <a:gd name="T37" fmla="*/ 56 h 174"/>
              <a:gd name="T38" fmla="*/ 10 w 105"/>
              <a:gd name="T39" fmla="*/ 72 h 174"/>
              <a:gd name="T40" fmla="*/ 24 w 105"/>
              <a:gd name="T41" fmla="*/ 85 h 174"/>
              <a:gd name="T42" fmla="*/ 49 w 105"/>
              <a:gd name="T43" fmla="*/ 93 h 174"/>
              <a:gd name="T44" fmla="*/ 72 w 105"/>
              <a:gd name="T45" fmla="*/ 99 h 174"/>
              <a:gd name="T46" fmla="*/ 84 w 105"/>
              <a:gd name="T47" fmla="*/ 107 h 174"/>
              <a:gd name="T48" fmla="*/ 88 w 105"/>
              <a:gd name="T49" fmla="*/ 118 h 174"/>
              <a:gd name="T50" fmla="*/ 84 w 105"/>
              <a:gd name="T51" fmla="*/ 129 h 174"/>
              <a:gd name="T52" fmla="*/ 73 w 105"/>
              <a:gd name="T53" fmla="*/ 137 h 174"/>
              <a:gd name="T54" fmla="*/ 55 w 105"/>
              <a:gd name="T55" fmla="*/ 140 h 174"/>
              <a:gd name="T56" fmla="*/ 35 w 105"/>
              <a:gd name="T57" fmla="*/ 136 h 174"/>
              <a:gd name="T58" fmla="*/ 22 w 105"/>
              <a:gd name="T59" fmla="*/ 126 h 174"/>
              <a:gd name="T60" fmla="*/ 16 w 105"/>
              <a:gd name="T61" fmla="*/ 110 h 174"/>
              <a:gd name="T62" fmla="*/ 0 w 105"/>
              <a:gd name="T63" fmla="*/ 111 h 174"/>
              <a:gd name="T64" fmla="*/ 7 w 105"/>
              <a:gd name="T65" fmla="*/ 135 h 174"/>
              <a:gd name="T66" fmla="*/ 26 w 105"/>
              <a:gd name="T67" fmla="*/ 151 h 174"/>
              <a:gd name="T68" fmla="*/ 38 w 105"/>
              <a:gd name="T69" fmla="*/ 154 h 174"/>
              <a:gd name="T70" fmla="*/ 38 w 105"/>
              <a:gd name="T71" fmla="*/ 174 h 174"/>
              <a:gd name="T72" fmla="*/ 66 w 105"/>
              <a:gd name="T73" fmla="*/ 174 h 174"/>
              <a:gd name="T74" fmla="*/ 66 w 105"/>
              <a:gd name="T75" fmla="*/ 155 h 174"/>
              <a:gd name="T76" fmla="*/ 81 w 105"/>
              <a:gd name="T77" fmla="*/ 151 h 174"/>
              <a:gd name="T78" fmla="*/ 99 w 105"/>
              <a:gd name="T79" fmla="*/ 136 h 174"/>
              <a:gd name="T80" fmla="*/ 105 w 105"/>
              <a:gd name="T81" fmla="*/ 116 h 174"/>
              <a:gd name="T82" fmla="*/ 99 w 105"/>
              <a:gd name="T83" fmla="*/ 98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5" h="174">
                <a:moveTo>
                  <a:pt x="99" y="98"/>
                </a:moveTo>
                <a:cubicBezTo>
                  <a:pt x="95" y="92"/>
                  <a:pt x="90" y="88"/>
                  <a:pt x="82" y="84"/>
                </a:cubicBezTo>
                <a:cubicBezTo>
                  <a:pt x="77" y="82"/>
                  <a:pt x="67" y="79"/>
                  <a:pt x="53" y="76"/>
                </a:cubicBezTo>
                <a:cubicBezTo>
                  <a:pt x="39" y="73"/>
                  <a:pt x="30" y="70"/>
                  <a:pt x="27" y="67"/>
                </a:cubicBezTo>
                <a:cubicBezTo>
                  <a:pt x="23" y="63"/>
                  <a:pt x="22" y="60"/>
                  <a:pt x="22" y="55"/>
                </a:cubicBezTo>
                <a:cubicBezTo>
                  <a:pt x="22" y="49"/>
                  <a:pt x="24" y="45"/>
                  <a:pt x="29" y="41"/>
                </a:cubicBezTo>
                <a:cubicBezTo>
                  <a:pt x="34" y="37"/>
                  <a:pt x="41" y="35"/>
                  <a:pt x="52" y="35"/>
                </a:cubicBezTo>
                <a:cubicBezTo>
                  <a:pt x="62" y="35"/>
                  <a:pt x="70" y="37"/>
                  <a:pt x="75" y="41"/>
                </a:cubicBezTo>
                <a:cubicBezTo>
                  <a:pt x="80" y="46"/>
                  <a:pt x="83" y="52"/>
                  <a:pt x="84" y="60"/>
                </a:cubicBezTo>
                <a:cubicBezTo>
                  <a:pt x="101" y="59"/>
                  <a:pt x="101" y="59"/>
                  <a:pt x="101" y="59"/>
                </a:cubicBezTo>
                <a:cubicBezTo>
                  <a:pt x="100" y="51"/>
                  <a:pt x="98" y="44"/>
                  <a:pt x="94" y="38"/>
                </a:cubicBezTo>
                <a:cubicBezTo>
                  <a:pt x="90" y="32"/>
                  <a:pt x="84" y="28"/>
                  <a:pt x="77" y="24"/>
                </a:cubicBezTo>
                <a:cubicBezTo>
                  <a:pt x="74" y="23"/>
                  <a:pt x="70" y="22"/>
                  <a:pt x="66" y="21"/>
                </a:cubicBezTo>
                <a:cubicBezTo>
                  <a:pt x="66" y="0"/>
                  <a:pt x="66" y="0"/>
                  <a:pt x="66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21"/>
                  <a:pt x="38" y="21"/>
                  <a:pt x="38" y="21"/>
                </a:cubicBezTo>
                <a:cubicBezTo>
                  <a:pt x="34" y="22"/>
                  <a:pt x="31" y="23"/>
                  <a:pt x="27" y="24"/>
                </a:cubicBezTo>
                <a:cubicBezTo>
                  <a:pt x="20" y="27"/>
                  <a:pt x="14" y="32"/>
                  <a:pt x="11" y="37"/>
                </a:cubicBezTo>
                <a:cubicBezTo>
                  <a:pt x="7" y="43"/>
                  <a:pt x="5" y="49"/>
                  <a:pt x="5" y="56"/>
                </a:cubicBezTo>
                <a:cubicBezTo>
                  <a:pt x="5" y="62"/>
                  <a:pt x="6" y="68"/>
                  <a:pt x="10" y="72"/>
                </a:cubicBezTo>
                <a:cubicBezTo>
                  <a:pt x="13" y="77"/>
                  <a:pt x="17" y="81"/>
                  <a:pt x="24" y="85"/>
                </a:cubicBezTo>
                <a:cubicBezTo>
                  <a:pt x="28" y="87"/>
                  <a:pt x="37" y="90"/>
                  <a:pt x="49" y="93"/>
                </a:cubicBezTo>
                <a:cubicBezTo>
                  <a:pt x="61" y="96"/>
                  <a:pt x="69" y="98"/>
                  <a:pt x="72" y="99"/>
                </a:cubicBezTo>
                <a:cubicBezTo>
                  <a:pt x="78" y="101"/>
                  <a:pt x="82" y="104"/>
                  <a:pt x="84" y="107"/>
                </a:cubicBezTo>
                <a:cubicBezTo>
                  <a:pt x="87" y="110"/>
                  <a:pt x="88" y="114"/>
                  <a:pt x="88" y="118"/>
                </a:cubicBezTo>
                <a:cubicBezTo>
                  <a:pt x="88" y="122"/>
                  <a:pt x="87" y="126"/>
                  <a:pt x="84" y="129"/>
                </a:cubicBezTo>
                <a:cubicBezTo>
                  <a:pt x="82" y="133"/>
                  <a:pt x="78" y="135"/>
                  <a:pt x="73" y="137"/>
                </a:cubicBezTo>
                <a:cubicBezTo>
                  <a:pt x="68" y="139"/>
                  <a:pt x="62" y="140"/>
                  <a:pt x="55" y="140"/>
                </a:cubicBezTo>
                <a:cubicBezTo>
                  <a:pt x="48" y="140"/>
                  <a:pt x="41" y="139"/>
                  <a:pt x="35" y="136"/>
                </a:cubicBezTo>
                <a:cubicBezTo>
                  <a:pt x="29" y="134"/>
                  <a:pt x="25" y="130"/>
                  <a:pt x="22" y="126"/>
                </a:cubicBezTo>
                <a:cubicBezTo>
                  <a:pt x="19" y="122"/>
                  <a:pt x="17" y="116"/>
                  <a:pt x="16" y="110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20"/>
                  <a:pt x="3" y="128"/>
                  <a:pt x="7" y="135"/>
                </a:cubicBezTo>
                <a:cubicBezTo>
                  <a:pt x="12" y="142"/>
                  <a:pt x="18" y="147"/>
                  <a:pt x="26" y="151"/>
                </a:cubicBezTo>
                <a:cubicBezTo>
                  <a:pt x="30" y="152"/>
                  <a:pt x="34" y="153"/>
                  <a:pt x="38" y="154"/>
                </a:cubicBezTo>
                <a:cubicBezTo>
                  <a:pt x="38" y="174"/>
                  <a:pt x="38" y="174"/>
                  <a:pt x="38" y="174"/>
                </a:cubicBezTo>
                <a:cubicBezTo>
                  <a:pt x="66" y="174"/>
                  <a:pt x="66" y="174"/>
                  <a:pt x="66" y="174"/>
                </a:cubicBezTo>
                <a:cubicBezTo>
                  <a:pt x="66" y="155"/>
                  <a:pt x="66" y="155"/>
                  <a:pt x="66" y="155"/>
                </a:cubicBezTo>
                <a:cubicBezTo>
                  <a:pt x="72" y="154"/>
                  <a:pt x="77" y="153"/>
                  <a:pt x="81" y="151"/>
                </a:cubicBezTo>
                <a:cubicBezTo>
                  <a:pt x="89" y="147"/>
                  <a:pt x="95" y="142"/>
                  <a:pt x="99" y="136"/>
                </a:cubicBezTo>
                <a:cubicBezTo>
                  <a:pt x="103" y="130"/>
                  <a:pt x="105" y="123"/>
                  <a:pt x="105" y="116"/>
                </a:cubicBezTo>
                <a:cubicBezTo>
                  <a:pt x="105" y="109"/>
                  <a:pt x="103" y="103"/>
                  <a:pt x="99" y="98"/>
                </a:cubicBezTo>
                <a:close/>
              </a:path>
            </a:pathLst>
          </a:custGeom>
          <a:solidFill>
            <a:schemeClr val="tx2"/>
          </a:solidFill>
          <a:ln w="6350">
            <a:noFill/>
          </a:ln>
          <a:effectLst/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2" name="Freeform 32"/>
          <p:cNvSpPr>
            <a:spLocks/>
          </p:cNvSpPr>
          <p:nvPr/>
        </p:nvSpPr>
        <p:spPr bwMode="auto">
          <a:xfrm>
            <a:off x="7452466" y="3681876"/>
            <a:ext cx="468269" cy="370907"/>
          </a:xfrm>
          <a:custGeom>
            <a:avLst/>
            <a:gdLst/>
            <a:ahLst/>
            <a:cxnLst/>
            <a:rect l="l" t="t" r="r" b="b"/>
            <a:pathLst>
              <a:path w="160337" h="127000">
                <a:moveTo>
                  <a:pt x="134937" y="66675"/>
                </a:moveTo>
                <a:lnTo>
                  <a:pt x="131762" y="73025"/>
                </a:lnTo>
                <a:lnTo>
                  <a:pt x="134937" y="79375"/>
                </a:lnTo>
                <a:lnTo>
                  <a:pt x="138112" y="73025"/>
                </a:lnTo>
                <a:close/>
                <a:moveTo>
                  <a:pt x="110331" y="66675"/>
                </a:moveTo>
                <a:cubicBezTo>
                  <a:pt x="107263" y="66675"/>
                  <a:pt x="104775" y="69518"/>
                  <a:pt x="104775" y="73025"/>
                </a:cubicBezTo>
                <a:cubicBezTo>
                  <a:pt x="104775" y="76532"/>
                  <a:pt x="107263" y="79375"/>
                  <a:pt x="110331" y="79375"/>
                </a:cubicBezTo>
                <a:cubicBezTo>
                  <a:pt x="113399" y="79375"/>
                  <a:pt x="115887" y="76532"/>
                  <a:pt x="115887" y="73025"/>
                </a:cubicBezTo>
                <a:cubicBezTo>
                  <a:pt x="115887" y="69518"/>
                  <a:pt x="113399" y="66675"/>
                  <a:pt x="110331" y="66675"/>
                </a:cubicBezTo>
                <a:close/>
                <a:moveTo>
                  <a:pt x="104775" y="38100"/>
                </a:moveTo>
                <a:cubicBezTo>
                  <a:pt x="104789" y="38100"/>
                  <a:pt x="105551" y="38100"/>
                  <a:pt x="145521" y="38100"/>
                </a:cubicBezTo>
                <a:cubicBezTo>
                  <a:pt x="152929" y="38100"/>
                  <a:pt x="156633" y="41804"/>
                  <a:pt x="156633" y="49213"/>
                </a:cubicBezTo>
                <a:cubicBezTo>
                  <a:pt x="156633" y="49231"/>
                  <a:pt x="156633" y="50127"/>
                  <a:pt x="156633" y="93663"/>
                </a:cubicBezTo>
                <a:lnTo>
                  <a:pt x="160337" y="127000"/>
                </a:lnTo>
                <a:cubicBezTo>
                  <a:pt x="160328" y="126989"/>
                  <a:pt x="159923" y="126503"/>
                  <a:pt x="141816" y="104775"/>
                </a:cubicBezTo>
                <a:cubicBezTo>
                  <a:pt x="141800" y="104775"/>
                  <a:pt x="140748" y="104775"/>
                  <a:pt x="71438" y="104775"/>
                </a:cubicBezTo>
                <a:cubicBezTo>
                  <a:pt x="64029" y="104775"/>
                  <a:pt x="60325" y="101071"/>
                  <a:pt x="60325" y="93663"/>
                </a:cubicBezTo>
                <a:cubicBezTo>
                  <a:pt x="60325" y="93655"/>
                  <a:pt x="60325" y="93530"/>
                  <a:pt x="60325" y="91348"/>
                </a:cubicBezTo>
                <a:lnTo>
                  <a:pt x="60325" y="75142"/>
                </a:lnTo>
                <a:cubicBezTo>
                  <a:pt x="60333" y="75142"/>
                  <a:pt x="60457" y="75142"/>
                  <a:pt x="62640" y="75142"/>
                </a:cubicBezTo>
                <a:lnTo>
                  <a:pt x="78846" y="75142"/>
                </a:lnTo>
                <a:lnTo>
                  <a:pt x="82550" y="78846"/>
                </a:lnTo>
                <a:cubicBezTo>
                  <a:pt x="86254" y="78846"/>
                  <a:pt x="89958" y="78846"/>
                  <a:pt x="89958" y="75142"/>
                </a:cubicBezTo>
                <a:cubicBezTo>
                  <a:pt x="101071" y="75142"/>
                  <a:pt x="104775" y="67733"/>
                  <a:pt x="104775" y="64029"/>
                </a:cubicBezTo>
                <a:cubicBezTo>
                  <a:pt x="104775" y="64016"/>
                  <a:pt x="104775" y="63447"/>
                  <a:pt x="104775" y="38100"/>
                </a:cubicBezTo>
                <a:close/>
                <a:moveTo>
                  <a:pt x="78581" y="30163"/>
                </a:moveTo>
                <a:cubicBezTo>
                  <a:pt x="74635" y="30163"/>
                  <a:pt x="71437" y="32651"/>
                  <a:pt x="71437" y="35720"/>
                </a:cubicBezTo>
                <a:cubicBezTo>
                  <a:pt x="71437" y="38789"/>
                  <a:pt x="74635" y="41277"/>
                  <a:pt x="78581" y="41277"/>
                </a:cubicBezTo>
                <a:cubicBezTo>
                  <a:pt x="82527" y="41277"/>
                  <a:pt x="85725" y="38789"/>
                  <a:pt x="85725" y="35720"/>
                </a:cubicBezTo>
                <a:cubicBezTo>
                  <a:pt x="85725" y="32651"/>
                  <a:pt x="82527" y="30163"/>
                  <a:pt x="78581" y="30163"/>
                </a:cubicBezTo>
                <a:close/>
                <a:moveTo>
                  <a:pt x="52388" y="30163"/>
                </a:moveTo>
                <a:cubicBezTo>
                  <a:pt x="48004" y="30163"/>
                  <a:pt x="44450" y="32651"/>
                  <a:pt x="44450" y="35720"/>
                </a:cubicBezTo>
                <a:cubicBezTo>
                  <a:pt x="44450" y="38789"/>
                  <a:pt x="48004" y="41277"/>
                  <a:pt x="52388" y="41277"/>
                </a:cubicBezTo>
                <a:cubicBezTo>
                  <a:pt x="56772" y="41277"/>
                  <a:pt x="60326" y="38789"/>
                  <a:pt x="60326" y="35720"/>
                </a:cubicBezTo>
                <a:cubicBezTo>
                  <a:pt x="60326" y="32651"/>
                  <a:pt x="56772" y="30163"/>
                  <a:pt x="52388" y="30163"/>
                </a:cubicBezTo>
                <a:close/>
                <a:moveTo>
                  <a:pt x="26194" y="30163"/>
                </a:moveTo>
                <a:cubicBezTo>
                  <a:pt x="22248" y="30163"/>
                  <a:pt x="19050" y="32651"/>
                  <a:pt x="19050" y="35720"/>
                </a:cubicBezTo>
                <a:cubicBezTo>
                  <a:pt x="19050" y="38789"/>
                  <a:pt x="22248" y="41277"/>
                  <a:pt x="26194" y="41277"/>
                </a:cubicBezTo>
                <a:cubicBezTo>
                  <a:pt x="30140" y="41277"/>
                  <a:pt x="33338" y="38789"/>
                  <a:pt x="33338" y="35720"/>
                </a:cubicBezTo>
                <a:cubicBezTo>
                  <a:pt x="33338" y="32651"/>
                  <a:pt x="30140" y="30163"/>
                  <a:pt x="26194" y="30163"/>
                </a:cubicBezTo>
                <a:close/>
                <a:moveTo>
                  <a:pt x="15052" y="0"/>
                </a:moveTo>
                <a:cubicBezTo>
                  <a:pt x="15066" y="0"/>
                  <a:pt x="16092" y="0"/>
                  <a:pt x="90311" y="0"/>
                </a:cubicBezTo>
                <a:cubicBezTo>
                  <a:pt x="97837" y="0"/>
                  <a:pt x="101600" y="7454"/>
                  <a:pt x="101600" y="11181"/>
                </a:cubicBezTo>
                <a:cubicBezTo>
                  <a:pt x="101600" y="11192"/>
                  <a:pt x="101600" y="11871"/>
                  <a:pt x="101600" y="55908"/>
                </a:cubicBezTo>
                <a:cubicBezTo>
                  <a:pt x="101600" y="63362"/>
                  <a:pt x="97837" y="67089"/>
                  <a:pt x="90311" y="67089"/>
                </a:cubicBezTo>
                <a:cubicBezTo>
                  <a:pt x="90298" y="67089"/>
                  <a:pt x="89329" y="67089"/>
                  <a:pt x="18815" y="67089"/>
                </a:cubicBezTo>
                <a:cubicBezTo>
                  <a:pt x="18811" y="67093"/>
                  <a:pt x="18720" y="67183"/>
                  <a:pt x="16463" y="69419"/>
                </a:cubicBezTo>
                <a:lnTo>
                  <a:pt x="0" y="85725"/>
                </a:lnTo>
                <a:cubicBezTo>
                  <a:pt x="2" y="85714"/>
                  <a:pt x="77" y="85193"/>
                  <a:pt x="3763" y="59635"/>
                </a:cubicBezTo>
                <a:cubicBezTo>
                  <a:pt x="3763" y="55908"/>
                  <a:pt x="3763" y="55908"/>
                  <a:pt x="3763" y="11181"/>
                </a:cubicBezTo>
                <a:cubicBezTo>
                  <a:pt x="3763" y="7454"/>
                  <a:pt x="7526" y="0"/>
                  <a:pt x="15052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3" name="标题 1"/>
          <p:cNvSpPr txBox="1">
            <a:spLocks/>
          </p:cNvSpPr>
          <p:nvPr/>
        </p:nvSpPr>
        <p:spPr>
          <a:xfrm>
            <a:off x="1871299" y="1695472"/>
            <a:ext cx="1447624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2667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24" name="标题 1"/>
          <p:cNvSpPr txBox="1">
            <a:spLocks/>
          </p:cNvSpPr>
          <p:nvPr/>
        </p:nvSpPr>
        <p:spPr>
          <a:xfrm>
            <a:off x="9551884" y="2769809"/>
            <a:ext cx="1447624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67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25" name="标题 1"/>
          <p:cNvSpPr txBox="1">
            <a:spLocks/>
          </p:cNvSpPr>
          <p:nvPr/>
        </p:nvSpPr>
        <p:spPr>
          <a:xfrm>
            <a:off x="2265715" y="5625354"/>
            <a:ext cx="1447624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2667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26" name="TextBox 3"/>
          <p:cNvSpPr txBox="1"/>
          <p:nvPr/>
        </p:nvSpPr>
        <p:spPr>
          <a:xfrm>
            <a:off x="5178806" y="192458"/>
            <a:ext cx="408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/>
                </a:solidFill>
                <a:cs typeface="+mn-ea"/>
                <a:sym typeface="+mn-lt"/>
              </a:rPr>
              <a:t>添加您的标题</a:t>
            </a:r>
            <a:endParaRPr lang="zh-CN" altLang="en-US" sz="28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5449515" y="715678"/>
            <a:ext cx="136815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图片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14711" y="-263381"/>
            <a:ext cx="1395755" cy="133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481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/>
          </p:cNvSpPr>
          <p:nvPr/>
        </p:nvSpPr>
        <p:spPr bwMode="auto">
          <a:xfrm>
            <a:off x="4147838" y="1362173"/>
            <a:ext cx="4386887" cy="4390535"/>
          </a:xfrm>
          <a:custGeom>
            <a:avLst/>
            <a:gdLst>
              <a:gd name="T0" fmla="*/ 1098 w 2197"/>
              <a:gd name="T1" fmla="*/ 2198 h 2198"/>
              <a:gd name="T2" fmla="*/ 321 w 2197"/>
              <a:gd name="T3" fmla="*/ 1876 h 2198"/>
              <a:gd name="T4" fmla="*/ 0 w 2197"/>
              <a:gd name="T5" fmla="*/ 1099 h 2198"/>
              <a:gd name="T6" fmla="*/ 321 w 2197"/>
              <a:gd name="T7" fmla="*/ 322 h 2198"/>
              <a:gd name="T8" fmla="*/ 1098 w 2197"/>
              <a:gd name="T9" fmla="*/ 0 h 2198"/>
              <a:gd name="T10" fmla="*/ 1875 w 2197"/>
              <a:gd name="T11" fmla="*/ 322 h 2198"/>
              <a:gd name="T12" fmla="*/ 2197 w 2197"/>
              <a:gd name="T13" fmla="*/ 1099 h 2198"/>
              <a:gd name="T14" fmla="*/ 1875 w 2197"/>
              <a:gd name="T15" fmla="*/ 1876 h 2198"/>
              <a:gd name="T16" fmla="*/ 1098 w 2197"/>
              <a:gd name="T17" fmla="*/ 2198 h 2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97" h="2198">
                <a:moveTo>
                  <a:pt x="1098" y="2198"/>
                </a:moveTo>
                <a:cubicBezTo>
                  <a:pt x="805" y="2198"/>
                  <a:pt x="529" y="2083"/>
                  <a:pt x="321" y="1876"/>
                </a:cubicBezTo>
                <a:cubicBezTo>
                  <a:pt x="114" y="1668"/>
                  <a:pt x="0" y="1392"/>
                  <a:pt x="0" y="1099"/>
                </a:cubicBezTo>
                <a:cubicBezTo>
                  <a:pt x="0" y="806"/>
                  <a:pt x="114" y="530"/>
                  <a:pt x="321" y="322"/>
                </a:cubicBezTo>
                <a:cubicBezTo>
                  <a:pt x="529" y="115"/>
                  <a:pt x="805" y="0"/>
                  <a:pt x="1098" y="0"/>
                </a:cubicBezTo>
                <a:cubicBezTo>
                  <a:pt x="1392" y="0"/>
                  <a:pt x="1668" y="115"/>
                  <a:pt x="1875" y="322"/>
                </a:cubicBezTo>
                <a:cubicBezTo>
                  <a:pt x="2083" y="530"/>
                  <a:pt x="2197" y="806"/>
                  <a:pt x="2197" y="1099"/>
                </a:cubicBezTo>
                <a:cubicBezTo>
                  <a:pt x="2197" y="1392"/>
                  <a:pt x="2083" y="1668"/>
                  <a:pt x="1875" y="1876"/>
                </a:cubicBezTo>
                <a:cubicBezTo>
                  <a:pt x="1668" y="2083"/>
                  <a:pt x="1392" y="2198"/>
                  <a:pt x="1098" y="2198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4259060" y="1475218"/>
            <a:ext cx="4162620" cy="4162620"/>
          </a:xfrm>
          <a:custGeom>
            <a:avLst/>
            <a:gdLst>
              <a:gd name="T0" fmla="*/ 1042 w 2084"/>
              <a:gd name="T1" fmla="*/ 0 h 2084"/>
              <a:gd name="T2" fmla="*/ 306 w 2084"/>
              <a:gd name="T3" fmla="*/ 305 h 2084"/>
              <a:gd name="T4" fmla="*/ 0 w 2084"/>
              <a:gd name="T5" fmla="*/ 1042 h 2084"/>
              <a:gd name="T6" fmla="*/ 306 w 2084"/>
              <a:gd name="T7" fmla="*/ 1779 h 2084"/>
              <a:gd name="T8" fmla="*/ 1042 w 2084"/>
              <a:gd name="T9" fmla="*/ 2084 h 2084"/>
              <a:gd name="T10" fmla="*/ 1779 w 2084"/>
              <a:gd name="T11" fmla="*/ 1779 h 2084"/>
              <a:gd name="T12" fmla="*/ 2084 w 2084"/>
              <a:gd name="T13" fmla="*/ 1042 h 2084"/>
              <a:gd name="T14" fmla="*/ 1779 w 2084"/>
              <a:gd name="T15" fmla="*/ 305 h 2084"/>
              <a:gd name="T16" fmla="*/ 1042 w 2084"/>
              <a:gd name="T17" fmla="*/ 0 h 20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84" h="2084">
                <a:moveTo>
                  <a:pt x="1042" y="0"/>
                </a:moveTo>
                <a:cubicBezTo>
                  <a:pt x="764" y="0"/>
                  <a:pt x="502" y="108"/>
                  <a:pt x="306" y="305"/>
                </a:cubicBezTo>
                <a:cubicBezTo>
                  <a:pt x="109" y="502"/>
                  <a:pt x="0" y="764"/>
                  <a:pt x="0" y="1042"/>
                </a:cubicBezTo>
                <a:cubicBezTo>
                  <a:pt x="0" y="1320"/>
                  <a:pt x="109" y="1582"/>
                  <a:pt x="306" y="1779"/>
                </a:cubicBezTo>
                <a:cubicBezTo>
                  <a:pt x="502" y="1976"/>
                  <a:pt x="764" y="2084"/>
                  <a:pt x="1042" y="2084"/>
                </a:cubicBezTo>
                <a:cubicBezTo>
                  <a:pt x="1321" y="2084"/>
                  <a:pt x="1582" y="1976"/>
                  <a:pt x="1779" y="1779"/>
                </a:cubicBezTo>
                <a:cubicBezTo>
                  <a:pt x="1976" y="1582"/>
                  <a:pt x="2084" y="1320"/>
                  <a:pt x="2084" y="1042"/>
                </a:cubicBezTo>
                <a:cubicBezTo>
                  <a:pt x="2084" y="764"/>
                  <a:pt x="1976" y="502"/>
                  <a:pt x="1779" y="305"/>
                </a:cubicBezTo>
                <a:cubicBezTo>
                  <a:pt x="1582" y="108"/>
                  <a:pt x="1321" y="0"/>
                  <a:pt x="1042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4" name="同侧圆角矩形 32"/>
          <p:cNvSpPr/>
          <p:nvPr/>
        </p:nvSpPr>
        <p:spPr>
          <a:xfrm rot="5400000" flipH="1" flipV="1">
            <a:off x="2812255" y="101151"/>
            <a:ext cx="2316481" cy="4581768"/>
          </a:xfrm>
          <a:custGeom>
            <a:avLst/>
            <a:gdLst/>
            <a:ahLst/>
            <a:cxnLst/>
            <a:rect l="l" t="t" r="r" b="b"/>
            <a:pathLst>
              <a:path w="1737361" h="3436326">
                <a:moveTo>
                  <a:pt x="0" y="2567646"/>
                </a:moveTo>
                <a:lnTo>
                  <a:pt x="0" y="3436326"/>
                </a:lnTo>
                <a:lnTo>
                  <a:pt x="868681" y="3436326"/>
                </a:lnTo>
                <a:cubicBezTo>
                  <a:pt x="1348440" y="3436326"/>
                  <a:pt x="1737361" y="3047405"/>
                  <a:pt x="1737361" y="2567646"/>
                </a:cubicBezTo>
                <a:lnTo>
                  <a:pt x="1737360" y="2567635"/>
                </a:lnTo>
                <a:lnTo>
                  <a:pt x="1737360" y="533004"/>
                </a:lnTo>
                <a:cubicBezTo>
                  <a:pt x="1737360" y="238634"/>
                  <a:pt x="1498726" y="0"/>
                  <a:pt x="1204356" y="0"/>
                </a:cubicBezTo>
                <a:lnTo>
                  <a:pt x="533005" y="0"/>
                </a:lnTo>
                <a:cubicBezTo>
                  <a:pt x="238635" y="0"/>
                  <a:pt x="1" y="238634"/>
                  <a:pt x="1" y="533004"/>
                </a:cubicBezTo>
                <a:lnTo>
                  <a:pt x="1" y="2567635"/>
                </a:lnTo>
                <a:cubicBezTo>
                  <a:pt x="0" y="2567639"/>
                  <a:pt x="0" y="2567642"/>
                  <a:pt x="0" y="2567646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6" name="同侧圆角矩形 32"/>
          <p:cNvSpPr/>
          <p:nvPr/>
        </p:nvSpPr>
        <p:spPr>
          <a:xfrm rot="16200000" flipV="1">
            <a:off x="7554612" y="101151"/>
            <a:ext cx="2316481" cy="4581768"/>
          </a:xfrm>
          <a:custGeom>
            <a:avLst/>
            <a:gdLst/>
            <a:ahLst/>
            <a:cxnLst/>
            <a:rect l="l" t="t" r="r" b="b"/>
            <a:pathLst>
              <a:path w="1737361" h="3436326">
                <a:moveTo>
                  <a:pt x="0" y="2567646"/>
                </a:moveTo>
                <a:lnTo>
                  <a:pt x="0" y="3436326"/>
                </a:lnTo>
                <a:lnTo>
                  <a:pt x="868681" y="3436326"/>
                </a:lnTo>
                <a:cubicBezTo>
                  <a:pt x="1348440" y="3436326"/>
                  <a:pt x="1737361" y="3047405"/>
                  <a:pt x="1737361" y="2567646"/>
                </a:cubicBezTo>
                <a:lnTo>
                  <a:pt x="1737360" y="2567635"/>
                </a:lnTo>
                <a:lnTo>
                  <a:pt x="1737360" y="533004"/>
                </a:lnTo>
                <a:cubicBezTo>
                  <a:pt x="1737360" y="238634"/>
                  <a:pt x="1498726" y="0"/>
                  <a:pt x="1204356" y="0"/>
                </a:cubicBezTo>
                <a:lnTo>
                  <a:pt x="533005" y="0"/>
                </a:lnTo>
                <a:cubicBezTo>
                  <a:pt x="238635" y="0"/>
                  <a:pt x="1" y="238634"/>
                  <a:pt x="1" y="533004"/>
                </a:cubicBezTo>
                <a:lnTo>
                  <a:pt x="1" y="2567635"/>
                </a:lnTo>
                <a:cubicBezTo>
                  <a:pt x="0" y="2567639"/>
                  <a:pt x="0" y="2567642"/>
                  <a:pt x="0" y="2567646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3" name="同侧圆角矩形 32"/>
          <p:cNvSpPr/>
          <p:nvPr/>
        </p:nvSpPr>
        <p:spPr>
          <a:xfrm rot="16200000" flipH="1">
            <a:off x="2796821" y="2595283"/>
            <a:ext cx="2316481" cy="4581768"/>
          </a:xfrm>
          <a:custGeom>
            <a:avLst/>
            <a:gdLst/>
            <a:ahLst/>
            <a:cxnLst/>
            <a:rect l="l" t="t" r="r" b="b"/>
            <a:pathLst>
              <a:path w="1737361" h="3436326">
                <a:moveTo>
                  <a:pt x="0" y="2567646"/>
                </a:moveTo>
                <a:lnTo>
                  <a:pt x="0" y="3436326"/>
                </a:lnTo>
                <a:lnTo>
                  <a:pt x="868681" y="3436326"/>
                </a:lnTo>
                <a:cubicBezTo>
                  <a:pt x="1348440" y="3436326"/>
                  <a:pt x="1737361" y="3047405"/>
                  <a:pt x="1737361" y="2567646"/>
                </a:cubicBezTo>
                <a:lnTo>
                  <a:pt x="1737360" y="2567635"/>
                </a:lnTo>
                <a:lnTo>
                  <a:pt x="1737360" y="533004"/>
                </a:lnTo>
                <a:cubicBezTo>
                  <a:pt x="1737360" y="238634"/>
                  <a:pt x="1498726" y="0"/>
                  <a:pt x="1204356" y="0"/>
                </a:cubicBezTo>
                <a:lnTo>
                  <a:pt x="533005" y="0"/>
                </a:lnTo>
                <a:cubicBezTo>
                  <a:pt x="238635" y="0"/>
                  <a:pt x="1" y="238634"/>
                  <a:pt x="1" y="533004"/>
                </a:cubicBezTo>
                <a:lnTo>
                  <a:pt x="1" y="2567635"/>
                </a:lnTo>
                <a:cubicBezTo>
                  <a:pt x="0" y="2567639"/>
                  <a:pt x="0" y="2567642"/>
                  <a:pt x="0" y="2567646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5" name="同侧圆角矩形 32"/>
          <p:cNvSpPr/>
          <p:nvPr/>
        </p:nvSpPr>
        <p:spPr>
          <a:xfrm rot="5400000">
            <a:off x="7570045" y="2595283"/>
            <a:ext cx="2316481" cy="4581768"/>
          </a:xfrm>
          <a:custGeom>
            <a:avLst/>
            <a:gdLst/>
            <a:ahLst/>
            <a:cxnLst/>
            <a:rect l="l" t="t" r="r" b="b"/>
            <a:pathLst>
              <a:path w="1737361" h="3436326">
                <a:moveTo>
                  <a:pt x="0" y="2567646"/>
                </a:moveTo>
                <a:lnTo>
                  <a:pt x="0" y="3436326"/>
                </a:lnTo>
                <a:lnTo>
                  <a:pt x="868681" y="3436326"/>
                </a:lnTo>
                <a:cubicBezTo>
                  <a:pt x="1348440" y="3436326"/>
                  <a:pt x="1737361" y="3047405"/>
                  <a:pt x="1737361" y="2567646"/>
                </a:cubicBezTo>
                <a:lnTo>
                  <a:pt x="1737360" y="2567635"/>
                </a:lnTo>
                <a:lnTo>
                  <a:pt x="1737360" y="533004"/>
                </a:lnTo>
                <a:cubicBezTo>
                  <a:pt x="1737360" y="238634"/>
                  <a:pt x="1498726" y="0"/>
                  <a:pt x="1204356" y="0"/>
                </a:cubicBezTo>
                <a:lnTo>
                  <a:pt x="533005" y="0"/>
                </a:lnTo>
                <a:cubicBezTo>
                  <a:pt x="238635" y="0"/>
                  <a:pt x="1" y="238634"/>
                  <a:pt x="1" y="533004"/>
                </a:cubicBezTo>
                <a:lnTo>
                  <a:pt x="1" y="2567635"/>
                </a:lnTo>
                <a:cubicBezTo>
                  <a:pt x="0" y="2567639"/>
                  <a:pt x="0" y="2567642"/>
                  <a:pt x="0" y="2567646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2" name="Oval 14"/>
          <p:cNvSpPr>
            <a:spLocks noChangeArrowheads="1"/>
          </p:cNvSpPr>
          <p:nvPr/>
        </p:nvSpPr>
        <p:spPr bwMode="auto">
          <a:xfrm>
            <a:off x="5344155" y="2527494"/>
            <a:ext cx="2034365" cy="2034365"/>
          </a:xfrm>
          <a:prstGeom prst="ellipse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3" name="Freeform 15"/>
          <p:cNvSpPr>
            <a:spLocks/>
          </p:cNvSpPr>
          <p:nvPr/>
        </p:nvSpPr>
        <p:spPr bwMode="auto">
          <a:xfrm>
            <a:off x="5725119" y="3184135"/>
            <a:ext cx="1226856" cy="733848"/>
          </a:xfrm>
          <a:custGeom>
            <a:avLst/>
            <a:gdLst/>
            <a:ahLst/>
            <a:cxnLst/>
            <a:rect l="l" t="t" r="r" b="b"/>
            <a:pathLst>
              <a:path w="592121" h="354179">
                <a:moveTo>
                  <a:pt x="217430" y="268027"/>
                </a:moveTo>
                <a:lnTo>
                  <a:pt x="209225" y="311786"/>
                </a:lnTo>
                <a:lnTo>
                  <a:pt x="228370" y="311786"/>
                </a:lnTo>
                <a:close/>
                <a:moveTo>
                  <a:pt x="42392" y="268027"/>
                </a:moveTo>
                <a:lnTo>
                  <a:pt x="34187" y="311786"/>
                </a:lnTo>
                <a:lnTo>
                  <a:pt x="51964" y="311786"/>
                </a:lnTo>
                <a:close/>
                <a:moveTo>
                  <a:pt x="481355" y="232472"/>
                </a:moveTo>
                <a:lnTo>
                  <a:pt x="505970" y="232472"/>
                </a:lnTo>
                <a:lnTo>
                  <a:pt x="505970" y="352811"/>
                </a:lnTo>
                <a:lnTo>
                  <a:pt x="481355" y="352811"/>
                </a:lnTo>
                <a:close/>
                <a:moveTo>
                  <a:pt x="321359" y="232472"/>
                </a:moveTo>
                <a:lnTo>
                  <a:pt x="347341" y="232472"/>
                </a:lnTo>
                <a:lnTo>
                  <a:pt x="356914" y="276232"/>
                </a:lnTo>
                <a:lnTo>
                  <a:pt x="367854" y="232472"/>
                </a:lnTo>
                <a:lnTo>
                  <a:pt x="395203" y="232472"/>
                </a:lnTo>
                <a:lnTo>
                  <a:pt x="369221" y="307684"/>
                </a:lnTo>
                <a:lnTo>
                  <a:pt x="369221" y="352811"/>
                </a:lnTo>
                <a:lnTo>
                  <a:pt x="345974" y="352811"/>
                </a:lnTo>
                <a:lnTo>
                  <a:pt x="345974" y="307684"/>
                </a:lnTo>
                <a:close/>
                <a:moveTo>
                  <a:pt x="272130" y="232472"/>
                </a:moveTo>
                <a:lnTo>
                  <a:pt x="295377" y="232472"/>
                </a:lnTo>
                <a:lnTo>
                  <a:pt x="295377" y="330931"/>
                </a:lnTo>
                <a:lnTo>
                  <a:pt x="326829" y="330931"/>
                </a:lnTo>
                <a:lnTo>
                  <a:pt x="326829" y="352811"/>
                </a:lnTo>
                <a:lnTo>
                  <a:pt x="272130" y="352811"/>
                </a:lnTo>
                <a:close/>
                <a:moveTo>
                  <a:pt x="207858" y="232472"/>
                </a:moveTo>
                <a:lnTo>
                  <a:pt x="229738" y="232472"/>
                </a:lnTo>
                <a:lnTo>
                  <a:pt x="261190" y="352811"/>
                </a:lnTo>
                <a:lnTo>
                  <a:pt x="236576" y="352811"/>
                </a:lnTo>
                <a:lnTo>
                  <a:pt x="232473" y="335034"/>
                </a:lnTo>
                <a:lnTo>
                  <a:pt x="205123" y="335034"/>
                </a:lnTo>
                <a:lnTo>
                  <a:pt x="201021" y="352811"/>
                </a:lnTo>
                <a:lnTo>
                  <a:pt x="176406" y="352811"/>
                </a:lnTo>
                <a:close/>
                <a:moveTo>
                  <a:pt x="95724" y="232472"/>
                </a:moveTo>
                <a:lnTo>
                  <a:pt x="116237" y="232472"/>
                </a:lnTo>
                <a:lnTo>
                  <a:pt x="142219" y="291274"/>
                </a:lnTo>
                <a:lnTo>
                  <a:pt x="142219" y="232472"/>
                </a:lnTo>
                <a:lnTo>
                  <a:pt x="165466" y="232472"/>
                </a:lnTo>
                <a:lnTo>
                  <a:pt x="165466" y="352811"/>
                </a:lnTo>
                <a:lnTo>
                  <a:pt x="144954" y="352811"/>
                </a:lnTo>
                <a:lnTo>
                  <a:pt x="118972" y="294009"/>
                </a:lnTo>
                <a:lnTo>
                  <a:pt x="118972" y="352811"/>
                </a:lnTo>
                <a:lnTo>
                  <a:pt x="95724" y="352811"/>
                </a:lnTo>
                <a:close/>
                <a:moveTo>
                  <a:pt x="31452" y="232472"/>
                </a:moveTo>
                <a:lnTo>
                  <a:pt x="54700" y="232472"/>
                </a:lnTo>
                <a:lnTo>
                  <a:pt x="84784" y="352811"/>
                </a:lnTo>
                <a:lnTo>
                  <a:pt x="60170" y="352811"/>
                </a:lnTo>
                <a:lnTo>
                  <a:pt x="56067" y="335034"/>
                </a:lnTo>
                <a:lnTo>
                  <a:pt x="27350" y="335034"/>
                </a:lnTo>
                <a:lnTo>
                  <a:pt x="24615" y="352811"/>
                </a:lnTo>
                <a:lnTo>
                  <a:pt x="0" y="352811"/>
                </a:lnTo>
                <a:close/>
                <a:moveTo>
                  <a:pt x="555260" y="231105"/>
                </a:moveTo>
                <a:cubicBezTo>
                  <a:pt x="565684" y="231105"/>
                  <a:pt x="573129" y="234107"/>
                  <a:pt x="577596" y="238610"/>
                </a:cubicBezTo>
                <a:cubicBezTo>
                  <a:pt x="585041" y="244613"/>
                  <a:pt x="588019" y="255120"/>
                  <a:pt x="588019" y="267127"/>
                </a:cubicBezTo>
                <a:cubicBezTo>
                  <a:pt x="564195" y="267127"/>
                  <a:pt x="564195" y="267127"/>
                  <a:pt x="564195" y="267127"/>
                </a:cubicBezTo>
                <a:cubicBezTo>
                  <a:pt x="564195" y="262624"/>
                  <a:pt x="564195" y="259622"/>
                  <a:pt x="561216" y="256620"/>
                </a:cubicBezTo>
                <a:cubicBezTo>
                  <a:pt x="559727" y="255120"/>
                  <a:pt x="558238" y="253619"/>
                  <a:pt x="555260" y="253619"/>
                </a:cubicBezTo>
                <a:cubicBezTo>
                  <a:pt x="550793" y="253619"/>
                  <a:pt x="549304" y="255120"/>
                  <a:pt x="547815" y="256620"/>
                </a:cubicBezTo>
                <a:cubicBezTo>
                  <a:pt x="546326" y="258121"/>
                  <a:pt x="546326" y="261123"/>
                  <a:pt x="546326" y="265626"/>
                </a:cubicBezTo>
                <a:cubicBezTo>
                  <a:pt x="546326" y="273130"/>
                  <a:pt x="546326" y="274631"/>
                  <a:pt x="553771" y="277633"/>
                </a:cubicBezTo>
                <a:lnTo>
                  <a:pt x="566800" y="282886"/>
                </a:lnTo>
                <a:cubicBezTo>
                  <a:pt x="568662" y="283637"/>
                  <a:pt x="568662" y="283637"/>
                  <a:pt x="568662" y="283637"/>
                </a:cubicBezTo>
                <a:cubicBezTo>
                  <a:pt x="583552" y="289640"/>
                  <a:pt x="588019" y="297145"/>
                  <a:pt x="588019" y="319658"/>
                </a:cubicBezTo>
                <a:lnTo>
                  <a:pt x="580574" y="345174"/>
                </a:lnTo>
                <a:cubicBezTo>
                  <a:pt x="574618" y="351177"/>
                  <a:pt x="565684" y="354179"/>
                  <a:pt x="555260" y="354179"/>
                </a:cubicBezTo>
                <a:cubicBezTo>
                  <a:pt x="543348" y="354179"/>
                  <a:pt x="534414" y="351177"/>
                  <a:pt x="528457" y="345174"/>
                </a:cubicBezTo>
                <a:cubicBezTo>
                  <a:pt x="522501" y="340671"/>
                  <a:pt x="521012" y="331666"/>
                  <a:pt x="521012" y="319658"/>
                </a:cubicBezTo>
                <a:cubicBezTo>
                  <a:pt x="544837" y="319658"/>
                  <a:pt x="544837" y="319658"/>
                  <a:pt x="544837" y="319658"/>
                </a:cubicBezTo>
                <a:cubicBezTo>
                  <a:pt x="544837" y="324161"/>
                  <a:pt x="544837" y="327163"/>
                  <a:pt x="547815" y="330165"/>
                </a:cubicBezTo>
                <a:cubicBezTo>
                  <a:pt x="547815" y="331666"/>
                  <a:pt x="550793" y="333166"/>
                  <a:pt x="555260" y="333166"/>
                </a:cubicBezTo>
                <a:cubicBezTo>
                  <a:pt x="558238" y="333166"/>
                  <a:pt x="561216" y="331666"/>
                  <a:pt x="562705" y="330165"/>
                </a:cubicBezTo>
                <a:cubicBezTo>
                  <a:pt x="564195" y="328664"/>
                  <a:pt x="564195" y="324161"/>
                  <a:pt x="564195" y="319658"/>
                </a:cubicBezTo>
                <a:cubicBezTo>
                  <a:pt x="564195" y="307651"/>
                  <a:pt x="562705" y="306150"/>
                  <a:pt x="553771" y="303148"/>
                </a:cubicBezTo>
                <a:lnTo>
                  <a:pt x="540742" y="296582"/>
                </a:lnTo>
                <a:cubicBezTo>
                  <a:pt x="538881" y="295644"/>
                  <a:pt x="538881" y="295644"/>
                  <a:pt x="538881" y="295644"/>
                </a:cubicBezTo>
                <a:cubicBezTo>
                  <a:pt x="526968" y="291141"/>
                  <a:pt x="522501" y="285138"/>
                  <a:pt x="522501" y="265626"/>
                </a:cubicBezTo>
                <a:cubicBezTo>
                  <a:pt x="522501" y="255120"/>
                  <a:pt x="525479" y="246114"/>
                  <a:pt x="532925" y="238610"/>
                </a:cubicBezTo>
                <a:cubicBezTo>
                  <a:pt x="538881" y="234107"/>
                  <a:pt x="544837" y="231105"/>
                  <a:pt x="555260" y="231105"/>
                </a:cubicBezTo>
                <a:close/>
                <a:moveTo>
                  <a:pt x="432125" y="231105"/>
                </a:moveTo>
                <a:cubicBezTo>
                  <a:pt x="442530" y="231105"/>
                  <a:pt x="451448" y="234107"/>
                  <a:pt x="455908" y="238610"/>
                </a:cubicBezTo>
                <a:cubicBezTo>
                  <a:pt x="461853" y="244613"/>
                  <a:pt x="464826" y="255120"/>
                  <a:pt x="464826" y="267127"/>
                </a:cubicBezTo>
                <a:cubicBezTo>
                  <a:pt x="441044" y="267127"/>
                  <a:pt x="441044" y="267127"/>
                  <a:pt x="441044" y="267127"/>
                </a:cubicBezTo>
                <a:cubicBezTo>
                  <a:pt x="441044" y="262624"/>
                  <a:pt x="441044" y="259622"/>
                  <a:pt x="439557" y="256620"/>
                </a:cubicBezTo>
                <a:cubicBezTo>
                  <a:pt x="438071" y="255120"/>
                  <a:pt x="436584" y="253619"/>
                  <a:pt x="432125" y="253619"/>
                </a:cubicBezTo>
                <a:lnTo>
                  <a:pt x="426180" y="256620"/>
                </a:lnTo>
                <a:cubicBezTo>
                  <a:pt x="424693" y="258121"/>
                  <a:pt x="423207" y="261123"/>
                  <a:pt x="423207" y="265626"/>
                </a:cubicBezTo>
                <a:cubicBezTo>
                  <a:pt x="423207" y="273130"/>
                  <a:pt x="424693" y="274631"/>
                  <a:pt x="432125" y="277633"/>
                </a:cubicBezTo>
                <a:lnTo>
                  <a:pt x="445131" y="282886"/>
                </a:lnTo>
                <a:cubicBezTo>
                  <a:pt x="461853" y="289640"/>
                  <a:pt x="466312" y="297145"/>
                  <a:pt x="466312" y="319658"/>
                </a:cubicBezTo>
                <a:lnTo>
                  <a:pt x="458880" y="345174"/>
                </a:lnTo>
                <a:cubicBezTo>
                  <a:pt x="452935" y="351177"/>
                  <a:pt x="444016" y="354179"/>
                  <a:pt x="432125" y="354179"/>
                </a:cubicBezTo>
                <a:cubicBezTo>
                  <a:pt x="420234" y="354179"/>
                  <a:pt x="411316" y="351177"/>
                  <a:pt x="406857" y="345174"/>
                </a:cubicBezTo>
                <a:cubicBezTo>
                  <a:pt x="400911" y="340671"/>
                  <a:pt x="397938" y="331666"/>
                  <a:pt x="397938" y="319658"/>
                </a:cubicBezTo>
                <a:cubicBezTo>
                  <a:pt x="423207" y="319658"/>
                  <a:pt x="423207" y="319658"/>
                  <a:pt x="423207" y="319658"/>
                </a:cubicBezTo>
                <a:cubicBezTo>
                  <a:pt x="423207" y="324161"/>
                  <a:pt x="423207" y="327163"/>
                  <a:pt x="424693" y="330165"/>
                </a:cubicBezTo>
                <a:cubicBezTo>
                  <a:pt x="426180" y="331666"/>
                  <a:pt x="429152" y="333166"/>
                  <a:pt x="432125" y="333166"/>
                </a:cubicBezTo>
                <a:cubicBezTo>
                  <a:pt x="436584" y="333166"/>
                  <a:pt x="438071" y="331666"/>
                  <a:pt x="439557" y="330165"/>
                </a:cubicBezTo>
                <a:cubicBezTo>
                  <a:pt x="441044" y="328664"/>
                  <a:pt x="442530" y="324161"/>
                  <a:pt x="442530" y="319658"/>
                </a:cubicBezTo>
                <a:cubicBezTo>
                  <a:pt x="442530" y="307651"/>
                  <a:pt x="441044" y="306150"/>
                  <a:pt x="432125" y="303148"/>
                </a:cubicBezTo>
                <a:lnTo>
                  <a:pt x="419119" y="296582"/>
                </a:lnTo>
                <a:cubicBezTo>
                  <a:pt x="405370" y="291141"/>
                  <a:pt x="399425" y="285138"/>
                  <a:pt x="399425" y="265626"/>
                </a:cubicBezTo>
                <a:cubicBezTo>
                  <a:pt x="399425" y="255120"/>
                  <a:pt x="403884" y="246114"/>
                  <a:pt x="409829" y="238610"/>
                </a:cubicBezTo>
                <a:cubicBezTo>
                  <a:pt x="415775" y="234107"/>
                  <a:pt x="423207" y="231105"/>
                  <a:pt x="432125" y="231105"/>
                </a:cubicBezTo>
                <a:close/>
                <a:moveTo>
                  <a:pt x="417029" y="35555"/>
                </a:moveTo>
                <a:cubicBezTo>
                  <a:pt x="409644" y="35555"/>
                  <a:pt x="406691" y="40031"/>
                  <a:pt x="403737" y="44506"/>
                </a:cubicBezTo>
                <a:cubicBezTo>
                  <a:pt x="399306" y="53457"/>
                  <a:pt x="399306" y="77325"/>
                  <a:pt x="399306" y="101194"/>
                </a:cubicBezTo>
                <a:cubicBezTo>
                  <a:pt x="399306" y="125063"/>
                  <a:pt x="399306" y="148932"/>
                  <a:pt x="403737" y="157882"/>
                </a:cubicBezTo>
                <a:cubicBezTo>
                  <a:pt x="406691" y="162358"/>
                  <a:pt x="409644" y="166833"/>
                  <a:pt x="417029" y="166833"/>
                </a:cubicBezTo>
                <a:cubicBezTo>
                  <a:pt x="424413" y="166833"/>
                  <a:pt x="428844" y="162358"/>
                  <a:pt x="430321" y="157882"/>
                </a:cubicBezTo>
                <a:cubicBezTo>
                  <a:pt x="434751" y="148932"/>
                  <a:pt x="436228" y="125063"/>
                  <a:pt x="436228" y="101194"/>
                </a:cubicBezTo>
                <a:cubicBezTo>
                  <a:pt x="436228" y="77325"/>
                  <a:pt x="434751" y="53457"/>
                  <a:pt x="430321" y="44506"/>
                </a:cubicBezTo>
                <a:cubicBezTo>
                  <a:pt x="428844" y="40031"/>
                  <a:pt x="424413" y="35555"/>
                  <a:pt x="417029" y="35555"/>
                </a:cubicBezTo>
                <a:close/>
                <a:moveTo>
                  <a:pt x="485457" y="1367"/>
                </a:moveTo>
                <a:lnTo>
                  <a:pt x="592121" y="1367"/>
                </a:lnTo>
                <a:lnTo>
                  <a:pt x="592121" y="38289"/>
                </a:lnTo>
                <a:lnTo>
                  <a:pt x="559302" y="38289"/>
                </a:lnTo>
                <a:lnTo>
                  <a:pt x="559302" y="199652"/>
                </a:lnTo>
                <a:lnTo>
                  <a:pt x="519644" y="199652"/>
                </a:lnTo>
                <a:lnTo>
                  <a:pt x="519644" y="38289"/>
                </a:lnTo>
                <a:lnTo>
                  <a:pt x="485457" y="38289"/>
                </a:lnTo>
                <a:close/>
                <a:moveTo>
                  <a:pt x="128544" y="1367"/>
                </a:moveTo>
                <a:lnTo>
                  <a:pt x="170936" y="1367"/>
                </a:lnTo>
                <a:lnTo>
                  <a:pt x="190081" y="140850"/>
                </a:lnTo>
                <a:lnTo>
                  <a:pt x="214696" y="1367"/>
                </a:lnTo>
                <a:lnTo>
                  <a:pt x="257088" y="1367"/>
                </a:lnTo>
                <a:lnTo>
                  <a:pt x="283070" y="140850"/>
                </a:lnTo>
                <a:lnTo>
                  <a:pt x="300847" y="1367"/>
                </a:lnTo>
                <a:lnTo>
                  <a:pt x="343239" y="1367"/>
                </a:lnTo>
                <a:lnTo>
                  <a:pt x="302215" y="199652"/>
                </a:lnTo>
                <a:lnTo>
                  <a:pt x="261190" y="199652"/>
                </a:lnTo>
                <a:lnTo>
                  <a:pt x="236575" y="60169"/>
                </a:lnTo>
                <a:lnTo>
                  <a:pt x="210593" y="199652"/>
                </a:lnTo>
                <a:lnTo>
                  <a:pt x="169569" y="199652"/>
                </a:lnTo>
                <a:close/>
                <a:moveTo>
                  <a:pt x="417014" y="0"/>
                </a:moveTo>
                <a:cubicBezTo>
                  <a:pt x="439603" y="0"/>
                  <a:pt x="451651" y="9001"/>
                  <a:pt x="460687" y="19502"/>
                </a:cubicBezTo>
                <a:cubicBezTo>
                  <a:pt x="477252" y="37504"/>
                  <a:pt x="475746" y="73507"/>
                  <a:pt x="475746" y="100510"/>
                </a:cubicBezTo>
                <a:cubicBezTo>
                  <a:pt x="475746" y="127513"/>
                  <a:pt x="477252" y="163516"/>
                  <a:pt x="460687" y="181518"/>
                </a:cubicBezTo>
                <a:cubicBezTo>
                  <a:pt x="451651" y="192019"/>
                  <a:pt x="439603" y="201020"/>
                  <a:pt x="417014" y="201020"/>
                </a:cubicBezTo>
                <a:cubicBezTo>
                  <a:pt x="394424" y="201020"/>
                  <a:pt x="383883" y="192019"/>
                  <a:pt x="373341" y="181518"/>
                </a:cubicBezTo>
                <a:cubicBezTo>
                  <a:pt x="358281" y="163516"/>
                  <a:pt x="359787" y="127513"/>
                  <a:pt x="359787" y="100510"/>
                </a:cubicBezTo>
                <a:cubicBezTo>
                  <a:pt x="359787" y="73507"/>
                  <a:pt x="358281" y="37504"/>
                  <a:pt x="373341" y="19502"/>
                </a:cubicBezTo>
                <a:cubicBezTo>
                  <a:pt x="383883" y="9001"/>
                  <a:pt x="394424" y="0"/>
                  <a:pt x="417014" y="0"/>
                </a:cubicBezTo>
                <a:close/>
                <a:moveTo>
                  <a:pt x="59486" y="0"/>
                </a:moveTo>
                <a:cubicBezTo>
                  <a:pt x="77448" y="0"/>
                  <a:pt x="89423" y="4501"/>
                  <a:pt x="98404" y="12001"/>
                </a:cubicBezTo>
                <a:cubicBezTo>
                  <a:pt x="108882" y="22502"/>
                  <a:pt x="113372" y="39004"/>
                  <a:pt x="113372" y="58506"/>
                </a:cubicBezTo>
                <a:cubicBezTo>
                  <a:pt x="74455" y="58506"/>
                  <a:pt x="74455" y="58506"/>
                  <a:pt x="74455" y="58506"/>
                </a:cubicBezTo>
                <a:cubicBezTo>
                  <a:pt x="74455" y="51005"/>
                  <a:pt x="74455" y="45005"/>
                  <a:pt x="71461" y="40504"/>
                </a:cubicBezTo>
                <a:cubicBezTo>
                  <a:pt x="68467" y="37504"/>
                  <a:pt x="65474" y="36004"/>
                  <a:pt x="59486" y="36004"/>
                </a:cubicBezTo>
                <a:cubicBezTo>
                  <a:pt x="53499" y="36004"/>
                  <a:pt x="50505" y="37504"/>
                  <a:pt x="49008" y="40504"/>
                </a:cubicBezTo>
                <a:cubicBezTo>
                  <a:pt x="46015" y="43504"/>
                  <a:pt x="44518" y="48005"/>
                  <a:pt x="44518" y="55506"/>
                </a:cubicBezTo>
                <a:cubicBezTo>
                  <a:pt x="44518" y="67507"/>
                  <a:pt x="47512" y="70507"/>
                  <a:pt x="57989" y="76508"/>
                </a:cubicBezTo>
                <a:cubicBezTo>
                  <a:pt x="83436" y="85509"/>
                  <a:pt x="83436" y="85509"/>
                  <a:pt x="83436" y="85509"/>
                </a:cubicBezTo>
                <a:cubicBezTo>
                  <a:pt x="107385" y="96010"/>
                  <a:pt x="114869" y="106511"/>
                  <a:pt x="114869" y="142514"/>
                </a:cubicBezTo>
                <a:cubicBezTo>
                  <a:pt x="114869" y="163516"/>
                  <a:pt x="113372" y="177018"/>
                  <a:pt x="102895" y="186019"/>
                </a:cubicBezTo>
                <a:cubicBezTo>
                  <a:pt x="93914" y="195020"/>
                  <a:pt x="78945" y="201020"/>
                  <a:pt x="59486" y="201020"/>
                </a:cubicBezTo>
                <a:cubicBezTo>
                  <a:pt x="40027" y="201020"/>
                  <a:pt x="26556" y="196520"/>
                  <a:pt x="17575" y="187519"/>
                </a:cubicBezTo>
                <a:cubicBezTo>
                  <a:pt x="7097" y="177018"/>
                  <a:pt x="4103" y="163516"/>
                  <a:pt x="4103" y="142514"/>
                </a:cubicBezTo>
                <a:cubicBezTo>
                  <a:pt x="43021" y="142514"/>
                  <a:pt x="43021" y="142514"/>
                  <a:pt x="43021" y="142514"/>
                </a:cubicBezTo>
                <a:cubicBezTo>
                  <a:pt x="43021" y="151515"/>
                  <a:pt x="44518" y="157516"/>
                  <a:pt x="47512" y="160516"/>
                </a:cubicBezTo>
                <a:cubicBezTo>
                  <a:pt x="49008" y="163516"/>
                  <a:pt x="53499" y="166517"/>
                  <a:pt x="59486" y="166517"/>
                </a:cubicBezTo>
                <a:lnTo>
                  <a:pt x="71461" y="160516"/>
                </a:lnTo>
                <a:cubicBezTo>
                  <a:pt x="74455" y="157516"/>
                  <a:pt x="75951" y="153015"/>
                  <a:pt x="75951" y="144014"/>
                </a:cubicBezTo>
                <a:cubicBezTo>
                  <a:pt x="75951" y="126013"/>
                  <a:pt x="72958" y="121512"/>
                  <a:pt x="59486" y="117012"/>
                </a:cubicBezTo>
                <a:cubicBezTo>
                  <a:pt x="34040" y="106511"/>
                  <a:pt x="34040" y="106511"/>
                  <a:pt x="34040" y="106511"/>
                </a:cubicBezTo>
                <a:cubicBezTo>
                  <a:pt x="14581" y="97510"/>
                  <a:pt x="5600" y="87009"/>
                  <a:pt x="5600" y="57006"/>
                </a:cubicBezTo>
                <a:cubicBezTo>
                  <a:pt x="5600" y="37504"/>
                  <a:pt x="11587" y="22502"/>
                  <a:pt x="23562" y="12001"/>
                </a:cubicBezTo>
                <a:cubicBezTo>
                  <a:pt x="32543" y="4501"/>
                  <a:pt x="44518" y="0"/>
                  <a:pt x="59486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0" name="副标题 2"/>
          <p:cNvSpPr txBox="1">
            <a:spLocks/>
          </p:cNvSpPr>
          <p:nvPr/>
        </p:nvSpPr>
        <p:spPr>
          <a:xfrm>
            <a:off x="2420185" y="1769860"/>
            <a:ext cx="2863809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133" dirty="0">
                <a:solidFill>
                  <a:schemeClr val="tx2"/>
                </a:solidFill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11" name="副标题 2"/>
          <p:cNvSpPr txBox="1">
            <a:spLocks/>
          </p:cNvSpPr>
          <p:nvPr/>
        </p:nvSpPr>
        <p:spPr>
          <a:xfrm>
            <a:off x="7408089" y="4388769"/>
            <a:ext cx="2863809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133" dirty="0">
                <a:solidFill>
                  <a:schemeClr val="tx2"/>
                </a:solidFill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14" name="副标题 2"/>
          <p:cNvSpPr txBox="1">
            <a:spLocks/>
          </p:cNvSpPr>
          <p:nvPr/>
        </p:nvSpPr>
        <p:spPr>
          <a:xfrm>
            <a:off x="2420185" y="4349622"/>
            <a:ext cx="2863809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133" dirty="0">
                <a:solidFill>
                  <a:schemeClr val="tx2"/>
                </a:solidFill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15" name="副标题 2"/>
          <p:cNvSpPr txBox="1">
            <a:spLocks/>
          </p:cNvSpPr>
          <p:nvPr/>
        </p:nvSpPr>
        <p:spPr>
          <a:xfrm>
            <a:off x="7378520" y="1817261"/>
            <a:ext cx="2862632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defPPr>
              <a:defRPr lang="zh-CN"/>
            </a:defPPr>
            <a:lvl1pPr indent="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  <a:defRPr sz="1600">
                <a:solidFill>
                  <a:schemeClr val="accent6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defRPr>
            </a:lvl1pPr>
            <a:lvl2pPr indent="0" algn="ctr">
              <a:spcBef>
                <a:spcPct val="20000"/>
              </a:spcBef>
              <a:buFont typeface="Arial" panose="020B0604020202020204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anose="020B0604020202020204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2133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16" name="TextBox 3"/>
          <p:cNvSpPr txBox="1"/>
          <p:nvPr/>
        </p:nvSpPr>
        <p:spPr>
          <a:xfrm>
            <a:off x="5178806" y="192458"/>
            <a:ext cx="408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/>
                </a:solidFill>
                <a:cs typeface="+mn-ea"/>
                <a:sym typeface="+mn-lt"/>
              </a:rPr>
              <a:t>添加您的标题</a:t>
            </a:r>
            <a:endParaRPr lang="zh-CN" altLang="en-US" sz="28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5449515" y="715678"/>
            <a:ext cx="136815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14711" y="-263381"/>
            <a:ext cx="1395755" cy="133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763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9"/>
          <p:cNvSpPr>
            <a:spLocks/>
          </p:cNvSpPr>
          <p:nvPr/>
        </p:nvSpPr>
        <p:spPr bwMode="auto">
          <a:xfrm>
            <a:off x="1159827" y="1403117"/>
            <a:ext cx="9875520" cy="1125825"/>
          </a:xfrm>
          <a:custGeom>
            <a:avLst/>
            <a:gdLst>
              <a:gd name="T0" fmla="*/ 4315 w 5069"/>
              <a:gd name="T1" fmla="*/ 0 h 1084"/>
              <a:gd name="T2" fmla="*/ 753 w 5069"/>
              <a:gd name="T3" fmla="*/ 0 h 1084"/>
              <a:gd name="T4" fmla="*/ 0 w 5069"/>
              <a:gd name="T5" fmla="*/ 541 h 1084"/>
              <a:gd name="T6" fmla="*/ 753 w 5069"/>
              <a:gd name="T7" fmla="*/ 1084 h 1084"/>
              <a:gd name="T8" fmla="*/ 4315 w 5069"/>
              <a:gd name="T9" fmla="*/ 1084 h 1084"/>
              <a:gd name="T10" fmla="*/ 5069 w 5069"/>
              <a:gd name="T11" fmla="*/ 541 h 1084"/>
              <a:gd name="T12" fmla="*/ 4315 w 5069"/>
              <a:gd name="T13" fmla="*/ 0 h 10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069" h="1084">
                <a:moveTo>
                  <a:pt x="4315" y="0"/>
                </a:moveTo>
                <a:lnTo>
                  <a:pt x="753" y="0"/>
                </a:lnTo>
                <a:lnTo>
                  <a:pt x="0" y="541"/>
                </a:lnTo>
                <a:lnTo>
                  <a:pt x="753" y="1084"/>
                </a:lnTo>
                <a:lnTo>
                  <a:pt x="4315" y="1084"/>
                </a:lnTo>
                <a:lnTo>
                  <a:pt x="5069" y="541"/>
                </a:lnTo>
                <a:lnTo>
                  <a:pt x="431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>
            <a:off x="3203995" y="1332920"/>
            <a:ext cx="5762137" cy="930595"/>
          </a:xfrm>
          <a:custGeom>
            <a:avLst/>
            <a:gdLst>
              <a:gd name="T0" fmla="*/ 4084 w 4569"/>
              <a:gd name="T1" fmla="*/ 9 h 1226"/>
              <a:gd name="T2" fmla="*/ 4084 w 4569"/>
              <a:gd name="T3" fmla="*/ 0 h 1226"/>
              <a:gd name="T4" fmla="*/ 480 w 4569"/>
              <a:gd name="T5" fmla="*/ 0 h 1226"/>
              <a:gd name="T6" fmla="*/ 0 w 4569"/>
              <a:gd name="T7" fmla="*/ 612 h 1226"/>
              <a:gd name="T8" fmla="*/ 480 w 4569"/>
              <a:gd name="T9" fmla="*/ 1226 h 1226"/>
              <a:gd name="T10" fmla="*/ 4089 w 4569"/>
              <a:gd name="T11" fmla="*/ 1226 h 1226"/>
              <a:gd name="T12" fmla="*/ 4569 w 4569"/>
              <a:gd name="T13" fmla="*/ 612 h 1226"/>
              <a:gd name="T14" fmla="*/ 4089 w 4569"/>
              <a:gd name="T15" fmla="*/ 0 h 1226"/>
              <a:gd name="T16" fmla="*/ 4084 w 4569"/>
              <a:gd name="T17" fmla="*/ 0 h 1226"/>
              <a:gd name="T18" fmla="*/ 4084 w 4569"/>
              <a:gd name="T19" fmla="*/ 9 h 1226"/>
              <a:gd name="T20" fmla="*/ 4077 w 4569"/>
              <a:gd name="T21" fmla="*/ 16 h 1226"/>
              <a:gd name="T22" fmla="*/ 4545 w 4569"/>
              <a:gd name="T23" fmla="*/ 612 h 1226"/>
              <a:gd name="T24" fmla="*/ 4080 w 4569"/>
              <a:gd name="T25" fmla="*/ 1207 h 1226"/>
              <a:gd name="T26" fmla="*/ 489 w 4569"/>
              <a:gd name="T27" fmla="*/ 1207 h 1226"/>
              <a:gd name="T28" fmla="*/ 24 w 4569"/>
              <a:gd name="T29" fmla="*/ 612 h 1226"/>
              <a:gd name="T30" fmla="*/ 489 w 4569"/>
              <a:gd name="T31" fmla="*/ 19 h 1226"/>
              <a:gd name="T32" fmla="*/ 4084 w 4569"/>
              <a:gd name="T33" fmla="*/ 19 h 1226"/>
              <a:gd name="T34" fmla="*/ 4084 w 4569"/>
              <a:gd name="T35" fmla="*/ 9 h 1226"/>
              <a:gd name="T36" fmla="*/ 4077 w 4569"/>
              <a:gd name="T37" fmla="*/ 16 h 1226"/>
              <a:gd name="T38" fmla="*/ 4084 w 4569"/>
              <a:gd name="T39" fmla="*/ 9 h 1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569" h="1226">
                <a:moveTo>
                  <a:pt x="4084" y="9"/>
                </a:moveTo>
                <a:lnTo>
                  <a:pt x="4084" y="0"/>
                </a:lnTo>
                <a:lnTo>
                  <a:pt x="480" y="0"/>
                </a:lnTo>
                <a:lnTo>
                  <a:pt x="0" y="612"/>
                </a:lnTo>
                <a:lnTo>
                  <a:pt x="480" y="1226"/>
                </a:lnTo>
                <a:lnTo>
                  <a:pt x="4089" y="1226"/>
                </a:lnTo>
                <a:lnTo>
                  <a:pt x="4569" y="612"/>
                </a:lnTo>
                <a:lnTo>
                  <a:pt x="4089" y="0"/>
                </a:lnTo>
                <a:lnTo>
                  <a:pt x="4084" y="0"/>
                </a:lnTo>
                <a:lnTo>
                  <a:pt x="4084" y="9"/>
                </a:lnTo>
                <a:lnTo>
                  <a:pt x="4077" y="16"/>
                </a:lnTo>
                <a:lnTo>
                  <a:pt x="4545" y="612"/>
                </a:lnTo>
                <a:lnTo>
                  <a:pt x="4080" y="1207"/>
                </a:lnTo>
                <a:lnTo>
                  <a:pt x="489" y="1207"/>
                </a:lnTo>
                <a:lnTo>
                  <a:pt x="24" y="612"/>
                </a:lnTo>
                <a:lnTo>
                  <a:pt x="489" y="19"/>
                </a:lnTo>
                <a:lnTo>
                  <a:pt x="4084" y="19"/>
                </a:lnTo>
                <a:lnTo>
                  <a:pt x="4084" y="9"/>
                </a:lnTo>
                <a:lnTo>
                  <a:pt x="4077" y="16"/>
                </a:lnTo>
                <a:lnTo>
                  <a:pt x="4084" y="9"/>
                </a:lnTo>
                <a:close/>
              </a:path>
            </a:pathLst>
          </a:custGeom>
          <a:gradFill flip="none" rotWithShape="0">
            <a:gsLst>
              <a:gs pos="0">
                <a:srgbClr val="E4E4D2"/>
              </a:gs>
              <a:gs pos="100000">
                <a:srgbClr val="FBFBF9">
                  <a:lumMod val="100000"/>
                </a:srgbClr>
              </a:gs>
            </a:gsLst>
            <a:lin ang="2700000" scaled="0"/>
            <a:tileRect/>
          </a:gradFill>
          <a:ln w="6350">
            <a:gradFill>
              <a:gsLst>
                <a:gs pos="0">
                  <a:srgbClr val="DBDBC2">
                    <a:lumMod val="100000"/>
                  </a:srgbClr>
                </a:gs>
                <a:gs pos="100000">
                  <a:srgbClr val="FBFBF9">
                    <a:lumMod val="100000"/>
                  </a:srgbClr>
                </a:gs>
              </a:gsLst>
              <a:lin ang="13500000" scaled="0"/>
            </a:gradFill>
          </a:ln>
          <a:effectLst>
            <a:outerShdw blurRad="190500" dist="127000" dir="2700000" algn="tl" rotWithShape="0">
              <a:srgbClr val="1E1814">
                <a:alpha val="10000"/>
              </a:srgbClr>
            </a:out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3048508" y="1386813"/>
            <a:ext cx="6080568" cy="822809"/>
          </a:xfrm>
          <a:custGeom>
            <a:avLst/>
            <a:gdLst>
              <a:gd name="T0" fmla="*/ 4315 w 5069"/>
              <a:gd name="T1" fmla="*/ 0 h 1084"/>
              <a:gd name="T2" fmla="*/ 753 w 5069"/>
              <a:gd name="T3" fmla="*/ 0 h 1084"/>
              <a:gd name="T4" fmla="*/ 0 w 5069"/>
              <a:gd name="T5" fmla="*/ 541 h 1084"/>
              <a:gd name="T6" fmla="*/ 753 w 5069"/>
              <a:gd name="T7" fmla="*/ 1084 h 1084"/>
              <a:gd name="T8" fmla="*/ 4315 w 5069"/>
              <a:gd name="T9" fmla="*/ 1084 h 1084"/>
              <a:gd name="T10" fmla="*/ 5069 w 5069"/>
              <a:gd name="T11" fmla="*/ 541 h 1084"/>
              <a:gd name="T12" fmla="*/ 4315 w 5069"/>
              <a:gd name="T13" fmla="*/ 0 h 1084"/>
              <a:gd name="connsiteX0" fmla="*/ 8513 w 9043"/>
              <a:gd name="connsiteY0" fmla="*/ 0 h 10000"/>
              <a:gd name="connsiteX1" fmla="*/ 1486 w 9043"/>
              <a:gd name="connsiteY1" fmla="*/ 0 h 10000"/>
              <a:gd name="connsiteX2" fmla="*/ 0 w 9043"/>
              <a:gd name="connsiteY2" fmla="*/ 4991 h 10000"/>
              <a:gd name="connsiteX3" fmla="*/ 1486 w 9043"/>
              <a:gd name="connsiteY3" fmla="*/ 10000 h 10000"/>
              <a:gd name="connsiteX4" fmla="*/ 8513 w 9043"/>
              <a:gd name="connsiteY4" fmla="*/ 10000 h 10000"/>
              <a:gd name="connsiteX5" fmla="*/ 9043 w 9043"/>
              <a:gd name="connsiteY5" fmla="*/ 5171 h 10000"/>
              <a:gd name="connsiteX6" fmla="*/ 8513 w 9043"/>
              <a:gd name="connsiteY6" fmla="*/ 0 h 10000"/>
              <a:gd name="connsiteX0" fmla="*/ 9414 w 10159"/>
              <a:gd name="connsiteY0" fmla="*/ 0 h 10000"/>
              <a:gd name="connsiteX1" fmla="*/ 1643 w 10159"/>
              <a:gd name="connsiteY1" fmla="*/ 0 h 10000"/>
              <a:gd name="connsiteX2" fmla="*/ 0 w 10159"/>
              <a:gd name="connsiteY2" fmla="*/ 4991 h 10000"/>
              <a:gd name="connsiteX3" fmla="*/ 1643 w 10159"/>
              <a:gd name="connsiteY3" fmla="*/ 10000 h 10000"/>
              <a:gd name="connsiteX4" fmla="*/ 9414 w 10159"/>
              <a:gd name="connsiteY4" fmla="*/ 10000 h 10000"/>
              <a:gd name="connsiteX5" fmla="*/ 10159 w 10159"/>
              <a:gd name="connsiteY5" fmla="*/ 5081 h 10000"/>
              <a:gd name="connsiteX6" fmla="*/ 9414 w 10159"/>
              <a:gd name="connsiteY6" fmla="*/ 0 h 10000"/>
              <a:gd name="connsiteX0" fmla="*/ 9414 w 10193"/>
              <a:gd name="connsiteY0" fmla="*/ 0 h 10000"/>
              <a:gd name="connsiteX1" fmla="*/ 1643 w 10193"/>
              <a:gd name="connsiteY1" fmla="*/ 0 h 10000"/>
              <a:gd name="connsiteX2" fmla="*/ 0 w 10193"/>
              <a:gd name="connsiteY2" fmla="*/ 4991 h 10000"/>
              <a:gd name="connsiteX3" fmla="*/ 1643 w 10193"/>
              <a:gd name="connsiteY3" fmla="*/ 10000 h 10000"/>
              <a:gd name="connsiteX4" fmla="*/ 9414 w 10193"/>
              <a:gd name="connsiteY4" fmla="*/ 10000 h 10000"/>
              <a:gd name="connsiteX5" fmla="*/ 10193 w 10193"/>
              <a:gd name="connsiteY5" fmla="*/ 4901 h 10000"/>
              <a:gd name="connsiteX6" fmla="*/ 9414 w 10193"/>
              <a:gd name="connsiteY6" fmla="*/ 0 h 10000"/>
              <a:gd name="connsiteX0" fmla="*/ 8640 w 9419"/>
              <a:gd name="connsiteY0" fmla="*/ 0 h 10000"/>
              <a:gd name="connsiteX1" fmla="*/ 869 w 9419"/>
              <a:gd name="connsiteY1" fmla="*/ 0 h 10000"/>
              <a:gd name="connsiteX2" fmla="*/ 0 w 9419"/>
              <a:gd name="connsiteY2" fmla="*/ 4901 h 10000"/>
              <a:gd name="connsiteX3" fmla="*/ 869 w 9419"/>
              <a:gd name="connsiteY3" fmla="*/ 10000 h 10000"/>
              <a:gd name="connsiteX4" fmla="*/ 8640 w 9419"/>
              <a:gd name="connsiteY4" fmla="*/ 10000 h 10000"/>
              <a:gd name="connsiteX5" fmla="*/ 9419 w 9419"/>
              <a:gd name="connsiteY5" fmla="*/ 4901 h 10000"/>
              <a:gd name="connsiteX6" fmla="*/ 8640 w 9419"/>
              <a:gd name="connsiteY6" fmla="*/ 0 h 10000"/>
              <a:gd name="connsiteX0" fmla="*/ 9028 w 9855"/>
              <a:gd name="connsiteY0" fmla="*/ 0 h 10000"/>
              <a:gd name="connsiteX1" fmla="*/ 778 w 9855"/>
              <a:gd name="connsiteY1" fmla="*/ 0 h 10000"/>
              <a:gd name="connsiteX2" fmla="*/ 0 w 9855"/>
              <a:gd name="connsiteY2" fmla="*/ 4901 h 10000"/>
              <a:gd name="connsiteX3" fmla="*/ 778 w 9855"/>
              <a:gd name="connsiteY3" fmla="*/ 10000 h 10000"/>
              <a:gd name="connsiteX4" fmla="*/ 9028 w 9855"/>
              <a:gd name="connsiteY4" fmla="*/ 10000 h 10000"/>
              <a:gd name="connsiteX5" fmla="*/ 9855 w 9855"/>
              <a:gd name="connsiteY5" fmla="*/ 4901 h 10000"/>
              <a:gd name="connsiteX6" fmla="*/ 9028 w 9855"/>
              <a:gd name="connsiteY6" fmla="*/ 0 h 10000"/>
              <a:gd name="connsiteX0" fmla="*/ 8891 w 9730"/>
              <a:gd name="connsiteY0" fmla="*/ 0 h 10000"/>
              <a:gd name="connsiteX1" fmla="*/ 519 w 9730"/>
              <a:gd name="connsiteY1" fmla="*/ 0 h 10000"/>
              <a:gd name="connsiteX2" fmla="*/ 0 w 9730"/>
              <a:gd name="connsiteY2" fmla="*/ 4540 h 10000"/>
              <a:gd name="connsiteX3" fmla="*/ 519 w 9730"/>
              <a:gd name="connsiteY3" fmla="*/ 10000 h 10000"/>
              <a:gd name="connsiteX4" fmla="*/ 8891 w 9730"/>
              <a:gd name="connsiteY4" fmla="*/ 10000 h 10000"/>
              <a:gd name="connsiteX5" fmla="*/ 9730 w 9730"/>
              <a:gd name="connsiteY5" fmla="*/ 4901 h 10000"/>
              <a:gd name="connsiteX6" fmla="*/ 8891 w 9730"/>
              <a:gd name="connsiteY6" fmla="*/ 0 h 10000"/>
              <a:gd name="connsiteX0" fmla="*/ 9453 w 10315"/>
              <a:gd name="connsiteY0" fmla="*/ 0 h 10000"/>
              <a:gd name="connsiteX1" fmla="*/ 848 w 10315"/>
              <a:gd name="connsiteY1" fmla="*/ 0 h 10000"/>
              <a:gd name="connsiteX2" fmla="*/ 0 w 10315"/>
              <a:gd name="connsiteY2" fmla="*/ 4901 h 10000"/>
              <a:gd name="connsiteX3" fmla="*/ 848 w 10315"/>
              <a:gd name="connsiteY3" fmla="*/ 10000 h 10000"/>
              <a:gd name="connsiteX4" fmla="*/ 9453 w 10315"/>
              <a:gd name="connsiteY4" fmla="*/ 10000 h 10000"/>
              <a:gd name="connsiteX5" fmla="*/ 10315 w 10315"/>
              <a:gd name="connsiteY5" fmla="*/ 4901 h 10000"/>
              <a:gd name="connsiteX6" fmla="*/ 9453 w 10315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315" h="10000">
                <a:moveTo>
                  <a:pt x="9453" y="0"/>
                </a:moveTo>
                <a:lnTo>
                  <a:pt x="848" y="0"/>
                </a:lnTo>
                <a:lnTo>
                  <a:pt x="0" y="4901"/>
                </a:lnTo>
                <a:lnTo>
                  <a:pt x="848" y="10000"/>
                </a:lnTo>
                <a:lnTo>
                  <a:pt x="9453" y="10000"/>
                </a:lnTo>
                <a:cubicBezTo>
                  <a:pt x="9670" y="8390"/>
                  <a:pt x="10098" y="6511"/>
                  <a:pt x="10315" y="4901"/>
                </a:cubicBezTo>
                <a:cubicBezTo>
                  <a:pt x="10098" y="3177"/>
                  <a:pt x="9670" y="1724"/>
                  <a:pt x="9453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>
            <a:off x="3862397" y="1279027"/>
            <a:ext cx="4443997" cy="1036861"/>
          </a:xfrm>
          <a:custGeom>
            <a:avLst/>
            <a:gdLst>
              <a:gd name="T0" fmla="*/ 1408 w 1408"/>
              <a:gd name="T1" fmla="*/ 535 h 578"/>
              <a:gd name="T2" fmla="*/ 1365 w 1408"/>
              <a:gd name="T3" fmla="*/ 578 h 578"/>
              <a:gd name="T4" fmla="*/ 43 w 1408"/>
              <a:gd name="T5" fmla="*/ 578 h 578"/>
              <a:gd name="T6" fmla="*/ 0 w 1408"/>
              <a:gd name="T7" fmla="*/ 535 h 578"/>
              <a:gd name="T8" fmla="*/ 0 w 1408"/>
              <a:gd name="T9" fmla="*/ 44 h 578"/>
              <a:gd name="T10" fmla="*/ 43 w 1408"/>
              <a:gd name="T11" fmla="*/ 0 h 578"/>
              <a:gd name="T12" fmla="*/ 1365 w 1408"/>
              <a:gd name="T13" fmla="*/ 0 h 578"/>
              <a:gd name="T14" fmla="*/ 1408 w 1408"/>
              <a:gd name="T15" fmla="*/ 44 h 578"/>
              <a:gd name="T16" fmla="*/ 1408 w 1408"/>
              <a:gd name="T17" fmla="*/ 535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08" h="578">
                <a:moveTo>
                  <a:pt x="1408" y="535"/>
                </a:moveTo>
                <a:cubicBezTo>
                  <a:pt x="1408" y="559"/>
                  <a:pt x="1389" y="578"/>
                  <a:pt x="1365" y="578"/>
                </a:cubicBezTo>
                <a:cubicBezTo>
                  <a:pt x="43" y="578"/>
                  <a:pt x="43" y="578"/>
                  <a:pt x="43" y="578"/>
                </a:cubicBezTo>
                <a:cubicBezTo>
                  <a:pt x="19" y="578"/>
                  <a:pt x="0" y="559"/>
                  <a:pt x="0" y="535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20"/>
                  <a:pt x="19" y="0"/>
                  <a:pt x="43" y="0"/>
                </a:cubicBezTo>
                <a:cubicBezTo>
                  <a:pt x="1365" y="0"/>
                  <a:pt x="1365" y="0"/>
                  <a:pt x="1365" y="0"/>
                </a:cubicBezTo>
                <a:cubicBezTo>
                  <a:pt x="1389" y="0"/>
                  <a:pt x="1408" y="20"/>
                  <a:pt x="1408" y="44"/>
                </a:cubicBezTo>
                <a:cubicBezTo>
                  <a:pt x="1408" y="535"/>
                  <a:pt x="1408" y="535"/>
                  <a:pt x="1408" y="535"/>
                </a:cubicBezTo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" name="Freeform 11"/>
          <p:cNvSpPr>
            <a:spLocks noEditPoints="1"/>
          </p:cNvSpPr>
          <p:nvPr/>
        </p:nvSpPr>
        <p:spPr bwMode="auto">
          <a:xfrm>
            <a:off x="3913170" y="1305594"/>
            <a:ext cx="4342451" cy="985245"/>
          </a:xfrm>
          <a:custGeom>
            <a:avLst/>
            <a:gdLst>
              <a:gd name="T0" fmla="*/ 43 w 1376"/>
              <a:gd name="T1" fmla="*/ 540 h 549"/>
              <a:gd name="T2" fmla="*/ 9 w 1376"/>
              <a:gd name="T3" fmla="*/ 507 h 549"/>
              <a:gd name="T4" fmla="*/ 9 w 1376"/>
              <a:gd name="T5" fmla="*/ 42 h 549"/>
              <a:gd name="T6" fmla="*/ 43 w 1376"/>
              <a:gd name="T7" fmla="*/ 9 h 549"/>
              <a:gd name="T8" fmla="*/ 1333 w 1376"/>
              <a:gd name="T9" fmla="*/ 9 h 549"/>
              <a:gd name="T10" fmla="*/ 1367 w 1376"/>
              <a:gd name="T11" fmla="*/ 42 h 549"/>
              <a:gd name="T12" fmla="*/ 1367 w 1376"/>
              <a:gd name="T13" fmla="*/ 507 h 549"/>
              <a:gd name="T14" fmla="*/ 1333 w 1376"/>
              <a:gd name="T15" fmla="*/ 540 h 549"/>
              <a:gd name="T16" fmla="*/ 43 w 1376"/>
              <a:gd name="T17" fmla="*/ 540 h 549"/>
              <a:gd name="T18" fmla="*/ 1333 w 1376"/>
              <a:gd name="T19" fmla="*/ 0 h 549"/>
              <a:gd name="T20" fmla="*/ 43 w 1376"/>
              <a:gd name="T21" fmla="*/ 0 h 549"/>
              <a:gd name="T22" fmla="*/ 0 w 1376"/>
              <a:gd name="T23" fmla="*/ 42 h 549"/>
              <a:gd name="T24" fmla="*/ 0 w 1376"/>
              <a:gd name="T25" fmla="*/ 507 h 549"/>
              <a:gd name="T26" fmla="*/ 43 w 1376"/>
              <a:gd name="T27" fmla="*/ 549 h 549"/>
              <a:gd name="T28" fmla="*/ 1333 w 1376"/>
              <a:gd name="T29" fmla="*/ 549 h 549"/>
              <a:gd name="T30" fmla="*/ 1376 w 1376"/>
              <a:gd name="T31" fmla="*/ 507 h 549"/>
              <a:gd name="T32" fmla="*/ 1376 w 1376"/>
              <a:gd name="T33" fmla="*/ 42 h 549"/>
              <a:gd name="T34" fmla="*/ 1333 w 1376"/>
              <a:gd name="T35" fmla="*/ 0 h 5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76" h="549">
                <a:moveTo>
                  <a:pt x="43" y="540"/>
                </a:moveTo>
                <a:cubicBezTo>
                  <a:pt x="24" y="540"/>
                  <a:pt x="9" y="525"/>
                  <a:pt x="9" y="507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24"/>
                  <a:pt x="24" y="9"/>
                  <a:pt x="43" y="9"/>
                </a:cubicBezTo>
                <a:cubicBezTo>
                  <a:pt x="1333" y="9"/>
                  <a:pt x="1333" y="9"/>
                  <a:pt x="1333" y="9"/>
                </a:cubicBezTo>
                <a:cubicBezTo>
                  <a:pt x="1352" y="9"/>
                  <a:pt x="1367" y="24"/>
                  <a:pt x="1367" y="42"/>
                </a:cubicBezTo>
                <a:cubicBezTo>
                  <a:pt x="1367" y="507"/>
                  <a:pt x="1367" y="507"/>
                  <a:pt x="1367" y="507"/>
                </a:cubicBezTo>
                <a:cubicBezTo>
                  <a:pt x="1367" y="525"/>
                  <a:pt x="1352" y="540"/>
                  <a:pt x="1333" y="540"/>
                </a:cubicBezTo>
                <a:cubicBezTo>
                  <a:pt x="43" y="540"/>
                  <a:pt x="43" y="540"/>
                  <a:pt x="43" y="540"/>
                </a:cubicBezTo>
                <a:moveTo>
                  <a:pt x="1333" y="0"/>
                </a:moveTo>
                <a:cubicBezTo>
                  <a:pt x="43" y="0"/>
                  <a:pt x="43" y="0"/>
                  <a:pt x="43" y="0"/>
                </a:cubicBezTo>
                <a:cubicBezTo>
                  <a:pt x="19" y="0"/>
                  <a:pt x="0" y="19"/>
                  <a:pt x="0" y="42"/>
                </a:cubicBezTo>
                <a:cubicBezTo>
                  <a:pt x="0" y="507"/>
                  <a:pt x="0" y="507"/>
                  <a:pt x="0" y="507"/>
                </a:cubicBezTo>
                <a:cubicBezTo>
                  <a:pt x="0" y="530"/>
                  <a:pt x="19" y="549"/>
                  <a:pt x="43" y="549"/>
                </a:cubicBezTo>
                <a:cubicBezTo>
                  <a:pt x="1333" y="549"/>
                  <a:pt x="1333" y="549"/>
                  <a:pt x="1333" y="549"/>
                </a:cubicBezTo>
                <a:cubicBezTo>
                  <a:pt x="1357" y="549"/>
                  <a:pt x="1376" y="530"/>
                  <a:pt x="1376" y="507"/>
                </a:cubicBezTo>
                <a:cubicBezTo>
                  <a:pt x="1376" y="42"/>
                  <a:pt x="1376" y="42"/>
                  <a:pt x="1376" y="42"/>
                </a:cubicBezTo>
                <a:cubicBezTo>
                  <a:pt x="1376" y="19"/>
                  <a:pt x="1357" y="0"/>
                  <a:pt x="1333" y="0"/>
                </a:cubicBezTo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9" name="Freeform 6"/>
          <p:cNvSpPr>
            <a:spLocks/>
          </p:cNvSpPr>
          <p:nvPr/>
        </p:nvSpPr>
        <p:spPr bwMode="auto">
          <a:xfrm>
            <a:off x="3203995" y="2494835"/>
            <a:ext cx="5762137" cy="930595"/>
          </a:xfrm>
          <a:custGeom>
            <a:avLst/>
            <a:gdLst>
              <a:gd name="T0" fmla="*/ 4084 w 4569"/>
              <a:gd name="T1" fmla="*/ 9 h 1226"/>
              <a:gd name="T2" fmla="*/ 4084 w 4569"/>
              <a:gd name="T3" fmla="*/ 0 h 1226"/>
              <a:gd name="T4" fmla="*/ 480 w 4569"/>
              <a:gd name="T5" fmla="*/ 0 h 1226"/>
              <a:gd name="T6" fmla="*/ 0 w 4569"/>
              <a:gd name="T7" fmla="*/ 612 h 1226"/>
              <a:gd name="T8" fmla="*/ 480 w 4569"/>
              <a:gd name="T9" fmla="*/ 1226 h 1226"/>
              <a:gd name="T10" fmla="*/ 4089 w 4569"/>
              <a:gd name="T11" fmla="*/ 1226 h 1226"/>
              <a:gd name="T12" fmla="*/ 4569 w 4569"/>
              <a:gd name="T13" fmla="*/ 612 h 1226"/>
              <a:gd name="T14" fmla="*/ 4089 w 4569"/>
              <a:gd name="T15" fmla="*/ 0 h 1226"/>
              <a:gd name="T16" fmla="*/ 4084 w 4569"/>
              <a:gd name="T17" fmla="*/ 0 h 1226"/>
              <a:gd name="T18" fmla="*/ 4084 w 4569"/>
              <a:gd name="T19" fmla="*/ 9 h 1226"/>
              <a:gd name="T20" fmla="*/ 4077 w 4569"/>
              <a:gd name="T21" fmla="*/ 16 h 1226"/>
              <a:gd name="T22" fmla="*/ 4545 w 4569"/>
              <a:gd name="T23" fmla="*/ 612 h 1226"/>
              <a:gd name="T24" fmla="*/ 4080 w 4569"/>
              <a:gd name="T25" fmla="*/ 1207 h 1226"/>
              <a:gd name="T26" fmla="*/ 489 w 4569"/>
              <a:gd name="T27" fmla="*/ 1207 h 1226"/>
              <a:gd name="T28" fmla="*/ 24 w 4569"/>
              <a:gd name="T29" fmla="*/ 612 h 1226"/>
              <a:gd name="T30" fmla="*/ 489 w 4569"/>
              <a:gd name="T31" fmla="*/ 19 h 1226"/>
              <a:gd name="T32" fmla="*/ 4084 w 4569"/>
              <a:gd name="T33" fmla="*/ 19 h 1226"/>
              <a:gd name="T34" fmla="*/ 4084 w 4569"/>
              <a:gd name="T35" fmla="*/ 9 h 1226"/>
              <a:gd name="T36" fmla="*/ 4077 w 4569"/>
              <a:gd name="T37" fmla="*/ 16 h 1226"/>
              <a:gd name="T38" fmla="*/ 4084 w 4569"/>
              <a:gd name="T39" fmla="*/ 9 h 1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569" h="1226">
                <a:moveTo>
                  <a:pt x="4084" y="9"/>
                </a:moveTo>
                <a:lnTo>
                  <a:pt x="4084" y="0"/>
                </a:lnTo>
                <a:lnTo>
                  <a:pt x="480" y="0"/>
                </a:lnTo>
                <a:lnTo>
                  <a:pt x="0" y="612"/>
                </a:lnTo>
                <a:lnTo>
                  <a:pt x="480" y="1226"/>
                </a:lnTo>
                <a:lnTo>
                  <a:pt x="4089" y="1226"/>
                </a:lnTo>
                <a:lnTo>
                  <a:pt x="4569" y="612"/>
                </a:lnTo>
                <a:lnTo>
                  <a:pt x="4089" y="0"/>
                </a:lnTo>
                <a:lnTo>
                  <a:pt x="4084" y="0"/>
                </a:lnTo>
                <a:lnTo>
                  <a:pt x="4084" y="9"/>
                </a:lnTo>
                <a:lnTo>
                  <a:pt x="4077" y="16"/>
                </a:lnTo>
                <a:lnTo>
                  <a:pt x="4545" y="612"/>
                </a:lnTo>
                <a:lnTo>
                  <a:pt x="4080" y="1207"/>
                </a:lnTo>
                <a:lnTo>
                  <a:pt x="489" y="1207"/>
                </a:lnTo>
                <a:lnTo>
                  <a:pt x="24" y="612"/>
                </a:lnTo>
                <a:lnTo>
                  <a:pt x="489" y="19"/>
                </a:lnTo>
                <a:lnTo>
                  <a:pt x="4084" y="19"/>
                </a:lnTo>
                <a:lnTo>
                  <a:pt x="4084" y="9"/>
                </a:lnTo>
                <a:lnTo>
                  <a:pt x="4077" y="16"/>
                </a:lnTo>
                <a:lnTo>
                  <a:pt x="4084" y="9"/>
                </a:lnTo>
                <a:close/>
              </a:path>
            </a:pathLst>
          </a:custGeom>
          <a:gradFill flip="none" rotWithShape="0">
            <a:gsLst>
              <a:gs pos="0">
                <a:srgbClr val="E4E4D2"/>
              </a:gs>
              <a:gs pos="100000">
                <a:srgbClr val="FBFBF9">
                  <a:lumMod val="100000"/>
                </a:srgbClr>
              </a:gs>
            </a:gsLst>
            <a:lin ang="2700000" scaled="0"/>
            <a:tileRect/>
          </a:gradFill>
          <a:ln w="6350">
            <a:gradFill>
              <a:gsLst>
                <a:gs pos="0">
                  <a:srgbClr val="DBDBC2">
                    <a:lumMod val="100000"/>
                  </a:srgbClr>
                </a:gs>
                <a:gs pos="100000">
                  <a:srgbClr val="FBFBF9">
                    <a:lumMod val="100000"/>
                  </a:srgbClr>
                </a:gs>
              </a:gsLst>
              <a:lin ang="13500000" scaled="0"/>
            </a:gradFill>
          </a:ln>
          <a:effectLst>
            <a:outerShdw blurRad="190500" dist="127000" dir="2700000" algn="tl" rotWithShape="0">
              <a:srgbClr val="1E1814">
                <a:alpha val="10000"/>
              </a:srgbClr>
            </a:out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0" name="Freeform 8"/>
          <p:cNvSpPr>
            <a:spLocks/>
          </p:cNvSpPr>
          <p:nvPr/>
        </p:nvSpPr>
        <p:spPr bwMode="auto">
          <a:xfrm>
            <a:off x="3048508" y="2548728"/>
            <a:ext cx="6080568" cy="822809"/>
          </a:xfrm>
          <a:custGeom>
            <a:avLst/>
            <a:gdLst>
              <a:gd name="T0" fmla="*/ 4315 w 5069"/>
              <a:gd name="T1" fmla="*/ 0 h 1084"/>
              <a:gd name="T2" fmla="*/ 753 w 5069"/>
              <a:gd name="T3" fmla="*/ 0 h 1084"/>
              <a:gd name="T4" fmla="*/ 0 w 5069"/>
              <a:gd name="T5" fmla="*/ 541 h 1084"/>
              <a:gd name="T6" fmla="*/ 753 w 5069"/>
              <a:gd name="T7" fmla="*/ 1084 h 1084"/>
              <a:gd name="T8" fmla="*/ 4315 w 5069"/>
              <a:gd name="T9" fmla="*/ 1084 h 1084"/>
              <a:gd name="T10" fmla="*/ 5069 w 5069"/>
              <a:gd name="T11" fmla="*/ 541 h 1084"/>
              <a:gd name="T12" fmla="*/ 4315 w 5069"/>
              <a:gd name="T13" fmla="*/ 0 h 1084"/>
              <a:gd name="connsiteX0" fmla="*/ 8513 w 9043"/>
              <a:gd name="connsiteY0" fmla="*/ 0 h 10000"/>
              <a:gd name="connsiteX1" fmla="*/ 1486 w 9043"/>
              <a:gd name="connsiteY1" fmla="*/ 0 h 10000"/>
              <a:gd name="connsiteX2" fmla="*/ 0 w 9043"/>
              <a:gd name="connsiteY2" fmla="*/ 4991 h 10000"/>
              <a:gd name="connsiteX3" fmla="*/ 1486 w 9043"/>
              <a:gd name="connsiteY3" fmla="*/ 10000 h 10000"/>
              <a:gd name="connsiteX4" fmla="*/ 8513 w 9043"/>
              <a:gd name="connsiteY4" fmla="*/ 10000 h 10000"/>
              <a:gd name="connsiteX5" fmla="*/ 9043 w 9043"/>
              <a:gd name="connsiteY5" fmla="*/ 5171 h 10000"/>
              <a:gd name="connsiteX6" fmla="*/ 8513 w 9043"/>
              <a:gd name="connsiteY6" fmla="*/ 0 h 10000"/>
              <a:gd name="connsiteX0" fmla="*/ 9414 w 10159"/>
              <a:gd name="connsiteY0" fmla="*/ 0 h 10000"/>
              <a:gd name="connsiteX1" fmla="*/ 1643 w 10159"/>
              <a:gd name="connsiteY1" fmla="*/ 0 h 10000"/>
              <a:gd name="connsiteX2" fmla="*/ 0 w 10159"/>
              <a:gd name="connsiteY2" fmla="*/ 4991 h 10000"/>
              <a:gd name="connsiteX3" fmla="*/ 1643 w 10159"/>
              <a:gd name="connsiteY3" fmla="*/ 10000 h 10000"/>
              <a:gd name="connsiteX4" fmla="*/ 9414 w 10159"/>
              <a:gd name="connsiteY4" fmla="*/ 10000 h 10000"/>
              <a:gd name="connsiteX5" fmla="*/ 10159 w 10159"/>
              <a:gd name="connsiteY5" fmla="*/ 5081 h 10000"/>
              <a:gd name="connsiteX6" fmla="*/ 9414 w 10159"/>
              <a:gd name="connsiteY6" fmla="*/ 0 h 10000"/>
              <a:gd name="connsiteX0" fmla="*/ 9414 w 10193"/>
              <a:gd name="connsiteY0" fmla="*/ 0 h 10000"/>
              <a:gd name="connsiteX1" fmla="*/ 1643 w 10193"/>
              <a:gd name="connsiteY1" fmla="*/ 0 h 10000"/>
              <a:gd name="connsiteX2" fmla="*/ 0 w 10193"/>
              <a:gd name="connsiteY2" fmla="*/ 4991 h 10000"/>
              <a:gd name="connsiteX3" fmla="*/ 1643 w 10193"/>
              <a:gd name="connsiteY3" fmla="*/ 10000 h 10000"/>
              <a:gd name="connsiteX4" fmla="*/ 9414 w 10193"/>
              <a:gd name="connsiteY4" fmla="*/ 10000 h 10000"/>
              <a:gd name="connsiteX5" fmla="*/ 10193 w 10193"/>
              <a:gd name="connsiteY5" fmla="*/ 4901 h 10000"/>
              <a:gd name="connsiteX6" fmla="*/ 9414 w 10193"/>
              <a:gd name="connsiteY6" fmla="*/ 0 h 10000"/>
              <a:gd name="connsiteX0" fmla="*/ 8640 w 9419"/>
              <a:gd name="connsiteY0" fmla="*/ 0 h 10000"/>
              <a:gd name="connsiteX1" fmla="*/ 869 w 9419"/>
              <a:gd name="connsiteY1" fmla="*/ 0 h 10000"/>
              <a:gd name="connsiteX2" fmla="*/ 0 w 9419"/>
              <a:gd name="connsiteY2" fmla="*/ 4901 h 10000"/>
              <a:gd name="connsiteX3" fmla="*/ 869 w 9419"/>
              <a:gd name="connsiteY3" fmla="*/ 10000 h 10000"/>
              <a:gd name="connsiteX4" fmla="*/ 8640 w 9419"/>
              <a:gd name="connsiteY4" fmla="*/ 10000 h 10000"/>
              <a:gd name="connsiteX5" fmla="*/ 9419 w 9419"/>
              <a:gd name="connsiteY5" fmla="*/ 4901 h 10000"/>
              <a:gd name="connsiteX6" fmla="*/ 8640 w 9419"/>
              <a:gd name="connsiteY6" fmla="*/ 0 h 10000"/>
              <a:gd name="connsiteX0" fmla="*/ 9028 w 9855"/>
              <a:gd name="connsiteY0" fmla="*/ 0 h 10000"/>
              <a:gd name="connsiteX1" fmla="*/ 778 w 9855"/>
              <a:gd name="connsiteY1" fmla="*/ 0 h 10000"/>
              <a:gd name="connsiteX2" fmla="*/ 0 w 9855"/>
              <a:gd name="connsiteY2" fmla="*/ 4901 h 10000"/>
              <a:gd name="connsiteX3" fmla="*/ 778 w 9855"/>
              <a:gd name="connsiteY3" fmla="*/ 10000 h 10000"/>
              <a:gd name="connsiteX4" fmla="*/ 9028 w 9855"/>
              <a:gd name="connsiteY4" fmla="*/ 10000 h 10000"/>
              <a:gd name="connsiteX5" fmla="*/ 9855 w 9855"/>
              <a:gd name="connsiteY5" fmla="*/ 4901 h 10000"/>
              <a:gd name="connsiteX6" fmla="*/ 9028 w 9855"/>
              <a:gd name="connsiteY6" fmla="*/ 0 h 10000"/>
              <a:gd name="connsiteX0" fmla="*/ 8891 w 9730"/>
              <a:gd name="connsiteY0" fmla="*/ 0 h 10000"/>
              <a:gd name="connsiteX1" fmla="*/ 519 w 9730"/>
              <a:gd name="connsiteY1" fmla="*/ 0 h 10000"/>
              <a:gd name="connsiteX2" fmla="*/ 0 w 9730"/>
              <a:gd name="connsiteY2" fmla="*/ 4540 h 10000"/>
              <a:gd name="connsiteX3" fmla="*/ 519 w 9730"/>
              <a:gd name="connsiteY3" fmla="*/ 10000 h 10000"/>
              <a:gd name="connsiteX4" fmla="*/ 8891 w 9730"/>
              <a:gd name="connsiteY4" fmla="*/ 10000 h 10000"/>
              <a:gd name="connsiteX5" fmla="*/ 9730 w 9730"/>
              <a:gd name="connsiteY5" fmla="*/ 4901 h 10000"/>
              <a:gd name="connsiteX6" fmla="*/ 8891 w 9730"/>
              <a:gd name="connsiteY6" fmla="*/ 0 h 10000"/>
              <a:gd name="connsiteX0" fmla="*/ 9453 w 10315"/>
              <a:gd name="connsiteY0" fmla="*/ 0 h 10000"/>
              <a:gd name="connsiteX1" fmla="*/ 848 w 10315"/>
              <a:gd name="connsiteY1" fmla="*/ 0 h 10000"/>
              <a:gd name="connsiteX2" fmla="*/ 0 w 10315"/>
              <a:gd name="connsiteY2" fmla="*/ 4901 h 10000"/>
              <a:gd name="connsiteX3" fmla="*/ 848 w 10315"/>
              <a:gd name="connsiteY3" fmla="*/ 10000 h 10000"/>
              <a:gd name="connsiteX4" fmla="*/ 9453 w 10315"/>
              <a:gd name="connsiteY4" fmla="*/ 10000 h 10000"/>
              <a:gd name="connsiteX5" fmla="*/ 10315 w 10315"/>
              <a:gd name="connsiteY5" fmla="*/ 4901 h 10000"/>
              <a:gd name="connsiteX6" fmla="*/ 9453 w 10315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315" h="10000">
                <a:moveTo>
                  <a:pt x="9453" y="0"/>
                </a:moveTo>
                <a:lnTo>
                  <a:pt x="848" y="0"/>
                </a:lnTo>
                <a:lnTo>
                  <a:pt x="0" y="4901"/>
                </a:lnTo>
                <a:lnTo>
                  <a:pt x="848" y="10000"/>
                </a:lnTo>
                <a:lnTo>
                  <a:pt x="9453" y="10000"/>
                </a:lnTo>
                <a:cubicBezTo>
                  <a:pt x="9670" y="8390"/>
                  <a:pt x="10098" y="6511"/>
                  <a:pt x="10315" y="4901"/>
                </a:cubicBezTo>
                <a:cubicBezTo>
                  <a:pt x="10098" y="3177"/>
                  <a:pt x="9670" y="1724"/>
                  <a:pt x="9453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1" name="Freeform 10"/>
          <p:cNvSpPr>
            <a:spLocks/>
          </p:cNvSpPr>
          <p:nvPr/>
        </p:nvSpPr>
        <p:spPr bwMode="auto">
          <a:xfrm>
            <a:off x="3862397" y="2440942"/>
            <a:ext cx="4443997" cy="1036861"/>
          </a:xfrm>
          <a:custGeom>
            <a:avLst/>
            <a:gdLst>
              <a:gd name="T0" fmla="*/ 1408 w 1408"/>
              <a:gd name="T1" fmla="*/ 535 h 578"/>
              <a:gd name="T2" fmla="*/ 1365 w 1408"/>
              <a:gd name="T3" fmla="*/ 578 h 578"/>
              <a:gd name="T4" fmla="*/ 43 w 1408"/>
              <a:gd name="T5" fmla="*/ 578 h 578"/>
              <a:gd name="T6" fmla="*/ 0 w 1408"/>
              <a:gd name="T7" fmla="*/ 535 h 578"/>
              <a:gd name="T8" fmla="*/ 0 w 1408"/>
              <a:gd name="T9" fmla="*/ 44 h 578"/>
              <a:gd name="T10" fmla="*/ 43 w 1408"/>
              <a:gd name="T11" fmla="*/ 0 h 578"/>
              <a:gd name="T12" fmla="*/ 1365 w 1408"/>
              <a:gd name="T13" fmla="*/ 0 h 578"/>
              <a:gd name="T14" fmla="*/ 1408 w 1408"/>
              <a:gd name="T15" fmla="*/ 44 h 578"/>
              <a:gd name="T16" fmla="*/ 1408 w 1408"/>
              <a:gd name="T17" fmla="*/ 535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08" h="578">
                <a:moveTo>
                  <a:pt x="1408" y="535"/>
                </a:moveTo>
                <a:cubicBezTo>
                  <a:pt x="1408" y="559"/>
                  <a:pt x="1389" y="578"/>
                  <a:pt x="1365" y="578"/>
                </a:cubicBezTo>
                <a:cubicBezTo>
                  <a:pt x="43" y="578"/>
                  <a:pt x="43" y="578"/>
                  <a:pt x="43" y="578"/>
                </a:cubicBezTo>
                <a:cubicBezTo>
                  <a:pt x="19" y="578"/>
                  <a:pt x="0" y="559"/>
                  <a:pt x="0" y="535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20"/>
                  <a:pt x="19" y="0"/>
                  <a:pt x="43" y="0"/>
                </a:cubicBezTo>
                <a:cubicBezTo>
                  <a:pt x="1365" y="0"/>
                  <a:pt x="1365" y="0"/>
                  <a:pt x="1365" y="0"/>
                </a:cubicBezTo>
                <a:cubicBezTo>
                  <a:pt x="1389" y="0"/>
                  <a:pt x="1408" y="20"/>
                  <a:pt x="1408" y="44"/>
                </a:cubicBezTo>
                <a:cubicBezTo>
                  <a:pt x="1408" y="535"/>
                  <a:pt x="1408" y="535"/>
                  <a:pt x="1408" y="535"/>
                </a:cubicBezTo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2" name="Freeform 11"/>
          <p:cNvSpPr>
            <a:spLocks noEditPoints="1"/>
          </p:cNvSpPr>
          <p:nvPr/>
        </p:nvSpPr>
        <p:spPr bwMode="auto">
          <a:xfrm>
            <a:off x="3913170" y="2467508"/>
            <a:ext cx="4342451" cy="985245"/>
          </a:xfrm>
          <a:custGeom>
            <a:avLst/>
            <a:gdLst>
              <a:gd name="T0" fmla="*/ 43 w 1376"/>
              <a:gd name="T1" fmla="*/ 540 h 549"/>
              <a:gd name="T2" fmla="*/ 9 w 1376"/>
              <a:gd name="T3" fmla="*/ 507 h 549"/>
              <a:gd name="T4" fmla="*/ 9 w 1376"/>
              <a:gd name="T5" fmla="*/ 42 h 549"/>
              <a:gd name="T6" fmla="*/ 43 w 1376"/>
              <a:gd name="T7" fmla="*/ 9 h 549"/>
              <a:gd name="T8" fmla="*/ 1333 w 1376"/>
              <a:gd name="T9" fmla="*/ 9 h 549"/>
              <a:gd name="T10" fmla="*/ 1367 w 1376"/>
              <a:gd name="T11" fmla="*/ 42 h 549"/>
              <a:gd name="T12" fmla="*/ 1367 w 1376"/>
              <a:gd name="T13" fmla="*/ 507 h 549"/>
              <a:gd name="T14" fmla="*/ 1333 w 1376"/>
              <a:gd name="T15" fmla="*/ 540 h 549"/>
              <a:gd name="T16" fmla="*/ 43 w 1376"/>
              <a:gd name="T17" fmla="*/ 540 h 549"/>
              <a:gd name="T18" fmla="*/ 1333 w 1376"/>
              <a:gd name="T19" fmla="*/ 0 h 549"/>
              <a:gd name="T20" fmla="*/ 43 w 1376"/>
              <a:gd name="T21" fmla="*/ 0 h 549"/>
              <a:gd name="T22" fmla="*/ 0 w 1376"/>
              <a:gd name="T23" fmla="*/ 42 h 549"/>
              <a:gd name="T24" fmla="*/ 0 w 1376"/>
              <a:gd name="T25" fmla="*/ 507 h 549"/>
              <a:gd name="T26" fmla="*/ 43 w 1376"/>
              <a:gd name="T27" fmla="*/ 549 h 549"/>
              <a:gd name="T28" fmla="*/ 1333 w 1376"/>
              <a:gd name="T29" fmla="*/ 549 h 549"/>
              <a:gd name="T30" fmla="*/ 1376 w 1376"/>
              <a:gd name="T31" fmla="*/ 507 h 549"/>
              <a:gd name="T32" fmla="*/ 1376 w 1376"/>
              <a:gd name="T33" fmla="*/ 42 h 549"/>
              <a:gd name="T34" fmla="*/ 1333 w 1376"/>
              <a:gd name="T35" fmla="*/ 0 h 5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76" h="549">
                <a:moveTo>
                  <a:pt x="43" y="540"/>
                </a:moveTo>
                <a:cubicBezTo>
                  <a:pt x="24" y="540"/>
                  <a:pt x="9" y="525"/>
                  <a:pt x="9" y="507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24"/>
                  <a:pt x="24" y="9"/>
                  <a:pt x="43" y="9"/>
                </a:cubicBezTo>
                <a:cubicBezTo>
                  <a:pt x="1333" y="9"/>
                  <a:pt x="1333" y="9"/>
                  <a:pt x="1333" y="9"/>
                </a:cubicBezTo>
                <a:cubicBezTo>
                  <a:pt x="1352" y="9"/>
                  <a:pt x="1367" y="24"/>
                  <a:pt x="1367" y="42"/>
                </a:cubicBezTo>
                <a:cubicBezTo>
                  <a:pt x="1367" y="507"/>
                  <a:pt x="1367" y="507"/>
                  <a:pt x="1367" y="507"/>
                </a:cubicBezTo>
                <a:cubicBezTo>
                  <a:pt x="1367" y="525"/>
                  <a:pt x="1352" y="540"/>
                  <a:pt x="1333" y="540"/>
                </a:cubicBezTo>
                <a:cubicBezTo>
                  <a:pt x="43" y="540"/>
                  <a:pt x="43" y="540"/>
                  <a:pt x="43" y="540"/>
                </a:cubicBezTo>
                <a:moveTo>
                  <a:pt x="1333" y="0"/>
                </a:moveTo>
                <a:cubicBezTo>
                  <a:pt x="43" y="0"/>
                  <a:pt x="43" y="0"/>
                  <a:pt x="43" y="0"/>
                </a:cubicBezTo>
                <a:cubicBezTo>
                  <a:pt x="19" y="0"/>
                  <a:pt x="0" y="19"/>
                  <a:pt x="0" y="42"/>
                </a:cubicBezTo>
                <a:cubicBezTo>
                  <a:pt x="0" y="507"/>
                  <a:pt x="0" y="507"/>
                  <a:pt x="0" y="507"/>
                </a:cubicBezTo>
                <a:cubicBezTo>
                  <a:pt x="0" y="530"/>
                  <a:pt x="19" y="549"/>
                  <a:pt x="43" y="549"/>
                </a:cubicBezTo>
                <a:cubicBezTo>
                  <a:pt x="1333" y="549"/>
                  <a:pt x="1333" y="549"/>
                  <a:pt x="1333" y="549"/>
                </a:cubicBezTo>
                <a:cubicBezTo>
                  <a:pt x="1357" y="549"/>
                  <a:pt x="1376" y="530"/>
                  <a:pt x="1376" y="507"/>
                </a:cubicBezTo>
                <a:cubicBezTo>
                  <a:pt x="1376" y="42"/>
                  <a:pt x="1376" y="42"/>
                  <a:pt x="1376" y="42"/>
                </a:cubicBezTo>
                <a:cubicBezTo>
                  <a:pt x="1376" y="19"/>
                  <a:pt x="1357" y="0"/>
                  <a:pt x="1333" y="0"/>
                </a:cubicBezTo>
              </a:path>
            </a:pathLst>
          </a:cu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4" name="Freeform 6"/>
          <p:cNvSpPr>
            <a:spLocks/>
          </p:cNvSpPr>
          <p:nvPr/>
        </p:nvSpPr>
        <p:spPr bwMode="auto">
          <a:xfrm>
            <a:off x="3203995" y="3656749"/>
            <a:ext cx="5762137" cy="930595"/>
          </a:xfrm>
          <a:custGeom>
            <a:avLst/>
            <a:gdLst>
              <a:gd name="T0" fmla="*/ 4084 w 4569"/>
              <a:gd name="T1" fmla="*/ 9 h 1226"/>
              <a:gd name="T2" fmla="*/ 4084 w 4569"/>
              <a:gd name="T3" fmla="*/ 0 h 1226"/>
              <a:gd name="T4" fmla="*/ 480 w 4569"/>
              <a:gd name="T5" fmla="*/ 0 h 1226"/>
              <a:gd name="T6" fmla="*/ 0 w 4569"/>
              <a:gd name="T7" fmla="*/ 612 h 1226"/>
              <a:gd name="T8" fmla="*/ 480 w 4569"/>
              <a:gd name="T9" fmla="*/ 1226 h 1226"/>
              <a:gd name="T10" fmla="*/ 4089 w 4569"/>
              <a:gd name="T11" fmla="*/ 1226 h 1226"/>
              <a:gd name="T12" fmla="*/ 4569 w 4569"/>
              <a:gd name="T13" fmla="*/ 612 h 1226"/>
              <a:gd name="T14" fmla="*/ 4089 w 4569"/>
              <a:gd name="T15" fmla="*/ 0 h 1226"/>
              <a:gd name="T16" fmla="*/ 4084 w 4569"/>
              <a:gd name="T17" fmla="*/ 0 h 1226"/>
              <a:gd name="T18" fmla="*/ 4084 w 4569"/>
              <a:gd name="T19" fmla="*/ 9 h 1226"/>
              <a:gd name="T20" fmla="*/ 4077 w 4569"/>
              <a:gd name="T21" fmla="*/ 16 h 1226"/>
              <a:gd name="T22" fmla="*/ 4545 w 4569"/>
              <a:gd name="T23" fmla="*/ 612 h 1226"/>
              <a:gd name="T24" fmla="*/ 4080 w 4569"/>
              <a:gd name="T25" fmla="*/ 1207 h 1226"/>
              <a:gd name="T26" fmla="*/ 489 w 4569"/>
              <a:gd name="T27" fmla="*/ 1207 h 1226"/>
              <a:gd name="T28" fmla="*/ 24 w 4569"/>
              <a:gd name="T29" fmla="*/ 612 h 1226"/>
              <a:gd name="T30" fmla="*/ 489 w 4569"/>
              <a:gd name="T31" fmla="*/ 19 h 1226"/>
              <a:gd name="T32" fmla="*/ 4084 w 4569"/>
              <a:gd name="T33" fmla="*/ 19 h 1226"/>
              <a:gd name="T34" fmla="*/ 4084 w 4569"/>
              <a:gd name="T35" fmla="*/ 9 h 1226"/>
              <a:gd name="T36" fmla="*/ 4077 w 4569"/>
              <a:gd name="T37" fmla="*/ 16 h 1226"/>
              <a:gd name="T38" fmla="*/ 4084 w 4569"/>
              <a:gd name="T39" fmla="*/ 9 h 1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569" h="1226">
                <a:moveTo>
                  <a:pt x="4084" y="9"/>
                </a:moveTo>
                <a:lnTo>
                  <a:pt x="4084" y="0"/>
                </a:lnTo>
                <a:lnTo>
                  <a:pt x="480" y="0"/>
                </a:lnTo>
                <a:lnTo>
                  <a:pt x="0" y="612"/>
                </a:lnTo>
                <a:lnTo>
                  <a:pt x="480" y="1226"/>
                </a:lnTo>
                <a:lnTo>
                  <a:pt x="4089" y="1226"/>
                </a:lnTo>
                <a:lnTo>
                  <a:pt x="4569" y="612"/>
                </a:lnTo>
                <a:lnTo>
                  <a:pt x="4089" y="0"/>
                </a:lnTo>
                <a:lnTo>
                  <a:pt x="4084" y="0"/>
                </a:lnTo>
                <a:lnTo>
                  <a:pt x="4084" y="9"/>
                </a:lnTo>
                <a:lnTo>
                  <a:pt x="4077" y="16"/>
                </a:lnTo>
                <a:lnTo>
                  <a:pt x="4545" y="612"/>
                </a:lnTo>
                <a:lnTo>
                  <a:pt x="4080" y="1207"/>
                </a:lnTo>
                <a:lnTo>
                  <a:pt x="489" y="1207"/>
                </a:lnTo>
                <a:lnTo>
                  <a:pt x="24" y="612"/>
                </a:lnTo>
                <a:lnTo>
                  <a:pt x="489" y="19"/>
                </a:lnTo>
                <a:lnTo>
                  <a:pt x="4084" y="19"/>
                </a:lnTo>
                <a:lnTo>
                  <a:pt x="4084" y="9"/>
                </a:lnTo>
                <a:lnTo>
                  <a:pt x="4077" y="16"/>
                </a:lnTo>
                <a:lnTo>
                  <a:pt x="4084" y="9"/>
                </a:lnTo>
                <a:close/>
              </a:path>
            </a:pathLst>
          </a:custGeom>
          <a:gradFill flip="none" rotWithShape="0">
            <a:gsLst>
              <a:gs pos="0">
                <a:srgbClr val="E4E4D2"/>
              </a:gs>
              <a:gs pos="100000">
                <a:srgbClr val="FBFBF9">
                  <a:lumMod val="100000"/>
                </a:srgbClr>
              </a:gs>
            </a:gsLst>
            <a:lin ang="2700000" scaled="0"/>
            <a:tileRect/>
          </a:gradFill>
          <a:ln w="6350">
            <a:gradFill>
              <a:gsLst>
                <a:gs pos="0">
                  <a:srgbClr val="DBDBC2">
                    <a:lumMod val="100000"/>
                  </a:srgbClr>
                </a:gs>
                <a:gs pos="100000">
                  <a:srgbClr val="FBFBF9">
                    <a:lumMod val="100000"/>
                  </a:srgbClr>
                </a:gs>
              </a:gsLst>
              <a:lin ang="13500000" scaled="0"/>
            </a:gradFill>
          </a:ln>
          <a:effectLst>
            <a:outerShdw blurRad="190500" dist="127000" dir="2700000" algn="tl" rotWithShape="0">
              <a:srgbClr val="1E1814">
                <a:alpha val="10000"/>
              </a:srgbClr>
            </a:out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5" name="Freeform 8"/>
          <p:cNvSpPr>
            <a:spLocks/>
          </p:cNvSpPr>
          <p:nvPr/>
        </p:nvSpPr>
        <p:spPr bwMode="auto">
          <a:xfrm>
            <a:off x="3048508" y="3710642"/>
            <a:ext cx="6080568" cy="822809"/>
          </a:xfrm>
          <a:custGeom>
            <a:avLst/>
            <a:gdLst>
              <a:gd name="T0" fmla="*/ 4315 w 5069"/>
              <a:gd name="T1" fmla="*/ 0 h 1084"/>
              <a:gd name="T2" fmla="*/ 753 w 5069"/>
              <a:gd name="T3" fmla="*/ 0 h 1084"/>
              <a:gd name="T4" fmla="*/ 0 w 5069"/>
              <a:gd name="T5" fmla="*/ 541 h 1084"/>
              <a:gd name="T6" fmla="*/ 753 w 5069"/>
              <a:gd name="T7" fmla="*/ 1084 h 1084"/>
              <a:gd name="T8" fmla="*/ 4315 w 5069"/>
              <a:gd name="T9" fmla="*/ 1084 h 1084"/>
              <a:gd name="T10" fmla="*/ 5069 w 5069"/>
              <a:gd name="T11" fmla="*/ 541 h 1084"/>
              <a:gd name="T12" fmla="*/ 4315 w 5069"/>
              <a:gd name="T13" fmla="*/ 0 h 1084"/>
              <a:gd name="connsiteX0" fmla="*/ 8513 w 9043"/>
              <a:gd name="connsiteY0" fmla="*/ 0 h 10000"/>
              <a:gd name="connsiteX1" fmla="*/ 1486 w 9043"/>
              <a:gd name="connsiteY1" fmla="*/ 0 h 10000"/>
              <a:gd name="connsiteX2" fmla="*/ 0 w 9043"/>
              <a:gd name="connsiteY2" fmla="*/ 4991 h 10000"/>
              <a:gd name="connsiteX3" fmla="*/ 1486 w 9043"/>
              <a:gd name="connsiteY3" fmla="*/ 10000 h 10000"/>
              <a:gd name="connsiteX4" fmla="*/ 8513 w 9043"/>
              <a:gd name="connsiteY4" fmla="*/ 10000 h 10000"/>
              <a:gd name="connsiteX5" fmla="*/ 9043 w 9043"/>
              <a:gd name="connsiteY5" fmla="*/ 5171 h 10000"/>
              <a:gd name="connsiteX6" fmla="*/ 8513 w 9043"/>
              <a:gd name="connsiteY6" fmla="*/ 0 h 10000"/>
              <a:gd name="connsiteX0" fmla="*/ 9414 w 10159"/>
              <a:gd name="connsiteY0" fmla="*/ 0 h 10000"/>
              <a:gd name="connsiteX1" fmla="*/ 1643 w 10159"/>
              <a:gd name="connsiteY1" fmla="*/ 0 h 10000"/>
              <a:gd name="connsiteX2" fmla="*/ 0 w 10159"/>
              <a:gd name="connsiteY2" fmla="*/ 4991 h 10000"/>
              <a:gd name="connsiteX3" fmla="*/ 1643 w 10159"/>
              <a:gd name="connsiteY3" fmla="*/ 10000 h 10000"/>
              <a:gd name="connsiteX4" fmla="*/ 9414 w 10159"/>
              <a:gd name="connsiteY4" fmla="*/ 10000 h 10000"/>
              <a:gd name="connsiteX5" fmla="*/ 10159 w 10159"/>
              <a:gd name="connsiteY5" fmla="*/ 5081 h 10000"/>
              <a:gd name="connsiteX6" fmla="*/ 9414 w 10159"/>
              <a:gd name="connsiteY6" fmla="*/ 0 h 10000"/>
              <a:gd name="connsiteX0" fmla="*/ 9414 w 10193"/>
              <a:gd name="connsiteY0" fmla="*/ 0 h 10000"/>
              <a:gd name="connsiteX1" fmla="*/ 1643 w 10193"/>
              <a:gd name="connsiteY1" fmla="*/ 0 h 10000"/>
              <a:gd name="connsiteX2" fmla="*/ 0 w 10193"/>
              <a:gd name="connsiteY2" fmla="*/ 4991 h 10000"/>
              <a:gd name="connsiteX3" fmla="*/ 1643 w 10193"/>
              <a:gd name="connsiteY3" fmla="*/ 10000 h 10000"/>
              <a:gd name="connsiteX4" fmla="*/ 9414 w 10193"/>
              <a:gd name="connsiteY4" fmla="*/ 10000 h 10000"/>
              <a:gd name="connsiteX5" fmla="*/ 10193 w 10193"/>
              <a:gd name="connsiteY5" fmla="*/ 4901 h 10000"/>
              <a:gd name="connsiteX6" fmla="*/ 9414 w 10193"/>
              <a:gd name="connsiteY6" fmla="*/ 0 h 10000"/>
              <a:gd name="connsiteX0" fmla="*/ 8640 w 9419"/>
              <a:gd name="connsiteY0" fmla="*/ 0 h 10000"/>
              <a:gd name="connsiteX1" fmla="*/ 869 w 9419"/>
              <a:gd name="connsiteY1" fmla="*/ 0 h 10000"/>
              <a:gd name="connsiteX2" fmla="*/ 0 w 9419"/>
              <a:gd name="connsiteY2" fmla="*/ 4901 h 10000"/>
              <a:gd name="connsiteX3" fmla="*/ 869 w 9419"/>
              <a:gd name="connsiteY3" fmla="*/ 10000 h 10000"/>
              <a:gd name="connsiteX4" fmla="*/ 8640 w 9419"/>
              <a:gd name="connsiteY4" fmla="*/ 10000 h 10000"/>
              <a:gd name="connsiteX5" fmla="*/ 9419 w 9419"/>
              <a:gd name="connsiteY5" fmla="*/ 4901 h 10000"/>
              <a:gd name="connsiteX6" fmla="*/ 8640 w 9419"/>
              <a:gd name="connsiteY6" fmla="*/ 0 h 10000"/>
              <a:gd name="connsiteX0" fmla="*/ 9028 w 9855"/>
              <a:gd name="connsiteY0" fmla="*/ 0 h 10000"/>
              <a:gd name="connsiteX1" fmla="*/ 778 w 9855"/>
              <a:gd name="connsiteY1" fmla="*/ 0 h 10000"/>
              <a:gd name="connsiteX2" fmla="*/ 0 w 9855"/>
              <a:gd name="connsiteY2" fmla="*/ 4901 h 10000"/>
              <a:gd name="connsiteX3" fmla="*/ 778 w 9855"/>
              <a:gd name="connsiteY3" fmla="*/ 10000 h 10000"/>
              <a:gd name="connsiteX4" fmla="*/ 9028 w 9855"/>
              <a:gd name="connsiteY4" fmla="*/ 10000 h 10000"/>
              <a:gd name="connsiteX5" fmla="*/ 9855 w 9855"/>
              <a:gd name="connsiteY5" fmla="*/ 4901 h 10000"/>
              <a:gd name="connsiteX6" fmla="*/ 9028 w 9855"/>
              <a:gd name="connsiteY6" fmla="*/ 0 h 10000"/>
              <a:gd name="connsiteX0" fmla="*/ 8891 w 9730"/>
              <a:gd name="connsiteY0" fmla="*/ 0 h 10000"/>
              <a:gd name="connsiteX1" fmla="*/ 519 w 9730"/>
              <a:gd name="connsiteY1" fmla="*/ 0 h 10000"/>
              <a:gd name="connsiteX2" fmla="*/ 0 w 9730"/>
              <a:gd name="connsiteY2" fmla="*/ 4540 h 10000"/>
              <a:gd name="connsiteX3" fmla="*/ 519 w 9730"/>
              <a:gd name="connsiteY3" fmla="*/ 10000 h 10000"/>
              <a:gd name="connsiteX4" fmla="*/ 8891 w 9730"/>
              <a:gd name="connsiteY4" fmla="*/ 10000 h 10000"/>
              <a:gd name="connsiteX5" fmla="*/ 9730 w 9730"/>
              <a:gd name="connsiteY5" fmla="*/ 4901 h 10000"/>
              <a:gd name="connsiteX6" fmla="*/ 8891 w 9730"/>
              <a:gd name="connsiteY6" fmla="*/ 0 h 10000"/>
              <a:gd name="connsiteX0" fmla="*/ 9453 w 10315"/>
              <a:gd name="connsiteY0" fmla="*/ 0 h 10000"/>
              <a:gd name="connsiteX1" fmla="*/ 848 w 10315"/>
              <a:gd name="connsiteY1" fmla="*/ 0 h 10000"/>
              <a:gd name="connsiteX2" fmla="*/ 0 w 10315"/>
              <a:gd name="connsiteY2" fmla="*/ 4901 h 10000"/>
              <a:gd name="connsiteX3" fmla="*/ 848 w 10315"/>
              <a:gd name="connsiteY3" fmla="*/ 10000 h 10000"/>
              <a:gd name="connsiteX4" fmla="*/ 9453 w 10315"/>
              <a:gd name="connsiteY4" fmla="*/ 10000 h 10000"/>
              <a:gd name="connsiteX5" fmla="*/ 10315 w 10315"/>
              <a:gd name="connsiteY5" fmla="*/ 4901 h 10000"/>
              <a:gd name="connsiteX6" fmla="*/ 9453 w 10315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315" h="10000">
                <a:moveTo>
                  <a:pt x="9453" y="0"/>
                </a:moveTo>
                <a:lnTo>
                  <a:pt x="848" y="0"/>
                </a:lnTo>
                <a:lnTo>
                  <a:pt x="0" y="4901"/>
                </a:lnTo>
                <a:lnTo>
                  <a:pt x="848" y="10000"/>
                </a:lnTo>
                <a:lnTo>
                  <a:pt x="9453" y="10000"/>
                </a:lnTo>
                <a:cubicBezTo>
                  <a:pt x="9670" y="8390"/>
                  <a:pt x="10098" y="6511"/>
                  <a:pt x="10315" y="4901"/>
                </a:cubicBezTo>
                <a:cubicBezTo>
                  <a:pt x="10098" y="3177"/>
                  <a:pt x="9670" y="1724"/>
                  <a:pt x="9453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6" name="Freeform 10"/>
          <p:cNvSpPr>
            <a:spLocks/>
          </p:cNvSpPr>
          <p:nvPr/>
        </p:nvSpPr>
        <p:spPr bwMode="auto">
          <a:xfrm>
            <a:off x="3862397" y="3602856"/>
            <a:ext cx="4443997" cy="1036861"/>
          </a:xfrm>
          <a:custGeom>
            <a:avLst/>
            <a:gdLst>
              <a:gd name="T0" fmla="*/ 1408 w 1408"/>
              <a:gd name="T1" fmla="*/ 535 h 578"/>
              <a:gd name="T2" fmla="*/ 1365 w 1408"/>
              <a:gd name="T3" fmla="*/ 578 h 578"/>
              <a:gd name="T4" fmla="*/ 43 w 1408"/>
              <a:gd name="T5" fmla="*/ 578 h 578"/>
              <a:gd name="T6" fmla="*/ 0 w 1408"/>
              <a:gd name="T7" fmla="*/ 535 h 578"/>
              <a:gd name="T8" fmla="*/ 0 w 1408"/>
              <a:gd name="T9" fmla="*/ 44 h 578"/>
              <a:gd name="T10" fmla="*/ 43 w 1408"/>
              <a:gd name="T11" fmla="*/ 0 h 578"/>
              <a:gd name="T12" fmla="*/ 1365 w 1408"/>
              <a:gd name="T13" fmla="*/ 0 h 578"/>
              <a:gd name="T14" fmla="*/ 1408 w 1408"/>
              <a:gd name="T15" fmla="*/ 44 h 578"/>
              <a:gd name="T16" fmla="*/ 1408 w 1408"/>
              <a:gd name="T17" fmla="*/ 535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08" h="578">
                <a:moveTo>
                  <a:pt x="1408" y="535"/>
                </a:moveTo>
                <a:cubicBezTo>
                  <a:pt x="1408" y="559"/>
                  <a:pt x="1389" y="578"/>
                  <a:pt x="1365" y="578"/>
                </a:cubicBezTo>
                <a:cubicBezTo>
                  <a:pt x="43" y="578"/>
                  <a:pt x="43" y="578"/>
                  <a:pt x="43" y="578"/>
                </a:cubicBezTo>
                <a:cubicBezTo>
                  <a:pt x="19" y="578"/>
                  <a:pt x="0" y="559"/>
                  <a:pt x="0" y="535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20"/>
                  <a:pt x="19" y="0"/>
                  <a:pt x="43" y="0"/>
                </a:cubicBezTo>
                <a:cubicBezTo>
                  <a:pt x="1365" y="0"/>
                  <a:pt x="1365" y="0"/>
                  <a:pt x="1365" y="0"/>
                </a:cubicBezTo>
                <a:cubicBezTo>
                  <a:pt x="1389" y="0"/>
                  <a:pt x="1408" y="20"/>
                  <a:pt x="1408" y="44"/>
                </a:cubicBezTo>
                <a:cubicBezTo>
                  <a:pt x="1408" y="535"/>
                  <a:pt x="1408" y="535"/>
                  <a:pt x="1408" y="535"/>
                </a:cubicBezTo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7" name="Freeform 11"/>
          <p:cNvSpPr>
            <a:spLocks noEditPoints="1"/>
          </p:cNvSpPr>
          <p:nvPr/>
        </p:nvSpPr>
        <p:spPr bwMode="auto">
          <a:xfrm>
            <a:off x="3913170" y="3629423"/>
            <a:ext cx="4342451" cy="985245"/>
          </a:xfrm>
          <a:custGeom>
            <a:avLst/>
            <a:gdLst>
              <a:gd name="T0" fmla="*/ 43 w 1376"/>
              <a:gd name="T1" fmla="*/ 540 h 549"/>
              <a:gd name="T2" fmla="*/ 9 w 1376"/>
              <a:gd name="T3" fmla="*/ 507 h 549"/>
              <a:gd name="T4" fmla="*/ 9 w 1376"/>
              <a:gd name="T5" fmla="*/ 42 h 549"/>
              <a:gd name="T6" fmla="*/ 43 w 1376"/>
              <a:gd name="T7" fmla="*/ 9 h 549"/>
              <a:gd name="T8" fmla="*/ 1333 w 1376"/>
              <a:gd name="T9" fmla="*/ 9 h 549"/>
              <a:gd name="T10" fmla="*/ 1367 w 1376"/>
              <a:gd name="T11" fmla="*/ 42 h 549"/>
              <a:gd name="T12" fmla="*/ 1367 w 1376"/>
              <a:gd name="T13" fmla="*/ 507 h 549"/>
              <a:gd name="T14" fmla="*/ 1333 w 1376"/>
              <a:gd name="T15" fmla="*/ 540 h 549"/>
              <a:gd name="T16" fmla="*/ 43 w 1376"/>
              <a:gd name="T17" fmla="*/ 540 h 549"/>
              <a:gd name="T18" fmla="*/ 1333 w 1376"/>
              <a:gd name="T19" fmla="*/ 0 h 549"/>
              <a:gd name="T20" fmla="*/ 43 w 1376"/>
              <a:gd name="T21" fmla="*/ 0 h 549"/>
              <a:gd name="T22" fmla="*/ 0 w 1376"/>
              <a:gd name="T23" fmla="*/ 42 h 549"/>
              <a:gd name="T24" fmla="*/ 0 w 1376"/>
              <a:gd name="T25" fmla="*/ 507 h 549"/>
              <a:gd name="T26" fmla="*/ 43 w 1376"/>
              <a:gd name="T27" fmla="*/ 549 h 549"/>
              <a:gd name="T28" fmla="*/ 1333 w 1376"/>
              <a:gd name="T29" fmla="*/ 549 h 549"/>
              <a:gd name="T30" fmla="*/ 1376 w 1376"/>
              <a:gd name="T31" fmla="*/ 507 h 549"/>
              <a:gd name="T32" fmla="*/ 1376 w 1376"/>
              <a:gd name="T33" fmla="*/ 42 h 549"/>
              <a:gd name="T34" fmla="*/ 1333 w 1376"/>
              <a:gd name="T35" fmla="*/ 0 h 5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76" h="549">
                <a:moveTo>
                  <a:pt x="43" y="540"/>
                </a:moveTo>
                <a:cubicBezTo>
                  <a:pt x="24" y="540"/>
                  <a:pt x="9" y="525"/>
                  <a:pt x="9" y="507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24"/>
                  <a:pt x="24" y="9"/>
                  <a:pt x="43" y="9"/>
                </a:cubicBezTo>
                <a:cubicBezTo>
                  <a:pt x="1333" y="9"/>
                  <a:pt x="1333" y="9"/>
                  <a:pt x="1333" y="9"/>
                </a:cubicBezTo>
                <a:cubicBezTo>
                  <a:pt x="1352" y="9"/>
                  <a:pt x="1367" y="24"/>
                  <a:pt x="1367" y="42"/>
                </a:cubicBezTo>
                <a:cubicBezTo>
                  <a:pt x="1367" y="507"/>
                  <a:pt x="1367" y="507"/>
                  <a:pt x="1367" y="507"/>
                </a:cubicBezTo>
                <a:cubicBezTo>
                  <a:pt x="1367" y="525"/>
                  <a:pt x="1352" y="540"/>
                  <a:pt x="1333" y="540"/>
                </a:cubicBezTo>
                <a:cubicBezTo>
                  <a:pt x="43" y="540"/>
                  <a:pt x="43" y="540"/>
                  <a:pt x="43" y="540"/>
                </a:cubicBezTo>
                <a:moveTo>
                  <a:pt x="1333" y="0"/>
                </a:moveTo>
                <a:cubicBezTo>
                  <a:pt x="43" y="0"/>
                  <a:pt x="43" y="0"/>
                  <a:pt x="43" y="0"/>
                </a:cubicBezTo>
                <a:cubicBezTo>
                  <a:pt x="19" y="0"/>
                  <a:pt x="0" y="19"/>
                  <a:pt x="0" y="42"/>
                </a:cubicBezTo>
                <a:cubicBezTo>
                  <a:pt x="0" y="507"/>
                  <a:pt x="0" y="507"/>
                  <a:pt x="0" y="507"/>
                </a:cubicBezTo>
                <a:cubicBezTo>
                  <a:pt x="0" y="530"/>
                  <a:pt x="19" y="549"/>
                  <a:pt x="43" y="549"/>
                </a:cubicBezTo>
                <a:cubicBezTo>
                  <a:pt x="1333" y="549"/>
                  <a:pt x="1333" y="549"/>
                  <a:pt x="1333" y="549"/>
                </a:cubicBezTo>
                <a:cubicBezTo>
                  <a:pt x="1357" y="549"/>
                  <a:pt x="1376" y="530"/>
                  <a:pt x="1376" y="507"/>
                </a:cubicBezTo>
                <a:cubicBezTo>
                  <a:pt x="1376" y="42"/>
                  <a:pt x="1376" y="42"/>
                  <a:pt x="1376" y="42"/>
                </a:cubicBezTo>
                <a:cubicBezTo>
                  <a:pt x="1376" y="19"/>
                  <a:pt x="1357" y="0"/>
                  <a:pt x="1333" y="0"/>
                </a:cubicBezTo>
              </a:path>
            </a:pathLst>
          </a:cu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9" name="Freeform 6"/>
          <p:cNvSpPr>
            <a:spLocks/>
          </p:cNvSpPr>
          <p:nvPr/>
        </p:nvSpPr>
        <p:spPr bwMode="auto">
          <a:xfrm>
            <a:off x="3203995" y="4818665"/>
            <a:ext cx="5762137" cy="930595"/>
          </a:xfrm>
          <a:custGeom>
            <a:avLst/>
            <a:gdLst>
              <a:gd name="T0" fmla="*/ 4084 w 4569"/>
              <a:gd name="T1" fmla="*/ 9 h 1226"/>
              <a:gd name="T2" fmla="*/ 4084 w 4569"/>
              <a:gd name="T3" fmla="*/ 0 h 1226"/>
              <a:gd name="T4" fmla="*/ 480 w 4569"/>
              <a:gd name="T5" fmla="*/ 0 h 1226"/>
              <a:gd name="T6" fmla="*/ 0 w 4569"/>
              <a:gd name="T7" fmla="*/ 612 h 1226"/>
              <a:gd name="T8" fmla="*/ 480 w 4569"/>
              <a:gd name="T9" fmla="*/ 1226 h 1226"/>
              <a:gd name="T10" fmla="*/ 4089 w 4569"/>
              <a:gd name="T11" fmla="*/ 1226 h 1226"/>
              <a:gd name="T12" fmla="*/ 4569 w 4569"/>
              <a:gd name="T13" fmla="*/ 612 h 1226"/>
              <a:gd name="T14" fmla="*/ 4089 w 4569"/>
              <a:gd name="T15" fmla="*/ 0 h 1226"/>
              <a:gd name="T16" fmla="*/ 4084 w 4569"/>
              <a:gd name="T17" fmla="*/ 0 h 1226"/>
              <a:gd name="T18" fmla="*/ 4084 w 4569"/>
              <a:gd name="T19" fmla="*/ 9 h 1226"/>
              <a:gd name="T20" fmla="*/ 4077 w 4569"/>
              <a:gd name="T21" fmla="*/ 16 h 1226"/>
              <a:gd name="T22" fmla="*/ 4545 w 4569"/>
              <a:gd name="T23" fmla="*/ 612 h 1226"/>
              <a:gd name="T24" fmla="*/ 4080 w 4569"/>
              <a:gd name="T25" fmla="*/ 1207 h 1226"/>
              <a:gd name="T26" fmla="*/ 489 w 4569"/>
              <a:gd name="T27" fmla="*/ 1207 h 1226"/>
              <a:gd name="T28" fmla="*/ 24 w 4569"/>
              <a:gd name="T29" fmla="*/ 612 h 1226"/>
              <a:gd name="T30" fmla="*/ 489 w 4569"/>
              <a:gd name="T31" fmla="*/ 19 h 1226"/>
              <a:gd name="T32" fmla="*/ 4084 w 4569"/>
              <a:gd name="T33" fmla="*/ 19 h 1226"/>
              <a:gd name="T34" fmla="*/ 4084 w 4569"/>
              <a:gd name="T35" fmla="*/ 9 h 1226"/>
              <a:gd name="T36" fmla="*/ 4077 w 4569"/>
              <a:gd name="T37" fmla="*/ 16 h 1226"/>
              <a:gd name="T38" fmla="*/ 4084 w 4569"/>
              <a:gd name="T39" fmla="*/ 9 h 1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569" h="1226">
                <a:moveTo>
                  <a:pt x="4084" y="9"/>
                </a:moveTo>
                <a:lnTo>
                  <a:pt x="4084" y="0"/>
                </a:lnTo>
                <a:lnTo>
                  <a:pt x="480" y="0"/>
                </a:lnTo>
                <a:lnTo>
                  <a:pt x="0" y="612"/>
                </a:lnTo>
                <a:lnTo>
                  <a:pt x="480" y="1226"/>
                </a:lnTo>
                <a:lnTo>
                  <a:pt x="4089" y="1226"/>
                </a:lnTo>
                <a:lnTo>
                  <a:pt x="4569" y="612"/>
                </a:lnTo>
                <a:lnTo>
                  <a:pt x="4089" y="0"/>
                </a:lnTo>
                <a:lnTo>
                  <a:pt x="4084" y="0"/>
                </a:lnTo>
                <a:lnTo>
                  <a:pt x="4084" y="9"/>
                </a:lnTo>
                <a:lnTo>
                  <a:pt x="4077" y="16"/>
                </a:lnTo>
                <a:lnTo>
                  <a:pt x="4545" y="612"/>
                </a:lnTo>
                <a:lnTo>
                  <a:pt x="4080" y="1207"/>
                </a:lnTo>
                <a:lnTo>
                  <a:pt x="489" y="1207"/>
                </a:lnTo>
                <a:lnTo>
                  <a:pt x="24" y="612"/>
                </a:lnTo>
                <a:lnTo>
                  <a:pt x="489" y="19"/>
                </a:lnTo>
                <a:lnTo>
                  <a:pt x="4084" y="19"/>
                </a:lnTo>
                <a:lnTo>
                  <a:pt x="4084" y="9"/>
                </a:lnTo>
                <a:lnTo>
                  <a:pt x="4077" y="16"/>
                </a:lnTo>
                <a:lnTo>
                  <a:pt x="4084" y="9"/>
                </a:lnTo>
                <a:close/>
              </a:path>
            </a:pathLst>
          </a:custGeom>
          <a:gradFill flip="none" rotWithShape="0">
            <a:gsLst>
              <a:gs pos="0">
                <a:srgbClr val="E4E4D2"/>
              </a:gs>
              <a:gs pos="100000">
                <a:srgbClr val="FBFBF9">
                  <a:lumMod val="100000"/>
                </a:srgbClr>
              </a:gs>
            </a:gsLst>
            <a:lin ang="2700000" scaled="0"/>
            <a:tileRect/>
          </a:gradFill>
          <a:ln w="6350">
            <a:gradFill>
              <a:gsLst>
                <a:gs pos="0">
                  <a:srgbClr val="DBDBC2">
                    <a:lumMod val="100000"/>
                  </a:srgbClr>
                </a:gs>
                <a:gs pos="100000">
                  <a:srgbClr val="FBFBF9">
                    <a:lumMod val="100000"/>
                  </a:srgbClr>
                </a:gs>
              </a:gsLst>
              <a:lin ang="13500000" scaled="0"/>
            </a:gradFill>
          </a:ln>
          <a:effectLst>
            <a:outerShdw blurRad="190500" dist="127000" dir="2700000" algn="tl" rotWithShape="0">
              <a:srgbClr val="1E1814">
                <a:alpha val="10000"/>
              </a:srgbClr>
            </a:out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0" name="Freeform 8"/>
          <p:cNvSpPr>
            <a:spLocks/>
          </p:cNvSpPr>
          <p:nvPr/>
        </p:nvSpPr>
        <p:spPr bwMode="auto">
          <a:xfrm>
            <a:off x="3048508" y="4872558"/>
            <a:ext cx="6080568" cy="822809"/>
          </a:xfrm>
          <a:custGeom>
            <a:avLst/>
            <a:gdLst>
              <a:gd name="T0" fmla="*/ 4315 w 5069"/>
              <a:gd name="T1" fmla="*/ 0 h 1084"/>
              <a:gd name="T2" fmla="*/ 753 w 5069"/>
              <a:gd name="T3" fmla="*/ 0 h 1084"/>
              <a:gd name="T4" fmla="*/ 0 w 5069"/>
              <a:gd name="T5" fmla="*/ 541 h 1084"/>
              <a:gd name="T6" fmla="*/ 753 w 5069"/>
              <a:gd name="T7" fmla="*/ 1084 h 1084"/>
              <a:gd name="T8" fmla="*/ 4315 w 5069"/>
              <a:gd name="T9" fmla="*/ 1084 h 1084"/>
              <a:gd name="T10" fmla="*/ 5069 w 5069"/>
              <a:gd name="T11" fmla="*/ 541 h 1084"/>
              <a:gd name="T12" fmla="*/ 4315 w 5069"/>
              <a:gd name="T13" fmla="*/ 0 h 1084"/>
              <a:gd name="connsiteX0" fmla="*/ 8513 w 9043"/>
              <a:gd name="connsiteY0" fmla="*/ 0 h 10000"/>
              <a:gd name="connsiteX1" fmla="*/ 1486 w 9043"/>
              <a:gd name="connsiteY1" fmla="*/ 0 h 10000"/>
              <a:gd name="connsiteX2" fmla="*/ 0 w 9043"/>
              <a:gd name="connsiteY2" fmla="*/ 4991 h 10000"/>
              <a:gd name="connsiteX3" fmla="*/ 1486 w 9043"/>
              <a:gd name="connsiteY3" fmla="*/ 10000 h 10000"/>
              <a:gd name="connsiteX4" fmla="*/ 8513 w 9043"/>
              <a:gd name="connsiteY4" fmla="*/ 10000 h 10000"/>
              <a:gd name="connsiteX5" fmla="*/ 9043 w 9043"/>
              <a:gd name="connsiteY5" fmla="*/ 5171 h 10000"/>
              <a:gd name="connsiteX6" fmla="*/ 8513 w 9043"/>
              <a:gd name="connsiteY6" fmla="*/ 0 h 10000"/>
              <a:gd name="connsiteX0" fmla="*/ 9414 w 10159"/>
              <a:gd name="connsiteY0" fmla="*/ 0 h 10000"/>
              <a:gd name="connsiteX1" fmla="*/ 1643 w 10159"/>
              <a:gd name="connsiteY1" fmla="*/ 0 h 10000"/>
              <a:gd name="connsiteX2" fmla="*/ 0 w 10159"/>
              <a:gd name="connsiteY2" fmla="*/ 4991 h 10000"/>
              <a:gd name="connsiteX3" fmla="*/ 1643 w 10159"/>
              <a:gd name="connsiteY3" fmla="*/ 10000 h 10000"/>
              <a:gd name="connsiteX4" fmla="*/ 9414 w 10159"/>
              <a:gd name="connsiteY4" fmla="*/ 10000 h 10000"/>
              <a:gd name="connsiteX5" fmla="*/ 10159 w 10159"/>
              <a:gd name="connsiteY5" fmla="*/ 5081 h 10000"/>
              <a:gd name="connsiteX6" fmla="*/ 9414 w 10159"/>
              <a:gd name="connsiteY6" fmla="*/ 0 h 10000"/>
              <a:gd name="connsiteX0" fmla="*/ 9414 w 10193"/>
              <a:gd name="connsiteY0" fmla="*/ 0 h 10000"/>
              <a:gd name="connsiteX1" fmla="*/ 1643 w 10193"/>
              <a:gd name="connsiteY1" fmla="*/ 0 h 10000"/>
              <a:gd name="connsiteX2" fmla="*/ 0 w 10193"/>
              <a:gd name="connsiteY2" fmla="*/ 4991 h 10000"/>
              <a:gd name="connsiteX3" fmla="*/ 1643 w 10193"/>
              <a:gd name="connsiteY3" fmla="*/ 10000 h 10000"/>
              <a:gd name="connsiteX4" fmla="*/ 9414 w 10193"/>
              <a:gd name="connsiteY4" fmla="*/ 10000 h 10000"/>
              <a:gd name="connsiteX5" fmla="*/ 10193 w 10193"/>
              <a:gd name="connsiteY5" fmla="*/ 4901 h 10000"/>
              <a:gd name="connsiteX6" fmla="*/ 9414 w 10193"/>
              <a:gd name="connsiteY6" fmla="*/ 0 h 10000"/>
              <a:gd name="connsiteX0" fmla="*/ 8640 w 9419"/>
              <a:gd name="connsiteY0" fmla="*/ 0 h 10000"/>
              <a:gd name="connsiteX1" fmla="*/ 869 w 9419"/>
              <a:gd name="connsiteY1" fmla="*/ 0 h 10000"/>
              <a:gd name="connsiteX2" fmla="*/ 0 w 9419"/>
              <a:gd name="connsiteY2" fmla="*/ 4901 h 10000"/>
              <a:gd name="connsiteX3" fmla="*/ 869 w 9419"/>
              <a:gd name="connsiteY3" fmla="*/ 10000 h 10000"/>
              <a:gd name="connsiteX4" fmla="*/ 8640 w 9419"/>
              <a:gd name="connsiteY4" fmla="*/ 10000 h 10000"/>
              <a:gd name="connsiteX5" fmla="*/ 9419 w 9419"/>
              <a:gd name="connsiteY5" fmla="*/ 4901 h 10000"/>
              <a:gd name="connsiteX6" fmla="*/ 8640 w 9419"/>
              <a:gd name="connsiteY6" fmla="*/ 0 h 10000"/>
              <a:gd name="connsiteX0" fmla="*/ 9028 w 9855"/>
              <a:gd name="connsiteY0" fmla="*/ 0 h 10000"/>
              <a:gd name="connsiteX1" fmla="*/ 778 w 9855"/>
              <a:gd name="connsiteY1" fmla="*/ 0 h 10000"/>
              <a:gd name="connsiteX2" fmla="*/ 0 w 9855"/>
              <a:gd name="connsiteY2" fmla="*/ 4901 h 10000"/>
              <a:gd name="connsiteX3" fmla="*/ 778 w 9855"/>
              <a:gd name="connsiteY3" fmla="*/ 10000 h 10000"/>
              <a:gd name="connsiteX4" fmla="*/ 9028 w 9855"/>
              <a:gd name="connsiteY4" fmla="*/ 10000 h 10000"/>
              <a:gd name="connsiteX5" fmla="*/ 9855 w 9855"/>
              <a:gd name="connsiteY5" fmla="*/ 4901 h 10000"/>
              <a:gd name="connsiteX6" fmla="*/ 9028 w 9855"/>
              <a:gd name="connsiteY6" fmla="*/ 0 h 10000"/>
              <a:gd name="connsiteX0" fmla="*/ 8891 w 9730"/>
              <a:gd name="connsiteY0" fmla="*/ 0 h 10000"/>
              <a:gd name="connsiteX1" fmla="*/ 519 w 9730"/>
              <a:gd name="connsiteY1" fmla="*/ 0 h 10000"/>
              <a:gd name="connsiteX2" fmla="*/ 0 w 9730"/>
              <a:gd name="connsiteY2" fmla="*/ 4540 h 10000"/>
              <a:gd name="connsiteX3" fmla="*/ 519 w 9730"/>
              <a:gd name="connsiteY3" fmla="*/ 10000 h 10000"/>
              <a:gd name="connsiteX4" fmla="*/ 8891 w 9730"/>
              <a:gd name="connsiteY4" fmla="*/ 10000 h 10000"/>
              <a:gd name="connsiteX5" fmla="*/ 9730 w 9730"/>
              <a:gd name="connsiteY5" fmla="*/ 4901 h 10000"/>
              <a:gd name="connsiteX6" fmla="*/ 8891 w 9730"/>
              <a:gd name="connsiteY6" fmla="*/ 0 h 10000"/>
              <a:gd name="connsiteX0" fmla="*/ 9453 w 10315"/>
              <a:gd name="connsiteY0" fmla="*/ 0 h 10000"/>
              <a:gd name="connsiteX1" fmla="*/ 848 w 10315"/>
              <a:gd name="connsiteY1" fmla="*/ 0 h 10000"/>
              <a:gd name="connsiteX2" fmla="*/ 0 w 10315"/>
              <a:gd name="connsiteY2" fmla="*/ 4901 h 10000"/>
              <a:gd name="connsiteX3" fmla="*/ 848 w 10315"/>
              <a:gd name="connsiteY3" fmla="*/ 10000 h 10000"/>
              <a:gd name="connsiteX4" fmla="*/ 9453 w 10315"/>
              <a:gd name="connsiteY4" fmla="*/ 10000 h 10000"/>
              <a:gd name="connsiteX5" fmla="*/ 10315 w 10315"/>
              <a:gd name="connsiteY5" fmla="*/ 4901 h 10000"/>
              <a:gd name="connsiteX6" fmla="*/ 9453 w 10315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315" h="10000">
                <a:moveTo>
                  <a:pt x="9453" y="0"/>
                </a:moveTo>
                <a:lnTo>
                  <a:pt x="848" y="0"/>
                </a:lnTo>
                <a:lnTo>
                  <a:pt x="0" y="4901"/>
                </a:lnTo>
                <a:lnTo>
                  <a:pt x="848" y="10000"/>
                </a:lnTo>
                <a:lnTo>
                  <a:pt x="9453" y="10000"/>
                </a:lnTo>
                <a:cubicBezTo>
                  <a:pt x="9670" y="8390"/>
                  <a:pt x="10098" y="6511"/>
                  <a:pt x="10315" y="4901"/>
                </a:cubicBezTo>
                <a:cubicBezTo>
                  <a:pt x="10098" y="3177"/>
                  <a:pt x="9670" y="1724"/>
                  <a:pt x="9453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1" name="Freeform 10"/>
          <p:cNvSpPr>
            <a:spLocks/>
          </p:cNvSpPr>
          <p:nvPr/>
        </p:nvSpPr>
        <p:spPr bwMode="auto">
          <a:xfrm>
            <a:off x="3862397" y="4764772"/>
            <a:ext cx="4443997" cy="1036861"/>
          </a:xfrm>
          <a:custGeom>
            <a:avLst/>
            <a:gdLst>
              <a:gd name="T0" fmla="*/ 1408 w 1408"/>
              <a:gd name="T1" fmla="*/ 535 h 578"/>
              <a:gd name="T2" fmla="*/ 1365 w 1408"/>
              <a:gd name="T3" fmla="*/ 578 h 578"/>
              <a:gd name="T4" fmla="*/ 43 w 1408"/>
              <a:gd name="T5" fmla="*/ 578 h 578"/>
              <a:gd name="T6" fmla="*/ 0 w 1408"/>
              <a:gd name="T7" fmla="*/ 535 h 578"/>
              <a:gd name="T8" fmla="*/ 0 w 1408"/>
              <a:gd name="T9" fmla="*/ 44 h 578"/>
              <a:gd name="T10" fmla="*/ 43 w 1408"/>
              <a:gd name="T11" fmla="*/ 0 h 578"/>
              <a:gd name="T12" fmla="*/ 1365 w 1408"/>
              <a:gd name="T13" fmla="*/ 0 h 578"/>
              <a:gd name="T14" fmla="*/ 1408 w 1408"/>
              <a:gd name="T15" fmla="*/ 44 h 578"/>
              <a:gd name="T16" fmla="*/ 1408 w 1408"/>
              <a:gd name="T17" fmla="*/ 535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08" h="578">
                <a:moveTo>
                  <a:pt x="1408" y="535"/>
                </a:moveTo>
                <a:cubicBezTo>
                  <a:pt x="1408" y="559"/>
                  <a:pt x="1389" y="578"/>
                  <a:pt x="1365" y="578"/>
                </a:cubicBezTo>
                <a:cubicBezTo>
                  <a:pt x="43" y="578"/>
                  <a:pt x="43" y="578"/>
                  <a:pt x="43" y="578"/>
                </a:cubicBezTo>
                <a:cubicBezTo>
                  <a:pt x="19" y="578"/>
                  <a:pt x="0" y="559"/>
                  <a:pt x="0" y="535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20"/>
                  <a:pt x="19" y="0"/>
                  <a:pt x="43" y="0"/>
                </a:cubicBezTo>
                <a:cubicBezTo>
                  <a:pt x="1365" y="0"/>
                  <a:pt x="1365" y="0"/>
                  <a:pt x="1365" y="0"/>
                </a:cubicBezTo>
                <a:cubicBezTo>
                  <a:pt x="1389" y="0"/>
                  <a:pt x="1408" y="20"/>
                  <a:pt x="1408" y="44"/>
                </a:cubicBezTo>
                <a:cubicBezTo>
                  <a:pt x="1408" y="535"/>
                  <a:pt x="1408" y="535"/>
                  <a:pt x="1408" y="535"/>
                </a:cubicBezTo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2" name="Freeform 11"/>
          <p:cNvSpPr>
            <a:spLocks noEditPoints="1"/>
          </p:cNvSpPr>
          <p:nvPr/>
        </p:nvSpPr>
        <p:spPr bwMode="auto">
          <a:xfrm>
            <a:off x="3913170" y="4791339"/>
            <a:ext cx="4342451" cy="985245"/>
          </a:xfrm>
          <a:custGeom>
            <a:avLst/>
            <a:gdLst>
              <a:gd name="T0" fmla="*/ 43 w 1376"/>
              <a:gd name="T1" fmla="*/ 540 h 549"/>
              <a:gd name="T2" fmla="*/ 9 w 1376"/>
              <a:gd name="T3" fmla="*/ 507 h 549"/>
              <a:gd name="T4" fmla="*/ 9 w 1376"/>
              <a:gd name="T5" fmla="*/ 42 h 549"/>
              <a:gd name="T6" fmla="*/ 43 w 1376"/>
              <a:gd name="T7" fmla="*/ 9 h 549"/>
              <a:gd name="T8" fmla="*/ 1333 w 1376"/>
              <a:gd name="T9" fmla="*/ 9 h 549"/>
              <a:gd name="T10" fmla="*/ 1367 w 1376"/>
              <a:gd name="T11" fmla="*/ 42 h 549"/>
              <a:gd name="T12" fmla="*/ 1367 w 1376"/>
              <a:gd name="T13" fmla="*/ 507 h 549"/>
              <a:gd name="T14" fmla="*/ 1333 w 1376"/>
              <a:gd name="T15" fmla="*/ 540 h 549"/>
              <a:gd name="T16" fmla="*/ 43 w 1376"/>
              <a:gd name="T17" fmla="*/ 540 h 549"/>
              <a:gd name="T18" fmla="*/ 1333 w 1376"/>
              <a:gd name="T19" fmla="*/ 0 h 549"/>
              <a:gd name="T20" fmla="*/ 43 w 1376"/>
              <a:gd name="T21" fmla="*/ 0 h 549"/>
              <a:gd name="T22" fmla="*/ 0 w 1376"/>
              <a:gd name="T23" fmla="*/ 42 h 549"/>
              <a:gd name="T24" fmla="*/ 0 w 1376"/>
              <a:gd name="T25" fmla="*/ 507 h 549"/>
              <a:gd name="T26" fmla="*/ 43 w 1376"/>
              <a:gd name="T27" fmla="*/ 549 h 549"/>
              <a:gd name="T28" fmla="*/ 1333 w 1376"/>
              <a:gd name="T29" fmla="*/ 549 h 549"/>
              <a:gd name="T30" fmla="*/ 1376 w 1376"/>
              <a:gd name="T31" fmla="*/ 507 h 549"/>
              <a:gd name="T32" fmla="*/ 1376 w 1376"/>
              <a:gd name="T33" fmla="*/ 42 h 549"/>
              <a:gd name="T34" fmla="*/ 1333 w 1376"/>
              <a:gd name="T35" fmla="*/ 0 h 5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76" h="549">
                <a:moveTo>
                  <a:pt x="43" y="540"/>
                </a:moveTo>
                <a:cubicBezTo>
                  <a:pt x="24" y="540"/>
                  <a:pt x="9" y="525"/>
                  <a:pt x="9" y="507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24"/>
                  <a:pt x="24" y="9"/>
                  <a:pt x="43" y="9"/>
                </a:cubicBezTo>
                <a:cubicBezTo>
                  <a:pt x="1333" y="9"/>
                  <a:pt x="1333" y="9"/>
                  <a:pt x="1333" y="9"/>
                </a:cubicBezTo>
                <a:cubicBezTo>
                  <a:pt x="1352" y="9"/>
                  <a:pt x="1367" y="24"/>
                  <a:pt x="1367" y="42"/>
                </a:cubicBezTo>
                <a:cubicBezTo>
                  <a:pt x="1367" y="507"/>
                  <a:pt x="1367" y="507"/>
                  <a:pt x="1367" y="507"/>
                </a:cubicBezTo>
                <a:cubicBezTo>
                  <a:pt x="1367" y="525"/>
                  <a:pt x="1352" y="540"/>
                  <a:pt x="1333" y="540"/>
                </a:cubicBezTo>
                <a:cubicBezTo>
                  <a:pt x="43" y="540"/>
                  <a:pt x="43" y="540"/>
                  <a:pt x="43" y="540"/>
                </a:cubicBezTo>
                <a:moveTo>
                  <a:pt x="1333" y="0"/>
                </a:moveTo>
                <a:cubicBezTo>
                  <a:pt x="43" y="0"/>
                  <a:pt x="43" y="0"/>
                  <a:pt x="43" y="0"/>
                </a:cubicBezTo>
                <a:cubicBezTo>
                  <a:pt x="19" y="0"/>
                  <a:pt x="0" y="19"/>
                  <a:pt x="0" y="42"/>
                </a:cubicBezTo>
                <a:cubicBezTo>
                  <a:pt x="0" y="507"/>
                  <a:pt x="0" y="507"/>
                  <a:pt x="0" y="507"/>
                </a:cubicBezTo>
                <a:cubicBezTo>
                  <a:pt x="0" y="530"/>
                  <a:pt x="19" y="549"/>
                  <a:pt x="43" y="549"/>
                </a:cubicBezTo>
                <a:cubicBezTo>
                  <a:pt x="1333" y="549"/>
                  <a:pt x="1333" y="549"/>
                  <a:pt x="1333" y="549"/>
                </a:cubicBezTo>
                <a:cubicBezTo>
                  <a:pt x="1357" y="549"/>
                  <a:pt x="1376" y="530"/>
                  <a:pt x="1376" y="507"/>
                </a:cubicBezTo>
                <a:cubicBezTo>
                  <a:pt x="1376" y="42"/>
                  <a:pt x="1376" y="42"/>
                  <a:pt x="1376" y="42"/>
                </a:cubicBezTo>
                <a:cubicBezTo>
                  <a:pt x="1376" y="19"/>
                  <a:pt x="1357" y="0"/>
                  <a:pt x="1333" y="0"/>
                </a:cubicBezTo>
              </a:path>
            </a:pathLst>
          </a:custGeom>
          <a:gradFill flip="none" rotWithShape="0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9297484" y="5071215"/>
            <a:ext cx="590716" cy="590716"/>
            <a:chOff x="8252692" y="4627624"/>
            <a:chExt cx="443037" cy="443037"/>
          </a:xfrm>
        </p:grpSpPr>
        <p:sp>
          <p:nvSpPr>
            <p:cNvPr id="34" name="Oval 1556"/>
            <p:cNvSpPr>
              <a:spLocks noChangeArrowheads="1"/>
            </p:cNvSpPr>
            <p:nvPr/>
          </p:nvSpPr>
          <p:spPr bwMode="auto">
            <a:xfrm>
              <a:off x="8252692" y="4627624"/>
              <a:ext cx="443037" cy="443037"/>
            </a:xfrm>
            <a:prstGeom prst="ellipse">
              <a:avLst/>
            </a:prstGeom>
            <a:gradFill flip="none" rotWithShape="0">
              <a:gsLst>
                <a:gs pos="0">
                  <a:srgbClr val="E4E4D2"/>
                </a:gs>
                <a:gs pos="100000">
                  <a:srgbClr val="FBFBF9">
                    <a:lumMod val="100000"/>
                  </a:srgbClr>
                </a:gs>
              </a:gsLst>
              <a:lin ang="2700000" scaled="0"/>
              <a:tileRect/>
            </a:gradFill>
            <a:ln w="25400">
              <a:gradFill>
                <a:gsLst>
                  <a:gs pos="0">
                    <a:srgbClr val="DBDBC2">
                      <a:lumMod val="100000"/>
                    </a:srgbClr>
                  </a:gs>
                  <a:gs pos="100000">
                    <a:srgbClr val="FBFBF9">
                      <a:lumMod val="100000"/>
                    </a:srgbClr>
                  </a:gs>
                </a:gsLst>
                <a:lin ang="13500000" scaled="0"/>
              </a:gradFill>
            </a:ln>
            <a:effectLst>
              <a:outerShdw blurRad="190500" dist="127000" dir="2700000" algn="tl" rotWithShape="0">
                <a:srgbClr val="1E1814">
                  <a:alpha val="29804"/>
                </a:srgbClr>
              </a:outerShdw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55"/>
            <p:cNvSpPr>
              <a:spLocks/>
            </p:cNvSpPr>
            <p:nvPr/>
          </p:nvSpPr>
          <p:spPr bwMode="auto">
            <a:xfrm>
              <a:off x="8375579" y="4759582"/>
              <a:ext cx="314217" cy="307526"/>
            </a:xfrm>
            <a:custGeom>
              <a:avLst/>
              <a:gdLst/>
              <a:ahLst/>
              <a:cxnLst/>
              <a:rect l="l" t="t" r="r" b="b"/>
              <a:pathLst>
                <a:path w="349087" h="341653">
                  <a:moveTo>
                    <a:pt x="92664" y="0"/>
                  </a:moveTo>
                  <a:lnTo>
                    <a:pt x="165672" y="0"/>
                  </a:lnTo>
                  <a:lnTo>
                    <a:pt x="174096" y="33696"/>
                  </a:lnTo>
                  <a:lnTo>
                    <a:pt x="238680" y="33696"/>
                  </a:lnTo>
                  <a:lnTo>
                    <a:pt x="349087" y="144103"/>
                  </a:lnTo>
                  <a:cubicBezTo>
                    <a:pt x="333149" y="245677"/>
                    <a:pt x="253038" y="325761"/>
                    <a:pt x="151450" y="341653"/>
                  </a:cubicBezTo>
                  <a:lnTo>
                    <a:pt x="0" y="193752"/>
                  </a:lnTo>
                  <a:lnTo>
                    <a:pt x="8424" y="42120"/>
                  </a:lnTo>
                  <a:lnTo>
                    <a:pt x="87048" y="4212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81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36" name="Oval 39"/>
            <p:cNvSpPr>
              <a:spLocks noChangeArrowheads="1"/>
            </p:cNvSpPr>
            <p:nvPr/>
          </p:nvSpPr>
          <p:spPr bwMode="auto">
            <a:xfrm>
              <a:off x="8374061" y="4749976"/>
              <a:ext cx="219893" cy="179455"/>
            </a:xfrm>
            <a:custGeom>
              <a:avLst/>
              <a:gdLst/>
              <a:ahLst/>
              <a:cxnLst/>
              <a:rect l="l" t="t" r="r" b="b"/>
              <a:pathLst>
                <a:path w="138112" h="112713">
                  <a:moveTo>
                    <a:pt x="74612" y="44450"/>
                  </a:moveTo>
                  <a:cubicBezTo>
                    <a:pt x="62337" y="44450"/>
                    <a:pt x="52387" y="54756"/>
                    <a:pt x="52387" y="67469"/>
                  </a:cubicBezTo>
                  <a:cubicBezTo>
                    <a:pt x="52387" y="80182"/>
                    <a:pt x="62337" y="90488"/>
                    <a:pt x="74612" y="90488"/>
                  </a:cubicBezTo>
                  <a:cubicBezTo>
                    <a:pt x="86887" y="90488"/>
                    <a:pt x="96837" y="80182"/>
                    <a:pt x="96837" y="67469"/>
                  </a:cubicBezTo>
                  <a:cubicBezTo>
                    <a:pt x="96837" y="54756"/>
                    <a:pt x="86887" y="44450"/>
                    <a:pt x="74612" y="44450"/>
                  </a:cubicBezTo>
                  <a:close/>
                  <a:moveTo>
                    <a:pt x="74613" y="38100"/>
                  </a:moveTo>
                  <a:cubicBezTo>
                    <a:pt x="91272" y="38100"/>
                    <a:pt x="104776" y="51249"/>
                    <a:pt x="104776" y="67469"/>
                  </a:cubicBezTo>
                  <a:cubicBezTo>
                    <a:pt x="104776" y="83689"/>
                    <a:pt x="91272" y="96838"/>
                    <a:pt x="74613" y="96838"/>
                  </a:cubicBezTo>
                  <a:cubicBezTo>
                    <a:pt x="57954" y="96838"/>
                    <a:pt x="44450" y="83689"/>
                    <a:pt x="44450" y="67469"/>
                  </a:cubicBezTo>
                  <a:cubicBezTo>
                    <a:pt x="44450" y="51249"/>
                    <a:pt x="57954" y="38100"/>
                    <a:pt x="74613" y="38100"/>
                  </a:cubicBezTo>
                  <a:close/>
                  <a:moveTo>
                    <a:pt x="74613" y="33338"/>
                  </a:moveTo>
                  <a:cubicBezTo>
                    <a:pt x="56201" y="33338"/>
                    <a:pt x="41275" y="48619"/>
                    <a:pt x="41275" y="67470"/>
                  </a:cubicBezTo>
                  <a:cubicBezTo>
                    <a:pt x="41275" y="86321"/>
                    <a:pt x="56201" y="101602"/>
                    <a:pt x="74613" y="101602"/>
                  </a:cubicBezTo>
                  <a:cubicBezTo>
                    <a:pt x="93025" y="101602"/>
                    <a:pt x="107951" y="86321"/>
                    <a:pt x="107951" y="67470"/>
                  </a:cubicBezTo>
                  <a:cubicBezTo>
                    <a:pt x="107951" y="48619"/>
                    <a:pt x="93025" y="33338"/>
                    <a:pt x="74613" y="33338"/>
                  </a:cubicBezTo>
                  <a:close/>
                  <a:moveTo>
                    <a:pt x="14816" y="30163"/>
                  </a:moveTo>
                  <a:lnTo>
                    <a:pt x="11112" y="34132"/>
                  </a:lnTo>
                  <a:lnTo>
                    <a:pt x="14816" y="38101"/>
                  </a:lnTo>
                  <a:cubicBezTo>
                    <a:pt x="14821" y="38101"/>
                    <a:pt x="14915" y="38101"/>
                    <a:pt x="16668" y="38101"/>
                  </a:cubicBezTo>
                  <a:lnTo>
                    <a:pt x="29633" y="38101"/>
                  </a:lnTo>
                  <a:lnTo>
                    <a:pt x="33337" y="34132"/>
                  </a:lnTo>
                  <a:lnTo>
                    <a:pt x="29633" y="30163"/>
                  </a:lnTo>
                  <a:cubicBezTo>
                    <a:pt x="29627" y="30163"/>
                    <a:pt x="29534" y="30163"/>
                    <a:pt x="27781" y="30163"/>
                  </a:cubicBezTo>
                  <a:close/>
                  <a:moveTo>
                    <a:pt x="125412" y="26988"/>
                  </a:moveTo>
                  <a:cubicBezTo>
                    <a:pt x="121905" y="26988"/>
                    <a:pt x="119062" y="29476"/>
                    <a:pt x="119062" y="32545"/>
                  </a:cubicBezTo>
                  <a:cubicBezTo>
                    <a:pt x="119062" y="35614"/>
                    <a:pt x="121905" y="38102"/>
                    <a:pt x="125412" y="38102"/>
                  </a:cubicBezTo>
                  <a:cubicBezTo>
                    <a:pt x="128919" y="38102"/>
                    <a:pt x="131762" y="35614"/>
                    <a:pt x="131762" y="32545"/>
                  </a:cubicBezTo>
                  <a:cubicBezTo>
                    <a:pt x="131762" y="29476"/>
                    <a:pt x="128919" y="26988"/>
                    <a:pt x="125412" y="26988"/>
                  </a:cubicBezTo>
                  <a:close/>
                  <a:moveTo>
                    <a:pt x="60325" y="7938"/>
                  </a:moveTo>
                  <a:cubicBezTo>
                    <a:pt x="60333" y="11113"/>
                    <a:pt x="60803" y="11113"/>
                    <a:pt x="90487" y="11113"/>
                  </a:cubicBezTo>
                  <a:cubicBezTo>
                    <a:pt x="90487" y="7938"/>
                    <a:pt x="90487" y="7938"/>
                    <a:pt x="60325" y="7938"/>
                  </a:cubicBezTo>
                  <a:close/>
                  <a:moveTo>
                    <a:pt x="55991" y="0"/>
                  </a:moveTo>
                  <a:cubicBezTo>
                    <a:pt x="56001" y="0"/>
                    <a:pt x="56594" y="0"/>
                    <a:pt x="93319" y="0"/>
                  </a:cubicBezTo>
                  <a:cubicBezTo>
                    <a:pt x="97052" y="0"/>
                    <a:pt x="100785" y="0"/>
                    <a:pt x="100785" y="7514"/>
                  </a:cubicBezTo>
                  <a:cubicBezTo>
                    <a:pt x="100785" y="7522"/>
                    <a:pt x="100785" y="7619"/>
                    <a:pt x="100785" y="8923"/>
                  </a:cubicBezTo>
                  <a:lnTo>
                    <a:pt x="100785" y="18785"/>
                  </a:lnTo>
                  <a:cubicBezTo>
                    <a:pt x="100799" y="18785"/>
                    <a:pt x="101427" y="18785"/>
                    <a:pt x="130647" y="18785"/>
                  </a:cubicBezTo>
                  <a:cubicBezTo>
                    <a:pt x="134379" y="18785"/>
                    <a:pt x="138112" y="22542"/>
                    <a:pt x="138112" y="26300"/>
                  </a:cubicBezTo>
                  <a:cubicBezTo>
                    <a:pt x="138112" y="26316"/>
                    <a:pt x="138112" y="27451"/>
                    <a:pt x="138112" y="105199"/>
                  </a:cubicBezTo>
                  <a:cubicBezTo>
                    <a:pt x="138112" y="108956"/>
                    <a:pt x="134379" y="112713"/>
                    <a:pt x="130647" y="112713"/>
                  </a:cubicBezTo>
                  <a:cubicBezTo>
                    <a:pt x="130632" y="112713"/>
                    <a:pt x="129300" y="112713"/>
                    <a:pt x="7465" y="112713"/>
                  </a:cubicBezTo>
                  <a:cubicBezTo>
                    <a:pt x="3733" y="112713"/>
                    <a:pt x="0" y="108956"/>
                    <a:pt x="0" y="105199"/>
                  </a:cubicBezTo>
                  <a:cubicBezTo>
                    <a:pt x="0" y="105182"/>
                    <a:pt x="0" y="104041"/>
                    <a:pt x="0" y="26300"/>
                  </a:cubicBezTo>
                  <a:cubicBezTo>
                    <a:pt x="0" y="22542"/>
                    <a:pt x="3733" y="18785"/>
                    <a:pt x="7465" y="18785"/>
                  </a:cubicBezTo>
                  <a:cubicBezTo>
                    <a:pt x="7471" y="18785"/>
                    <a:pt x="7535" y="18785"/>
                    <a:pt x="8399" y="18785"/>
                  </a:cubicBezTo>
                  <a:lnTo>
                    <a:pt x="14931" y="18785"/>
                  </a:lnTo>
                  <a:cubicBezTo>
                    <a:pt x="14931" y="15028"/>
                    <a:pt x="14931" y="11271"/>
                    <a:pt x="18664" y="11271"/>
                  </a:cubicBezTo>
                  <a:cubicBezTo>
                    <a:pt x="18671" y="11271"/>
                    <a:pt x="18793" y="11271"/>
                    <a:pt x="20997" y="11271"/>
                  </a:cubicBezTo>
                  <a:lnTo>
                    <a:pt x="37327" y="11271"/>
                  </a:lnTo>
                  <a:lnTo>
                    <a:pt x="41060" y="18785"/>
                  </a:lnTo>
                  <a:cubicBezTo>
                    <a:pt x="41065" y="18785"/>
                    <a:pt x="41129" y="18785"/>
                    <a:pt x="41993" y="18785"/>
                  </a:cubicBezTo>
                  <a:lnTo>
                    <a:pt x="48526" y="18785"/>
                  </a:lnTo>
                  <a:cubicBezTo>
                    <a:pt x="48526" y="18778"/>
                    <a:pt x="48526" y="18681"/>
                    <a:pt x="48526" y="17376"/>
                  </a:cubicBezTo>
                  <a:lnTo>
                    <a:pt x="48526" y="7514"/>
                  </a:lnTo>
                  <a:cubicBezTo>
                    <a:pt x="48526" y="0"/>
                    <a:pt x="52259" y="0"/>
                    <a:pt x="559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297484" y="1479190"/>
            <a:ext cx="590716" cy="590716"/>
            <a:chOff x="6449388" y="4627624"/>
            <a:chExt cx="443037" cy="443037"/>
          </a:xfrm>
        </p:grpSpPr>
        <p:sp>
          <p:nvSpPr>
            <p:cNvPr id="38" name="Oval 1556"/>
            <p:cNvSpPr>
              <a:spLocks noChangeArrowheads="1"/>
            </p:cNvSpPr>
            <p:nvPr/>
          </p:nvSpPr>
          <p:spPr bwMode="auto">
            <a:xfrm>
              <a:off x="6449388" y="4627624"/>
              <a:ext cx="443037" cy="443037"/>
            </a:xfrm>
            <a:prstGeom prst="ellipse">
              <a:avLst/>
            </a:prstGeom>
            <a:gradFill flip="none" rotWithShape="0">
              <a:gsLst>
                <a:gs pos="0">
                  <a:srgbClr val="E4E4D2"/>
                </a:gs>
                <a:gs pos="100000">
                  <a:srgbClr val="FBFBF9">
                    <a:lumMod val="100000"/>
                  </a:srgbClr>
                </a:gs>
              </a:gsLst>
              <a:lin ang="2700000" scaled="0"/>
              <a:tileRect/>
            </a:gradFill>
            <a:ln w="25400">
              <a:gradFill>
                <a:gsLst>
                  <a:gs pos="0">
                    <a:srgbClr val="DBDBC2">
                      <a:lumMod val="100000"/>
                    </a:srgbClr>
                  </a:gs>
                  <a:gs pos="100000">
                    <a:srgbClr val="FBFBF9">
                      <a:lumMod val="100000"/>
                    </a:srgbClr>
                  </a:gs>
                </a:gsLst>
                <a:lin ang="13500000" scaled="0"/>
              </a:gradFill>
            </a:ln>
            <a:effectLst>
              <a:outerShdw blurRad="190500" dist="127000" dir="2700000" algn="tl" rotWithShape="0">
                <a:srgbClr val="1E1814">
                  <a:alpha val="29804"/>
                </a:srgbClr>
              </a:outerShdw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53"/>
            <p:cNvSpPr>
              <a:spLocks/>
            </p:cNvSpPr>
            <p:nvPr/>
          </p:nvSpPr>
          <p:spPr bwMode="auto">
            <a:xfrm>
              <a:off x="6582226" y="4764280"/>
              <a:ext cx="307407" cy="300820"/>
            </a:xfrm>
            <a:custGeom>
              <a:avLst/>
              <a:gdLst/>
              <a:ahLst/>
              <a:cxnLst/>
              <a:rect l="l" t="t" r="r" b="b"/>
              <a:pathLst>
                <a:path w="341521" h="334203">
                  <a:moveTo>
                    <a:pt x="213409" y="0"/>
                  </a:moveTo>
                  <a:lnTo>
                    <a:pt x="341521" y="130162"/>
                  </a:lnTo>
                  <a:cubicBezTo>
                    <a:pt x="327732" y="243782"/>
                    <a:pt x="232028" y="331820"/>
                    <a:pt x="115179" y="334203"/>
                  </a:cubicBezTo>
                  <a:lnTo>
                    <a:pt x="0" y="219024"/>
                  </a:lnTo>
                  <a:lnTo>
                    <a:pt x="0" y="5616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81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24"/>
            <p:cNvSpPr>
              <a:spLocks/>
            </p:cNvSpPr>
            <p:nvPr/>
          </p:nvSpPr>
          <p:spPr bwMode="auto">
            <a:xfrm>
              <a:off x="6570499" y="4752651"/>
              <a:ext cx="202201" cy="202201"/>
            </a:xfrm>
            <a:custGeom>
              <a:avLst/>
              <a:gdLst/>
              <a:ahLst/>
              <a:cxnLst/>
              <a:rect l="l" t="t" r="r" b="b"/>
              <a:pathLst>
                <a:path w="127000" h="127000">
                  <a:moveTo>
                    <a:pt x="41048" y="35719"/>
                  </a:moveTo>
                  <a:cubicBezTo>
                    <a:pt x="37314" y="35719"/>
                    <a:pt x="37306" y="39408"/>
                    <a:pt x="37306" y="39423"/>
                  </a:cubicBezTo>
                  <a:cubicBezTo>
                    <a:pt x="37306" y="39423"/>
                    <a:pt x="37306" y="39423"/>
                    <a:pt x="37306" y="87578"/>
                  </a:cubicBezTo>
                  <a:lnTo>
                    <a:pt x="41048" y="91282"/>
                  </a:lnTo>
                  <a:cubicBezTo>
                    <a:pt x="44790" y="91282"/>
                    <a:pt x="44790" y="91282"/>
                    <a:pt x="85952" y="69057"/>
                  </a:cubicBezTo>
                  <a:lnTo>
                    <a:pt x="89694" y="65353"/>
                  </a:lnTo>
                  <a:cubicBezTo>
                    <a:pt x="89694" y="61649"/>
                    <a:pt x="89694" y="61649"/>
                    <a:pt x="85952" y="57944"/>
                  </a:cubicBezTo>
                  <a:cubicBezTo>
                    <a:pt x="85952" y="57944"/>
                    <a:pt x="85952" y="57944"/>
                    <a:pt x="44790" y="35719"/>
                  </a:cubicBezTo>
                  <a:close/>
                  <a:moveTo>
                    <a:pt x="22339" y="11113"/>
                  </a:moveTo>
                  <a:cubicBezTo>
                    <a:pt x="22349" y="11113"/>
                    <a:pt x="23249" y="11113"/>
                    <a:pt x="108404" y="11113"/>
                  </a:cubicBezTo>
                  <a:lnTo>
                    <a:pt x="115888" y="22339"/>
                  </a:lnTo>
                  <a:cubicBezTo>
                    <a:pt x="115888" y="22349"/>
                    <a:pt x="115888" y="23249"/>
                    <a:pt x="115888" y="108404"/>
                  </a:cubicBezTo>
                  <a:cubicBezTo>
                    <a:pt x="115888" y="112146"/>
                    <a:pt x="112146" y="115888"/>
                    <a:pt x="108404" y="115888"/>
                  </a:cubicBezTo>
                  <a:cubicBezTo>
                    <a:pt x="108395" y="115888"/>
                    <a:pt x="107494" y="115888"/>
                    <a:pt x="22339" y="115888"/>
                  </a:cubicBezTo>
                  <a:lnTo>
                    <a:pt x="11113" y="108404"/>
                  </a:lnTo>
                  <a:cubicBezTo>
                    <a:pt x="11113" y="108395"/>
                    <a:pt x="11113" y="107494"/>
                    <a:pt x="11113" y="22339"/>
                  </a:cubicBezTo>
                  <a:cubicBezTo>
                    <a:pt x="11113" y="14855"/>
                    <a:pt x="14855" y="11113"/>
                    <a:pt x="22339" y="11113"/>
                  </a:cubicBezTo>
                  <a:close/>
                  <a:moveTo>
                    <a:pt x="13033" y="5556"/>
                  </a:moveTo>
                  <a:cubicBezTo>
                    <a:pt x="9295" y="5556"/>
                    <a:pt x="5556" y="9294"/>
                    <a:pt x="5556" y="13033"/>
                  </a:cubicBezTo>
                  <a:cubicBezTo>
                    <a:pt x="5556" y="13048"/>
                    <a:pt x="5556" y="14261"/>
                    <a:pt x="5556" y="110229"/>
                  </a:cubicBezTo>
                  <a:lnTo>
                    <a:pt x="13033" y="121444"/>
                  </a:lnTo>
                  <a:cubicBezTo>
                    <a:pt x="13048" y="121444"/>
                    <a:pt x="14257" y="121444"/>
                    <a:pt x="110229" y="121444"/>
                  </a:cubicBezTo>
                  <a:cubicBezTo>
                    <a:pt x="117706" y="121444"/>
                    <a:pt x="121444" y="117706"/>
                    <a:pt x="121444" y="110229"/>
                  </a:cubicBezTo>
                  <a:lnTo>
                    <a:pt x="121444" y="13033"/>
                  </a:lnTo>
                  <a:cubicBezTo>
                    <a:pt x="121444" y="9294"/>
                    <a:pt x="117706" y="5556"/>
                    <a:pt x="110229" y="5556"/>
                  </a:cubicBezTo>
                  <a:cubicBezTo>
                    <a:pt x="110214" y="5556"/>
                    <a:pt x="109006" y="5556"/>
                    <a:pt x="13033" y="5556"/>
                  </a:cubicBezTo>
                  <a:close/>
                  <a:moveTo>
                    <a:pt x="11206" y="0"/>
                  </a:moveTo>
                  <a:cubicBezTo>
                    <a:pt x="11216" y="0"/>
                    <a:pt x="12226" y="0"/>
                    <a:pt x="119530" y="0"/>
                  </a:cubicBezTo>
                  <a:cubicBezTo>
                    <a:pt x="123265" y="0"/>
                    <a:pt x="127000" y="7471"/>
                    <a:pt x="127000" y="11206"/>
                  </a:cubicBezTo>
                  <a:cubicBezTo>
                    <a:pt x="127000" y="11216"/>
                    <a:pt x="127000" y="12233"/>
                    <a:pt x="127000" y="119530"/>
                  </a:cubicBezTo>
                  <a:cubicBezTo>
                    <a:pt x="127000" y="123265"/>
                    <a:pt x="123265" y="127000"/>
                    <a:pt x="119530" y="127000"/>
                  </a:cubicBezTo>
                  <a:cubicBezTo>
                    <a:pt x="119520" y="127000"/>
                    <a:pt x="118511" y="127000"/>
                    <a:pt x="11206" y="127000"/>
                  </a:cubicBezTo>
                  <a:lnTo>
                    <a:pt x="0" y="119530"/>
                  </a:lnTo>
                  <a:cubicBezTo>
                    <a:pt x="0" y="119520"/>
                    <a:pt x="0" y="118504"/>
                    <a:pt x="0" y="11206"/>
                  </a:cubicBezTo>
                  <a:cubicBezTo>
                    <a:pt x="0" y="7471"/>
                    <a:pt x="3736" y="0"/>
                    <a:pt x="112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9297484" y="3873873"/>
            <a:ext cx="590716" cy="590716"/>
            <a:chOff x="7721742" y="4627624"/>
            <a:chExt cx="443037" cy="443037"/>
          </a:xfrm>
        </p:grpSpPr>
        <p:sp>
          <p:nvSpPr>
            <p:cNvPr id="42" name="Oval 1556"/>
            <p:cNvSpPr>
              <a:spLocks noChangeArrowheads="1"/>
            </p:cNvSpPr>
            <p:nvPr/>
          </p:nvSpPr>
          <p:spPr bwMode="auto">
            <a:xfrm>
              <a:off x="7721742" y="4627624"/>
              <a:ext cx="443037" cy="443037"/>
            </a:xfrm>
            <a:prstGeom prst="ellipse">
              <a:avLst/>
            </a:prstGeom>
            <a:gradFill flip="none" rotWithShape="0">
              <a:gsLst>
                <a:gs pos="0">
                  <a:srgbClr val="E4E4D2"/>
                </a:gs>
                <a:gs pos="100000">
                  <a:srgbClr val="FBFBF9">
                    <a:lumMod val="100000"/>
                  </a:srgbClr>
                </a:gs>
              </a:gsLst>
              <a:lin ang="2700000" scaled="0"/>
              <a:tileRect/>
            </a:gradFill>
            <a:ln w="25400">
              <a:gradFill>
                <a:gsLst>
                  <a:gs pos="0">
                    <a:srgbClr val="DBDBC2">
                      <a:lumMod val="100000"/>
                    </a:srgbClr>
                  </a:gs>
                  <a:gs pos="100000">
                    <a:srgbClr val="FBFBF9">
                      <a:lumMod val="100000"/>
                    </a:srgbClr>
                  </a:gs>
                </a:gsLst>
                <a:lin ang="13500000" scaled="0"/>
              </a:gradFill>
            </a:ln>
            <a:effectLst>
              <a:outerShdw blurRad="190500" dist="127000" dir="2700000" algn="tl" rotWithShape="0">
                <a:srgbClr val="1E1814">
                  <a:alpha val="29804"/>
                </a:srgbClr>
              </a:outerShdw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56"/>
            <p:cNvSpPr>
              <a:spLocks/>
            </p:cNvSpPr>
            <p:nvPr/>
          </p:nvSpPr>
          <p:spPr bwMode="auto">
            <a:xfrm>
              <a:off x="7857269" y="4764540"/>
              <a:ext cx="303908" cy="298607"/>
            </a:xfrm>
            <a:custGeom>
              <a:avLst/>
              <a:gdLst/>
              <a:ahLst/>
              <a:cxnLst/>
              <a:rect l="l" t="t" r="r" b="b"/>
              <a:pathLst>
                <a:path w="337633" h="331744">
                  <a:moveTo>
                    <a:pt x="199368" y="0"/>
                  </a:moveTo>
                  <a:lnTo>
                    <a:pt x="337633" y="138265"/>
                  </a:lnTo>
                  <a:cubicBezTo>
                    <a:pt x="322517" y="233538"/>
                    <a:pt x="250872" y="309816"/>
                    <a:pt x="158025" y="331744"/>
                  </a:cubicBezTo>
                  <a:lnTo>
                    <a:pt x="0" y="171288"/>
                  </a:lnTo>
                  <a:lnTo>
                    <a:pt x="39312" y="146016"/>
                  </a:lnTo>
                  <a:lnTo>
                    <a:pt x="47736" y="5616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81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46"/>
            <p:cNvSpPr>
              <a:spLocks/>
            </p:cNvSpPr>
            <p:nvPr/>
          </p:nvSpPr>
          <p:spPr bwMode="auto">
            <a:xfrm>
              <a:off x="7851709" y="4766056"/>
              <a:ext cx="184507" cy="174400"/>
            </a:xfrm>
            <a:custGeom>
              <a:avLst/>
              <a:gdLst/>
              <a:ahLst/>
              <a:cxnLst/>
              <a:rect l="l" t="t" r="r" b="b"/>
              <a:pathLst>
                <a:path w="115887" h="109538">
                  <a:moveTo>
                    <a:pt x="33337" y="26988"/>
                  </a:moveTo>
                  <a:cubicBezTo>
                    <a:pt x="33337" y="26988"/>
                    <a:pt x="33337" y="26988"/>
                    <a:pt x="33337" y="27980"/>
                  </a:cubicBezTo>
                  <a:lnTo>
                    <a:pt x="33337" y="34926"/>
                  </a:lnTo>
                  <a:lnTo>
                    <a:pt x="112712" y="34926"/>
                  </a:lnTo>
                  <a:cubicBezTo>
                    <a:pt x="112712" y="34926"/>
                    <a:pt x="112712" y="34926"/>
                    <a:pt x="112712" y="33934"/>
                  </a:cubicBezTo>
                  <a:lnTo>
                    <a:pt x="112712" y="26988"/>
                  </a:lnTo>
                  <a:cubicBezTo>
                    <a:pt x="108932" y="26988"/>
                    <a:pt x="108932" y="26988"/>
                    <a:pt x="33337" y="26988"/>
                  </a:cubicBezTo>
                  <a:close/>
                  <a:moveTo>
                    <a:pt x="33645" y="0"/>
                  </a:moveTo>
                  <a:cubicBezTo>
                    <a:pt x="33645" y="0"/>
                    <a:pt x="33645" y="0"/>
                    <a:pt x="108411" y="0"/>
                  </a:cubicBezTo>
                  <a:cubicBezTo>
                    <a:pt x="112149" y="0"/>
                    <a:pt x="115887" y="3777"/>
                    <a:pt x="115887" y="7554"/>
                  </a:cubicBezTo>
                  <a:cubicBezTo>
                    <a:pt x="115887" y="7554"/>
                    <a:pt x="115887" y="7554"/>
                    <a:pt x="115887" y="8499"/>
                  </a:cubicBezTo>
                  <a:lnTo>
                    <a:pt x="115887" y="15109"/>
                  </a:lnTo>
                  <a:cubicBezTo>
                    <a:pt x="115887" y="18886"/>
                    <a:pt x="115887" y="18886"/>
                    <a:pt x="115887" y="98207"/>
                  </a:cubicBezTo>
                  <a:cubicBezTo>
                    <a:pt x="115887" y="101984"/>
                    <a:pt x="112149" y="109538"/>
                    <a:pt x="100934" y="109538"/>
                  </a:cubicBezTo>
                  <a:cubicBezTo>
                    <a:pt x="93457" y="109538"/>
                    <a:pt x="85981" y="101984"/>
                    <a:pt x="85981" y="98207"/>
                  </a:cubicBezTo>
                  <a:cubicBezTo>
                    <a:pt x="85981" y="90652"/>
                    <a:pt x="93457" y="83098"/>
                    <a:pt x="100934" y="83098"/>
                  </a:cubicBezTo>
                  <a:cubicBezTo>
                    <a:pt x="104672" y="83098"/>
                    <a:pt x="108411" y="86875"/>
                    <a:pt x="112149" y="86875"/>
                  </a:cubicBezTo>
                  <a:cubicBezTo>
                    <a:pt x="112149" y="86875"/>
                    <a:pt x="112149" y="86875"/>
                    <a:pt x="112149" y="37772"/>
                  </a:cubicBezTo>
                  <a:cubicBezTo>
                    <a:pt x="112149" y="37772"/>
                    <a:pt x="112149" y="37772"/>
                    <a:pt x="33645" y="37772"/>
                  </a:cubicBezTo>
                  <a:cubicBezTo>
                    <a:pt x="33645" y="37772"/>
                    <a:pt x="33645" y="37772"/>
                    <a:pt x="33645" y="98207"/>
                  </a:cubicBezTo>
                  <a:cubicBezTo>
                    <a:pt x="33645" y="101984"/>
                    <a:pt x="26168" y="109538"/>
                    <a:pt x="14953" y="109538"/>
                  </a:cubicBezTo>
                  <a:cubicBezTo>
                    <a:pt x="7477" y="109538"/>
                    <a:pt x="0" y="101984"/>
                    <a:pt x="0" y="98207"/>
                  </a:cubicBezTo>
                  <a:cubicBezTo>
                    <a:pt x="0" y="90652"/>
                    <a:pt x="7477" y="83098"/>
                    <a:pt x="14953" y="83098"/>
                  </a:cubicBezTo>
                  <a:cubicBezTo>
                    <a:pt x="18692" y="83098"/>
                    <a:pt x="22430" y="86875"/>
                    <a:pt x="26168" y="86875"/>
                  </a:cubicBezTo>
                  <a:cubicBezTo>
                    <a:pt x="26168" y="86875"/>
                    <a:pt x="26168" y="86875"/>
                    <a:pt x="26168" y="18886"/>
                  </a:cubicBezTo>
                  <a:cubicBezTo>
                    <a:pt x="26168" y="15109"/>
                    <a:pt x="26168" y="15109"/>
                    <a:pt x="26168" y="14165"/>
                  </a:cubicBezTo>
                  <a:lnTo>
                    <a:pt x="26168" y="7554"/>
                  </a:lnTo>
                  <a:cubicBezTo>
                    <a:pt x="26168" y="3777"/>
                    <a:pt x="29906" y="0"/>
                    <a:pt x="3364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297484" y="2676531"/>
            <a:ext cx="590716" cy="590716"/>
            <a:chOff x="7085565" y="4627624"/>
            <a:chExt cx="443037" cy="443037"/>
          </a:xfrm>
        </p:grpSpPr>
        <p:sp>
          <p:nvSpPr>
            <p:cNvPr id="46" name="Oval 1556"/>
            <p:cNvSpPr>
              <a:spLocks noChangeArrowheads="1"/>
            </p:cNvSpPr>
            <p:nvPr/>
          </p:nvSpPr>
          <p:spPr bwMode="auto">
            <a:xfrm>
              <a:off x="7085565" y="4627624"/>
              <a:ext cx="443037" cy="443037"/>
            </a:xfrm>
            <a:prstGeom prst="ellipse">
              <a:avLst/>
            </a:prstGeom>
            <a:gradFill flip="none" rotWithShape="0">
              <a:gsLst>
                <a:gs pos="0">
                  <a:srgbClr val="E4E4D2"/>
                </a:gs>
                <a:gs pos="100000">
                  <a:srgbClr val="FBFBF9">
                    <a:lumMod val="100000"/>
                  </a:srgbClr>
                </a:gs>
              </a:gsLst>
              <a:lin ang="2700000" scaled="0"/>
              <a:tileRect/>
            </a:gradFill>
            <a:ln w="25400">
              <a:gradFill>
                <a:gsLst>
                  <a:gs pos="0">
                    <a:srgbClr val="DBDBC2">
                      <a:lumMod val="100000"/>
                    </a:srgbClr>
                  </a:gs>
                  <a:gs pos="100000">
                    <a:srgbClr val="FBFBF9">
                      <a:lumMod val="100000"/>
                    </a:srgbClr>
                  </a:gs>
                </a:gsLst>
                <a:lin ang="13500000" scaled="0"/>
              </a:gradFill>
            </a:ln>
            <a:effectLst>
              <a:outerShdw blurRad="190500" dist="127000" dir="2700000" algn="tl" rotWithShape="0">
                <a:srgbClr val="1E1814">
                  <a:alpha val="29804"/>
                </a:srgbClr>
              </a:outerShdw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54"/>
            <p:cNvSpPr>
              <a:spLocks/>
            </p:cNvSpPr>
            <p:nvPr/>
          </p:nvSpPr>
          <p:spPr bwMode="auto">
            <a:xfrm>
              <a:off x="7198445" y="4765761"/>
              <a:ext cx="322130" cy="293164"/>
            </a:xfrm>
            <a:custGeom>
              <a:avLst/>
              <a:gdLst/>
              <a:ahLst/>
              <a:cxnLst/>
              <a:rect l="l" t="t" r="r" b="b"/>
              <a:pathLst>
                <a:path w="357878" h="325697">
                  <a:moveTo>
                    <a:pt x="19656" y="0"/>
                  </a:moveTo>
                  <a:lnTo>
                    <a:pt x="171289" y="0"/>
                  </a:lnTo>
                  <a:lnTo>
                    <a:pt x="233065" y="61776"/>
                  </a:lnTo>
                  <a:lnTo>
                    <a:pt x="272377" y="67392"/>
                  </a:lnTo>
                  <a:lnTo>
                    <a:pt x="357878" y="153740"/>
                  </a:lnTo>
                  <a:cubicBezTo>
                    <a:pt x="336295" y="239088"/>
                    <a:pt x="268350" y="305718"/>
                    <a:pt x="182343" y="325697"/>
                  </a:cubicBezTo>
                  <a:lnTo>
                    <a:pt x="0" y="146016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81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32"/>
            <p:cNvSpPr>
              <a:spLocks/>
            </p:cNvSpPr>
            <p:nvPr/>
          </p:nvSpPr>
          <p:spPr bwMode="auto">
            <a:xfrm>
              <a:off x="7197132" y="4756864"/>
              <a:ext cx="255278" cy="202201"/>
            </a:xfrm>
            <a:custGeom>
              <a:avLst/>
              <a:gdLst/>
              <a:ahLst/>
              <a:cxnLst/>
              <a:rect l="l" t="t" r="r" b="b"/>
              <a:pathLst>
                <a:path w="160337" h="127000">
                  <a:moveTo>
                    <a:pt x="134937" y="66675"/>
                  </a:moveTo>
                  <a:lnTo>
                    <a:pt x="131762" y="73025"/>
                  </a:lnTo>
                  <a:lnTo>
                    <a:pt x="134937" y="79375"/>
                  </a:lnTo>
                  <a:lnTo>
                    <a:pt x="138112" y="73025"/>
                  </a:lnTo>
                  <a:close/>
                  <a:moveTo>
                    <a:pt x="110331" y="66675"/>
                  </a:moveTo>
                  <a:cubicBezTo>
                    <a:pt x="107263" y="66675"/>
                    <a:pt x="104775" y="69518"/>
                    <a:pt x="104775" y="73025"/>
                  </a:cubicBezTo>
                  <a:cubicBezTo>
                    <a:pt x="104775" y="76532"/>
                    <a:pt x="107263" y="79375"/>
                    <a:pt x="110331" y="79375"/>
                  </a:cubicBezTo>
                  <a:cubicBezTo>
                    <a:pt x="113399" y="79375"/>
                    <a:pt x="115887" y="76532"/>
                    <a:pt x="115887" y="73025"/>
                  </a:cubicBezTo>
                  <a:cubicBezTo>
                    <a:pt x="115887" y="69518"/>
                    <a:pt x="113399" y="66675"/>
                    <a:pt x="110331" y="66675"/>
                  </a:cubicBezTo>
                  <a:close/>
                  <a:moveTo>
                    <a:pt x="104775" y="38100"/>
                  </a:moveTo>
                  <a:cubicBezTo>
                    <a:pt x="104789" y="38100"/>
                    <a:pt x="105551" y="38100"/>
                    <a:pt x="145521" y="38100"/>
                  </a:cubicBezTo>
                  <a:cubicBezTo>
                    <a:pt x="152929" y="38100"/>
                    <a:pt x="156633" y="41804"/>
                    <a:pt x="156633" y="49213"/>
                  </a:cubicBezTo>
                  <a:cubicBezTo>
                    <a:pt x="156633" y="49231"/>
                    <a:pt x="156633" y="50127"/>
                    <a:pt x="156633" y="93663"/>
                  </a:cubicBezTo>
                  <a:lnTo>
                    <a:pt x="160337" y="127000"/>
                  </a:lnTo>
                  <a:cubicBezTo>
                    <a:pt x="160328" y="126989"/>
                    <a:pt x="159923" y="126503"/>
                    <a:pt x="141816" y="104775"/>
                  </a:cubicBezTo>
                  <a:cubicBezTo>
                    <a:pt x="141800" y="104775"/>
                    <a:pt x="140748" y="104775"/>
                    <a:pt x="71438" y="104775"/>
                  </a:cubicBezTo>
                  <a:cubicBezTo>
                    <a:pt x="64029" y="104775"/>
                    <a:pt x="60325" y="101071"/>
                    <a:pt x="60325" y="93663"/>
                  </a:cubicBezTo>
                  <a:cubicBezTo>
                    <a:pt x="60325" y="93655"/>
                    <a:pt x="60325" y="93530"/>
                    <a:pt x="60325" y="91348"/>
                  </a:cubicBezTo>
                  <a:lnTo>
                    <a:pt x="60325" y="75142"/>
                  </a:lnTo>
                  <a:cubicBezTo>
                    <a:pt x="60333" y="75142"/>
                    <a:pt x="60457" y="75142"/>
                    <a:pt x="62640" y="75142"/>
                  </a:cubicBezTo>
                  <a:lnTo>
                    <a:pt x="78846" y="75142"/>
                  </a:lnTo>
                  <a:lnTo>
                    <a:pt x="82550" y="78846"/>
                  </a:lnTo>
                  <a:cubicBezTo>
                    <a:pt x="86254" y="78846"/>
                    <a:pt x="89958" y="78846"/>
                    <a:pt x="89958" y="75142"/>
                  </a:cubicBezTo>
                  <a:cubicBezTo>
                    <a:pt x="101071" y="75142"/>
                    <a:pt x="104775" y="67733"/>
                    <a:pt x="104775" y="64029"/>
                  </a:cubicBezTo>
                  <a:cubicBezTo>
                    <a:pt x="104775" y="64016"/>
                    <a:pt x="104775" y="63447"/>
                    <a:pt x="104775" y="38100"/>
                  </a:cubicBezTo>
                  <a:close/>
                  <a:moveTo>
                    <a:pt x="78581" y="30163"/>
                  </a:moveTo>
                  <a:cubicBezTo>
                    <a:pt x="74635" y="30163"/>
                    <a:pt x="71437" y="32651"/>
                    <a:pt x="71437" y="35720"/>
                  </a:cubicBezTo>
                  <a:cubicBezTo>
                    <a:pt x="71437" y="38789"/>
                    <a:pt x="74635" y="41277"/>
                    <a:pt x="78581" y="41277"/>
                  </a:cubicBezTo>
                  <a:cubicBezTo>
                    <a:pt x="82527" y="41277"/>
                    <a:pt x="85725" y="38789"/>
                    <a:pt x="85725" y="35720"/>
                  </a:cubicBezTo>
                  <a:cubicBezTo>
                    <a:pt x="85725" y="32651"/>
                    <a:pt x="82527" y="30163"/>
                    <a:pt x="78581" y="30163"/>
                  </a:cubicBezTo>
                  <a:close/>
                  <a:moveTo>
                    <a:pt x="52388" y="30163"/>
                  </a:moveTo>
                  <a:cubicBezTo>
                    <a:pt x="48004" y="30163"/>
                    <a:pt x="44450" y="32651"/>
                    <a:pt x="44450" y="35720"/>
                  </a:cubicBezTo>
                  <a:cubicBezTo>
                    <a:pt x="44450" y="38789"/>
                    <a:pt x="48004" y="41277"/>
                    <a:pt x="52388" y="41277"/>
                  </a:cubicBezTo>
                  <a:cubicBezTo>
                    <a:pt x="56772" y="41277"/>
                    <a:pt x="60326" y="38789"/>
                    <a:pt x="60326" y="35720"/>
                  </a:cubicBezTo>
                  <a:cubicBezTo>
                    <a:pt x="60326" y="32651"/>
                    <a:pt x="56772" y="30163"/>
                    <a:pt x="52388" y="30163"/>
                  </a:cubicBezTo>
                  <a:close/>
                  <a:moveTo>
                    <a:pt x="26194" y="30163"/>
                  </a:moveTo>
                  <a:cubicBezTo>
                    <a:pt x="22248" y="30163"/>
                    <a:pt x="19050" y="32651"/>
                    <a:pt x="19050" y="35720"/>
                  </a:cubicBezTo>
                  <a:cubicBezTo>
                    <a:pt x="19050" y="38789"/>
                    <a:pt x="22248" y="41277"/>
                    <a:pt x="26194" y="41277"/>
                  </a:cubicBezTo>
                  <a:cubicBezTo>
                    <a:pt x="30140" y="41277"/>
                    <a:pt x="33338" y="38789"/>
                    <a:pt x="33338" y="35720"/>
                  </a:cubicBezTo>
                  <a:cubicBezTo>
                    <a:pt x="33338" y="32651"/>
                    <a:pt x="30140" y="30163"/>
                    <a:pt x="26194" y="30163"/>
                  </a:cubicBezTo>
                  <a:close/>
                  <a:moveTo>
                    <a:pt x="15052" y="0"/>
                  </a:moveTo>
                  <a:cubicBezTo>
                    <a:pt x="15066" y="0"/>
                    <a:pt x="16092" y="0"/>
                    <a:pt x="90311" y="0"/>
                  </a:cubicBezTo>
                  <a:cubicBezTo>
                    <a:pt x="97837" y="0"/>
                    <a:pt x="101600" y="7454"/>
                    <a:pt x="101600" y="11181"/>
                  </a:cubicBezTo>
                  <a:cubicBezTo>
                    <a:pt x="101600" y="11192"/>
                    <a:pt x="101600" y="11871"/>
                    <a:pt x="101600" y="55908"/>
                  </a:cubicBezTo>
                  <a:cubicBezTo>
                    <a:pt x="101600" y="63362"/>
                    <a:pt x="97837" y="67089"/>
                    <a:pt x="90311" y="67089"/>
                  </a:cubicBezTo>
                  <a:cubicBezTo>
                    <a:pt x="90298" y="67089"/>
                    <a:pt x="89329" y="67089"/>
                    <a:pt x="18815" y="67089"/>
                  </a:cubicBezTo>
                  <a:cubicBezTo>
                    <a:pt x="18811" y="67093"/>
                    <a:pt x="18720" y="67183"/>
                    <a:pt x="16463" y="69419"/>
                  </a:cubicBezTo>
                  <a:lnTo>
                    <a:pt x="0" y="85725"/>
                  </a:lnTo>
                  <a:cubicBezTo>
                    <a:pt x="2" y="85714"/>
                    <a:pt x="77" y="85193"/>
                    <a:pt x="3763" y="59635"/>
                  </a:cubicBezTo>
                  <a:cubicBezTo>
                    <a:pt x="3763" y="55908"/>
                    <a:pt x="3763" y="55908"/>
                    <a:pt x="3763" y="11181"/>
                  </a:cubicBezTo>
                  <a:cubicBezTo>
                    <a:pt x="3763" y="7454"/>
                    <a:pt x="7526" y="0"/>
                    <a:pt x="1505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158138" y="1483067"/>
            <a:ext cx="611795" cy="613600"/>
            <a:chOff x="3491287" y="4451350"/>
            <a:chExt cx="263525" cy="264302"/>
          </a:xfrm>
        </p:grpSpPr>
        <p:grpSp>
          <p:nvGrpSpPr>
            <p:cNvPr id="50" name="组合 49"/>
            <p:cNvGrpSpPr/>
            <p:nvPr/>
          </p:nvGrpSpPr>
          <p:grpSpPr>
            <a:xfrm>
              <a:off x="3491287" y="4451350"/>
              <a:ext cx="263525" cy="263525"/>
              <a:chOff x="2366083" y="3784622"/>
              <a:chExt cx="330552" cy="330552"/>
            </a:xfrm>
            <a:effectLst>
              <a:outerShdw blurRad="152400" dist="152400" dir="2700000" sx="90000" sy="9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56" name="Oval 1556"/>
              <p:cNvSpPr>
                <a:spLocks noChangeArrowheads="1"/>
              </p:cNvSpPr>
              <p:nvPr/>
            </p:nvSpPr>
            <p:spPr bwMode="auto">
              <a:xfrm>
                <a:off x="2366083" y="3784622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85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Oval 1556_1"/>
              <p:cNvSpPr>
                <a:spLocks noChangeArrowheads="1"/>
              </p:cNvSpPr>
              <p:nvPr/>
            </p:nvSpPr>
            <p:spPr bwMode="auto">
              <a:xfrm>
                <a:off x="2378359" y="3796898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90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3518712" y="4478775"/>
              <a:ext cx="208670" cy="208670"/>
              <a:chOff x="1691680" y="3890524"/>
              <a:chExt cx="330552" cy="330552"/>
            </a:xfrm>
          </p:grpSpPr>
          <p:sp>
            <p:nvSpPr>
              <p:cNvPr id="54" name="Oval 1556"/>
              <p:cNvSpPr>
                <a:spLocks noChangeArrowheads="1"/>
              </p:cNvSpPr>
              <p:nvPr/>
            </p:nvSpPr>
            <p:spPr bwMode="auto">
              <a:xfrm>
                <a:off x="1691680" y="3890524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9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Oval 1556_1"/>
              <p:cNvSpPr>
                <a:spLocks noChangeArrowheads="1"/>
              </p:cNvSpPr>
              <p:nvPr/>
            </p:nvSpPr>
            <p:spPr bwMode="auto">
              <a:xfrm>
                <a:off x="1703956" y="3902800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90000"/>
                    </a:schemeClr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2" name="Freeform 1613"/>
            <p:cNvSpPr>
              <a:spLocks/>
            </p:cNvSpPr>
            <p:nvPr/>
          </p:nvSpPr>
          <p:spPr bwMode="auto">
            <a:xfrm>
              <a:off x="3609545" y="4528319"/>
              <a:ext cx="134612" cy="187333"/>
            </a:xfrm>
            <a:custGeom>
              <a:avLst/>
              <a:gdLst>
                <a:gd name="T0" fmla="*/ 78 w 719"/>
                <a:gd name="T1" fmla="*/ 0 h 978"/>
                <a:gd name="T2" fmla="*/ 78 w 719"/>
                <a:gd name="T3" fmla="*/ 0 h 978"/>
                <a:gd name="T4" fmla="*/ 5 w 719"/>
                <a:gd name="T5" fmla="*/ 593 h 978"/>
                <a:gd name="T6" fmla="*/ 0 w 719"/>
                <a:gd name="T7" fmla="*/ 596 h 978"/>
                <a:gd name="T8" fmla="*/ 381 w 719"/>
                <a:gd name="T9" fmla="*/ 978 h 978"/>
                <a:gd name="T10" fmla="*/ 719 w 719"/>
                <a:gd name="T11" fmla="*/ 641 h 978"/>
                <a:gd name="T12" fmla="*/ 78 w 719"/>
                <a:gd name="T13" fmla="*/ 0 h 978"/>
                <a:gd name="connsiteX0" fmla="*/ 1015 w 9930"/>
                <a:gd name="connsiteY0" fmla="*/ 0 h 10000"/>
                <a:gd name="connsiteX1" fmla="*/ 1015 w 9930"/>
                <a:gd name="connsiteY1" fmla="*/ 0 h 10000"/>
                <a:gd name="connsiteX2" fmla="*/ 0 w 9930"/>
                <a:gd name="connsiteY2" fmla="*/ 6063 h 10000"/>
                <a:gd name="connsiteX3" fmla="*/ 5229 w 9930"/>
                <a:gd name="connsiteY3" fmla="*/ 10000 h 10000"/>
                <a:gd name="connsiteX4" fmla="*/ 9930 w 9930"/>
                <a:gd name="connsiteY4" fmla="*/ 6554 h 10000"/>
                <a:gd name="connsiteX5" fmla="*/ 1015 w 9930"/>
                <a:gd name="connsiteY5" fmla="*/ 0 h 10000"/>
                <a:gd name="connsiteX0" fmla="*/ 865 w 9843"/>
                <a:gd name="connsiteY0" fmla="*/ 0 h 10000"/>
                <a:gd name="connsiteX1" fmla="*/ 865 w 9843"/>
                <a:gd name="connsiteY1" fmla="*/ 0 h 10000"/>
                <a:gd name="connsiteX2" fmla="*/ 0 w 9843"/>
                <a:gd name="connsiteY2" fmla="*/ 6120 h 10000"/>
                <a:gd name="connsiteX3" fmla="*/ 5109 w 9843"/>
                <a:gd name="connsiteY3" fmla="*/ 10000 h 10000"/>
                <a:gd name="connsiteX4" fmla="*/ 9843 w 9843"/>
                <a:gd name="connsiteY4" fmla="*/ 6554 h 10000"/>
                <a:gd name="connsiteX5" fmla="*/ 865 w 9843"/>
                <a:gd name="connsiteY5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43" h="10000">
                  <a:moveTo>
                    <a:pt x="865" y="0"/>
                  </a:moveTo>
                  <a:lnTo>
                    <a:pt x="865" y="0"/>
                  </a:lnTo>
                  <a:lnTo>
                    <a:pt x="0" y="6120"/>
                  </a:lnTo>
                  <a:lnTo>
                    <a:pt x="5109" y="10000"/>
                  </a:lnTo>
                  <a:lnTo>
                    <a:pt x="9843" y="6554"/>
                  </a:lnTo>
                  <a:lnTo>
                    <a:pt x="865" y="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50000"/>
                    <a:alpha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53" name="Freeform 1609"/>
            <p:cNvSpPr>
              <a:spLocks/>
            </p:cNvSpPr>
            <p:nvPr/>
          </p:nvSpPr>
          <p:spPr bwMode="auto">
            <a:xfrm>
              <a:off x="3584788" y="4528319"/>
              <a:ext cx="36586" cy="113587"/>
            </a:xfrm>
            <a:custGeom>
              <a:avLst/>
              <a:gdLst>
                <a:gd name="T0" fmla="*/ 118 w 191"/>
                <a:gd name="T1" fmla="*/ 593 h 593"/>
                <a:gd name="T2" fmla="*/ 118 w 191"/>
                <a:gd name="T3" fmla="*/ 64 h 593"/>
                <a:gd name="T4" fmla="*/ 0 w 191"/>
                <a:gd name="T5" fmla="*/ 64 h 593"/>
                <a:gd name="T6" fmla="*/ 0 w 191"/>
                <a:gd name="T7" fmla="*/ 0 h 593"/>
                <a:gd name="T8" fmla="*/ 191 w 191"/>
                <a:gd name="T9" fmla="*/ 0 h 593"/>
                <a:gd name="T10" fmla="*/ 191 w 191"/>
                <a:gd name="T11" fmla="*/ 593 h 593"/>
                <a:gd name="T12" fmla="*/ 118 w 191"/>
                <a:gd name="T13" fmla="*/ 593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" h="593">
                  <a:moveTo>
                    <a:pt x="118" y="593"/>
                  </a:moveTo>
                  <a:lnTo>
                    <a:pt x="118" y="64"/>
                  </a:lnTo>
                  <a:lnTo>
                    <a:pt x="0" y="64"/>
                  </a:lnTo>
                  <a:lnTo>
                    <a:pt x="0" y="0"/>
                  </a:lnTo>
                  <a:lnTo>
                    <a:pt x="191" y="0"/>
                  </a:lnTo>
                  <a:lnTo>
                    <a:pt x="191" y="593"/>
                  </a:lnTo>
                  <a:lnTo>
                    <a:pt x="118" y="593"/>
                  </a:lnTo>
                  <a:close/>
                </a:path>
              </a:pathLst>
            </a:custGeom>
            <a:solidFill>
              <a:srgbClr val="F6F6F0"/>
            </a:solidFill>
            <a:ln w="7938" cap="flat">
              <a:noFill/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50800"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667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158138" y="3891097"/>
            <a:ext cx="611795" cy="611795"/>
            <a:chOff x="2123135" y="4446029"/>
            <a:chExt cx="263525" cy="263525"/>
          </a:xfrm>
        </p:grpSpPr>
        <p:grpSp>
          <p:nvGrpSpPr>
            <p:cNvPr id="59" name="组合 58"/>
            <p:cNvGrpSpPr/>
            <p:nvPr/>
          </p:nvGrpSpPr>
          <p:grpSpPr>
            <a:xfrm>
              <a:off x="2123135" y="4446029"/>
              <a:ext cx="263525" cy="263525"/>
              <a:chOff x="2366083" y="3784622"/>
              <a:chExt cx="330552" cy="330552"/>
            </a:xfrm>
            <a:effectLst>
              <a:outerShdw blurRad="152400" dist="152400" dir="2700000" sx="90000" sy="9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65" name="Oval 1556"/>
              <p:cNvSpPr>
                <a:spLocks noChangeArrowheads="1"/>
              </p:cNvSpPr>
              <p:nvPr/>
            </p:nvSpPr>
            <p:spPr bwMode="auto">
              <a:xfrm>
                <a:off x="2366083" y="3784622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85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" name="Oval 1556_1"/>
              <p:cNvSpPr>
                <a:spLocks noChangeArrowheads="1"/>
              </p:cNvSpPr>
              <p:nvPr/>
            </p:nvSpPr>
            <p:spPr bwMode="auto">
              <a:xfrm>
                <a:off x="2378359" y="3796898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90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>
              <a:off x="2150560" y="4473454"/>
              <a:ext cx="208670" cy="208670"/>
              <a:chOff x="1691680" y="3890524"/>
              <a:chExt cx="330552" cy="330552"/>
            </a:xfrm>
          </p:grpSpPr>
          <p:sp>
            <p:nvSpPr>
              <p:cNvPr id="63" name="Oval 1556"/>
              <p:cNvSpPr>
                <a:spLocks noChangeArrowheads="1"/>
              </p:cNvSpPr>
              <p:nvPr/>
            </p:nvSpPr>
            <p:spPr bwMode="auto">
              <a:xfrm>
                <a:off x="1691680" y="3890524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9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4" name="Oval 1556_1"/>
              <p:cNvSpPr>
                <a:spLocks noChangeArrowheads="1"/>
              </p:cNvSpPr>
              <p:nvPr/>
            </p:nvSpPr>
            <p:spPr bwMode="auto">
              <a:xfrm>
                <a:off x="1703956" y="3902800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lumMod val="90000"/>
                    </a:schemeClr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1" name="Freeform 1615"/>
            <p:cNvSpPr>
              <a:spLocks/>
            </p:cNvSpPr>
            <p:nvPr/>
          </p:nvSpPr>
          <p:spPr bwMode="auto">
            <a:xfrm>
              <a:off x="2213110" y="4521692"/>
              <a:ext cx="163390" cy="175266"/>
            </a:xfrm>
            <a:custGeom>
              <a:avLst/>
              <a:gdLst>
                <a:gd name="T0" fmla="*/ 385 w 853"/>
                <a:gd name="T1" fmla="*/ 0 h 915"/>
                <a:gd name="T2" fmla="*/ 367 w 853"/>
                <a:gd name="T3" fmla="*/ 17 h 915"/>
                <a:gd name="T4" fmla="*/ 367 w 853"/>
                <a:gd name="T5" fmla="*/ 189 h 915"/>
                <a:gd name="T6" fmla="*/ 329 w 853"/>
                <a:gd name="T7" fmla="*/ 244 h 915"/>
                <a:gd name="T8" fmla="*/ 383 w 853"/>
                <a:gd name="T9" fmla="*/ 369 h 915"/>
                <a:gd name="T10" fmla="*/ 362 w 853"/>
                <a:gd name="T11" fmla="*/ 482 h 915"/>
                <a:gd name="T12" fmla="*/ 206 w 853"/>
                <a:gd name="T13" fmla="*/ 513 h 915"/>
                <a:gd name="T14" fmla="*/ 15 w 853"/>
                <a:gd name="T15" fmla="*/ 492 h 915"/>
                <a:gd name="T16" fmla="*/ 0 w 853"/>
                <a:gd name="T17" fmla="*/ 508 h 915"/>
                <a:gd name="T18" fmla="*/ 407 w 853"/>
                <a:gd name="T19" fmla="*/ 915 h 915"/>
                <a:gd name="T20" fmla="*/ 853 w 853"/>
                <a:gd name="T21" fmla="*/ 468 h 915"/>
                <a:gd name="T22" fmla="*/ 385 w 853"/>
                <a:gd name="T23" fmla="*/ 0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3" h="915">
                  <a:moveTo>
                    <a:pt x="385" y="0"/>
                  </a:moveTo>
                  <a:lnTo>
                    <a:pt x="367" y="17"/>
                  </a:lnTo>
                  <a:lnTo>
                    <a:pt x="367" y="189"/>
                  </a:lnTo>
                  <a:lnTo>
                    <a:pt x="329" y="244"/>
                  </a:lnTo>
                  <a:lnTo>
                    <a:pt x="383" y="369"/>
                  </a:lnTo>
                  <a:lnTo>
                    <a:pt x="362" y="482"/>
                  </a:lnTo>
                  <a:lnTo>
                    <a:pt x="206" y="513"/>
                  </a:lnTo>
                  <a:lnTo>
                    <a:pt x="15" y="492"/>
                  </a:lnTo>
                  <a:lnTo>
                    <a:pt x="0" y="508"/>
                  </a:lnTo>
                  <a:lnTo>
                    <a:pt x="407" y="915"/>
                  </a:lnTo>
                  <a:lnTo>
                    <a:pt x="853" y="468"/>
                  </a:lnTo>
                  <a:lnTo>
                    <a:pt x="385" y="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50000"/>
                    <a:alpha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62" name="Freeform 1611"/>
            <p:cNvSpPr>
              <a:spLocks/>
            </p:cNvSpPr>
            <p:nvPr/>
          </p:nvSpPr>
          <p:spPr bwMode="auto">
            <a:xfrm>
              <a:off x="2207747" y="4513647"/>
              <a:ext cx="87346" cy="113971"/>
            </a:xfrm>
            <a:custGeom>
              <a:avLst/>
              <a:gdLst>
                <a:gd name="T0" fmla="*/ 193 w 193"/>
                <a:gd name="T1" fmla="*/ 164 h 252"/>
                <a:gd name="T2" fmla="*/ 193 w 193"/>
                <a:gd name="T3" fmla="*/ 182 h 252"/>
                <a:gd name="T4" fmla="*/ 191 w 193"/>
                <a:gd name="T5" fmla="*/ 200 h 252"/>
                <a:gd name="T6" fmla="*/ 170 w 193"/>
                <a:gd name="T7" fmla="*/ 238 h 252"/>
                <a:gd name="T8" fmla="*/ 129 w 193"/>
                <a:gd name="T9" fmla="*/ 251 h 252"/>
                <a:gd name="T10" fmla="*/ 96 w 193"/>
                <a:gd name="T11" fmla="*/ 252 h 252"/>
                <a:gd name="T12" fmla="*/ 63 w 193"/>
                <a:gd name="T13" fmla="*/ 251 h 252"/>
                <a:gd name="T14" fmla="*/ 15 w 193"/>
                <a:gd name="T15" fmla="*/ 233 h 252"/>
                <a:gd name="T16" fmla="*/ 0 w 193"/>
                <a:gd name="T17" fmla="*/ 185 h 252"/>
                <a:gd name="T18" fmla="*/ 0 w 193"/>
                <a:gd name="T19" fmla="*/ 160 h 252"/>
                <a:gd name="T20" fmla="*/ 29 w 193"/>
                <a:gd name="T21" fmla="*/ 160 h 252"/>
                <a:gd name="T22" fmla="*/ 29 w 193"/>
                <a:gd name="T23" fmla="*/ 185 h 252"/>
                <a:gd name="T24" fmla="*/ 38 w 193"/>
                <a:gd name="T25" fmla="*/ 214 h 252"/>
                <a:gd name="T26" fmla="*/ 67 w 193"/>
                <a:gd name="T27" fmla="*/ 225 h 252"/>
                <a:gd name="T28" fmla="*/ 96 w 193"/>
                <a:gd name="T29" fmla="*/ 226 h 252"/>
                <a:gd name="T30" fmla="*/ 121 w 193"/>
                <a:gd name="T31" fmla="*/ 225 h 252"/>
                <a:gd name="T32" fmla="*/ 137 w 193"/>
                <a:gd name="T33" fmla="*/ 223 h 252"/>
                <a:gd name="T34" fmla="*/ 148 w 193"/>
                <a:gd name="T35" fmla="*/ 218 h 252"/>
                <a:gd name="T36" fmla="*/ 156 w 193"/>
                <a:gd name="T37" fmla="*/ 209 h 252"/>
                <a:gd name="T38" fmla="*/ 161 w 193"/>
                <a:gd name="T39" fmla="*/ 194 h 252"/>
                <a:gd name="T40" fmla="*/ 163 w 193"/>
                <a:gd name="T41" fmla="*/ 178 h 252"/>
                <a:gd name="T42" fmla="*/ 161 w 193"/>
                <a:gd name="T43" fmla="*/ 162 h 252"/>
                <a:gd name="T44" fmla="*/ 150 w 193"/>
                <a:gd name="T45" fmla="*/ 140 h 252"/>
                <a:gd name="T46" fmla="*/ 125 w 193"/>
                <a:gd name="T47" fmla="*/ 135 h 252"/>
                <a:gd name="T48" fmla="*/ 51 w 193"/>
                <a:gd name="T49" fmla="*/ 135 h 252"/>
                <a:gd name="T50" fmla="*/ 51 w 193"/>
                <a:gd name="T51" fmla="*/ 110 h 252"/>
                <a:gd name="T52" fmla="*/ 127 w 193"/>
                <a:gd name="T53" fmla="*/ 110 h 252"/>
                <a:gd name="T54" fmla="*/ 150 w 193"/>
                <a:gd name="T55" fmla="*/ 102 h 252"/>
                <a:gd name="T56" fmla="*/ 160 w 193"/>
                <a:gd name="T57" fmla="*/ 81 h 252"/>
                <a:gd name="T58" fmla="*/ 161 w 193"/>
                <a:gd name="T59" fmla="*/ 72 h 252"/>
                <a:gd name="T60" fmla="*/ 161 w 193"/>
                <a:gd name="T61" fmla="*/ 62 h 252"/>
                <a:gd name="T62" fmla="*/ 157 w 193"/>
                <a:gd name="T63" fmla="*/ 45 h 252"/>
                <a:gd name="T64" fmla="*/ 148 w 193"/>
                <a:gd name="T65" fmla="*/ 35 h 252"/>
                <a:gd name="T66" fmla="*/ 136 w 193"/>
                <a:gd name="T67" fmla="*/ 29 h 252"/>
                <a:gd name="T68" fmla="*/ 120 w 193"/>
                <a:gd name="T69" fmla="*/ 26 h 252"/>
                <a:gd name="T70" fmla="*/ 108 w 193"/>
                <a:gd name="T71" fmla="*/ 26 h 252"/>
                <a:gd name="T72" fmla="*/ 96 w 193"/>
                <a:gd name="T73" fmla="*/ 26 h 252"/>
                <a:gd name="T74" fmla="*/ 83 w 193"/>
                <a:gd name="T75" fmla="*/ 26 h 252"/>
                <a:gd name="T76" fmla="*/ 72 w 193"/>
                <a:gd name="T77" fmla="*/ 27 h 252"/>
                <a:gd name="T78" fmla="*/ 39 w 193"/>
                <a:gd name="T79" fmla="*/ 39 h 252"/>
                <a:gd name="T80" fmla="*/ 29 w 193"/>
                <a:gd name="T81" fmla="*/ 73 h 252"/>
                <a:gd name="T82" fmla="*/ 29 w 193"/>
                <a:gd name="T83" fmla="*/ 85 h 252"/>
                <a:gd name="T84" fmla="*/ 0 w 193"/>
                <a:gd name="T85" fmla="*/ 85 h 252"/>
                <a:gd name="T86" fmla="*/ 0 w 193"/>
                <a:gd name="T87" fmla="*/ 64 h 252"/>
                <a:gd name="T88" fmla="*/ 5 w 193"/>
                <a:gd name="T89" fmla="*/ 38 h 252"/>
                <a:gd name="T90" fmla="*/ 18 w 193"/>
                <a:gd name="T91" fmla="*/ 19 h 252"/>
                <a:gd name="T92" fmla="*/ 41 w 193"/>
                <a:gd name="T93" fmla="*/ 6 h 252"/>
                <a:gd name="T94" fmla="*/ 69 w 193"/>
                <a:gd name="T95" fmla="*/ 1 h 252"/>
                <a:gd name="T96" fmla="*/ 104 w 193"/>
                <a:gd name="T97" fmla="*/ 0 h 252"/>
                <a:gd name="T98" fmla="*/ 139 w 193"/>
                <a:gd name="T99" fmla="*/ 2 h 252"/>
                <a:gd name="T100" fmla="*/ 174 w 193"/>
                <a:gd name="T101" fmla="*/ 18 h 252"/>
                <a:gd name="T102" fmla="*/ 190 w 193"/>
                <a:gd name="T103" fmla="*/ 52 h 252"/>
                <a:gd name="T104" fmla="*/ 192 w 193"/>
                <a:gd name="T105" fmla="*/ 69 h 252"/>
                <a:gd name="T106" fmla="*/ 190 w 193"/>
                <a:gd name="T107" fmla="*/ 86 h 252"/>
                <a:gd name="T108" fmla="*/ 182 w 193"/>
                <a:gd name="T109" fmla="*/ 107 h 252"/>
                <a:gd name="T110" fmla="*/ 164 w 193"/>
                <a:gd name="T111" fmla="*/ 122 h 252"/>
                <a:gd name="T112" fmla="*/ 184 w 193"/>
                <a:gd name="T113" fmla="*/ 139 h 252"/>
                <a:gd name="T114" fmla="*/ 193 w 193"/>
                <a:gd name="T115" fmla="*/ 164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3" h="252">
                  <a:moveTo>
                    <a:pt x="193" y="164"/>
                  </a:moveTo>
                  <a:cubicBezTo>
                    <a:pt x="193" y="170"/>
                    <a:pt x="193" y="176"/>
                    <a:pt x="193" y="182"/>
                  </a:cubicBezTo>
                  <a:cubicBezTo>
                    <a:pt x="193" y="188"/>
                    <a:pt x="192" y="194"/>
                    <a:pt x="191" y="200"/>
                  </a:cubicBezTo>
                  <a:cubicBezTo>
                    <a:pt x="188" y="218"/>
                    <a:pt x="181" y="231"/>
                    <a:pt x="170" y="238"/>
                  </a:cubicBezTo>
                  <a:cubicBezTo>
                    <a:pt x="160" y="245"/>
                    <a:pt x="146" y="250"/>
                    <a:pt x="129" y="251"/>
                  </a:cubicBezTo>
                  <a:cubicBezTo>
                    <a:pt x="118" y="251"/>
                    <a:pt x="107" y="251"/>
                    <a:pt x="96" y="252"/>
                  </a:cubicBezTo>
                  <a:cubicBezTo>
                    <a:pt x="85" y="252"/>
                    <a:pt x="74" y="252"/>
                    <a:pt x="63" y="251"/>
                  </a:cubicBezTo>
                  <a:cubicBezTo>
                    <a:pt x="41" y="251"/>
                    <a:pt x="25" y="245"/>
                    <a:pt x="15" y="233"/>
                  </a:cubicBezTo>
                  <a:cubicBezTo>
                    <a:pt x="5" y="222"/>
                    <a:pt x="0" y="206"/>
                    <a:pt x="0" y="185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29" y="197"/>
                    <a:pt x="32" y="207"/>
                    <a:pt x="38" y="214"/>
                  </a:cubicBezTo>
                  <a:cubicBezTo>
                    <a:pt x="44" y="221"/>
                    <a:pt x="54" y="225"/>
                    <a:pt x="67" y="225"/>
                  </a:cubicBezTo>
                  <a:cubicBezTo>
                    <a:pt x="77" y="226"/>
                    <a:pt x="87" y="226"/>
                    <a:pt x="96" y="226"/>
                  </a:cubicBezTo>
                  <a:cubicBezTo>
                    <a:pt x="105" y="226"/>
                    <a:pt x="113" y="226"/>
                    <a:pt x="121" y="225"/>
                  </a:cubicBezTo>
                  <a:cubicBezTo>
                    <a:pt x="127" y="225"/>
                    <a:pt x="132" y="224"/>
                    <a:pt x="137" y="223"/>
                  </a:cubicBezTo>
                  <a:cubicBezTo>
                    <a:pt x="141" y="222"/>
                    <a:pt x="145" y="220"/>
                    <a:pt x="148" y="218"/>
                  </a:cubicBezTo>
                  <a:cubicBezTo>
                    <a:pt x="152" y="216"/>
                    <a:pt x="154" y="213"/>
                    <a:pt x="156" y="209"/>
                  </a:cubicBezTo>
                  <a:cubicBezTo>
                    <a:pt x="159" y="205"/>
                    <a:pt x="160" y="200"/>
                    <a:pt x="161" y="194"/>
                  </a:cubicBezTo>
                  <a:cubicBezTo>
                    <a:pt x="162" y="189"/>
                    <a:pt x="163" y="184"/>
                    <a:pt x="163" y="178"/>
                  </a:cubicBezTo>
                  <a:cubicBezTo>
                    <a:pt x="163" y="173"/>
                    <a:pt x="162" y="167"/>
                    <a:pt x="161" y="162"/>
                  </a:cubicBezTo>
                  <a:cubicBezTo>
                    <a:pt x="160" y="151"/>
                    <a:pt x="156" y="144"/>
                    <a:pt x="150" y="140"/>
                  </a:cubicBezTo>
                  <a:cubicBezTo>
                    <a:pt x="144" y="137"/>
                    <a:pt x="136" y="135"/>
                    <a:pt x="125" y="135"/>
                  </a:cubicBezTo>
                  <a:cubicBezTo>
                    <a:pt x="51" y="135"/>
                    <a:pt x="51" y="135"/>
                    <a:pt x="51" y="135"/>
                  </a:cubicBezTo>
                  <a:cubicBezTo>
                    <a:pt x="51" y="110"/>
                    <a:pt x="51" y="110"/>
                    <a:pt x="51" y="110"/>
                  </a:cubicBezTo>
                  <a:cubicBezTo>
                    <a:pt x="127" y="110"/>
                    <a:pt x="127" y="110"/>
                    <a:pt x="127" y="110"/>
                  </a:cubicBezTo>
                  <a:cubicBezTo>
                    <a:pt x="136" y="110"/>
                    <a:pt x="144" y="107"/>
                    <a:pt x="150" y="102"/>
                  </a:cubicBezTo>
                  <a:cubicBezTo>
                    <a:pt x="156" y="98"/>
                    <a:pt x="159" y="90"/>
                    <a:pt x="160" y="81"/>
                  </a:cubicBezTo>
                  <a:cubicBezTo>
                    <a:pt x="161" y="78"/>
                    <a:pt x="161" y="75"/>
                    <a:pt x="161" y="72"/>
                  </a:cubicBezTo>
                  <a:cubicBezTo>
                    <a:pt x="161" y="68"/>
                    <a:pt x="161" y="65"/>
                    <a:pt x="161" y="62"/>
                  </a:cubicBezTo>
                  <a:cubicBezTo>
                    <a:pt x="161" y="55"/>
                    <a:pt x="159" y="50"/>
                    <a:pt x="157" y="45"/>
                  </a:cubicBezTo>
                  <a:cubicBezTo>
                    <a:pt x="155" y="41"/>
                    <a:pt x="152" y="37"/>
                    <a:pt x="148" y="35"/>
                  </a:cubicBezTo>
                  <a:cubicBezTo>
                    <a:pt x="145" y="32"/>
                    <a:pt x="140" y="30"/>
                    <a:pt x="136" y="29"/>
                  </a:cubicBezTo>
                  <a:cubicBezTo>
                    <a:pt x="131" y="27"/>
                    <a:pt x="125" y="27"/>
                    <a:pt x="120" y="26"/>
                  </a:cubicBezTo>
                  <a:cubicBezTo>
                    <a:pt x="116" y="26"/>
                    <a:pt x="112" y="26"/>
                    <a:pt x="108" y="26"/>
                  </a:cubicBezTo>
                  <a:cubicBezTo>
                    <a:pt x="104" y="26"/>
                    <a:pt x="100" y="26"/>
                    <a:pt x="96" y="26"/>
                  </a:cubicBezTo>
                  <a:cubicBezTo>
                    <a:pt x="92" y="26"/>
                    <a:pt x="87" y="26"/>
                    <a:pt x="83" y="26"/>
                  </a:cubicBezTo>
                  <a:cubicBezTo>
                    <a:pt x="79" y="27"/>
                    <a:pt x="75" y="27"/>
                    <a:pt x="72" y="27"/>
                  </a:cubicBezTo>
                  <a:cubicBezTo>
                    <a:pt x="57" y="28"/>
                    <a:pt x="46" y="32"/>
                    <a:pt x="39" y="39"/>
                  </a:cubicBezTo>
                  <a:cubicBezTo>
                    <a:pt x="33" y="47"/>
                    <a:pt x="29" y="58"/>
                    <a:pt x="29" y="73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55"/>
                    <a:pt x="1" y="46"/>
                    <a:pt x="5" y="38"/>
                  </a:cubicBezTo>
                  <a:cubicBezTo>
                    <a:pt x="8" y="31"/>
                    <a:pt x="12" y="24"/>
                    <a:pt x="18" y="19"/>
                  </a:cubicBezTo>
                  <a:cubicBezTo>
                    <a:pt x="25" y="13"/>
                    <a:pt x="32" y="9"/>
                    <a:pt x="41" y="6"/>
                  </a:cubicBezTo>
                  <a:cubicBezTo>
                    <a:pt x="50" y="3"/>
                    <a:pt x="60" y="1"/>
                    <a:pt x="69" y="1"/>
                  </a:cubicBezTo>
                  <a:cubicBezTo>
                    <a:pt x="80" y="0"/>
                    <a:pt x="92" y="0"/>
                    <a:pt x="104" y="0"/>
                  </a:cubicBezTo>
                  <a:cubicBezTo>
                    <a:pt x="116" y="1"/>
                    <a:pt x="128" y="1"/>
                    <a:pt x="139" y="2"/>
                  </a:cubicBezTo>
                  <a:cubicBezTo>
                    <a:pt x="153" y="4"/>
                    <a:pt x="164" y="9"/>
                    <a:pt x="174" y="18"/>
                  </a:cubicBezTo>
                  <a:cubicBezTo>
                    <a:pt x="183" y="26"/>
                    <a:pt x="188" y="38"/>
                    <a:pt x="190" y="52"/>
                  </a:cubicBezTo>
                  <a:cubicBezTo>
                    <a:pt x="191" y="58"/>
                    <a:pt x="192" y="63"/>
                    <a:pt x="192" y="69"/>
                  </a:cubicBezTo>
                  <a:cubicBezTo>
                    <a:pt x="191" y="75"/>
                    <a:pt x="191" y="80"/>
                    <a:pt x="190" y="86"/>
                  </a:cubicBezTo>
                  <a:cubicBezTo>
                    <a:pt x="189" y="93"/>
                    <a:pt x="186" y="100"/>
                    <a:pt x="182" y="107"/>
                  </a:cubicBezTo>
                  <a:cubicBezTo>
                    <a:pt x="177" y="114"/>
                    <a:pt x="171" y="118"/>
                    <a:pt x="164" y="122"/>
                  </a:cubicBezTo>
                  <a:cubicBezTo>
                    <a:pt x="172" y="125"/>
                    <a:pt x="179" y="131"/>
                    <a:pt x="184" y="139"/>
                  </a:cubicBezTo>
                  <a:cubicBezTo>
                    <a:pt x="189" y="147"/>
                    <a:pt x="192" y="155"/>
                    <a:pt x="193" y="164"/>
                  </a:cubicBezTo>
                  <a:close/>
                </a:path>
              </a:pathLst>
            </a:custGeom>
            <a:solidFill>
              <a:srgbClr val="F6F6F0"/>
            </a:solidFill>
            <a:ln w="7938" cap="flat">
              <a:noFill/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50800"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667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2158138" y="5083572"/>
            <a:ext cx="611795" cy="611795"/>
            <a:chOff x="6227591" y="4384053"/>
            <a:chExt cx="263525" cy="263525"/>
          </a:xfrm>
        </p:grpSpPr>
        <p:grpSp>
          <p:nvGrpSpPr>
            <p:cNvPr id="68" name="组合 67"/>
            <p:cNvGrpSpPr/>
            <p:nvPr/>
          </p:nvGrpSpPr>
          <p:grpSpPr>
            <a:xfrm>
              <a:off x="6227591" y="4384053"/>
              <a:ext cx="263525" cy="263525"/>
              <a:chOff x="2366083" y="3784622"/>
              <a:chExt cx="330552" cy="330552"/>
            </a:xfrm>
            <a:effectLst>
              <a:outerShdw blurRad="152400" dist="152400" dir="2700000" sx="90000" sy="9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74" name="Oval 1556"/>
              <p:cNvSpPr>
                <a:spLocks noChangeArrowheads="1"/>
              </p:cNvSpPr>
              <p:nvPr/>
            </p:nvSpPr>
            <p:spPr bwMode="auto">
              <a:xfrm>
                <a:off x="2366083" y="3784622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85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5" name="Oval 1556_1"/>
              <p:cNvSpPr>
                <a:spLocks noChangeArrowheads="1"/>
              </p:cNvSpPr>
              <p:nvPr/>
            </p:nvSpPr>
            <p:spPr bwMode="auto">
              <a:xfrm>
                <a:off x="2378359" y="3796898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90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6255016" y="4411478"/>
              <a:ext cx="208670" cy="208670"/>
              <a:chOff x="1691680" y="3890524"/>
              <a:chExt cx="330552" cy="330552"/>
            </a:xfrm>
          </p:grpSpPr>
          <p:sp>
            <p:nvSpPr>
              <p:cNvPr id="72" name="Oval 1556"/>
              <p:cNvSpPr>
                <a:spLocks noChangeArrowheads="1"/>
              </p:cNvSpPr>
              <p:nvPr/>
            </p:nvSpPr>
            <p:spPr bwMode="auto">
              <a:xfrm>
                <a:off x="1691680" y="3890524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5"/>
                  </a:gs>
                  <a:gs pos="100000">
                    <a:schemeClr val="accent5">
                      <a:lumMod val="9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" name="Oval 1556_1"/>
              <p:cNvSpPr>
                <a:spLocks noChangeArrowheads="1"/>
              </p:cNvSpPr>
              <p:nvPr/>
            </p:nvSpPr>
            <p:spPr bwMode="auto">
              <a:xfrm>
                <a:off x="1703956" y="3902800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5">
                      <a:lumMod val="90000"/>
                    </a:schemeClr>
                  </a:gs>
                  <a:gs pos="100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0" name="Freeform 1616"/>
            <p:cNvSpPr>
              <a:spLocks/>
            </p:cNvSpPr>
            <p:nvPr/>
          </p:nvSpPr>
          <p:spPr bwMode="auto">
            <a:xfrm>
              <a:off x="6304254" y="4451516"/>
              <a:ext cx="171625" cy="180054"/>
            </a:xfrm>
            <a:custGeom>
              <a:avLst/>
              <a:gdLst>
                <a:gd name="T0" fmla="*/ 390 w 896"/>
                <a:gd name="T1" fmla="*/ 0 h 940"/>
                <a:gd name="T2" fmla="*/ 343 w 896"/>
                <a:gd name="T3" fmla="*/ 25 h 940"/>
                <a:gd name="T4" fmla="*/ 355 w 896"/>
                <a:gd name="T5" fmla="*/ 77 h 940"/>
                <a:gd name="T6" fmla="*/ 355 w 896"/>
                <a:gd name="T7" fmla="*/ 451 h 940"/>
                <a:gd name="T8" fmla="*/ 31 w 896"/>
                <a:gd name="T9" fmla="*/ 451 h 940"/>
                <a:gd name="T10" fmla="*/ 0 w 896"/>
                <a:gd name="T11" fmla="*/ 481 h 940"/>
                <a:gd name="T12" fmla="*/ 459 w 896"/>
                <a:gd name="T13" fmla="*/ 940 h 940"/>
                <a:gd name="T14" fmla="*/ 896 w 896"/>
                <a:gd name="T15" fmla="*/ 503 h 940"/>
                <a:gd name="T16" fmla="*/ 390 w 896"/>
                <a:gd name="T17" fmla="*/ 0 h 9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6" h="940">
                  <a:moveTo>
                    <a:pt x="390" y="0"/>
                  </a:moveTo>
                  <a:lnTo>
                    <a:pt x="343" y="25"/>
                  </a:lnTo>
                  <a:lnTo>
                    <a:pt x="355" y="77"/>
                  </a:lnTo>
                  <a:lnTo>
                    <a:pt x="355" y="451"/>
                  </a:lnTo>
                  <a:lnTo>
                    <a:pt x="31" y="451"/>
                  </a:lnTo>
                  <a:lnTo>
                    <a:pt x="0" y="481"/>
                  </a:lnTo>
                  <a:lnTo>
                    <a:pt x="459" y="940"/>
                  </a:lnTo>
                  <a:lnTo>
                    <a:pt x="896" y="503"/>
                  </a:lnTo>
                  <a:lnTo>
                    <a:pt x="390" y="0"/>
                  </a:lnTo>
                  <a:close/>
                </a:path>
              </a:pathLst>
            </a:custGeom>
            <a:gradFill>
              <a:gsLst>
                <a:gs pos="0">
                  <a:schemeClr val="accent5">
                    <a:lumMod val="50000"/>
                    <a:alpha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71" name="Freeform 1612"/>
            <p:cNvSpPr>
              <a:spLocks noEditPoints="1"/>
            </p:cNvSpPr>
            <p:nvPr/>
          </p:nvSpPr>
          <p:spPr bwMode="auto">
            <a:xfrm>
              <a:off x="6303871" y="4451516"/>
              <a:ext cx="88303" cy="113013"/>
            </a:xfrm>
            <a:custGeom>
              <a:avLst/>
              <a:gdLst>
                <a:gd name="T0" fmla="*/ 387 w 461"/>
                <a:gd name="T1" fmla="*/ 481 h 590"/>
                <a:gd name="T2" fmla="*/ 387 w 461"/>
                <a:gd name="T3" fmla="*/ 590 h 590"/>
                <a:gd name="T4" fmla="*/ 316 w 461"/>
                <a:gd name="T5" fmla="*/ 590 h 590"/>
                <a:gd name="T6" fmla="*/ 316 w 461"/>
                <a:gd name="T7" fmla="*/ 481 h 590"/>
                <a:gd name="T8" fmla="*/ 0 w 461"/>
                <a:gd name="T9" fmla="*/ 481 h 590"/>
                <a:gd name="T10" fmla="*/ 0 w 461"/>
                <a:gd name="T11" fmla="*/ 418 h 590"/>
                <a:gd name="T12" fmla="*/ 260 w 461"/>
                <a:gd name="T13" fmla="*/ 0 h 590"/>
                <a:gd name="T14" fmla="*/ 387 w 461"/>
                <a:gd name="T15" fmla="*/ 0 h 590"/>
                <a:gd name="T16" fmla="*/ 387 w 461"/>
                <a:gd name="T17" fmla="*/ 420 h 590"/>
                <a:gd name="T18" fmla="*/ 461 w 461"/>
                <a:gd name="T19" fmla="*/ 420 h 590"/>
                <a:gd name="T20" fmla="*/ 461 w 461"/>
                <a:gd name="T21" fmla="*/ 481 h 590"/>
                <a:gd name="T22" fmla="*/ 387 w 461"/>
                <a:gd name="T23" fmla="*/ 481 h 590"/>
                <a:gd name="T24" fmla="*/ 316 w 461"/>
                <a:gd name="T25" fmla="*/ 63 h 590"/>
                <a:gd name="T26" fmla="*/ 298 w 461"/>
                <a:gd name="T27" fmla="*/ 63 h 590"/>
                <a:gd name="T28" fmla="*/ 80 w 461"/>
                <a:gd name="T29" fmla="*/ 420 h 590"/>
                <a:gd name="T30" fmla="*/ 316 w 461"/>
                <a:gd name="T31" fmla="*/ 420 h 590"/>
                <a:gd name="T32" fmla="*/ 316 w 461"/>
                <a:gd name="T33" fmla="*/ 63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1" h="590">
                  <a:moveTo>
                    <a:pt x="387" y="481"/>
                  </a:moveTo>
                  <a:lnTo>
                    <a:pt x="387" y="590"/>
                  </a:lnTo>
                  <a:lnTo>
                    <a:pt x="316" y="590"/>
                  </a:lnTo>
                  <a:lnTo>
                    <a:pt x="316" y="481"/>
                  </a:lnTo>
                  <a:lnTo>
                    <a:pt x="0" y="481"/>
                  </a:lnTo>
                  <a:lnTo>
                    <a:pt x="0" y="418"/>
                  </a:lnTo>
                  <a:lnTo>
                    <a:pt x="260" y="0"/>
                  </a:lnTo>
                  <a:lnTo>
                    <a:pt x="387" y="0"/>
                  </a:lnTo>
                  <a:lnTo>
                    <a:pt x="387" y="420"/>
                  </a:lnTo>
                  <a:lnTo>
                    <a:pt x="461" y="420"/>
                  </a:lnTo>
                  <a:lnTo>
                    <a:pt x="461" y="481"/>
                  </a:lnTo>
                  <a:lnTo>
                    <a:pt x="387" y="481"/>
                  </a:lnTo>
                  <a:close/>
                  <a:moveTo>
                    <a:pt x="316" y="63"/>
                  </a:moveTo>
                  <a:lnTo>
                    <a:pt x="298" y="63"/>
                  </a:lnTo>
                  <a:lnTo>
                    <a:pt x="80" y="420"/>
                  </a:lnTo>
                  <a:lnTo>
                    <a:pt x="316" y="420"/>
                  </a:lnTo>
                  <a:lnTo>
                    <a:pt x="316" y="63"/>
                  </a:lnTo>
                  <a:close/>
                </a:path>
              </a:pathLst>
            </a:custGeom>
            <a:solidFill>
              <a:srgbClr val="F6F6F0"/>
            </a:solidFill>
            <a:ln w="7938" cap="flat">
              <a:noFill/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50800"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667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2158138" y="2673936"/>
            <a:ext cx="611795" cy="639685"/>
            <a:chOff x="4859439" y="4393690"/>
            <a:chExt cx="263525" cy="275538"/>
          </a:xfrm>
        </p:grpSpPr>
        <p:grpSp>
          <p:nvGrpSpPr>
            <p:cNvPr id="77" name="组合 76"/>
            <p:cNvGrpSpPr/>
            <p:nvPr/>
          </p:nvGrpSpPr>
          <p:grpSpPr>
            <a:xfrm>
              <a:off x="4859439" y="4393690"/>
              <a:ext cx="263525" cy="263525"/>
              <a:chOff x="2366083" y="3784622"/>
              <a:chExt cx="330552" cy="330552"/>
            </a:xfrm>
            <a:effectLst>
              <a:outerShdw blurRad="152400" dist="152400" dir="2700000" sx="90000" sy="9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83" name="Oval 1556"/>
              <p:cNvSpPr>
                <a:spLocks noChangeArrowheads="1"/>
              </p:cNvSpPr>
              <p:nvPr/>
            </p:nvSpPr>
            <p:spPr bwMode="auto">
              <a:xfrm>
                <a:off x="2366083" y="3784622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85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4" name="Oval 1556_1"/>
              <p:cNvSpPr>
                <a:spLocks noChangeArrowheads="1"/>
              </p:cNvSpPr>
              <p:nvPr/>
            </p:nvSpPr>
            <p:spPr bwMode="auto">
              <a:xfrm>
                <a:off x="2378359" y="3796898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90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8" name="组合 77"/>
            <p:cNvGrpSpPr/>
            <p:nvPr/>
          </p:nvGrpSpPr>
          <p:grpSpPr>
            <a:xfrm>
              <a:off x="4886864" y="4421115"/>
              <a:ext cx="208670" cy="208670"/>
              <a:chOff x="1691680" y="3890524"/>
              <a:chExt cx="330552" cy="330552"/>
            </a:xfrm>
          </p:grpSpPr>
          <p:sp>
            <p:nvSpPr>
              <p:cNvPr id="81" name="Oval 1556"/>
              <p:cNvSpPr>
                <a:spLocks noChangeArrowheads="1"/>
              </p:cNvSpPr>
              <p:nvPr/>
            </p:nvSpPr>
            <p:spPr bwMode="auto">
              <a:xfrm>
                <a:off x="1691680" y="3890524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2" name="Oval 1556_1"/>
              <p:cNvSpPr>
                <a:spLocks noChangeArrowheads="1"/>
              </p:cNvSpPr>
              <p:nvPr/>
            </p:nvSpPr>
            <p:spPr bwMode="auto">
              <a:xfrm>
                <a:off x="1703956" y="3902800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90000"/>
                    </a:schemeClr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9" name="Freeform 1614"/>
            <p:cNvSpPr>
              <a:spLocks/>
            </p:cNvSpPr>
            <p:nvPr/>
          </p:nvSpPr>
          <p:spPr bwMode="auto">
            <a:xfrm>
              <a:off x="4945608" y="4486286"/>
              <a:ext cx="170246" cy="182942"/>
            </a:xfrm>
            <a:custGeom>
              <a:avLst/>
              <a:gdLst>
                <a:gd name="T0" fmla="*/ 406 w 952"/>
                <a:gd name="T1" fmla="*/ 0 h 1023"/>
                <a:gd name="T2" fmla="*/ 406 w 952"/>
                <a:gd name="T3" fmla="*/ 0 h 1023"/>
                <a:gd name="T4" fmla="*/ 375 w 952"/>
                <a:gd name="T5" fmla="*/ 215 h 1023"/>
                <a:gd name="T6" fmla="*/ 61 w 952"/>
                <a:gd name="T7" fmla="*/ 357 h 1023"/>
                <a:gd name="T8" fmla="*/ 21 w 952"/>
                <a:gd name="T9" fmla="*/ 525 h 1023"/>
                <a:gd name="T10" fmla="*/ 0 w 952"/>
                <a:gd name="T11" fmla="*/ 551 h 1023"/>
                <a:gd name="T12" fmla="*/ 0 w 952"/>
                <a:gd name="T13" fmla="*/ 551 h 1023"/>
                <a:gd name="T14" fmla="*/ 472 w 952"/>
                <a:gd name="T15" fmla="*/ 1023 h 1023"/>
                <a:gd name="T16" fmla="*/ 952 w 952"/>
                <a:gd name="T17" fmla="*/ 546 h 1023"/>
                <a:gd name="T18" fmla="*/ 406 w 952"/>
                <a:gd name="T19" fmla="*/ 0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2" h="1023">
                  <a:moveTo>
                    <a:pt x="406" y="0"/>
                  </a:moveTo>
                  <a:lnTo>
                    <a:pt x="406" y="0"/>
                  </a:lnTo>
                  <a:lnTo>
                    <a:pt x="375" y="215"/>
                  </a:lnTo>
                  <a:lnTo>
                    <a:pt x="61" y="357"/>
                  </a:lnTo>
                  <a:lnTo>
                    <a:pt x="21" y="525"/>
                  </a:lnTo>
                  <a:lnTo>
                    <a:pt x="0" y="551"/>
                  </a:lnTo>
                  <a:lnTo>
                    <a:pt x="0" y="551"/>
                  </a:lnTo>
                  <a:lnTo>
                    <a:pt x="472" y="1023"/>
                  </a:lnTo>
                  <a:lnTo>
                    <a:pt x="952" y="546"/>
                  </a:lnTo>
                  <a:lnTo>
                    <a:pt x="406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0"/>
                    <a:alpha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80" name="Freeform 1610"/>
            <p:cNvSpPr>
              <a:spLocks/>
            </p:cNvSpPr>
            <p:nvPr/>
          </p:nvSpPr>
          <p:spPr bwMode="auto">
            <a:xfrm>
              <a:off x="4945966" y="4478775"/>
              <a:ext cx="80295" cy="106046"/>
            </a:xfrm>
            <a:custGeom>
              <a:avLst/>
              <a:gdLst>
                <a:gd name="T0" fmla="*/ 0 w 190"/>
                <a:gd name="T1" fmla="*/ 251 h 251"/>
                <a:gd name="T2" fmla="*/ 0 w 190"/>
                <a:gd name="T3" fmla="*/ 196 h 251"/>
                <a:gd name="T4" fmla="*/ 6 w 190"/>
                <a:gd name="T5" fmla="*/ 169 h 251"/>
                <a:gd name="T6" fmla="*/ 26 w 190"/>
                <a:gd name="T7" fmla="*/ 151 h 251"/>
                <a:gd name="T8" fmla="*/ 51 w 190"/>
                <a:gd name="T9" fmla="*/ 141 h 251"/>
                <a:gd name="T10" fmla="*/ 79 w 190"/>
                <a:gd name="T11" fmla="*/ 130 h 251"/>
                <a:gd name="T12" fmla="*/ 106 w 190"/>
                <a:gd name="T13" fmla="*/ 120 h 251"/>
                <a:gd name="T14" fmla="*/ 130 w 190"/>
                <a:gd name="T15" fmla="*/ 111 h 251"/>
                <a:gd name="T16" fmla="*/ 148 w 190"/>
                <a:gd name="T17" fmla="*/ 100 h 251"/>
                <a:gd name="T18" fmla="*/ 156 w 190"/>
                <a:gd name="T19" fmla="*/ 80 h 251"/>
                <a:gd name="T20" fmla="*/ 156 w 190"/>
                <a:gd name="T21" fmla="*/ 71 h 251"/>
                <a:gd name="T22" fmla="*/ 156 w 190"/>
                <a:gd name="T23" fmla="*/ 60 h 251"/>
                <a:gd name="T24" fmla="*/ 145 w 190"/>
                <a:gd name="T25" fmla="*/ 37 h 251"/>
                <a:gd name="T26" fmla="*/ 121 w 190"/>
                <a:gd name="T27" fmla="*/ 27 h 251"/>
                <a:gd name="T28" fmla="*/ 99 w 190"/>
                <a:gd name="T29" fmla="*/ 26 h 251"/>
                <a:gd name="T30" fmla="*/ 76 w 190"/>
                <a:gd name="T31" fmla="*/ 27 h 251"/>
                <a:gd name="T32" fmla="*/ 43 w 190"/>
                <a:gd name="T33" fmla="*/ 40 h 251"/>
                <a:gd name="T34" fmla="*/ 33 w 190"/>
                <a:gd name="T35" fmla="*/ 76 h 251"/>
                <a:gd name="T36" fmla="*/ 33 w 190"/>
                <a:gd name="T37" fmla="*/ 107 h 251"/>
                <a:gd name="T38" fmla="*/ 2 w 190"/>
                <a:gd name="T39" fmla="*/ 107 h 251"/>
                <a:gd name="T40" fmla="*/ 2 w 190"/>
                <a:gd name="T41" fmla="*/ 70 h 251"/>
                <a:gd name="T42" fmla="*/ 19 w 190"/>
                <a:gd name="T43" fmla="*/ 19 h 251"/>
                <a:gd name="T44" fmla="*/ 69 w 190"/>
                <a:gd name="T45" fmla="*/ 0 h 251"/>
                <a:gd name="T46" fmla="*/ 99 w 190"/>
                <a:gd name="T47" fmla="*/ 0 h 251"/>
                <a:gd name="T48" fmla="*/ 130 w 190"/>
                <a:gd name="T49" fmla="*/ 2 h 251"/>
                <a:gd name="T50" fmla="*/ 168 w 190"/>
                <a:gd name="T51" fmla="*/ 17 h 251"/>
                <a:gd name="T52" fmla="*/ 186 w 190"/>
                <a:gd name="T53" fmla="*/ 55 h 251"/>
                <a:gd name="T54" fmla="*/ 186 w 190"/>
                <a:gd name="T55" fmla="*/ 83 h 251"/>
                <a:gd name="T56" fmla="*/ 178 w 190"/>
                <a:gd name="T57" fmla="*/ 110 h 251"/>
                <a:gd name="T58" fmla="*/ 148 w 190"/>
                <a:gd name="T59" fmla="*/ 135 h 251"/>
                <a:gd name="T60" fmla="*/ 123 w 190"/>
                <a:gd name="T61" fmla="*/ 144 h 251"/>
                <a:gd name="T62" fmla="*/ 96 w 190"/>
                <a:gd name="T63" fmla="*/ 154 h 251"/>
                <a:gd name="T64" fmla="*/ 68 w 190"/>
                <a:gd name="T65" fmla="*/ 165 h 251"/>
                <a:gd name="T66" fmla="*/ 44 w 190"/>
                <a:gd name="T67" fmla="*/ 174 h 251"/>
                <a:gd name="T68" fmla="*/ 33 w 190"/>
                <a:gd name="T69" fmla="*/ 183 h 251"/>
                <a:gd name="T70" fmla="*/ 30 w 190"/>
                <a:gd name="T71" fmla="*/ 197 h 251"/>
                <a:gd name="T72" fmla="*/ 30 w 190"/>
                <a:gd name="T73" fmla="*/ 226 h 251"/>
                <a:gd name="T74" fmla="*/ 190 w 190"/>
                <a:gd name="T75" fmla="*/ 226 h 251"/>
                <a:gd name="T76" fmla="*/ 190 w 190"/>
                <a:gd name="T77" fmla="*/ 251 h 251"/>
                <a:gd name="T78" fmla="*/ 0 w 190"/>
                <a:gd name="T79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0" h="251">
                  <a:moveTo>
                    <a:pt x="0" y="251"/>
                  </a:moveTo>
                  <a:cubicBezTo>
                    <a:pt x="0" y="196"/>
                    <a:pt x="0" y="196"/>
                    <a:pt x="0" y="196"/>
                  </a:cubicBezTo>
                  <a:cubicBezTo>
                    <a:pt x="0" y="186"/>
                    <a:pt x="2" y="177"/>
                    <a:pt x="6" y="169"/>
                  </a:cubicBezTo>
                  <a:cubicBezTo>
                    <a:pt x="9" y="161"/>
                    <a:pt x="16" y="155"/>
                    <a:pt x="26" y="151"/>
                  </a:cubicBezTo>
                  <a:cubicBezTo>
                    <a:pt x="34" y="148"/>
                    <a:pt x="42" y="144"/>
                    <a:pt x="51" y="141"/>
                  </a:cubicBezTo>
                  <a:cubicBezTo>
                    <a:pt x="60" y="137"/>
                    <a:pt x="70" y="134"/>
                    <a:pt x="79" y="130"/>
                  </a:cubicBezTo>
                  <a:cubicBezTo>
                    <a:pt x="88" y="127"/>
                    <a:pt x="97" y="123"/>
                    <a:pt x="106" y="120"/>
                  </a:cubicBezTo>
                  <a:cubicBezTo>
                    <a:pt x="114" y="117"/>
                    <a:pt x="122" y="114"/>
                    <a:pt x="130" y="111"/>
                  </a:cubicBezTo>
                  <a:cubicBezTo>
                    <a:pt x="138" y="109"/>
                    <a:pt x="144" y="105"/>
                    <a:pt x="148" y="100"/>
                  </a:cubicBezTo>
                  <a:cubicBezTo>
                    <a:pt x="152" y="96"/>
                    <a:pt x="154" y="89"/>
                    <a:pt x="156" y="80"/>
                  </a:cubicBezTo>
                  <a:cubicBezTo>
                    <a:pt x="156" y="78"/>
                    <a:pt x="156" y="75"/>
                    <a:pt x="156" y="71"/>
                  </a:cubicBezTo>
                  <a:cubicBezTo>
                    <a:pt x="156" y="68"/>
                    <a:pt x="156" y="64"/>
                    <a:pt x="156" y="60"/>
                  </a:cubicBezTo>
                  <a:cubicBezTo>
                    <a:pt x="155" y="50"/>
                    <a:pt x="151" y="42"/>
                    <a:pt x="145" y="37"/>
                  </a:cubicBezTo>
                  <a:cubicBezTo>
                    <a:pt x="139" y="31"/>
                    <a:pt x="131" y="28"/>
                    <a:pt x="121" y="27"/>
                  </a:cubicBezTo>
                  <a:cubicBezTo>
                    <a:pt x="113" y="27"/>
                    <a:pt x="105" y="26"/>
                    <a:pt x="99" y="26"/>
                  </a:cubicBezTo>
                  <a:cubicBezTo>
                    <a:pt x="92" y="26"/>
                    <a:pt x="85" y="26"/>
                    <a:pt x="76" y="27"/>
                  </a:cubicBezTo>
                  <a:cubicBezTo>
                    <a:pt x="60" y="27"/>
                    <a:pt x="49" y="32"/>
                    <a:pt x="43" y="40"/>
                  </a:cubicBezTo>
                  <a:cubicBezTo>
                    <a:pt x="36" y="47"/>
                    <a:pt x="33" y="59"/>
                    <a:pt x="33" y="76"/>
                  </a:cubicBezTo>
                  <a:cubicBezTo>
                    <a:pt x="33" y="107"/>
                    <a:pt x="33" y="107"/>
                    <a:pt x="33" y="107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49"/>
                    <a:pt x="8" y="32"/>
                    <a:pt x="19" y="19"/>
                  </a:cubicBezTo>
                  <a:cubicBezTo>
                    <a:pt x="31" y="7"/>
                    <a:pt x="47" y="1"/>
                    <a:pt x="69" y="0"/>
                  </a:cubicBezTo>
                  <a:cubicBezTo>
                    <a:pt x="78" y="0"/>
                    <a:pt x="88" y="0"/>
                    <a:pt x="99" y="0"/>
                  </a:cubicBezTo>
                  <a:cubicBezTo>
                    <a:pt x="109" y="0"/>
                    <a:pt x="119" y="0"/>
                    <a:pt x="130" y="2"/>
                  </a:cubicBezTo>
                  <a:cubicBezTo>
                    <a:pt x="146" y="3"/>
                    <a:pt x="159" y="9"/>
                    <a:pt x="168" y="17"/>
                  </a:cubicBezTo>
                  <a:cubicBezTo>
                    <a:pt x="178" y="26"/>
                    <a:pt x="183" y="38"/>
                    <a:pt x="186" y="55"/>
                  </a:cubicBezTo>
                  <a:cubicBezTo>
                    <a:pt x="187" y="64"/>
                    <a:pt x="187" y="73"/>
                    <a:pt x="186" y="83"/>
                  </a:cubicBezTo>
                  <a:cubicBezTo>
                    <a:pt x="185" y="93"/>
                    <a:pt x="182" y="102"/>
                    <a:pt x="178" y="110"/>
                  </a:cubicBezTo>
                  <a:cubicBezTo>
                    <a:pt x="171" y="121"/>
                    <a:pt x="161" y="130"/>
                    <a:pt x="148" y="135"/>
                  </a:cubicBezTo>
                  <a:cubicBezTo>
                    <a:pt x="140" y="137"/>
                    <a:pt x="132" y="140"/>
                    <a:pt x="123" y="144"/>
                  </a:cubicBezTo>
                  <a:cubicBezTo>
                    <a:pt x="114" y="147"/>
                    <a:pt x="105" y="151"/>
                    <a:pt x="96" y="154"/>
                  </a:cubicBezTo>
                  <a:cubicBezTo>
                    <a:pt x="87" y="158"/>
                    <a:pt x="77" y="161"/>
                    <a:pt x="68" y="165"/>
                  </a:cubicBezTo>
                  <a:cubicBezTo>
                    <a:pt x="59" y="168"/>
                    <a:pt x="51" y="171"/>
                    <a:pt x="44" y="174"/>
                  </a:cubicBezTo>
                  <a:cubicBezTo>
                    <a:pt x="39" y="176"/>
                    <a:pt x="35" y="179"/>
                    <a:pt x="33" y="183"/>
                  </a:cubicBezTo>
                  <a:cubicBezTo>
                    <a:pt x="31" y="187"/>
                    <a:pt x="30" y="192"/>
                    <a:pt x="30" y="197"/>
                  </a:cubicBezTo>
                  <a:cubicBezTo>
                    <a:pt x="30" y="226"/>
                    <a:pt x="30" y="226"/>
                    <a:pt x="30" y="226"/>
                  </a:cubicBezTo>
                  <a:cubicBezTo>
                    <a:pt x="190" y="226"/>
                    <a:pt x="190" y="226"/>
                    <a:pt x="190" y="226"/>
                  </a:cubicBezTo>
                  <a:cubicBezTo>
                    <a:pt x="190" y="251"/>
                    <a:pt x="190" y="251"/>
                    <a:pt x="190" y="251"/>
                  </a:cubicBezTo>
                  <a:lnTo>
                    <a:pt x="0" y="251"/>
                  </a:lnTo>
                  <a:close/>
                </a:path>
              </a:pathLst>
            </a:custGeom>
            <a:solidFill>
              <a:srgbClr val="F6F6F0"/>
            </a:solidFill>
            <a:ln w="7938" cap="flat">
              <a:noFill/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50800"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667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9" name="标题 1"/>
          <p:cNvSpPr txBox="1">
            <a:spLocks/>
          </p:cNvSpPr>
          <p:nvPr/>
        </p:nvSpPr>
        <p:spPr>
          <a:xfrm>
            <a:off x="4713484" y="1475912"/>
            <a:ext cx="2768207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67" spc="4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90" name="标题 1"/>
          <p:cNvSpPr txBox="1">
            <a:spLocks/>
          </p:cNvSpPr>
          <p:nvPr/>
        </p:nvSpPr>
        <p:spPr>
          <a:xfrm>
            <a:off x="4713484" y="2641676"/>
            <a:ext cx="2768207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67" spc="4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91" name="标题 1"/>
          <p:cNvSpPr txBox="1">
            <a:spLocks/>
          </p:cNvSpPr>
          <p:nvPr/>
        </p:nvSpPr>
        <p:spPr>
          <a:xfrm>
            <a:off x="4713484" y="3818602"/>
            <a:ext cx="2768207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67" spc="4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92" name="标题 1"/>
          <p:cNvSpPr txBox="1">
            <a:spLocks/>
          </p:cNvSpPr>
          <p:nvPr/>
        </p:nvSpPr>
        <p:spPr>
          <a:xfrm>
            <a:off x="4713484" y="4966266"/>
            <a:ext cx="2768207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67" spc="4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85" name="TextBox 3"/>
          <p:cNvSpPr txBox="1"/>
          <p:nvPr/>
        </p:nvSpPr>
        <p:spPr>
          <a:xfrm>
            <a:off x="5178806" y="192458"/>
            <a:ext cx="408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/>
                </a:solidFill>
                <a:cs typeface="+mn-ea"/>
                <a:sym typeface="+mn-lt"/>
              </a:rPr>
              <a:t>添加您的标题</a:t>
            </a:r>
            <a:endParaRPr lang="zh-CN" altLang="en-US" sz="28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cxnSp>
        <p:nvCxnSpPr>
          <p:cNvPr id="86" name="直接连接符 85"/>
          <p:cNvCxnSpPr/>
          <p:nvPr/>
        </p:nvCxnSpPr>
        <p:spPr>
          <a:xfrm>
            <a:off x="5449515" y="715678"/>
            <a:ext cx="136815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7" name="图片 8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14711" y="-263381"/>
            <a:ext cx="1395755" cy="133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252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/>
          </p:cNvSpPr>
          <p:nvPr/>
        </p:nvSpPr>
        <p:spPr bwMode="auto">
          <a:xfrm>
            <a:off x="4408514" y="1719587"/>
            <a:ext cx="3346764" cy="3417135"/>
          </a:xfrm>
          <a:custGeom>
            <a:avLst/>
            <a:gdLst>
              <a:gd name="T0" fmla="*/ 2045 w 2045"/>
              <a:gd name="T1" fmla="*/ 0 h 2088"/>
              <a:gd name="T2" fmla="*/ 1001 w 2045"/>
              <a:gd name="T3" fmla="*/ 2086 h 2088"/>
              <a:gd name="T4" fmla="*/ 0 w 2045"/>
              <a:gd name="T5" fmla="*/ 2088 h 2088"/>
              <a:gd name="T6" fmla="*/ 1001 w 2045"/>
              <a:gd name="T7" fmla="*/ 0 h 2088"/>
              <a:gd name="T8" fmla="*/ 2045 w 2045"/>
              <a:gd name="T9" fmla="*/ 0 h 2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45" h="2088">
                <a:moveTo>
                  <a:pt x="2045" y="0"/>
                </a:moveTo>
                <a:lnTo>
                  <a:pt x="1001" y="2086"/>
                </a:lnTo>
                <a:lnTo>
                  <a:pt x="0" y="2088"/>
                </a:lnTo>
                <a:lnTo>
                  <a:pt x="1001" y="0"/>
                </a:lnTo>
                <a:lnTo>
                  <a:pt x="2045" y="0"/>
                </a:lnTo>
                <a:close/>
              </a:path>
            </a:pathLst>
          </a:custGeom>
          <a:gradFill flip="none" rotWithShape="1">
            <a:gsLst>
              <a:gs pos="0">
                <a:schemeClr val="tx1"/>
              </a:gs>
              <a:gs pos="100000">
                <a:schemeClr val="bg2"/>
              </a:gs>
            </a:gsLst>
            <a:lin ang="18900000" scaled="1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3" name="Freeform 15"/>
          <p:cNvSpPr>
            <a:spLocks/>
          </p:cNvSpPr>
          <p:nvPr/>
        </p:nvSpPr>
        <p:spPr bwMode="auto">
          <a:xfrm>
            <a:off x="3308405" y="1719587"/>
            <a:ext cx="2675775" cy="3413863"/>
          </a:xfrm>
          <a:custGeom>
            <a:avLst/>
            <a:gdLst>
              <a:gd name="T0" fmla="*/ 1099 w 1381"/>
              <a:gd name="T1" fmla="*/ 493 h 1761"/>
              <a:gd name="T2" fmla="*/ 863 w 1381"/>
              <a:gd name="T3" fmla="*/ 883 h 1761"/>
              <a:gd name="T4" fmla="*/ 1099 w 1381"/>
              <a:gd name="T5" fmla="*/ 1270 h 1761"/>
              <a:gd name="T6" fmla="*/ 1381 w 1381"/>
              <a:gd name="T7" fmla="*/ 1761 h 1761"/>
              <a:gd name="T8" fmla="*/ 519 w 1381"/>
              <a:gd name="T9" fmla="*/ 1761 h 1761"/>
              <a:gd name="T10" fmla="*/ 236 w 1381"/>
              <a:gd name="T11" fmla="*/ 1270 h 1761"/>
              <a:gd name="T12" fmla="*/ 0 w 1381"/>
              <a:gd name="T13" fmla="*/ 882 h 1761"/>
              <a:gd name="T14" fmla="*/ 236 w 1381"/>
              <a:gd name="T15" fmla="*/ 493 h 1761"/>
              <a:gd name="T16" fmla="*/ 519 w 1381"/>
              <a:gd name="T17" fmla="*/ 0 h 1761"/>
              <a:gd name="T18" fmla="*/ 1381 w 1381"/>
              <a:gd name="T19" fmla="*/ 0 h 1761"/>
              <a:gd name="T20" fmla="*/ 1099 w 1381"/>
              <a:gd name="T21" fmla="*/ 493 h 1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81" h="1761">
                <a:moveTo>
                  <a:pt x="1099" y="493"/>
                </a:moveTo>
                <a:cubicBezTo>
                  <a:pt x="1069" y="744"/>
                  <a:pt x="863" y="883"/>
                  <a:pt x="863" y="883"/>
                </a:cubicBezTo>
                <a:cubicBezTo>
                  <a:pt x="863" y="883"/>
                  <a:pt x="1069" y="1019"/>
                  <a:pt x="1099" y="1270"/>
                </a:cubicBezTo>
                <a:cubicBezTo>
                  <a:pt x="1128" y="1521"/>
                  <a:pt x="1269" y="1761"/>
                  <a:pt x="1381" y="1761"/>
                </a:cubicBezTo>
                <a:cubicBezTo>
                  <a:pt x="519" y="1761"/>
                  <a:pt x="519" y="1761"/>
                  <a:pt x="519" y="1761"/>
                </a:cubicBezTo>
                <a:cubicBezTo>
                  <a:pt x="407" y="1761"/>
                  <a:pt x="265" y="1521"/>
                  <a:pt x="236" y="1270"/>
                </a:cubicBezTo>
                <a:cubicBezTo>
                  <a:pt x="206" y="1019"/>
                  <a:pt x="0" y="882"/>
                  <a:pt x="0" y="882"/>
                </a:cubicBezTo>
                <a:cubicBezTo>
                  <a:pt x="0" y="882"/>
                  <a:pt x="206" y="744"/>
                  <a:pt x="236" y="493"/>
                </a:cubicBezTo>
                <a:cubicBezTo>
                  <a:pt x="265" y="242"/>
                  <a:pt x="407" y="0"/>
                  <a:pt x="519" y="0"/>
                </a:cubicBezTo>
                <a:cubicBezTo>
                  <a:pt x="1381" y="0"/>
                  <a:pt x="1381" y="0"/>
                  <a:pt x="1381" y="0"/>
                </a:cubicBezTo>
                <a:cubicBezTo>
                  <a:pt x="1269" y="0"/>
                  <a:pt x="1128" y="242"/>
                  <a:pt x="1099" y="493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6186636" y="1731519"/>
            <a:ext cx="2675775" cy="3413863"/>
          </a:xfrm>
          <a:custGeom>
            <a:avLst/>
            <a:gdLst>
              <a:gd name="T0" fmla="*/ 283 w 1381"/>
              <a:gd name="T1" fmla="*/ 1268 h 1761"/>
              <a:gd name="T2" fmla="*/ 519 w 1381"/>
              <a:gd name="T3" fmla="*/ 878 h 1761"/>
              <a:gd name="T4" fmla="*/ 283 w 1381"/>
              <a:gd name="T5" fmla="*/ 491 h 1761"/>
              <a:gd name="T6" fmla="*/ 0 w 1381"/>
              <a:gd name="T7" fmla="*/ 0 h 1761"/>
              <a:gd name="T8" fmla="*/ 863 w 1381"/>
              <a:gd name="T9" fmla="*/ 0 h 1761"/>
              <a:gd name="T10" fmla="*/ 1146 w 1381"/>
              <a:gd name="T11" fmla="*/ 491 h 1761"/>
              <a:gd name="T12" fmla="*/ 1381 w 1381"/>
              <a:gd name="T13" fmla="*/ 879 h 1761"/>
              <a:gd name="T14" fmla="*/ 1146 w 1381"/>
              <a:gd name="T15" fmla="*/ 1268 h 1761"/>
              <a:gd name="T16" fmla="*/ 863 w 1381"/>
              <a:gd name="T17" fmla="*/ 1761 h 1761"/>
              <a:gd name="T18" fmla="*/ 0 w 1381"/>
              <a:gd name="T19" fmla="*/ 1761 h 1761"/>
              <a:gd name="T20" fmla="*/ 283 w 1381"/>
              <a:gd name="T21" fmla="*/ 1268 h 1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81" h="1761">
                <a:moveTo>
                  <a:pt x="283" y="1268"/>
                </a:moveTo>
                <a:cubicBezTo>
                  <a:pt x="312" y="1017"/>
                  <a:pt x="519" y="878"/>
                  <a:pt x="519" y="878"/>
                </a:cubicBezTo>
                <a:cubicBezTo>
                  <a:pt x="519" y="878"/>
                  <a:pt x="312" y="742"/>
                  <a:pt x="283" y="491"/>
                </a:cubicBezTo>
                <a:cubicBezTo>
                  <a:pt x="254" y="240"/>
                  <a:pt x="112" y="0"/>
                  <a:pt x="0" y="0"/>
                </a:cubicBezTo>
                <a:cubicBezTo>
                  <a:pt x="863" y="0"/>
                  <a:pt x="863" y="0"/>
                  <a:pt x="863" y="0"/>
                </a:cubicBezTo>
                <a:cubicBezTo>
                  <a:pt x="975" y="0"/>
                  <a:pt x="1116" y="240"/>
                  <a:pt x="1146" y="491"/>
                </a:cubicBezTo>
                <a:cubicBezTo>
                  <a:pt x="1175" y="742"/>
                  <a:pt x="1381" y="879"/>
                  <a:pt x="1381" y="879"/>
                </a:cubicBezTo>
                <a:cubicBezTo>
                  <a:pt x="1381" y="879"/>
                  <a:pt x="1175" y="1017"/>
                  <a:pt x="1146" y="1268"/>
                </a:cubicBezTo>
                <a:cubicBezTo>
                  <a:pt x="1116" y="1519"/>
                  <a:pt x="975" y="1761"/>
                  <a:pt x="863" y="1761"/>
                </a:cubicBezTo>
                <a:cubicBezTo>
                  <a:pt x="0" y="1761"/>
                  <a:pt x="0" y="1761"/>
                  <a:pt x="0" y="1761"/>
                </a:cubicBezTo>
                <a:cubicBezTo>
                  <a:pt x="112" y="1761"/>
                  <a:pt x="254" y="1519"/>
                  <a:pt x="283" y="1268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9" name="Freeform 9"/>
          <p:cNvSpPr>
            <a:spLocks/>
          </p:cNvSpPr>
          <p:nvPr/>
        </p:nvSpPr>
        <p:spPr bwMode="auto">
          <a:xfrm>
            <a:off x="4157497" y="1880383"/>
            <a:ext cx="502036" cy="463277"/>
          </a:xfrm>
          <a:custGeom>
            <a:avLst/>
            <a:gdLst>
              <a:gd name="T0" fmla="*/ 250 w 272"/>
              <a:gd name="T1" fmla="*/ 133 h 251"/>
              <a:gd name="T2" fmla="*/ 272 w 272"/>
              <a:gd name="T3" fmla="*/ 104 h 251"/>
              <a:gd name="T4" fmla="*/ 222 w 272"/>
              <a:gd name="T5" fmla="*/ 67 h 251"/>
              <a:gd name="T6" fmla="*/ 222 w 272"/>
              <a:gd name="T7" fmla="*/ 5 h 251"/>
              <a:gd name="T8" fmla="*/ 187 w 272"/>
              <a:gd name="T9" fmla="*/ 5 h 251"/>
              <a:gd name="T10" fmla="*/ 187 w 272"/>
              <a:gd name="T11" fmla="*/ 41 h 251"/>
              <a:gd name="T12" fmla="*/ 137 w 272"/>
              <a:gd name="T13" fmla="*/ 0 h 251"/>
              <a:gd name="T14" fmla="*/ 0 w 272"/>
              <a:gd name="T15" fmla="*/ 104 h 251"/>
              <a:gd name="T16" fmla="*/ 21 w 272"/>
              <a:gd name="T17" fmla="*/ 133 h 251"/>
              <a:gd name="T18" fmla="*/ 35 w 272"/>
              <a:gd name="T19" fmla="*/ 121 h 251"/>
              <a:gd name="T20" fmla="*/ 35 w 272"/>
              <a:gd name="T21" fmla="*/ 251 h 251"/>
              <a:gd name="T22" fmla="*/ 109 w 272"/>
              <a:gd name="T23" fmla="*/ 251 h 251"/>
              <a:gd name="T24" fmla="*/ 109 w 272"/>
              <a:gd name="T25" fmla="*/ 180 h 251"/>
              <a:gd name="T26" fmla="*/ 163 w 272"/>
              <a:gd name="T27" fmla="*/ 180 h 251"/>
              <a:gd name="T28" fmla="*/ 163 w 272"/>
              <a:gd name="T29" fmla="*/ 251 h 251"/>
              <a:gd name="T30" fmla="*/ 236 w 272"/>
              <a:gd name="T31" fmla="*/ 251 h 251"/>
              <a:gd name="T32" fmla="*/ 236 w 272"/>
              <a:gd name="T33" fmla="*/ 121 h 251"/>
              <a:gd name="T34" fmla="*/ 250 w 272"/>
              <a:gd name="T35" fmla="*/ 133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72" h="251">
                <a:moveTo>
                  <a:pt x="250" y="133"/>
                </a:moveTo>
                <a:lnTo>
                  <a:pt x="272" y="104"/>
                </a:lnTo>
                <a:lnTo>
                  <a:pt x="222" y="67"/>
                </a:lnTo>
                <a:lnTo>
                  <a:pt x="222" y="5"/>
                </a:lnTo>
                <a:lnTo>
                  <a:pt x="187" y="5"/>
                </a:lnTo>
                <a:lnTo>
                  <a:pt x="187" y="41"/>
                </a:lnTo>
                <a:lnTo>
                  <a:pt x="137" y="0"/>
                </a:lnTo>
                <a:lnTo>
                  <a:pt x="0" y="104"/>
                </a:lnTo>
                <a:lnTo>
                  <a:pt x="21" y="133"/>
                </a:lnTo>
                <a:lnTo>
                  <a:pt x="35" y="121"/>
                </a:lnTo>
                <a:lnTo>
                  <a:pt x="35" y="251"/>
                </a:lnTo>
                <a:lnTo>
                  <a:pt x="109" y="251"/>
                </a:lnTo>
                <a:lnTo>
                  <a:pt x="109" y="180"/>
                </a:lnTo>
                <a:lnTo>
                  <a:pt x="163" y="180"/>
                </a:lnTo>
                <a:lnTo>
                  <a:pt x="163" y="251"/>
                </a:lnTo>
                <a:lnTo>
                  <a:pt x="236" y="251"/>
                </a:lnTo>
                <a:lnTo>
                  <a:pt x="236" y="121"/>
                </a:lnTo>
                <a:lnTo>
                  <a:pt x="250" y="133"/>
                </a:ln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0" name="Oval 9"/>
          <p:cNvSpPr>
            <a:spLocks noChangeArrowheads="1"/>
          </p:cNvSpPr>
          <p:nvPr/>
        </p:nvSpPr>
        <p:spPr bwMode="auto">
          <a:xfrm>
            <a:off x="4139916" y="4368885"/>
            <a:ext cx="590483" cy="590483"/>
          </a:xfrm>
          <a:custGeom>
            <a:avLst/>
            <a:gdLst/>
            <a:ahLst/>
            <a:cxnLst/>
            <a:rect l="l" t="t" r="r" b="b"/>
            <a:pathLst>
              <a:path w="331788" h="331787">
                <a:moveTo>
                  <a:pt x="141016" y="171722"/>
                </a:moveTo>
                <a:cubicBezTo>
                  <a:pt x="151585" y="172107"/>
                  <a:pt x="159873" y="179794"/>
                  <a:pt x="160785" y="190262"/>
                </a:cubicBezTo>
                <a:lnTo>
                  <a:pt x="141288" y="209549"/>
                </a:lnTo>
                <a:lnTo>
                  <a:pt x="122238" y="190499"/>
                </a:lnTo>
                <a:close/>
                <a:moveTo>
                  <a:pt x="136526" y="131762"/>
                </a:moveTo>
                <a:lnTo>
                  <a:pt x="170302" y="142436"/>
                </a:lnTo>
                <a:lnTo>
                  <a:pt x="141016" y="171722"/>
                </a:lnTo>
                <a:cubicBezTo>
                  <a:pt x="139731" y="170005"/>
                  <a:pt x="138145" y="169862"/>
                  <a:pt x="136526" y="169862"/>
                </a:cubicBezTo>
                <a:cubicBezTo>
                  <a:pt x="121621" y="169862"/>
                  <a:pt x="109538" y="181945"/>
                  <a:pt x="109538" y="196850"/>
                </a:cubicBezTo>
                <a:cubicBezTo>
                  <a:pt x="109538" y="211755"/>
                  <a:pt x="121621" y="223838"/>
                  <a:pt x="136526" y="223838"/>
                </a:cubicBezTo>
                <a:cubicBezTo>
                  <a:pt x="151431" y="223838"/>
                  <a:pt x="163514" y="211755"/>
                  <a:pt x="163514" y="196850"/>
                </a:cubicBezTo>
                <a:lnTo>
                  <a:pt x="160785" y="190262"/>
                </a:lnTo>
                <a:lnTo>
                  <a:pt x="189940" y="161420"/>
                </a:lnTo>
                <a:cubicBezTo>
                  <a:pt x="197686" y="170889"/>
                  <a:pt x="201614" y="183019"/>
                  <a:pt x="201614" y="196056"/>
                </a:cubicBezTo>
                <a:cubicBezTo>
                  <a:pt x="201614" y="231565"/>
                  <a:pt x="172473" y="260350"/>
                  <a:pt x="136526" y="260350"/>
                </a:cubicBezTo>
                <a:cubicBezTo>
                  <a:pt x="100579" y="260350"/>
                  <a:pt x="71438" y="231565"/>
                  <a:pt x="71438" y="196056"/>
                </a:cubicBezTo>
                <a:cubicBezTo>
                  <a:pt x="71438" y="160547"/>
                  <a:pt x="100579" y="131762"/>
                  <a:pt x="136526" y="131762"/>
                </a:cubicBezTo>
                <a:close/>
                <a:moveTo>
                  <a:pt x="195633" y="117104"/>
                </a:moveTo>
                <a:lnTo>
                  <a:pt x="215003" y="136627"/>
                </a:lnTo>
                <a:lnTo>
                  <a:pt x="189940" y="161420"/>
                </a:lnTo>
                <a:cubicBezTo>
                  <a:pt x="185755" y="152981"/>
                  <a:pt x="178912" y="146382"/>
                  <a:pt x="170302" y="142436"/>
                </a:cubicBezTo>
                <a:close/>
                <a:moveTo>
                  <a:pt x="232925" y="79812"/>
                </a:moveTo>
                <a:lnTo>
                  <a:pt x="236538" y="93662"/>
                </a:lnTo>
                <a:lnTo>
                  <a:pt x="236538" y="93662"/>
                </a:lnTo>
                <a:lnTo>
                  <a:pt x="253605" y="98440"/>
                </a:lnTo>
                <a:lnTo>
                  <a:pt x="241167" y="110744"/>
                </a:lnTo>
                <a:cubicBezTo>
                  <a:pt x="236831" y="102172"/>
                  <a:pt x="230187" y="95491"/>
                  <a:pt x="221685" y="91053"/>
                </a:cubicBezTo>
                <a:close/>
                <a:moveTo>
                  <a:pt x="136525" y="58737"/>
                </a:moveTo>
                <a:cubicBezTo>
                  <a:pt x="169304" y="58737"/>
                  <a:pt x="199385" y="70289"/>
                  <a:pt x="221685" y="91053"/>
                </a:cubicBezTo>
                <a:lnTo>
                  <a:pt x="195633" y="117104"/>
                </a:lnTo>
                <a:cubicBezTo>
                  <a:pt x="179742" y="102884"/>
                  <a:pt x="158628" y="95250"/>
                  <a:pt x="135731" y="95250"/>
                </a:cubicBezTo>
                <a:cubicBezTo>
                  <a:pt x="80057" y="95250"/>
                  <a:pt x="34925" y="140382"/>
                  <a:pt x="34925" y="196056"/>
                </a:cubicBezTo>
                <a:cubicBezTo>
                  <a:pt x="34925" y="251730"/>
                  <a:pt x="80057" y="296862"/>
                  <a:pt x="135731" y="296862"/>
                </a:cubicBezTo>
                <a:cubicBezTo>
                  <a:pt x="191405" y="296862"/>
                  <a:pt x="236537" y="251730"/>
                  <a:pt x="236537" y="196056"/>
                </a:cubicBezTo>
                <a:cubicBezTo>
                  <a:pt x="236537" y="173368"/>
                  <a:pt x="229042" y="152430"/>
                  <a:pt x="215003" y="136627"/>
                </a:cubicBezTo>
                <a:lnTo>
                  <a:pt x="241167" y="110744"/>
                </a:lnTo>
                <a:cubicBezTo>
                  <a:pt x="261695" y="132918"/>
                  <a:pt x="273050" y="162764"/>
                  <a:pt x="273050" y="195262"/>
                </a:cubicBezTo>
                <a:cubicBezTo>
                  <a:pt x="273050" y="270663"/>
                  <a:pt x="211926" y="331787"/>
                  <a:pt x="136525" y="331787"/>
                </a:cubicBezTo>
                <a:cubicBezTo>
                  <a:pt x="61124" y="331787"/>
                  <a:pt x="0" y="270663"/>
                  <a:pt x="0" y="195262"/>
                </a:cubicBezTo>
                <a:cubicBezTo>
                  <a:pt x="0" y="119861"/>
                  <a:pt x="61124" y="58737"/>
                  <a:pt x="136525" y="58737"/>
                </a:cubicBezTo>
                <a:close/>
                <a:moveTo>
                  <a:pt x="278257" y="51943"/>
                </a:moveTo>
                <a:lnTo>
                  <a:pt x="278821" y="52554"/>
                </a:lnTo>
                <a:lnTo>
                  <a:pt x="236538" y="93662"/>
                </a:lnTo>
                <a:lnTo>
                  <a:pt x="236538" y="93662"/>
                </a:lnTo>
                <a:close/>
                <a:moveTo>
                  <a:pt x="293688" y="36512"/>
                </a:moveTo>
                <a:lnTo>
                  <a:pt x="331788" y="47624"/>
                </a:lnTo>
                <a:lnTo>
                  <a:pt x="276226" y="104774"/>
                </a:lnTo>
                <a:lnTo>
                  <a:pt x="253605" y="98440"/>
                </a:lnTo>
                <a:lnTo>
                  <a:pt x="288925" y="63500"/>
                </a:lnTo>
                <a:lnTo>
                  <a:pt x="278821" y="52554"/>
                </a:lnTo>
                <a:lnTo>
                  <a:pt x="293688" y="38100"/>
                </a:lnTo>
                <a:lnTo>
                  <a:pt x="293371" y="36830"/>
                </a:lnTo>
                <a:close/>
                <a:moveTo>
                  <a:pt x="284163" y="0"/>
                </a:moveTo>
                <a:lnTo>
                  <a:pt x="293371" y="36830"/>
                </a:lnTo>
                <a:lnTo>
                  <a:pt x="278257" y="51943"/>
                </a:lnTo>
                <a:lnTo>
                  <a:pt x="269875" y="42862"/>
                </a:lnTo>
                <a:lnTo>
                  <a:pt x="232925" y="79812"/>
                </a:lnTo>
                <a:lnTo>
                  <a:pt x="227013" y="57150"/>
                </a:lnTo>
                <a:close/>
              </a:path>
            </a:pathLst>
          </a:cu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1" name="Freeform 97"/>
          <p:cNvSpPr>
            <a:spLocks/>
          </p:cNvSpPr>
          <p:nvPr/>
        </p:nvSpPr>
        <p:spPr bwMode="auto">
          <a:xfrm>
            <a:off x="7524522" y="4450843"/>
            <a:ext cx="555757" cy="426571"/>
          </a:xfrm>
          <a:custGeom>
            <a:avLst/>
            <a:gdLst/>
            <a:ahLst/>
            <a:cxnLst/>
            <a:rect l="l" t="t" r="r" b="b"/>
            <a:pathLst>
              <a:path w="361949" h="277813">
                <a:moveTo>
                  <a:pt x="119856" y="85725"/>
                </a:moveTo>
                <a:cubicBezTo>
                  <a:pt x="80840" y="85725"/>
                  <a:pt x="49212" y="117353"/>
                  <a:pt x="49212" y="156369"/>
                </a:cubicBezTo>
                <a:cubicBezTo>
                  <a:pt x="49212" y="195385"/>
                  <a:pt x="80840" y="227013"/>
                  <a:pt x="119856" y="227013"/>
                </a:cubicBezTo>
                <a:cubicBezTo>
                  <a:pt x="158872" y="227013"/>
                  <a:pt x="190500" y="195385"/>
                  <a:pt x="190500" y="156369"/>
                </a:cubicBezTo>
                <a:cubicBezTo>
                  <a:pt x="190500" y="117353"/>
                  <a:pt x="158872" y="85725"/>
                  <a:pt x="119856" y="85725"/>
                </a:cubicBezTo>
                <a:close/>
                <a:moveTo>
                  <a:pt x="97275" y="38100"/>
                </a:moveTo>
                <a:cubicBezTo>
                  <a:pt x="97282" y="38113"/>
                  <a:pt x="97579" y="38622"/>
                  <a:pt x="109434" y="58945"/>
                </a:cubicBezTo>
                <a:cubicBezTo>
                  <a:pt x="112908" y="58945"/>
                  <a:pt x="116382" y="58945"/>
                  <a:pt x="119856" y="58945"/>
                </a:cubicBezTo>
                <a:cubicBezTo>
                  <a:pt x="123330" y="58945"/>
                  <a:pt x="126804" y="58945"/>
                  <a:pt x="130279" y="58945"/>
                </a:cubicBezTo>
                <a:cubicBezTo>
                  <a:pt x="130286" y="58932"/>
                  <a:pt x="130583" y="58423"/>
                  <a:pt x="142438" y="38100"/>
                </a:cubicBezTo>
                <a:cubicBezTo>
                  <a:pt x="142448" y="38103"/>
                  <a:pt x="142987" y="38262"/>
                  <a:pt x="171968" y="46785"/>
                </a:cubicBezTo>
                <a:cubicBezTo>
                  <a:pt x="171967" y="46795"/>
                  <a:pt x="171935" y="47277"/>
                  <a:pt x="170231" y="72841"/>
                </a:cubicBezTo>
                <a:cubicBezTo>
                  <a:pt x="175442" y="76315"/>
                  <a:pt x="180653" y="79789"/>
                  <a:pt x="185864" y="83263"/>
                </a:cubicBezTo>
                <a:cubicBezTo>
                  <a:pt x="185872" y="83260"/>
                  <a:pt x="186290" y="83067"/>
                  <a:pt x="208445" y="72841"/>
                </a:cubicBezTo>
                <a:cubicBezTo>
                  <a:pt x="208452" y="72850"/>
                  <a:pt x="208803" y="73329"/>
                  <a:pt x="227553" y="98897"/>
                </a:cubicBezTo>
                <a:cubicBezTo>
                  <a:pt x="227547" y="98903"/>
                  <a:pt x="227446" y="99014"/>
                  <a:pt x="225381" y="101285"/>
                </a:cubicBezTo>
                <a:lnTo>
                  <a:pt x="210183" y="118004"/>
                </a:lnTo>
                <a:cubicBezTo>
                  <a:pt x="213657" y="123216"/>
                  <a:pt x="215394" y="130164"/>
                  <a:pt x="215394" y="137112"/>
                </a:cubicBezTo>
                <a:cubicBezTo>
                  <a:pt x="215402" y="137114"/>
                  <a:pt x="215849" y="137210"/>
                  <a:pt x="239712" y="142323"/>
                </a:cubicBezTo>
                <a:cubicBezTo>
                  <a:pt x="239712" y="142334"/>
                  <a:pt x="239712" y="142908"/>
                  <a:pt x="239712" y="173590"/>
                </a:cubicBezTo>
                <a:lnTo>
                  <a:pt x="217131" y="178801"/>
                </a:lnTo>
                <a:cubicBezTo>
                  <a:pt x="215394" y="184012"/>
                  <a:pt x="213657" y="190961"/>
                  <a:pt x="210183" y="196172"/>
                </a:cubicBezTo>
                <a:cubicBezTo>
                  <a:pt x="210188" y="196177"/>
                  <a:pt x="210289" y="196289"/>
                  <a:pt x="212354" y="198560"/>
                </a:cubicBezTo>
                <a:lnTo>
                  <a:pt x="227553" y="215279"/>
                </a:lnTo>
                <a:cubicBezTo>
                  <a:pt x="227546" y="215288"/>
                  <a:pt x="227197" y="215765"/>
                  <a:pt x="208445" y="241335"/>
                </a:cubicBezTo>
                <a:cubicBezTo>
                  <a:pt x="208437" y="241332"/>
                  <a:pt x="208021" y="241139"/>
                  <a:pt x="185864" y="230913"/>
                </a:cubicBezTo>
                <a:cubicBezTo>
                  <a:pt x="180653" y="234387"/>
                  <a:pt x="175442" y="239598"/>
                  <a:pt x="170231" y="243072"/>
                </a:cubicBezTo>
                <a:cubicBezTo>
                  <a:pt x="170232" y="243087"/>
                  <a:pt x="170274" y="243681"/>
                  <a:pt x="171968" y="267391"/>
                </a:cubicBezTo>
                <a:cubicBezTo>
                  <a:pt x="171957" y="267394"/>
                  <a:pt x="171419" y="267552"/>
                  <a:pt x="142438" y="276076"/>
                </a:cubicBezTo>
                <a:cubicBezTo>
                  <a:pt x="142430" y="276063"/>
                  <a:pt x="142133" y="275553"/>
                  <a:pt x="130279" y="255231"/>
                </a:cubicBezTo>
                <a:cubicBezTo>
                  <a:pt x="126804" y="255231"/>
                  <a:pt x="123330" y="255231"/>
                  <a:pt x="119856" y="255231"/>
                </a:cubicBezTo>
                <a:cubicBezTo>
                  <a:pt x="116382" y="255231"/>
                  <a:pt x="112908" y="255231"/>
                  <a:pt x="109434" y="255231"/>
                </a:cubicBezTo>
                <a:cubicBezTo>
                  <a:pt x="109430" y="255239"/>
                  <a:pt x="109206" y="255655"/>
                  <a:pt x="97275" y="277813"/>
                </a:cubicBezTo>
                <a:cubicBezTo>
                  <a:pt x="97264" y="277810"/>
                  <a:pt x="96722" y="277618"/>
                  <a:pt x="67745" y="267391"/>
                </a:cubicBezTo>
                <a:cubicBezTo>
                  <a:pt x="67745" y="267382"/>
                  <a:pt x="67777" y="266935"/>
                  <a:pt x="69482" y="243072"/>
                </a:cubicBezTo>
                <a:cubicBezTo>
                  <a:pt x="64271" y="239598"/>
                  <a:pt x="59060" y="236124"/>
                  <a:pt x="53849" y="230913"/>
                </a:cubicBezTo>
                <a:cubicBezTo>
                  <a:pt x="53841" y="230917"/>
                  <a:pt x="53423" y="231109"/>
                  <a:pt x="31267" y="241335"/>
                </a:cubicBezTo>
                <a:cubicBezTo>
                  <a:pt x="31261" y="241326"/>
                  <a:pt x="30943" y="240849"/>
                  <a:pt x="13897" y="215279"/>
                </a:cubicBezTo>
                <a:cubicBezTo>
                  <a:pt x="13902" y="215274"/>
                  <a:pt x="13993" y="215162"/>
                  <a:pt x="15851" y="212891"/>
                </a:cubicBezTo>
                <a:lnTo>
                  <a:pt x="29530" y="196172"/>
                </a:lnTo>
                <a:cubicBezTo>
                  <a:pt x="27793" y="190961"/>
                  <a:pt x="24319" y="185749"/>
                  <a:pt x="24319" y="178801"/>
                </a:cubicBezTo>
                <a:cubicBezTo>
                  <a:pt x="24310" y="178799"/>
                  <a:pt x="23859" y="178703"/>
                  <a:pt x="0" y="173590"/>
                </a:cubicBezTo>
                <a:cubicBezTo>
                  <a:pt x="0" y="173579"/>
                  <a:pt x="0" y="173002"/>
                  <a:pt x="0" y="142323"/>
                </a:cubicBezTo>
                <a:cubicBezTo>
                  <a:pt x="9" y="142321"/>
                  <a:pt x="458" y="142225"/>
                  <a:pt x="24319" y="137112"/>
                </a:cubicBezTo>
                <a:cubicBezTo>
                  <a:pt x="24319" y="130164"/>
                  <a:pt x="27793" y="123216"/>
                  <a:pt x="29530" y="118004"/>
                </a:cubicBezTo>
                <a:cubicBezTo>
                  <a:pt x="29525" y="117999"/>
                  <a:pt x="29434" y="117887"/>
                  <a:pt x="27576" y="115616"/>
                </a:cubicBezTo>
                <a:lnTo>
                  <a:pt x="13897" y="98897"/>
                </a:lnTo>
                <a:cubicBezTo>
                  <a:pt x="13903" y="98888"/>
                  <a:pt x="14223" y="98441"/>
                  <a:pt x="31267" y="74578"/>
                </a:cubicBezTo>
                <a:cubicBezTo>
                  <a:pt x="31275" y="74581"/>
                  <a:pt x="31694" y="74742"/>
                  <a:pt x="53849" y="83263"/>
                </a:cubicBezTo>
                <a:cubicBezTo>
                  <a:pt x="59060" y="79789"/>
                  <a:pt x="64271" y="76315"/>
                  <a:pt x="69482" y="72841"/>
                </a:cubicBezTo>
                <a:cubicBezTo>
                  <a:pt x="69481" y="72832"/>
                  <a:pt x="69449" y="72353"/>
                  <a:pt x="67745" y="46785"/>
                </a:cubicBezTo>
                <a:cubicBezTo>
                  <a:pt x="67755" y="46782"/>
                  <a:pt x="68295" y="46623"/>
                  <a:pt x="97275" y="38100"/>
                </a:cubicBezTo>
                <a:close/>
                <a:moveTo>
                  <a:pt x="291306" y="28575"/>
                </a:moveTo>
                <a:cubicBezTo>
                  <a:pt x="268072" y="28575"/>
                  <a:pt x="249237" y="47765"/>
                  <a:pt x="249237" y="71438"/>
                </a:cubicBezTo>
                <a:cubicBezTo>
                  <a:pt x="249237" y="95111"/>
                  <a:pt x="268072" y="114301"/>
                  <a:pt x="291306" y="114301"/>
                </a:cubicBezTo>
                <a:cubicBezTo>
                  <a:pt x="314540" y="114301"/>
                  <a:pt x="333375" y="95111"/>
                  <a:pt x="333375" y="71438"/>
                </a:cubicBezTo>
                <a:cubicBezTo>
                  <a:pt x="333375" y="47765"/>
                  <a:pt x="314540" y="28575"/>
                  <a:pt x="291306" y="28575"/>
                </a:cubicBezTo>
                <a:close/>
                <a:moveTo>
                  <a:pt x="279245" y="0"/>
                </a:moveTo>
                <a:cubicBezTo>
                  <a:pt x="279247" y="5"/>
                  <a:pt x="279293" y="97"/>
                  <a:pt x="280106" y="1723"/>
                </a:cubicBezTo>
                <a:lnTo>
                  <a:pt x="286137" y="13784"/>
                </a:lnTo>
                <a:cubicBezTo>
                  <a:pt x="287860" y="13784"/>
                  <a:pt x="289583" y="13784"/>
                  <a:pt x="291306" y="13784"/>
                </a:cubicBezTo>
                <a:cubicBezTo>
                  <a:pt x="293029" y="13784"/>
                  <a:pt x="294752" y="13784"/>
                  <a:pt x="296475" y="13784"/>
                </a:cubicBezTo>
                <a:cubicBezTo>
                  <a:pt x="296478" y="13779"/>
                  <a:pt x="296535" y="13687"/>
                  <a:pt x="297552" y="12061"/>
                </a:cubicBezTo>
                <a:lnTo>
                  <a:pt x="305090" y="0"/>
                </a:lnTo>
                <a:cubicBezTo>
                  <a:pt x="305094" y="1"/>
                  <a:pt x="305181" y="36"/>
                  <a:pt x="307243" y="861"/>
                </a:cubicBezTo>
                <a:lnTo>
                  <a:pt x="322320" y="6892"/>
                </a:lnTo>
                <a:cubicBezTo>
                  <a:pt x="322319" y="6897"/>
                  <a:pt x="322308" y="6989"/>
                  <a:pt x="322104" y="8615"/>
                </a:cubicBezTo>
                <a:lnTo>
                  <a:pt x="320597" y="20676"/>
                </a:lnTo>
                <a:cubicBezTo>
                  <a:pt x="324043" y="22399"/>
                  <a:pt x="327489" y="25845"/>
                  <a:pt x="330935" y="27568"/>
                </a:cubicBezTo>
                <a:cubicBezTo>
                  <a:pt x="330940" y="27566"/>
                  <a:pt x="331020" y="27532"/>
                  <a:pt x="332443" y="26922"/>
                </a:cubicBezTo>
                <a:lnTo>
                  <a:pt x="342996" y="22399"/>
                </a:lnTo>
                <a:cubicBezTo>
                  <a:pt x="342999" y="22402"/>
                  <a:pt x="343060" y="22472"/>
                  <a:pt x="344504" y="24122"/>
                </a:cubicBezTo>
                <a:lnTo>
                  <a:pt x="355057" y="36183"/>
                </a:lnTo>
                <a:cubicBezTo>
                  <a:pt x="355053" y="36188"/>
                  <a:pt x="354984" y="36268"/>
                  <a:pt x="353765" y="37691"/>
                </a:cubicBezTo>
                <a:lnTo>
                  <a:pt x="344719" y="48245"/>
                </a:lnTo>
                <a:cubicBezTo>
                  <a:pt x="346442" y="51691"/>
                  <a:pt x="348165" y="55137"/>
                  <a:pt x="348165" y="58583"/>
                </a:cubicBezTo>
                <a:cubicBezTo>
                  <a:pt x="348171" y="58584"/>
                  <a:pt x="348262" y="58607"/>
                  <a:pt x="349888" y="59014"/>
                </a:cubicBezTo>
                <a:lnTo>
                  <a:pt x="361949" y="62029"/>
                </a:lnTo>
                <a:cubicBezTo>
                  <a:pt x="361949" y="62033"/>
                  <a:pt x="361949" y="62129"/>
                  <a:pt x="361949" y="64398"/>
                </a:cubicBezTo>
                <a:lnTo>
                  <a:pt x="361949" y="80982"/>
                </a:lnTo>
                <a:lnTo>
                  <a:pt x="348165" y="84428"/>
                </a:lnTo>
                <a:cubicBezTo>
                  <a:pt x="348165" y="87874"/>
                  <a:pt x="346442" y="91320"/>
                  <a:pt x="344719" y="94766"/>
                </a:cubicBezTo>
                <a:cubicBezTo>
                  <a:pt x="344723" y="94770"/>
                  <a:pt x="344792" y="94839"/>
                  <a:pt x="346011" y="96059"/>
                </a:cubicBezTo>
                <a:lnTo>
                  <a:pt x="355057" y="105105"/>
                </a:lnTo>
                <a:cubicBezTo>
                  <a:pt x="355055" y="105108"/>
                  <a:pt x="354993" y="105187"/>
                  <a:pt x="353550" y="107043"/>
                </a:cubicBezTo>
                <a:lnTo>
                  <a:pt x="342996" y="120612"/>
                </a:lnTo>
                <a:cubicBezTo>
                  <a:pt x="342991" y="120610"/>
                  <a:pt x="342911" y="120576"/>
                  <a:pt x="341489" y="119966"/>
                </a:cubicBezTo>
                <a:lnTo>
                  <a:pt x="330935" y="115443"/>
                </a:lnTo>
                <a:cubicBezTo>
                  <a:pt x="327489" y="117166"/>
                  <a:pt x="324043" y="118889"/>
                  <a:pt x="320597" y="120612"/>
                </a:cubicBezTo>
                <a:cubicBezTo>
                  <a:pt x="320597" y="120618"/>
                  <a:pt x="320609" y="120721"/>
                  <a:pt x="320812" y="122550"/>
                </a:cubicBezTo>
                <a:lnTo>
                  <a:pt x="322320" y="136119"/>
                </a:lnTo>
                <a:cubicBezTo>
                  <a:pt x="322316" y="136120"/>
                  <a:pt x="322229" y="136146"/>
                  <a:pt x="320166" y="136765"/>
                </a:cubicBezTo>
                <a:lnTo>
                  <a:pt x="305090" y="141288"/>
                </a:lnTo>
                <a:cubicBezTo>
                  <a:pt x="305087" y="141283"/>
                  <a:pt x="305041" y="141203"/>
                  <a:pt x="304228" y="139780"/>
                </a:cubicBezTo>
                <a:lnTo>
                  <a:pt x="298198" y="129227"/>
                </a:lnTo>
                <a:cubicBezTo>
                  <a:pt x="294752" y="129227"/>
                  <a:pt x="293029" y="129227"/>
                  <a:pt x="291306" y="129227"/>
                </a:cubicBezTo>
                <a:cubicBezTo>
                  <a:pt x="289583" y="129227"/>
                  <a:pt x="287860" y="129227"/>
                  <a:pt x="286137" y="129227"/>
                </a:cubicBezTo>
                <a:cubicBezTo>
                  <a:pt x="286134" y="129232"/>
                  <a:pt x="286088" y="129312"/>
                  <a:pt x="285275" y="130735"/>
                </a:cubicBezTo>
                <a:lnTo>
                  <a:pt x="279245" y="141288"/>
                </a:lnTo>
                <a:cubicBezTo>
                  <a:pt x="279241" y="141287"/>
                  <a:pt x="279145" y="141261"/>
                  <a:pt x="276876" y="140642"/>
                </a:cubicBezTo>
                <a:lnTo>
                  <a:pt x="260292" y="136119"/>
                </a:lnTo>
                <a:cubicBezTo>
                  <a:pt x="260292" y="136114"/>
                  <a:pt x="260304" y="136022"/>
                  <a:pt x="260507" y="134396"/>
                </a:cubicBezTo>
                <a:lnTo>
                  <a:pt x="262015" y="122335"/>
                </a:lnTo>
                <a:cubicBezTo>
                  <a:pt x="258569" y="118889"/>
                  <a:pt x="255122" y="117166"/>
                  <a:pt x="253399" y="115443"/>
                </a:cubicBezTo>
                <a:cubicBezTo>
                  <a:pt x="253394" y="115445"/>
                  <a:pt x="253302" y="115479"/>
                  <a:pt x="251676" y="116089"/>
                </a:cubicBezTo>
                <a:lnTo>
                  <a:pt x="239615" y="120612"/>
                </a:lnTo>
                <a:cubicBezTo>
                  <a:pt x="239613" y="120608"/>
                  <a:pt x="239561" y="120530"/>
                  <a:pt x="238323" y="118673"/>
                </a:cubicBezTo>
                <a:lnTo>
                  <a:pt x="229277" y="105105"/>
                </a:lnTo>
                <a:cubicBezTo>
                  <a:pt x="229281" y="105101"/>
                  <a:pt x="229338" y="105032"/>
                  <a:pt x="230354" y="103812"/>
                </a:cubicBezTo>
                <a:lnTo>
                  <a:pt x="237892" y="94766"/>
                </a:lnTo>
                <a:cubicBezTo>
                  <a:pt x="236169" y="91320"/>
                  <a:pt x="236169" y="87874"/>
                  <a:pt x="234446" y="84428"/>
                </a:cubicBezTo>
                <a:cubicBezTo>
                  <a:pt x="234441" y="84427"/>
                  <a:pt x="234349" y="84404"/>
                  <a:pt x="232723" y="83998"/>
                </a:cubicBezTo>
                <a:lnTo>
                  <a:pt x="220662" y="80982"/>
                </a:lnTo>
                <a:cubicBezTo>
                  <a:pt x="220662" y="80978"/>
                  <a:pt x="220662" y="80882"/>
                  <a:pt x="220662" y="78613"/>
                </a:cubicBezTo>
                <a:lnTo>
                  <a:pt x="220662" y="62029"/>
                </a:lnTo>
                <a:cubicBezTo>
                  <a:pt x="220668" y="62028"/>
                  <a:pt x="220759" y="62005"/>
                  <a:pt x="222385" y="61598"/>
                </a:cubicBezTo>
                <a:lnTo>
                  <a:pt x="234446" y="58583"/>
                </a:lnTo>
                <a:cubicBezTo>
                  <a:pt x="236169" y="55137"/>
                  <a:pt x="236169" y="51691"/>
                  <a:pt x="237892" y="48245"/>
                </a:cubicBezTo>
                <a:cubicBezTo>
                  <a:pt x="237889" y="48241"/>
                  <a:pt x="237832" y="48172"/>
                  <a:pt x="236815" y="46953"/>
                </a:cubicBezTo>
                <a:lnTo>
                  <a:pt x="229277" y="37906"/>
                </a:lnTo>
                <a:cubicBezTo>
                  <a:pt x="229280" y="37903"/>
                  <a:pt x="229332" y="37825"/>
                  <a:pt x="230570" y="35968"/>
                </a:cubicBezTo>
                <a:lnTo>
                  <a:pt x="239615" y="22399"/>
                </a:lnTo>
                <a:cubicBezTo>
                  <a:pt x="239621" y="22401"/>
                  <a:pt x="239712" y="22436"/>
                  <a:pt x="241338" y="23045"/>
                </a:cubicBezTo>
                <a:lnTo>
                  <a:pt x="253399" y="27568"/>
                </a:lnTo>
                <a:lnTo>
                  <a:pt x="262015" y="20676"/>
                </a:lnTo>
                <a:cubicBezTo>
                  <a:pt x="262014" y="20671"/>
                  <a:pt x="262003" y="20579"/>
                  <a:pt x="261799" y="18953"/>
                </a:cubicBezTo>
                <a:lnTo>
                  <a:pt x="260292" y="6892"/>
                </a:lnTo>
                <a:cubicBezTo>
                  <a:pt x="260296" y="6890"/>
                  <a:pt x="260392" y="6855"/>
                  <a:pt x="262661" y="603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2" name="Freeform 32"/>
          <p:cNvSpPr>
            <a:spLocks/>
          </p:cNvSpPr>
          <p:nvPr/>
        </p:nvSpPr>
        <p:spPr bwMode="auto">
          <a:xfrm>
            <a:off x="7460322" y="1956942"/>
            <a:ext cx="556397" cy="440711"/>
          </a:xfrm>
          <a:custGeom>
            <a:avLst/>
            <a:gdLst/>
            <a:ahLst/>
            <a:cxnLst/>
            <a:rect l="l" t="t" r="r" b="b"/>
            <a:pathLst>
              <a:path w="160337" h="127000">
                <a:moveTo>
                  <a:pt x="134937" y="66675"/>
                </a:moveTo>
                <a:lnTo>
                  <a:pt x="131762" y="73025"/>
                </a:lnTo>
                <a:lnTo>
                  <a:pt x="134937" y="79375"/>
                </a:lnTo>
                <a:lnTo>
                  <a:pt x="138112" y="73025"/>
                </a:lnTo>
                <a:close/>
                <a:moveTo>
                  <a:pt x="110331" y="66675"/>
                </a:moveTo>
                <a:cubicBezTo>
                  <a:pt x="107263" y="66675"/>
                  <a:pt x="104775" y="69518"/>
                  <a:pt x="104775" y="73025"/>
                </a:cubicBezTo>
                <a:cubicBezTo>
                  <a:pt x="104775" y="76532"/>
                  <a:pt x="107263" y="79375"/>
                  <a:pt x="110331" y="79375"/>
                </a:cubicBezTo>
                <a:cubicBezTo>
                  <a:pt x="113399" y="79375"/>
                  <a:pt x="115887" y="76532"/>
                  <a:pt x="115887" y="73025"/>
                </a:cubicBezTo>
                <a:cubicBezTo>
                  <a:pt x="115887" y="69518"/>
                  <a:pt x="113399" y="66675"/>
                  <a:pt x="110331" y="66675"/>
                </a:cubicBezTo>
                <a:close/>
                <a:moveTo>
                  <a:pt x="104775" y="38100"/>
                </a:moveTo>
                <a:cubicBezTo>
                  <a:pt x="104789" y="38100"/>
                  <a:pt x="105551" y="38100"/>
                  <a:pt x="145521" y="38100"/>
                </a:cubicBezTo>
                <a:cubicBezTo>
                  <a:pt x="152929" y="38100"/>
                  <a:pt x="156633" y="41804"/>
                  <a:pt x="156633" y="49213"/>
                </a:cubicBezTo>
                <a:cubicBezTo>
                  <a:pt x="156633" y="49231"/>
                  <a:pt x="156633" y="50127"/>
                  <a:pt x="156633" y="93663"/>
                </a:cubicBezTo>
                <a:lnTo>
                  <a:pt x="160337" y="127000"/>
                </a:lnTo>
                <a:cubicBezTo>
                  <a:pt x="160328" y="126989"/>
                  <a:pt x="159923" y="126503"/>
                  <a:pt x="141816" y="104775"/>
                </a:cubicBezTo>
                <a:cubicBezTo>
                  <a:pt x="141800" y="104775"/>
                  <a:pt x="140748" y="104775"/>
                  <a:pt x="71438" y="104775"/>
                </a:cubicBezTo>
                <a:cubicBezTo>
                  <a:pt x="64029" y="104775"/>
                  <a:pt x="60325" y="101071"/>
                  <a:pt x="60325" y="93663"/>
                </a:cubicBezTo>
                <a:cubicBezTo>
                  <a:pt x="60325" y="93655"/>
                  <a:pt x="60325" y="93530"/>
                  <a:pt x="60325" y="91348"/>
                </a:cubicBezTo>
                <a:lnTo>
                  <a:pt x="60325" y="75142"/>
                </a:lnTo>
                <a:cubicBezTo>
                  <a:pt x="60333" y="75142"/>
                  <a:pt x="60457" y="75142"/>
                  <a:pt x="62640" y="75142"/>
                </a:cubicBezTo>
                <a:lnTo>
                  <a:pt x="78846" y="75142"/>
                </a:lnTo>
                <a:lnTo>
                  <a:pt x="82550" y="78846"/>
                </a:lnTo>
                <a:cubicBezTo>
                  <a:pt x="86254" y="78846"/>
                  <a:pt x="89958" y="78846"/>
                  <a:pt x="89958" y="75142"/>
                </a:cubicBezTo>
                <a:cubicBezTo>
                  <a:pt x="101071" y="75142"/>
                  <a:pt x="104775" y="67733"/>
                  <a:pt x="104775" y="64029"/>
                </a:cubicBezTo>
                <a:cubicBezTo>
                  <a:pt x="104775" y="64016"/>
                  <a:pt x="104775" y="63447"/>
                  <a:pt x="104775" y="38100"/>
                </a:cubicBezTo>
                <a:close/>
                <a:moveTo>
                  <a:pt x="78581" y="30163"/>
                </a:moveTo>
                <a:cubicBezTo>
                  <a:pt x="74635" y="30163"/>
                  <a:pt x="71437" y="32651"/>
                  <a:pt x="71437" y="35720"/>
                </a:cubicBezTo>
                <a:cubicBezTo>
                  <a:pt x="71437" y="38789"/>
                  <a:pt x="74635" y="41277"/>
                  <a:pt x="78581" y="41277"/>
                </a:cubicBezTo>
                <a:cubicBezTo>
                  <a:pt x="82527" y="41277"/>
                  <a:pt x="85725" y="38789"/>
                  <a:pt x="85725" y="35720"/>
                </a:cubicBezTo>
                <a:cubicBezTo>
                  <a:pt x="85725" y="32651"/>
                  <a:pt x="82527" y="30163"/>
                  <a:pt x="78581" y="30163"/>
                </a:cubicBezTo>
                <a:close/>
                <a:moveTo>
                  <a:pt x="52388" y="30163"/>
                </a:moveTo>
                <a:cubicBezTo>
                  <a:pt x="48004" y="30163"/>
                  <a:pt x="44450" y="32651"/>
                  <a:pt x="44450" y="35720"/>
                </a:cubicBezTo>
                <a:cubicBezTo>
                  <a:pt x="44450" y="38789"/>
                  <a:pt x="48004" y="41277"/>
                  <a:pt x="52388" y="41277"/>
                </a:cubicBezTo>
                <a:cubicBezTo>
                  <a:pt x="56772" y="41277"/>
                  <a:pt x="60326" y="38789"/>
                  <a:pt x="60326" y="35720"/>
                </a:cubicBezTo>
                <a:cubicBezTo>
                  <a:pt x="60326" y="32651"/>
                  <a:pt x="56772" y="30163"/>
                  <a:pt x="52388" y="30163"/>
                </a:cubicBezTo>
                <a:close/>
                <a:moveTo>
                  <a:pt x="26194" y="30163"/>
                </a:moveTo>
                <a:cubicBezTo>
                  <a:pt x="22248" y="30163"/>
                  <a:pt x="19050" y="32651"/>
                  <a:pt x="19050" y="35720"/>
                </a:cubicBezTo>
                <a:cubicBezTo>
                  <a:pt x="19050" y="38789"/>
                  <a:pt x="22248" y="41277"/>
                  <a:pt x="26194" y="41277"/>
                </a:cubicBezTo>
                <a:cubicBezTo>
                  <a:pt x="30140" y="41277"/>
                  <a:pt x="33338" y="38789"/>
                  <a:pt x="33338" y="35720"/>
                </a:cubicBezTo>
                <a:cubicBezTo>
                  <a:pt x="33338" y="32651"/>
                  <a:pt x="30140" y="30163"/>
                  <a:pt x="26194" y="30163"/>
                </a:cubicBezTo>
                <a:close/>
                <a:moveTo>
                  <a:pt x="15052" y="0"/>
                </a:moveTo>
                <a:cubicBezTo>
                  <a:pt x="15066" y="0"/>
                  <a:pt x="16092" y="0"/>
                  <a:pt x="90311" y="0"/>
                </a:cubicBezTo>
                <a:cubicBezTo>
                  <a:pt x="97837" y="0"/>
                  <a:pt x="101600" y="7454"/>
                  <a:pt x="101600" y="11181"/>
                </a:cubicBezTo>
                <a:cubicBezTo>
                  <a:pt x="101600" y="11192"/>
                  <a:pt x="101600" y="11871"/>
                  <a:pt x="101600" y="55908"/>
                </a:cubicBezTo>
                <a:cubicBezTo>
                  <a:pt x="101600" y="63362"/>
                  <a:pt x="97837" y="67089"/>
                  <a:pt x="90311" y="67089"/>
                </a:cubicBezTo>
                <a:cubicBezTo>
                  <a:pt x="90298" y="67089"/>
                  <a:pt x="89329" y="67089"/>
                  <a:pt x="18815" y="67089"/>
                </a:cubicBezTo>
                <a:cubicBezTo>
                  <a:pt x="18811" y="67093"/>
                  <a:pt x="18720" y="67183"/>
                  <a:pt x="16463" y="69419"/>
                </a:cubicBezTo>
                <a:lnTo>
                  <a:pt x="0" y="85725"/>
                </a:lnTo>
                <a:cubicBezTo>
                  <a:pt x="2" y="85714"/>
                  <a:pt x="77" y="85193"/>
                  <a:pt x="3763" y="59635"/>
                </a:cubicBezTo>
                <a:cubicBezTo>
                  <a:pt x="3763" y="55908"/>
                  <a:pt x="3763" y="55908"/>
                  <a:pt x="3763" y="11181"/>
                </a:cubicBezTo>
                <a:cubicBezTo>
                  <a:pt x="3763" y="7454"/>
                  <a:pt x="7526" y="0"/>
                  <a:pt x="15052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6" name="标题 1"/>
          <p:cNvSpPr txBox="1">
            <a:spLocks/>
          </p:cNvSpPr>
          <p:nvPr/>
        </p:nvSpPr>
        <p:spPr>
          <a:xfrm>
            <a:off x="3937071" y="2575871"/>
            <a:ext cx="947715" cy="524676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67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27" name="标题 1"/>
          <p:cNvSpPr txBox="1">
            <a:spLocks/>
          </p:cNvSpPr>
          <p:nvPr/>
        </p:nvSpPr>
        <p:spPr>
          <a:xfrm>
            <a:off x="3937071" y="3638557"/>
            <a:ext cx="947715" cy="524676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67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28" name="标题 1"/>
          <p:cNvSpPr txBox="1">
            <a:spLocks/>
          </p:cNvSpPr>
          <p:nvPr/>
        </p:nvSpPr>
        <p:spPr>
          <a:xfrm>
            <a:off x="7303792" y="2575871"/>
            <a:ext cx="947715" cy="524676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67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33" name="标题 1"/>
          <p:cNvSpPr txBox="1">
            <a:spLocks/>
          </p:cNvSpPr>
          <p:nvPr/>
        </p:nvSpPr>
        <p:spPr>
          <a:xfrm>
            <a:off x="7303792" y="3638557"/>
            <a:ext cx="947715" cy="524676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67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18" name="副标题 2"/>
          <p:cNvSpPr txBox="1">
            <a:spLocks/>
          </p:cNvSpPr>
          <p:nvPr/>
        </p:nvSpPr>
        <p:spPr>
          <a:xfrm>
            <a:off x="1087905" y="1936154"/>
            <a:ext cx="2863809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133" dirty="0">
                <a:solidFill>
                  <a:schemeClr val="tx2"/>
                </a:solidFill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19" name="副标题 2"/>
          <p:cNvSpPr txBox="1">
            <a:spLocks/>
          </p:cNvSpPr>
          <p:nvPr/>
        </p:nvSpPr>
        <p:spPr>
          <a:xfrm>
            <a:off x="8653447" y="4281814"/>
            <a:ext cx="2863809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133" dirty="0">
                <a:solidFill>
                  <a:schemeClr val="tx2"/>
                </a:solidFill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20" name="副标题 2"/>
          <p:cNvSpPr txBox="1">
            <a:spLocks/>
          </p:cNvSpPr>
          <p:nvPr/>
        </p:nvSpPr>
        <p:spPr>
          <a:xfrm>
            <a:off x="1087905" y="4242668"/>
            <a:ext cx="2863809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133" dirty="0">
                <a:solidFill>
                  <a:schemeClr val="tx2"/>
                </a:solidFill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21" name="副标题 2"/>
          <p:cNvSpPr txBox="1">
            <a:spLocks/>
          </p:cNvSpPr>
          <p:nvPr/>
        </p:nvSpPr>
        <p:spPr>
          <a:xfrm>
            <a:off x="8623878" y="1983556"/>
            <a:ext cx="2862632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defPPr>
              <a:defRPr lang="zh-CN"/>
            </a:defPPr>
            <a:lvl1pPr indent="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  <a:defRPr sz="1600">
                <a:solidFill>
                  <a:schemeClr val="accent6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defRPr>
            </a:lvl1pPr>
            <a:lvl2pPr indent="0" algn="ctr">
              <a:spcBef>
                <a:spcPct val="20000"/>
              </a:spcBef>
              <a:buFont typeface="Arial" panose="020B0604020202020204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anose="020B0604020202020204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2133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添加文本内容添加文本内容添加文本内容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843501" y="1571445"/>
            <a:ext cx="355077" cy="356124"/>
            <a:chOff x="3491287" y="4451350"/>
            <a:chExt cx="263525" cy="264302"/>
          </a:xfrm>
        </p:grpSpPr>
        <p:grpSp>
          <p:nvGrpSpPr>
            <p:cNvPr id="23" name="组合 22"/>
            <p:cNvGrpSpPr/>
            <p:nvPr/>
          </p:nvGrpSpPr>
          <p:grpSpPr>
            <a:xfrm>
              <a:off x="3491287" y="4451350"/>
              <a:ext cx="263525" cy="263525"/>
              <a:chOff x="2366083" y="3784622"/>
              <a:chExt cx="330552" cy="330552"/>
            </a:xfrm>
            <a:effectLst>
              <a:outerShdw blurRad="152400" dist="152400" dir="2700000" sx="90000" sy="9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37" name="Oval 1556"/>
              <p:cNvSpPr>
                <a:spLocks noChangeArrowheads="1"/>
              </p:cNvSpPr>
              <p:nvPr/>
            </p:nvSpPr>
            <p:spPr bwMode="auto">
              <a:xfrm>
                <a:off x="2366083" y="3784622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85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Oval 1556_1"/>
              <p:cNvSpPr>
                <a:spLocks noChangeArrowheads="1"/>
              </p:cNvSpPr>
              <p:nvPr/>
            </p:nvSpPr>
            <p:spPr bwMode="auto">
              <a:xfrm>
                <a:off x="2378359" y="3796898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90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3518712" y="4478775"/>
              <a:ext cx="208670" cy="208670"/>
              <a:chOff x="1691680" y="3890524"/>
              <a:chExt cx="330552" cy="330552"/>
            </a:xfrm>
          </p:grpSpPr>
          <p:sp>
            <p:nvSpPr>
              <p:cNvPr id="35" name="Oval 1556"/>
              <p:cNvSpPr>
                <a:spLocks noChangeArrowheads="1"/>
              </p:cNvSpPr>
              <p:nvPr/>
            </p:nvSpPr>
            <p:spPr bwMode="auto">
              <a:xfrm>
                <a:off x="1691680" y="3890524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9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Oval 1556_1"/>
              <p:cNvSpPr>
                <a:spLocks noChangeArrowheads="1"/>
              </p:cNvSpPr>
              <p:nvPr/>
            </p:nvSpPr>
            <p:spPr bwMode="auto">
              <a:xfrm>
                <a:off x="1703956" y="3902800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90000"/>
                    </a:schemeClr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5" name="Freeform 1613"/>
            <p:cNvSpPr>
              <a:spLocks/>
            </p:cNvSpPr>
            <p:nvPr/>
          </p:nvSpPr>
          <p:spPr bwMode="auto">
            <a:xfrm>
              <a:off x="3609545" y="4528319"/>
              <a:ext cx="134612" cy="187333"/>
            </a:xfrm>
            <a:custGeom>
              <a:avLst/>
              <a:gdLst>
                <a:gd name="T0" fmla="*/ 78 w 719"/>
                <a:gd name="T1" fmla="*/ 0 h 978"/>
                <a:gd name="T2" fmla="*/ 78 w 719"/>
                <a:gd name="T3" fmla="*/ 0 h 978"/>
                <a:gd name="T4" fmla="*/ 5 w 719"/>
                <a:gd name="T5" fmla="*/ 593 h 978"/>
                <a:gd name="T6" fmla="*/ 0 w 719"/>
                <a:gd name="T7" fmla="*/ 596 h 978"/>
                <a:gd name="T8" fmla="*/ 381 w 719"/>
                <a:gd name="T9" fmla="*/ 978 h 978"/>
                <a:gd name="T10" fmla="*/ 719 w 719"/>
                <a:gd name="T11" fmla="*/ 641 h 978"/>
                <a:gd name="T12" fmla="*/ 78 w 719"/>
                <a:gd name="T13" fmla="*/ 0 h 978"/>
                <a:gd name="connsiteX0" fmla="*/ 1015 w 9930"/>
                <a:gd name="connsiteY0" fmla="*/ 0 h 10000"/>
                <a:gd name="connsiteX1" fmla="*/ 1015 w 9930"/>
                <a:gd name="connsiteY1" fmla="*/ 0 h 10000"/>
                <a:gd name="connsiteX2" fmla="*/ 0 w 9930"/>
                <a:gd name="connsiteY2" fmla="*/ 6063 h 10000"/>
                <a:gd name="connsiteX3" fmla="*/ 5229 w 9930"/>
                <a:gd name="connsiteY3" fmla="*/ 10000 h 10000"/>
                <a:gd name="connsiteX4" fmla="*/ 9930 w 9930"/>
                <a:gd name="connsiteY4" fmla="*/ 6554 h 10000"/>
                <a:gd name="connsiteX5" fmla="*/ 1015 w 9930"/>
                <a:gd name="connsiteY5" fmla="*/ 0 h 10000"/>
                <a:gd name="connsiteX0" fmla="*/ 865 w 9843"/>
                <a:gd name="connsiteY0" fmla="*/ 0 h 10000"/>
                <a:gd name="connsiteX1" fmla="*/ 865 w 9843"/>
                <a:gd name="connsiteY1" fmla="*/ 0 h 10000"/>
                <a:gd name="connsiteX2" fmla="*/ 0 w 9843"/>
                <a:gd name="connsiteY2" fmla="*/ 6120 h 10000"/>
                <a:gd name="connsiteX3" fmla="*/ 5109 w 9843"/>
                <a:gd name="connsiteY3" fmla="*/ 10000 h 10000"/>
                <a:gd name="connsiteX4" fmla="*/ 9843 w 9843"/>
                <a:gd name="connsiteY4" fmla="*/ 6554 h 10000"/>
                <a:gd name="connsiteX5" fmla="*/ 865 w 9843"/>
                <a:gd name="connsiteY5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43" h="10000">
                  <a:moveTo>
                    <a:pt x="865" y="0"/>
                  </a:moveTo>
                  <a:lnTo>
                    <a:pt x="865" y="0"/>
                  </a:lnTo>
                  <a:lnTo>
                    <a:pt x="0" y="6120"/>
                  </a:lnTo>
                  <a:lnTo>
                    <a:pt x="5109" y="10000"/>
                  </a:lnTo>
                  <a:lnTo>
                    <a:pt x="9843" y="6554"/>
                  </a:lnTo>
                  <a:lnTo>
                    <a:pt x="865" y="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50000"/>
                    <a:alpha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1609"/>
            <p:cNvSpPr>
              <a:spLocks/>
            </p:cNvSpPr>
            <p:nvPr/>
          </p:nvSpPr>
          <p:spPr bwMode="auto">
            <a:xfrm>
              <a:off x="3584788" y="4528319"/>
              <a:ext cx="36586" cy="113587"/>
            </a:xfrm>
            <a:custGeom>
              <a:avLst/>
              <a:gdLst>
                <a:gd name="T0" fmla="*/ 118 w 191"/>
                <a:gd name="T1" fmla="*/ 593 h 593"/>
                <a:gd name="T2" fmla="*/ 118 w 191"/>
                <a:gd name="T3" fmla="*/ 64 h 593"/>
                <a:gd name="T4" fmla="*/ 0 w 191"/>
                <a:gd name="T5" fmla="*/ 64 h 593"/>
                <a:gd name="T6" fmla="*/ 0 w 191"/>
                <a:gd name="T7" fmla="*/ 0 h 593"/>
                <a:gd name="T8" fmla="*/ 191 w 191"/>
                <a:gd name="T9" fmla="*/ 0 h 593"/>
                <a:gd name="T10" fmla="*/ 191 w 191"/>
                <a:gd name="T11" fmla="*/ 593 h 593"/>
                <a:gd name="T12" fmla="*/ 118 w 191"/>
                <a:gd name="T13" fmla="*/ 593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" h="593">
                  <a:moveTo>
                    <a:pt x="118" y="593"/>
                  </a:moveTo>
                  <a:lnTo>
                    <a:pt x="118" y="64"/>
                  </a:lnTo>
                  <a:lnTo>
                    <a:pt x="0" y="64"/>
                  </a:lnTo>
                  <a:lnTo>
                    <a:pt x="0" y="0"/>
                  </a:lnTo>
                  <a:lnTo>
                    <a:pt x="191" y="0"/>
                  </a:lnTo>
                  <a:lnTo>
                    <a:pt x="191" y="593"/>
                  </a:lnTo>
                  <a:lnTo>
                    <a:pt x="118" y="593"/>
                  </a:lnTo>
                  <a:close/>
                </a:path>
              </a:pathLst>
            </a:custGeom>
            <a:solidFill>
              <a:srgbClr val="F6F6F0"/>
            </a:solidFill>
            <a:ln w="7938" cap="flat">
              <a:noFill/>
              <a:prstDash val="solid"/>
              <a:miter lim="800000"/>
              <a:headEnd/>
              <a:tailEnd/>
            </a:ln>
            <a:effectLst>
              <a:outerShdw blurRad="25400" algn="ctr" rotWithShape="0">
                <a:prstClr val="black">
                  <a:alpha val="50000"/>
                </a:prstClr>
              </a:outerShdw>
            </a:effectLst>
            <a:scene3d>
              <a:camera prst="orthographicFront"/>
              <a:lightRig rig="threePt" dir="t"/>
            </a:scene3d>
            <a:sp3d extrusionH="50800"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667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1115214" y="1628478"/>
            <a:ext cx="355077" cy="355077"/>
            <a:chOff x="2123135" y="4446029"/>
            <a:chExt cx="263525" cy="263525"/>
          </a:xfrm>
        </p:grpSpPr>
        <p:grpSp>
          <p:nvGrpSpPr>
            <p:cNvPr id="40" name="组合 39"/>
            <p:cNvGrpSpPr/>
            <p:nvPr/>
          </p:nvGrpSpPr>
          <p:grpSpPr>
            <a:xfrm>
              <a:off x="2123135" y="4446029"/>
              <a:ext cx="263525" cy="263525"/>
              <a:chOff x="2366083" y="3784622"/>
              <a:chExt cx="330552" cy="330552"/>
            </a:xfrm>
            <a:effectLst>
              <a:outerShdw blurRad="152400" dist="152400" dir="2700000" sx="90000" sy="9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46" name="Oval 1556"/>
              <p:cNvSpPr>
                <a:spLocks noChangeArrowheads="1"/>
              </p:cNvSpPr>
              <p:nvPr/>
            </p:nvSpPr>
            <p:spPr bwMode="auto">
              <a:xfrm>
                <a:off x="2366083" y="3784622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85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Oval 1556_1"/>
              <p:cNvSpPr>
                <a:spLocks noChangeArrowheads="1"/>
              </p:cNvSpPr>
              <p:nvPr/>
            </p:nvSpPr>
            <p:spPr bwMode="auto">
              <a:xfrm>
                <a:off x="2378359" y="3796898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90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2150560" y="4473454"/>
              <a:ext cx="208670" cy="208670"/>
              <a:chOff x="1691680" y="3890524"/>
              <a:chExt cx="330552" cy="330552"/>
            </a:xfrm>
          </p:grpSpPr>
          <p:sp>
            <p:nvSpPr>
              <p:cNvPr id="44" name="Oval 1556"/>
              <p:cNvSpPr>
                <a:spLocks noChangeArrowheads="1"/>
              </p:cNvSpPr>
              <p:nvPr/>
            </p:nvSpPr>
            <p:spPr bwMode="auto">
              <a:xfrm>
                <a:off x="1691680" y="3890524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9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Oval 1556_1"/>
              <p:cNvSpPr>
                <a:spLocks noChangeArrowheads="1"/>
              </p:cNvSpPr>
              <p:nvPr/>
            </p:nvSpPr>
            <p:spPr bwMode="auto">
              <a:xfrm>
                <a:off x="1703956" y="3902800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lumMod val="90000"/>
                    </a:schemeClr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2" name="Freeform 1615"/>
            <p:cNvSpPr>
              <a:spLocks/>
            </p:cNvSpPr>
            <p:nvPr/>
          </p:nvSpPr>
          <p:spPr bwMode="auto">
            <a:xfrm>
              <a:off x="2213110" y="4521692"/>
              <a:ext cx="163390" cy="175266"/>
            </a:xfrm>
            <a:custGeom>
              <a:avLst/>
              <a:gdLst>
                <a:gd name="T0" fmla="*/ 385 w 853"/>
                <a:gd name="T1" fmla="*/ 0 h 915"/>
                <a:gd name="T2" fmla="*/ 367 w 853"/>
                <a:gd name="T3" fmla="*/ 17 h 915"/>
                <a:gd name="T4" fmla="*/ 367 w 853"/>
                <a:gd name="T5" fmla="*/ 189 h 915"/>
                <a:gd name="T6" fmla="*/ 329 w 853"/>
                <a:gd name="T7" fmla="*/ 244 h 915"/>
                <a:gd name="T8" fmla="*/ 383 w 853"/>
                <a:gd name="T9" fmla="*/ 369 h 915"/>
                <a:gd name="T10" fmla="*/ 362 w 853"/>
                <a:gd name="T11" fmla="*/ 482 h 915"/>
                <a:gd name="T12" fmla="*/ 206 w 853"/>
                <a:gd name="T13" fmla="*/ 513 h 915"/>
                <a:gd name="T14" fmla="*/ 15 w 853"/>
                <a:gd name="T15" fmla="*/ 492 h 915"/>
                <a:gd name="T16" fmla="*/ 0 w 853"/>
                <a:gd name="T17" fmla="*/ 508 h 915"/>
                <a:gd name="T18" fmla="*/ 407 w 853"/>
                <a:gd name="T19" fmla="*/ 915 h 915"/>
                <a:gd name="T20" fmla="*/ 853 w 853"/>
                <a:gd name="T21" fmla="*/ 468 h 915"/>
                <a:gd name="T22" fmla="*/ 385 w 853"/>
                <a:gd name="T23" fmla="*/ 0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3" h="915">
                  <a:moveTo>
                    <a:pt x="385" y="0"/>
                  </a:moveTo>
                  <a:lnTo>
                    <a:pt x="367" y="17"/>
                  </a:lnTo>
                  <a:lnTo>
                    <a:pt x="367" y="189"/>
                  </a:lnTo>
                  <a:lnTo>
                    <a:pt x="329" y="244"/>
                  </a:lnTo>
                  <a:lnTo>
                    <a:pt x="383" y="369"/>
                  </a:lnTo>
                  <a:lnTo>
                    <a:pt x="362" y="482"/>
                  </a:lnTo>
                  <a:lnTo>
                    <a:pt x="206" y="513"/>
                  </a:lnTo>
                  <a:lnTo>
                    <a:pt x="15" y="492"/>
                  </a:lnTo>
                  <a:lnTo>
                    <a:pt x="0" y="508"/>
                  </a:lnTo>
                  <a:lnTo>
                    <a:pt x="407" y="915"/>
                  </a:lnTo>
                  <a:lnTo>
                    <a:pt x="853" y="468"/>
                  </a:lnTo>
                  <a:lnTo>
                    <a:pt x="385" y="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50000"/>
                    <a:alpha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1611"/>
            <p:cNvSpPr>
              <a:spLocks/>
            </p:cNvSpPr>
            <p:nvPr/>
          </p:nvSpPr>
          <p:spPr bwMode="auto">
            <a:xfrm>
              <a:off x="2207747" y="4513647"/>
              <a:ext cx="87346" cy="113971"/>
            </a:xfrm>
            <a:custGeom>
              <a:avLst/>
              <a:gdLst>
                <a:gd name="T0" fmla="*/ 193 w 193"/>
                <a:gd name="T1" fmla="*/ 164 h 252"/>
                <a:gd name="T2" fmla="*/ 193 w 193"/>
                <a:gd name="T3" fmla="*/ 182 h 252"/>
                <a:gd name="T4" fmla="*/ 191 w 193"/>
                <a:gd name="T5" fmla="*/ 200 h 252"/>
                <a:gd name="T6" fmla="*/ 170 w 193"/>
                <a:gd name="T7" fmla="*/ 238 h 252"/>
                <a:gd name="T8" fmla="*/ 129 w 193"/>
                <a:gd name="T9" fmla="*/ 251 h 252"/>
                <a:gd name="T10" fmla="*/ 96 w 193"/>
                <a:gd name="T11" fmla="*/ 252 h 252"/>
                <a:gd name="T12" fmla="*/ 63 w 193"/>
                <a:gd name="T13" fmla="*/ 251 h 252"/>
                <a:gd name="T14" fmla="*/ 15 w 193"/>
                <a:gd name="T15" fmla="*/ 233 h 252"/>
                <a:gd name="T16" fmla="*/ 0 w 193"/>
                <a:gd name="T17" fmla="*/ 185 h 252"/>
                <a:gd name="T18" fmla="*/ 0 w 193"/>
                <a:gd name="T19" fmla="*/ 160 h 252"/>
                <a:gd name="T20" fmla="*/ 29 w 193"/>
                <a:gd name="T21" fmla="*/ 160 h 252"/>
                <a:gd name="T22" fmla="*/ 29 w 193"/>
                <a:gd name="T23" fmla="*/ 185 h 252"/>
                <a:gd name="T24" fmla="*/ 38 w 193"/>
                <a:gd name="T25" fmla="*/ 214 h 252"/>
                <a:gd name="T26" fmla="*/ 67 w 193"/>
                <a:gd name="T27" fmla="*/ 225 h 252"/>
                <a:gd name="T28" fmla="*/ 96 w 193"/>
                <a:gd name="T29" fmla="*/ 226 h 252"/>
                <a:gd name="T30" fmla="*/ 121 w 193"/>
                <a:gd name="T31" fmla="*/ 225 h 252"/>
                <a:gd name="T32" fmla="*/ 137 w 193"/>
                <a:gd name="T33" fmla="*/ 223 h 252"/>
                <a:gd name="T34" fmla="*/ 148 w 193"/>
                <a:gd name="T35" fmla="*/ 218 h 252"/>
                <a:gd name="T36" fmla="*/ 156 w 193"/>
                <a:gd name="T37" fmla="*/ 209 h 252"/>
                <a:gd name="T38" fmla="*/ 161 w 193"/>
                <a:gd name="T39" fmla="*/ 194 h 252"/>
                <a:gd name="T40" fmla="*/ 163 w 193"/>
                <a:gd name="T41" fmla="*/ 178 h 252"/>
                <a:gd name="T42" fmla="*/ 161 w 193"/>
                <a:gd name="T43" fmla="*/ 162 h 252"/>
                <a:gd name="T44" fmla="*/ 150 w 193"/>
                <a:gd name="T45" fmla="*/ 140 h 252"/>
                <a:gd name="T46" fmla="*/ 125 w 193"/>
                <a:gd name="T47" fmla="*/ 135 h 252"/>
                <a:gd name="T48" fmla="*/ 51 w 193"/>
                <a:gd name="T49" fmla="*/ 135 h 252"/>
                <a:gd name="T50" fmla="*/ 51 w 193"/>
                <a:gd name="T51" fmla="*/ 110 h 252"/>
                <a:gd name="T52" fmla="*/ 127 w 193"/>
                <a:gd name="T53" fmla="*/ 110 h 252"/>
                <a:gd name="T54" fmla="*/ 150 w 193"/>
                <a:gd name="T55" fmla="*/ 102 h 252"/>
                <a:gd name="T56" fmla="*/ 160 w 193"/>
                <a:gd name="T57" fmla="*/ 81 h 252"/>
                <a:gd name="T58" fmla="*/ 161 w 193"/>
                <a:gd name="T59" fmla="*/ 72 h 252"/>
                <a:gd name="T60" fmla="*/ 161 w 193"/>
                <a:gd name="T61" fmla="*/ 62 h 252"/>
                <a:gd name="T62" fmla="*/ 157 w 193"/>
                <a:gd name="T63" fmla="*/ 45 h 252"/>
                <a:gd name="T64" fmla="*/ 148 w 193"/>
                <a:gd name="T65" fmla="*/ 35 h 252"/>
                <a:gd name="T66" fmla="*/ 136 w 193"/>
                <a:gd name="T67" fmla="*/ 29 h 252"/>
                <a:gd name="T68" fmla="*/ 120 w 193"/>
                <a:gd name="T69" fmla="*/ 26 h 252"/>
                <a:gd name="T70" fmla="*/ 108 w 193"/>
                <a:gd name="T71" fmla="*/ 26 h 252"/>
                <a:gd name="T72" fmla="*/ 96 w 193"/>
                <a:gd name="T73" fmla="*/ 26 h 252"/>
                <a:gd name="T74" fmla="*/ 83 w 193"/>
                <a:gd name="T75" fmla="*/ 26 h 252"/>
                <a:gd name="T76" fmla="*/ 72 w 193"/>
                <a:gd name="T77" fmla="*/ 27 h 252"/>
                <a:gd name="T78" fmla="*/ 39 w 193"/>
                <a:gd name="T79" fmla="*/ 39 h 252"/>
                <a:gd name="T80" fmla="*/ 29 w 193"/>
                <a:gd name="T81" fmla="*/ 73 h 252"/>
                <a:gd name="T82" fmla="*/ 29 w 193"/>
                <a:gd name="T83" fmla="*/ 85 h 252"/>
                <a:gd name="T84" fmla="*/ 0 w 193"/>
                <a:gd name="T85" fmla="*/ 85 h 252"/>
                <a:gd name="T86" fmla="*/ 0 w 193"/>
                <a:gd name="T87" fmla="*/ 64 h 252"/>
                <a:gd name="T88" fmla="*/ 5 w 193"/>
                <a:gd name="T89" fmla="*/ 38 h 252"/>
                <a:gd name="T90" fmla="*/ 18 w 193"/>
                <a:gd name="T91" fmla="*/ 19 h 252"/>
                <a:gd name="T92" fmla="*/ 41 w 193"/>
                <a:gd name="T93" fmla="*/ 6 h 252"/>
                <a:gd name="T94" fmla="*/ 69 w 193"/>
                <a:gd name="T95" fmla="*/ 1 h 252"/>
                <a:gd name="T96" fmla="*/ 104 w 193"/>
                <a:gd name="T97" fmla="*/ 0 h 252"/>
                <a:gd name="T98" fmla="*/ 139 w 193"/>
                <a:gd name="T99" fmla="*/ 2 h 252"/>
                <a:gd name="T100" fmla="*/ 174 w 193"/>
                <a:gd name="T101" fmla="*/ 18 h 252"/>
                <a:gd name="T102" fmla="*/ 190 w 193"/>
                <a:gd name="T103" fmla="*/ 52 h 252"/>
                <a:gd name="T104" fmla="*/ 192 w 193"/>
                <a:gd name="T105" fmla="*/ 69 h 252"/>
                <a:gd name="T106" fmla="*/ 190 w 193"/>
                <a:gd name="T107" fmla="*/ 86 h 252"/>
                <a:gd name="T108" fmla="*/ 182 w 193"/>
                <a:gd name="T109" fmla="*/ 107 h 252"/>
                <a:gd name="T110" fmla="*/ 164 w 193"/>
                <a:gd name="T111" fmla="*/ 122 h 252"/>
                <a:gd name="T112" fmla="*/ 184 w 193"/>
                <a:gd name="T113" fmla="*/ 139 h 252"/>
                <a:gd name="T114" fmla="*/ 193 w 193"/>
                <a:gd name="T115" fmla="*/ 164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3" h="252">
                  <a:moveTo>
                    <a:pt x="193" y="164"/>
                  </a:moveTo>
                  <a:cubicBezTo>
                    <a:pt x="193" y="170"/>
                    <a:pt x="193" y="176"/>
                    <a:pt x="193" y="182"/>
                  </a:cubicBezTo>
                  <a:cubicBezTo>
                    <a:pt x="193" y="188"/>
                    <a:pt x="192" y="194"/>
                    <a:pt x="191" y="200"/>
                  </a:cubicBezTo>
                  <a:cubicBezTo>
                    <a:pt x="188" y="218"/>
                    <a:pt x="181" y="231"/>
                    <a:pt x="170" y="238"/>
                  </a:cubicBezTo>
                  <a:cubicBezTo>
                    <a:pt x="160" y="245"/>
                    <a:pt x="146" y="250"/>
                    <a:pt x="129" y="251"/>
                  </a:cubicBezTo>
                  <a:cubicBezTo>
                    <a:pt x="118" y="251"/>
                    <a:pt x="107" y="251"/>
                    <a:pt x="96" y="252"/>
                  </a:cubicBezTo>
                  <a:cubicBezTo>
                    <a:pt x="85" y="252"/>
                    <a:pt x="74" y="252"/>
                    <a:pt x="63" y="251"/>
                  </a:cubicBezTo>
                  <a:cubicBezTo>
                    <a:pt x="41" y="251"/>
                    <a:pt x="25" y="245"/>
                    <a:pt x="15" y="233"/>
                  </a:cubicBezTo>
                  <a:cubicBezTo>
                    <a:pt x="5" y="222"/>
                    <a:pt x="0" y="206"/>
                    <a:pt x="0" y="185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29" y="197"/>
                    <a:pt x="32" y="207"/>
                    <a:pt x="38" y="214"/>
                  </a:cubicBezTo>
                  <a:cubicBezTo>
                    <a:pt x="44" y="221"/>
                    <a:pt x="54" y="225"/>
                    <a:pt x="67" y="225"/>
                  </a:cubicBezTo>
                  <a:cubicBezTo>
                    <a:pt x="77" y="226"/>
                    <a:pt x="87" y="226"/>
                    <a:pt x="96" y="226"/>
                  </a:cubicBezTo>
                  <a:cubicBezTo>
                    <a:pt x="105" y="226"/>
                    <a:pt x="113" y="226"/>
                    <a:pt x="121" y="225"/>
                  </a:cubicBezTo>
                  <a:cubicBezTo>
                    <a:pt x="127" y="225"/>
                    <a:pt x="132" y="224"/>
                    <a:pt x="137" y="223"/>
                  </a:cubicBezTo>
                  <a:cubicBezTo>
                    <a:pt x="141" y="222"/>
                    <a:pt x="145" y="220"/>
                    <a:pt x="148" y="218"/>
                  </a:cubicBezTo>
                  <a:cubicBezTo>
                    <a:pt x="152" y="216"/>
                    <a:pt x="154" y="213"/>
                    <a:pt x="156" y="209"/>
                  </a:cubicBezTo>
                  <a:cubicBezTo>
                    <a:pt x="159" y="205"/>
                    <a:pt x="160" y="200"/>
                    <a:pt x="161" y="194"/>
                  </a:cubicBezTo>
                  <a:cubicBezTo>
                    <a:pt x="162" y="189"/>
                    <a:pt x="163" y="184"/>
                    <a:pt x="163" y="178"/>
                  </a:cubicBezTo>
                  <a:cubicBezTo>
                    <a:pt x="163" y="173"/>
                    <a:pt x="162" y="167"/>
                    <a:pt x="161" y="162"/>
                  </a:cubicBezTo>
                  <a:cubicBezTo>
                    <a:pt x="160" y="151"/>
                    <a:pt x="156" y="144"/>
                    <a:pt x="150" y="140"/>
                  </a:cubicBezTo>
                  <a:cubicBezTo>
                    <a:pt x="144" y="137"/>
                    <a:pt x="136" y="135"/>
                    <a:pt x="125" y="135"/>
                  </a:cubicBezTo>
                  <a:cubicBezTo>
                    <a:pt x="51" y="135"/>
                    <a:pt x="51" y="135"/>
                    <a:pt x="51" y="135"/>
                  </a:cubicBezTo>
                  <a:cubicBezTo>
                    <a:pt x="51" y="110"/>
                    <a:pt x="51" y="110"/>
                    <a:pt x="51" y="110"/>
                  </a:cubicBezTo>
                  <a:cubicBezTo>
                    <a:pt x="127" y="110"/>
                    <a:pt x="127" y="110"/>
                    <a:pt x="127" y="110"/>
                  </a:cubicBezTo>
                  <a:cubicBezTo>
                    <a:pt x="136" y="110"/>
                    <a:pt x="144" y="107"/>
                    <a:pt x="150" y="102"/>
                  </a:cubicBezTo>
                  <a:cubicBezTo>
                    <a:pt x="156" y="98"/>
                    <a:pt x="159" y="90"/>
                    <a:pt x="160" y="81"/>
                  </a:cubicBezTo>
                  <a:cubicBezTo>
                    <a:pt x="161" y="78"/>
                    <a:pt x="161" y="75"/>
                    <a:pt x="161" y="72"/>
                  </a:cubicBezTo>
                  <a:cubicBezTo>
                    <a:pt x="161" y="68"/>
                    <a:pt x="161" y="65"/>
                    <a:pt x="161" y="62"/>
                  </a:cubicBezTo>
                  <a:cubicBezTo>
                    <a:pt x="161" y="55"/>
                    <a:pt x="159" y="50"/>
                    <a:pt x="157" y="45"/>
                  </a:cubicBezTo>
                  <a:cubicBezTo>
                    <a:pt x="155" y="41"/>
                    <a:pt x="152" y="37"/>
                    <a:pt x="148" y="35"/>
                  </a:cubicBezTo>
                  <a:cubicBezTo>
                    <a:pt x="145" y="32"/>
                    <a:pt x="140" y="30"/>
                    <a:pt x="136" y="29"/>
                  </a:cubicBezTo>
                  <a:cubicBezTo>
                    <a:pt x="131" y="27"/>
                    <a:pt x="125" y="27"/>
                    <a:pt x="120" y="26"/>
                  </a:cubicBezTo>
                  <a:cubicBezTo>
                    <a:pt x="116" y="26"/>
                    <a:pt x="112" y="26"/>
                    <a:pt x="108" y="26"/>
                  </a:cubicBezTo>
                  <a:cubicBezTo>
                    <a:pt x="104" y="26"/>
                    <a:pt x="100" y="26"/>
                    <a:pt x="96" y="26"/>
                  </a:cubicBezTo>
                  <a:cubicBezTo>
                    <a:pt x="92" y="26"/>
                    <a:pt x="87" y="26"/>
                    <a:pt x="83" y="26"/>
                  </a:cubicBezTo>
                  <a:cubicBezTo>
                    <a:pt x="79" y="27"/>
                    <a:pt x="75" y="27"/>
                    <a:pt x="72" y="27"/>
                  </a:cubicBezTo>
                  <a:cubicBezTo>
                    <a:pt x="57" y="28"/>
                    <a:pt x="46" y="32"/>
                    <a:pt x="39" y="39"/>
                  </a:cubicBezTo>
                  <a:cubicBezTo>
                    <a:pt x="33" y="47"/>
                    <a:pt x="29" y="58"/>
                    <a:pt x="29" y="73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55"/>
                    <a:pt x="1" y="46"/>
                    <a:pt x="5" y="38"/>
                  </a:cubicBezTo>
                  <a:cubicBezTo>
                    <a:pt x="8" y="31"/>
                    <a:pt x="12" y="24"/>
                    <a:pt x="18" y="19"/>
                  </a:cubicBezTo>
                  <a:cubicBezTo>
                    <a:pt x="25" y="13"/>
                    <a:pt x="32" y="9"/>
                    <a:pt x="41" y="6"/>
                  </a:cubicBezTo>
                  <a:cubicBezTo>
                    <a:pt x="50" y="3"/>
                    <a:pt x="60" y="1"/>
                    <a:pt x="69" y="1"/>
                  </a:cubicBezTo>
                  <a:cubicBezTo>
                    <a:pt x="80" y="0"/>
                    <a:pt x="92" y="0"/>
                    <a:pt x="104" y="0"/>
                  </a:cubicBezTo>
                  <a:cubicBezTo>
                    <a:pt x="116" y="1"/>
                    <a:pt x="128" y="1"/>
                    <a:pt x="139" y="2"/>
                  </a:cubicBezTo>
                  <a:cubicBezTo>
                    <a:pt x="153" y="4"/>
                    <a:pt x="164" y="9"/>
                    <a:pt x="174" y="18"/>
                  </a:cubicBezTo>
                  <a:cubicBezTo>
                    <a:pt x="183" y="26"/>
                    <a:pt x="188" y="38"/>
                    <a:pt x="190" y="52"/>
                  </a:cubicBezTo>
                  <a:cubicBezTo>
                    <a:pt x="191" y="58"/>
                    <a:pt x="192" y="63"/>
                    <a:pt x="192" y="69"/>
                  </a:cubicBezTo>
                  <a:cubicBezTo>
                    <a:pt x="191" y="75"/>
                    <a:pt x="191" y="80"/>
                    <a:pt x="190" y="86"/>
                  </a:cubicBezTo>
                  <a:cubicBezTo>
                    <a:pt x="189" y="93"/>
                    <a:pt x="186" y="100"/>
                    <a:pt x="182" y="107"/>
                  </a:cubicBezTo>
                  <a:cubicBezTo>
                    <a:pt x="177" y="114"/>
                    <a:pt x="171" y="118"/>
                    <a:pt x="164" y="122"/>
                  </a:cubicBezTo>
                  <a:cubicBezTo>
                    <a:pt x="172" y="125"/>
                    <a:pt x="179" y="131"/>
                    <a:pt x="184" y="139"/>
                  </a:cubicBezTo>
                  <a:cubicBezTo>
                    <a:pt x="189" y="147"/>
                    <a:pt x="192" y="155"/>
                    <a:pt x="193" y="164"/>
                  </a:cubicBezTo>
                  <a:close/>
                </a:path>
              </a:pathLst>
            </a:custGeom>
            <a:solidFill>
              <a:srgbClr val="F6F6F0"/>
            </a:solidFill>
            <a:ln w="7938" cap="flat">
              <a:noFill/>
              <a:prstDash val="solid"/>
              <a:miter lim="800000"/>
              <a:headEnd/>
              <a:tailEnd/>
            </a:ln>
            <a:effectLst>
              <a:outerShdw blurRad="25400" algn="ctr" rotWithShape="0">
                <a:prstClr val="black">
                  <a:alpha val="50000"/>
                </a:prstClr>
              </a:outerShdw>
            </a:effectLst>
            <a:scene3d>
              <a:camera prst="orthographicFront"/>
              <a:lightRig rig="threePt" dir="t"/>
            </a:scene3d>
            <a:sp3d extrusionH="50800"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667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1128401" y="3912191"/>
            <a:ext cx="355077" cy="355077"/>
            <a:chOff x="6227591" y="4384053"/>
            <a:chExt cx="263525" cy="263525"/>
          </a:xfrm>
        </p:grpSpPr>
        <p:grpSp>
          <p:nvGrpSpPr>
            <p:cNvPr id="49" name="组合 48"/>
            <p:cNvGrpSpPr/>
            <p:nvPr/>
          </p:nvGrpSpPr>
          <p:grpSpPr>
            <a:xfrm>
              <a:off x="6227591" y="4384053"/>
              <a:ext cx="263525" cy="263525"/>
              <a:chOff x="2366083" y="3784622"/>
              <a:chExt cx="330552" cy="330552"/>
            </a:xfrm>
            <a:effectLst>
              <a:outerShdw blurRad="152400" dist="152400" dir="2700000" sx="90000" sy="9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55" name="Oval 1556"/>
              <p:cNvSpPr>
                <a:spLocks noChangeArrowheads="1"/>
              </p:cNvSpPr>
              <p:nvPr/>
            </p:nvSpPr>
            <p:spPr bwMode="auto">
              <a:xfrm>
                <a:off x="2366083" y="3784622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85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Oval 1556_1"/>
              <p:cNvSpPr>
                <a:spLocks noChangeArrowheads="1"/>
              </p:cNvSpPr>
              <p:nvPr/>
            </p:nvSpPr>
            <p:spPr bwMode="auto">
              <a:xfrm>
                <a:off x="2378359" y="3796898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90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6255016" y="4411478"/>
              <a:ext cx="208670" cy="208670"/>
              <a:chOff x="1691680" y="3890524"/>
              <a:chExt cx="330552" cy="330552"/>
            </a:xfrm>
          </p:grpSpPr>
          <p:sp>
            <p:nvSpPr>
              <p:cNvPr id="53" name="Oval 1556"/>
              <p:cNvSpPr>
                <a:spLocks noChangeArrowheads="1"/>
              </p:cNvSpPr>
              <p:nvPr/>
            </p:nvSpPr>
            <p:spPr bwMode="auto">
              <a:xfrm>
                <a:off x="1691680" y="3890524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5"/>
                  </a:gs>
                  <a:gs pos="100000">
                    <a:schemeClr val="accent5">
                      <a:lumMod val="9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Oval 1556_1"/>
              <p:cNvSpPr>
                <a:spLocks noChangeArrowheads="1"/>
              </p:cNvSpPr>
              <p:nvPr/>
            </p:nvSpPr>
            <p:spPr bwMode="auto">
              <a:xfrm>
                <a:off x="1703956" y="3902800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5">
                      <a:lumMod val="90000"/>
                    </a:schemeClr>
                  </a:gs>
                  <a:gs pos="100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1" name="Freeform 1616"/>
            <p:cNvSpPr>
              <a:spLocks/>
            </p:cNvSpPr>
            <p:nvPr/>
          </p:nvSpPr>
          <p:spPr bwMode="auto">
            <a:xfrm>
              <a:off x="6302360" y="4443940"/>
              <a:ext cx="171625" cy="180054"/>
            </a:xfrm>
            <a:custGeom>
              <a:avLst/>
              <a:gdLst>
                <a:gd name="T0" fmla="*/ 390 w 896"/>
                <a:gd name="T1" fmla="*/ 0 h 940"/>
                <a:gd name="T2" fmla="*/ 343 w 896"/>
                <a:gd name="T3" fmla="*/ 25 h 940"/>
                <a:gd name="T4" fmla="*/ 355 w 896"/>
                <a:gd name="T5" fmla="*/ 77 h 940"/>
                <a:gd name="T6" fmla="*/ 355 w 896"/>
                <a:gd name="T7" fmla="*/ 451 h 940"/>
                <a:gd name="T8" fmla="*/ 31 w 896"/>
                <a:gd name="T9" fmla="*/ 451 h 940"/>
                <a:gd name="T10" fmla="*/ 0 w 896"/>
                <a:gd name="T11" fmla="*/ 481 h 940"/>
                <a:gd name="T12" fmla="*/ 459 w 896"/>
                <a:gd name="T13" fmla="*/ 940 h 940"/>
                <a:gd name="T14" fmla="*/ 896 w 896"/>
                <a:gd name="T15" fmla="*/ 503 h 940"/>
                <a:gd name="T16" fmla="*/ 390 w 896"/>
                <a:gd name="T17" fmla="*/ 0 h 9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6" h="940">
                  <a:moveTo>
                    <a:pt x="390" y="0"/>
                  </a:moveTo>
                  <a:lnTo>
                    <a:pt x="343" y="25"/>
                  </a:lnTo>
                  <a:lnTo>
                    <a:pt x="355" y="77"/>
                  </a:lnTo>
                  <a:lnTo>
                    <a:pt x="355" y="451"/>
                  </a:lnTo>
                  <a:lnTo>
                    <a:pt x="31" y="451"/>
                  </a:lnTo>
                  <a:lnTo>
                    <a:pt x="0" y="481"/>
                  </a:lnTo>
                  <a:lnTo>
                    <a:pt x="459" y="940"/>
                  </a:lnTo>
                  <a:lnTo>
                    <a:pt x="896" y="503"/>
                  </a:lnTo>
                  <a:lnTo>
                    <a:pt x="390" y="0"/>
                  </a:lnTo>
                  <a:close/>
                </a:path>
              </a:pathLst>
            </a:custGeom>
            <a:gradFill>
              <a:gsLst>
                <a:gs pos="0">
                  <a:schemeClr val="accent5">
                    <a:lumMod val="50000"/>
                    <a:alpha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1612"/>
            <p:cNvSpPr>
              <a:spLocks noEditPoints="1"/>
            </p:cNvSpPr>
            <p:nvPr/>
          </p:nvSpPr>
          <p:spPr bwMode="auto">
            <a:xfrm>
              <a:off x="6301977" y="4443940"/>
              <a:ext cx="88303" cy="113013"/>
            </a:xfrm>
            <a:custGeom>
              <a:avLst/>
              <a:gdLst>
                <a:gd name="T0" fmla="*/ 387 w 461"/>
                <a:gd name="T1" fmla="*/ 481 h 590"/>
                <a:gd name="T2" fmla="*/ 387 w 461"/>
                <a:gd name="T3" fmla="*/ 590 h 590"/>
                <a:gd name="T4" fmla="*/ 316 w 461"/>
                <a:gd name="T5" fmla="*/ 590 h 590"/>
                <a:gd name="T6" fmla="*/ 316 w 461"/>
                <a:gd name="T7" fmla="*/ 481 h 590"/>
                <a:gd name="T8" fmla="*/ 0 w 461"/>
                <a:gd name="T9" fmla="*/ 481 h 590"/>
                <a:gd name="T10" fmla="*/ 0 w 461"/>
                <a:gd name="T11" fmla="*/ 418 h 590"/>
                <a:gd name="T12" fmla="*/ 260 w 461"/>
                <a:gd name="T13" fmla="*/ 0 h 590"/>
                <a:gd name="T14" fmla="*/ 387 w 461"/>
                <a:gd name="T15" fmla="*/ 0 h 590"/>
                <a:gd name="T16" fmla="*/ 387 w 461"/>
                <a:gd name="T17" fmla="*/ 420 h 590"/>
                <a:gd name="T18" fmla="*/ 461 w 461"/>
                <a:gd name="T19" fmla="*/ 420 h 590"/>
                <a:gd name="T20" fmla="*/ 461 w 461"/>
                <a:gd name="T21" fmla="*/ 481 h 590"/>
                <a:gd name="T22" fmla="*/ 387 w 461"/>
                <a:gd name="T23" fmla="*/ 481 h 590"/>
                <a:gd name="T24" fmla="*/ 316 w 461"/>
                <a:gd name="T25" fmla="*/ 63 h 590"/>
                <a:gd name="T26" fmla="*/ 298 w 461"/>
                <a:gd name="T27" fmla="*/ 63 h 590"/>
                <a:gd name="T28" fmla="*/ 80 w 461"/>
                <a:gd name="T29" fmla="*/ 420 h 590"/>
                <a:gd name="T30" fmla="*/ 316 w 461"/>
                <a:gd name="T31" fmla="*/ 420 h 590"/>
                <a:gd name="T32" fmla="*/ 316 w 461"/>
                <a:gd name="T33" fmla="*/ 63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1" h="590">
                  <a:moveTo>
                    <a:pt x="387" y="481"/>
                  </a:moveTo>
                  <a:lnTo>
                    <a:pt x="387" y="590"/>
                  </a:lnTo>
                  <a:lnTo>
                    <a:pt x="316" y="590"/>
                  </a:lnTo>
                  <a:lnTo>
                    <a:pt x="316" y="481"/>
                  </a:lnTo>
                  <a:lnTo>
                    <a:pt x="0" y="481"/>
                  </a:lnTo>
                  <a:lnTo>
                    <a:pt x="0" y="418"/>
                  </a:lnTo>
                  <a:lnTo>
                    <a:pt x="260" y="0"/>
                  </a:lnTo>
                  <a:lnTo>
                    <a:pt x="387" y="0"/>
                  </a:lnTo>
                  <a:lnTo>
                    <a:pt x="387" y="420"/>
                  </a:lnTo>
                  <a:lnTo>
                    <a:pt x="461" y="420"/>
                  </a:lnTo>
                  <a:lnTo>
                    <a:pt x="461" y="481"/>
                  </a:lnTo>
                  <a:lnTo>
                    <a:pt x="387" y="481"/>
                  </a:lnTo>
                  <a:close/>
                  <a:moveTo>
                    <a:pt x="316" y="63"/>
                  </a:moveTo>
                  <a:lnTo>
                    <a:pt x="298" y="63"/>
                  </a:lnTo>
                  <a:lnTo>
                    <a:pt x="80" y="420"/>
                  </a:lnTo>
                  <a:lnTo>
                    <a:pt x="316" y="420"/>
                  </a:lnTo>
                  <a:lnTo>
                    <a:pt x="316" y="63"/>
                  </a:lnTo>
                  <a:close/>
                </a:path>
              </a:pathLst>
            </a:custGeom>
            <a:solidFill>
              <a:srgbClr val="F6F6F0"/>
            </a:solidFill>
            <a:ln w="7938" cap="flat">
              <a:noFill/>
              <a:prstDash val="solid"/>
              <a:miter lim="800000"/>
              <a:headEnd/>
              <a:tailEnd/>
            </a:ln>
            <a:effectLst>
              <a:outerShdw blurRad="25400" algn="ctr" rotWithShape="0">
                <a:prstClr val="black">
                  <a:alpha val="50000"/>
                </a:prstClr>
              </a:outerShdw>
            </a:effectLst>
            <a:scene3d>
              <a:camera prst="orthographicFront"/>
              <a:lightRig rig="threePt" dir="t"/>
            </a:scene3d>
            <a:sp3d extrusionH="50800"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667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41687" y="3896660"/>
            <a:ext cx="355077" cy="371264"/>
            <a:chOff x="4859439" y="4393690"/>
            <a:chExt cx="263525" cy="275538"/>
          </a:xfrm>
        </p:grpSpPr>
        <p:grpSp>
          <p:nvGrpSpPr>
            <p:cNvPr id="58" name="组合 57"/>
            <p:cNvGrpSpPr/>
            <p:nvPr/>
          </p:nvGrpSpPr>
          <p:grpSpPr>
            <a:xfrm>
              <a:off x="4859439" y="4393690"/>
              <a:ext cx="263525" cy="263525"/>
              <a:chOff x="2366083" y="3784622"/>
              <a:chExt cx="330552" cy="330552"/>
            </a:xfrm>
            <a:effectLst>
              <a:outerShdw blurRad="152400" dist="152400" dir="2700000" sx="90000" sy="9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64" name="Oval 1556"/>
              <p:cNvSpPr>
                <a:spLocks noChangeArrowheads="1"/>
              </p:cNvSpPr>
              <p:nvPr/>
            </p:nvSpPr>
            <p:spPr bwMode="auto">
              <a:xfrm>
                <a:off x="2366083" y="3784622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85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" name="Oval 1556_1"/>
              <p:cNvSpPr>
                <a:spLocks noChangeArrowheads="1"/>
              </p:cNvSpPr>
              <p:nvPr/>
            </p:nvSpPr>
            <p:spPr bwMode="auto">
              <a:xfrm>
                <a:off x="2378359" y="3796898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90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>
              <a:off x="4886864" y="4421115"/>
              <a:ext cx="208670" cy="208670"/>
              <a:chOff x="1691680" y="3890524"/>
              <a:chExt cx="330552" cy="330552"/>
            </a:xfrm>
          </p:grpSpPr>
          <p:sp>
            <p:nvSpPr>
              <p:cNvPr id="62" name="Oval 1556"/>
              <p:cNvSpPr>
                <a:spLocks noChangeArrowheads="1"/>
              </p:cNvSpPr>
              <p:nvPr/>
            </p:nvSpPr>
            <p:spPr bwMode="auto">
              <a:xfrm>
                <a:off x="1691680" y="3890524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Oval 1556_1"/>
              <p:cNvSpPr>
                <a:spLocks noChangeArrowheads="1"/>
              </p:cNvSpPr>
              <p:nvPr/>
            </p:nvSpPr>
            <p:spPr bwMode="auto">
              <a:xfrm>
                <a:off x="1703956" y="3902800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90000"/>
                    </a:schemeClr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0" name="Freeform 1614"/>
            <p:cNvSpPr>
              <a:spLocks/>
            </p:cNvSpPr>
            <p:nvPr/>
          </p:nvSpPr>
          <p:spPr bwMode="auto">
            <a:xfrm>
              <a:off x="4945608" y="4486286"/>
              <a:ext cx="170246" cy="182942"/>
            </a:xfrm>
            <a:custGeom>
              <a:avLst/>
              <a:gdLst>
                <a:gd name="T0" fmla="*/ 406 w 952"/>
                <a:gd name="T1" fmla="*/ 0 h 1023"/>
                <a:gd name="T2" fmla="*/ 406 w 952"/>
                <a:gd name="T3" fmla="*/ 0 h 1023"/>
                <a:gd name="T4" fmla="*/ 375 w 952"/>
                <a:gd name="T5" fmla="*/ 215 h 1023"/>
                <a:gd name="T6" fmla="*/ 61 w 952"/>
                <a:gd name="T7" fmla="*/ 357 h 1023"/>
                <a:gd name="T8" fmla="*/ 21 w 952"/>
                <a:gd name="T9" fmla="*/ 525 h 1023"/>
                <a:gd name="T10" fmla="*/ 0 w 952"/>
                <a:gd name="T11" fmla="*/ 551 h 1023"/>
                <a:gd name="T12" fmla="*/ 0 w 952"/>
                <a:gd name="T13" fmla="*/ 551 h 1023"/>
                <a:gd name="T14" fmla="*/ 472 w 952"/>
                <a:gd name="T15" fmla="*/ 1023 h 1023"/>
                <a:gd name="T16" fmla="*/ 952 w 952"/>
                <a:gd name="T17" fmla="*/ 546 h 1023"/>
                <a:gd name="T18" fmla="*/ 406 w 952"/>
                <a:gd name="T19" fmla="*/ 0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2" h="1023">
                  <a:moveTo>
                    <a:pt x="406" y="0"/>
                  </a:moveTo>
                  <a:lnTo>
                    <a:pt x="406" y="0"/>
                  </a:lnTo>
                  <a:lnTo>
                    <a:pt x="375" y="215"/>
                  </a:lnTo>
                  <a:lnTo>
                    <a:pt x="61" y="357"/>
                  </a:lnTo>
                  <a:lnTo>
                    <a:pt x="21" y="525"/>
                  </a:lnTo>
                  <a:lnTo>
                    <a:pt x="0" y="551"/>
                  </a:lnTo>
                  <a:lnTo>
                    <a:pt x="0" y="551"/>
                  </a:lnTo>
                  <a:lnTo>
                    <a:pt x="472" y="1023"/>
                  </a:lnTo>
                  <a:lnTo>
                    <a:pt x="952" y="546"/>
                  </a:lnTo>
                  <a:lnTo>
                    <a:pt x="406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0"/>
                    <a:alpha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61" name="Freeform 1610"/>
            <p:cNvSpPr>
              <a:spLocks/>
            </p:cNvSpPr>
            <p:nvPr/>
          </p:nvSpPr>
          <p:spPr bwMode="auto">
            <a:xfrm>
              <a:off x="4945966" y="4478775"/>
              <a:ext cx="80295" cy="106046"/>
            </a:xfrm>
            <a:custGeom>
              <a:avLst/>
              <a:gdLst>
                <a:gd name="T0" fmla="*/ 0 w 190"/>
                <a:gd name="T1" fmla="*/ 251 h 251"/>
                <a:gd name="T2" fmla="*/ 0 w 190"/>
                <a:gd name="T3" fmla="*/ 196 h 251"/>
                <a:gd name="T4" fmla="*/ 6 w 190"/>
                <a:gd name="T5" fmla="*/ 169 h 251"/>
                <a:gd name="T6" fmla="*/ 26 w 190"/>
                <a:gd name="T7" fmla="*/ 151 h 251"/>
                <a:gd name="T8" fmla="*/ 51 w 190"/>
                <a:gd name="T9" fmla="*/ 141 h 251"/>
                <a:gd name="T10" fmla="*/ 79 w 190"/>
                <a:gd name="T11" fmla="*/ 130 h 251"/>
                <a:gd name="T12" fmla="*/ 106 w 190"/>
                <a:gd name="T13" fmla="*/ 120 h 251"/>
                <a:gd name="T14" fmla="*/ 130 w 190"/>
                <a:gd name="T15" fmla="*/ 111 h 251"/>
                <a:gd name="T16" fmla="*/ 148 w 190"/>
                <a:gd name="T17" fmla="*/ 100 h 251"/>
                <a:gd name="T18" fmla="*/ 156 w 190"/>
                <a:gd name="T19" fmla="*/ 80 h 251"/>
                <a:gd name="T20" fmla="*/ 156 w 190"/>
                <a:gd name="T21" fmla="*/ 71 h 251"/>
                <a:gd name="T22" fmla="*/ 156 w 190"/>
                <a:gd name="T23" fmla="*/ 60 h 251"/>
                <a:gd name="T24" fmla="*/ 145 w 190"/>
                <a:gd name="T25" fmla="*/ 37 h 251"/>
                <a:gd name="T26" fmla="*/ 121 w 190"/>
                <a:gd name="T27" fmla="*/ 27 h 251"/>
                <a:gd name="T28" fmla="*/ 99 w 190"/>
                <a:gd name="T29" fmla="*/ 26 h 251"/>
                <a:gd name="T30" fmla="*/ 76 w 190"/>
                <a:gd name="T31" fmla="*/ 27 h 251"/>
                <a:gd name="T32" fmla="*/ 43 w 190"/>
                <a:gd name="T33" fmla="*/ 40 h 251"/>
                <a:gd name="T34" fmla="*/ 33 w 190"/>
                <a:gd name="T35" fmla="*/ 76 h 251"/>
                <a:gd name="T36" fmla="*/ 33 w 190"/>
                <a:gd name="T37" fmla="*/ 107 h 251"/>
                <a:gd name="T38" fmla="*/ 2 w 190"/>
                <a:gd name="T39" fmla="*/ 107 h 251"/>
                <a:gd name="T40" fmla="*/ 2 w 190"/>
                <a:gd name="T41" fmla="*/ 70 h 251"/>
                <a:gd name="T42" fmla="*/ 19 w 190"/>
                <a:gd name="T43" fmla="*/ 19 h 251"/>
                <a:gd name="T44" fmla="*/ 69 w 190"/>
                <a:gd name="T45" fmla="*/ 0 h 251"/>
                <a:gd name="T46" fmla="*/ 99 w 190"/>
                <a:gd name="T47" fmla="*/ 0 h 251"/>
                <a:gd name="T48" fmla="*/ 130 w 190"/>
                <a:gd name="T49" fmla="*/ 2 h 251"/>
                <a:gd name="T50" fmla="*/ 168 w 190"/>
                <a:gd name="T51" fmla="*/ 17 h 251"/>
                <a:gd name="T52" fmla="*/ 186 w 190"/>
                <a:gd name="T53" fmla="*/ 55 h 251"/>
                <a:gd name="T54" fmla="*/ 186 w 190"/>
                <a:gd name="T55" fmla="*/ 83 h 251"/>
                <a:gd name="T56" fmla="*/ 178 w 190"/>
                <a:gd name="T57" fmla="*/ 110 h 251"/>
                <a:gd name="T58" fmla="*/ 148 w 190"/>
                <a:gd name="T59" fmla="*/ 135 h 251"/>
                <a:gd name="T60" fmla="*/ 123 w 190"/>
                <a:gd name="T61" fmla="*/ 144 h 251"/>
                <a:gd name="T62" fmla="*/ 96 w 190"/>
                <a:gd name="T63" fmla="*/ 154 h 251"/>
                <a:gd name="T64" fmla="*/ 68 w 190"/>
                <a:gd name="T65" fmla="*/ 165 h 251"/>
                <a:gd name="T66" fmla="*/ 44 w 190"/>
                <a:gd name="T67" fmla="*/ 174 h 251"/>
                <a:gd name="T68" fmla="*/ 33 w 190"/>
                <a:gd name="T69" fmla="*/ 183 h 251"/>
                <a:gd name="T70" fmla="*/ 30 w 190"/>
                <a:gd name="T71" fmla="*/ 197 h 251"/>
                <a:gd name="T72" fmla="*/ 30 w 190"/>
                <a:gd name="T73" fmla="*/ 226 h 251"/>
                <a:gd name="T74" fmla="*/ 190 w 190"/>
                <a:gd name="T75" fmla="*/ 226 h 251"/>
                <a:gd name="T76" fmla="*/ 190 w 190"/>
                <a:gd name="T77" fmla="*/ 251 h 251"/>
                <a:gd name="T78" fmla="*/ 0 w 190"/>
                <a:gd name="T79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0" h="251">
                  <a:moveTo>
                    <a:pt x="0" y="251"/>
                  </a:moveTo>
                  <a:cubicBezTo>
                    <a:pt x="0" y="196"/>
                    <a:pt x="0" y="196"/>
                    <a:pt x="0" y="196"/>
                  </a:cubicBezTo>
                  <a:cubicBezTo>
                    <a:pt x="0" y="186"/>
                    <a:pt x="2" y="177"/>
                    <a:pt x="6" y="169"/>
                  </a:cubicBezTo>
                  <a:cubicBezTo>
                    <a:pt x="9" y="161"/>
                    <a:pt x="16" y="155"/>
                    <a:pt x="26" y="151"/>
                  </a:cubicBezTo>
                  <a:cubicBezTo>
                    <a:pt x="34" y="148"/>
                    <a:pt x="42" y="144"/>
                    <a:pt x="51" y="141"/>
                  </a:cubicBezTo>
                  <a:cubicBezTo>
                    <a:pt x="60" y="137"/>
                    <a:pt x="70" y="134"/>
                    <a:pt x="79" y="130"/>
                  </a:cubicBezTo>
                  <a:cubicBezTo>
                    <a:pt x="88" y="127"/>
                    <a:pt x="97" y="123"/>
                    <a:pt x="106" y="120"/>
                  </a:cubicBezTo>
                  <a:cubicBezTo>
                    <a:pt x="114" y="117"/>
                    <a:pt x="122" y="114"/>
                    <a:pt x="130" y="111"/>
                  </a:cubicBezTo>
                  <a:cubicBezTo>
                    <a:pt x="138" y="109"/>
                    <a:pt x="144" y="105"/>
                    <a:pt x="148" y="100"/>
                  </a:cubicBezTo>
                  <a:cubicBezTo>
                    <a:pt x="152" y="96"/>
                    <a:pt x="154" y="89"/>
                    <a:pt x="156" y="80"/>
                  </a:cubicBezTo>
                  <a:cubicBezTo>
                    <a:pt x="156" y="78"/>
                    <a:pt x="156" y="75"/>
                    <a:pt x="156" y="71"/>
                  </a:cubicBezTo>
                  <a:cubicBezTo>
                    <a:pt x="156" y="68"/>
                    <a:pt x="156" y="64"/>
                    <a:pt x="156" y="60"/>
                  </a:cubicBezTo>
                  <a:cubicBezTo>
                    <a:pt x="155" y="50"/>
                    <a:pt x="151" y="42"/>
                    <a:pt x="145" y="37"/>
                  </a:cubicBezTo>
                  <a:cubicBezTo>
                    <a:pt x="139" y="31"/>
                    <a:pt x="131" y="28"/>
                    <a:pt x="121" y="27"/>
                  </a:cubicBezTo>
                  <a:cubicBezTo>
                    <a:pt x="113" y="27"/>
                    <a:pt x="105" y="26"/>
                    <a:pt x="99" y="26"/>
                  </a:cubicBezTo>
                  <a:cubicBezTo>
                    <a:pt x="92" y="26"/>
                    <a:pt x="85" y="26"/>
                    <a:pt x="76" y="27"/>
                  </a:cubicBezTo>
                  <a:cubicBezTo>
                    <a:pt x="60" y="27"/>
                    <a:pt x="49" y="32"/>
                    <a:pt x="43" y="40"/>
                  </a:cubicBezTo>
                  <a:cubicBezTo>
                    <a:pt x="36" y="47"/>
                    <a:pt x="33" y="59"/>
                    <a:pt x="33" y="76"/>
                  </a:cubicBezTo>
                  <a:cubicBezTo>
                    <a:pt x="33" y="107"/>
                    <a:pt x="33" y="107"/>
                    <a:pt x="33" y="107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49"/>
                    <a:pt x="8" y="32"/>
                    <a:pt x="19" y="19"/>
                  </a:cubicBezTo>
                  <a:cubicBezTo>
                    <a:pt x="31" y="7"/>
                    <a:pt x="47" y="1"/>
                    <a:pt x="69" y="0"/>
                  </a:cubicBezTo>
                  <a:cubicBezTo>
                    <a:pt x="78" y="0"/>
                    <a:pt x="88" y="0"/>
                    <a:pt x="99" y="0"/>
                  </a:cubicBezTo>
                  <a:cubicBezTo>
                    <a:pt x="109" y="0"/>
                    <a:pt x="119" y="0"/>
                    <a:pt x="130" y="2"/>
                  </a:cubicBezTo>
                  <a:cubicBezTo>
                    <a:pt x="146" y="3"/>
                    <a:pt x="159" y="9"/>
                    <a:pt x="168" y="17"/>
                  </a:cubicBezTo>
                  <a:cubicBezTo>
                    <a:pt x="178" y="26"/>
                    <a:pt x="183" y="38"/>
                    <a:pt x="186" y="55"/>
                  </a:cubicBezTo>
                  <a:cubicBezTo>
                    <a:pt x="187" y="64"/>
                    <a:pt x="187" y="73"/>
                    <a:pt x="186" y="83"/>
                  </a:cubicBezTo>
                  <a:cubicBezTo>
                    <a:pt x="185" y="93"/>
                    <a:pt x="182" y="102"/>
                    <a:pt x="178" y="110"/>
                  </a:cubicBezTo>
                  <a:cubicBezTo>
                    <a:pt x="171" y="121"/>
                    <a:pt x="161" y="130"/>
                    <a:pt x="148" y="135"/>
                  </a:cubicBezTo>
                  <a:cubicBezTo>
                    <a:pt x="140" y="137"/>
                    <a:pt x="132" y="140"/>
                    <a:pt x="123" y="144"/>
                  </a:cubicBezTo>
                  <a:cubicBezTo>
                    <a:pt x="114" y="147"/>
                    <a:pt x="105" y="151"/>
                    <a:pt x="96" y="154"/>
                  </a:cubicBezTo>
                  <a:cubicBezTo>
                    <a:pt x="87" y="158"/>
                    <a:pt x="77" y="161"/>
                    <a:pt x="68" y="165"/>
                  </a:cubicBezTo>
                  <a:cubicBezTo>
                    <a:pt x="59" y="168"/>
                    <a:pt x="51" y="171"/>
                    <a:pt x="44" y="174"/>
                  </a:cubicBezTo>
                  <a:cubicBezTo>
                    <a:pt x="39" y="176"/>
                    <a:pt x="35" y="179"/>
                    <a:pt x="33" y="183"/>
                  </a:cubicBezTo>
                  <a:cubicBezTo>
                    <a:pt x="31" y="187"/>
                    <a:pt x="30" y="192"/>
                    <a:pt x="30" y="197"/>
                  </a:cubicBezTo>
                  <a:cubicBezTo>
                    <a:pt x="30" y="226"/>
                    <a:pt x="30" y="226"/>
                    <a:pt x="30" y="226"/>
                  </a:cubicBezTo>
                  <a:cubicBezTo>
                    <a:pt x="190" y="226"/>
                    <a:pt x="190" y="226"/>
                    <a:pt x="190" y="226"/>
                  </a:cubicBezTo>
                  <a:cubicBezTo>
                    <a:pt x="190" y="251"/>
                    <a:pt x="190" y="251"/>
                    <a:pt x="190" y="251"/>
                  </a:cubicBezTo>
                  <a:lnTo>
                    <a:pt x="0" y="251"/>
                  </a:lnTo>
                  <a:close/>
                </a:path>
              </a:pathLst>
            </a:custGeom>
            <a:solidFill>
              <a:srgbClr val="F6F6F0"/>
            </a:solidFill>
            <a:ln w="7938" cap="flat">
              <a:noFill/>
              <a:prstDash val="solid"/>
              <a:miter lim="800000"/>
              <a:headEnd/>
              <a:tailEnd/>
            </a:ln>
            <a:effectLst>
              <a:outerShdw blurRad="25400" algn="ctr" rotWithShape="0">
                <a:prstClr val="black">
                  <a:alpha val="50000"/>
                </a:prstClr>
              </a:outerShdw>
            </a:effectLst>
            <a:scene3d>
              <a:camera prst="orthographicFront"/>
              <a:lightRig rig="threePt" dir="t"/>
            </a:scene3d>
            <a:sp3d extrusionH="50800"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667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6" name="TextBox 3"/>
          <p:cNvSpPr txBox="1"/>
          <p:nvPr/>
        </p:nvSpPr>
        <p:spPr>
          <a:xfrm>
            <a:off x="5178806" y="192458"/>
            <a:ext cx="408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/>
                </a:solidFill>
                <a:cs typeface="+mn-ea"/>
                <a:sym typeface="+mn-lt"/>
              </a:rPr>
              <a:t>添加您的标题</a:t>
            </a:r>
            <a:endParaRPr lang="zh-CN" altLang="en-US" sz="28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5449515" y="715678"/>
            <a:ext cx="136815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8" name="图片 6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14711" y="-263381"/>
            <a:ext cx="1395755" cy="133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849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3742" y="-448730"/>
            <a:ext cx="5624526" cy="534087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75131" y="383848"/>
            <a:ext cx="3840719" cy="367572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11" r="72746"/>
          <a:stretch/>
        </p:blipFill>
        <p:spPr>
          <a:xfrm>
            <a:off x="10647032" y="3717032"/>
            <a:ext cx="1571236" cy="446969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863125" y="3307972"/>
            <a:ext cx="8679182" cy="126079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593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演讲完毕  谢谢</a:t>
            </a:r>
            <a:endParaRPr lang="zh-CN" altLang="en-US" sz="7593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33291" y="4892148"/>
            <a:ext cx="55388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accent3"/>
                </a:solidFill>
                <a:cs typeface="+mn-ea"/>
                <a:sym typeface="+mn-lt"/>
              </a:rPr>
              <a:t>日期：</a:t>
            </a:r>
            <a:r>
              <a:rPr lang="en-US" altLang="zh-CN" sz="2000" b="1" dirty="0" smtClean="0">
                <a:solidFill>
                  <a:schemeClr val="accent3"/>
                </a:solidFill>
                <a:cs typeface="+mn-ea"/>
                <a:sym typeface="+mn-lt"/>
              </a:rPr>
              <a:t>2018-08-08</a:t>
            </a:r>
            <a:endParaRPr lang="zh-CN" altLang="en-US" sz="2000" b="1" dirty="0">
              <a:solidFill>
                <a:schemeClr val="accent3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12076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vortex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600"/>
                            </p:stCondLst>
                            <p:childTnLst>
                              <p:par>
                                <p:cTn id="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1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3742" y="-448730"/>
            <a:ext cx="5624526" cy="534087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75131" y="383848"/>
            <a:ext cx="3840719" cy="367572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11" r="72746"/>
          <a:stretch/>
        </p:blipFill>
        <p:spPr>
          <a:xfrm>
            <a:off x="10647032" y="3717032"/>
            <a:ext cx="1571236" cy="4469690"/>
          </a:xfrm>
          <a:prstGeom prst="rect">
            <a:avLst/>
          </a:prstGeom>
        </p:spPr>
      </p:pic>
      <p:sp>
        <p:nvSpPr>
          <p:cNvPr id="19" name="TextBox 76"/>
          <p:cNvSpPr txBox="1"/>
          <p:nvPr/>
        </p:nvSpPr>
        <p:spPr>
          <a:xfrm>
            <a:off x="5146670" y="2460558"/>
            <a:ext cx="1843774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tx2"/>
                </a:solidFill>
                <a:cs typeface="+mn-ea"/>
                <a:sym typeface="+mn-lt"/>
              </a:rPr>
              <a:t>PART 01</a:t>
            </a:r>
            <a:endParaRPr lang="zh-CN" altLang="en-US" sz="36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3" name="文本框 21"/>
          <p:cNvSpPr txBox="1"/>
          <p:nvPr/>
        </p:nvSpPr>
        <p:spPr>
          <a:xfrm>
            <a:off x="2338009" y="4521153"/>
            <a:ext cx="7519154" cy="47724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tx2"/>
                </a:solidFill>
                <a:cs typeface="+mn-ea"/>
                <a:sym typeface="+mn-lt"/>
              </a:rPr>
              <a:t>Fresh business general template</a:t>
            </a:r>
          </a:p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tx2"/>
                </a:solidFill>
                <a:cs typeface="+mn-ea"/>
                <a:sym typeface="+mn-lt"/>
              </a:rPr>
              <a:t>Applicable to enterprise introduction, summary report, sales marketing, chart </a:t>
            </a:r>
            <a:r>
              <a:rPr lang="en-US" altLang="zh-CN" sz="1000" dirty="0" err="1">
                <a:solidFill>
                  <a:schemeClr val="tx2"/>
                </a:solidFill>
                <a:cs typeface="+mn-ea"/>
                <a:sym typeface="+mn-lt"/>
              </a:rPr>
              <a:t>dataa</a:t>
            </a:r>
            <a:endParaRPr lang="zh-CN" altLang="en-US" sz="10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7" name="TextBox 76"/>
          <p:cNvSpPr txBox="1"/>
          <p:nvPr/>
        </p:nvSpPr>
        <p:spPr>
          <a:xfrm>
            <a:off x="2569195" y="3505491"/>
            <a:ext cx="6696744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accent1"/>
                </a:solidFill>
                <a:cs typeface="+mn-ea"/>
                <a:sym typeface="+mn-lt"/>
              </a:rPr>
              <a:t>添加章节文本</a:t>
            </a:r>
            <a:endParaRPr lang="zh-CN" altLang="en-US" sz="4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29720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 advTm="0">
        <p15:prstTrans prst="origami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3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/>
          </p:cNvSpPr>
          <p:nvPr/>
        </p:nvSpPr>
        <p:spPr bwMode="auto">
          <a:xfrm>
            <a:off x="4277254" y="1840231"/>
            <a:ext cx="3653367" cy="3651251"/>
          </a:xfrm>
          <a:custGeom>
            <a:avLst/>
            <a:gdLst>
              <a:gd name="T0" fmla="*/ 1456 w 1868"/>
              <a:gd name="T1" fmla="*/ 519 h 1866"/>
              <a:gd name="T2" fmla="*/ 1324 w 1868"/>
              <a:gd name="T3" fmla="*/ 541 h 1866"/>
              <a:gd name="T4" fmla="*/ 1345 w 1868"/>
              <a:gd name="T5" fmla="*/ 411 h 1866"/>
              <a:gd name="T6" fmla="*/ 934 w 1868"/>
              <a:gd name="T7" fmla="*/ 0 h 1866"/>
              <a:gd name="T8" fmla="*/ 522 w 1868"/>
              <a:gd name="T9" fmla="*/ 411 h 1866"/>
              <a:gd name="T10" fmla="*/ 544 w 1868"/>
              <a:gd name="T11" fmla="*/ 543 h 1866"/>
              <a:gd name="T12" fmla="*/ 411 w 1868"/>
              <a:gd name="T13" fmla="*/ 521 h 1866"/>
              <a:gd name="T14" fmla="*/ 0 w 1868"/>
              <a:gd name="T15" fmla="*/ 932 h 1866"/>
              <a:gd name="T16" fmla="*/ 411 w 1868"/>
              <a:gd name="T17" fmla="*/ 1344 h 1866"/>
              <a:gd name="T18" fmla="*/ 545 w 1868"/>
              <a:gd name="T19" fmla="*/ 1321 h 1866"/>
              <a:gd name="T20" fmla="*/ 522 w 1868"/>
              <a:gd name="T21" fmla="*/ 1455 h 1866"/>
              <a:gd name="T22" fmla="*/ 934 w 1868"/>
              <a:gd name="T23" fmla="*/ 1866 h 1866"/>
              <a:gd name="T24" fmla="*/ 1345 w 1868"/>
              <a:gd name="T25" fmla="*/ 1455 h 1866"/>
              <a:gd name="T26" fmla="*/ 1322 w 1868"/>
              <a:gd name="T27" fmla="*/ 1319 h 1866"/>
              <a:gd name="T28" fmla="*/ 1456 w 1868"/>
              <a:gd name="T29" fmla="*/ 1341 h 1866"/>
              <a:gd name="T30" fmla="*/ 1868 w 1868"/>
              <a:gd name="T31" fmla="*/ 930 h 1866"/>
              <a:gd name="T32" fmla="*/ 1456 w 1868"/>
              <a:gd name="T33" fmla="*/ 519 h 1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868" h="1866">
                <a:moveTo>
                  <a:pt x="1456" y="519"/>
                </a:moveTo>
                <a:cubicBezTo>
                  <a:pt x="1410" y="519"/>
                  <a:pt x="1365" y="527"/>
                  <a:pt x="1324" y="541"/>
                </a:cubicBezTo>
                <a:cubicBezTo>
                  <a:pt x="1337" y="500"/>
                  <a:pt x="1345" y="456"/>
                  <a:pt x="1345" y="411"/>
                </a:cubicBezTo>
                <a:cubicBezTo>
                  <a:pt x="1345" y="184"/>
                  <a:pt x="1160" y="0"/>
                  <a:pt x="934" y="0"/>
                </a:cubicBezTo>
                <a:cubicBezTo>
                  <a:pt x="707" y="0"/>
                  <a:pt x="522" y="184"/>
                  <a:pt x="522" y="411"/>
                </a:cubicBezTo>
                <a:cubicBezTo>
                  <a:pt x="522" y="457"/>
                  <a:pt x="530" y="502"/>
                  <a:pt x="544" y="543"/>
                </a:cubicBezTo>
                <a:cubicBezTo>
                  <a:pt x="503" y="529"/>
                  <a:pt x="458" y="521"/>
                  <a:pt x="411" y="521"/>
                </a:cubicBezTo>
                <a:cubicBezTo>
                  <a:pt x="184" y="521"/>
                  <a:pt x="0" y="706"/>
                  <a:pt x="0" y="932"/>
                </a:cubicBezTo>
                <a:cubicBezTo>
                  <a:pt x="0" y="1159"/>
                  <a:pt x="184" y="1344"/>
                  <a:pt x="411" y="1344"/>
                </a:cubicBezTo>
                <a:cubicBezTo>
                  <a:pt x="458" y="1344"/>
                  <a:pt x="503" y="1336"/>
                  <a:pt x="545" y="1321"/>
                </a:cubicBezTo>
                <a:cubicBezTo>
                  <a:pt x="530" y="1363"/>
                  <a:pt x="522" y="1408"/>
                  <a:pt x="522" y="1455"/>
                </a:cubicBezTo>
                <a:cubicBezTo>
                  <a:pt x="522" y="1682"/>
                  <a:pt x="707" y="1866"/>
                  <a:pt x="934" y="1866"/>
                </a:cubicBezTo>
                <a:cubicBezTo>
                  <a:pt x="1160" y="1866"/>
                  <a:pt x="1345" y="1682"/>
                  <a:pt x="1345" y="1455"/>
                </a:cubicBezTo>
                <a:cubicBezTo>
                  <a:pt x="1345" y="1407"/>
                  <a:pt x="1337" y="1361"/>
                  <a:pt x="1322" y="1319"/>
                </a:cubicBezTo>
                <a:cubicBezTo>
                  <a:pt x="1364" y="1333"/>
                  <a:pt x="1409" y="1341"/>
                  <a:pt x="1456" y="1341"/>
                </a:cubicBezTo>
                <a:cubicBezTo>
                  <a:pt x="1683" y="1341"/>
                  <a:pt x="1868" y="1157"/>
                  <a:pt x="1868" y="930"/>
                </a:cubicBezTo>
                <a:cubicBezTo>
                  <a:pt x="1868" y="703"/>
                  <a:pt x="1683" y="519"/>
                  <a:pt x="1456" y="519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5411788" y="1952414"/>
            <a:ext cx="1384300" cy="1384300"/>
          </a:xfrm>
          <a:custGeom>
            <a:avLst/>
            <a:gdLst>
              <a:gd name="T0" fmla="*/ 0 w 708"/>
              <a:gd name="T1" fmla="*/ 354 h 708"/>
              <a:gd name="T2" fmla="*/ 354 w 708"/>
              <a:gd name="T3" fmla="*/ 0 h 708"/>
              <a:gd name="T4" fmla="*/ 708 w 708"/>
              <a:gd name="T5" fmla="*/ 354 h 708"/>
              <a:gd name="T6" fmla="*/ 666 w 708"/>
              <a:gd name="T7" fmla="*/ 520 h 708"/>
              <a:gd name="T8" fmla="*/ 521 w 708"/>
              <a:gd name="T9" fmla="*/ 666 h 708"/>
              <a:gd name="T10" fmla="*/ 354 w 708"/>
              <a:gd name="T11" fmla="*/ 708 h 708"/>
              <a:gd name="T12" fmla="*/ 184 w 708"/>
              <a:gd name="T13" fmla="*/ 665 h 708"/>
              <a:gd name="T14" fmla="*/ 43 w 708"/>
              <a:gd name="T15" fmla="*/ 523 h 708"/>
              <a:gd name="T16" fmla="*/ 0 w 708"/>
              <a:gd name="T17" fmla="*/ 354 h 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08" h="708">
                <a:moveTo>
                  <a:pt x="0" y="354"/>
                </a:moveTo>
                <a:cubicBezTo>
                  <a:pt x="0" y="159"/>
                  <a:pt x="158" y="0"/>
                  <a:pt x="354" y="0"/>
                </a:cubicBezTo>
                <a:cubicBezTo>
                  <a:pt x="549" y="0"/>
                  <a:pt x="708" y="159"/>
                  <a:pt x="708" y="354"/>
                </a:cubicBezTo>
                <a:cubicBezTo>
                  <a:pt x="708" y="414"/>
                  <a:pt x="693" y="470"/>
                  <a:pt x="666" y="520"/>
                </a:cubicBezTo>
                <a:cubicBezTo>
                  <a:pt x="607" y="555"/>
                  <a:pt x="557" y="606"/>
                  <a:pt x="521" y="666"/>
                </a:cubicBezTo>
                <a:cubicBezTo>
                  <a:pt x="471" y="693"/>
                  <a:pt x="414" y="708"/>
                  <a:pt x="354" y="708"/>
                </a:cubicBezTo>
                <a:cubicBezTo>
                  <a:pt x="292" y="708"/>
                  <a:pt x="234" y="692"/>
                  <a:pt x="184" y="665"/>
                </a:cubicBezTo>
                <a:cubicBezTo>
                  <a:pt x="149" y="607"/>
                  <a:pt x="100" y="558"/>
                  <a:pt x="43" y="523"/>
                </a:cubicBezTo>
                <a:cubicBezTo>
                  <a:pt x="15" y="473"/>
                  <a:pt x="0" y="415"/>
                  <a:pt x="0" y="3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5841471" y="3404448"/>
            <a:ext cx="524933" cy="522817"/>
          </a:xfrm>
          <a:custGeom>
            <a:avLst/>
            <a:gdLst>
              <a:gd name="T0" fmla="*/ 266 w 268"/>
              <a:gd name="T1" fmla="*/ 0 h 267"/>
              <a:gd name="T2" fmla="*/ 245 w 268"/>
              <a:gd name="T3" fmla="*/ 130 h 267"/>
              <a:gd name="T4" fmla="*/ 268 w 268"/>
              <a:gd name="T5" fmla="*/ 267 h 267"/>
              <a:gd name="T6" fmla="*/ 134 w 268"/>
              <a:gd name="T7" fmla="*/ 244 h 267"/>
              <a:gd name="T8" fmla="*/ 0 w 268"/>
              <a:gd name="T9" fmla="*/ 266 h 267"/>
              <a:gd name="T10" fmla="*/ 22 w 268"/>
              <a:gd name="T11" fmla="*/ 132 h 267"/>
              <a:gd name="T12" fmla="*/ 0 w 268"/>
              <a:gd name="T13" fmla="*/ 0 h 267"/>
              <a:gd name="T14" fmla="*/ 134 w 268"/>
              <a:gd name="T15" fmla="*/ 22 h 267"/>
              <a:gd name="T16" fmla="*/ 266 w 268"/>
              <a:gd name="T17" fmla="*/ 0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8" h="267">
                <a:moveTo>
                  <a:pt x="266" y="0"/>
                </a:moveTo>
                <a:cubicBezTo>
                  <a:pt x="253" y="41"/>
                  <a:pt x="245" y="85"/>
                  <a:pt x="245" y="130"/>
                </a:cubicBezTo>
                <a:cubicBezTo>
                  <a:pt x="245" y="178"/>
                  <a:pt x="253" y="224"/>
                  <a:pt x="268" y="267"/>
                </a:cubicBezTo>
                <a:cubicBezTo>
                  <a:pt x="226" y="252"/>
                  <a:pt x="181" y="244"/>
                  <a:pt x="134" y="244"/>
                </a:cubicBezTo>
                <a:cubicBezTo>
                  <a:pt x="87" y="244"/>
                  <a:pt x="42" y="252"/>
                  <a:pt x="0" y="266"/>
                </a:cubicBezTo>
                <a:cubicBezTo>
                  <a:pt x="14" y="224"/>
                  <a:pt x="22" y="179"/>
                  <a:pt x="22" y="132"/>
                </a:cubicBezTo>
                <a:cubicBezTo>
                  <a:pt x="22" y="86"/>
                  <a:pt x="14" y="41"/>
                  <a:pt x="0" y="0"/>
                </a:cubicBezTo>
                <a:cubicBezTo>
                  <a:pt x="42" y="14"/>
                  <a:pt x="87" y="22"/>
                  <a:pt x="134" y="22"/>
                </a:cubicBezTo>
                <a:cubicBezTo>
                  <a:pt x="180" y="22"/>
                  <a:pt x="225" y="14"/>
                  <a:pt x="266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>
            <a:off x="4389438" y="2970532"/>
            <a:ext cx="1384300" cy="1386417"/>
          </a:xfrm>
          <a:custGeom>
            <a:avLst/>
            <a:gdLst>
              <a:gd name="T0" fmla="*/ 354 w 708"/>
              <a:gd name="T1" fmla="*/ 709 h 709"/>
              <a:gd name="T2" fmla="*/ 0 w 708"/>
              <a:gd name="T3" fmla="*/ 354 h 709"/>
              <a:gd name="T4" fmla="*/ 354 w 708"/>
              <a:gd name="T5" fmla="*/ 0 h 709"/>
              <a:gd name="T6" fmla="*/ 524 w 708"/>
              <a:gd name="T7" fmla="*/ 44 h 709"/>
              <a:gd name="T8" fmla="*/ 665 w 708"/>
              <a:gd name="T9" fmla="*/ 185 h 709"/>
              <a:gd name="T10" fmla="*/ 708 w 708"/>
              <a:gd name="T11" fmla="*/ 354 h 709"/>
              <a:gd name="T12" fmla="*/ 664 w 708"/>
              <a:gd name="T13" fmla="*/ 525 h 709"/>
              <a:gd name="T14" fmla="*/ 525 w 708"/>
              <a:gd name="T15" fmla="*/ 664 h 709"/>
              <a:gd name="T16" fmla="*/ 354 w 708"/>
              <a:gd name="T17" fmla="*/ 709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08" h="709">
                <a:moveTo>
                  <a:pt x="354" y="709"/>
                </a:moveTo>
                <a:cubicBezTo>
                  <a:pt x="159" y="709"/>
                  <a:pt x="0" y="550"/>
                  <a:pt x="0" y="354"/>
                </a:cubicBezTo>
                <a:cubicBezTo>
                  <a:pt x="0" y="159"/>
                  <a:pt x="159" y="0"/>
                  <a:pt x="354" y="0"/>
                </a:cubicBezTo>
                <a:cubicBezTo>
                  <a:pt x="415" y="0"/>
                  <a:pt x="473" y="16"/>
                  <a:pt x="524" y="44"/>
                </a:cubicBezTo>
                <a:cubicBezTo>
                  <a:pt x="558" y="102"/>
                  <a:pt x="607" y="151"/>
                  <a:pt x="665" y="185"/>
                </a:cubicBezTo>
                <a:cubicBezTo>
                  <a:pt x="692" y="236"/>
                  <a:pt x="708" y="293"/>
                  <a:pt x="708" y="354"/>
                </a:cubicBezTo>
                <a:cubicBezTo>
                  <a:pt x="708" y="416"/>
                  <a:pt x="692" y="475"/>
                  <a:pt x="664" y="525"/>
                </a:cubicBezTo>
                <a:cubicBezTo>
                  <a:pt x="607" y="560"/>
                  <a:pt x="559" y="608"/>
                  <a:pt x="525" y="664"/>
                </a:cubicBezTo>
                <a:cubicBezTo>
                  <a:pt x="474" y="693"/>
                  <a:pt x="416" y="709"/>
                  <a:pt x="354" y="70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>
            <a:off x="5411788" y="3994998"/>
            <a:ext cx="1384300" cy="1384300"/>
          </a:xfrm>
          <a:custGeom>
            <a:avLst/>
            <a:gdLst>
              <a:gd name="T0" fmla="*/ 708 w 708"/>
              <a:gd name="T1" fmla="*/ 354 h 708"/>
              <a:gd name="T2" fmla="*/ 354 w 708"/>
              <a:gd name="T3" fmla="*/ 708 h 708"/>
              <a:gd name="T4" fmla="*/ 0 w 708"/>
              <a:gd name="T5" fmla="*/ 354 h 708"/>
              <a:gd name="T6" fmla="*/ 44 w 708"/>
              <a:gd name="T7" fmla="*/ 183 h 708"/>
              <a:gd name="T8" fmla="*/ 183 w 708"/>
              <a:gd name="T9" fmla="*/ 44 h 708"/>
              <a:gd name="T10" fmla="*/ 354 w 708"/>
              <a:gd name="T11" fmla="*/ 0 h 708"/>
              <a:gd name="T12" fmla="*/ 527 w 708"/>
              <a:gd name="T13" fmla="*/ 45 h 708"/>
              <a:gd name="T14" fmla="*/ 662 w 708"/>
              <a:gd name="T15" fmla="*/ 180 h 708"/>
              <a:gd name="T16" fmla="*/ 708 w 708"/>
              <a:gd name="T17" fmla="*/ 354 h 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08" h="708">
                <a:moveTo>
                  <a:pt x="708" y="354"/>
                </a:moveTo>
                <a:cubicBezTo>
                  <a:pt x="708" y="549"/>
                  <a:pt x="549" y="708"/>
                  <a:pt x="354" y="708"/>
                </a:cubicBezTo>
                <a:cubicBezTo>
                  <a:pt x="158" y="708"/>
                  <a:pt x="0" y="549"/>
                  <a:pt x="0" y="354"/>
                </a:cubicBezTo>
                <a:cubicBezTo>
                  <a:pt x="0" y="292"/>
                  <a:pt x="16" y="234"/>
                  <a:pt x="44" y="183"/>
                </a:cubicBezTo>
                <a:cubicBezTo>
                  <a:pt x="100" y="149"/>
                  <a:pt x="148" y="101"/>
                  <a:pt x="183" y="44"/>
                </a:cubicBezTo>
                <a:cubicBezTo>
                  <a:pt x="234" y="16"/>
                  <a:pt x="292" y="0"/>
                  <a:pt x="354" y="0"/>
                </a:cubicBezTo>
                <a:cubicBezTo>
                  <a:pt x="416" y="0"/>
                  <a:pt x="476" y="17"/>
                  <a:pt x="527" y="45"/>
                </a:cubicBezTo>
                <a:cubicBezTo>
                  <a:pt x="561" y="100"/>
                  <a:pt x="607" y="146"/>
                  <a:pt x="662" y="180"/>
                </a:cubicBezTo>
                <a:cubicBezTo>
                  <a:pt x="691" y="231"/>
                  <a:pt x="708" y="291"/>
                  <a:pt x="708" y="3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>
            <a:off x="6432020" y="2966298"/>
            <a:ext cx="1386416" cy="1386417"/>
          </a:xfrm>
          <a:custGeom>
            <a:avLst/>
            <a:gdLst>
              <a:gd name="T0" fmla="*/ 354 w 708"/>
              <a:gd name="T1" fmla="*/ 708 h 708"/>
              <a:gd name="T2" fmla="*/ 181 w 708"/>
              <a:gd name="T3" fmla="*/ 663 h 708"/>
              <a:gd name="T4" fmla="*/ 46 w 708"/>
              <a:gd name="T5" fmla="*/ 529 h 708"/>
              <a:gd name="T6" fmla="*/ 0 w 708"/>
              <a:gd name="T7" fmla="*/ 354 h 708"/>
              <a:gd name="T8" fmla="*/ 42 w 708"/>
              <a:gd name="T9" fmla="*/ 188 h 708"/>
              <a:gd name="T10" fmla="*/ 187 w 708"/>
              <a:gd name="T11" fmla="*/ 42 h 708"/>
              <a:gd name="T12" fmla="*/ 354 w 708"/>
              <a:gd name="T13" fmla="*/ 0 h 708"/>
              <a:gd name="T14" fmla="*/ 708 w 708"/>
              <a:gd name="T15" fmla="*/ 354 h 708"/>
              <a:gd name="T16" fmla="*/ 354 w 708"/>
              <a:gd name="T17" fmla="*/ 708 h 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08" h="708">
                <a:moveTo>
                  <a:pt x="354" y="708"/>
                </a:moveTo>
                <a:cubicBezTo>
                  <a:pt x="292" y="708"/>
                  <a:pt x="232" y="692"/>
                  <a:pt x="181" y="663"/>
                </a:cubicBezTo>
                <a:cubicBezTo>
                  <a:pt x="147" y="608"/>
                  <a:pt x="101" y="562"/>
                  <a:pt x="46" y="529"/>
                </a:cubicBezTo>
                <a:cubicBezTo>
                  <a:pt x="17" y="477"/>
                  <a:pt x="0" y="417"/>
                  <a:pt x="0" y="354"/>
                </a:cubicBezTo>
                <a:cubicBezTo>
                  <a:pt x="0" y="294"/>
                  <a:pt x="15" y="238"/>
                  <a:pt x="42" y="188"/>
                </a:cubicBezTo>
                <a:cubicBezTo>
                  <a:pt x="101" y="153"/>
                  <a:pt x="151" y="102"/>
                  <a:pt x="187" y="42"/>
                </a:cubicBezTo>
                <a:cubicBezTo>
                  <a:pt x="237" y="15"/>
                  <a:pt x="294" y="0"/>
                  <a:pt x="354" y="0"/>
                </a:cubicBezTo>
                <a:cubicBezTo>
                  <a:pt x="550" y="0"/>
                  <a:pt x="708" y="159"/>
                  <a:pt x="708" y="354"/>
                </a:cubicBezTo>
                <a:cubicBezTo>
                  <a:pt x="708" y="549"/>
                  <a:pt x="550" y="708"/>
                  <a:pt x="354" y="70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0" name="Freeform 12"/>
          <p:cNvSpPr>
            <a:spLocks/>
          </p:cNvSpPr>
          <p:nvPr/>
        </p:nvSpPr>
        <p:spPr bwMode="auto">
          <a:xfrm>
            <a:off x="8042805" y="3074247"/>
            <a:ext cx="383116" cy="889000"/>
          </a:xfrm>
          <a:custGeom>
            <a:avLst/>
            <a:gdLst>
              <a:gd name="T0" fmla="*/ 196 w 196"/>
              <a:gd name="T1" fmla="*/ 14 h 454"/>
              <a:gd name="T2" fmla="*/ 181 w 196"/>
              <a:gd name="T3" fmla="*/ 0 h 454"/>
              <a:gd name="T4" fmla="*/ 167 w 196"/>
              <a:gd name="T5" fmla="*/ 14 h 454"/>
              <a:gd name="T6" fmla="*/ 167 w 196"/>
              <a:gd name="T7" fmla="*/ 280 h 454"/>
              <a:gd name="T8" fmla="*/ 60 w 196"/>
              <a:gd name="T9" fmla="*/ 280 h 454"/>
              <a:gd name="T10" fmla="*/ 30 w 196"/>
              <a:gd name="T11" fmla="*/ 128 h 454"/>
              <a:gd name="T12" fmla="*/ 11 w 196"/>
              <a:gd name="T13" fmla="*/ 119 h 454"/>
              <a:gd name="T14" fmla="*/ 3 w 196"/>
              <a:gd name="T15" fmla="*/ 138 h 454"/>
              <a:gd name="T16" fmla="*/ 32 w 196"/>
              <a:gd name="T17" fmla="*/ 294 h 454"/>
              <a:gd name="T18" fmla="*/ 8 w 196"/>
              <a:gd name="T19" fmla="*/ 435 h 454"/>
              <a:gd name="T20" fmla="*/ 17 w 196"/>
              <a:gd name="T21" fmla="*/ 453 h 454"/>
              <a:gd name="T22" fmla="*/ 22 w 196"/>
              <a:gd name="T23" fmla="*/ 454 h 454"/>
              <a:gd name="T24" fmla="*/ 35 w 196"/>
              <a:gd name="T25" fmla="*/ 444 h 454"/>
              <a:gd name="T26" fmla="*/ 60 w 196"/>
              <a:gd name="T27" fmla="*/ 309 h 454"/>
              <a:gd name="T28" fmla="*/ 196 w 196"/>
              <a:gd name="T29" fmla="*/ 309 h 454"/>
              <a:gd name="T30" fmla="*/ 196 w 196"/>
              <a:gd name="T31" fmla="*/ 14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6" h="454">
                <a:moveTo>
                  <a:pt x="196" y="14"/>
                </a:moveTo>
                <a:cubicBezTo>
                  <a:pt x="196" y="6"/>
                  <a:pt x="189" y="0"/>
                  <a:pt x="181" y="0"/>
                </a:cubicBezTo>
                <a:cubicBezTo>
                  <a:pt x="174" y="0"/>
                  <a:pt x="167" y="6"/>
                  <a:pt x="167" y="14"/>
                </a:cubicBezTo>
                <a:cubicBezTo>
                  <a:pt x="167" y="280"/>
                  <a:pt x="167" y="280"/>
                  <a:pt x="167" y="280"/>
                </a:cubicBezTo>
                <a:cubicBezTo>
                  <a:pt x="60" y="280"/>
                  <a:pt x="60" y="280"/>
                  <a:pt x="60" y="280"/>
                </a:cubicBezTo>
                <a:cubicBezTo>
                  <a:pt x="57" y="204"/>
                  <a:pt x="31" y="131"/>
                  <a:pt x="30" y="128"/>
                </a:cubicBezTo>
                <a:cubicBezTo>
                  <a:pt x="27" y="121"/>
                  <a:pt x="19" y="117"/>
                  <a:pt x="11" y="119"/>
                </a:cubicBezTo>
                <a:cubicBezTo>
                  <a:pt x="4" y="122"/>
                  <a:pt x="0" y="130"/>
                  <a:pt x="3" y="138"/>
                </a:cubicBezTo>
                <a:cubicBezTo>
                  <a:pt x="3" y="139"/>
                  <a:pt x="32" y="219"/>
                  <a:pt x="32" y="294"/>
                </a:cubicBezTo>
                <a:cubicBezTo>
                  <a:pt x="31" y="370"/>
                  <a:pt x="8" y="434"/>
                  <a:pt x="8" y="435"/>
                </a:cubicBezTo>
                <a:cubicBezTo>
                  <a:pt x="6" y="442"/>
                  <a:pt x="9" y="450"/>
                  <a:pt x="17" y="453"/>
                </a:cubicBezTo>
                <a:cubicBezTo>
                  <a:pt x="18" y="453"/>
                  <a:pt x="20" y="454"/>
                  <a:pt x="22" y="454"/>
                </a:cubicBezTo>
                <a:cubicBezTo>
                  <a:pt x="28" y="454"/>
                  <a:pt x="33" y="450"/>
                  <a:pt x="35" y="444"/>
                </a:cubicBezTo>
                <a:cubicBezTo>
                  <a:pt x="36" y="442"/>
                  <a:pt x="57" y="383"/>
                  <a:pt x="60" y="309"/>
                </a:cubicBezTo>
                <a:cubicBezTo>
                  <a:pt x="196" y="309"/>
                  <a:pt x="196" y="309"/>
                  <a:pt x="196" y="309"/>
                </a:cubicBezTo>
                <a:lnTo>
                  <a:pt x="196" y="1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1" name="Freeform 13"/>
          <p:cNvSpPr>
            <a:spLocks/>
          </p:cNvSpPr>
          <p:nvPr/>
        </p:nvSpPr>
        <p:spPr bwMode="auto">
          <a:xfrm>
            <a:off x="5752571" y="5588847"/>
            <a:ext cx="702733" cy="275167"/>
          </a:xfrm>
          <a:custGeom>
            <a:avLst/>
            <a:gdLst>
              <a:gd name="T0" fmla="*/ 356 w 359"/>
              <a:gd name="T1" fmla="*/ 11 h 141"/>
              <a:gd name="T2" fmla="*/ 337 w 359"/>
              <a:gd name="T3" fmla="*/ 3 h 141"/>
              <a:gd name="T4" fmla="*/ 183 w 359"/>
              <a:gd name="T5" fmla="*/ 31 h 141"/>
              <a:gd name="T6" fmla="*/ 180 w 359"/>
              <a:gd name="T7" fmla="*/ 31 h 141"/>
              <a:gd name="T8" fmla="*/ 21 w 359"/>
              <a:gd name="T9" fmla="*/ 3 h 141"/>
              <a:gd name="T10" fmla="*/ 2 w 359"/>
              <a:gd name="T11" fmla="*/ 12 h 141"/>
              <a:gd name="T12" fmla="*/ 11 w 359"/>
              <a:gd name="T13" fmla="*/ 30 h 141"/>
              <a:gd name="T14" fmla="*/ 165 w 359"/>
              <a:gd name="T15" fmla="*/ 59 h 141"/>
              <a:gd name="T16" fmla="*/ 165 w 359"/>
              <a:gd name="T17" fmla="*/ 127 h 141"/>
              <a:gd name="T18" fmla="*/ 180 w 359"/>
              <a:gd name="T19" fmla="*/ 141 h 141"/>
              <a:gd name="T20" fmla="*/ 194 w 359"/>
              <a:gd name="T21" fmla="*/ 127 h 141"/>
              <a:gd name="T22" fmla="*/ 194 w 359"/>
              <a:gd name="T23" fmla="*/ 59 h 141"/>
              <a:gd name="T24" fmla="*/ 348 w 359"/>
              <a:gd name="T25" fmla="*/ 30 h 141"/>
              <a:gd name="T26" fmla="*/ 356 w 359"/>
              <a:gd name="T27" fmla="*/ 11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59" h="141">
                <a:moveTo>
                  <a:pt x="356" y="11"/>
                </a:moveTo>
                <a:cubicBezTo>
                  <a:pt x="353" y="4"/>
                  <a:pt x="345" y="0"/>
                  <a:pt x="337" y="3"/>
                </a:cubicBezTo>
                <a:cubicBezTo>
                  <a:pt x="337" y="3"/>
                  <a:pt x="266" y="31"/>
                  <a:pt x="183" y="31"/>
                </a:cubicBezTo>
                <a:cubicBezTo>
                  <a:pt x="182" y="31"/>
                  <a:pt x="181" y="31"/>
                  <a:pt x="180" y="31"/>
                </a:cubicBezTo>
                <a:cubicBezTo>
                  <a:pt x="98" y="31"/>
                  <a:pt x="22" y="3"/>
                  <a:pt x="21" y="3"/>
                </a:cubicBezTo>
                <a:cubicBezTo>
                  <a:pt x="13" y="0"/>
                  <a:pt x="5" y="4"/>
                  <a:pt x="2" y="12"/>
                </a:cubicBezTo>
                <a:cubicBezTo>
                  <a:pt x="0" y="19"/>
                  <a:pt x="3" y="27"/>
                  <a:pt x="11" y="30"/>
                </a:cubicBezTo>
                <a:cubicBezTo>
                  <a:pt x="14" y="31"/>
                  <a:pt x="84" y="56"/>
                  <a:pt x="165" y="59"/>
                </a:cubicBezTo>
                <a:cubicBezTo>
                  <a:pt x="165" y="127"/>
                  <a:pt x="165" y="127"/>
                  <a:pt x="165" y="127"/>
                </a:cubicBezTo>
                <a:cubicBezTo>
                  <a:pt x="165" y="135"/>
                  <a:pt x="172" y="141"/>
                  <a:pt x="180" y="141"/>
                </a:cubicBezTo>
                <a:cubicBezTo>
                  <a:pt x="188" y="141"/>
                  <a:pt x="194" y="135"/>
                  <a:pt x="194" y="127"/>
                </a:cubicBezTo>
                <a:cubicBezTo>
                  <a:pt x="194" y="59"/>
                  <a:pt x="194" y="59"/>
                  <a:pt x="194" y="59"/>
                </a:cubicBezTo>
                <a:cubicBezTo>
                  <a:pt x="277" y="57"/>
                  <a:pt x="345" y="31"/>
                  <a:pt x="348" y="30"/>
                </a:cubicBezTo>
                <a:cubicBezTo>
                  <a:pt x="355" y="27"/>
                  <a:pt x="359" y="19"/>
                  <a:pt x="356" y="1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2" name="Freeform 14"/>
          <p:cNvSpPr>
            <a:spLocks/>
          </p:cNvSpPr>
          <p:nvPr/>
        </p:nvSpPr>
        <p:spPr bwMode="auto">
          <a:xfrm>
            <a:off x="3779839" y="3302847"/>
            <a:ext cx="385233" cy="920751"/>
          </a:xfrm>
          <a:custGeom>
            <a:avLst/>
            <a:gdLst>
              <a:gd name="T0" fmla="*/ 195 w 197"/>
              <a:gd name="T1" fmla="*/ 20 h 470"/>
              <a:gd name="T2" fmla="*/ 185 w 197"/>
              <a:gd name="T3" fmla="*/ 2 h 470"/>
              <a:gd name="T4" fmla="*/ 167 w 197"/>
              <a:gd name="T5" fmla="*/ 12 h 470"/>
              <a:gd name="T6" fmla="*/ 143 w 197"/>
              <a:gd name="T7" fmla="*/ 161 h 470"/>
              <a:gd name="T8" fmla="*/ 0 w 197"/>
              <a:gd name="T9" fmla="*/ 161 h 470"/>
              <a:gd name="T10" fmla="*/ 0 w 197"/>
              <a:gd name="T11" fmla="*/ 456 h 470"/>
              <a:gd name="T12" fmla="*/ 15 w 197"/>
              <a:gd name="T13" fmla="*/ 470 h 470"/>
              <a:gd name="T14" fmla="*/ 29 w 197"/>
              <a:gd name="T15" fmla="*/ 456 h 470"/>
              <a:gd name="T16" fmla="*/ 29 w 197"/>
              <a:gd name="T17" fmla="*/ 190 h 470"/>
              <a:gd name="T18" fmla="*/ 143 w 197"/>
              <a:gd name="T19" fmla="*/ 190 h 470"/>
              <a:gd name="T20" fmla="*/ 161 w 197"/>
              <a:gd name="T21" fmla="*/ 323 h 470"/>
              <a:gd name="T22" fmla="*/ 175 w 197"/>
              <a:gd name="T23" fmla="*/ 333 h 470"/>
              <a:gd name="T24" fmla="*/ 178 w 197"/>
              <a:gd name="T25" fmla="*/ 333 h 470"/>
              <a:gd name="T26" fmla="*/ 188 w 197"/>
              <a:gd name="T27" fmla="*/ 315 h 470"/>
              <a:gd name="T28" fmla="*/ 172 w 197"/>
              <a:gd name="T29" fmla="*/ 173 h 470"/>
              <a:gd name="T30" fmla="*/ 195 w 197"/>
              <a:gd name="T31" fmla="*/ 20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7" h="470">
                <a:moveTo>
                  <a:pt x="195" y="20"/>
                </a:moveTo>
                <a:cubicBezTo>
                  <a:pt x="197" y="12"/>
                  <a:pt x="193" y="4"/>
                  <a:pt x="185" y="2"/>
                </a:cubicBezTo>
                <a:cubicBezTo>
                  <a:pt x="178" y="0"/>
                  <a:pt x="170" y="4"/>
                  <a:pt x="167" y="12"/>
                </a:cubicBezTo>
                <a:cubicBezTo>
                  <a:pt x="166" y="15"/>
                  <a:pt x="146" y="84"/>
                  <a:pt x="143" y="161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456"/>
                  <a:pt x="0" y="456"/>
                  <a:pt x="0" y="456"/>
                </a:cubicBezTo>
                <a:cubicBezTo>
                  <a:pt x="0" y="464"/>
                  <a:pt x="7" y="470"/>
                  <a:pt x="15" y="470"/>
                </a:cubicBezTo>
                <a:cubicBezTo>
                  <a:pt x="23" y="470"/>
                  <a:pt x="29" y="464"/>
                  <a:pt x="29" y="456"/>
                </a:cubicBezTo>
                <a:cubicBezTo>
                  <a:pt x="29" y="190"/>
                  <a:pt x="29" y="190"/>
                  <a:pt x="29" y="190"/>
                </a:cubicBezTo>
                <a:cubicBezTo>
                  <a:pt x="143" y="190"/>
                  <a:pt x="143" y="190"/>
                  <a:pt x="143" y="190"/>
                </a:cubicBezTo>
                <a:cubicBezTo>
                  <a:pt x="145" y="263"/>
                  <a:pt x="160" y="320"/>
                  <a:pt x="161" y="323"/>
                </a:cubicBezTo>
                <a:cubicBezTo>
                  <a:pt x="162" y="329"/>
                  <a:pt x="168" y="333"/>
                  <a:pt x="175" y="333"/>
                </a:cubicBezTo>
                <a:cubicBezTo>
                  <a:pt x="176" y="333"/>
                  <a:pt x="177" y="333"/>
                  <a:pt x="178" y="333"/>
                </a:cubicBezTo>
                <a:cubicBezTo>
                  <a:pt x="186" y="331"/>
                  <a:pt x="190" y="323"/>
                  <a:pt x="188" y="315"/>
                </a:cubicBezTo>
                <a:cubicBezTo>
                  <a:pt x="188" y="314"/>
                  <a:pt x="171" y="251"/>
                  <a:pt x="172" y="173"/>
                </a:cubicBezTo>
                <a:cubicBezTo>
                  <a:pt x="172" y="96"/>
                  <a:pt x="195" y="21"/>
                  <a:pt x="195" y="2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3" name="Freeform 15"/>
          <p:cNvSpPr>
            <a:spLocks/>
          </p:cNvSpPr>
          <p:nvPr/>
        </p:nvSpPr>
        <p:spPr bwMode="auto">
          <a:xfrm>
            <a:off x="5775854" y="1412665"/>
            <a:ext cx="651933" cy="283633"/>
          </a:xfrm>
          <a:custGeom>
            <a:avLst/>
            <a:gdLst>
              <a:gd name="T0" fmla="*/ 324 w 333"/>
              <a:gd name="T1" fmla="*/ 121 h 145"/>
              <a:gd name="T2" fmla="*/ 179 w 333"/>
              <a:gd name="T3" fmla="*/ 98 h 145"/>
              <a:gd name="T4" fmla="*/ 179 w 333"/>
              <a:gd name="T5" fmla="*/ 12 h 145"/>
              <a:gd name="T6" fmla="*/ 167 w 333"/>
              <a:gd name="T7" fmla="*/ 0 h 145"/>
              <a:gd name="T8" fmla="*/ 155 w 333"/>
              <a:gd name="T9" fmla="*/ 12 h 145"/>
              <a:gd name="T10" fmla="*/ 155 w 333"/>
              <a:gd name="T11" fmla="*/ 97 h 145"/>
              <a:gd name="T12" fmla="*/ 10 w 333"/>
              <a:gd name="T13" fmla="*/ 121 h 145"/>
              <a:gd name="T14" fmla="*/ 2 w 333"/>
              <a:gd name="T15" fmla="*/ 136 h 145"/>
              <a:gd name="T16" fmla="*/ 14 w 333"/>
              <a:gd name="T17" fmla="*/ 144 h 145"/>
              <a:gd name="T18" fmla="*/ 18 w 333"/>
              <a:gd name="T19" fmla="*/ 143 h 145"/>
              <a:gd name="T20" fmla="*/ 168 w 333"/>
              <a:gd name="T21" fmla="*/ 121 h 145"/>
              <a:gd name="T22" fmla="*/ 317 w 333"/>
              <a:gd name="T23" fmla="*/ 143 h 145"/>
              <a:gd name="T24" fmla="*/ 332 w 333"/>
              <a:gd name="T25" fmla="*/ 135 h 145"/>
              <a:gd name="T26" fmla="*/ 324 w 333"/>
              <a:gd name="T27" fmla="*/ 121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33" h="145">
                <a:moveTo>
                  <a:pt x="324" y="121"/>
                </a:moveTo>
                <a:cubicBezTo>
                  <a:pt x="321" y="120"/>
                  <a:pt x="256" y="100"/>
                  <a:pt x="179" y="98"/>
                </a:cubicBezTo>
                <a:cubicBezTo>
                  <a:pt x="179" y="12"/>
                  <a:pt x="179" y="12"/>
                  <a:pt x="179" y="12"/>
                </a:cubicBezTo>
                <a:cubicBezTo>
                  <a:pt x="179" y="5"/>
                  <a:pt x="174" y="0"/>
                  <a:pt x="167" y="0"/>
                </a:cubicBezTo>
                <a:cubicBezTo>
                  <a:pt x="161" y="0"/>
                  <a:pt x="155" y="5"/>
                  <a:pt x="155" y="12"/>
                </a:cubicBezTo>
                <a:cubicBezTo>
                  <a:pt x="155" y="97"/>
                  <a:pt x="155" y="97"/>
                  <a:pt x="155" y="97"/>
                </a:cubicBezTo>
                <a:cubicBezTo>
                  <a:pt x="78" y="98"/>
                  <a:pt x="13" y="120"/>
                  <a:pt x="10" y="121"/>
                </a:cubicBezTo>
                <a:cubicBezTo>
                  <a:pt x="4" y="123"/>
                  <a:pt x="0" y="129"/>
                  <a:pt x="2" y="136"/>
                </a:cubicBezTo>
                <a:cubicBezTo>
                  <a:pt x="4" y="141"/>
                  <a:pt x="9" y="144"/>
                  <a:pt x="14" y="144"/>
                </a:cubicBezTo>
                <a:cubicBezTo>
                  <a:pt x="15" y="144"/>
                  <a:pt x="16" y="144"/>
                  <a:pt x="18" y="143"/>
                </a:cubicBezTo>
                <a:cubicBezTo>
                  <a:pt x="18" y="143"/>
                  <a:pt x="89" y="120"/>
                  <a:pt x="168" y="121"/>
                </a:cubicBezTo>
                <a:cubicBezTo>
                  <a:pt x="246" y="122"/>
                  <a:pt x="316" y="143"/>
                  <a:pt x="317" y="143"/>
                </a:cubicBezTo>
                <a:cubicBezTo>
                  <a:pt x="323" y="145"/>
                  <a:pt x="330" y="142"/>
                  <a:pt x="332" y="135"/>
                </a:cubicBezTo>
                <a:cubicBezTo>
                  <a:pt x="333" y="129"/>
                  <a:pt x="330" y="122"/>
                  <a:pt x="324" y="12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4" name="Oval 16"/>
          <p:cNvSpPr>
            <a:spLocks noChangeArrowheads="1"/>
          </p:cNvSpPr>
          <p:nvPr/>
        </p:nvSpPr>
        <p:spPr bwMode="auto">
          <a:xfrm>
            <a:off x="6036204" y="1560831"/>
            <a:ext cx="135467" cy="133351"/>
          </a:xfrm>
          <a:prstGeom prst="ellipse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5" name="Oval 17"/>
          <p:cNvSpPr>
            <a:spLocks noChangeArrowheads="1"/>
          </p:cNvSpPr>
          <p:nvPr/>
        </p:nvSpPr>
        <p:spPr bwMode="auto">
          <a:xfrm>
            <a:off x="4016904" y="3582247"/>
            <a:ext cx="135467" cy="135467"/>
          </a:xfrm>
          <a:prstGeom prst="ellipse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6" name="Oval 18"/>
          <p:cNvSpPr>
            <a:spLocks noChangeArrowheads="1"/>
          </p:cNvSpPr>
          <p:nvPr/>
        </p:nvSpPr>
        <p:spPr bwMode="auto">
          <a:xfrm>
            <a:off x="6042554" y="5610013"/>
            <a:ext cx="133349" cy="135467"/>
          </a:xfrm>
          <a:prstGeom prst="ellipse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7" name="Oval 19"/>
          <p:cNvSpPr>
            <a:spLocks noChangeArrowheads="1"/>
          </p:cNvSpPr>
          <p:nvPr/>
        </p:nvSpPr>
        <p:spPr bwMode="auto">
          <a:xfrm>
            <a:off x="8063971" y="3586480"/>
            <a:ext cx="135467" cy="135467"/>
          </a:xfrm>
          <a:prstGeom prst="ellipse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8" name="Freeform 20"/>
          <p:cNvSpPr>
            <a:spLocks/>
          </p:cNvSpPr>
          <p:nvPr/>
        </p:nvSpPr>
        <p:spPr bwMode="auto">
          <a:xfrm>
            <a:off x="5758920" y="1052407"/>
            <a:ext cx="700616" cy="186268"/>
          </a:xfrm>
          <a:custGeom>
            <a:avLst/>
            <a:gdLst/>
            <a:ahLst/>
            <a:cxnLst/>
            <a:rect l="l" t="t" r="r" b="b"/>
            <a:pathLst>
              <a:path w="525462" h="139701">
                <a:moveTo>
                  <a:pt x="221395" y="74613"/>
                </a:moveTo>
                <a:cubicBezTo>
                  <a:pt x="218465" y="74613"/>
                  <a:pt x="215534" y="74613"/>
                  <a:pt x="214069" y="76056"/>
                </a:cubicBezTo>
                <a:cubicBezTo>
                  <a:pt x="211138" y="78943"/>
                  <a:pt x="211138" y="84715"/>
                  <a:pt x="211138" y="90488"/>
                </a:cubicBezTo>
                <a:cubicBezTo>
                  <a:pt x="211138" y="96261"/>
                  <a:pt x="211138" y="100590"/>
                  <a:pt x="214069" y="103477"/>
                </a:cubicBezTo>
                <a:cubicBezTo>
                  <a:pt x="215534" y="104920"/>
                  <a:pt x="218465" y="106363"/>
                  <a:pt x="221395" y="106363"/>
                </a:cubicBezTo>
                <a:cubicBezTo>
                  <a:pt x="224326" y="106363"/>
                  <a:pt x="225792" y="104920"/>
                  <a:pt x="227257" y="103477"/>
                </a:cubicBezTo>
                <a:cubicBezTo>
                  <a:pt x="230188" y="100590"/>
                  <a:pt x="230188" y="96261"/>
                  <a:pt x="230188" y="90488"/>
                </a:cubicBezTo>
                <a:cubicBezTo>
                  <a:pt x="230188" y="84715"/>
                  <a:pt x="230188" y="78943"/>
                  <a:pt x="227257" y="76056"/>
                </a:cubicBezTo>
                <a:cubicBezTo>
                  <a:pt x="225792" y="74613"/>
                  <a:pt x="224326" y="74613"/>
                  <a:pt x="221395" y="74613"/>
                </a:cubicBezTo>
                <a:close/>
                <a:moveTo>
                  <a:pt x="93663" y="74613"/>
                </a:moveTo>
                <a:cubicBezTo>
                  <a:pt x="88402" y="74613"/>
                  <a:pt x="84138" y="81720"/>
                  <a:pt x="84138" y="90488"/>
                </a:cubicBezTo>
                <a:cubicBezTo>
                  <a:pt x="84138" y="99256"/>
                  <a:pt x="88402" y="106363"/>
                  <a:pt x="93663" y="106363"/>
                </a:cubicBezTo>
                <a:cubicBezTo>
                  <a:pt x="98924" y="106363"/>
                  <a:pt x="103188" y="99256"/>
                  <a:pt x="103188" y="90488"/>
                </a:cubicBezTo>
                <a:cubicBezTo>
                  <a:pt x="103188" y="81720"/>
                  <a:pt x="98924" y="74613"/>
                  <a:pt x="93663" y="74613"/>
                </a:cubicBezTo>
                <a:close/>
                <a:moveTo>
                  <a:pt x="257175" y="61913"/>
                </a:moveTo>
                <a:lnTo>
                  <a:pt x="270197" y="61913"/>
                </a:lnTo>
                <a:cubicBezTo>
                  <a:pt x="272058" y="61913"/>
                  <a:pt x="272058" y="61913"/>
                  <a:pt x="272058" y="61913"/>
                </a:cubicBezTo>
                <a:lnTo>
                  <a:pt x="272058" y="67042"/>
                </a:lnTo>
                <a:cubicBezTo>
                  <a:pt x="272058" y="67775"/>
                  <a:pt x="272058" y="67775"/>
                  <a:pt x="272058" y="67775"/>
                </a:cubicBezTo>
                <a:cubicBezTo>
                  <a:pt x="275034" y="63378"/>
                  <a:pt x="280987" y="61913"/>
                  <a:pt x="285452" y="61913"/>
                </a:cubicBezTo>
                <a:cubicBezTo>
                  <a:pt x="291405" y="61913"/>
                  <a:pt x="295870" y="63378"/>
                  <a:pt x="298847" y="66309"/>
                </a:cubicBezTo>
                <a:cubicBezTo>
                  <a:pt x="303311" y="70705"/>
                  <a:pt x="304800" y="76567"/>
                  <a:pt x="304800" y="82428"/>
                </a:cubicBezTo>
                <a:cubicBezTo>
                  <a:pt x="304800" y="119063"/>
                  <a:pt x="304800" y="119063"/>
                  <a:pt x="304800" y="119063"/>
                </a:cubicBezTo>
                <a:lnTo>
                  <a:pt x="291405" y="119063"/>
                </a:lnTo>
                <a:cubicBezTo>
                  <a:pt x="291405" y="85359"/>
                  <a:pt x="291405" y="85359"/>
                  <a:pt x="291405" y="85359"/>
                </a:cubicBezTo>
                <a:cubicBezTo>
                  <a:pt x="291405" y="76567"/>
                  <a:pt x="285452" y="75101"/>
                  <a:pt x="280987" y="75101"/>
                </a:cubicBezTo>
                <a:cubicBezTo>
                  <a:pt x="276522" y="75101"/>
                  <a:pt x="272058" y="76567"/>
                  <a:pt x="272058" y="85359"/>
                </a:cubicBezTo>
                <a:cubicBezTo>
                  <a:pt x="272058" y="119063"/>
                  <a:pt x="272058" y="119063"/>
                  <a:pt x="272058" y="119063"/>
                </a:cubicBezTo>
                <a:lnTo>
                  <a:pt x="259035" y="119063"/>
                </a:lnTo>
                <a:cubicBezTo>
                  <a:pt x="257175" y="119063"/>
                  <a:pt x="257175" y="119063"/>
                  <a:pt x="257175" y="119063"/>
                </a:cubicBezTo>
                <a:cubicBezTo>
                  <a:pt x="257175" y="61913"/>
                  <a:pt x="257175" y="61913"/>
                  <a:pt x="257175" y="61913"/>
                </a:cubicBezTo>
                <a:close/>
                <a:moveTo>
                  <a:pt x="220662" y="61913"/>
                </a:moveTo>
                <a:cubicBezTo>
                  <a:pt x="228104" y="61913"/>
                  <a:pt x="234057" y="64844"/>
                  <a:pt x="238522" y="69240"/>
                </a:cubicBezTo>
                <a:cubicBezTo>
                  <a:pt x="242986" y="73636"/>
                  <a:pt x="244475" y="80963"/>
                  <a:pt x="244475" y="91221"/>
                </a:cubicBezTo>
                <a:lnTo>
                  <a:pt x="238522" y="113201"/>
                </a:lnTo>
                <a:cubicBezTo>
                  <a:pt x="234057" y="116132"/>
                  <a:pt x="228104" y="119063"/>
                  <a:pt x="220662" y="119063"/>
                </a:cubicBezTo>
                <a:lnTo>
                  <a:pt x="202803" y="113201"/>
                </a:lnTo>
                <a:cubicBezTo>
                  <a:pt x="196850" y="107340"/>
                  <a:pt x="196850" y="101478"/>
                  <a:pt x="196850" y="91221"/>
                </a:cubicBezTo>
                <a:cubicBezTo>
                  <a:pt x="196850" y="80963"/>
                  <a:pt x="196850" y="73636"/>
                  <a:pt x="202803" y="69240"/>
                </a:cubicBezTo>
                <a:cubicBezTo>
                  <a:pt x="205779" y="64844"/>
                  <a:pt x="211733" y="61913"/>
                  <a:pt x="220662" y="61913"/>
                </a:cubicBezTo>
                <a:close/>
                <a:moveTo>
                  <a:pt x="169863" y="61913"/>
                </a:moveTo>
                <a:lnTo>
                  <a:pt x="182563" y="61913"/>
                </a:lnTo>
                <a:lnTo>
                  <a:pt x="182563" y="119063"/>
                </a:lnTo>
                <a:lnTo>
                  <a:pt x="169863" y="119063"/>
                </a:lnTo>
                <a:close/>
                <a:moveTo>
                  <a:pt x="71438" y="61913"/>
                </a:moveTo>
                <a:lnTo>
                  <a:pt x="83158" y="61913"/>
                </a:lnTo>
                <a:lnTo>
                  <a:pt x="84832" y="67050"/>
                </a:lnTo>
                <a:cubicBezTo>
                  <a:pt x="89297" y="63381"/>
                  <a:pt x="93762" y="61913"/>
                  <a:pt x="99715" y="61913"/>
                </a:cubicBezTo>
                <a:cubicBezTo>
                  <a:pt x="104180" y="61913"/>
                  <a:pt x="110133" y="63381"/>
                  <a:pt x="113110" y="66316"/>
                </a:cubicBezTo>
                <a:cubicBezTo>
                  <a:pt x="119063" y="72187"/>
                  <a:pt x="119063" y="82461"/>
                  <a:pt x="119063" y="91267"/>
                </a:cubicBezTo>
                <a:cubicBezTo>
                  <a:pt x="119063" y="98605"/>
                  <a:pt x="119063" y="108879"/>
                  <a:pt x="113110" y="114750"/>
                </a:cubicBezTo>
                <a:cubicBezTo>
                  <a:pt x="110133" y="117686"/>
                  <a:pt x="104180" y="119153"/>
                  <a:pt x="99715" y="119153"/>
                </a:cubicBezTo>
                <a:cubicBezTo>
                  <a:pt x="93762" y="119153"/>
                  <a:pt x="89297" y="117686"/>
                  <a:pt x="84832" y="113282"/>
                </a:cubicBezTo>
                <a:cubicBezTo>
                  <a:pt x="84832" y="139701"/>
                  <a:pt x="84832" y="139701"/>
                  <a:pt x="84832" y="139701"/>
                </a:cubicBezTo>
                <a:lnTo>
                  <a:pt x="73112" y="139701"/>
                </a:lnTo>
                <a:cubicBezTo>
                  <a:pt x="71438" y="61913"/>
                  <a:pt x="71438" y="61913"/>
                  <a:pt x="71438" y="61913"/>
                </a:cubicBezTo>
                <a:close/>
                <a:moveTo>
                  <a:pt x="28491" y="53975"/>
                </a:moveTo>
                <a:cubicBezTo>
                  <a:pt x="24230" y="53975"/>
                  <a:pt x="19969" y="55472"/>
                  <a:pt x="18549" y="58465"/>
                </a:cubicBezTo>
                <a:cubicBezTo>
                  <a:pt x="15708" y="61459"/>
                  <a:pt x="14288" y="65949"/>
                  <a:pt x="14288" y="80917"/>
                </a:cubicBezTo>
                <a:cubicBezTo>
                  <a:pt x="14288" y="95885"/>
                  <a:pt x="15708" y="98879"/>
                  <a:pt x="18549" y="101873"/>
                </a:cubicBezTo>
                <a:cubicBezTo>
                  <a:pt x="19969" y="104866"/>
                  <a:pt x="24230" y="106363"/>
                  <a:pt x="28491" y="106363"/>
                </a:cubicBezTo>
                <a:cubicBezTo>
                  <a:pt x="31332" y="106363"/>
                  <a:pt x="35593" y="104866"/>
                  <a:pt x="37014" y="101873"/>
                </a:cubicBezTo>
                <a:cubicBezTo>
                  <a:pt x="39854" y="98879"/>
                  <a:pt x="41275" y="95885"/>
                  <a:pt x="41275" y="80917"/>
                </a:cubicBezTo>
                <a:cubicBezTo>
                  <a:pt x="41275" y="65949"/>
                  <a:pt x="39854" y="61459"/>
                  <a:pt x="37014" y="58465"/>
                </a:cubicBezTo>
                <a:cubicBezTo>
                  <a:pt x="35593" y="55472"/>
                  <a:pt x="31332" y="53975"/>
                  <a:pt x="28491" y="53975"/>
                </a:cubicBezTo>
                <a:close/>
                <a:moveTo>
                  <a:pt x="133032" y="47625"/>
                </a:moveTo>
                <a:lnTo>
                  <a:pt x="144909" y="47625"/>
                </a:lnTo>
                <a:lnTo>
                  <a:pt x="146605" y="62933"/>
                </a:lnTo>
                <a:lnTo>
                  <a:pt x="155842" y="65120"/>
                </a:lnTo>
                <a:lnTo>
                  <a:pt x="157162" y="74050"/>
                </a:lnTo>
                <a:lnTo>
                  <a:pt x="147925" y="75325"/>
                </a:lnTo>
                <a:cubicBezTo>
                  <a:pt x="146605" y="101568"/>
                  <a:pt x="146605" y="101568"/>
                  <a:pt x="146605" y="101568"/>
                </a:cubicBezTo>
                <a:cubicBezTo>
                  <a:pt x="146605" y="104484"/>
                  <a:pt x="148113" y="107400"/>
                  <a:pt x="152637" y="107400"/>
                </a:cubicBezTo>
                <a:lnTo>
                  <a:pt x="157162" y="117605"/>
                </a:lnTo>
                <a:lnTo>
                  <a:pt x="149621" y="119063"/>
                </a:lnTo>
                <a:cubicBezTo>
                  <a:pt x="137556" y="119063"/>
                  <a:pt x="133032" y="110316"/>
                  <a:pt x="133032" y="103026"/>
                </a:cubicBezTo>
                <a:cubicBezTo>
                  <a:pt x="133032" y="75325"/>
                  <a:pt x="133032" y="75325"/>
                  <a:pt x="133032" y="75325"/>
                </a:cubicBezTo>
                <a:lnTo>
                  <a:pt x="127754" y="75325"/>
                </a:lnTo>
                <a:lnTo>
                  <a:pt x="127000" y="66396"/>
                </a:lnTo>
                <a:lnTo>
                  <a:pt x="132278" y="65120"/>
                </a:lnTo>
                <a:close/>
                <a:moveTo>
                  <a:pt x="169863" y="41275"/>
                </a:moveTo>
                <a:lnTo>
                  <a:pt x="184150" y="41275"/>
                </a:lnTo>
                <a:lnTo>
                  <a:pt x="184150" y="52388"/>
                </a:lnTo>
                <a:lnTo>
                  <a:pt x="169863" y="52388"/>
                </a:lnTo>
                <a:close/>
                <a:moveTo>
                  <a:pt x="29307" y="41275"/>
                </a:moveTo>
                <a:cubicBezTo>
                  <a:pt x="38100" y="41275"/>
                  <a:pt x="43961" y="44210"/>
                  <a:pt x="49823" y="50081"/>
                </a:cubicBezTo>
                <a:cubicBezTo>
                  <a:pt x="57150" y="57420"/>
                  <a:pt x="57150" y="67694"/>
                  <a:pt x="57150" y="80903"/>
                </a:cubicBezTo>
                <a:cubicBezTo>
                  <a:pt x="57150" y="94112"/>
                  <a:pt x="57150" y="102918"/>
                  <a:pt x="49823" y="111725"/>
                </a:cubicBezTo>
                <a:cubicBezTo>
                  <a:pt x="43961" y="116128"/>
                  <a:pt x="38100" y="119063"/>
                  <a:pt x="29307" y="119063"/>
                </a:cubicBezTo>
                <a:cubicBezTo>
                  <a:pt x="20515" y="119063"/>
                  <a:pt x="13188" y="116128"/>
                  <a:pt x="7327" y="111725"/>
                </a:cubicBezTo>
                <a:cubicBezTo>
                  <a:pt x="0" y="102918"/>
                  <a:pt x="0" y="94112"/>
                  <a:pt x="0" y="80903"/>
                </a:cubicBezTo>
                <a:cubicBezTo>
                  <a:pt x="0" y="67694"/>
                  <a:pt x="0" y="57420"/>
                  <a:pt x="7327" y="50081"/>
                </a:cubicBezTo>
                <a:cubicBezTo>
                  <a:pt x="13188" y="44210"/>
                  <a:pt x="20515" y="41275"/>
                  <a:pt x="29307" y="41275"/>
                </a:cubicBezTo>
                <a:close/>
                <a:moveTo>
                  <a:pt x="423017" y="25400"/>
                </a:moveTo>
                <a:cubicBezTo>
                  <a:pt x="417090" y="25400"/>
                  <a:pt x="411163" y="29782"/>
                  <a:pt x="411163" y="38545"/>
                </a:cubicBezTo>
                <a:cubicBezTo>
                  <a:pt x="411163" y="85281"/>
                  <a:pt x="411163" y="85281"/>
                  <a:pt x="411163" y="85281"/>
                </a:cubicBezTo>
                <a:cubicBezTo>
                  <a:pt x="411163" y="94044"/>
                  <a:pt x="417090" y="98425"/>
                  <a:pt x="423017" y="98425"/>
                </a:cubicBezTo>
                <a:cubicBezTo>
                  <a:pt x="428943" y="98425"/>
                  <a:pt x="433388" y="94044"/>
                  <a:pt x="433388" y="85281"/>
                </a:cubicBezTo>
                <a:lnTo>
                  <a:pt x="433388" y="38545"/>
                </a:lnTo>
                <a:cubicBezTo>
                  <a:pt x="433388" y="29782"/>
                  <a:pt x="428943" y="25400"/>
                  <a:pt x="423017" y="25400"/>
                </a:cubicBezTo>
                <a:close/>
                <a:moveTo>
                  <a:pt x="498475" y="1588"/>
                </a:moveTo>
                <a:lnTo>
                  <a:pt x="525462" y="1588"/>
                </a:lnTo>
                <a:lnTo>
                  <a:pt x="525462" y="122238"/>
                </a:lnTo>
                <a:lnTo>
                  <a:pt x="498475" y="122238"/>
                </a:lnTo>
                <a:lnTo>
                  <a:pt x="498475" y="30163"/>
                </a:lnTo>
                <a:lnTo>
                  <a:pt x="473075" y="52388"/>
                </a:lnTo>
                <a:lnTo>
                  <a:pt x="473075" y="23813"/>
                </a:lnTo>
                <a:close/>
                <a:moveTo>
                  <a:pt x="423863" y="0"/>
                </a:moveTo>
                <a:cubicBezTo>
                  <a:pt x="442913" y="0"/>
                  <a:pt x="461963" y="13267"/>
                  <a:pt x="461963" y="38327"/>
                </a:cubicBezTo>
                <a:cubicBezTo>
                  <a:pt x="461963" y="85498"/>
                  <a:pt x="461963" y="85498"/>
                  <a:pt x="461963" y="85498"/>
                </a:cubicBezTo>
                <a:cubicBezTo>
                  <a:pt x="461963" y="110558"/>
                  <a:pt x="442913" y="123825"/>
                  <a:pt x="423863" y="123825"/>
                </a:cubicBezTo>
                <a:cubicBezTo>
                  <a:pt x="403348" y="123825"/>
                  <a:pt x="385763" y="110558"/>
                  <a:pt x="385763" y="85498"/>
                </a:cubicBezTo>
                <a:cubicBezTo>
                  <a:pt x="385763" y="38327"/>
                  <a:pt x="385763" y="38327"/>
                  <a:pt x="385763" y="38327"/>
                </a:cubicBezTo>
                <a:cubicBezTo>
                  <a:pt x="385763" y="13267"/>
                  <a:pt x="403348" y="0"/>
                  <a:pt x="42386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1" name="Freeform 33"/>
          <p:cNvSpPr>
            <a:spLocks/>
          </p:cNvSpPr>
          <p:nvPr/>
        </p:nvSpPr>
        <p:spPr bwMode="auto">
          <a:xfrm>
            <a:off x="7909454" y="2540847"/>
            <a:ext cx="726016" cy="184151"/>
          </a:xfrm>
          <a:custGeom>
            <a:avLst/>
            <a:gdLst/>
            <a:ahLst/>
            <a:cxnLst/>
            <a:rect l="l" t="t" r="r" b="b"/>
            <a:pathLst>
              <a:path w="544512" h="138113">
                <a:moveTo>
                  <a:pt x="221456" y="73025"/>
                </a:moveTo>
                <a:cubicBezTo>
                  <a:pt x="218508" y="73025"/>
                  <a:pt x="215560" y="74468"/>
                  <a:pt x="214086" y="75911"/>
                </a:cubicBezTo>
                <a:cubicBezTo>
                  <a:pt x="211138" y="78798"/>
                  <a:pt x="211138" y="83127"/>
                  <a:pt x="211138" y="88900"/>
                </a:cubicBezTo>
                <a:lnTo>
                  <a:pt x="214086" y="101889"/>
                </a:lnTo>
                <a:cubicBezTo>
                  <a:pt x="215560" y="104775"/>
                  <a:pt x="218508" y="104775"/>
                  <a:pt x="221456" y="104775"/>
                </a:cubicBezTo>
                <a:cubicBezTo>
                  <a:pt x="224404" y="104775"/>
                  <a:pt x="225878" y="104775"/>
                  <a:pt x="227353" y="101889"/>
                </a:cubicBezTo>
                <a:cubicBezTo>
                  <a:pt x="230301" y="100446"/>
                  <a:pt x="231775" y="94673"/>
                  <a:pt x="231775" y="88900"/>
                </a:cubicBezTo>
                <a:cubicBezTo>
                  <a:pt x="231775" y="83127"/>
                  <a:pt x="230301" y="78798"/>
                  <a:pt x="227353" y="75911"/>
                </a:cubicBezTo>
                <a:cubicBezTo>
                  <a:pt x="225878" y="74468"/>
                  <a:pt x="224404" y="73025"/>
                  <a:pt x="221456" y="73025"/>
                </a:cubicBezTo>
                <a:close/>
                <a:moveTo>
                  <a:pt x="95250" y="73025"/>
                </a:moveTo>
                <a:cubicBezTo>
                  <a:pt x="89989" y="73025"/>
                  <a:pt x="85725" y="80132"/>
                  <a:pt x="85725" y="88900"/>
                </a:cubicBezTo>
                <a:cubicBezTo>
                  <a:pt x="85725" y="97668"/>
                  <a:pt x="89989" y="104775"/>
                  <a:pt x="95250" y="104775"/>
                </a:cubicBezTo>
                <a:cubicBezTo>
                  <a:pt x="100511" y="104775"/>
                  <a:pt x="104775" y="97668"/>
                  <a:pt x="104775" y="88900"/>
                </a:cubicBezTo>
                <a:cubicBezTo>
                  <a:pt x="104775" y="80132"/>
                  <a:pt x="100511" y="73025"/>
                  <a:pt x="95250" y="73025"/>
                </a:cubicBezTo>
                <a:close/>
                <a:moveTo>
                  <a:pt x="258763" y="61913"/>
                </a:moveTo>
                <a:lnTo>
                  <a:pt x="271351" y="61913"/>
                </a:lnTo>
                <a:cubicBezTo>
                  <a:pt x="273149" y="61913"/>
                  <a:pt x="273149" y="61913"/>
                  <a:pt x="273149" y="61913"/>
                </a:cubicBezTo>
                <a:lnTo>
                  <a:pt x="273149" y="67031"/>
                </a:lnTo>
                <a:cubicBezTo>
                  <a:pt x="273149" y="67762"/>
                  <a:pt x="273149" y="67762"/>
                  <a:pt x="273149" y="67762"/>
                </a:cubicBezTo>
                <a:cubicBezTo>
                  <a:pt x="276027" y="63375"/>
                  <a:pt x="281781" y="61913"/>
                  <a:pt x="286097" y="61913"/>
                </a:cubicBezTo>
                <a:cubicBezTo>
                  <a:pt x="291852" y="61913"/>
                  <a:pt x="296168" y="63375"/>
                  <a:pt x="299045" y="66300"/>
                </a:cubicBezTo>
                <a:cubicBezTo>
                  <a:pt x="303361" y="70686"/>
                  <a:pt x="304800" y="76535"/>
                  <a:pt x="304800" y="82384"/>
                </a:cubicBezTo>
                <a:cubicBezTo>
                  <a:pt x="304800" y="117476"/>
                  <a:pt x="304800" y="117476"/>
                  <a:pt x="304800" y="117476"/>
                </a:cubicBezTo>
                <a:lnTo>
                  <a:pt x="291852" y="117476"/>
                </a:lnTo>
                <a:cubicBezTo>
                  <a:pt x="291852" y="83846"/>
                  <a:pt x="291852" y="83846"/>
                  <a:pt x="291852" y="83846"/>
                </a:cubicBezTo>
                <a:cubicBezTo>
                  <a:pt x="291852" y="76535"/>
                  <a:pt x="286097" y="73611"/>
                  <a:pt x="281781" y="73611"/>
                </a:cubicBezTo>
                <a:cubicBezTo>
                  <a:pt x="277465" y="73611"/>
                  <a:pt x="273149" y="76535"/>
                  <a:pt x="273149" y="83846"/>
                </a:cubicBezTo>
                <a:cubicBezTo>
                  <a:pt x="273149" y="117476"/>
                  <a:pt x="273149" y="117476"/>
                  <a:pt x="273149" y="117476"/>
                </a:cubicBezTo>
                <a:lnTo>
                  <a:pt x="260561" y="117476"/>
                </a:lnTo>
                <a:cubicBezTo>
                  <a:pt x="258763" y="117476"/>
                  <a:pt x="258763" y="117476"/>
                  <a:pt x="258763" y="117476"/>
                </a:cubicBezTo>
                <a:cubicBezTo>
                  <a:pt x="258763" y="61913"/>
                  <a:pt x="258763" y="61913"/>
                  <a:pt x="258763" y="61913"/>
                </a:cubicBezTo>
                <a:close/>
                <a:moveTo>
                  <a:pt x="221456" y="61913"/>
                </a:moveTo>
                <a:cubicBezTo>
                  <a:pt x="228650" y="61913"/>
                  <a:pt x="234404" y="64844"/>
                  <a:pt x="238720" y="67775"/>
                </a:cubicBezTo>
                <a:cubicBezTo>
                  <a:pt x="243036" y="73636"/>
                  <a:pt x="244475" y="79498"/>
                  <a:pt x="244475" y="89755"/>
                </a:cubicBezTo>
                <a:lnTo>
                  <a:pt x="238720" y="111736"/>
                </a:lnTo>
                <a:cubicBezTo>
                  <a:pt x="234404" y="116132"/>
                  <a:pt x="228650" y="119063"/>
                  <a:pt x="221456" y="119063"/>
                </a:cubicBezTo>
                <a:cubicBezTo>
                  <a:pt x="212824" y="119063"/>
                  <a:pt x="207070" y="116132"/>
                  <a:pt x="204192" y="111736"/>
                </a:cubicBezTo>
                <a:cubicBezTo>
                  <a:pt x="198438" y="105875"/>
                  <a:pt x="198438" y="100013"/>
                  <a:pt x="198438" y="89755"/>
                </a:cubicBezTo>
                <a:cubicBezTo>
                  <a:pt x="198438" y="79498"/>
                  <a:pt x="198438" y="73636"/>
                  <a:pt x="204192" y="67775"/>
                </a:cubicBezTo>
                <a:cubicBezTo>
                  <a:pt x="207070" y="64844"/>
                  <a:pt x="212824" y="61913"/>
                  <a:pt x="221456" y="61913"/>
                </a:cubicBezTo>
                <a:close/>
                <a:moveTo>
                  <a:pt x="169863" y="61913"/>
                </a:moveTo>
                <a:lnTo>
                  <a:pt x="185738" y="61913"/>
                </a:lnTo>
                <a:lnTo>
                  <a:pt x="185738" y="117476"/>
                </a:lnTo>
                <a:lnTo>
                  <a:pt x="169863" y="117476"/>
                </a:lnTo>
                <a:close/>
                <a:moveTo>
                  <a:pt x="71438" y="61913"/>
                </a:moveTo>
                <a:lnTo>
                  <a:pt x="83158" y="61913"/>
                </a:lnTo>
                <a:lnTo>
                  <a:pt x="84832" y="67042"/>
                </a:lnTo>
                <a:cubicBezTo>
                  <a:pt x="89297" y="63378"/>
                  <a:pt x="93762" y="61913"/>
                  <a:pt x="99715" y="61913"/>
                </a:cubicBezTo>
                <a:cubicBezTo>
                  <a:pt x="104180" y="61913"/>
                  <a:pt x="110133" y="63378"/>
                  <a:pt x="113110" y="66309"/>
                </a:cubicBezTo>
                <a:cubicBezTo>
                  <a:pt x="119063" y="72171"/>
                  <a:pt x="119063" y="80963"/>
                  <a:pt x="119063" y="89755"/>
                </a:cubicBezTo>
                <a:cubicBezTo>
                  <a:pt x="119063" y="98548"/>
                  <a:pt x="119063" y="108805"/>
                  <a:pt x="113110" y="113202"/>
                </a:cubicBezTo>
                <a:cubicBezTo>
                  <a:pt x="110133" y="116132"/>
                  <a:pt x="104180" y="119063"/>
                  <a:pt x="99715" y="119063"/>
                </a:cubicBezTo>
                <a:cubicBezTo>
                  <a:pt x="93762" y="119063"/>
                  <a:pt x="89297" y="117598"/>
                  <a:pt x="84832" y="113202"/>
                </a:cubicBezTo>
                <a:cubicBezTo>
                  <a:pt x="84832" y="138113"/>
                  <a:pt x="84832" y="138113"/>
                  <a:pt x="84832" y="138113"/>
                </a:cubicBezTo>
                <a:lnTo>
                  <a:pt x="73112" y="138113"/>
                </a:lnTo>
                <a:cubicBezTo>
                  <a:pt x="71438" y="61913"/>
                  <a:pt x="71438" y="61913"/>
                  <a:pt x="71438" y="61913"/>
                </a:cubicBezTo>
                <a:close/>
                <a:moveTo>
                  <a:pt x="29327" y="53975"/>
                </a:moveTo>
                <a:lnTo>
                  <a:pt x="18800" y="56878"/>
                </a:lnTo>
                <a:cubicBezTo>
                  <a:pt x="15792" y="61232"/>
                  <a:pt x="14288" y="64135"/>
                  <a:pt x="14288" y="78649"/>
                </a:cubicBezTo>
                <a:cubicBezTo>
                  <a:pt x="14288" y="93164"/>
                  <a:pt x="15792" y="97518"/>
                  <a:pt x="18800" y="100421"/>
                </a:cubicBezTo>
                <a:cubicBezTo>
                  <a:pt x="20304" y="103324"/>
                  <a:pt x="24815" y="104775"/>
                  <a:pt x="29327" y="104775"/>
                </a:cubicBezTo>
                <a:cubicBezTo>
                  <a:pt x="32335" y="104775"/>
                  <a:pt x="36847" y="103324"/>
                  <a:pt x="38351" y="100421"/>
                </a:cubicBezTo>
                <a:cubicBezTo>
                  <a:pt x="41359" y="97518"/>
                  <a:pt x="42863" y="93164"/>
                  <a:pt x="42863" y="78649"/>
                </a:cubicBezTo>
                <a:cubicBezTo>
                  <a:pt x="42863" y="64135"/>
                  <a:pt x="41359" y="61232"/>
                  <a:pt x="38351" y="56878"/>
                </a:cubicBezTo>
                <a:cubicBezTo>
                  <a:pt x="36847" y="55426"/>
                  <a:pt x="32335" y="53975"/>
                  <a:pt x="29327" y="53975"/>
                </a:cubicBezTo>
                <a:close/>
                <a:moveTo>
                  <a:pt x="133032" y="46038"/>
                </a:moveTo>
                <a:lnTo>
                  <a:pt x="144909" y="46038"/>
                </a:lnTo>
                <a:lnTo>
                  <a:pt x="146605" y="60363"/>
                </a:lnTo>
                <a:lnTo>
                  <a:pt x="155842" y="62409"/>
                </a:lnTo>
                <a:lnTo>
                  <a:pt x="157162" y="71525"/>
                </a:lnTo>
                <a:lnTo>
                  <a:pt x="147925" y="72827"/>
                </a:lnTo>
                <a:cubicBezTo>
                  <a:pt x="146605" y="101105"/>
                  <a:pt x="146605" y="101105"/>
                  <a:pt x="146605" y="101105"/>
                </a:cubicBezTo>
                <a:cubicBezTo>
                  <a:pt x="146605" y="104081"/>
                  <a:pt x="148113" y="105570"/>
                  <a:pt x="152637" y="105570"/>
                </a:cubicBezTo>
                <a:lnTo>
                  <a:pt x="157162" y="115988"/>
                </a:lnTo>
                <a:lnTo>
                  <a:pt x="149621" y="117476"/>
                </a:lnTo>
                <a:cubicBezTo>
                  <a:pt x="137556" y="117476"/>
                  <a:pt x="133032" y="110035"/>
                  <a:pt x="133032" y="101105"/>
                </a:cubicBezTo>
                <a:cubicBezTo>
                  <a:pt x="133032" y="72827"/>
                  <a:pt x="133032" y="72827"/>
                  <a:pt x="133032" y="72827"/>
                </a:cubicBezTo>
                <a:lnTo>
                  <a:pt x="127754" y="72827"/>
                </a:lnTo>
                <a:lnTo>
                  <a:pt x="127000" y="63712"/>
                </a:lnTo>
                <a:lnTo>
                  <a:pt x="132278" y="62409"/>
                </a:lnTo>
                <a:close/>
                <a:moveTo>
                  <a:pt x="169863" y="41275"/>
                </a:moveTo>
                <a:lnTo>
                  <a:pt x="185738" y="41275"/>
                </a:lnTo>
                <a:lnTo>
                  <a:pt x="185738" y="50800"/>
                </a:lnTo>
                <a:lnTo>
                  <a:pt x="169863" y="50800"/>
                </a:lnTo>
                <a:close/>
                <a:moveTo>
                  <a:pt x="29307" y="39688"/>
                </a:moveTo>
                <a:cubicBezTo>
                  <a:pt x="38100" y="39688"/>
                  <a:pt x="43961" y="44098"/>
                  <a:pt x="49823" y="48508"/>
                </a:cubicBezTo>
                <a:cubicBezTo>
                  <a:pt x="57150" y="55857"/>
                  <a:pt x="57150" y="66146"/>
                  <a:pt x="57150" y="79376"/>
                </a:cubicBezTo>
                <a:cubicBezTo>
                  <a:pt x="57150" y="92605"/>
                  <a:pt x="57150" y="102894"/>
                  <a:pt x="49823" y="110244"/>
                </a:cubicBezTo>
                <a:cubicBezTo>
                  <a:pt x="43961" y="116123"/>
                  <a:pt x="38100" y="119063"/>
                  <a:pt x="29307" y="119063"/>
                </a:cubicBezTo>
                <a:cubicBezTo>
                  <a:pt x="20515" y="119063"/>
                  <a:pt x="13188" y="116123"/>
                  <a:pt x="7327" y="110244"/>
                </a:cubicBezTo>
                <a:cubicBezTo>
                  <a:pt x="0" y="102894"/>
                  <a:pt x="0" y="92605"/>
                  <a:pt x="0" y="79376"/>
                </a:cubicBezTo>
                <a:cubicBezTo>
                  <a:pt x="0" y="66146"/>
                  <a:pt x="0" y="55857"/>
                  <a:pt x="7327" y="48508"/>
                </a:cubicBezTo>
                <a:cubicBezTo>
                  <a:pt x="13188" y="44098"/>
                  <a:pt x="20515" y="39688"/>
                  <a:pt x="29307" y="39688"/>
                </a:cubicBezTo>
                <a:close/>
                <a:moveTo>
                  <a:pt x="424604" y="23813"/>
                </a:moveTo>
                <a:cubicBezTo>
                  <a:pt x="418677" y="23813"/>
                  <a:pt x="412750" y="28284"/>
                  <a:pt x="412750" y="35736"/>
                </a:cubicBezTo>
                <a:cubicBezTo>
                  <a:pt x="412750" y="84916"/>
                  <a:pt x="412750" y="84916"/>
                  <a:pt x="412750" y="84916"/>
                </a:cubicBezTo>
                <a:cubicBezTo>
                  <a:pt x="412750" y="92367"/>
                  <a:pt x="418677" y="96838"/>
                  <a:pt x="424604" y="96838"/>
                </a:cubicBezTo>
                <a:cubicBezTo>
                  <a:pt x="430530" y="96838"/>
                  <a:pt x="434975" y="92367"/>
                  <a:pt x="434975" y="84916"/>
                </a:cubicBezTo>
                <a:lnTo>
                  <a:pt x="434975" y="35736"/>
                </a:lnTo>
                <a:cubicBezTo>
                  <a:pt x="434975" y="28284"/>
                  <a:pt x="430530" y="23813"/>
                  <a:pt x="424604" y="23813"/>
                </a:cubicBezTo>
                <a:close/>
                <a:moveTo>
                  <a:pt x="506353" y="0"/>
                </a:moveTo>
                <a:cubicBezTo>
                  <a:pt x="528368" y="0"/>
                  <a:pt x="544512" y="13242"/>
                  <a:pt x="544512" y="36784"/>
                </a:cubicBezTo>
                <a:cubicBezTo>
                  <a:pt x="544512" y="48554"/>
                  <a:pt x="538642" y="55911"/>
                  <a:pt x="529835" y="66210"/>
                </a:cubicBezTo>
                <a:cubicBezTo>
                  <a:pt x="500482" y="95637"/>
                  <a:pt x="500482" y="95637"/>
                  <a:pt x="500482" y="95637"/>
                </a:cubicBezTo>
                <a:cubicBezTo>
                  <a:pt x="544512" y="95637"/>
                  <a:pt x="544512" y="95637"/>
                  <a:pt x="544512" y="95637"/>
                </a:cubicBezTo>
                <a:cubicBezTo>
                  <a:pt x="544512" y="120650"/>
                  <a:pt x="544512" y="120650"/>
                  <a:pt x="544512" y="120650"/>
                </a:cubicBezTo>
                <a:lnTo>
                  <a:pt x="466725" y="120650"/>
                </a:lnTo>
                <a:cubicBezTo>
                  <a:pt x="466725" y="95637"/>
                  <a:pt x="466725" y="95637"/>
                  <a:pt x="466725" y="95637"/>
                </a:cubicBezTo>
                <a:cubicBezTo>
                  <a:pt x="510756" y="48554"/>
                  <a:pt x="510756" y="48554"/>
                  <a:pt x="510756" y="48554"/>
                </a:cubicBezTo>
                <a:cubicBezTo>
                  <a:pt x="515159" y="44140"/>
                  <a:pt x="516626" y="41198"/>
                  <a:pt x="516626" y="35312"/>
                </a:cubicBezTo>
                <a:cubicBezTo>
                  <a:pt x="516626" y="29427"/>
                  <a:pt x="513691" y="25013"/>
                  <a:pt x="506353" y="25013"/>
                </a:cubicBezTo>
                <a:cubicBezTo>
                  <a:pt x="500482" y="25013"/>
                  <a:pt x="494611" y="27956"/>
                  <a:pt x="494611" y="36784"/>
                </a:cubicBezTo>
                <a:cubicBezTo>
                  <a:pt x="466725" y="36784"/>
                  <a:pt x="466725" y="36784"/>
                  <a:pt x="466725" y="36784"/>
                </a:cubicBezTo>
                <a:cubicBezTo>
                  <a:pt x="466725" y="13242"/>
                  <a:pt x="484337" y="0"/>
                  <a:pt x="506353" y="0"/>
                </a:cubicBezTo>
                <a:close/>
                <a:moveTo>
                  <a:pt x="423863" y="0"/>
                </a:moveTo>
                <a:cubicBezTo>
                  <a:pt x="442913" y="0"/>
                  <a:pt x="461963" y="13083"/>
                  <a:pt x="461963" y="36340"/>
                </a:cubicBezTo>
                <a:cubicBezTo>
                  <a:pt x="461963" y="84310"/>
                  <a:pt x="461963" y="84310"/>
                  <a:pt x="461963" y="84310"/>
                </a:cubicBezTo>
                <a:cubicBezTo>
                  <a:pt x="461963" y="107568"/>
                  <a:pt x="442913" y="120650"/>
                  <a:pt x="423863" y="120650"/>
                </a:cubicBezTo>
                <a:cubicBezTo>
                  <a:pt x="403348" y="120650"/>
                  <a:pt x="385763" y="107568"/>
                  <a:pt x="385763" y="84310"/>
                </a:cubicBezTo>
                <a:cubicBezTo>
                  <a:pt x="385763" y="36340"/>
                  <a:pt x="385763" y="36340"/>
                  <a:pt x="385763" y="36340"/>
                </a:cubicBezTo>
                <a:cubicBezTo>
                  <a:pt x="385763" y="13083"/>
                  <a:pt x="403348" y="0"/>
                  <a:pt x="42386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9645" name="Freeform 46"/>
          <p:cNvSpPr>
            <a:spLocks/>
          </p:cNvSpPr>
          <p:nvPr/>
        </p:nvSpPr>
        <p:spPr bwMode="auto">
          <a:xfrm>
            <a:off x="3566054" y="4325198"/>
            <a:ext cx="770467" cy="194733"/>
          </a:xfrm>
          <a:custGeom>
            <a:avLst/>
            <a:gdLst/>
            <a:ahLst/>
            <a:cxnLst/>
            <a:rect l="l" t="t" r="r" b="b"/>
            <a:pathLst>
              <a:path w="577850" h="146050">
                <a:moveTo>
                  <a:pt x="232568" y="77787"/>
                </a:moveTo>
                <a:cubicBezTo>
                  <a:pt x="229620" y="77787"/>
                  <a:pt x="228146" y="79242"/>
                  <a:pt x="226672" y="80698"/>
                </a:cubicBezTo>
                <a:cubicBezTo>
                  <a:pt x="222250" y="83608"/>
                  <a:pt x="222250" y="89429"/>
                  <a:pt x="222250" y="95250"/>
                </a:cubicBezTo>
                <a:cubicBezTo>
                  <a:pt x="222250" y="101070"/>
                  <a:pt x="222250" y="106891"/>
                  <a:pt x="226672" y="109802"/>
                </a:cubicBezTo>
                <a:cubicBezTo>
                  <a:pt x="228146" y="111257"/>
                  <a:pt x="229620" y="112712"/>
                  <a:pt x="232568" y="112712"/>
                </a:cubicBezTo>
                <a:cubicBezTo>
                  <a:pt x="235517" y="112712"/>
                  <a:pt x="238465" y="111257"/>
                  <a:pt x="239939" y="109802"/>
                </a:cubicBezTo>
                <a:cubicBezTo>
                  <a:pt x="242887" y="106891"/>
                  <a:pt x="242887" y="101070"/>
                  <a:pt x="242887" y="95250"/>
                </a:cubicBezTo>
                <a:cubicBezTo>
                  <a:pt x="242887" y="89429"/>
                  <a:pt x="242887" y="83608"/>
                  <a:pt x="239939" y="80698"/>
                </a:cubicBezTo>
                <a:cubicBezTo>
                  <a:pt x="238465" y="79242"/>
                  <a:pt x="235517" y="77787"/>
                  <a:pt x="232568" y="77787"/>
                </a:cubicBezTo>
                <a:close/>
                <a:moveTo>
                  <a:pt x="100013" y="77787"/>
                </a:moveTo>
                <a:cubicBezTo>
                  <a:pt x="94752" y="77787"/>
                  <a:pt x="90488" y="85605"/>
                  <a:pt x="90488" y="95250"/>
                </a:cubicBezTo>
                <a:cubicBezTo>
                  <a:pt x="90488" y="104895"/>
                  <a:pt x="94752" y="112713"/>
                  <a:pt x="100013" y="112713"/>
                </a:cubicBezTo>
                <a:cubicBezTo>
                  <a:pt x="105274" y="112713"/>
                  <a:pt x="109538" y="104895"/>
                  <a:pt x="109538" y="95250"/>
                </a:cubicBezTo>
                <a:cubicBezTo>
                  <a:pt x="109538" y="85605"/>
                  <a:pt x="105274" y="77787"/>
                  <a:pt x="100013" y="77787"/>
                </a:cubicBezTo>
                <a:close/>
                <a:moveTo>
                  <a:pt x="179388" y="65087"/>
                </a:moveTo>
                <a:lnTo>
                  <a:pt x="193675" y="65087"/>
                </a:lnTo>
                <a:lnTo>
                  <a:pt x="193675" y="123825"/>
                </a:lnTo>
                <a:lnTo>
                  <a:pt x="179388" y="123825"/>
                </a:lnTo>
                <a:close/>
                <a:moveTo>
                  <a:pt x="301998" y="63500"/>
                </a:moveTo>
                <a:cubicBezTo>
                  <a:pt x="307788" y="63500"/>
                  <a:pt x="312130" y="66443"/>
                  <a:pt x="316472" y="69385"/>
                </a:cubicBezTo>
                <a:cubicBezTo>
                  <a:pt x="320814" y="73800"/>
                  <a:pt x="322262" y="79685"/>
                  <a:pt x="322262" y="85570"/>
                </a:cubicBezTo>
                <a:cubicBezTo>
                  <a:pt x="322262" y="123825"/>
                  <a:pt x="322262" y="123825"/>
                  <a:pt x="322262" y="123825"/>
                </a:cubicBezTo>
                <a:lnTo>
                  <a:pt x="307788" y="123825"/>
                </a:lnTo>
                <a:cubicBezTo>
                  <a:pt x="307788" y="88513"/>
                  <a:pt x="307788" y="88513"/>
                  <a:pt x="307788" y="88513"/>
                </a:cubicBezTo>
                <a:cubicBezTo>
                  <a:pt x="307788" y="79685"/>
                  <a:pt x="301998" y="76742"/>
                  <a:pt x="297656" y="76742"/>
                </a:cubicBezTo>
                <a:cubicBezTo>
                  <a:pt x="293314" y="76742"/>
                  <a:pt x="287524" y="79685"/>
                  <a:pt x="287524" y="88513"/>
                </a:cubicBezTo>
                <a:cubicBezTo>
                  <a:pt x="287524" y="123825"/>
                  <a:pt x="287524" y="123825"/>
                  <a:pt x="287524" y="123825"/>
                </a:cubicBezTo>
                <a:lnTo>
                  <a:pt x="274859" y="123825"/>
                </a:lnTo>
                <a:cubicBezTo>
                  <a:pt x="273050" y="123825"/>
                  <a:pt x="273050" y="123825"/>
                  <a:pt x="273050" y="123825"/>
                </a:cubicBezTo>
                <a:cubicBezTo>
                  <a:pt x="273050" y="64971"/>
                  <a:pt x="273050" y="64971"/>
                  <a:pt x="273050" y="64971"/>
                </a:cubicBezTo>
                <a:lnTo>
                  <a:pt x="285715" y="64971"/>
                </a:lnTo>
                <a:cubicBezTo>
                  <a:pt x="287524" y="64971"/>
                  <a:pt x="287524" y="64971"/>
                  <a:pt x="287524" y="64971"/>
                </a:cubicBezTo>
                <a:lnTo>
                  <a:pt x="287524" y="70121"/>
                </a:lnTo>
                <a:cubicBezTo>
                  <a:pt x="287524" y="70857"/>
                  <a:pt x="287524" y="70857"/>
                  <a:pt x="287524" y="70857"/>
                </a:cubicBezTo>
                <a:cubicBezTo>
                  <a:pt x="291866" y="66443"/>
                  <a:pt x="296208" y="63500"/>
                  <a:pt x="301998" y="63500"/>
                </a:cubicBezTo>
                <a:close/>
                <a:moveTo>
                  <a:pt x="233363" y="63500"/>
                </a:moveTo>
                <a:cubicBezTo>
                  <a:pt x="242328" y="63500"/>
                  <a:pt x="248304" y="67922"/>
                  <a:pt x="252786" y="70871"/>
                </a:cubicBezTo>
                <a:cubicBezTo>
                  <a:pt x="257269" y="76767"/>
                  <a:pt x="258763" y="84138"/>
                  <a:pt x="258763" y="94457"/>
                </a:cubicBezTo>
                <a:lnTo>
                  <a:pt x="252786" y="118043"/>
                </a:lnTo>
                <a:cubicBezTo>
                  <a:pt x="248304" y="122465"/>
                  <a:pt x="242328" y="125413"/>
                  <a:pt x="233363" y="125413"/>
                </a:cubicBezTo>
                <a:cubicBezTo>
                  <a:pt x="224398" y="125413"/>
                  <a:pt x="218422" y="122465"/>
                  <a:pt x="215433" y="118043"/>
                </a:cubicBezTo>
                <a:cubicBezTo>
                  <a:pt x="209457" y="112146"/>
                  <a:pt x="207963" y="104775"/>
                  <a:pt x="207963" y="94457"/>
                </a:cubicBezTo>
                <a:cubicBezTo>
                  <a:pt x="207963" y="84138"/>
                  <a:pt x="209457" y="76767"/>
                  <a:pt x="215433" y="70871"/>
                </a:cubicBezTo>
                <a:cubicBezTo>
                  <a:pt x="218422" y="67922"/>
                  <a:pt x="224398" y="63500"/>
                  <a:pt x="233363" y="63500"/>
                </a:cubicBezTo>
                <a:close/>
                <a:moveTo>
                  <a:pt x="103561" y="63500"/>
                </a:moveTo>
                <a:cubicBezTo>
                  <a:pt x="109351" y="63500"/>
                  <a:pt x="115140" y="66448"/>
                  <a:pt x="118035" y="69397"/>
                </a:cubicBezTo>
                <a:cubicBezTo>
                  <a:pt x="123825" y="75293"/>
                  <a:pt x="123825" y="85612"/>
                  <a:pt x="123825" y="94456"/>
                </a:cubicBezTo>
                <a:cubicBezTo>
                  <a:pt x="123825" y="103301"/>
                  <a:pt x="123825" y="113620"/>
                  <a:pt x="118035" y="119516"/>
                </a:cubicBezTo>
                <a:cubicBezTo>
                  <a:pt x="115140" y="122464"/>
                  <a:pt x="109351" y="125413"/>
                  <a:pt x="103561" y="125413"/>
                </a:cubicBezTo>
                <a:cubicBezTo>
                  <a:pt x="97771" y="125413"/>
                  <a:pt x="93429" y="123939"/>
                  <a:pt x="90534" y="119516"/>
                </a:cubicBezTo>
                <a:cubicBezTo>
                  <a:pt x="90534" y="146050"/>
                  <a:pt x="90534" y="146050"/>
                  <a:pt x="90534" y="146050"/>
                </a:cubicBezTo>
                <a:lnTo>
                  <a:pt x="76603" y="146050"/>
                </a:lnTo>
                <a:cubicBezTo>
                  <a:pt x="74613" y="64974"/>
                  <a:pt x="74613" y="64974"/>
                  <a:pt x="74613" y="64974"/>
                </a:cubicBezTo>
                <a:lnTo>
                  <a:pt x="87278" y="64974"/>
                </a:lnTo>
                <a:lnTo>
                  <a:pt x="89087" y="70134"/>
                </a:lnTo>
                <a:cubicBezTo>
                  <a:pt x="93429" y="66448"/>
                  <a:pt x="97771" y="63500"/>
                  <a:pt x="103561" y="63500"/>
                </a:cubicBezTo>
                <a:close/>
                <a:moveTo>
                  <a:pt x="30914" y="57150"/>
                </a:moveTo>
                <a:cubicBezTo>
                  <a:pt x="26403" y="57150"/>
                  <a:pt x="21891" y="58609"/>
                  <a:pt x="20387" y="61526"/>
                </a:cubicBezTo>
                <a:cubicBezTo>
                  <a:pt x="17379" y="64444"/>
                  <a:pt x="15875" y="68820"/>
                  <a:pt x="15875" y="84867"/>
                </a:cubicBezTo>
                <a:cubicBezTo>
                  <a:pt x="15875" y="99455"/>
                  <a:pt x="17379" y="103831"/>
                  <a:pt x="20387" y="106749"/>
                </a:cubicBezTo>
                <a:cubicBezTo>
                  <a:pt x="21891" y="109666"/>
                  <a:pt x="26403" y="111125"/>
                  <a:pt x="30914" y="111125"/>
                </a:cubicBezTo>
                <a:cubicBezTo>
                  <a:pt x="35426" y="111125"/>
                  <a:pt x="38434" y="109666"/>
                  <a:pt x="41442" y="106749"/>
                </a:cubicBezTo>
                <a:cubicBezTo>
                  <a:pt x="44450" y="103831"/>
                  <a:pt x="44450" y="99455"/>
                  <a:pt x="44450" y="84867"/>
                </a:cubicBezTo>
                <a:cubicBezTo>
                  <a:pt x="44450" y="68820"/>
                  <a:pt x="44450" y="64444"/>
                  <a:pt x="41442" y="61526"/>
                </a:cubicBezTo>
                <a:cubicBezTo>
                  <a:pt x="38434" y="58609"/>
                  <a:pt x="35426" y="57150"/>
                  <a:pt x="30914" y="57150"/>
                </a:cubicBezTo>
                <a:close/>
                <a:moveTo>
                  <a:pt x="140683" y="49212"/>
                </a:moveTo>
                <a:lnTo>
                  <a:pt x="153251" y="49212"/>
                </a:lnTo>
                <a:lnTo>
                  <a:pt x="155046" y="64574"/>
                </a:lnTo>
                <a:lnTo>
                  <a:pt x="163843" y="66768"/>
                </a:lnTo>
                <a:lnTo>
                  <a:pt x="165100" y="77009"/>
                </a:lnTo>
                <a:lnTo>
                  <a:pt x="156303" y="78472"/>
                </a:lnTo>
                <a:cubicBezTo>
                  <a:pt x="155046" y="106269"/>
                  <a:pt x="155046" y="106269"/>
                  <a:pt x="155046" y="106269"/>
                </a:cubicBezTo>
                <a:cubicBezTo>
                  <a:pt x="155046" y="110658"/>
                  <a:pt x="156482" y="112121"/>
                  <a:pt x="160791" y="112121"/>
                </a:cubicBezTo>
                <a:lnTo>
                  <a:pt x="165100" y="122362"/>
                </a:lnTo>
                <a:lnTo>
                  <a:pt x="157918" y="123825"/>
                </a:lnTo>
                <a:cubicBezTo>
                  <a:pt x="144992" y="123825"/>
                  <a:pt x="140683" y="116510"/>
                  <a:pt x="140683" y="107732"/>
                </a:cubicBezTo>
                <a:cubicBezTo>
                  <a:pt x="140683" y="78472"/>
                  <a:pt x="140683" y="78472"/>
                  <a:pt x="140683" y="78472"/>
                </a:cubicBezTo>
                <a:lnTo>
                  <a:pt x="135656" y="78472"/>
                </a:lnTo>
                <a:lnTo>
                  <a:pt x="134938" y="68231"/>
                </a:lnTo>
                <a:lnTo>
                  <a:pt x="139965" y="66768"/>
                </a:lnTo>
                <a:close/>
                <a:moveTo>
                  <a:pt x="179388" y="42862"/>
                </a:moveTo>
                <a:lnTo>
                  <a:pt x="195263" y="42862"/>
                </a:lnTo>
                <a:lnTo>
                  <a:pt x="195263" y="55562"/>
                </a:lnTo>
                <a:lnTo>
                  <a:pt x="179388" y="55562"/>
                </a:lnTo>
                <a:close/>
                <a:moveTo>
                  <a:pt x="30898" y="42862"/>
                </a:moveTo>
                <a:cubicBezTo>
                  <a:pt x="39726" y="42862"/>
                  <a:pt x="47083" y="45810"/>
                  <a:pt x="52968" y="51707"/>
                </a:cubicBezTo>
                <a:cubicBezTo>
                  <a:pt x="60325" y="59077"/>
                  <a:pt x="60325" y="69396"/>
                  <a:pt x="60325" y="84137"/>
                </a:cubicBezTo>
                <a:cubicBezTo>
                  <a:pt x="60325" y="97404"/>
                  <a:pt x="60325" y="107723"/>
                  <a:pt x="52968" y="116567"/>
                </a:cubicBezTo>
                <a:cubicBezTo>
                  <a:pt x="47083" y="122464"/>
                  <a:pt x="39726" y="125412"/>
                  <a:pt x="30898" y="125412"/>
                </a:cubicBezTo>
                <a:cubicBezTo>
                  <a:pt x="20599" y="125412"/>
                  <a:pt x="14713" y="122464"/>
                  <a:pt x="8828" y="116567"/>
                </a:cubicBezTo>
                <a:cubicBezTo>
                  <a:pt x="0" y="107723"/>
                  <a:pt x="0" y="97404"/>
                  <a:pt x="0" y="84137"/>
                </a:cubicBezTo>
                <a:cubicBezTo>
                  <a:pt x="0" y="69396"/>
                  <a:pt x="0" y="59077"/>
                  <a:pt x="8828" y="51707"/>
                </a:cubicBezTo>
                <a:cubicBezTo>
                  <a:pt x="14713" y="45810"/>
                  <a:pt x="20599" y="42862"/>
                  <a:pt x="30898" y="42862"/>
                </a:cubicBezTo>
                <a:close/>
                <a:moveTo>
                  <a:pt x="446881" y="25400"/>
                </a:moveTo>
                <a:cubicBezTo>
                  <a:pt x="440928" y="25400"/>
                  <a:pt x="434975" y="29796"/>
                  <a:pt x="434975" y="38589"/>
                </a:cubicBezTo>
                <a:cubicBezTo>
                  <a:pt x="434975" y="88412"/>
                  <a:pt x="434975" y="88412"/>
                  <a:pt x="434975" y="88412"/>
                </a:cubicBezTo>
                <a:cubicBezTo>
                  <a:pt x="434975" y="98669"/>
                  <a:pt x="440928" y="101600"/>
                  <a:pt x="446881" y="101600"/>
                </a:cubicBezTo>
                <a:cubicBezTo>
                  <a:pt x="452834" y="101600"/>
                  <a:pt x="458787" y="98669"/>
                  <a:pt x="458787" y="88412"/>
                </a:cubicBezTo>
                <a:lnTo>
                  <a:pt x="458787" y="38589"/>
                </a:lnTo>
                <a:cubicBezTo>
                  <a:pt x="458787" y="29796"/>
                  <a:pt x="452834" y="25400"/>
                  <a:pt x="446881" y="25400"/>
                </a:cubicBezTo>
                <a:close/>
                <a:moveTo>
                  <a:pt x="447675" y="0"/>
                </a:moveTo>
                <a:cubicBezTo>
                  <a:pt x="468313" y="0"/>
                  <a:pt x="488950" y="14612"/>
                  <a:pt x="488950" y="39453"/>
                </a:cubicBezTo>
                <a:cubicBezTo>
                  <a:pt x="488950" y="63804"/>
                  <a:pt x="488950" y="76219"/>
                  <a:pt x="488950" y="82550"/>
                </a:cubicBezTo>
                <a:lnTo>
                  <a:pt x="528638" y="1587"/>
                </a:lnTo>
                <a:lnTo>
                  <a:pt x="561975" y="1587"/>
                </a:lnTo>
                <a:lnTo>
                  <a:pt x="520700" y="82550"/>
                </a:lnTo>
                <a:lnTo>
                  <a:pt x="541338" y="82550"/>
                </a:lnTo>
                <a:lnTo>
                  <a:pt x="541338" y="66675"/>
                </a:lnTo>
                <a:lnTo>
                  <a:pt x="566738" y="66675"/>
                </a:lnTo>
                <a:lnTo>
                  <a:pt x="566738" y="82550"/>
                </a:lnTo>
                <a:lnTo>
                  <a:pt x="577850" y="82550"/>
                </a:lnTo>
                <a:lnTo>
                  <a:pt x="577850" y="111125"/>
                </a:lnTo>
                <a:lnTo>
                  <a:pt x="566738" y="111125"/>
                </a:lnTo>
                <a:lnTo>
                  <a:pt x="566738" y="128587"/>
                </a:lnTo>
                <a:lnTo>
                  <a:pt x="541338" y="128587"/>
                </a:lnTo>
                <a:lnTo>
                  <a:pt x="541338" y="111125"/>
                </a:lnTo>
                <a:lnTo>
                  <a:pt x="488950" y="111125"/>
                </a:lnTo>
                <a:lnTo>
                  <a:pt x="488950" y="89135"/>
                </a:lnTo>
                <a:cubicBezTo>
                  <a:pt x="488950" y="115437"/>
                  <a:pt x="468313" y="128588"/>
                  <a:pt x="447675" y="128588"/>
                </a:cubicBezTo>
                <a:cubicBezTo>
                  <a:pt x="427038" y="128588"/>
                  <a:pt x="406400" y="115437"/>
                  <a:pt x="406400" y="89135"/>
                </a:cubicBezTo>
                <a:cubicBezTo>
                  <a:pt x="406400" y="39453"/>
                  <a:pt x="406400" y="39453"/>
                  <a:pt x="406400" y="39453"/>
                </a:cubicBezTo>
                <a:cubicBezTo>
                  <a:pt x="406400" y="14612"/>
                  <a:pt x="427038" y="0"/>
                  <a:pt x="447675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9658" name="Freeform 59"/>
          <p:cNvSpPr>
            <a:spLocks/>
          </p:cNvSpPr>
          <p:nvPr/>
        </p:nvSpPr>
        <p:spPr bwMode="auto">
          <a:xfrm>
            <a:off x="5786438" y="5891531"/>
            <a:ext cx="726016" cy="186267"/>
          </a:xfrm>
          <a:custGeom>
            <a:avLst/>
            <a:gdLst/>
            <a:ahLst/>
            <a:cxnLst/>
            <a:rect l="l" t="t" r="r" b="b"/>
            <a:pathLst>
              <a:path w="544512" h="139700">
                <a:moveTo>
                  <a:pt x="221455" y="73025"/>
                </a:moveTo>
                <a:cubicBezTo>
                  <a:pt x="218507" y="73025"/>
                  <a:pt x="217033" y="74541"/>
                  <a:pt x="215559" y="76056"/>
                </a:cubicBezTo>
                <a:cubicBezTo>
                  <a:pt x="212611" y="79087"/>
                  <a:pt x="211137" y="83633"/>
                  <a:pt x="211137" y="89694"/>
                </a:cubicBezTo>
                <a:cubicBezTo>
                  <a:pt x="211137" y="95756"/>
                  <a:pt x="212611" y="101817"/>
                  <a:pt x="215559" y="104848"/>
                </a:cubicBezTo>
                <a:cubicBezTo>
                  <a:pt x="217033" y="106363"/>
                  <a:pt x="218507" y="106363"/>
                  <a:pt x="221455" y="106363"/>
                </a:cubicBezTo>
                <a:cubicBezTo>
                  <a:pt x="224403" y="106363"/>
                  <a:pt x="225877" y="106363"/>
                  <a:pt x="227352" y="104848"/>
                </a:cubicBezTo>
                <a:cubicBezTo>
                  <a:pt x="230300" y="101817"/>
                  <a:pt x="231774" y="95756"/>
                  <a:pt x="231774" y="89694"/>
                </a:cubicBezTo>
                <a:cubicBezTo>
                  <a:pt x="231774" y="83633"/>
                  <a:pt x="230300" y="79087"/>
                  <a:pt x="227352" y="76056"/>
                </a:cubicBezTo>
                <a:cubicBezTo>
                  <a:pt x="225877" y="74541"/>
                  <a:pt x="224403" y="73025"/>
                  <a:pt x="221455" y="73025"/>
                </a:cubicBezTo>
                <a:close/>
                <a:moveTo>
                  <a:pt x="93662" y="73025"/>
                </a:moveTo>
                <a:cubicBezTo>
                  <a:pt x="88401" y="73025"/>
                  <a:pt x="84137" y="80488"/>
                  <a:pt x="84137" y="89694"/>
                </a:cubicBezTo>
                <a:cubicBezTo>
                  <a:pt x="84137" y="98900"/>
                  <a:pt x="88401" y="106363"/>
                  <a:pt x="93662" y="106363"/>
                </a:cubicBezTo>
                <a:cubicBezTo>
                  <a:pt x="98923" y="106363"/>
                  <a:pt x="103187" y="98900"/>
                  <a:pt x="103187" y="89694"/>
                </a:cubicBezTo>
                <a:cubicBezTo>
                  <a:pt x="103187" y="80488"/>
                  <a:pt x="98923" y="73025"/>
                  <a:pt x="93662" y="73025"/>
                </a:cubicBezTo>
                <a:close/>
                <a:moveTo>
                  <a:pt x="257175" y="61912"/>
                </a:moveTo>
                <a:lnTo>
                  <a:pt x="270197" y="61912"/>
                </a:lnTo>
                <a:cubicBezTo>
                  <a:pt x="272058" y="61912"/>
                  <a:pt x="272058" y="61912"/>
                  <a:pt x="272058" y="61912"/>
                </a:cubicBezTo>
                <a:lnTo>
                  <a:pt x="272058" y="67041"/>
                </a:lnTo>
                <a:cubicBezTo>
                  <a:pt x="272058" y="67774"/>
                  <a:pt x="272058" y="67774"/>
                  <a:pt x="272058" y="67774"/>
                </a:cubicBezTo>
                <a:cubicBezTo>
                  <a:pt x="275034" y="63378"/>
                  <a:pt x="280987" y="61912"/>
                  <a:pt x="285452" y="61912"/>
                </a:cubicBezTo>
                <a:cubicBezTo>
                  <a:pt x="291405" y="61912"/>
                  <a:pt x="295870" y="63378"/>
                  <a:pt x="298847" y="66308"/>
                </a:cubicBezTo>
                <a:cubicBezTo>
                  <a:pt x="303311" y="70705"/>
                  <a:pt x="304800" y="76566"/>
                  <a:pt x="304800" y="82428"/>
                </a:cubicBezTo>
                <a:cubicBezTo>
                  <a:pt x="304800" y="119062"/>
                  <a:pt x="304800" y="119062"/>
                  <a:pt x="304800" y="119062"/>
                </a:cubicBezTo>
                <a:lnTo>
                  <a:pt x="291405" y="119062"/>
                </a:lnTo>
                <a:cubicBezTo>
                  <a:pt x="291405" y="83893"/>
                  <a:pt x="291405" y="83893"/>
                  <a:pt x="291405" y="83893"/>
                </a:cubicBezTo>
                <a:cubicBezTo>
                  <a:pt x="291405" y="76566"/>
                  <a:pt x="285452" y="73635"/>
                  <a:pt x="280987" y="73635"/>
                </a:cubicBezTo>
                <a:cubicBezTo>
                  <a:pt x="276522" y="73635"/>
                  <a:pt x="272058" y="76566"/>
                  <a:pt x="272058" y="83893"/>
                </a:cubicBezTo>
                <a:cubicBezTo>
                  <a:pt x="272058" y="119062"/>
                  <a:pt x="272058" y="119062"/>
                  <a:pt x="272058" y="119062"/>
                </a:cubicBezTo>
                <a:lnTo>
                  <a:pt x="259035" y="119062"/>
                </a:lnTo>
                <a:cubicBezTo>
                  <a:pt x="257175" y="119062"/>
                  <a:pt x="257175" y="119062"/>
                  <a:pt x="257175" y="119062"/>
                </a:cubicBezTo>
                <a:cubicBezTo>
                  <a:pt x="257175" y="61912"/>
                  <a:pt x="257175" y="61912"/>
                  <a:pt x="257175" y="61912"/>
                </a:cubicBezTo>
                <a:close/>
                <a:moveTo>
                  <a:pt x="220662" y="61912"/>
                </a:moveTo>
                <a:cubicBezTo>
                  <a:pt x="229592" y="61912"/>
                  <a:pt x="235545" y="64843"/>
                  <a:pt x="238522" y="69239"/>
                </a:cubicBezTo>
                <a:cubicBezTo>
                  <a:pt x="242986" y="73635"/>
                  <a:pt x="244475" y="79497"/>
                  <a:pt x="244475" y="89755"/>
                </a:cubicBezTo>
                <a:lnTo>
                  <a:pt x="238522" y="111735"/>
                </a:lnTo>
                <a:cubicBezTo>
                  <a:pt x="235545" y="116131"/>
                  <a:pt x="229592" y="119062"/>
                  <a:pt x="220662" y="119062"/>
                </a:cubicBezTo>
                <a:cubicBezTo>
                  <a:pt x="211733" y="119062"/>
                  <a:pt x="205779" y="116131"/>
                  <a:pt x="202803" y="111735"/>
                </a:cubicBezTo>
                <a:cubicBezTo>
                  <a:pt x="198338" y="107339"/>
                  <a:pt x="196850" y="100012"/>
                  <a:pt x="196850" y="89755"/>
                </a:cubicBezTo>
                <a:cubicBezTo>
                  <a:pt x="196850" y="79497"/>
                  <a:pt x="198338" y="73635"/>
                  <a:pt x="202803" y="69239"/>
                </a:cubicBezTo>
                <a:cubicBezTo>
                  <a:pt x="205779" y="64843"/>
                  <a:pt x="211733" y="61912"/>
                  <a:pt x="220662" y="61912"/>
                </a:cubicBezTo>
                <a:close/>
                <a:moveTo>
                  <a:pt x="169862" y="61912"/>
                </a:moveTo>
                <a:lnTo>
                  <a:pt x="184149" y="61912"/>
                </a:lnTo>
                <a:lnTo>
                  <a:pt x="184149" y="119062"/>
                </a:lnTo>
                <a:lnTo>
                  <a:pt x="169862" y="119062"/>
                </a:lnTo>
                <a:close/>
                <a:moveTo>
                  <a:pt x="71437" y="61912"/>
                </a:moveTo>
                <a:lnTo>
                  <a:pt x="82766" y="61912"/>
                </a:lnTo>
                <a:lnTo>
                  <a:pt x="84385" y="67049"/>
                </a:lnTo>
                <a:cubicBezTo>
                  <a:pt x="88701" y="63380"/>
                  <a:pt x="93017" y="61912"/>
                  <a:pt x="98771" y="61912"/>
                </a:cubicBezTo>
                <a:cubicBezTo>
                  <a:pt x="103087" y="61912"/>
                  <a:pt x="108842" y="63380"/>
                  <a:pt x="111719" y="66315"/>
                </a:cubicBezTo>
                <a:cubicBezTo>
                  <a:pt x="117474" y="72186"/>
                  <a:pt x="117474" y="82460"/>
                  <a:pt x="117474" y="89799"/>
                </a:cubicBezTo>
                <a:cubicBezTo>
                  <a:pt x="117474" y="98605"/>
                  <a:pt x="117474" y="108879"/>
                  <a:pt x="111719" y="114749"/>
                </a:cubicBezTo>
                <a:cubicBezTo>
                  <a:pt x="108842" y="117685"/>
                  <a:pt x="103087" y="119152"/>
                  <a:pt x="98771" y="119152"/>
                </a:cubicBezTo>
                <a:cubicBezTo>
                  <a:pt x="93017" y="119152"/>
                  <a:pt x="88701" y="117685"/>
                  <a:pt x="84385" y="113282"/>
                </a:cubicBezTo>
                <a:cubicBezTo>
                  <a:pt x="84385" y="139700"/>
                  <a:pt x="84385" y="139700"/>
                  <a:pt x="84385" y="139700"/>
                </a:cubicBezTo>
                <a:lnTo>
                  <a:pt x="73055" y="139700"/>
                </a:lnTo>
                <a:cubicBezTo>
                  <a:pt x="71437" y="61912"/>
                  <a:pt x="71437" y="61912"/>
                  <a:pt x="71437" y="61912"/>
                </a:cubicBezTo>
                <a:close/>
                <a:moveTo>
                  <a:pt x="28575" y="53975"/>
                </a:moveTo>
                <a:cubicBezTo>
                  <a:pt x="24341" y="53975"/>
                  <a:pt x="21519" y="55472"/>
                  <a:pt x="18697" y="58466"/>
                </a:cubicBezTo>
                <a:cubicBezTo>
                  <a:pt x="15875" y="61459"/>
                  <a:pt x="15875" y="64453"/>
                  <a:pt x="15875" y="79421"/>
                </a:cubicBezTo>
                <a:cubicBezTo>
                  <a:pt x="15875" y="95886"/>
                  <a:pt x="15875" y="98879"/>
                  <a:pt x="18697" y="101873"/>
                </a:cubicBezTo>
                <a:cubicBezTo>
                  <a:pt x="21519" y="104866"/>
                  <a:pt x="24341" y="106363"/>
                  <a:pt x="28575" y="106363"/>
                </a:cubicBezTo>
                <a:cubicBezTo>
                  <a:pt x="32808" y="106363"/>
                  <a:pt x="35630" y="104866"/>
                  <a:pt x="37041" y="101873"/>
                </a:cubicBezTo>
                <a:cubicBezTo>
                  <a:pt x="39864" y="98879"/>
                  <a:pt x="41275" y="95886"/>
                  <a:pt x="41275" y="79421"/>
                </a:cubicBezTo>
                <a:cubicBezTo>
                  <a:pt x="41275" y="64453"/>
                  <a:pt x="39864" y="61459"/>
                  <a:pt x="37041" y="58466"/>
                </a:cubicBezTo>
                <a:cubicBezTo>
                  <a:pt x="35630" y="55472"/>
                  <a:pt x="32808" y="53975"/>
                  <a:pt x="28575" y="53975"/>
                </a:cubicBezTo>
                <a:close/>
                <a:moveTo>
                  <a:pt x="132715" y="47625"/>
                </a:moveTo>
                <a:lnTo>
                  <a:pt x="145216" y="47625"/>
                </a:lnTo>
                <a:lnTo>
                  <a:pt x="147002" y="61658"/>
                </a:lnTo>
                <a:lnTo>
                  <a:pt x="154503" y="63662"/>
                </a:lnTo>
                <a:lnTo>
                  <a:pt x="155575" y="73868"/>
                </a:lnTo>
                <a:lnTo>
                  <a:pt x="148074" y="75326"/>
                </a:lnTo>
                <a:cubicBezTo>
                  <a:pt x="147002" y="101568"/>
                  <a:pt x="147002" y="101568"/>
                  <a:pt x="147002" y="101568"/>
                </a:cubicBezTo>
                <a:cubicBezTo>
                  <a:pt x="147002" y="104484"/>
                  <a:pt x="148431" y="107400"/>
                  <a:pt x="151289" y="107400"/>
                </a:cubicBezTo>
                <a:lnTo>
                  <a:pt x="155575" y="117605"/>
                </a:lnTo>
                <a:lnTo>
                  <a:pt x="148431" y="119063"/>
                </a:lnTo>
                <a:cubicBezTo>
                  <a:pt x="137001" y="119063"/>
                  <a:pt x="132715" y="110316"/>
                  <a:pt x="132715" y="103026"/>
                </a:cubicBezTo>
                <a:cubicBezTo>
                  <a:pt x="132715" y="75326"/>
                  <a:pt x="132715" y="75326"/>
                  <a:pt x="132715" y="75326"/>
                </a:cubicBezTo>
                <a:lnTo>
                  <a:pt x="127714" y="75326"/>
                </a:lnTo>
                <a:lnTo>
                  <a:pt x="127000" y="65120"/>
                </a:lnTo>
                <a:lnTo>
                  <a:pt x="132000" y="63662"/>
                </a:lnTo>
                <a:close/>
                <a:moveTo>
                  <a:pt x="169862" y="41275"/>
                </a:moveTo>
                <a:lnTo>
                  <a:pt x="184149" y="41275"/>
                </a:lnTo>
                <a:lnTo>
                  <a:pt x="184149" y="52388"/>
                </a:lnTo>
                <a:lnTo>
                  <a:pt x="169862" y="52388"/>
                </a:lnTo>
                <a:close/>
                <a:moveTo>
                  <a:pt x="29307" y="41275"/>
                </a:moveTo>
                <a:cubicBezTo>
                  <a:pt x="38100" y="41275"/>
                  <a:pt x="43961" y="44211"/>
                  <a:pt x="49823" y="48614"/>
                </a:cubicBezTo>
                <a:cubicBezTo>
                  <a:pt x="57150" y="57420"/>
                  <a:pt x="57150" y="66226"/>
                  <a:pt x="57150" y="79435"/>
                </a:cubicBezTo>
                <a:cubicBezTo>
                  <a:pt x="57150" y="92645"/>
                  <a:pt x="57150" y="102919"/>
                  <a:pt x="49823" y="110257"/>
                </a:cubicBezTo>
                <a:cubicBezTo>
                  <a:pt x="43961" y="116128"/>
                  <a:pt x="38100" y="119063"/>
                  <a:pt x="29307" y="119063"/>
                </a:cubicBezTo>
                <a:cubicBezTo>
                  <a:pt x="20515" y="119063"/>
                  <a:pt x="13188" y="116128"/>
                  <a:pt x="8792" y="110257"/>
                </a:cubicBezTo>
                <a:cubicBezTo>
                  <a:pt x="0" y="102919"/>
                  <a:pt x="0" y="92645"/>
                  <a:pt x="0" y="79435"/>
                </a:cubicBezTo>
                <a:cubicBezTo>
                  <a:pt x="0" y="66226"/>
                  <a:pt x="0" y="57420"/>
                  <a:pt x="8792" y="48614"/>
                </a:cubicBezTo>
                <a:cubicBezTo>
                  <a:pt x="13188" y="44211"/>
                  <a:pt x="20515" y="41275"/>
                  <a:pt x="29307" y="41275"/>
                </a:cubicBezTo>
                <a:close/>
                <a:moveTo>
                  <a:pt x="423069" y="25400"/>
                </a:moveTo>
                <a:cubicBezTo>
                  <a:pt x="417172" y="25400"/>
                  <a:pt x="412750" y="29774"/>
                  <a:pt x="412750" y="38522"/>
                </a:cubicBezTo>
                <a:cubicBezTo>
                  <a:pt x="412750" y="85175"/>
                  <a:pt x="412750" y="85175"/>
                  <a:pt x="412750" y="85175"/>
                </a:cubicBezTo>
                <a:cubicBezTo>
                  <a:pt x="412750" y="93922"/>
                  <a:pt x="417172" y="96838"/>
                  <a:pt x="423069" y="96838"/>
                </a:cubicBezTo>
                <a:cubicBezTo>
                  <a:pt x="428965" y="96838"/>
                  <a:pt x="433387" y="93922"/>
                  <a:pt x="433387" y="85175"/>
                </a:cubicBezTo>
                <a:lnTo>
                  <a:pt x="433387" y="38522"/>
                </a:lnTo>
                <a:cubicBezTo>
                  <a:pt x="433387" y="29774"/>
                  <a:pt x="428965" y="25400"/>
                  <a:pt x="423069" y="25400"/>
                </a:cubicBezTo>
                <a:close/>
                <a:moveTo>
                  <a:pt x="504103" y="0"/>
                </a:moveTo>
                <a:cubicBezTo>
                  <a:pt x="527194" y="0"/>
                  <a:pt x="543069" y="14728"/>
                  <a:pt x="543069" y="35346"/>
                </a:cubicBezTo>
                <a:cubicBezTo>
                  <a:pt x="543069" y="48601"/>
                  <a:pt x="535853" y="55965"/>
                  <a:pt x="530080" y="58910"/>
                </a:cubicBezTo>
                <a:cubicBezTo>
                  <a:pt x="537296" y="63328"/>
                  <a:pt x="544512" y="70692"/>
                  <a:pt x="544512" y="85420"/>
                </a:cubicBezTo>
                <a:cubicBezTo>
                  <a:pt x="544512" y="110456"/>
                  <a:pt x="525751" y="122238"/>
                  <a:pt x="504103" y="122238"/>
                </a:cubicBezTo>
                <a:cubicBezTo>
                  <a:pt x="485342" y="122238"/>
                  <a:pt x="465137" y="111929"/>
                  <a:pt x="465137" y="85420"/>
                </a:cubicBezTo>
                <a:cubicBezTo>
                  <a:pt x="492558" y="85420"/>
                  <a:pt x="492558" y="85420"/>
                  <a:pt x="492558" y="85420"/>
                </a:cubicBezTo>
                <a:cubicBezTo>
                  <a:pt x="492558" y="92783"/>
                  <a:pt x="498330" y="97202"/>
                  <a:pt x="504103" y="97202"/>
                </a:cubicBezTo>
                <a:cubicBezTo>
                  <a:pt x="511319" y="97202"/>
                  <a:pt x="517092" y="92783"/>
                  <a:pt x="517092" y="85420"/>
                </a:cubicBezTo>
                <a:cubicBezTo>
                  <a:pt x="517092" y="78056"/>
                  <a:pt x="511319" y="72165"/>
                  <a:pt x="504103" y="72165"/>
                </a:cubicBezTo>
                <a:cubicBezTo>
                  <a:pt x="499774" y="48601"/>
                  <a:pt x="499774" y="48601"/>
                  <a:pt x="499774" y="48601"/>
                </a:cubicBezTo>
                <a:cubicBezTo>
                  <a:pt x="512762" y="48601"/>
                  <a:pt x="515649" y="42710"/>
                  <a:pt x="515649" y="36819"/>
                </a:cubicBezTo>
                <a:cubicBezTo>
                  <a:pt x="515649" y="29455"/>
                  <a:pt x="509876" y="25037"/>
                  <a:pt x="504103" y="25037"/>
                </a:cubicBezTo>
                <a:cubicBezTo>
                  <a:pt x="498330" y="25037"/>
                  <a:pt x="494001" y="29455"/>
                  <a:pt x="494001" y="36819"/>
                </a:cubicBezTo>
                <a:cubicBezTo>
                  <a:pt x="466580" y="36819"/>
                  <a:pt x="466580" y="36819"/>
                  <a:pt x="466580" y="36819"/>
                </a:cubicBezTo>
                <a:cubicBezTo>
                  <a:pt x="466580" y="13255"/>
                  <a:pt x="483899" y="0"/>
                  <a:pt x="504103" y="0"/>
                </a:cubicBezTo>
                <a:close/>
                <a:moveTo>
                  <a:pt x="423862" y="0"/>
                </a:moveTo>
                <a:cubicBezTo>
                  <a:pt x="444378" y="0"/>
                  <a:pt x="461962" y="13255"/>
                  <a:pt x="461962" y="38292"/>
                </a:cubicBezTo>
                <a:cubicBezTo>
                  <a:pt x="461962" y="85420"/>
                  <a:pt x="461962" y="85420"/>
                  <a:pt x="461962" y="85420"/>
                </a:cubicBezTo>
                <a:cubicBezTo>
                  <a:pt x="461962" y="110456"/>
                  <a:pt x="444378" y="122238"/>
                  <a:pt x="423862" y="122238"/>
                </a:cubicBezTo>
                <a:cubicBezTo>
                  <a:pt x="403347" y="122238"/>
                  <a:pt x="385762" y="110456"/>
                  <a:pt x="385762" y="85420"/>
                </a:cubicBezTo>
                <a:cubicBezTo>
                  <a:pt x="385762" y="38292"/>
                  <a:pt x="385762" y="38292"/>
                  <a:pt x="385762" y="38292"/>
                </a:cubicBezTo>
                <a:cubicBezTo>
                  <a:pt x="385762" y="13255"/>
                  <a:pt x="403347" y="0"/>
                  <a:pt x="42386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9671" name="Oval 72"/>
          <p:cNvSpPr>
            <a:spLocks noChangeArrowheads="1"/>
          </p:cNvSpPr>
          <p:nvPr/>
        </p:nvSpPr>
        <p:spPr bwMode="auto">
          <a:xfrm>
            <a:off x="6057371" y="1389380"/>
            <a:ext cx="91016" cy="93133"/>
          </a:xfrm>
          <a:prstGeom prst="ellipse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9672" name="Oval 73"/>
          <p:cNvSpPr>
            <a:spLocks noChangeArrowheads="1"/>
          </p:cNvSpPr>
          <p:nvPr/>
        </p:nvSpPr>
        <p:spPr bwMode="auto">
          <a:xfrm>
            <a:off x="6357938" y="1626447"/>
            <a:ext cx="93133" cy="93133"/>
          </a:xfrm>
          <a:prstGeom prst="ellipse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9673" name="Oval 74"/>
          <p:cNvSpPr>
            <a:spLocks noChangeArrowheads="1"/>
          </p:cNvSpPr>
          <p:nvPr/>
        </p:nvSpPr>
        <p:spPr bwMode="auto">
          <a:xfrm>
            <a:off x="5758920" y="1628565"/>
            <a:ext cx="91016" cy="91017"/>
          </a:xfrm>
          <a:prstGeom prst="ellipse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9674" name="Oval 75"/>
          <p:cNvSpPr>
            <a:spLocks noChangeArrowheads="1"/>
          </p:cNvSpPr>
          <p:nvPr/>
        </p:nvSpPr>
        <p:spPr bwMode="auto">
          <a:xfrm>
            <a:off x="4090987" y="3281680"/>
            <a:ext cx="91016" cy="93133"/>
          </a:xfrm>
          <a:prstGeom prst="ellipse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9675" name="Oval 76"/>
          <p:cNvSpPr>
            <a:spLocks noChangeArrowheads="1"/>
          </p:cNvSpPr>
          <p:nvPr/>
        </p:nvSpPr>
        <p:spPr bwMode="auto">
          <a:xfrm>
            <a:off x="4074054" y="3884932"/>
            <a:ext cx="93133" cy="91017"/>
          </a:xfrm>
          <a:prstGeom prst="ellipse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9676" name="Oval 77"/>
          <p:cNvSpPr>
            <a:spLocks noChangeArrowheads="1"/>
          </p:cNvSpPr>
          <p:nvPr/>
        </p:nvSpPr>
        <p:spPr bwMode="auto">
          <a:xfrm>
            <a:off x="3760787" y="4157980"/>
            <a:ext cx="93133" cy="95251"/>
          </a:xfrm>
          <a:prstGeom prst="ellipse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9677" name="Oval 78"/>
          <p:cNvSpPr>
            <a:spLocks noChangeArrowheads="1"/>
          </p:cNvSpPr>
          <p:nvPr/>
        </p:nvSpPr>
        <p:spPr bwMode="auto">
          <a:xfrm>
            <a:off x="5731404" y="5569797"/>
            <a:ext cx="91016" cy="95251"/>
          </a:xfrm>
          <a:prstGeom prst="ellipse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9678" name="Oval 79"/>
          <p:cNvSpPr>
            <a:spLocks noChangeArrowheads="1"/>
          </p:cNvSpPr>
          <p:nvPr/>
        </p:nvSpPr>
        <p:spPr bwMode="auto">
          <a:xfrm>
            <a:off x="6059487" y="5794165"/>
            <a:ext cx="91016" cy="91017"/>
          </a:xfrm>
          <a:prstGeom prst="ellipse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9679" name="Oval 80"/>
          <p:cNvSpPr>
            <a:spLocks noChangeArrowheads="1"/>
          </p:cNvSpPr>
          <p:nvPr/>
        </p:nvSpPr>
        <p:spPr bwMode="auto">
          <a:xfrm>
            <a:off x="6383338" y="5571914"/>
            <a:ext cx="93133" cy="93133"/>
          </a:xfrm>
          <a:prstGeom prst="ellipse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9680" name="Oval 81"/>
          <p:cNvSpPr>
            <a:spLocks noChangeArrowheads="1"/>
          </p:cNvSpPr>
          <p:nvPr/>
        </p:nvSpPr>
        <p:spPr bwMode="auto">
          <a:xfrm>
            <a:off x="8036454" y="3889164"/>
            <a:ext cx="93133" cy="93133"/>
          </a:xfrm>
          <a:prstGeom prst="ellipse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9681" name="Oval 82"/>
          <p:cNvSpPr>
            <a:spLocks noChangeArrowheads="1"/>
          </p:cNvSpPr>
          <p:nvPr/>
        </p:nvSpPr>
        <p:spPr bwMode="auto">
          <a:xfrm>
            <a:off x="8027987" y="3285914"/>
            <a:ext cx="93133" cy="91017"/>
          </a:xfrm>
          <a:prstGeom prst="ellipse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9682" name="Oval 83"/>
          <p:cNvSpPr>
            <a:spLocks noChangeArrowheads="1"/>
          </p:cNvSpPr>
          <p:nvPr/>
        </p:nvSpPr>
        <p:spPr bwMode="auto">
          <a:xfrm>
            <a:off x="8351838" y="3050965"/>
            <a:ext cx="91016" cy="91017"/>
          </a:xfrm>
          <a:prstGeom prst="ellipse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9683" name="Oval 84"/>
          <p:cNvSpPr>
            <a:spLocks noChangeArrowheads="1"/>
          </p:cNvSpPr>
          <p:nvPr/>
        </p:nvSpPr>
        <p:spPr bwMode="auto">
          <a:xfrm>
            <a:off x="5405438" y="1941831"/>
            <a:ext cx="1394883" cy="1394884"/>
          </a:xfrm>
          <a:prstGeom prst="ellipse">
            <a:avLst/>
          </a:pr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9684" name="Oval 85"/>
          <p:cNvSpPr>
            <a:spLocks noChangeArrowheads="1"/>
          </p:cNvSpPr>
          <p:nvPr/>
        </p:nvSpPr>
        <p:spPr bwMode="auto">
          <a:xfrm>
            <a:off x="6423554" y="2962064"/>
            <a:ext cx="1405467" cy="1405467"/>
          </a:xfrm>
          <a:prstGeom prst="ellipse">
            <a:avLst/>
          </a:pr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9685" name="Oval 86"/>
          <p:cNvSpPr>
            <a:spLocks noChangeArrowheads="1"/>
          </p:cNvSpPr>
          <p:nvPr/>
        </p:nvSpPr>
        <p:spPr bwMode="auto">
          <a:xfrm>
            <a:off x="5405438" y="3984413"/>
            <a:ext cx="1405467" cy="1405467"/>
          </a:xfrm>
          <a:prstGeom prst="ellipse">
            <a:avLst/>
          </a:pr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9686" name="Oval 87"/>
          <p:cNvSpPr>
            <a:spLocks noChangeArrowheads="1"/>
          </p:cNvSpPr>
          <p:nvPr/>
        </p:nvSpPr>
        <p:spPr bwMode="auto">
          <a:xfrm>
            <a:off x="4378854" y="2949364"/>
            <a:ext cx="1409700" cy="1407584"/>
          </a:xfrm>
          <a:prstGeom prst="ellipse">
            <a:avLst/>
          </a:prstGeom>
          <a:gradFill flip="none" rotWithShape="0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9687" name="Freeform 88"/>
          <p:cNvSpPr>
            <a:spLocks/>
          </p:cNvSpPr>
          <p:nvPr/>
        </p:nvSpPr>
        <p:spPr bwMode="auto">
          <a:xfrm>
            <a:off x="4925678" y="3436197"/>
            <a:ext cx="410880" cy="416984"/>
          </a:xfrm>
          <a:custGeom>
            <a:avLst/>
            <a:gdLst/>
            <a:ahLst/>
            <a:cxnLst/>
            <a:rect l="l" t="t" r="r" b="b"/>
            <a:pathLst>
              <a:path w="308160" h="312738">
                <a:moveTo>
                  <a:pt x="49352" y="211730"/>
                </a:moveTo>
                <a:cubicBezTo>
                  <a:pt x="61540" y="212284"/>
                  <a:pt x="73727" y="217455"/>
                  <a:pt x="83329" y="227057"/>
                </a:cubicBezTo>
                <a:cubicBezTo>
                  <a:pt x="101056" y="246261"/>
                  <a:pt x="99579" y="275807"/>
                  <a:pt x="80375" y="295011"/>
                </a:cubicBezTo>
                <a:cubicBezTo>
                  <a:pt x="61170" y="312738"/>
                  <a:pt x="30148" y="311261"/>
                  <a:pt x="12421" y="292056"/>
                </a:cubicBezTo>
                <a:cubicBezTo>
                  <a:pt x="-5306" y="272852"/>
                  <a:pt x="-3829" y="241829"/>
                  <a:pt x="15376" y="224102"/>
                </a:cubicBezTo>
                <a:cubicBezTo>
                  <a:pt x="24978" y="215239"/>
                  <a:pt x="37165" y="211176"/>
                  <a:pt x="49352" y="211730"/>
                </a:cubicBezTo>
                <a:close/>
                <a:moveTo>
                  <a:pt x="32246" y="103066"/>
                </a:moveTo>
                <a:cubicBezTo>
                  <a:pt x="41017" y="101600"/>
                  <a:pt x="51250" y="103066"/>
                  <a:pt x="61483" y="103066"/>
                </a:cubicBezTo>
                <a:cubicBezTo>
                  <a:pt x="90721" y="105999"/>
                  <a:pt x="117034" y="113330"/>
                  <a:pt x="141886" y="130925"/>
                </a:cubicBezTo>
                <a:cubicBezTo>
                  <a:pt x="152119" y="138256"/>
                  <a:pt x="162352" y="148520"/>
                  <a:pt x="172585" y="157317"/>
                </a:cubicBezTo>
                <a:cubicBezTo>
                  <a:pt x="198899" y="191041"/>
                  <a:pt x="210594" y="227696"/>
                  <a:pt x="209132" y="271684"/>
                </a:cubicBezTo>
                <a:cubicBezTo>
                  <a:pt x="207670" y="279015"/>
                  <a:pt x="209132" y="289278"/>
                  <a:pt x="203285" y="296610"/>
                </a:cubicBezTo>
                <a:cubicBezTo>
                  <a:pt x="197437" y="308339"/>
                  <a:pt x="184280" y="312738"/>
                  <a:pt x="171124" y="309806"/>
                </a:cubicBezTo>
                <a:cubicBezTo>
                  <a:pt x="157967" y="306873"/>
                  <a:pt x="149196" y="295143"/>
                  <a:pt x="149196" y="283413"/>
                </a:cubicBezTo>
                <a:cubicBezTo>
                  <a:pt x="149196" y="276082"/>
                  <a:pt x="149196" y="268751"/>
                  <a:pt x="149196" y="261420"/>
                </a:cubicBezTo>
                <a:cubicBezTo>
                  <a:pt x="149196" y="208635"/>
                  <a:pt x="111187" y="166115"/>
                  <a:pt x="57098" y="163182"/>
                </a:cubicBezTo>
                <a:cubicBezTo>
                  <a:pt x="49788" y="163182"/>
                  <a:pt x="41017" y="163182"/>
                  <a:pt x="32246" y="161716"/>
                </a:cubicBezTo>
                <a:cubicBezTo>
                  <a:pt x="17627" y="160250"/>
                  <a:pt x="7394" y="147053"/>
                  <a:pt x="7394" y="132391"/>
                </a:cubicBezTo>
                <a:cubicBezTo>
                  <a:pt x="7394" y="117729"/>
                  <a:pt x="17627" y="104533"/>
                  <a:pt x="32246" y="103066"/>
                </a:cubicBezTo>
                <a:close/>
                <a:moveTo>
                  <a:pt x="39717" y="0"/>
                </a:moveTo>
                <a:cubicBezTo>
                  <a:pt x="85088" y="1468"/>
                  <a:pt x="128996" y="8810"/>
                  <a:pt x="168513" y="30833"/>
                </a:cubicBezTo>
                <a:cubicBezTo>
                  <a:pt x="253402" y="77818"/>
                  <a:pt x="300237" y="149762"/>
                  <a:pt x="307555" y="246667"/>
                </a:cubicBezTo>
                <a:cubicBezTo>
                  <a:pt x="309018" y="261349"/>
                  <a:pt x="307555" y="274564"/>
                  <a:pt x="306091" y="289246"/>
                </a:cubicBezTo>
                <a:cubicBezTo>
                  <a:pt x="306091" y="302460"/>
                  <a:pt x="294382" y="312738"/>
                  <a:pt x="279746" y="312738"/>
                </a:cubicBezTo>
                <a:cubicBezTo>
                  <a:pt x="268037" y="312738"/>
                  <a:pt x="256329" y="303929"/>
                  <a:pt x="253402" y="290714"/>
                </a:cubicBezTo>
                <a:cubicBezTo>
                  <a:pt x="253402" y="286310"/>
                  <a:pt x="253402" y="281905"/>
                  <a:pt x="253402" y="276032"/>
                </a:cubicBezTo>
                <a:cubicBezTo>
                  <a:pt x="254865" y="254008"/>
                  <a:pt x="253402" y="230516"/>
                  <a:pt x="247547" y="208492"/>
                </a:cubicBezTo>
                <a:cubicBezTo>
                  <a:pt x="235838" y="165913"/>
                  <a:pt x="213884" y="132143"/>
                  <a:pt x="181685" y="104246"/>
                </a:cubicBezTo>
                <a:cubicBezTo>
                  <a:pt x="159731" y="85159"/>
                  <a:pt x="133387" y="71945"/>
                  <a:pt x="107042" y="64603"/>
                </a:cubicBezTo>
                <a:cubicBezTo>
                  <a:pt x="89479" y="58730"/>
                  <a:pt x="73379" y="55794"/>
                  <a:pt x="55816" y="55794"/>
                </a:cubicBezTo>
                <a:cubicBezTo>
                  <a:pt x="49962" y="55794"/>
                  <a:pt x="42644" y="55794"/>
                  <a:pt x="35326" y="54326"/>
                </a:cubicBezTo>
                <a:cubicBezTo>
                  <a:pt x="23617" y="52857"/>
                  <a:pt x="16299" y="46984"/>
                  <a:pt x="13372" y="36706"/>
                </a:cubicBezTo>
                <a:cubicBezTo>
                  <a:pt x="8981" y="26429"/>
                  <a:pt x="13372" y="14683"/>
                  <a:pt x="22153" y="5873"/>
                </a:cubicBezTo>
                <a:cubicBezTo>
                  <a:pt x="26544" y="2937"/>
                  <a:pt x="32399" y="0"/>
                  <a:pt x="39717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9690" name="Freeform 91"/>
          <p:cNvSpPr>
            <a:spLocks/>
          </p:cNvSpPr>
          <p:nvPr/>
        </p:nvSpPr>
        <p:spPr bwMode="auto">
          <a:xfrm>
            <a:off x="5831178" y="2405058"/>
            <a:ext cx="594491" cy="463873"/>
          </a:xfrm>
          <a:custGeom>
            <a:avLst/>
            <a:gdLst/>
            <a:ahLst/>
            <a:cxnLst/>
            <a:rect l="l" t="t" r="r" b="b"/>
            <a:pathLst>
              <a:path w="445868" h="347905">
                <a:moveTo>
                  <a:pt x="376908" y="87555"/>
                </a:moveTo>
                <a:cubicBezTo>
                  <a:pt x="415056" y="111090"/>
                  <a:pt x="444401" y="141979"/>
                  <a:pt x="445868" y="187577"/>
                </a:cubicBezTo>
                <a:cubicBezTo>
                  <a:pt x="445868" y="236116"/>
                  <a:pt x="416524" y="265534"/>
                  <a:pt x="379843" y="289069"/>
                </a:cubicBezTo>
                <a:cubicBezTo>
                  <a:pt x="385712" y="303778"/>
                  <a:pt x="394515" y="314074"/>
                  <a:pt x="403319" y="324371"/>
                </a:cubicBezTo>
                <a:cubicBezTo>
                  <a:pt x="406253" y="327312"/>
                  <a:pt x="409187" y="330254"/>
                  <a:pt x="410655" y="333196"/>
                </a:cubicBezTo>
                <a:lnTo>
                  <a:pt x="412122" y="343492"/>
                </a:lnTo>
                <a:lnTo>
                  <a:pt x="401851" y="347905"/>
                </a:lnTo>
                <a:cubicBezTo>
                  <a:pt x="372507" y="343492"/>
                  <a:pt x="344629" y="333196"/>
                  <a:pt x="318219" y="315545"/>
                </a:cubicBezTo>
                <a:cubicBezTo>
                  <a:pt x="316752" y="314074"/>
                  <a:pt x="312350" y="312603"/>
                  <a:pt x="309416" y="314074"/>
                </a:cubicBezTo>
                <a:cubicBezTo>
                  <a:pt x="265399" y="319958"/>
                  <a:pt x="224316" y="317016"/>
                  <a:pt x="183234" y="299365"/>
                </a:cubicBezTo>
                <a:cubicBezTo>
                  <a:pt x="174430" y="294953"/>
                  <a:pt x="165627" y="290540"/>
                  <a:pt x="155356" y="286127"/>
                </a:cubicBezTo>
                <a:cubicBezTo>
                  <a:pt x="177365" y="284656"/>
                  <a:pt x="196439" y="284656"/>
                  <a:pt x="216980" y="281714"/>
                </a:cubicBezTo>
                <a:cubicBezTo>
                  <a:pt x="258063" y="275831"/>
                  <a:pt x="296211" y="259651"/>
                  <a:pt x="328490" y="233175"/>
                </a:cubicBezTo>
                <a:cubicBezTo>
                  <a:pt x="356367" y="208169"/>
                  <a:pt x="375441" y="180222"/>
                  <a:pt x="381310" y="143449"/>
                </a:cubicBezTo>
                <a:cubicBezTo>
                  <a:pt x="382777" y="127269"/>
                  <a:pt x="382777" y="111090"/>
                  <a:pt x="378376" y="94910"/>
                </a:cubicBezTo>
                <a:cubicBezTo>
                  <a:pt x="378376" y="93439"/>
                  <a:pt x="376908" y="91968"/>
                  <a:pt x="376908" y="87555"/>
                </a:cubicBezTo>
                <a:close/>
                <a:moveTo>
                  <a:pt x="149557" y="33203"/>
                </a:moveTo>
                <a:cubicBezTo>
                  <a:pt x="113013" y="37588"/>
                  <a:pt x="80854" y="50745"/>
                  <a:pt x="54543" y="77059"/>
                </a:cubicBezTo>
                <a:cubicBezTo>
                  <a:pt x="29693" y="101911"/>
                  <a:pt x="26769" y="135534"/>
                  <a:pt x="45772" y="164771"/>
                </a:cubicBezTo>
                <a:cubicBezTo>
                  <a:pt x="56004" y="179390"/>
                  <a:pt x="70622" y="191085"/>
                  <a:pt x="85240" y="199856"/>
                </a:cubicBezTo>
                <a:cubicBezTo>
                  <a:pt x="92548" y="204242"/>
                  <a:pt x="99857" y="208627"/>
                  <a:pt x="107166" y="211551"/>
                </a:cubicBezTo>
                <a:lnTo>
                  <a:pt x="99857" y="230555"/>
                </a:lnTo>
                <a:cubicBezTo>
                  <a:pt x="107166" y="227631"/>
                  <a:pt x="113013" y="224708"/>
                  <a:pt x="118860" y="220322"/>
                </a:cubicBezTo>
                <a:cubicBezTo>
                  <a:pt x="123245" y="215936"/>
                  <a:pt x="126169" y="215936"/>
                  <a:pt x="132016" y="217398"/>
                </a:cubicBezTo>
                <a:cubicBezTo>
                  <a:pt x="161251" y="223246"/>
                  <a:pt x="191948" y="223246"/>
                  <a:pt x="221183" y="215936"/>
                </a:cubicBezTo>
                <a:cubicBezTo>
                  <a:pt x="254803" y="208627"/>
                  <a:pt x="284039" y="194008"/>
                  <a:pt x="304503" y="164771"/>
                </a:cubicBezTo>
                <a:cubicBezTo>
                  <a:pt x="320582" y="144305"/>
                  <a:pt x="322044" y="120915"/>
                  <a:pt x="310350" y="97525"/>
                </a:cubicBezTo>
                <a:cubicBezTo>
                  <a:pt x="298656" y="75597"/>
                  <a:pt x="281115" y="60978"/>
                  <a:pt x="259189" y="50745"/>
                </a:cubicBezTo>
                <a:cubicBezTo>
                  <a:pt x="224106" y="33203"/>
                  <a:pt x="187563" y="28817"/>
                  <a:pt x="149557" y="33203"/>
                </a:cubicBezTo>
                <a:close/>
                <a:moveTo>
                  <a:pt x="182299" y="121"/>
                </a:moveTo>
                <a:cubicBezTo>
                  <a:pt x="216059" y="121"/>
                  <a:pt x="248351" y="7451"/>
                  <a:pt x="277707" y="23577"/>
                </a:cubicBezTo>
                <a:cubicBezTo>
                  <a:pt x="308531" y="39703"/>
                  <a:pt x="333483" y="61694"/>
                  <a:pt x="345226" y="96878"/>
                </a:cubicBezTo>
                <a:cubicBezTo>
                  <a:pt x="356968" y="136460"/>
                  <a:pt x="345226" y="170178"/>
                  <a:pt x="317337" y="199498"/>
                </a:cubicBezTo>
                <a:cubicBezTo>
                  <a:pt x="293853" y="224421"/>
                  <a:pt x="263029" y="239081"/>
                  <a:pt x="229269" y="246411"/>
                </a:cubicBezTo>
                <a:cubicBezTo>
                  <a:pt x="198445" y="253741"/>
                  <a:pt x="169089" y="255207"/>
                  <a:pt x="138265" y="249343"/>
                </a:cubicBezTo>
                <a:cubicBezTo>
                  <a:pt x="133862" y="249343"/>
                  <a:pt x="129458" y="249343"/>
                  <a:pt x="125055" y="252275"/>
                </a:cubicBezTo>
                <a:cubicBezTo>
                  <a:pt x="100102" y="268401"/>
                  <a:pt x="73682" y="278663"/>
                  <a:pt x="45793" y="284527"/>
                </a:cubicBezTo>
                <a:cubicBezTo>
                  <a:pt x="39922" y="284527"/>
                  <a:pt x="35519" y="285993"/>
                  <a:pt x="32583" y="280129"/>
                </a:cubicBezTo>
                <a:cubicBezTo>
                  <a:pt x="29648" y="274265"/>
                  <a:pt x="32583" y="271333"/>
                  <a:pt x="35519" y="266935"/>
                </a:cubicBezTo>
                <a:cubicBezTo>
                  <a:pt x="47261" y="255207"/>
                  <a:pt x="59004" y="243479"/>
                  <a:pt x="64875" y="228819"/>
                </a:cubicBezTo>
                <a:cubicBezTo>
                  <a:pt x="53132" y="217091"/>
                  <a:pt x="41390" y="208295"/>
                  <a:pt x="31115" y="198032"/>
                </a:cubicBezTo>
                <a:cubicBezTo>
                  <a:pt x="-12919" y="152586"/>
                  <a:pt x="-9983" y="89548"/>
                  <a:pt x="38454" y="47033"/>
                </a:cubicBezTo>
                <a:cubicBezTo>
                  <a:pt x="79553" y="10383"/>
                  <a:pt x="129458" y="-1345"/>
                  <a:pt x="182299" y="121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9693" name="Freeform 94"/>
          <p:cNvSpPr>
            <a:spLocks/>
          </p:cNvSpPr>
          <p:nvPr/>
        </p:nvSpPr>
        <p:spPr bwMode="auto">
          <a:xfrm>
            <a:off x="6889220" y="3425613"/>
            <a:ext cx="516467" cy="516467"/>
          </a:xfrm>
          <a:custGeom>
            <a:avLst/>
            <a:gdLst/>
            <a:ahLst/>
            <a:cxnLst/>
            <a:rect l="l" t="t" r="r" b="b"/>
            <a:pathLst>
              <a:path w="387350" h="387350">
                <a:moveTo>
                  <a:pt x="177800" y="84138"/>
                </a:moveTo>
                <a:cubicBezTo>
                  <a:pt x="188207" y="84138"/>
                  <a:pt x="197127" y="84138"/>
                  <a:pt x="207534" y="84138"/>
                </a:cubicBezTo>
                <a:cubicBezTo>
                  <a:pt x="207534" y="85613"/>
                  <a:pt x="207534" y="87088"/>
                  <a:pt x="207534" y="88563"/>
                </a:cubicBezTo>
                <a:cubicBezTo>
                  <a:pt x="207534" y="121013"/>
                  <a:pt x="207534" y="151988"/>
                  <a:pt x="207534" y="184438"/>
                </a:cubicBezTo>
                <a:cubicBezTo>
                  <a:pt x="207534" y="185913"/>
                  <a:pt x="207534" y="188863"/>
                  <a:pt x="210508" y="190338"/>
                </a:cubicBezTo>
                <a:cubicBezTo>
                  <a:pt x="229835" y="209513"/>
                  <a:pt x="249162" y="228688"/>
                  <a:pt x="268489" y="247863"/>
                </a:cubicBezTo>
                <a:cubicBezTo>
                  <a:pt x="268489" y="249338"/>
                  <a:pt x="269976" y="249338"/>
                  <a:pt x="271462" y="249338"/>
                </a:cubicBezTo>
                <a:cubicBezTo>
                  <a:pt x="264029" y="256713"/>
                  <a:pt x="256595" y="264088"/>
                  <a:pt x="249162" y="271463"/>
                </a:cubicBezTo>
                <a:cubicBezTo>
                  <a:pt x="249162" y="269988"/>
                  <a:pt x="247675" y="269988"/>
                  <a:pt x="247675" y="268513"/>
                </a:cubicBezTo>
                <a:cubicBezTo>
                  <a:pt x="225375" y="246388"/>
                  <a:pt x="203074" y="224263"/>
                  <a:pt x="180774" y="202138"/>
                </a:cubicBezTo>
                <a:cubicBezTo>
                  <a:pt x="177800" y="200663"/>
                  <a:pt x="177800" y="199188"/>
                  <a:pt x="177800" y="196238"/>
                </a:cubicBezTo>
                <a:cubicBezTo>
                  <a:pt x="177800" y="160838"/>
                  <a:pt x="177800" y="123963"/>
                  <a:pt x="177800" y="88563"/>
                </a:cubicBezTo>
                <a:cubicBezTo>
                  <a:pt x="177800" y="87088"/>
                  <a:pt x="177800" y="85613"/>
                  <a:pt x="177800" y="84138"/>
                </a:cubicBezTo>
                <a:close/>
                <a:moveTo>
                  <a:pt x="193676" y="41275"/>
                </a:moveTo>
                <a:cubicBezTo>
                  <a:pt x="110216" y="41275"/>
                  <a:pt x="42863" y="108983"/>
                  <a:pt x="42863" y="192882"/>
                </a:cubicBezTo>
                <a:cubicBezTo>
                  <a:pt x="42863" y="276780"/>
                  <a:pt x="110216" y="344488"/>
                  <a:pt x="193676" y="344488"/>
                </a:cubicBezTo>
                <a:cubicBezTo>
                  <a:pt x="277135" y="344488"/>
                  <a:pt x="344488" y="276780"/>
                  <a:pt x="344488" y="192882"/>
                </a:cubicBezTo>
                <a:cubicBezTo>
                  <a:pt x="344488" y="110455"/>
                  <a:pt x="277135" y="41275"/>
                  <a:pt x="193676" y="41275"/>
                </a:cubicBezTo>
                <a:close/>
                <a:moveTo>
                  <a:pt x="181937" y="0"/>
                </a:moveTo>
                <a:cubicBezTo>
                  <a:pt x="189274" y="0"/>
                  <a:pt x="198077" y="0"/>
                  <a:pt x="205413" y="0"/>
                </a:cubicBezTo>
                <a:cubicBezTo>
                  <a:pt x="205432" y="0"/>
                  <a:pt x="206889" y="0"/>
                  <a:pt x="208348" y="0"/>
                </a:cubicBezTo>
                <a:cubicBezTo>
                  <a:pt x="231823" y="1473"/>
                  <a:pt x="253832" y="7364"/>
                  <a:pt x="275840" y="17674"/>
                </a:cubicBezTo>
                <a:cubicBezTo>
                  <a:pt x="334530" y="47130"/>
                  <a:pt x="371211" y="94260"/>
                  <a:pt x="384416" y="159064"/>
                </a:cubicBezTo>
                <a:cubicBezTo>
                  <a:pt x="385883" y="166428"/>
                  <a:pt x="385883" y="175265"/>
                  <a:pt x="387350" y="182629"/>
                </a:cubicBezTo>
                <a:cubicBezTo>
                  <a:pt x="387350" y="189993"/>
                  <a:pt x="387350" y="197357"/>
                  <a:pt x="387350" y="204721"/>
                </a:cubicBezTo>
                <a:cubicBezTo>
                  <a:pt x="384416" y="235650"/>
                  <a:pt x="377080" y="260688"/>
                  <a:pt x="363874" y="284253"/>
                </a:cubicBezTo>
                <a:cubicBezTo>
                  <a:pt x="333063" y="338747"/>
                  <a:pt x="287578" y="372622"/>
                  <a:pt x="227422" y="384405"/>
                </a:cubicBezTo>
                <a:cubicBezTo>
                  <a:pt x="220085" y="385877"/>
                  <a:pt x="212749" y="385877"/>
                  <a:pt x="205413" y="387350"/>
                </a:cubicBezTo>
                <a:cubicBezTo>
                  <a:pt x="198077" y="387350"/>
                  <a:pt x="189274" y="387350"/>
                  <a:pt x="181937" y="387350"/>
                </a:cubicBezTo>
                <a:cubicBezTo>
                  <a:pt x="181919" y="387350"/>
                  <a:pt x="180461" y="387350"/>
                  <a:pt x="179003" y="387350"/>
                </a:cubicBezTo>
                <a:cubicBezTo>
                  <a:pt x="155527" y="385877"/>
                  <a:pt x="133519" y="379986"/>
                  <a:pt x="111510" y="369676"/>
                </a:cubicBezTo>
                <a:cubicBezTo>
                  <a:pt x="52821" y="340220"/>
                  <a:pt x="16140" y="293090"/>
                  <a:pt x="2935" y="226813"/>
                </a:cubicBezTo>
                <a:cubicBezTo>
                  <a:pt x="1467" y="219449"/>
                  <a:pt x="1467" y="212085"/>
                  <a:pt x="0" y="204721"/>
                </a:cubicBezTo>
                <a:cubicBezTo>
                  <a:pt x="0" y="197357"/>
                  <a:pt x="0" y="189993"/>
                  <a:pt x="0" y="182629"/>
                </a:cubicBezTo>
                <a:cubicBezTo>
                  <a:pt x="0" y="181156"/>
                  <a:pt x="1467" y="179683"/>
                  <a:pt x="1467" y="178211"/>
                </a:cubicBezTo>
                <a:cubicBezTo>
                  <a:pt x="2935" y="151700"/>
                  <a:pt x="10271" y="126662"/>
                  <a:pt x="23476" y="103097"/>
                </a:cubicBezTo>
                <a:cubicBezTo>
                  <a:pt x="52821" y="47130"/>
                  <a:pt x="98305" y="14728"/>
                  <a:pt x="159929" y="2946"/>
                </a:cubicBezTo>
                <a:cubicBezTo>
                  <a:pt x="167265" y="1473"/>
                  <a:pt x="174601" y="0"/>
                  <a:pt x="181937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9696" name="Freeform 97"/>
          <p:cNvSpPr>
            <a:spLocks/>
          </p:cNvSpPr>
          <p:nvPr/>
        </p:nvSpPr>
        <p:spPr bwMode="auto">
          <a:xfrm>
            <a:off x="5855626" y="4492413"/>
            <a:ext cx="560384" cy="465667"/>
          </a:xfrm>
          <a:custGeom>
            <a:avLst/>
            <a:gdLst/>
            <a:ahLst/>
            <a:cxnLst/>
            <a:rect l="l" t="t" r="r" b="b"/>
            <a:pathLst>
              <a:path w="420288" h="349250">
                <a:moveTo>
                  <a:pt x="152832" y="146050"/>
                </a:moveTo>
                <a:cubicBezTo>
                  <a:pt x="122162" y="146050"/>
                  <a:pt x="97333" y="170849"/>
                  <a:pt x="97333" y="200025"/>
                </a:cubicBezTo>
                <a:cubicBezTo>
                  <a:pt x="97333" y="229201"/>
                  <a:pt x="122162" y="252541"/>
                  <a:pt x="152832" y="254000"/>
                </a:cubicBezTo>
                <a:cubicBezTo>
                  <a:pt x="182042" y="254000"/>
                  <a:pt x="206870" y="229201"/>
                  <a:pt x="206870" y="200025"/>
                </a:cubicBezTo>
                <a:cubicBezTo>
                  <a:pt x="206870" y="170849"/>
                  <a:pt x="182042" y="146050"/>
                  <a:pt x="152832" y="146050"/>
                </a:cubicBezTo>
                <a:close/>
                <a:moveTo>
                  <a:pt x="138175" y="50800"/>
                </a:moveTo>
                <a:cubicBezTo>
                  <a:pt x="146971" y="50800"/>
                  <a:pt x="157233" y="50800"/>
                  <a:pt x="166028" y="50800"/>
                </a:cubicBezTo>
                <a:cubicBezTo>
                  <a:pt x="170426" y="50800"/>
                  <a:pt x="174824" y="52263"/>
                  <a:pt x="176290" y="56652"/>
                </a:cubicBezTo>
                <a:cubicBezTo>
                  <a:pt x="179222" y="63967"/>
                  <a:pt x="183620" y="71282"/>
                  <a:pt x="186552" y="77134"/>
                </a:cubicBezTo>
                <a:cubicBezTo>
                  <a:pt x="186552" y="80060"/>
                  <a:pt x="188018" y="81523"/>
                  <a:pt x="189484" y="84449"/>
                </a:cubicBezTo>
                <a:cubicBezTo>
                  <a:pt x="189484" y="88838"/>
                  <a:pt x="193882" y="93227"/>
                  <a:pt x="198280" y="94690"/>
                </a:cubicBezTo>
                <a:cubicBezTo>
                  <a:pt x="201212" y="94690"/>
                  <a:pt x="204144" y="94690"/>
                  <a:pt x="207075" y="93227"/>
                </a:cubicBezTo>
                <a:cubicBezTo>
                  <a:pt x="217337" y="88838"/>
                  <a:pt x="227599" y="85912"/>
                  <a:pt x="237861" y="81523"/>
                </a:cubicBezTo>
                <a:cubicBezTo>
                  <a:pt x="242259" y="80060"/>
                  <a:pt x="246657" y="80060"/>
                  <a:pt x="249589" y="84449"/>
                </a:cubicBezTo>
                <a:cubicBezTo>
                  <a:pt x="256918" y="90301"/>
                  <a:pt x="262782" y="97616"/>
                  <a:pt x="270112" y="103468"/>
                </a:cubicBezTo>
                <a:cubicBezTo>
                  <a:pt x="273044" y="106394"/>
                  <a:pt x="274510" y="110783"/>
                  <a:pt x="273044" y="115172"/>
                </a:cubicBezTo>
                <a:cubicBezTo>
                  <a:pt x="268646" y="125413"/>
                  <a:pt x="265714" y="135654"/>
                  <a:pt x="261316" y="145894"/>
                </a:cubicBezTo>
                <a:cubicBezTo>
                  <a:pt x="259850" y="148820"/>
                  <a:pt x="259850" y="151746"/>
                  <a:pt x="261316" y="154672"/>
                </a:cubicBezTo>
                <a:cubicBezTo>
                  <a:pt x="262782" y="159061"/>
                  <a:pt x="264248" y="161987"/>
                  <a:pt x="268646" y="163450"/>
                </a:cubicBezTo>
                <a:cubicBezTo>
                  <a:pt x="278908" y="166376"/>
                  <a:pt x="287704" y="170765"/>
                  <a:pt x="297965" y="175154"/>
                </a:cubicBezTo>
                <a:cubicBezTo>
                  <a:pt x="303829" y="176617"/>
                  <a:pt x="305295" y="179543"/>
                  <a:pt x="305295" y="185395"/>
                </a:cubicBezTo>
                <a:cubicBezTo>
                  <a:pt x="305295" y="195636"/>
                  <a:pt x="305295" y="204414"/>
                  <a:pt x="305295" y="214655"/>
                </a:cubicBezTo>
                <a:cubicBezTo>
                  <a:pt x="305295" y="217581"/>
                  <a:pt x="303829" y="220507"/>
                  <a:pt x="300897" y="221970"/>
                </a:cubicBezTo>
                <a:cubicBezTo>
                  <a:pt x="296499" y="224896"/>
                  <a:pt x="290636" y="227822"/>
                  <a:pt x="286238" y="229285"/>
                </a:cubicBezTo>
                <a:cubicBezTo>
                  <a:pt x="278908" y="232211"/>
                  <a:pt x="273044" y="235137"/>
                  <a:pt x="267180" y="238063"/>
                </a:cubicBezTo>
                <a:lnTo>
                  <a:pt x="262782" y="240989"/>
                </a:lnTo>
                <a:cubicBezTo>
                  <a:pt x="259850" y="246841"/>
                  <a:pt x="259850" y="251230"/>
                  <a:pt x="262782" y="257082"/>
                </a:cubicBezTo>
                <a:cubicBezTo>
                  <a:pt x="267180" y="264397"/>
                  <a:pt x="270112" y="274638"/>
                  <a:pt x="273044" y="283416"/>
                </a:cubicBezTo>
                <a:cubicBezTo>
                  <a:pt x="275976" y="287805"/>
                  <a:pt x="274510" y="292194"/>
                  <a:pt x="270112" y="296582"/>
                </a:cubicBezTo>
                <a:cubicBezTo>
                  <a:pt x="264248" y="302434"/>
                  <a:pt x="256918" y="308286"/>
                  <a:pt x="251054" y="315601"/>
                </a:cubicBezTo>
                <a:lnTo>
                  <a:pt x="243725" y="318527"/>
                </a:lnTo>
                <a:cubicBezTo>
                  <a:pt x="239327" y="318527"/>
                  <a:pt x="236395" y="317064"/>
                  <a:pt x="233463" y="315601"/>
                </a:cubicBezTo>
                <a:cubicBezTo>
                  <a:pt x="224667" y="312675"/>
                  <a:pt x="215871" y="308286"/>
                  <a:pt x="205610" y="305360"/>
                </a:cubicBezTo>
                <a:cubicBezTo>
                  <a:pt x="204144" y="303897"/>
                  <a:pt x="202678" y="305360"/>
                  <a:pt x="199746" y="305360"/>
                </a:cubicBezTo>
                <a:cubicBezTo>
                  <a:pt x="193882" y="306823"/>
                  <a:pt x="190950" y="311212"/>
                  <a:pt x="189484" y="317064"/>
                </a:cubicBezTo>
                <a:cubicBezTo>
                  <a:pt x="186552" y="325842"/>
                  <a:pt x="182154" y="334620"/>
                  <a:pt x="177756" y="341935"/>
                </a:cubicBezTo>
                <a:cubicBezTo>
                  <a:pt x="176290" y="347787"/>
                  <a:pt x="171892" y="349250"/>
                  <a:pt x="167494" y="349250"/>
                </a:cubicBezTo>
                <a:cubicBezTo>
                  <a:pt x="157233" y="349250"/>
                  <a:pt x="148437" y="349250"/>
                  <a:pt x="139641" y="349250"/>
                </a:cubicBezTo>
                <a:cubicBezTo>
                  <a:pt x="133777" y="349250"/>
                  <a:pt x="130845" y="347787"/>
                  <a:pt x="127913" y="343398"/>
                </a:cubicBezTo>
                <a:cubicBezTo>
                  <a:pt x="123515" y="333157"/>
                  <a:pt x="119118" y="324379"/>
                  <a:pt x="116186" y="314138"/>
                </a:cubicBezTo>
                <a:cubicBezTo>
                  <a:pt x="113254" y="306823"/>
                  <a:pt x="107390" y="306823"/>
                  <a:pt x="102992" y="303897"/>
                </a:cubicBezTo>
                <a:cubicBezTo>
                  <a:pt x="101526" y="303897"/>
                  <a:pt x="100060" y="305360"/>
                  <a:pt x="98594" y="305360"/>
                </a:cubicBezTo>
                <a:cubicBezTo>
                  <a:pt x="88332" y="309749"/>
                  <a:pt x="78070" y="314138"/>
                  <a:pt x="66343" y="318527"/>
                </a:cubicBezTo>
                <a:cubicBezTo>
                  <a:pt x="61945" y="319990"/>
                  <a:pt x="59013" y="318527"/>
                  <a:pt x="54615" y="315601"/>
                </a:cubicBezTo>
                <a:cubicBezTo>
                  <a:pt x="48751" y="309749"/>
                  <a:pt x="42887" y="302434"/>
                  <a:pt x="35557" y="296582"/>
                </a:cubicBezTo>
                <a:cubicBezTo>
                  <a:pt x="31160" y="293657"/>
                  <a:pt x="29694" y="289268"/>
                  <a:pt x="32625" y="283416"/>
                </a:cubicBezTo>
                <a:cubicBezTo>
                  <a:pt x="35557" y="274638"/>
                  <a:pt x="39955" y="264397"/>
                  <a:pt x="44353" y="254156"/>
                </a:cubicBezTo>
                <a:cubicBezTo>
                  <a:pt x="47285" y="248304"/>
                  <a:pt x="42887" y="243915"/>
                  <a:pt x="41421" y="239526"/>
                </a:cubicBezTo>
                <a:cubicBezTo>
                  <a:pt x="41421" y="238063"/>
                  <a:pt x="39955" y="238063"/>
                  <a:pt x="38489" y="238063"/>
                </a:cubicBezTo>
                <a:cubicBezTo>
                  <a:pt x="28228" y="233674"/>
                  <a:pt x="17966" y="229285"/>
                  <a:pt x="7704" y="224896"/>
                </a:cubicBezTo>
                <a:cubicBezTo>
                  <a:pt x="1840" y="223433"/>
                  <a:pt x="-1092" y="219044"/>
                  <a:pt x="374" y="213192"/>
                </a:cubicBezTo>
                <a:cubicBezTo>
                  <a:pt x="374" y="204414"/>
                  <a:pt x="374" y="194173"/>
                  <a:pt x="374" y="185395"/>
                </a:cubicBezTo>
                <a:cubicBezTo>
                  <a:pt x="374" y="182469"/>
                  <a:pt x="374" y="179543"/>
                  <a:pt x="4772" y="176617"/>
                </a:cubicBezTo>
                <a:cubicBezTo>
                  <a:pt x="9170" y="175154"/>
                  <a:pt x="13568" y="172228"/>
                  <a:pt x="19432" y="170765"/>
                </a:cubicBezTo>
                <a:cubicBezTo>
                  <a:pt x="25296" y="167839"/>
                  <a:pt x="31160" y="164913"/>
                  <a:pt x="38489" y="161987"/>
                </a:cubicBezTo>
                <a:cubicBezTo>
                  <a:pt x="39955" y="161987"/>
                  <a:pt x="41421" y="160524"/>
                  <a:pt x="42887" y="159061"/>
                </a:cubicBezTo>
                <a:cubicBezTo>
                  <a:pt x="45819" y="153209"/>
                  <a:pt x="45819" y="148820"/>
                  <a:pt x="42887" y="142969"/>
                </a:cubicBezTo>
                <a:cubicBezTo>
                  <a:pt x="38489" y="134191"/>
                  <a:pt x="35557" y="125413"/>
                  <a:pt x="31160" y="116635"/>
                </a:cubicBezTo>
                <a:cubicBezTo>
                  <a:pt x="29694" y="112246"/>
                  <a:pt x="29694" y="107857"/>
                  <a:pt x="34091" y="103468"/>
                </a:cubicBezTo>
                <a:cubicBezTo>
                  <a:pt x="41421" y="97616"/>
                  <a:pt x="47285" y="91764"/>
                  <a:pt x="53149" y="85912"/>
                </a:cubicBezTo>
                <a:cubicBezTo>
                  <a:pt x="57547" y="81523"/>
                  <a:pt x="61945" y="80060"/>
                  <a:pt x="66343" y="81523"/>
                </a:cubicBezTo>
                <a:cubicBezTo>
                  <a:pt x="76604" y="85912"/>
                  <a:pt x="88332" y="90301"/>
                  <a:pt x="98594" y="94690"/>
                </a:cubicBezTo>
                <a:cubicBezTo>
                  <a:pt x="101526" y="94690"/>
                  <a:pt x="102992" y="94690"/>
                  <a:pt x="104458" y="94690"/>
                </a:cubicBezTo>
                <a:cubicBezTo>
                  <a:pt x="110322" y="93227"/>
                  <a:pt x="113254" y="88838"/>
                  <a:pt x="116186" y="82986"/>
                </a:cubicBezTo>
                <a:cubicBezTo>
                  <a:pt x="119118" y="74208"/>
                  <a:pt x="123515" y="66893"/>
                  <a:pt x="126447" y="58115"/>
                </a:cubicBezTo>
                <a:cubicBezTo>
                  <a:pt x="129379" y="52263"/>
                  <a:pt x="132311" y="50800"/>
                  <a:pt x="138175" y="50800"/>
                </a:cubicBezTo>
                <a:close/>
                <a:moveTo>
                  <a:pt x="350539" y="44450"/>
                </a:moveTo>
                <a:cubicBezTo>
                  <a:pt x="336949" y="44450"/>
                  <a:pt x="325933" y="55111"/>
                  <a:pt x="325933" y="68263"/>
                </a:cubicBezTo>
                <a:cubicBezTo>
                  <a:pt x="325933" y="81415"/>
                  <a:pt x="336949" y="92076"/>
                  <a:pt x="350539" y="92076"/>
                </a:cubicBezTo>
                <a:cubicBezTo>
                  <a:pt x="364129" y="92076"/>
                  <a:pt x="375145" y="81415"/>
                  <a:pt x="375145" y="68263"/>
                </a:cubicBezTo>
                <a:cubicBezTo>
                  <a:pt x="375145" y="55111"/>
                  <a:pt x="364129" y="44450"/>
                  <a:pt x="350539" y="44450"/>
                </a:cubicBezTo>
                <a:close/>
                <a:moveTo>
                  <a:pt x="344652" y="0"/>
                </a:moveTo>
                <a:cubicBezTo>
                  <a:pt x="347595" y="0"/>
                  <a:pt x="352010" y="0"/>
                  <a:pt x="356426" y="0"/>
                </a:cubicBezTo>
                <a:lnTo>
                  <a:pt x="360841" y="2936"/>
                </a:lnTo>
                <a:cubicBezTo>
                  <a:pt x="362313" y="5872"/>
                  <a:pt x="363784" y="10276"/>
                  <a:pt x="365256" y="13212"/>
                </a:cubicBezTo>
                <a:cubicBezTo>
                  <a:pt x="366728" y="13212"/>
                  <a:pt x="366728" y="14680"/>
                  <a:pt x="366728" y="16148"/>
                </a:cubicBezTo>
                <a:cubicBezTo>
                  <a:pt x="368200" y="17616"/>
                  <a:pt x="369671" y="19084"/>
                  <a:pt x="371143" y="20552"/>
                </a:cubicBezTo>
                <a:cubicBezTo>
                  <a:pt x="372615" y="20552"/>
                  <a:pt x="374087" y="20552"/>
                  <a:pt x="375558" y="20552"/>
                </a:cubicBezTo>
                <a:cubicBezTo>
                  <a:pt x="379974" y="17616"/>
                  <a:pt x="384389" y="16148"/>
                  <a:pt x="390276" y="14680"/>
                </a:cubicBezTo>
                <a:cubicBezTo>
                  <a:pt x="391747" y="13212"/>
                  <a:pt x="393219" y="14680"/>
                  <a:pt x="394691" y="16148"/>
                </a:cubicBezTo>
                <a:cubicBezTo>
                  <a:pt x="397634" y="19084"/>
                  <a:pt x="400578" y="22020"/>
                  <a:pt x="403521" y="24956"/>
                </a:cubicBezTo>
                <a:cubicBezTo>
                  <a:pt x="406465" y="26424"/>
                  <a:pt x="406465" y="27892"/>
                  <a:pt x="404993" y="29360"/>
                </a:cubicBezTo>
                <a:cubicBezTo>
                  <a:pt x="403521" y="35232"/>
                  <a:pt x="402050" y="39636"/>
                  <a:pt x="400578" y="44040"/>
                </a:cubicBezTo>
                <a:cubicBezTo>
                  <a:pt x="399106" y="45508"/>
                  <a:pt x="399106" y="46976"/>
                  <a:pt x="400578" y="48444"/>
                </a:cubicBezTo>
                <a:cubicBezTo>
                  <a:pt x="400578" y="49912"/>
                  <a:pt x="402050" y="51381"/>
                  <a:pt x="403521" y="51381"/>
                </a:cubicBezTo>
                <a:cubicBezTo>
                  <a:pt x="407937" y="52849"/>
                  <a:pt x="412352" y="55785"/>
                  <a:pt x="416767" y="57253"/>
                </a:cubicBezTo>
                <a:cubicBezTo>
                  <a:pt x="419711" y="58721"/>
                  <a:pt x="421182" y="60189"/>
                  <a:pt x="419711" y="61657"/>
                </a:cubicBezTo>
                <a:cubicBezTo>
                  <a:pt x="419711" y="66061"/>
                  <a:pt x="419711" y="70465"/>
                  <a:pt x="419711" y="74869"/>
                </a:cubicBezTo>
                <a:cubicBezTo>
                  <a:pt x="419711" y="76337"/>
                  <a:pt x="419711" y="77805"/>
                  <a:pt x="418239" y="79273"/>
                </a:cubicBezTo>
                <a:cubicBezTo>
                  <a:pt x="416767" y="80741"/>
                  <a:pt x="413824" y="80741"/>
                  <a:pt x="410880" y="82209"/>
                </a:cubicBezTo>
                <a:cubicBezTo>
                  <a:pt x="407937" y="83677"/>
                  <a:pt x="404993" y="85145"/>
                  <a:pt x="402050" y="85145"/>
                </a:cubicBezTo>
                <a:cubicBezTo>
                  <a:pt x="402050" y="86613"/>
                  <a:pt x="400578" y="86613"/>
                  <a:pt x="400578" y="88081"/>
                </a:cubicBezTo>
                <a:cubicBezTo>
                  <a:pt x="399106" y="89549"/>
                  <a:pt x="399106" y="92485"/>
                  <a:pt x="400578" y="93953"/>
                </a:cubicBezTo>
                <a:cubicBezTo>
                  <a:pt x="402050" y="98357"/>
                  <a:pt x="403521" y="102761"/>
                  <a:pt x="406465" y="107165"/>
                </a:cubicBezTo>
                <a:lnTo>
                  <a:pt x="404993" y="113037"/>
                </a:lnTo>
                <a:cubicBezTo>
                  <a:pt x="400578" y="115973"/>
                  <a:pt x="397634" y="118909"/>
                  <a:pt x="394691" y="121845"/>
                </a:cubicBezTo>
                <a:cubicBezTo>
                  <a:pt x="390276" y="123313"/>
                  <a:pt x="388804" y="121845"/>
                  <a:pt x="387332" y="121845"/>
                </a:cubicBezTo>
                <a:cubicBezTo>
                  <a:pt x="382917" y="120377"/>
                  <a:pt x="378502" y="118909"/>
                  <a:pt x="375558" y="117441"/>
                </a:cubicBezTo>
                <a:cubicBezTo>
                  <a:pt x="369671" y="117441"/>
                  <a:pt x="368200" y="118909"/>
                  <a:pt x="366728" y="121845"/>
                </a:cubicBezTo>
                <a:cubicBezTo>
                  <a:pt x="365256" y="126249"/>
                  <a:pt x="363784" y="130653"/>
                  <a:pt x="362313" y="133589"/>
                </a:cubicBezTo>
                <a:cubicBezTo>
                  <a:pt x="360841" y="136525"/>
                  <a:pt x="359369" y="136525"/>
                  <a:pt x="356426" y="136525"/>
                </a:cubicBezTo>
                <a:cubicBezTo>
                  <a:pt x="352010" y="136525"/>
                  <a:pt x="349067" y="136525"/>
                  <a:pt x="344652" y="136525"/>
                </a:cubicBezTo>
                <a:cubicBezTo>
                  <a:pt x="341708" y="136525"/>
                  <a:pt x="340237" y="136525"/>
                  <a:pt x="338765" y="133589"/>
                </a:cubicBezTo>
                <a:cubicBezTo>
                  <a:pt x="337293" y="129185"/>
                  <a:pt x="334350" y="126249"/>
                  <a:pt x="332878" y="120377"/>
                </a:cubicBezTo>
                <a:cubicBezTo>
                  <a:pt x="332878" y="117441"/>
                  <a:pt x="329934" y="117441"/>
                  <a:pt x="326991" y="115973"/>
                </a:cubicBezTo>
                <a:cubicBezTo>
                  <a:pt x="321104" y="118909"/>
                  <a:pt x="316689" y="120377"/>
                  <a:pt x="310802" y="123313"/>
                </a:cubicBezTo>
                <a:cubicBezTo>
                  <a:pt x="309330" y="123313"/>
                  <a:pt x="307858" y="123313"/>
                  <a:pt x="304915" y="121845"/>
                </a:cubicBezTo>
                <a:cubicBezTo>
                  <a:pt x="301971" y="118909"/>
                  <a:pt x="300500" y="115973"/>
                  <a:pt x="296084" y="113037"/>
                </a:cubicBezTo>
                <a:cubicBezTo>
                  <a:pt x="294613" y="111569"/>
                  <a:pt x="294613" y="110101"/>
                  <a:pt x="294613" y="107165"/>
                </a:cubicBezTo>
                <a:cubicBezTo>
                  <a:pt x="297556" y="102761"/>
                  <a:pt x="299028" y="98357"/>
                  <a:pt x="300500" y="93953"/>
                </a:cubicBezTo>
                <a:cubicBezTo>
                  <a:pt x="301971" y="91017"/>
                  <a:pt x="300500" y="89549"/>
                  <a:pt x="299028" y="86613"/>
                </a:cubicBezTo>
                <a:cubicBezTo>
                  <a:pt x="293141" y="83677"/>
                  <a:pt x="288726" y="82209"/>
                  <a:pt x="284310" y="80741"/>
                </a:cubicBezTo>
                <a:cubicBezTo>
                  <a:pt x="281367" y="79273"/>
                  <a:pt x="279895" y="77805"/>
                  <a:pt x="279895" y="74869"/>
                </a:cubicBezTo>
                <a:cubicBezTo>
                  <a:pt x="279895" y="70465"/>
                  <a:pt x="279895" y="66061"/>
                  <a:pt x="279895" y="61657"/>
                </a:cubicBezTo>
                <a:cubicBezTo>
                  <a:pt x="279895" y="60189"/>
                  <a:pt x="281367" y="58721"/>
                  <a:pt x="282839" y="58721"/>
                </a:cubicBezTo>
                <a:lnTo>
                  <a:pt x="288726" y="55785"/>
                </a:lnTo>
                <a:cubicBezTo>
                  <a:pt x="291669" y="54317"/>
                  <a:pt x="294613" y="52849"/>
                  <a:pt x="297556" y="51381"/>
                </a:cubicBezTo>
                <a:cubicBezTo>
                  <a:pt x="299028" y="51381"/>
                  <a:pt x="299028" y="49912"/>
                  <a:pt x="300500" y="49912"/>
                </a:cubicBezTo>
                <a:cubicBezTo>
                  <a:pt x="301971" y="46976"/>
                  <a:pt x="300500" y="45508"/>
                  <a:pt x="300500" y="42572"/>
                </a:cubicBezTo>
                <a:cubicBezTo>
                  <a:pt x="297556" y="38168"/>
                  <a:pt x="296084" y="35232"/>
                  <a:pt x="294613" y="30828"/>
                </a:cubicBezTo>
                <a:cubicBezTo>
                  <a:pt x="293141" y="27892"/>
                  <a:pt x="294613" y="26424"/>
                  <a:pt x="296084" y="24956"/>
                </a:cubicBezTo>
                <a:cubicBezTo>
                  <a:pt x="299028" y="22020"/>
                  <a:pt x="301971" y="19084"/>
                  <a:pt x="304915" y="16148"/>
                </a:cubicBezTo>
                <a:cubicBezTo>
                  <a:pt x="306387" y="14680"/>
                  <a:pt x="307858" y="13212"/>
                  <a:pt x="310802" y="14680"/>
                </a:cubicBezTo>
                <a:cubicBezTo>
                  <a:pt x="315217" y="16148"/>
                  <a:pt x="321104" y="19084"/>
                  <a:pt x="325519" y="20552"/>
                </a:cubicBezTo>
                <a:cubicBezTo>
                  <a:pt x="326991" y="20552"/>
                  <a:pt x="326991" y="20552"/>
                  <a:pt x="328463" y="20552"/>
                </a:cubicBezTo>
                <a:cubicBezTo>
                  <a:pt x="331406" y="19084"/>
                  <a:pt x="332878" y="17616"/>
                  <a:pt x="332878" y="14680"/>
                </a:cubicBezTo>
                <a:cubicBezTo>
                  <a:pt x="334350" y="11744"/>
                  <a:pt x="337293" y="7340"/>
                  <a:pt x="338765" y="2936"/>
                </a:cubicBezTo>
                <a:cubicBezTo>
                  <a:pt x="340237" y="1468"/>
                  <a:pt x="341708" y="0"/>
                  <a:pt x="344652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0" name="副标题 2"/>
          <p:cNvSpPr txBox="1">
            <a:spLocks/>
          </p:cNvSpPr>
          <p:nvPr/>
        </p:nvSpPr>
        <p:spPr>
          <a:xfrm>
            <a:off x="2585000" y="1011768"/>
            <a:ext cx="2863809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133" dirty="0">
                <a:solidFill>
                  <a:schemeClr val="tx2"/>
                </a:solidFill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41" name="副标题 2"/>
          <p:cNvSpPr txBox="1">
            <a:spLocks/>
          </p:cNvSpPr>
          <p:nvPr/>
        </p:nvSpPr>
        <p:spPr>
          <a:xfrm>
            <a:off x="6740440" y="5281209"/>
            <a:ext cx="2863809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133" dirty="0">
                <a:solidFill>
                  <a:schemeClr val="tx2"/>
                </a:solidFill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42" name="副标题 2"/>
          <p:cNvSpPr txBox="1">
            <a:spLocks/>
          </p:cNvSpPr>
          <p:nvPr/>
        </p:nvSpPr>
        <p:spPr>
          <a:xfrm>
            <a:off x="624776" y="3475568"/>
            <a:ext cx="2863809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133" dirty="0">
                <a:solidFill>
                  <a:schemeClr val="tx2"/>
                </a:solidFill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43" name="副标题 2"/>
          <p:cNvSpPr txBox="1">
            <a:spLocks/>
          </p:cNvSpPr>
          <p:nvPr/>
        </p:nvSpPr>
        <p:spPr>
          <a:xfrm>
            <a:off x="8696239" y="2472848"/>
            <a:ext cx="2996121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defPPr>
              <a:defRPr lang="zh-CN"/>
            </a:defPPr>
            <a:lvl1pPr indent="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  <a:defRPr sz="1600">
                <a:solidFill>
                  <a:schemeClr val="accent6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defRPr>
            </a:lvl1pPr>
            <a:lvl2pPr indent="0" algn="ctr">
              <a:spcBef>
                <a:spcPct val="20000"/>
              </a:spcBef>
              <a:buFont typeface="Arial" panose="020B0604020202020204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anose="020B0604020202020204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2133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44" name="TextBox 3"/>
          <p:cNvSpPr txBox="1"/>
          <p:nvPr/>
        </p:nvSpPr>
        <p:spPr>
          <a:xfrm>
            <a:off x="5178806" y="192458"/>
            <a:ext cx="408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/>
                </a:solidFill>
                <a:cs typeface="+mn-ea"/>
                <a:sym typeface="+mn-lt"/>
              </a:rPr>
              <a:t>添加您的标题</a:t>
            </a:r>
            <a:endParaRPr lang="zh-CN" altLang="en-US" sz="28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5449515" y="715678"/>
            <a:ext cx="136815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图片 4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14711" y="-263381"/>
            <a:ext cx="1395755" cy="133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711919"/>
      </p:ext>
    </p:extLst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" name="图表 63"/>
          <p:cNvGraphicFramePr/>
          <p:nvPr>
            <p:extLst/>
          </p:nvPr>
        </p:nvGraphicFramePr>
        <p:xfrm>
          <a:off x="4481847" y="1224637"/>
          <a:ext cx="5367353" cy="4792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6" name="对角圆角矩形 65"/>
          <p:cNvSpPr/>
          <p:nvPr/>
        </p:nvSpPr>
        <p:spPr>
          <a:xfrm>
            <a:off x="2307427" y="1539092"/>
            <a:ext cx="2035317" cy="887968"/>
          </a:xfrm>
          <a:prstGeom prst="round2DiagRect">
            <a:avLst>
              <a:gd name="adj1" fmla="val 10000"/>
              <a:gd name="adj2" fmla="val 30000"/>
            </a:avLst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667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6" name="对角圆角矩形 75"/>
          <p:cNvSpPr/>
          <p:nvPr/>
        </p:nvSpPr>
        <p:spPr>
          <a:xfrm>
            <a:off x="4494087" y="1546218"/>
            <a:ext cx="5302105" cy="873717"/>
          </a:xfrm>
          <a:custGeom>
            <a:avLst/>
            <a:gdLst/>
            <a:ahLst/>
            <a:cxnLst/>
            <a:rect l="l" t="t" r="r" b="b"/>
            <a:pathLst>
              <a:path w="5394960" h="1000871">
                <a:moveTo>
                  <a:pt x="4776669" y="311579"/>
                </a:moveTo>
                <a:cubicBezTo>
                  <a:pt x="4767476" y="311579"/>
                  <a:pt x="4703127" y="597133"/>
                  <a:pt x="4703127" y="597133"/>
                </a:cubicBezTo>
                <a:cubicBezTo>
                  <a:pt x="4758284" y="597133"/>
                  <a:pt x="4758284" y="597133"/>
                  <a:pt x="4758284" y="597133"/>
                </a:cubicBezTo>
                <a:cubicBezTo>
                  <a:pt x="4795054" y="422116"/>
                  <a:pt x="4795054" y="422116"/>
                  <a:pt x="4795054" y="422116"/>
                </a:cubicBezTo>
                <a:cubicBezTo>
                  <a:pt x="4795054" y="412905"/>
                  <a:pt x="4799651" y="412905"/>
                  <a:pt x="4808844" y="412905"/>
                </a:cubicBezTo>
                <a:cubicBezTo>
                  <a:pt x="4813440" y="412905"/>
                  <a:pt x="4813440" y="417511"/>
                  <a:pt x="4813440" y="426722"/>
                </a:cubicBezTo>
                <a:cubicBezTo>
                  <a:pt x="4767476" y="684642"/>
                  <a:pt x="4767476" y="684642"/>
                  <a:pt x="4767476" y="684642"/>
                </a:cubicBezTo>
                <a:lnTo>
                  <a:pt x="4826952" y="684642"/>
                </a:lnTo>
                <a:lnTo>
                  <a:pt x="4826952" y="835454"/>
                </a:lnTo>
                <a:lnTo>
                  <a:pt x="4882514" y="835454"/>
                </a:lnTo>
                <a:lnTo>
                  <a:pt x="4882514" y="684642"/>
                </a:lnTo>
                <a:cubicBezTo>
                  <a:pt x="4895780" y="684642"/>
                  <a:pt x="4907919" y="684642"/>
                  <a:pt x="4919027" y="684642"/>
                </a:cubicBezTo>
                <a:lnTo>
                  <a:pt x="4919027" y="835454"/>
                </a:lnTo>
                <a:lnTo>
                  <a:pt x="4974589" y="835454"/>
                </a:lnTo>
                <a:lnTo>
                  <a:pt x="4974589" y="684642"/>
                </a:lnTo>
                <a:cubicBezTo>
                  <a:pt x="5038662" y="684642"/>
                  <a:pt x="5038662" y="684642"/>
                  <a:pt x="5038662" y="684642"/>
                </a:cubicBezTo>
                <a:cubicBezTo>
                  <a:pt x="4988102" y="426722"/>
                  <a:pt x="4988102" y="426722"/>
                  <a:pt x="4988102" y="426722"/>
                </a:cubicBezTo>
                <a:cubicBezTo>
                  <a:pt x="4988102" y="417511"/>
                  <a:pt x="4988102" y="412905"/>
                  <a:pt x="4997294" y="412905"/>
                </a:cubicBezTo>
                <a:cubicBezTo>
                  <a:pt x="5001891" y="412905"/>
                  <a:pt x="5006487" y="412905"/>
                  <a:pt x="5006487" y="422116"/>
                </a:cubicBezTo>
                <a:cubicBezTo>
                  <a:pt x="5043258" y="597133"/>
                  <a:pt x="5043258" y="597133"/>
                  <a:pt x="5043258" y="597133"/>
                </a:cubicBezTo>
                <a:cubicBezTo>
                  <a:pt x="5098414" y="597133"/>
                  <a:pt x="5098414" y="597133"/>
                  <a:pt x="5098414" y="597133"/>
                </a:cubicBezTo>
                <a:cubicBezTo>
                  <a:pt x="5098382" y="596989"/>
                  <a:pt x="5034063" y="311579"/>
                  <a:pt x="5024872" y="311579"/>
                </a:cubicBezTo>
                <a:cubicBezTo>
                  <a:pt x="4988102" y="311579"/>
                  <a:pt x="4988102" y="311579"/>
                  <a:pt x="4988102" y="311579"/>
                </a:cubicBezTo>
                <a:cubicBezTo>
                  <a:pt x="4965120" y="339213"/>
                  <a:pt x="4937542" y="353031"/>
                  <a:pt x="4900771" y="353031"/>
                </a:cubicBezTo>
                <a:cubicBezTo>
                  <a:pt x="4864000" y="353031"/>
                  <a:pt x="4836422" y="339213"/>
                  <a:pt x="4813440" y="311579"/>
                </a:cubicBezTo>
                <a:cubicBezTo>
                  <a:pt x="4776669" y="311579"/>
                  <a:pt x="4776669" y="311579"/>
                  <a:pt x="4776669" y="311579"/>
                </a:cubicBezTo>
                <a:close/>
                <a:moveTo>
                  <a:pt x="4294038" y="311579"/>
                </a:moveTo>
                <a:cubicBezTo>
                  <a:pt x="4280255" y="311579"/>
                  <a:pt x="4220527" y="597133"/>
                  <a:pt x="4220527" y="597133"/>
                </a:cubicBezTo>
                <a:cubicBezTo>
                  <a:pt x="4275660" y="597133"/>
                  <a:pt x="4275660" y="597133"/>
                  <a:pt x="4275660" y="597133"/>
                </a:cubicBezTo>
                <a:cubicBezTo>
                  <a:pt x="4307821" y="422116"/>
                  <a:pt x="4307821" y="422116"/>
                  <a:pt x="4307821" y="422116"/>
                </a:cubicBezTo>
                <a:cubicBezTo>
                  <a:pt x="4307821" y="412905"/>
                  <a:pt x="4317010" y="412905"/>
                  <a:pt x="4321604" y="412905"/>
                </a:cubicBezTo>
                <a:cubicBezTo>
                  <a:pt x="4326199" y="412905"/>
                  <a:pt x="4330793" y="417511"/>
                  <a:pt x="4326199" y="426722"/>
                </a:cubicBezTo>
                <a:cubicBezTo>
                  <a:pt x="4280255" y="684642"/>
                  <a:pt x="4280255" y="684642"/>
                  <a:pt x="4280255" y="684642"/>
                </a:cubicBezTo>
                <a:lnTo>
                  <a:pt x="4339590" y="684642"/>
                </a:lnTo>
                <a:lnTo>
                  <a:pt x="4339590" y="822754"/>
                </a:lnTo>
                <a:lnTo>
                  <a:pt x="4399915" y="822754"/>
                </a:lnTo>
                <a:lnTo>
                  <a:pt x="4399915" y="684642"/>
                </a:lnTo>
                <a:cubicBezTo>
                  <a:pt x="4411339" y="684642"/>
                  <a:pt x="4421900" y="684642"/>
                  <a:pt x="4431665" y="684642"/>
                </a:cubicBezTo>
                <a:lnTo>
                  <a:pt x="4431665" y="822754"/>
                </a:lnTo>
                <a:lnTo>
                  <a:pt x="4487227" y="822754"/>
                </a:lnTo>
                <a:lnTo>
                  <a:pt x="4487227" y="684642"/>
                </a:lnTo>
                <a:cubicBezTo>
                  <a:pt x="4551325" y="684642"/>
                  <a:pt x="4551325" y="684642"/>
                  <a:pt x="4551325" y="684642"/>
                </a:cubicBezTo>
                <a:cubicBezTo>
                  <a:pt x="4500786" y="426722"/>
                  <a:pt x="4500786" y="426722"/>
                  <a:pt x="4500786" y="426722"/>
                </a:cubicBezTo>
                <a:lnTo>
                  <a:pt x="4509975" y="412905"/>
                </a:lnTo>
                <a:cubicBezTo>
                  <a:pt x="4514570" y="412905"/>
                  <a:pt x="4519164" y="412905"/>
                  <a:pt x="4523758" y="422116"/>
                </a:cubicBezTo>
                <a:cubicBezTo>
                  <a:pt x="4555919" y="597133"/>
                  <a:pt x="4555919" y="597133"/>
                  <a:pt x="4555919" y="597133"/>
                </a:cubicBezTo>
                <a:cubicBezTo>
                  <a:pt x="4611052" y="597133"/>
                  <a:pt x="4611052" y="597133"/>
                  <a:pt x="4611052" y="597133"/>
                </a:cubicBezTo>
                <a:cubicBezTo>
                  <a:pt x="4611016" y="596973"/>
                  <a:pt x="4546727" y="311579"/>
                  <a:pt x="4537542" y="311579"/>
                </a:cubicBezTo>
                <a:cubicBezTo>
                  <a:pt x="4500786" y="311579"/>
                  <a:pt x="4500786" y="311579"/>
                  <a:pt x="4500786" y="311579"/>
                </a:cubicBezTo>
                <a:cubicBezTo>
                  <a:pt x="4482409" y="339213"/>
                  <a:pt x="4450248" y="353031"/>
                  <a:pt x="4413493" y="353031"/>
                </a:cubicBezTo>
                <a:cubicBezTo>
                  <a:pt x="4381332" y="353031"/>
                  <a:pt x="4349171" y="339213"/>
                  <a:pt x="4330793" y="311579"/>
                </a:cubicBezTo>
                <a:cubicBezTo>
                  <a:pt x="4294038" y="311579"/>
                  <a:pt x="4294038" y="311579"/>
                  <a:pt x="4294038" y="311579"/>
                </a:cubicBezTo>
                <a:close/>
                <a:moveTo>
                  <a:pt x="3806676" y="311579"/>
                </a:moveTo>
                <a:cubicBezTo>
                  <a:pt x="3797487" y="311614"/>
                  <a:pt x="3733165" y="597133"/>
                  <a:pt x="3733165" y="597133"/>
                </a:cubicBezTo>
                <a:cubicBezTo>
                  <a:pt x="3788298" y="597133"/>
                  <a:pt x="3788298" y="597133"/>
                  <a:pt x="3788298" y="597133"/>
                </a:cubicBezTo>
                <a:cubicBezTo>
                  <a:pt x="3820459" y="422116"/>
                  <a:pt x="3820459" y="422116"/>
                  <a:pt x="3820459" y="422116"/>
                </a:cubicBezTo>
                <a:cubicBezTo>
                  <a:pt x="3825053" y="412905"/>
                  <a:pt x="3829648" y="412905"/>
                  <a:pt x="3834242" y="412905"/>
                </a:cubicBezTo>
                <a:cubicBezTo>
                  <a:pt x="3838837" y="412905"/>
                  <a:pt x="3843431" y="417511"/>
                  <a:pt x="3843431" y="426722"/>
                </a:cubicBezTo>
                <a:cubicBezTo>
                  <a:pt x="3792893" y="684642"/>
                  <a:pt x="3792893" y="684642"/>
                  <a:pt x="3792893" y="684642"/>
                </a:cubicBezTo>
                <a:lnTo>
                  <a:pt x="3852227" y="684642"/>
                </a:lnTo>
                <a:lnTo>
                  <a:pt x="3852227" y="835454"/>
                </a:lnTo>
                <a:lnTo>
                  <a:pt x="3912552" y="835454"/>
                </a:lnTo>
                <a:lnTo>
                  <a:pt x="3912552" y="684642"/>
                </a:lnTo>
                <a:cubicBezTo>
                  <a:pt x="3923976" y="684642"/>
                  <a:pt x="3934537" y="684642"/>
                  <a:pt x="3944302" y="684642"/>
                </a:cubicBezTo>
                <a:lnTo>
                  <a:pt x="3944302" y="835454"/>
                </a:lnTo>
                <a:lnTo>
                  <a:pt x="4004627" y="835454"/>
                </a:lnTo>
                <a:lnTo>
                  <a:pt x="4004627" y="684642"/>
                </a:lnTo>
                <a:cubicBezTo>
                  <a:pt x="4063963" y="684642"/>
                  <a:pt x="4063963" y="684642"/>
                  <a:pt x="4063963" y="684642"/>
                </a:cubicBezTo>
                <a:cubicBezTo>
                  <a:pt x="4018019" y="426722"/>
                  <a:pt x="4018019" y="426722"/>
                  <a:pt x="4018019" y="426722"/>
                </a:cubicBezTo>
                <a:cubicBezTo>
                  <a:pt x="4013424" y="417511"/>
                  <a:pt x="4018019" y="412905"/>
                  <a:pt x="4022613" y="412905"/>
                </a:cubicBezTo>
                <a:cubicBezTo>
                  <a:pt x="4027208" y="412905"/>
                  <a:pt x="4036396" y="412905"/>
                  <a:pt x="4036396" y="422116"/>
                </a:cubicBezTo>
                <a:cubicBezTo>
                  <a:pt x="4068557" y="597133"/>
                  <a:pt x="4068557" y="597133"/>
                  <a:pt x="4068557" y="597133"/>
                </a:cubicBezTo>
                <a:cubicBezTo>
                  <a:pt x="4123690" y="597133"/>
                  <a:pt x="4123690" y="597133"/>
                  <a:pt x="4123690" y="597133"/>
                </a:cubicBezTo>
                <a:cubicBezTo>
                  <a:pt x="4123630" y="596870"/>
                  <a:pt x="4059366" y="311579"/>
                  <a:pt x="4050180" y="311579"/>
                </a:cubicBezTo>
                <a:cubicBezTo>
                  <a:pt x="4013424" y="311579"/>
                  <a:pt x="4013424" y="311579"/>
                  <a:pt x="4013424" y="311579"/>
                </a:cubicBezTo>
                <a:cubicBezTo>
                  <a:pt x="3995047" y="339213"/>
                  <a:pt x="3962886" y="353031"/>
                  <a:pt x="3930725" y="353031"/>
                </a:cubicBezTo>
                <a:cubicBezTo>
                  <a:pt x="3893970" y="353031"/>
                  <a:pt x="3861809" y="339213"/>
                  <a:pt x="3843431" y="311579"/>
                </a:cubicBezTo>
                <a:cubicBezTo>
                  <a:pt x="3806676" y="311579"/>
                  <a:pt x="3806676" y="311579"/>
                  <a:pt x="3806676" y="311579"/>
                </a:cubicBezTo>
                <a:close/>
                <a:moveTo>
                  <a:pt x="3319313" y="311579"/>
                </a:moveTo>
                <a:cubicBezTo>
                  <a:pt x="3310124" y="311579"/>
                  <a:pt x="3245802" y="597133"/>
                  <a:pt x="3245802" y="597133"/>
                </a:cubicBezTo>
                <a:cubicBezTo>
                  <a:pt x="3300935" y="597133"/>
                  <a:pt x="3300935" y="597133"/>
                  <a:pt x="3300935" y="597133"/>
                </a:cubicBezTo>
                <a:cubicBezTo>
                  <a:pt x="3337690" y="422116"/>
                  <a:pt x="3337690" y="422116"/>
                  <a:pt x="3337690" y="422116"/>
                </a:cubicBezTo>
                <a:cubicBezTo>
                  <a:pt x="3337690" y="412905"/>
                  <a:pt x="3342285" y="412905"/>
                  <a:pt x="3346879" y="412905"/>
                </a:cubicBezTo>
                <a:cubicBezTo>
                  <a:pt x="3356068" y="412905"/>
                  <a:pt x="3356068" y="417511"/>
                  <a:pt x="3356068" y="426722"/>
                </a:cubicBezTo>
                <a:cubicBezTo>
                  <a:pt x="3305530" y="684642"/>
                  <a:pt x="3305530" y="684642"/>
                  <a:pt x="3305530" y="684642"/>
                </a:cubicBezTo>
                <a:lnTo>
                  <a:pt x="3369627" y="684642"/>
                </a:lnTo>
                <a:lnTo>
                  <a:pt x="3369627" y="822754"/>
                </a:lnTo>
                <a:lnTo>
                  <a:pt x="3425189" y="822754"/>
                </a:lnTo>
                <a:lnTo>
                  <a:pt x="3425189" y="684642"/>
                </a:lnTo>
                <a:cubicBezTo>
                  <a:pt x="3436613" y="684642"/>
                  <a:pt x="3447175" y="684642"/>
                  <a:pt x="3456940" y="684642"/>
                </a:cubicBezTo>
                <a:lnTo>
                  <a:pt x="3456940" y="822754"/>
                </a:lnTo>
                <a:lnTo>
                  <a:pt x="3517265" y="822754"/>
                </a:lnTo>
                <a:lnTo>
                  <a:pt x="3517265" y="684642"/>
                </a:lnTo>
                <a:cubicBezTo>
                  <a:pt x="3576600" y="684642"/>
                  <a:pt x="3576600" y="684642"/>
                  <a:pt x="3576600" y="684642"/>
                </a:cubicBezTo>
                <a:cubicBezTo>
                  <a:pt x="3530656" y="426722"/>
                  <a:pt x="3530656" y="426722"/>
                  <a:pt x="3530656" y="426722"/>
                </a:cubicBezTo>
                <a:cubicBezTo>
                  <a:pt x="3530656" y="417511"/>
                  <a:pt x="3530656" y="412905"/>
                  <a:pt x="3535250" y="412905"/>
                </a:cubicBezTo>
                <a:cubicBezTo>
                  <a:pt x="3544439" y="412905"/>
                  <a:pt x="3549033" y="412905"/>
                  <a:pt x="3549033" y="422116"/>
                </a:cubicBezTo>
                <a:cubicBezTo>
                  <a:pt x="3585789" y="597133"/>
                  <a:pt x="3585789" y="597133"/>
                  <a:pt x="3585789" y="597133"/>
                </a:cubicBezTo>
                <a:cubicBezTo>
                  <a:pt x="3636327" y="597133"/>
                  <a:pt x="3636327" y="597133"/>
                  <a:pt x="3636327" y="597133"/>
                </a:cubicBezTo>
                <a:cubicBezTo>
                  <a:pt x="3636281" y="596914"/>
                  <a:pt x="3576596" y="311579"/>
                  <a:pt x="3562817" y="311579"/>
                </a:cubicBezTo>
                <a:cubicBezTo>
                  <a:pt x="3526061" y="311579"/>
                  <a:pt x="3526061" y="311579"/>
                  <a:pt x="3526061" y="311579"/>
                </a:cubicBezTo>
                <a:cubicBezTo>
                  <a:pt x="3507684" y="339213"/>
                  <a:pt x="3475523" y="353031"/>
                  <a:pt x="3443362" y="353031"/>
                </a:cubicBezTo>
                <a:cubicBezTo>
                  <a:pt x="3406607" y="353031"/>
                  <a:pt x="3374446" y="339213"/>
                  <a:pt x="3356068" y="311579"/>
                </a:cubicBezTo>
                <a:cubicBezTo>
                  <a:pt x="3319313" y="311579"/>
                  <a:pt x="3319313" y="311579"/>
                  <a:pt x="3319313" y="311579"/>
                </a:cubicBezTo>
                <a:close/>
                <a:moveTo>
                  <a:pt x="2836578" y="311579"/>
                </a:moveTo>
                <a:cubicBezTo>
                  <a:pt x="2822789" y="311579"/>
                  <a:pt x="2758440" y="597133"/>
                  <a:pt x="2758440" y="597133"/>
                </a:cubicBezTo>
                <a:cubicBezTo>
                  <a:pt x="2813597" y="597133"/>
                  <a:pt x="2813597" y="597133"/>
                  <a:pt x="2813597" y="597133"/>
                </a:cubicBezTo>
                <a:cubicBezTo>
                  <a:pt x="2850367" y="422116"/>
                  <a:pt x="2850367" y="422116"/>
                  <a:pt x="2850367" y="422116"/>
                </a:cubicBezTo>
                <a:cubicBezTo>
                  <a:pt x="2850367" y="412905"/>
                  <a:pt x="2854964" y="412905"/>
                  <a:pt x="2864157" y="412905"/>
                </a:cubicBezTo>
                <a:cubicBezTo>
                  <a:pt x="2868753" y="412905"/>
                  <a:pt x="2873349" y="417511"/>
                  <a:pt x="2868753" y="426722"/>
                </a:cubicBezTo>
                <a:cubicBezTo>
                  <a:pt x="2822789" y="684642"/>
                  <a:pt x="2822789" y="684642"/>
                  <a:pt x="2822789" y="684642"/>
                </a:cubicBezTo>
                <a:lnTo>
                  <a:pt x="2882265" y="684642"/>
                </a:lnTo>
                <a:lnTo>
                  <a:pt x="2882265" y="822754"/>
                </a:lnTo>
                <a:lnTo>
                  <a:pt x="2937827" y="822754"/>
                </a:lnTo>
                <a:lnTo>
                  <a:pt x="2937827" y="684642"/>
                </a:lnTo>
                <a:cubicBezTo>
                  <a:pt x="2951093" y="684642"/>
                  <a:pt x="2963232" y="684642"/>
                  <a:pt x="2974340" y="684642"/>
                </a:cubicBezTo>
                <a:lnTo>
                  <a:pt x="2974340" y="822754"/>
                </a:lnTo>
                <a:lnTo>
                  <a:pt x="3029902" y="822754"/>
                </a:lnTo>
                <a:lnTo>
                  <a:pt x="3029902" y="684642"/>
                </a:lnTo>
                <a:cubicBezTo>
                  <a:pt x="3093975" y="684642"/>
                  <a:pt x="3093975" y="684642"/>
                  <a:pt x="3093975" y="684642"/>
                </a:cubicBezTo>
                <a:cubicBezTo>
                  <a:pt x="3043415" y="426722"/>
                  <a:pt x="3043415" y="426722"/>
                  <a:pt x="3043415" y="426722"/>
                </a:cubicBezTo>
                <a:lnTo>
                  <a:pt x="3052607" y="412905"/>
                </a:lnTo>
                <a:cubicBezTo>
                  <a:pt x="3057204" y="412905"/>
                  <a:pt x="3061800" y="412905"/>
                  <a:pt x="3061800" y="422116"/>
                </a:cubicBezTo>
                <a:cubicBezTo>
                  <a:pt x="3098571" y="597133"/>
                  <a:pt x="3098571" y="597133"/>
                  <a:pt x="3098571" y="597133"/>
                </a:cubicBezTo>
                <a:cubicBezTo>
                  <a:pt x="3153727" y="597133"/>
                  <a:pt x="3153727" y="597133"/>
                  <a:pt x="3153727" y="597133"/>
                </a:cubicBezTo>
                <a:cubicBezTo>
                  <a:pt x="3153670" y="596884"/>
                  <a:pt x="3089376" y="311579"/>
                  <a:pt x="3080185" y="311579"/>
                </a:cubicBezTo>
                <a:cubicBezTo>
                  <a:pt x="3043415" y="311579"/>
                  <a:pt x="3043415" y="311579"/>
                  <a:pt x="3043415" y="311579"/>
                </a:cubicBezTo>
                <a:cubicBezTo>
                  <a:pt x="3025029" y="339213"/>
                  <a:pt x="2992855" y="353031"/>
                  <a:pt x="2956084" y="353031"/>
                </a:cubicBezTo>
                <a:cubicBezTo>
                  <a:pt x="2919313" y="353031"/>
                  <a:pt x="2891735" y="339213"/>
                  <a:pt x="2868753" y="311579"/>
                </a:cubicBezTo>
                <a:cubicBezTo>
                  <a:pt x="2836578" y="311579"/>
                  <a:pt x="2836578" y="311579"/>
                  <a:pt x="2836578" y="311579"/>
                </a:cubicBezTo>
                <a:close/>
                <a:moveTo>
                  <a:pt x="2349351" y="311579"/>
                </a:moveTo>
                <a:cubicBezTo>
                  <a:pt x="2340162" y="311594"/>
                  <a:pt x="2275840" y="597133"/>
                  <a:pt x="2275840" y="597133"/>
                </a:cubicBezTo>
                <a:cubicBezTo>
                  <a:pt x="2330973" y="597133"/>
                  <a:pt x="2330973" y="597133"/>
                  <a:pt x="2330973" y="597133"/>
                </a:cubicBezTo>
                <a:cubicBezTo>
                  <a:pt x="2363134" y="422116"/>
                  <a:pt x="2363134" y="422116"/>
                  <a:pt x="2363134" y="422116"/>
                </a:cubicBezTo>
                <a:cubicBezTo>
                  <a:pt x="2363134" y="412905"/>
                  <a:pt x="2372323" y="412905"/>
                  <a:pt x="2376917" y="412905"/>
                </a:cubicBezTo>
                <a:cubicBezTo>
                  <a:pt x="2381512" y="412905"/>
                  <a:pt x="2386106" y="417511"/>
                  <a:pt x="2386106" y="426722"/>
                </a:cubicBezTo>
                <a:cubicBezTo>
                  <a:pt x="2335568" y="684642"/>
                  <a:pt x="2335568" y="684642"/>
                  <a:pt x="2335568" y="684642"/>
                </a:cubicBezTo>
                <a:lnTo>
                  <a:pt x="2394902" y="684642"/>
                </a:lnTo>
                <a:lnTo>
                  <a:pt x="2394902" y="822754"/>
                </a:lnTo>
                <a:lnTo>
                  <a:pt x="2455227" y="822754"/>
                </a:lnTo>
                <a:lnTo>
                  <a:pt x="2455227" y="684642"/>
                </a:lnTo>
                <a:cubicBezTo>
                  <a:pt x="2466651" y="684642"/>
                  <a:pt x="2477212" y="684642"/>
                  <a:pt x="2486977" y="684642"/>
                </a:cubicBezTo>
                <a:lnTo>
                  <a:pt x="2486977" y="822754"/>
                </a:lnTo>
                <a:lnTo>
                  <a:pt x="2547302" y="822754"/>
                </a:lnTo>
                <a:lnTo>
                  <a:pt x="2547302" y="684642"/>
                </a:lnTo>
                <a:cubicBezTo>
                  <a:pt x="2606638" y="684642"/>
                  <a:pt x="2606638" y="684642"/>
                  <a:pt x="2606638" y="684642"/>
                </a:cubicBezTo>
                <a:cubicBezTo>
                  <a:pt x="2556099" y="426722"/>
                  <a:pt x="2556099" y="426722"/>
                  <a:pt x="2556099" y="426722"/>
                </a:cubicBezTo>
                <a:lnTo>
                  <a:pt x="2565288" y="412905"/>
                </a:lnTo>
                <a:cubicBezTo>
                  <a:pt x="2569883" y="412905"/>
                  <a:pt x="2574477" y="412905"/>
                  <a:pt x="2579071" y="422116"/>
                </a:cubicBezTo>
                <a:cubicBezTo>
                  <a:pt x="2611232" y="597133"/>
                  <a:pt x="2611232" y="597133"/>
                  <a:pt x="2611232" y="597133"/>
                </a:cubicBezTo>
                <a:cubicBezTo>
                  <a:pt x="2666365" y="597133"/>
                  <a:pt x="2666365" y="597133"/>
                  <a:pt x="2666365" y="597133"/>
                </a:cubicBezTo>
                <a:cubicBezTo>
                  <a:pt x="2666320" y="596926"/>
                  <a:pt x="2602041" y="311579"/>
                  <a:pt x="2592855" y="311579"/>
                </a:cubicBezTo>
                <a:cubicBezTo>
                  <a:pt x="2556099" y="311579"/>
                  <a:pt x="2556099" y="311579"/>
                  <a:pt x="2556099" y="311579"/>
                </a:cubicBezTo>
                <a:cubicBezTo>
                  <a:pt x="2537722" y="339213"/>
                  <a:pt x="2505561" y="353031"/>
                  <a:pt x="2468806" y="353031"/>
                </a:cubicBezTo>
                <a:cubicBezTo>
                  <a:pt x="2436645" y="353031"/>
                  <a:pt x="2404484" y="339213"/>
                  <a:pt x="2386106" y="311579"/>
                </a:cubicBezTo>
                <a:cubicBezTo>
                  <a:pt x="2349351" y="311579"/>
                  <a:pt x="2349351" y="311579"/>
                  <a:pt x="2349351" y="311579"/>
                </a:cubicBezTo>
                <a:close/>
                <a:moveTo>
                  <a:pt x="1861988" y="311579"/>
                </a:moveTo>
                <a:cubicBezTo>
                  <a:pt x="1852799" y="311579"/>
                  <a:pt x="1788477" y="597133"/>
                  <a:pt x="1788477" y="597133"/>
                </a:cubicBezTo>
                <a:cubicBezTo>
                  <a:pt x="1843610" y="597133"/>
                  <a:pt x="1843610" y="597133"/>
                  <a:pt x="1843610" y="597133"/>
                </a:cubicBezTo>
                <a:cubicBezTo>
                  <a:pt x="1875771" y="422116"/>
                  <a:pt x="1875771" y="422116"/>
                  <a:pt x="1875771" y="422116"/>
                </a:cubicBezTo>
                <a:cubicBezTo>
                  <a:pt x="1880365" y="412905"/>
                  <a:pt x="1884960" y="412905"/>
                  <a:pt x="1889554" y="412905"/>
                </a:cubicBezTo>
                <a:cubicBezTo>
                  <a:pt x="1894149" y="412905"/>
                  <a:pt x="1898743" y="417511"/>
                  <a:pt x="1898743" y="426722"/>
                </a:cubicBezTo>
                <a:cubicBezTo>
                  <a:pt x="1848205" y="684642"/>
                  <a:pt x="1848205" y="684642"/>
                  <a:pt x="1848205" y="684642"/>
                </a:cubicBezTo>
                <a:lnTo>
                  <a:pt x="1907540" y="684642"/>
                </a:lnTo>
                <a:lnTo>
                  <a:pt x="1907540" y="822754"/>
                </a:lnTo>
                <a:lnTo>
                  <a:pt x="1967865" y="822754"/>
                </a:lnTo>
                <a:lnTo>
                  <a:pt x="1967865" y="684642"/>
                </a:lnTo>
                <a:cubicBezTo>
                  <a:pt x="1979289" y="684642"/>
                  <a:pt x="1989850" y="684642"/>
                  <a:pt x="1999615" y="684642"/>
                </a:cubicBezTo>
                <a:lnTo>
                  <a:pt x="1999615" y="822754"/>
                </a:lnTo>
                <a:lnTo>
                  <a:pt x="2059940" y="822754"/>
                </a:lnTo>
                <a:lnTo>
                  <a:pt x="2059940" y="684642"/>
                </a:lnTo>
                <a:cubicBezTo>
                  <a:pt x="2119275" y="684642"/>
                  <a:pt x="2119275" y="684642"/>
                  <a:pt x="2119275" y="684642"/>
                </a:cubicBezTo>
                <a:cubicBezTo>
                  <a:pt x="2073331" y="426722"/>
                  <a:pt x="2073331" y="426722"/>
                  <a:pt x="2073331" y="426722"/>
                </a:cubicBezTo>
                <a:cubicBezTo>
                  <a:pt x="2068736" y="417511"/>
                  <a:pt x="2073331" y="412905"/>
                  <a:pt x="2077925" y="412905"/>
                </a:cubicBezTo>
                <a:cubicBezTo>
                  <a:pt x="2087114" y="412905"/>
                  <a:pt x="2091708" y="412905"/>
                  <a:pt x="2091708" y="422116"/>
                </a:cubicBezTo>
                <a:cubicBezTo>
                  <a:pt x="2128464" y="597133"/>
                  <a:pt x="2128464" y="597133"/>
                  <a:pt x="2128464" y="597133"/>
                </a:cubicBezTo>
                <a:cubicBezTo>
                  <a:pt x="2179002" y="597133"/>
                  <a:pt x="2179002" y="597133"/>
                  <a:pt x="2179002" y="597133"/>
                </a:cubicBezTo>
                <a:cubicBezTo>
                  <a:pt x="2178942" y="596867"/>
                  <a:pt x="2114678" y="311579"/>
                  <a:pt x="2105492" y="311579"/>
                </a:cubicBezTo>
                <a:cubicBezTo>
                  <a:pt x="2068736" y="311579"/>
                  <a:pt x="2068736" y="311579"/>
                  <a:pt x="2068736" y="311579"/>
                </a:cubicBezTo>
                <a:cubicBezTo>
                  <a:pt x="2050359" y="339213"/>
                  <a:pt x="2018198" y="353031"/>
                  <a:pt x="1986037" y="353031"/>
                </a:cubicBezTo>
                <a:cubicBezTo>
                  <a:pt x="1949282" y="353031"/>
                  <a:pt x="1917121" y="339213"/>
                  <a:pt x="1898743" y="311579"/>
                </a:cubicBezTo>
                <a:cubicBezTo>
                  <a:pt x="1861988" y="311579"/>
                  <a:pt x="1861988" y="311579"/>
                  <a:pt x="1861988" y="311579"/>
                </a:cubicBezTo>
                <a:close/>
                <a:moveTo>
                  <a:pt x="1374657" y="311579"/>
                </a:moveTo>
                <a:cubicBezTo>
                  <a:pt x="1365464" y="311579"/>
                  <a:pt x="1301115" y="597133"/>
                  <a:pt x="1301115" y="597133"/>
                </a:cubicBezTo>
                <a:cubicBezTo>
                  <a:pt x="1356272" y="597133"/>
                  <a:pt x="1356272" y="597133"/>
                  <a:pt x="1356272" y="597133"/>
                </a:cubicBezTo>
                <a:cubicBezTo>
                  <a:pt x="1393042" y="422116"/>
                  <a:pt x="1393042" y="422116"/>
                  <a:pt x="1393042" y="422116"/>
                </a:cubicBezTo>
                <a:cubicBezTo>
                  <a:pt x="1393042" y="412905"/>
                  <a:pt x="1397639" y="412905"/>
                  <a:pt x="1402235" y="412905"/>
                </a:cubicBezTo>
                <a:cubicBezTo>
                  <a:pt x="1411428" y="412905"/>
                  <a:pt x="1411428" y="417511"/>
                  <a:pt x="1411428" y="426722"/>
                </a:cubicBezTo>
                <a:cubicBezTo>
                  <a:pt x="1360868" y="684642"/>
                  <a:pt x="1360868" y="684642"/>
                  <a:pt x="1360868" y="684642"/>
                </a:cubicBezTo>
                <a:lnTo>
                  <a:pt x="1424940" y="684642"/>
                </a:lnTo>
                <a:lnTo>
                  <a:pt x="1424940" y="822754"/>
                </a:lnTo>
                <a:lnTo>
                  <a:pt x="1480502" y="822754"/>
                </a:lnTo>
                <a:lnTo>
                  <a:pt x="1480502" y="684642"/>
                </a:lnTo>
                <a:cubicBezTo>
                  <a:pt x="1493768" y="684642"/>
                  <a:pt x="1505907" y="684642"/>
                  <a:pt x="1517015" y="684642"/>
                </a:cubicBezTo>
                <a:lnTo>
                  <a:pt x="1517015" y="822754"/>
                </a:lnTo>
                <a:lnTo>
                  <a:pt x="1572577" y="822754"/>
                </a:lnTo>
                <a:lnTo>
                  <a:pt x="1572577" y="684642"/>
                </a:lnTo>
                <a:cubicBezTo>
                  <a:pt x="1636650" y="684642"/>
                  <a:pt x="1636650" y="684642"/>
                  <a:pt x="1636650" y="684642"/>
                </a:cubicBezTo>
                <a:cubicBezTo>
                  <a:pt x="1586090" y="426722"/>
                  <a:pt x="1586090" y="426722"/>
                  <a:pt x="1586090" y="426722"/>
                </a:cubicBezTo>
                <a:cubicBezTo>
                  <a:pt x="1586090" y="417511"/>
                  <a:pt x="1586090" y="412905"/>
                  <a:pt x="1595282" y="412905"/>
                </a:cubicBezTo>
                <a:cubicBezTo>
                  <a:pt x="1599879" y="412905"/>
                  <a:pt x="1604475" y="412905"/>
                  <a:pt x="1604475" y="422116"/>
                </a:cubicBezTo>
                <a:cubicBezTo>
                  <a:pt x="1641246" y="597133"/>
                  <a:pt x="1641246" y="597133"/>
                  <a:pt x="1641246" y="597133"/>
                </a:cubicBezTo>
                <a:cubicBezTo>
                  <a:pt x="1696402" y="597133"/>
                  <a:pt x="1696402" y="597133"/>
                  <a:pt x="1696402" y="597133"/>
                </a:cubicBezTo>
                <a:cubicBezTo>
                  <a:pt x="1696338" y="596848"/>
                  <a:pt x="1632049" y="311579"/>
                  <a:pt x="1618264" y="311579"/>
                </a:cubicBezTo>
                <a:cubicBezTo>
                  <a:pt x="1586090" y="311579"/>
                  <a:pt x="1586090" y="311579"/>
                  <a:pt x="1586090" y="311579"/>
                </a:cubicBezTo>
                <a:cubicBezTo>
                  <a:pt x="1563108" y="339213"/>
                  <a:pt x="1535530" y="353031"/>
                  <a:pt x="1498759" y="353031"/>
                </a:cubicBezTo>
                <a:cubicBezTo>
                  <a:pt x="1461988" y="353031"/>
                  <a:pt x="1429813" y="339213"/>
                  <a:pt x="1411428" y="311579"/>
                </a:cubicBezTo>
                <a:cubicBezTo>
                  <a:pt x="1374657" y="311579"/>
                  <a:pt x="1374657" y="311579"/>
                  <a:pt x="1374657" y="311579"/>
                </a:cubicBezTo>
                <a:close/>
                <a:moveTo>
                  <a:pt x="891890" y="311579"/>
                </a:moveTo>
                <a:cubicBezTo>
                  <a:pt x="878101" y="311579"/>
                  <a:pt x="813752" y="597133"/>
                  <a:pt x="813752" y="597133"/>
                </a:cubicBezTo>
                <a:cubicBezTo>
                  <a:pt x="868908" y="597133"/>
                  <a:pt x="868908" y="597133"/>
                  <a:pt x="868908" y="597133"/>
                </a:cubicBezTo>
                <a:cubicBezTo>
                  <a:pt x="905679" y="422116"/>
                  <a:pt x="905679" y="422116"/>
                  <a:pt x="905679" y="422116"/>
                </a:cubicBezTo>
                <a:cubicBezTo>
                  <a:pt x="905679" y="412905"/>
                  <a:pt x="910276" y="412905"/>
                  <a:pt x="919468" y="412905"/>
                </a:cubicBezTo>
                <a:cubicBezTo>
                  <a:pt x="924065" y="412905"/>
                  <a:pt x="928661" y="417511"/>
                  <a:pt x="924065" y="426722"/>
                </a:cubicBezTo>
                <a:cubicBezTo>
                  <a:pt x="878101" y="684642"/>
                  <a:pt x="878101" y="684642"/>
                  <a:pt x="878101" y="684642"/>
                </a:cubicBezTo>
                <a:lnTo>
                  <a:pt x="937577" y="684642"/>
                </a:lnTo>
                <a:lnTo>
                  <a:pt x="937577" y="822754"/>
                </a:lnTo>
                <a:lnTo>
                  <a:pt x="997902" y="822754"/>
                </a:lnTo>
                <a:lnTo>
                  <a:pt x="997902" y="684642"/>
                </a:lnTo>
                <a:cubicBezTo>
                  <a:pt x="1009326" y="684642"/>
                  <a:pt x="1019887" y="684642"/>
                  <a:pt x="1029652" y="684642"/>
                </a:cubicBezTo>
                <a:lnTo>
                  <a:pt x="1029652" y="822754"/>
                </a:lnTo>
                <a:lnTo>
                  <a:pt x="1085214" y="822754"/>
                </a:lnTo>
                <a:lnTo>
                  <a:pt x="1085214" y="684642"/>
                </a:lnTo>
                <a:cubicBezTo>
                  <a:pt x="1149286" y="684642"/>
                  <a:pt x="1149286" y="684642"/>
                  <a:pt x="1149286" y="684642"/>
                </a:cubicBezTo>
                <a:cubicBezTo>
                  <a:pt x="1098726" y="426722"/>
                  <a:pt x="1098726" y="426722"/>
                  <a:pt x="1098726" y="426722"/>
                </a:cubicBezTo>
                <a:lnTo>
                  <a:pt x="1107919" y="412905"/>
                </a:lnTo>
                <a:cubicBezTo>
                  <a:pt x="1112516" y="412905"/>
                  <a:pt x="1117112" y="412905"/>
                  <a:pt x="1121708" y="422116"/>
                </a:cubicBezTo>
                <a:cubicBezTo>
                  <a:pt x="1153883" y="597133"/>
                  <a:pt x="1153883" y="597133"/>
                  <a:pt x="1153883" y="597133"/>
                </a:cubicBezTo>
                <a:cubicBezTo>
                  <a:pt x="1209039" y="597133"/>
                  <a:pt x="1209039" y="597133"/>
                  <a:pt x="1209039" y="597133"/>
                </a:cubicBezTo>
                <a:cubicBezTo>
                  <a:pt x="1208956" y="596769"/>
                  <a:pt x="1144685" y="311579"/>
                  <a:pt x="1135497" y="311579"/>
                </a:cubicBezTo>
                <a:cubicBezTo>
                  <a:pt x="1098726" y="311579"/>
                  <a:pt x="1098726" y="311579"/>
                  <a:pt x="1098726" y="311579"/>
                </a:cubicBezTo>
                <a:cubicBezTo>
                  <a:pt x="1080341" y="339213"/>
                  <a:pt x="1048167" y="353031"/>
                  <a:pt x="1011396" y="353031"/>
                </a:cubicBezTo>
                <a:cubicBezTo>
                  <a:pt x="974625" y="353031"/>
                  <a:pt x="947047" y="339213"/>
                  <a:pt x="928661" y="311579"/>
                </a:cubicBezTo>
                <a:cubicBezTo>
                  <a:pt x="891890" y="311579"/>
                  <a:pt x="891890" y="311579"/>
                  <a:pt x="891890" y="311579"/>
                </a:cubicBezTo>
                <a:close/>
                <a:moveTo>
                  <a:pt x="404663" y="311579"/>
                </a:moveTo>
                <a:cubicBezTo>
                  <a:pt x="395474" y="311579"/>
                  <a:pt x="331152" y="578711"/>
                  <a:pt x="331152" y="578711"/>
                </a:cubicBezTo>
                <a:cubicBezTo>
                  <a:pt x="386285" y="597133"/>
                  <a:pt x="386285" y="597133"/>
                  <a:pt x="386285" y="597133"/>
                </a:cubicBezTo>
                <a:cubicBezTo>
                  <a:pt x="418446" y="422116"/>
                  <a:pt x="418446" y="422116"/>
                  <a:pt x="418446" y="422116"/>
                </a:cubicBezTo>
                <a:cubicBezTo>
                  <a:pt x="423040" y="412905"/>
                  <a:pt x="427635" y="412905"/>
                  <a:pt x="432229" y="412905"/>
                </a:cubicBezTo>
                <a:cubicBezTo>
                  <a:pt x="436824" y="412905"/>
                  <a:pt x="441418" y="417511"/>
                  <a:pt x="441418" y="426722"/>
                </a:cubicBezTo>
                <a:cubicBezTo>
                  <a:pt x="390879" y="684642"/>
                  <a:pt x="390879" y="684642"/>
                  <a:pt x="390879" y="684642"/>
                </a:cubicBezTo>
                <a:lnTo>
                  <a:pt x="450215" y="684642"/>
                </a:lnTo>
                <a:lnTo>
                  <a:pt x="450215" y="822754"/>
                </a:lnTo>
                <a:lnTo>
                  <a:pt x="510540" y="822754"/>
                </a:lnTo>
                <a:lnTo>
                  <a:pt x="510540" y="684642"/>
                </a:lnTo>
                <a:cubicBezTo>
                  <a:pt x="521964" y="684642"/>
                  <a:pt x="532525" y="684642"/>
                  <a:pt x="542290" y="684642"/>
                </a:cubicBezTo>
                <a:lnTo>
                  <a:pt x="542290" y="822754"/>
                </a:lnTo>
                <a:lnTo>
                  <a:pt x="602615" y="822754"/>
                </a:lnTo>
                <a:lnTo>
                  <a:pt x="602615" y="684642"/>
                </a:lnTo>
                <a:cubicBezTo>
                  <a:pt x="661950" y="684642"/>
                  <a:pt x="661950" y="684642"/>
                  <a:pt x="661950" y="684642"/>
                </a:cubicBezTo>
                <a:cubicBezTo>
                  <a:pt x="611411" y="426722"/>
                  <a:pt x="611411" y="426722"/>
                  <a:pt x="611411" y="426722"/>
                </a:cubicBezTo>
                <a:lnTo>
                  <a:pt x="620600" y="412905"/>
                </a:lnTo>
                <a:cubicBezTo>
                  <a:pt x="625194" y="412905"/>
                  <a:pt x="634383" y="412905"/>
                  <a:pt x="634383" y="422116"/>
                </a:cubicBezTo>
                <a:cubicBezTo>
                  <a:pt x="666544" y="597133"/>
                  <a:pt x="666544" y="597133"/>
                  <a:pt x="666544" y="597133"/>
                </a:cubicBezTo>
                <a:cubicBezTo>
                  <a:pt x="721677" y="597133"/>
                  <a:pt x="721677" y="597133"/>
                  <a:pt x="721677" y="597133"/>
                </a:cubicBezTo>
                <a:cubicBezTo>
                  <a:pt x="721614" y="596857"/>
                  <a:pt x="657352" y="311579"/>
                  <a:pt x="648167" y="311579"/>
                </a:cubicBezTo>
                <a:cubicBezTo>
                  <a:pt x="611411" y="311579"/>
                  <a:pt x="611411" y="311579"/>
                  <a:pt x="611411" y="311579"/>
                </a:cubicBezTo>
                <a:cubicBezTo>
                  <a:pt x="593034" y="339213"/>
                  <a:pt x="560873" y="353031"/>
                  <a:pt x="524117" y="353031"/>
                </a:cubicBezTo>
                <a:cubicBezTo>
                  <a:pt x="491957" y="353031"/>
                  <a:pt x="459796" y="339213"/>
                  <a:pt x="441418" y="311579"/>
                </a:cubicBezTo>
                <a:cubicBezTo>
                  <a:pt x="404663" y="311579"/>
                  <a:pt x="404663" y="311579"/>
                  <a:pt x="404663" y="311579"/>
                </a:cubicBezTo>
                <a:close/>
                <a:moveTo>
                  <a:pt x="4899977" y="146479"/>
                </a:moveTo>
                <a:cubicBezTo>
                  <a:pt x="4849125" y="146479"/>
                  <a:pt x="4807902" y="187702"/>
                  <a:pt x="4807902" y="238554"/>
                </a:cubicBezTo>
                <a:cubicBezTo>
                  <a:pt x="4807902" y="289406"/>
                  <a:pt x="4849125" y="330629"/>
                  <a:pt x="4899977" y="330629"/>
                </a:cubicBezTo>
                <a:cubicBezTo>
                  <a:pt x="4950829" y="330629"/>
                  <a:pt x="4992052" y="289406"/>
                  <a:pt x="4992052" y="238554"/>
                </a:cubicBezTo>
                <a:cubicBezTo>
                  <a:pt x="4992052" y="187702"/>
                  <a:pt x="4950829" y="146479"/>
                  <a:pt x="4899977" y="146479"/>
                </a:cubicBezTo>
                <a:close/>
                <a:moveTo>
                  <a:pt x="4413408" y="146479"/>
                </a:moveTo>
                <a:cubicBezTo>
                  <a:pt x="4362995" y="146479"/>
                  <a:pt x="4322127" y="187702"/>
                  <a:pt x="4322127" y="238554"/>
                </a:cubicBezTo>
                <a:cubicBezTo>
                  <a:pt x="4322127" y="289406"/>
                  <a:pt x="4362995" y="330629"/>
                  <a:pt x="4413408" y="330629"/>
                </a:cubicBezTo>
                <a:cubicBezTo>
                  <a:pt x="4463821" y="330629"/>
                  <a:pt x="4504689" y="289406"/>
                  <a:pt x="4504689" y="238554"/>
                </a:cubicBezTo>
                <a:cubicBezTo>
                  <a:pt x="4504689" y="187702"/>
                  <a:pt x="4463821" y="146479"/>
                  <a:pt x="4413408" y="146479"/>
                </a:cubicBezTo>
                <a:close/>
                <a:moveTo>
                  <a:pt x="3930015" y="146479"/>
                </a:moveTo>
                <a:cubicBezTo>
                  <a:pt x="3879163" y="146479"/>
                  <a:pt x="3837940" y="187702"/>
                  <a:pt x="3837940" y="238554"/>
                </a:cubicBezTo>
                <a:cubicBezTo>
                  <a:pt x="3837940" y="289406"/>
                  <a:pt x="3879163" y="330629"/>
                  <a:pt x="3930015" y="330629"/>
                </a:cubicBezTo>
                <a:cubicBezTo>
                  <a:pt x="3980867" y="330629"/>
                  <a:pt x="4022090" y="289406"/>
                  <a:pt x="4022090" y="238554"/>
                </a:cubicBezTo>
                <a:cubicBezTo>
                  <a:pt x="4022090" y="187702"/>
                  <a:pt x="3980867" y="146479"/>
                  <a:pt x="3930015" y="146479"/>
                </a:cubicBezTo>
                <a:close/>
                <a:moveTo>
                  <a:pt x="3443446" y="146479"/>
                </a:moveTo>
                <a:cubicBezTo>
                  <a:pt x="3393033" y="146479"/>
                  <a:pt x="3352165" y="187702"/>
                  <a:pt x="3352165" y="238554"/>
                </a:cubicBezTo>
                <a:cubicBezTo>
                  <a:pt x="3352165" y="289406"/>
                  <a:pt x="3393033" y="330629"/>
                  <a:pt x="3443446" y="330629"/>
                </a:cubicBezTo>
                <a:cubicBezTo>
                  <a:pt x="3493859" y="330629"/>
                  <a:pt x="3534727" y="289406"/>
                  <a:pt x="3534727" y="238554"/>
                </a:cubicBezTo>
                <a:cubicBezTo>
                  <a:pt x="3534727" y="187702"/>
                  <a:pt x="3493859" y="146479"/>
                  <a:pt x="3443446" y="146479"/>
                </a:cubicBezTo>
                <a:close/>
                <a:moveTo>
                  <a:pt x="2956083" y="146479"/>
                </a:moveTo>
                <a:cubicBezTo>
                  <a:pt x="2905670" y="146479"/>
                  <a:pt x="2864802" y="187702"/>
                  <a:pt x="2864802" y="238554"/>
                </a:cubicBezTo>
                <a:cubicBezTo>
                  <a:pt x="2864802" y="289406"/>
                  <a:pt x="2905670" y="330629"/>
                  <a:pt x="2956083" y="330629"/>
                </a:cubicBezTo>
                <a:cubicBezTo>
                  <a:pt x="3006496" y="330629"/>
                  <a:pt x="3047364" y="289406"/>
                  <a:pt x="3047364" y="238554"/>
                </a:cubicBezTo>
                <a:cubicBezTo>
                  <a:pt x="3047364" y="187702"/>
                  <a:pt x="3006496" y="146479"/>
                  <a:pt x="2956083" y="146479"/>
                </a:cubicBezTo>
                <a:close/>
                <a:moveTo>
                  <a:pt x="2468721" y="146479"/>
                </a:moveTo>
                <a:cubicBezTo>
                  <a:pt x="2418308" y="146479"/>
                  <a:pt x="2377440" y="187702"/>
                  <a:pt x="2377440" y="238554"/>
                </a:cubicBezTo>
                <a:cubicBezTo>
                  <a:pt x="2377440" y="289406"/>
                  <a:pt x="2418308" y="330629"/>
                  <a:pt x="2468721" y="330629"/>
                </a:cubicBezTo>
                <a:cubicBezTo>
                  <a:pt x="2519134" y="330629"/>
                  <a:pt x="2560002" y="289406"/>
                  <a:pt x="2560002" y="238554"/>
                </a:cubicBezTo>
                <a:cubicBezTo>
                  <a:pt x="2560002" y="187702"/>
                  <a:pt x="2519134" y="146479"/>
                  <a:pt x="2468721" y="146479"/>
                </a:cubicBezTo>
                <a:close/>
                <a:moveTo>
                  <a:pt x="1986121" y="146479"/>
                </a:moveTo>
                <a:cubicBezTo>
                  <a:pt x="1935708" y="146479"/>
                  <a:pt x="1894840" y="187702"/>
                  <a:pt x="1894840" y="238554"/>
                </a:cubicBezTo>
                <a:cubicBezTo>
                  <a:pt x="1894840" y="289406"/>
                  <a:pt x="1935708" y="330629"/>
                  <a:pt x="1986121" y="330629"/>
                </a:cubicBezTo>
                <a:cubicBezTo>
                  <a:pt x="2036534" y="330629"/>
                  <a:pt x="2077402" y="289406"/>
                  <a:pt x="2077402" y="238554"/>
                </a:cubicBezTo>
                <a:cubicBezTo>
                  <a:pt x="2077402" y="187702"/>
                  <a:pt x="2036534" y="146479"/>
                  <a:pt x="1986121" y="146479"/>
                </a:cubicBezTo>
                <a:close/>
                <a:moveTo>
                  <a:pt x="1498758" y="146479"/>
                </a:moveTo>
                <a:cubicBezTo>
                  <a:pt x="1448345" y="146479"/>
                  <a:pt x="1407477" y="187702"/>
                  <a:pt x="1407477" y="238554"/>
                </a:cubicBezTo>
                <a:cubicBezTo>
                  <a:pt x="1407477" y="289406"/>
                  <a:pt x="1448345" y="330629"/>
                  <a:pt x="1498758" y="330629"/>
                </a:cubicBezTo>
                <a:cubicBezTo>
                  <a:pt x="1549171" y="330629"/>
                  <a:pt x="1590039" y="289406"/>
                  <a:pt x="1590039" y="238554"/>
                </a:cubicBezTo>
                <a:cubicBezTo>
                  <a:pt x="1590039" y="187702"/>
                  <a:pt x="1549171" y="146479"/>
                  <a:pt x="1498758" y="146479"/>
                </a:cubicBezTo>
                <a:close/>
                <a:moveTo>
                  <a:pt x="1011396" y="146479"/>
                </a:moveTo>
                <a:cubicBezTo>
                  <a:pt x="960983" y="146479"/>
                  <a:pt x="920115" y="187702"/>
                  <a:pt x="920115" y="238554"/>
                </a:cubicBezTo>
                <a:cubicBezTo>
                  <a:pt x="920115" y="289406"/>
                  <a:pt x="960983" y="330629"/>
                  <a:pt x="1011396" y="330629"/>
                </a:cubicBezTo>
                <a:cubicBezTo>
                  <a:pt x="1061809" y="330629"/>
                  <a:pt x="1102677" y="289406"/>
                  <a:pt x="1102677" y="238554"/>
                </a:cubicBezTo>
                <a:cubicBezTo>
                  <a:pt x="1102677" y="187702"/>
                  <a:pt x="1061809" y="146479"/>
                  <a:pt x="1011396" y="146479"/>
                </a:cubicBezTo>
                <a:close/>
                <a:moveTo>
                  <a:pt x="524033" y="146479"/>
                </a:moveTo>
                <a:cubicBezTo>
                  <a:pt x="473620" y="146479"/>
                  <a:pt x="432752" y="187702"/>
                  <a:pt x="432752" y="238554"/>
                </a:cubicBezTo>
                <a:cubicBezTo>
                  <a:pt x="432752" y="289406"/>
                  <a:pt x="473620" y="330629"/>
                  <a:pt x="524033" y="330629"/>
                </a:cubicBezTo>
                <a:cubicBezTo>
                  <a:pt x="574446" y="330629"/>
                  <a:pt x="615314" y="289406"/>
                  <a:pt x="615314" y="238554"/>
                </a:cubicBezTo>
                <a:cubicBezTo>
                  <a:pt x="615314" y="187702"/>
                  <a:pt x="574446" y="146479"/>
                  <a:pt x="524033" y="146479"/>
                </a:cubicBezTo>
                <a:close/>
                <a:moveTo>
                  <a:pt x="100087" y="0"/>
                </a:moveTo>
                <a:lnTo>
                  <a:pt x="5094699" y="0"/>
                </a:lnTo>
                <a:cubicBezTo>
                  <a:pt x="5260529" y="0"/>
                  <a:pt x="5394960" y="134431"/>
                  <a:pt x="5394960" y="300261"/>
                </a:cubicBezTo>
                <a:lnTo>
                  <a:pt x="5394960" y="900784"/>
                </a:lnTo>
                <a:cubicBezTo>
                  <a:pt x="5394960" y="956061"/>
                  <a:pt x="5350150" y="1000871"/>
                  <a:pt x="5294873" y="1000871"/>
                </a:cubicBezTo>
                <a:lnTo>
                  <a:pt x="300261" y="1000871"/>
                </a:lnTo>
                <a:cubicBezTo>
                  <a:pt x="134431" y="1000871"/>
                  <a:pt x="0" y="866440"/>
                  <a:pt x="0" y="700610"/>
                </a:cubicBezTo>
                <a:lnTo>
                  <a:pt x="0" y="100087"/>
                </a:lnTo>
                <a:cubicBezTo>
                  <a:pt x="0" y="44810"/>
                  <a:pt x="44810" y="0"/>
                  <a:pt x="100087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667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236" name="Rectangle 77"/>
          <p:cNvSpPr>
            <a:spLocks noChangeArrowheads="1"/>
          </p:cNvSpPr>
          <p:nvPr/>
        </p:nvSpPr>
        <p:spPr bwMode="auto">
          <a:xfrm>
            <a:off x="2782216" y="1582079"/>
            <a:ext cx="1036609" cy="801996"/>
          </a:xfrm>
          <a:prstGeom prst="rect">
            <a:avLst/>
          </a:prstGeom>
          <a:noFill/>
          <a:ln w="6350"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zh-CN" sz="2667" dirty="0">
                <a:solidFill>
                  <a:schemeClr val="tx2"/>
                </a:solidFill>
                <a:cs typeface="+mn-ea"/>
                <a:sym typeface="+mn-lt"/>
              </a:rPr>
              <a:t>20</a:t>
            </a:r>
            <a:r>
              <a:rPr lang="zh-CN" altLang="zh-CN" sz="2667" dirty="0">
                <a:solidFill>
                  <a:schemeClr val="tx2"/>
                </a:solidFill>
                <a:cs typeface="+mn-ea"/>
                <a:sym typeface="+mn-lt"/>
              </a:rPr>
              <a:t>%</a:t>
            </a:r>
          </a:p>
        </p:txBody>
      </p:sp>
      <p:sp>
        <p:nvSpPr>
          <p:cNvPr id="84" name="对角圆角矩形 83"/>
          <p:cNvSpPr/>
          <p:nvPr/>
        </p:nvSpPr>
        <p:spPr>
          <a:xfrm>
            <a:off x="2307427" y="2616223"/>
            <a:ext cx="2035317" cy="887968"/>
          </a:xfrm>
          <a:prstGeom prst="round2DiagRect">
            <a:avLst>
              <a:gd name="adj1" fmla="val 10000"/>
              <a:gd name="adj2" fmla="val 30000"/>
            </a:avLst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667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235" name="Rectangle 76"/>
          <p:cNvSpPr>
            <a:spLocks noChangeArrowheads="1"/>
          </p:cNvSpPr>
          <p:nvPr/>
        </p:nvSpPr>
        <p:spPr bwMode="auto">
          <a:xfrm>
            <a:off x="2819036" y="2700290"/>
            <a:ext cx="1028060" cy="801996"/>
          </a:xfrm>
          <a:prstGeom prst="rect">
            <a:avLst/>
          </a:prstGeom>
          <a:noFill/>
          <a:ln w="6350"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zh-CN" sz="2667" dirty="0">
                <a:solidFill>
                  <a:schemeClr val="tx2"/>
                </a:solidFill>
                <a:cs typeface="+mn-ea"/>
                <a:sym typeface="+mn-lt"/>
              </a:rPr>
              <a:t>50</a:t>
            </a:r>
            <a:r>
              <a:rPr lang="zh-CN" altLang="zh-CN" sz="2667" dirty="0">
                <a:solidFill>
                  <a:schemeClr val="tx2"/>
                </a:solidFill>
                <a:cs typeface="+mn-ea"/>
                <a:sym typeface="+mn-lt"/>
              </a:rPr>
              <a:t>%</a:t>
            </a:r>
          </a:p>
        </p:txBody>
      </p:sp>
      <p:sp>
        <p:nvSpPr>
          <p:cNvPr id="77" name="对角圆角矩形 76"/>
          <p:cNvSpPr/>
          <p:nvPr/>
        </p:nvSpPr>
        <p:spPr>
          <a:xfrm>
            <a:off x="4494087" y="2664428"/>
            <a:ext cx="5302105" cy="873717"/>
          </a:xfrm>
          <a:custGeom>
            <a:avLst/>
            <a:gdLst/>
            <a:ahLst/>
            <a:cxnLst/>
            <a:rect l="l" t="t" r="r" b="b"/>
            <a:pathLst>
              <a:path w="5394960" h="1000871">
                <a:moveTo>
                  <a:pt x="4845013" y="317873"/>
                </a:moveTo>
                <a:cubicBezTo>
                  <a:pt x="4803600" y="317873"/>
                  <a:pt x="4771390" y="350041"/>
                  <a:pt x="4771390" y="391400"/>
                </a:cubicBezTo>
                <a:cubicBezTo>
                  <a:pt x="4771390" y="579811"/>
                  <a:pt x="4771390" y="579811"/>
                  <a:pt x="4771390" y="579811"/>
                </a:cubicBezTo>
                <a:cubicBezTo>
                  <a:pt x="4826608" y="579811"/>
                  <a:pt x="4826608" y="579811"/>
                  <a:pt x="4826608" y="579811"/>
                </a:cubicBezTo>
                <a:cubicBezTo>
                  <a:pt x="4826608" y="441949"/>
                  <a:pt x="4826608" y="441949"/>
                  <a:pt x="4826608" y="441949"/>
                </a:cubicBezTo>
                <a:cubicBezTo>
                  <a:pt x="4826608" y="437354"/>
                  <a:pt x="4831209" y="432758"/>
                  <a:pt x="4835811" y="432758"/>
                </a:cubicBezTo>
                <a:cubicBezTo>
                  <a:pt x="4840412" y="432758"/>
                  <a:pt x="4840412" y="437354"/>
                  <a:pt x="4840412" y="441949"/>
                </a:cubicBezTo>
                <a:cubicBezTo>
                  <a:pt x="4840412" y="501689"/>
                  <a:pt x="4840412" y="501689"/>
                  <a:pt x="4840412" y="501689"/>
                </a:cubicBezTo>
                <a:lnTo>
                  <a:pt x="4841240" y="501689"/>
                </a:lnTo>
                <a:cubicBezTo>
                  <a:pt x="4841240" y="822699"/>
                  <a:pt x="4841240" y="822699"/>
                  <a:pt x="4841240" y="822699"/>
                </a:cubicBezTo>
                <a:cubicBezTo>
                  <a:pt x="4919435" y="822699"/>
                  <a:pt x="4919435" y="822699"/>
                  <a:pt x="4919435" y="822699"/>
                </a:cubicBezTo>
                <a:cubicBezTo>
                  <a:pt x="4919435" y="597115"/>
                  <a:pt x="4919435" y="597115"/>
                  <a:pt x="4919435" y="597115"/>
                </a:cubicBezTo>
                <a:cubicBezTo>
                  <a:pt x="4919435" y="592511"/>
                  <a:pt x="4924034" y="587908"/>
                  <a:pt x="4928634" y="587908"/>
                </a:cubicBezTo>
                <a:cubicBezTo>
                  <a:pt x="4937833" y="587908"/>
                  <a:pt x="4942433" y="592511"/>
                  <a:pt x="4942433" y="597115"/>
                </a:cubicBezTo>
                <a:cubicBezTo>
                  <a:pt x="4942433" y="822699"/>
                  <a:pt x="4942433" y="822699"/>
                  <a:pt x="4942433" y="822699"/>
                </a:cubicBezTo>
                <a:cubicBezTo>
                  <a:pt x="5020627" y="822699"/>
                  <a:pt x="5020627" y="822699"/>
                  <a:pt x="5020627" y="822699"/>
                </a:cubicBezTo>
                <a:cubicBezTo>
                  <a:pt x="5020627" y="500436"/>
                  <a:pt x="5020627" y="500436"/>
                  <a:pt x="5020627" y="500436"/>
                </a:cubicBezTo>
                <a:lnTo>
                  <a:pt x="5019868" y="500436"/>
                </a:lnTo>
                <a:cubicBezTo>
                  <a:pt x="5019868" y="441949"/>
                  <a:pt x="5019868" y="441949"/>
                  <a:pt x="5019868" y="441949"/>
                </a:cubicBezTo>
                <a:cubicBezTo>
                  <a:pt x="5019868" y="437354"/>
                  <a:pt x="5019868" y="432758"/>
                  <a:pt x="5024470" y="432758"/>
                </a:cubicBezTo>
                <a:cubicBezTo>
                  <a:pt x="5029071" y="432758"/>
                  <a:pt x="5033673" y="437354"/>
                  <a:pt x="5033673" y="441949"/>
                </a:cubicBezTo>
                <a:cubicBezTo>
                  <a:pt x="5033673" y="579811"/>
                  <a:pt x="5033673" y="579811"/>
                  <a:pt x="5033673" y="579811"/>
                </a:cubicBezTo>
                <a:cubicBezTo>
                  <a:pt x="5088890" y="579811"/>
                  <a:pt x="5088890" y="579811"/>
                  <a:pt x="5088890" y="579811"/>
                </a:cubicBezTo>
                <a:cubicBezTo>
                  <a:pt x="5088890" y="391400"/>
                  <a:pt x="5088890" y="391400"/>
                  <a:pt x="5088890" y="391400"/>
                </a:cubicBezTo>
                <a:cubicBezTo>
                  <a:pt x="5088890" y="350041"/>
                  <a:pt x="5056680" y="317873"/>
                  <a:pt x="5015267" y="317873"/>
                </a:cubicBezTo>
                <a:cubicBezTo>
                  <a:pt x="4992260" y="340850"/>
                  <a:pt x="4964651" y="354636"/>
                  <a:pt x="4932441" y="354636"/>
                </a:cubicBezTo>
                <a:cubicBezTo>
                  <a:pt x="4895629" y="354636"/>
                  <a:pt x="4868021" y="340850"/>
                  <a:pt x="4845013" y="317873"/>
                </a:cubicBezTo>
                <a:close/>
                <a:moveTo>
                  <a:pt x="4352888" y="317873"/>
                </a:moveTo>
                <a:cubicBezTo>
                  <a:pt x="4311475" y="317873"/>
                  <a:pt x="4279265" y="350041"/>
                  <a:pt x="4279265" y="391400"/>
                </a:cubicBezTo>
                <a:cubicBezTo>
                  <a:pt x="4279265" y="579811"/>
                  <a:pt x="4279265" y="579811"/>
                  <a:pt x="4279265" y="579811"/>
                </a:cubicBezTo>
                <a:cubicBezTo>
                  <a:pt x="4334483" y="579811"/>
                  <a:pt x="4334483" y="579811"/>
                  <a:pt x="4334483" y="579811"/>
                </a:cubicBezTo>
                <a:cubicBezTo>
                  <a:pt x="4334483" y="441949"/>
                  <a:pt x="4334483" y="441949"/>
                  <a:pt x="4334483" y="441949"/>
                </a:cubicBezTo>
                <a:cubicBezTo>
                  <a:pt x="4334483" y="437354"/>
                  <a:pt x="4334483" y="432758"/>
                  <a:pt x="4339084" y="432758"/>
                </a:cubicBezTo>
                <a:cubicBezTo>
                  <a:pt x="4343686" y="432758"/>
                  <a:pt x="4348287" y="437354"/>
                  <a:pt x="4348287" y="441949"/>
                </a:cubicBezTo>
                <a:cubicBezTo>
                  <a:pt x="4348287" y="501689"/>
                  <a:pt x="4348287" y="501689"/>
                  <a:pt x="4348287" y="501689"/>
                </a:cubicBezTo>
                <a:lnTo>
                  <a:pt x="4349115" y="501689"/>
                </a:lnTo>
                <a:cubicBezTo>
                  <a:pt x="4349115" y="822699"/>
                  <a:pt x="4349115" y="822699"/>
                  <a:pt x="4349115" y="822699"/>
                </a:cubicBezTo>
                <a:cubicBezTo>
                  <a:pt x="4427237" y="822699"/>
                  <a:pt x="4427237" y="822699"/>
                  <a:pt x="4427237" y="822699"/>
                </a:cubicBezTo>
                <a:cubicBezTo>
                  <a:pt x="4427237" y="597115"/>
                  <a:pt x="4427237" y="597115"/>
                  <a:pt x="4427237" y="597115"/>
                </a:cubicBezTo>
                <a:cubicBezTo>
                  <a:pt x="4427237" y="592511"/>
                  <a:pt x="4431832" y="587908"/>
                  <a:pt x="4436428" y="587908"/>
                </a:cubicBezTo>
                <a:cubicBezTo>
                  <a:pt x="4441023" y="587908"/>
                  <a:pt x="4445619" y="592511"/>
                  <a:pt x="4445619" y="597115"/>
                </a:cubicBezTo>
                <a:cubicBezTo>
                  <a:pt x="4445619" y="822699"/>
                  <a:pt x="4445619" y="822699"/>
                  <a:pt x="4445619" y="822699"/>
                </a:cubicBezTo>
                <a:cubicBezTo>
                  <a:pt x="4523740" y="822699"/>
                  <a:pt x="4523740" y="822699"/>
                  <a:pt x="4523740" y="822699"/>
                </a:cubicBezTo>
                <a:cubicBezTo>
                  <a:pt x="4523740" y="500436"/>
                  <a:pt x="4523740" y="500436"/>
                  <a:pt x="4523740" y="500436"/>
                </a:cubicBezTo>
                <a:lnTo>
                  <a:pt x="4523142" y="500436"/>
                </a:lnTo>
                <a:cubicBezTo>
                  <a:pt x="4523142" y="441949"/>
                  <a:pt x="4523142" y="441949"/>
                  <a:pt x="4523142" y="441949"/>
                </a:cubicBezTo>
                <a:cubicBezTo>
                  <a:pt x="4523142" y="437354"/>
                  <a:pt x="4527743" y="432758"/>
                  <a:pt x="4532345" y="432758"/>
                </a:cubicBezTo>
                <a:cubicBezTo>
                  <a:pt x="4536946" y="432758"/>
                  <a:pt x="4541548" y="437354"/>
                  <a:pt x="4541548" y="441949"/>
                </a:cubicBezTo>
                <a:cubicBezTo>
                  <a:pt x="4541548" y="579811"/>
                  <a:pt x="4541548" y="579811"/>
                  <a:pt x="4541548" y="579811"/>
                </a:cubicBezTo>
                <a:cubicBezTo>
                  <a:pt x="4596765" y="579811"/>
                  <a:pt x="4596765" y="579811"/>
                  <a:pt x="4596765" y="579811"/>
                </a:cubicBezTo>
                <a:cubicBezTo>
                  <a:pt x="4596765" y="391400"/>
                  <a:pt x="4596765" y="391400"/>
                  <a:pt x="4596765" y="391400"/>
                </a:cubicBezTo>
                <a:cubicBezTo>
                  <a:pt x="4596765" y="350041"/>
                  <a:pt x="4564555" y="317873"/>
                  <a:pt x="4523142" y="317873"/>
                </a:cubicBezTo>
                <a:cubicBezTo>
                  <a:pt x="4500135" y="340850"/>
                  <a:pt x="4467925" y="354636"/>
                  <a:pt x="4435715" y="354636"/>
                </a:cubicBezTo>
                <a:cubicBezTo>
                  <a:pt x="4403504" y="354636"/>
                  <a:pt x="4371294" y="340850"/>
                  <a:pt x="4352888" y="317873"/>
                </a:cubicBezTo>
                <a:close/>
                <a:moveTo>
                  <a:pt x="3857588" y="317873"/>
                </a:moveTo>
                <a:cubicBezTo>
                  <a:pt x="3816175" y="317873"/>
                  <a:pt x="3783965" y="350041"/>
                  <a:pt x="3783965" y="391400"/>
                </a:cubicBezTo>
                <a:cubicBezTo>
                  <a:pt x="3783965" y="579811"/>
                  <a:pt x="3783965" y="579811"/>
                  <a:pt x="3783965" y="579811"/>
                </a:cubicBezTo>
                <a:cubicBezTo>
                  <a:pt x="3839183" y="579811"/>
                  <a:pt x="3839183" y="579811"/>
                  <a:pt x="3839183" y="579811"/>
                </a:cubicBezTo>
                <a:cubicBezTo>
                  <a:pt x="3839183" y="441949"/>
                  <a:pt x="3839183" y="441949"/>
                  <a:pt x="3839183" y="441949"/>
                </a:cubicBezTo>
                <a:cubicBezTo>
                  <a:pt x="3839183" y="437354"/>
                  <a:pt x="3843784" y="432758"/>
                  <a:pt x="3848386" y="432758"/>
                </a:cubicBezTo>
                <a:cubicBezTo>
                  <a:pt x="3852987" y="432758"/>
                  <a:pt x="3857588" y="437354"/>
                  <a:pt x="3857588" y="441949"/>
                </a:cubicBezTo>
                <a:cubicBezTo>
                  <a:pt x="3857588" y="485214"/>
                  <a:pt x="3857588" y="497146"/>
                  <a:pt x="3857588" y="500436"/>
                </a:cubicBezTo>
                <a:lnTo>
                  <a:pt x="3856990" y="500436"/>
                </a:lnTo>
                <a:cubicBezTo>
                  <a:pt x="3856990" y="822699"/>
                  <a:pt x="3856990" y="822699"/>
                  <a:pt x="3856990" y="822699"/>
                </a:cubicBezTo>
                <a:cubicBezTo>
                  <a:pt x="3930517" y="822699"/>
                  <a:pt x="3930517" y="822699"/>
                  <a:pt x="3930517" y="822699"/>
                </a:cubicBezTo>
                <a:cubicBezTo>
                  <a:pt x="3930517" y="597115"/>
                  <a:pt x="3930517" y="597115"/>
                  <a:pt x="3930517" y="597115"/>
                </a:cubicBezTo>
                <a:cubicBezTo>
                  <a:pt x="3930517" y="592511"/>
                  <a:pt x="3935112" y="587908"/>
                  <a:pt x="3944303" y="587908"/>
                </a:cubicBezTo>
                <a:cubicBezTo>
                  <a:pt x="3948898" y="587908"/>
                  <a:pt x="3953494" y="592511"/>
                  <a:pt x="3953494" y="597115"/>
                </a:cubicBezTo>
                <a:cubicBezTo>
                  <a:pt x="3953494" y="822699"/>
                  <a:pt x="3953494" y="822699"/>
                  <a:pt x="3953494" y="822699"/>
                </a:cubicBezTo>
                <a:cubicBezTo>
                  <a:pt x="4031615" y="822699"/>
                  <a:pt x="4031615" y="822699"/>
                  <a:pt x="4031615" y="822699"/>
                </a:cubicBezTo>
                <a:cubicBezTo>
                  <a:pt x="4031615" y="551111"/>
                  <a:pt x="4031615" y="508405"/>
                  <a:pt x="4031615" y="501689"/>
                </a:cubicBezTo>
                <a:cubicBezTo>
                  <a:pt x="4032443" y="441949"/>
                  <a:pt x="4032443" y="441949"/>
                  <a:pt x="4032443" y="441949"/>
                </a:cubicBezTo>
                <a:cubicBezTo>
                  <a:pt x="4032443" y="437354"/>
                  <a:pt x="4037045" y="432758"/>
                  <a:pt x="4041646" y="432758"/>
                </a:cubicBezTo>
                <a:cubicBezTo>
                  <a:pt x="4046248" y="432758"/>
                  <a:pt x="4050849" y="437354"/>
                  <a:pt x="4050849" y="441949"/>
                </a:cubicBezTo>
                <a:cubicBezTo>
                  <a:pt x="4050849" y="579811"/>
                  <a:pt x="4050849" y="579811"/>
                  <a:pt x="4050849" y="579811"/>
                </a:cubicBezTo>
                <a:cubicBezTo>
                  <a:pt x="4101465" y="579811"/>
                  <a:pt x="4101465" y="579811"/>
                  <a:pt x="4101465" y="579811"/>
                </a:cubicBezTo>
                <a:cubicBezTo>
                  <a:pt x="4101465" y="391400"/>
                  <a:pt x="4101465" y="391400"/>
                  <a:pt x="4101465" y="391400"/>
                </a:cubicBezTo>
                <a:cubicBezTo>
                  <a:pt x="4101465" y="350041"/>
                  <a:pt x="4069255" y="317873"/>
                  <a:pt x="4027842" y="317873"/>
                </a:cubicBezTo>
                <a:cubicBezTo>
                  <a:pt x="4009436" y="340850"/>
                  <a:pt x="3977226" y="354636"/>
                  <a:pt x="3945016" y="354636"/>
                </a:cubicBezTo>
                <a:cubicBezTo>
                  <a:pt x="3912806" y="354636"/>
                  <a:pt x="3880596" y="340850"/>
                  <a:pt x="3862190" y="317873"/>
                </a:cubicBezTo>
                <a:close/>
                <a:moveTo>
                  <a:pt x="3365463" y="317873"/>
                </a:moveTo>
                <a:cubicBezTo>
                  <a:pt x="3324050" y="317873"/>
                  <a:pt x="3291840" y="350041"/>
                  <a:pt x="3291840" y="391400"/>
                </a:cubicBezTo>
                <a:cubicBezTo>
                  <a:pt x="3291840" y="579811"/>
                  <a:pt x="3291840" y="579811"/>
                  <a:pt x="3291840" y="579811"/>
                </a:cubicBezTo>
                <a:cubicBezTo>
                  <a:pt x="3347058" y="579811"/>
                  <a:pt x="3347058" y="579811"/>
                  <a:pt x="3347058" y="579811"/>
                </a:cubicBezTo>
                <a:cubicBezTo>
                  <a:pt x="3347058" y="441949"/>
                  <a:pt x="3347058" y="441949"/>
                  <a:pt x="3347058" y="441949"/>
                </a:cubicBezTo>
                <a:cubicBezTo>
                  <a:pt x="3347058" y="437354"/>
                  <a:pt x="3351659" y="432758"/>
                  <a:pt x="3356261" y="432758"/>
                </a:cubicBezTo>
                <a:cubicBezTo>
                  <a:pt x="3360862" y="432758"/>
                  <a:pt x="3360862" y="437354"/>
                  <a:pt x="3360862" y="441949"/>
                </a:cubicBezTo>
                <a:cubicBezTo>
                  <a:pt x="3360862" y="485214"/>
                  <a:pt x="3360862" y="497146"/>
                  <a:pt x="3360862" y="500436"/>
                </a:cubicBezTo>
                <a:lnTo>
                  <a:pt x="3360102" y="500436"/>
                </a:lnTo>
                <a:cubicBezTo>
                  <a:pt x="3360102" y="822699"/>
                  <a:pt x="3360102" y="822699"/>
                  <a:pt x="3360102" y="822699"/>
                </a:cubicBezTo>
                <a:cubicBezTo>
                  <a:pt x="3438297" y="822699"/>
                  <a:pt x="3438297" y="822699"/>
                  <a:pt x="3438297" y="822699"/>
                </a:cubicBezTo>
                <a:cubicBezTo>
                  <a:pt x="3438297" y="597115"/>
                  <a:pt x="3438297" y="597115"/>
                  <a:pt x="3438297" y="597115"/>
                </a:cubicBezTo>
                <a:cubicBezTo>
                  <a:pt x="3438297" y="592511"/>
                  <a:pt x="3442896" y="587908"/>
                  <a:pt x="3447496" y="587908"/>
                </a:cubicBezTo>
                <a:cubicBezTo>
                  <a:pt x="3456695" y="587908"/>
                  <a:pt x="3461295" y="592511"/>
                  <a:pt x="3461295" y="597115"/>
                </a:cubicBezTo>
                <a:cubicBezTo>
                  <a:pt x="3461295" y="822699"/>
                  <a:pt x="3461295" y="822699"/>
                  <a:pt x="3461295" y="822699"/>
                </a:cubicBezTo>
                <a:cubicBezTo>
                  <a:pt x="3539489" y="822699"/>
                  <a:pt x="3539489" y="822699"/>
                  <a:pt x="3539489" y="822699"/>
                </a:cubicBezTo>
                <a:cubicBezTo>
                  <a:pt x="3539489" y="551111"/>
                  <a:pt x="3539489" y="508405"/>
                  <a:pt x="3539489" y="501689"/>
                </a:cubicBezTo>
                <a:cubicBezTo>
                  <a:pt x="3540318" y="441949"/>
                  <a:pt x="3540318" y="441949"/>
                  <a:pt x="3540318" y="441949"/>
                </a:cubicBezTo>
                <a:cubicBezTo>
                  <a:pt x="3540318" y="437354"/>
                  <a:pt x="3540318" y="432758"/>
                  <a:pt x="3544920" y="432758"/>
                </a:cubicBezTo>
                <a:cubicBezTo>
                  <a:pt x="3549521" y="432758"/>
                  <a:pt x="3554123" y="437354"/>
                  <a:pt x="3554123" y="441949"/>
                </a:cubicBezTo>
                <a:cubicBezTo>
                  <a:pt x="3554123" y="579811"/>
                  <a:pt x="3554123" y="579811"/>
                  <a:pt x="3554123" y="579811"/>
                </a:cubicBezTo>
                <a:cubicBezTo>
                  <a:pt x="3609340" y="579811"/>
                  <a:pt x="3609340" y="579811"/>
                  <a:pt x="3609340" y="579811"/>
                </a:cubicBezTo>
                <a:cubicBezTo>
                  <a:pt x="3609340" y="391400"/>
                  <a:pt x="3609340" y="391400"/>
                  <a:pt x="3609340" y="391400"/>
                </a:cubicBezTo>
                <a:cubicBezTo>
                  <a:pt x="3609340" y="350041"/>
                  <a:pt x="3577130" y="317873"/>
                  <a:pt x="3535717" y="317873"/>
                </a:cubicBezTo>
                <a:cubicBezTo>
                  <a:pt x="3512710" y="340850"/>
                  <a:pt x="3485101" y="354636"/>
                  <a:pt x="3448290" y="354636"/>
                </a:cubicBezTo>
                <a:cubicBezTo>
                  <a:pt x="3416079" y="354636"/>
                  <a:pt x="3388471" y="340850"/>
                  <a:pt x="3365463" y="317873"/>
                </a:cubicBezTo>
                <a:close/>
                <a:moveTo>
                  <a:pt x="2873338" y="317873"/>
                </a:moveTo>
                <a:cubicBezTo>
                  <a:pt x="2831925" y="317873"/>
                  <a:pt x="2799715" y="350041"/>
                  <a:pt x="2799715" y="391400"/>
                </a:cubicBezTo>
                <a:cubicBezTo>
                  <a:pt x="2799715" y="579811"/>
                  <a:pt x="2799715" y="579811"/>
                  <a:pt x="2799715" y="579811"/>
                </a:cubicBezTo>
                <a:cubicBezTo>
                  <a:pt x="2850331" y="579811"/>
                  <a:pt x="2850331" y="579811"/>
                  <a:pt x="2850331" y="579811"/>
                </a:cubicBezTo>
                <a:cubicBezTo>
                  <a:pt x="2850331" y="441949"/>
                  <a:pt x="2850331" y="441949"/>
                  <a:pt x="2850331" y="441949"/>
                </a:cubicBezTo>
                <a:cubicBezTo>
                  <a:pt x="2850331" y="437354"/>
                  <a:pt x="2854933" y="432758"/>
                  <a:pt x="2859534" y="432758"/>
                </a:cubicBezTo>
                <a:cubicBezTo>
                  <a:pt x="2864136" y="432758"/>
                  <a:pt x="2868737" y="437354"/>
                  <a:pt x="2868737" y="441949"/>
                </a:cubicBezTo>
                <a:cubicBezTo>
                  <a:pt x="2868737" y="485214"/>
                  <a:pt x="2868737" y="497146"/>
                  <a:pt x="2868737" y="500436"/>
                </a:cubicBezTo>
                <a:lnTo>
                  <a:pt x="2867977" y="500436"/>
                </a:lnTo>
                <a:cubicBezTo>
                  <a:pt x="2867977" y="822699"/>
                  <a:pt x="2867977" y="822699"/>
                  <a:pt x="2867977" y="822699"/>
                </a:cubicBezTo>
                <a:cubicBezTo>
                  <a:pt x="2946099" y="822699"/>
                  <a:pt x="2946099" y="822699"/>
                  <a:pt x="2946099" y="822699"/>
                </a:cubicBezTo>
                <a:cubicBezTo>
                  <a:pt x="2946099" y="597115"/>
                  <a:pt x="2946099" y="597115"/>
                  <a:pt x="2946099" y="597115"/>
                </a:cubicBezTo>
                <a:cubicBezTo>
                  <a:pt x="2946099" y="592511"/>
                  <a:pt x="2950694" y="587908"/>
                  <a:pt x="2955290" y="587908"/>
                </a:cubicBezTo>
                <a:cubicBezTo>
                  <a:pt x="2959885" y="587908"/>
                  <a:pt x="2964481" y="592511"/>
                  <a:pt x="2964481" y="597115"/>
                </a:cubicBezTo>
                <a:cubicBezTo>
                  <a:pt x="2964481" y="822699"/>
                  <a:pt x="2964481" y="822699"/>
                  <a:pt x="2964481" y="822699"/>
                </a:cubicBezTo>
                <a:cubicBezTo>
                  <a:pt x="3042602" y="822699"/>
                  <a:pt x="3042602" y="822699"/>
                  <a:pt x="3042602" y="822699"/>
                </a:cubicBezTo>
                <a:cubicBezTo>
                  <a:pt x="3042602" y="551111"/>
                  <a:pt x="3042602" y="508405"/>
                  <a:pt x="3042602" y="501689"/>
                </a:cubicBezTo>
                <a:cubicBezTo>
                  <a:pt x="3043592" y="441949"/>
                  <a:pt x="3043592" y="441949"/>
                  <a:pt x="3043592" y="441949"/>
                </a:cubicBezTo>
                <a:cubicBezTo>
                  <a:pt x="3043592" y="437354"/>
                  <a:pt x="3048193" y="432758"/>
                  <a:pt x="3052795" y="432758"/>
                </a:cubicBezTo>
                <a:cubicBezTo>
                  <a:pt x="3057396" y="432758"/>
                  <a:pt x="3061998" y="437354"/>
                  <a:pt x="3061998" y="441949"/>
                </a:cubicBezTo>
                <a:cubicBezTo>
                  <a:pt x="3061998" y="579811"/>
                  <a:pt x="3061998" y="579811"/>
                  <a:pt x="3061998" y="579811"/>
                </a:cubicBezTo>
                <a:cubicBezTo>
                  <a:pt x="3117215" y="579811"/>
                  <a:pt x="3117215" y="579811"/>
                  <a:pt x="3117215" y="579811"/>
                </a:cubicBezTo>
                <a:cubicBezTo>
                  <a:pt x="3117215" y="391400"/>
                  <a:pt x="3117215" y="391400"/>
                  <a:pt x="3117215" y="391400"/>
                </a:cubicBezTo>
                <a:cubicBezTo>
                  <a:pt x="3117215" y="350041"/>
                  <a:pt x="3080404" y="317873"/>
                  <a:pt x="3043592" y="317873"/>
                </a:cubicBezTo>
                <a:cubicBezTo>
                  <a:pt x="3020585" y="340850"/>
                  <a:pt x="2988375" y="354636"/>
                  <a:pt x="2956165" y="354636"/>
                </a:cubicBezTo>
                <a:cubicBezTo>
                  <a:pt x="2923954" y="354636"/>
                  <a:pt x="2891744" y="340850"/>
                  <a:pt x="2873338" y="317873"/>
                </a:cubicBezTo>
                <a:close/>
                <a:moveTo>
                  <a:pt x="2376450" y="317873"/>
                </a:moveTo>
                <a:cubicBezTo>
                  <a:pt x="2335037" y="317873"/>
                  <a:pt x="2302827" y="350041"/>
                  <a:pt x="2302827" y="391400"/>
                </a:cubicBezTo>
                <a:cubicBezTo>
                  <a:pt x="2302827" y="579811"/>
                  <a:pt x="2302827" y="579811"/>
                  <a:pt x="2302827" y="579811"/>
                </a:cubicBezTo>
                <a:cubicBezTo>
                  <a:pt x="2358045" y="579811"/>
                  <a:pt x="2358045" y="579811"/>
                  <a:pt x="2358045" y="579811"/>
                </a:cubicBezTo>
                <a:cubicBezTo>
                  <a:pt x="2358045" y="441949"/>
                  <a:pt x="2358045" y="441949"/>
                  <a:pt x="2358045" y="441949"/>
                </a:cubicBezTo>
                <a:cubicBezTo>
                  <a:pt x="2358045" y="437354"/>
                  <a:pt x="2362646" y="432758"/>
                  <a:pt x="2367248" y="432758"/>
                </a:cubicBezTo>
                <a:cubicBezTo>
                  <a:pt x="2371849" y="432758"/>
                  <a:pt x="2376450" y="437354"/>
                  <a:pt x="2376450" y="441949"/>
                </a:cubicBezTo>
                <a:cubicBezTo>
                  <a:pt x="2376450" y="501689"/>
                  <a:pt x="2376450" y="501689"/>
                  <a:pt x="2376450" y="501689"/>
                </a:cubicBezTo>
                <a:lnTo>
                  <a:pt x="2377440" y="501689"/>
                </a:lnTo>
                <a:cubicBezTo>
                  <a:pt x="2377440" y="822699"/>
                  <a:pt x="2377440" y="822699"/>
                  <a:pt x="2377440" y="822699"/>
                </a:cubicBezTo>
                <a:cubicBezTo>
                  <a:pt x="2450967" y="822699"/>
                  <a:pt x="2450967" y="822699"/>
                  <a:pt x="2450967" y="822699"/>
                </a:cubicBezTo>
                <a:cubicBezTo>
                  <a:pt x="2450967" y="597115"/>
                  <a:pt x="2450967" y="597115"/>
                  <a:pt x="2450967" y="597115"/>
                </a:cubicBezTo>
                <a:cubicBezTo>
                  <a:pt x="2450967" y="592511"/>
                  <a:pt x="2455562" y="587908"/>
                  <a:pt x="2464753" y="587908"/>
                </a:cubicBezTo>
                <a:cubicBezTo>
                  <a:pt x="2469348" y="587908"/>
                  <a:pt x="2473944" y="592511"/>
                  <a:pt x="2473944" y="597115"/>
                </a:cubicBezTo>
                <a:cubicBezTo>
                  <a:pt x="2473944" y="822699"/>
                  <a:pt x="2473944" y="822699"/>
                  <a:pt x="2473944" y="822699"/>
                </a:cubicBezTo>
                <a:cubicBezTo>
                  <a:pt x="2552065" y="822699"/>
                  <a:pt x="2552065" y="822699"/>
                  <a:pt x="2552065" y="822699"/>
                </a:cubicBezTo>
                <a:cubicBezTo>
                  <a:pt x="2552065" y="500436"/>
                  <a:pt x="2552065" y="500436"/>
                  <a:pt x="2552065" y="500436"/>
                </a:cubicBezTo>
                <a:lnTo>
                  <a:pt x="2551305" y="500436"/>
                </a:lnTo>
                <a:cubicBezTo>
                  <a:pt x="2551305" y="441949"/>
                  <a:pt x="2551305" y="441949"/>
                  <a:pt x="2551305" y="441949"/>
                </a:cubicBezTo>
                <a:cubicBezTo>
                  <a:pt x="2551305" y="437354"/>
                  <a:pt x="2555907" y="432758"/>
                  <a:pt x="2560508" y="432758"/>
                </a:cubicBezTo>
                <a:cubicBezTo>
                  <a:pt x="2565110" y="432758"/>
                  <a:pt x="2565110" y="437354"/>
                  <a:pt x="2565110" y="441949"/>
                </a:cubicBezTo>
                <a:cubicBezTo>
                  <a:pt x="2565110" y="579811"/>
                  <a:pt x="2565110" y="579811"/>
                  <a:pt x="2565110" y="579811"/>
                </a:cubicBezTo>
                <a:cubicBezTo>
                  <a:pt x="2620327" y="579811"/>
                  <a:pt x="2620327" y="579811"/>
                  <a:pt x="2620327" y="579811"/>
                </a:cubicBezTo>
                <a:cubicBezTo>
                  <a:pt x="2620327" y="391400"/>
                  <a:pt x="2620327" y="391400"/>
                  <a:pt x="2620327" y="391400"/>
                </a:cubicBezTo>
                <a:cubicBezTo>
                  <a:pt x="2620327" y="350041"/>
                  <a:pt x="2588117" y="317873"/>
                  <a:pt x="2546704" y="317873"/>
                </a:cubicBezTo>
                <a:cubicBezTo>
                  <a:pt x="2528298" y="340850"/>
                  <a:pt x="2496088" y="354636"/>
                  <a:pt x="2463878" y="354636"/>
                </a:cubicBezTo>
                <a:cubicBezTo>
                  <a:pt x="2431668" y="354636"/>
                  <a:pt x="2399458" y="340850"/>
                  <a:pt x="2381052" y="317873"/>
                </a:cubicBezTo>
                <a:close/>
                <a:moveTo>
                  <a:pt x="1884325" y="317873"/>
                </a:moveTo>
                <a:cubicBezTo>
                  <a:pt x="1842912" y="317873"/>
                  <a:pt x="1810702" y="350041"/>
                  <a:pt x="1810702" y="391400"/>
                </a:cubicBezTo>
                <a:cubicBezTo>
                  <a:pt x="1810702" y="579811"/>
                  <a:pt x="1810702" y="579811"/>
                  <a:pt x="1810702" y="579811"/>
                </a:cubicBezTo>
                <a:cubicBezTo>
                  <a:pt x="1865920" y="579811"/>
                  <a:pt x="1865920" y="579811"/>
                  <a:pt x="1865920" y="579811"/>
                </a:cubicBezTo>
                <a:cubicBezTo>
                  <a:pt x="1865920" y="441949"/>
                  <a:pt x="1865920" y="441949"/>
                  <a:pt x="1865920" y="441949"/>
                </a:cubicBezTo>
                <a:lnTo>
                  <a:pt x="1870521" y="432758"/>
                </a:lnTo>
                <a:cubicBezTo>
                  <a:pt x="1875123" y="432758"/>
                  <a:pt x="1879724" y="437354"/>
                  <a:pt x="1879724" y="441949"/>
                </a:cubicBezTo>
                <a:cubicBezTo>
                  <a:pt x="1879724" y="501689"/>
                  <a:pt x="1879724" y="501689"/>
                  <a:pt x="1879724" y="501689"/>
                </a:cubicBezTo>
                <a:lnTo>
                  <a:pt x="1880552" y="501689"/>
                </a:lnTo>
                <a:cubicBezTo>
                  <a:pt x="1880552" y="822699"/>
                  <a:pt x="1880552" y="822699"/>
                  <a:pt x="1880552" y="822699"/>
                </a:cubicBezTo>
                <a:cubicBezTo>
                  <a:pt x="1958747" y="822699"/>
                  <a:pt x="1958747" y="822699"/>
                  <a:pt x="1958747" y="822699"/>
                </a:cubicBezTo>
                <a:cubicBezTo>
                  <a:pt x="1958747" y="597115"/>
                  <a:pt x="1958747" y="597115"/>
                  <a:pt x="1958747" y="597115"/>
                </a:cubicBezTo>
                <a:cubicBezTo>
                  <a:pt x="1958747" y="592511"/>
                  <a:pt x="1963346" y="587908"/>
                  <a:pt x="1967946" y="587908"/>
                </a:cubicBezTo>
                <a:cubicBezTo>
                  <a:pt x="1977145" y="587908"/>
                  <a:pt x="1981745" y="592511"/>
                  <a:pt x="1981745" y="597115"/>
                </a:cubicBezTo>
                <a:cubicBezTo>
                  <a:pt x="1981745" y="822699"/>
                  <a:pt x="1981745" y="822699"/>
                  <a:pt x="1981745" y="822699"/>
                </a:cubicBezTo>
                <a:cubicBezTo>
                  <a:pt x="2059939" y="822699"/>
                  <a:pt x="2059939" y="822699"/>
                  <a:pt x="2059939" y="822699"/>
                </a:cubicBezTo>
                <a:cubicBezTo>
                  <a:pt x="2059939" y="500436"/>
                  <a:pt x="2059939" y="500436"/>
                  <a:pt x="2059939" y="500436"/>
                </a:cubicBezTo>
                <a:lnTo>
                  <a:pt x="2059180" y="500436"/>
                </a:lnTo>
                <a:cubicBezTo>
                  <a:pt x="2059180" y="441949"/>
                  <a:pt x="2059180" y="441949"/>
                  <a:pt x="2059180" y="441949"/>
                </a:cubicBezTo>
                <a:cubicBezTo>
                  <a:pt x="2059180" y="437354"/>
                  <a:pt x="2059180" y="432758"/>
                  <a:pt x="2063782" y="432758"/>
                </a:cubicBezTo>
                <a:cubicBezTo>
                  <a:pt x="2068383" y="432758"/>
                  <a:pt x="2072985" y="437354"/>
                  <a:pt x="2072985" y="441949"/>
                </a:cubicBezTo>
                <a:cubicBezTo>
                  <a:pt x="2072985" y="579811"/>
                  <a:pt x="2072985" y="579811"/>
                  <a:pt x="2072985" y="579811"/>
                </a:cubicBezTo>
                <a:cubicBezTo>
                  <a:pt x="2128202" y="579811"/>
                  <a:pt x="2128202" y="579811"/>
                  <a:pt x="2128202" y="579811"/>
                </a:cubicBezTo>
                <a:cubicBezTo>
                  <a:pt x="2128202" y="391400"/>
                  <a:pt x="2128202" y="391400"/>
                  <a:pt x="2128202" y="391400"/>
                </a:cubicBezTo>
                <a:cubicBezTo>
                  <a:pt x="2128202" y="350041"/>
                  <a:pt x="2095992" y="317873"/>
                  <a:pt x="2054579" y="317873"/>
                </a:cubicBezTo>
                <a:cubicBezTo>
                  <a:pt x="2031572" y="340850"/>
                  <a:pt x="2003963" y="354636"/>
                  <a:pt x="1967152" y="354636"/>
                </a:cubicBezTo>
                <a:cubicBezTo>
                  <a:pt x="1934941" y="354636"/>
                  <a:pt x="1907333" y="340850"/>
                  <a:pt x="1884325" y="317873"/>
                </a:cubicBezTo>
                <a:close/>
                <a:moveTo>
                  <a:pt x="1393280" y="317873"/>
                </a:moveTo>
                <a:cubicBezTo>
                  <a:pt x="1352051" y="317873"/>
                  <a:pt x="1315402" y="350041"/>
                  <a:pt x="1315402" y="391400"/>
                </a:cubicBezTo>
                <a:cubicBezTo>
                  <a:pt x="1315402" y="579811"/>
                  <a:pt x="1315402" y="579811"/>
                  <a:pt x="1315402" y="579811"/>
                </a:cubicBezTo>
                <a:cubicBezTo>
                  <a:pt x="1370375" y="579811"/>
                  <a:pt x="1370375" y="579811"/>
                  <a:pt x="1370375" y="579811"/>
                </a:cubicBezTo>
                <a:cubicBezTo>
                  <a:pt x="1370375" y="441949"/>
                  <a:pt x="1370375" y="441949"/>
                  <a:pt x="1370375" y="441949"/>
                </a:cubicBezTo>
                <a:cubicBezTo>
                  <a:pt x="1370375" y="437354"/>
                  <a:pt x="1374956" y="432758"/>
                  <a:pt x="1379537" y="432758"/>
                </a:cubicBezTo>
                <a:cubicBezTo>
                  <a:pt x="1384118" y="432758"/>
                  <a:pt x="1388699" y="437354"/>
                  <a:pt x="1388699" y="441949"/>
                </a:cubicBezTo>
                <a:cubicBezTo>
                  <a:pt x="1388699" y="485214"/>
                  <a:pt x="1388699" y="497146"/>
                  <a:pt x="1388699" y="500436"/>
                </a:cubicBezTo>
                <a:lnTo>
                  <a:pt x="1388427" y="500436"/>
                </a:lnTo>
                <a:cubicBezTo>
                  <a:pt x="1388427" y="822699"/>
                  <a:pt x="1388427" y="822699"/>
                  <a:pt x="1388427" y="822699"/>
                </a:cubicBezTo>
                <a:cubicBezTo>
                  <a:pt x="1466549" y="822699"/>
                  <a:pt x="1466549" y="822699"/>
                  <a:pt x="1466549" y="822699"/>
                </a:cubicBezTo>
                <a:cubicBezTo>
                  <a:pt x="1466549" y="597115"/>
                  <a:pt x="1466549" y="597115"/>
                  <a:pt x="1466549" y="597115"/>
                </a:cubicBezTo>
                <a:cubicBezTo>
                  <a:pt x="1466549" y="592511"/>
                  <a:pt x="1471144" y="587908"/>
                  <a:pt x="1475740" y="587908"/>
                </a:cubicBezTo>
                <a:cubicBezTo>
                  <a:pt x="1480335" y="587908"/>
                  <a:pt x="1484931" y="592511"/>
                  <a:pt x="1484931" y="597115"/>
                </a:cubicBezTo>
                <a:cubicBezTo>
                  <a:pt x="1484931" y="822699"/>
                  <a:pt x="1484931" y="822699"/>
                  <a:pt x="1484931" y="822699"/>
                </a:cubicBezTo>
                <a:cubicBezTo>
                  <a:pt x="1563052" y="822699"/>
                  <a:pt x="1563052" y="822699"/>
                  <a:pt x="1563052" y="822699"/>
                </a:cubicBezTo>
                <a:cubicBezTo>
                  <a:pt x="1563052" y="500436"/>
                  <a:pt x="1563052" y="500436"/>
                  <a:pt x="1563052" y="500436"/>
                </a:cubicBezTo>
                <a:lnTo>
                  <a:pt x="1562780" y="500436"/>
                </a:lnTo>
                <a:cubicBezTo>
                  <a:pt x="1562780" y="441949"/>
                  <a:pt x="1562780" y="441949"/>
                  <a:pt x="1562780" y="441949"/>
                </a:cubicBezTo>
                <a:cubicBezTo>
                  <a:pt x="1562780" y="437354"/>
                  <a:pt x="1567361" y="432758"/>
                  <a:pt x="1571942" y="432758"/>
                </a:cubicBezTo>
                <a:cubicBezTo>
                  <a:pt x="1576523" y="432758"/>
                  <a:pt x="1581104" y="437354"/>
                  <a:pt x="1581104" y="441949"/>
                </a:cubicBezTo>
                <a:cubicBezTo>
                  <a:pt x="1581104" y="579811"/>
                  <a:pt x="1581104" y="579811"/>
                  <a:pt x="1581104" y="579811"/>
                </a:cubicBezTo>
                <a:cubicBezTo>
                  <a:pt x="1636077" y="579811"/>
                  <a:pt x="1636077" y="579811"/>
                  <a:pt x="1636077" y="579811"/>
                </a:cubicBezTo>
                <a:cubicBezTo>
                  <a:pt x="1636077" y="391400"/>
                  <a:pt x="1636077" y="391400"/>
                  <a:pt x="1636077" y="391400"/>
                </a:cubicBezTo>
                <a:cubicBezTo>
                  <a:pt x="1636077" y="350041"/>
                  <a:pt x="1599429" y="317873"/>
                  <a:pt x="1562780" y="317873"/>
                </a:cubicBezTo>
                <a:cubicBezTo>
                  <a:pt x="1539875" y="340850"/>
                  <a:pt x="1507807" y="354636"/>
                  <a:pt x="1475740" y="354636"/>
                </a:cubicBezTo>
                <a:cubicBezTo>
                  <a:pt x="1443672" y="354636"/>
                  <a:pt x="1411605" y="340850"/>
                  <a:pt x="1393280" y="317873"/>
                </a:cubicBezTo>
                <a:close/>
                <a:moveTo>
                  <a:pt x="896900" y="317873"/>
                </a:moveTo>
                <a:cubicBezTo>
                  <a:pt x="855487" y="317873"/>
                  <a:pt x="823277" y="350041"/>
                  <a:pt x="823277" y="391400"/>
                </a:cubicBezTo>
                <a:cubicBezTo>
                  <a:pt x="823277" y="579811"/>
                  <a:pt x="823277" y="579811"/>
                  <a:pt x="823277" y="579811"/>
                </a:cubicBezTo>
                <a:cubicBezTo>
                  <a:pt x="878495" y="579811"/>
                  <a:pt x="878495" y="579811"/>
                  <a:pt x="878495" y="579811"/>
                </a:cubicBezTo>
                <a:cubicBezTo>
                  <a:pt x="878495" y="441949"/>
                  <a:pt x="878495" y="441949"/>
                  <a:pt x="878495" y="441949"/>
                </a:cubicBezTo>
                <a:cubicBezTo>
                  <a:pt x="878495" y="437354"/>
                  <a:pt x="883096" y="432758"/>
                  <a:pt x="887697" y="432758"/>
                </a:cubicBezTo>
                <a:cubicBezTo>
                  <a:pt x="892299" y="432758"/>
                  <a:pt x="896900" y="437354"/>
                  <a:pt x="896900" y="441949"/>
                </a:cubicBezTo>
                <a:cubicBezTo>
                  <a:pt x="896900" y="485214"/>
                  <a:pt x="896900" y="497146"/>
                  <a:pt x="896900" y="500436"/>
                </a:cubicBezTo>
                <a:lnTo>
                  <a:pt x="896302" y="500436"/>
                </a:lnTo>
                <a:cubicBezTo>
                  <a:pt x="896302" y="822699"/>
                  <a:pt x="896302" y="822699"/>
                  <a:pt x="896302" y="822699"/>
                </a:cubicBezTo>
                <a:cubicBezTo>
                  <a:pt x="969828" y="822699"/>
                  <a:pt x="969828" y="822699"/>
                  <a:pt x="969828" y="822699"/>
                </a:cubicBezTo>
                <a:cubicBezTo>
                  <a:pt x="969828" y="597115"/>
                  <a:pt x="969828" y="597115"/>
                  <a:pt x="969828" y="597115"/>
                </a:cubicBezTo>
                <a:cubicBezTo>
                  <a:pt x="969828" y="592511"/>
                  <a:pt x="974424" y="587908"/>
                  <a:pt x="983615" y="587908"/>
                </a:cubicBezTo>
                <a:cubicBezTo>
                  <a:pt x="988210" y="587908"/>
                  <a:pt x="992805" y="592511"/>
                  <a:pt x="992805" y="597115"/>
                </a:cubicBezTo>
                <a:cubicBezTo>
                  <a:pt x="992805" y="822699"/>
                  <a:pt x="992805" y="822699"/>
                  <a:pt x="992805" y="822699"/>
                </a:cubicBezTo>
                <a:cubicBezTo>
                  <a:pt x="1070927" y="822699"/>
                  <a:pt x="1070927" y="822699"/>
                  <a:pt x="1070927" y="822699"/>
                </a:cubicBezTo>
                <a:cubicBezTo>
                  <a:pt x="1070927" y="551111"/>
                  <a:pt x="1070927" y="508405"/>
                  <a:pt x="1070927" y="501689"/>
                </a:cubicBezTo>
                <a:cubicBezTo>
                  <a:pt x="1071755" y="441949"/>
                  <a:pt x="1071755" y="441949"/>
                  <a:pt x="1071755" y="441949"/>
                </a:cubicBezTo>
                <a:cubicBezTo>
                  <a:pt x="1071755" y="437354"/>
                  <a:pt x="1076357" y="432758"/>
                  <a:pt x="1080958" y="432758"/>
                </a:cubicBezTo>
                <a:cubicBezTo>
                  <a:pt x="1085560" y="432758"/>
                  <a:pt x="1085560" y="437354"/>
                  <a:pt x="1085560" y="441949"/>
                </a:cubicBezTo>
                <a:cubicBezTo>
                  <a:pt x="1085560" y="579811"/>
                  <a:pt x="1085560" y="579811"/>
                  <a:pt x="1085560" y="579811"/>
                </a:cubicBezTo>
                <a:cubicBezTo>
                  <a:pt x="1140777" y="579811"/>
                  <a:pt x="1140777" y="579811"/>
                  <a:pt x="1140777" y="579811"/>
                </a:cubicBezTo>
                <a:cubicBezTo>
                  <a:pt x="1140777" y="391400"/>
                  <a:pt x="1140777" y="391400"/>
                  <a:pt x="1140777" y="391400"/>
                </a:cubicBezTo>
                <a:cubicBezTo>
                  <a:pt x="1140777" y="350041"/>
                  <a:pt x="1108567" y="317873"/>
                  <a:pt x="1067154" y="317873"/>
                </a:cubicBezTo>
                <a:cubicBezTo>
                  <a:pt x="1044147" y="340850"/>
                  <a:pt x="1016538" y="354636"/>
                  <a:pt x="984328" y="354636"/>
                </a:cubicBezTo>
                <a:cubicBezTo>
                  <a:pt x="947516" y="354636"/>
                  <a:pt x="919908" y="340850"/>
                  <a:pt x="901502" y="317873"/>
                </a:cubicBezTo>
                <a:close/>
                <a:moveTo>
                  <a:pt x="404775" y="317873"/>
                </a:moveTo>
                <a:cubicBezTo>
                  <a:pt x="363362" y="317873"/>
                  <a:pt x="331152" y="350041"/>
                  <a:pt x="331152" y="391400"/>
                </a:cubicBezTo>
                <a:cubicBezTo>
                  <a:pt x="331152" y="579811"/>
                  <a:pt x="331152" y="579811"/>
                  <a:pt x="331152" y="579811"/>
                </a:cubicBezTo>
                <a:cubicBezTo>
                  <a:pt x="386370" y="579811"/>
                  <a:pt x="386370" y="579811"/>
                  <a:pt x="386370" y="579811"/>
                </a:cubicBezTo>
                <a:cubicBezTo>
                  <a:pt x="386370" y="441949"/>
                  <a:pt x="386370" y="441949"/>
                  <a:pt x="386370" y="441949"/>
                </a:cubicBezTo>
                <a:cubicBezTo>
                  <a:pt x="386370" y="437354"/>
                  <a:pt x="386370" y="432758"/>
                  <a:pt x="390971" y="432758"/>
                </a:cubicBezTo>
                <a:cubicBezTo>
                  <a:pt x="395572" y="432758"/>
                  <a:pt x="400174" y="437354"/>
                  <a:pt x="400174" y="441949"/>
                </a:cubicBezTo>
                <a:cubicBezTo>
                  <a:pt x="400174" y="485214"/>
                  <a:pt x="400174" y="497146"/>
                  <a:pt x="400174" y="500436"/>
                </a:cubicBezTo>
                <a:lnTo>
                  <a:pt x="399415" y="500436"/>
                </a:lnTo>
                <a:cubicBezTo>
                  <a:pt x="399415" y="822699"/>
                  <a:pt x="399415" y="822699"/>
                  <a:pt x="399415" y="822699"/>
                </a:cubicBezTo>
                <a:cubicBezTo>
                  <a:pt x="477537" y="822699"/>
                  <a:pt x="477537" y="822699"/>
                  <a:pt x="477537" y="822699"/>
                </a:cubicBezTo>
                <a:cubicBezTo>
                  <a:pt x="477537" y="597115"/>
                  <a:pt x="477537" y="597115"/>
                  <a:pt x="477537" y="597115"/>
                </a:cubicBezTo>
                <a:cubicBezTo>
                  <a:pt x="477537" y="592511"/>
                  <a:pt x="482132" y="587908"/>
                  <a:pt x="486728" y="587908"/>
                </a:cubicBezTo>
                <a:cubicBezTo>
                  <a:pt x="491323" y="587908"/>
                  <a:pt x="495918" y="592511"/>
                  <a:pt x="495918" y="597115"/>
                </a:cubicBezTo>
                <a:cubicBezTo>
                  <a:pt x="495918" y="822699"/>
                  <a:pt x="495918" y="822699"/>
                  <a:pt x="495918" y="822699"/>
                </a:cubicBezTo>
                <a:cubicBezTo>
                  <a:pt x="574040" y="822699"/>
                  <a:pt x="574040" y="822699"/>
                  <a:pt x="574040" y="822699"/>
                </a:cubicBezTo>
                <a:cubicBezTo>
                  <a:pt x="574040" y="551111"/>
                  <a:pt x="574040" y="508405"/>
                  <a:pt x="574040" y="501689"/>
                </a:cubicBezTo>
                <a:cubicBezTo>
                  <a:pt x="579630" y="501689"/>
                  <a:pt x="579630" y="501689"/>
                  <a:pt x="579630" y="501689"/>
                </a:cubicBezTo>
                <a:cubicBezTo>
                  <a:pt x="579630" y="441949"/>
                  <a:pt x="579630" y="441949"/>
                  <a:pt x="579630" y="441949"/>
                </a:cubicBezTo>
                <a:cubicBezTo>
                  <a:pt x="579630" y="437354"/>
                  <a:pt x="579630" y="432758"/>
                  <a:pt x="584232" y="432758"/>
                </a:cubicBezTo>
                <a:cubicBezTo>
                  <a:pt x="588833" y="432758"/>
                  <a:pt x="593435" y="437354"/>
                  <a:pt x="593435" y="441949"/>
                </a:cubicBezTo>
                <a:cubicBezTo>
                  <a:pt x="593435" y="579811"/>
                  <a:pt x="593435" y="579811"/>
                  <a:pt x="593435" y="579811"/>
                </a:cubicBezTo>
                <a:cubicBezTo>
                  <a:pt x="648652" y="579811"/>
                  <a:pt x="648652" y="579811"/>
                  <a:pt x="648652" y="579811"/>
                </a:cubicBezTo>
                <a:cubicBezTo>
                  <a:pt x="648652" y="391400"/>
                  <a:pt x="648652" y="391400"/>
                  <a:pt x="648652" y="391400"/>
                </a:cubicBezTo>
                <a:cubicBezTo>
                  <a:pt x="648652" y="350041"/>
                  <a:pt x="616442" y="317873"/>
                  <a:pt x="575029" y="317873"/>
                </a:cubicBezTo>
                <a:cubicBezTo>
                  <a:pt x="552022" y="340850"/>
                  <a:pt x="524413" y="354636"/>
                  <a:pt x="487601" y="354636"/>
                </a:cubicBezTo>
                <a:cubicBezTo>
                  <a:pt x="455391" y="354636"/>
                  <a:pt x="427783" y="340850"/>
                  <a:pt x="404775" y="317873"/>
                </a:cubicBezTo>
                <a:close/>
                <a:moveTo>
                  <a:pt x="4933315" y="146423"/>
                </a:moveTo>
                <a:cubicBezTo>
                  <a:pt x="4882463" y="146423"/>
                  <a:pt x="4841240" y="187646"/>
                  <a:pt x="4841240" y="238498"/>
                </a:cubicBezTo>
                <a:cubicBezTo>
                  <a:pt x="4841240" y="289350"/>
                  <a:pt x="4882463" y="330573"/>
                  <a:pt x="4933315" y="330573"/>
                </a:cubicBezTo>
                <a:cubicBezTo>
                  <a:pt x="4984167" y="330573"/>
                  <a:pt x="5025390" y="289350"/>
                  <a:pt x="5025390" y="238498"/>
                </a:cubicBezTo>
                <a:cubicBezTo>
                  <a:pt x="5025390" y="187646"/>
                  <a:pt x="4984167" y="146423"/>
                  <a:pt x="4933315" y="146423"/>
                </a:cubicBezTo>
                <a:close/>
                <a:moveTo>
                  <a:pt x="4436427" y="146423"/>
                </a:moveTo>
                <a:cubicBezTo>
                  <a:pt x="4385575" y="146423"/>
                  <a:pt x="4344352" y="187646"/>
                  <a:pt x="4344352" y="238498"/>
                </a:cubicBezTo>
                <a:cubicBezTo>
                  <a:pt x="4344352" y="289350"/>
                  <a:pt x="4385575" y="330573"/>
                  <a:pt x="4436427" y="330573"/>
                </a:cubicBezTo>
                <a:cubicBezTo>
                  <a:pt x="4487279" y="330573"/>
                  <a:pt x="4528502" y="289350"/>
                  <a:pt x="4528502" y="238498"/>
                </a:cubicBezTo>
                <a:cubicBezTo>
                  <a:pt x="4528502" y="187646"/>
                  <a:pt x="4487279" y="146423"/>
                  <a:pt x="4436427" y="146423"/>
                </a:cubicBezTo>
                <a:close/>
                <a:moveTo>
                  <a:pt x="3944302" y="146423"/>
                </a:moveTo>
                <a:cubicBezTo>
                  <a:pt x="3893450" y="146423"/>
                  <a:pt x="3852227" y="187646"/>
                  <a:pt x="3852227" y="238498"/>
                </a:cubicBezTo>
                <a:cubicBezTo>
                  <a:pt x="3852227" y="289350"/>
                  <a:pt x="3893450" y="330573"/>
                  <a:pt x="3944302" y="330573"/>
                </a:cubicBezTo>
                <a:cubicBezTo>
                  <a:pt x="3995154" y="330573"/>
                  <a:pt x="4036377" y="289350"/>
                  <a:pt x="4036377" y="238498"/>
                </a:cubicBezTo>
                <a:cubicBezTo>
                  <a:pt x="4036377" y="187646"/>
                  <a:pt x="3995154" y="146423"/>
                  <a:pt x="3944302" y="146423"/>
                </a:cubicBezTo>
                <a:close/>
                <a:moveTo>
                  <a:pt x="3449796" y="146423"/>
                </a:moveTo>
                <a:cubicBezTo>
                  <a:pt x="3400259" y="146423"/>
                  <a:pt x="3360102" y="187646"/>
                  <a:pt x="3360102" y="238498"/>
                </a:cubicBezTo>
                <a:cubicBezTo>
                  <a:pt x="3360102" y="289350"/>
                  <a:pt x="3400259" y="330573"/>
                  <a:pt x="3449796" y="330573"/>
                </a:cubicBezTo>
                <a:cubicBezTo>
                  <a:pt x="3499333" y="330573"/>
                  <a:pt x="3539490" y="289350"/>
                  <a:pt x="3539490" y="238498"/>
                </a:cubicBezTo>
                <a:cubicBezTo>
                  <a:pt x="3539490" y="187646"/>
                  <a:pt x="3499333" y="146423"/>
                  <a:pt x="3449796" y="146423"/>
                </a:cubicBezTo>
                <a:close/>
                <a:moveTo>
                  <a:pt x="2956083" y="146423"/>
                </a:moveTo>
                <a:cubicBezTo>
                  <a:pt x="2905670" y="146423"/>
                  <a:pt x="2864802" y="187646"/>
                  <a:pt x="2864802" y="238498"/>
                </a:cubicBezTo>
                <a:cubicBezTo>
                  <a:pt x="2864802" y="289350"/>
                  <a:pt x="2905670" y="330573"/>
                  <a:pt x="2956083" y="330573"/>
                </a:cubicBezTo>
                <a:cubicBezTo>
                  <a:pt x="3006496" y="330573"/>
                  <a:pt x="3047364" y="289350"/>
                  <a:pt x="3047364" y="238498"/>
                </a:cubicBezTo>
                <a:cubicBezTo>
                  <a:pt x="3047364" y="187646"/>
                  <a:pt x="3006496" y="146423"/>
                  <a:pt x="2956083" y="146423"/>
                </a:cubicBezTo>
                <a:close/>
                <a:moveTo>
                  <a:pt x="2464752" y="146423"/>
                </a:moveTo>
                <a:cubicBezTo>
                  <a:pt x="2413900" y="146423"/>
                  <a:pt x="2372677" y="187646"/>
                  <a:pt x="2372677" y="238498"/>
                </a:cubicBezTo>
                <a:cubicBezTo>
                  <a:pt x="2372677" y="289350"/>
                  <a:pt x="2413900" y="330573"/>
                  <a:pt x="2464752" y="330573"/>
                </a:cubicBezTo>
                <a:cubicBezTo>
                  <a:pt x="2515604" y="330573"/>
                  <a:pt x="2556827" y="289350"/>
                  <a:pt x="2556827" y="238498"/>
                </a:cubicBezTo>
                <a:cubicBezTo>
                  <a:pt x="2556827" y="187646"/>
                  <a:pt x="2515604" y="146423"/>
                  <a:pt x="2464752" y="146423"/>
                </a:cubicBezTo>
                <a:close/>
                <a:moveTo>
                  <a:pt x="1967865" y="146423"/>
                </a:moveTo>
                <a:cubicBezTo>
                  <a:pt x="1917013" y="146423"/>
                  <a:pt x="1875790" y="187646"/>
                  <a:pt x="1875790" y="238498"/>
                </a:cubicBezTo>
                <a:cubicBezTo>
                  <a:pt x="1875790" y="289350"/>
                  <a:pt x="1917013" y="330573"/>
                  <a:pt x="1967865" y="330573"/>
                </a:cubicBezTo>
                <a:cubicBezTo>
                  <a:pt x="2018717" y="330573"/>
                  <a:pt x="2059940" y="289350"/>
                  <a:pt x="2059940" y="238498"/>
                </a:cubicBezTo>
                <a:cubicBezTo>
                  <a:pt x="2059940" y="187646"/>
                  <a:pt x="2018717" y="146423"/>
                  <a:pt x="1967865" y="146423"/>
                </a:cubicBezTo>
                <a:close/>
                <a:moveTo>
                  <a:pt x="1475740" y="146423"/>
                </a:moveTo>
                <a:cubicBezTo>
                  <a:pt x="1424888" y="146423"/>
                  <a:pt x="1383665" y="187646"/>
                  <a:pt x="1383665" y="238498"/>
                </a:cubicBezTo>
                <a:cubicBezTo>
                  <a:pt x="1383665" y="289350"/>
                  <a:pt x="1424888" y="330573"/>
                  <a:pt x="1475740" y="330573"/>
                </a:cubicBezTo>
                <a:cubicBezTo>
                  <a:pt x="1526592" y="330573"/>
                  <a:pt x="1567815" y="289350"/>
                  <a:pt x="1567815" y="238498"/>
                </a:cubicBezTo>
                <a:cubicBezTo>
                  <a:pt x="1567815" y="187646"/>
                  <a:pt x="1526592" y="146423"/>
                  <a:pt x="1475740" y="146423"/>
                </a:cubicBezTo>
                <a:close/>
                <a:moveTo>
                  <a:pt x="983615" y="146423"/>
                </a:moveTo>
                <a:cubicBezTo>
                  <a:pt x="932763" y="146423"/>
                  <a:pt x="891540" y="187646"/>
                  <a:pt x="891540" y="238498"/>
                </a:cubicBezTo>
                <a:cubicBezTo>
                  <a:pt x="891540" y="289350"/>
                  <a:pt x="932763" y="330573"/>
                  <a:pt x="983615" y="330573"/>
                </a:cubicBezTo>
                <a:cubicBezTo>
                  <a:pt x="1034467" y="330573"/>
                  <a:pt x="1075690" y="289350"/>
                  <a:pt x="1075690" y="238498"/>
                </a:cubicBezTo>
                <a:cubicBezTo>
                  <a:pt x="1075690" y="187646"/>
                  <a:pt x="1034467" y="146423"/>
                  <a:pt x="983615" y="146423"/>
                </a:cubicBezTo>
                <a:close/>
                <a:moveTo>
                  <a:pt x="486727" y="146423"/>
                </a:moveTo>
                <a:cubicBezTo>
                  <a:pt x="435875" y="146423"/>
                  <a:pt x="394652" y="187646"/>
                  <a:pt x="394652" y="238498"/>
                </a:cubicBezTo>
                <a:cubicBezTo>
                  <a:pt x="394652" y="289350"/>
                  <a:pt x="435875" y="330573"/>
                  <a:pt x="486727" y="330573"/>
                </a:cubicBezTo>
                <a:cubicBezTo>
                  <a:pt x="537579" y="330573"/>
                  <a:pt x="578802" y="289350"/>
                  <a:pt x="578802" y="238498"/>
                </a:cubicBezTo>
                <a:cubicBezTo>
                  <a:pt x="578802" y="187646"/>
                  <a:pt x="537579" y="146423"/>
                  <a:pt x="486727" y="146423"/>
                </a:cubicBezTo>
                <a:close/>
                <a:moveTo>
                  <a:pt x="100087" y="0"/>
                </a:moveTo>
                <a:lnTo>
                  <a:pt x="5094699" y="0"/>
                </a:lnTo>
                <a:cubicBezTo>
                  <a:pt x="5260529" y="0"/>
                  <a:pt x="5394960" y="134431"/>
                  <a:pt x="5394960" y="300261"/>
                </a:cubicBezTo>
                <a:lnTo>
                  <a:pt x="5394960" y="900784"/>
                </a:lnTo>
                <a:cubicBezTo>
                  <a:pt x="5394960" y="956061"/>
                  <a:pt x="5350150" y="1000871"/>
                  <a:pt x="5294873" y="1000871"/>
                </a:cubicBezTo>
                <a:lnTo>
                  <a:pt x="300261" y="1000871"/>
                </a:lnTo>
                <a:cubicBezTo>
                  <a:pt x="134431" y="1000871"/>
                  <a:pt x="0" y="866440"/>
                  <a:pt x="0" y="700610"/>
                </a:cubicBezTo>
                <a:lnTo>
                  <a:pt x="0" y="100087"/>
                </a:lnTo>
                <a:cubicBezTo>
                  <a:pt x="0" y="44810"/>
                  <a:pt x="44810" y="0"/>
                  <a:pt x="100087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667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8" name="对角圆角矩形 76"/>
          <p:cNvSpPr/>
          <p:nvPr/>
        </p:nvSpPr>
        <p:spPr>
          <a:xfrm>
            <a:off x="4494087" y="4811563"/>
            <a:ext cx="5302105" cy="873717"/>
          </a:xfrm>
          <a:custGeom>
            <a:avLst/>
            <a:gdLst/>
            <a:ahLst/>
            <a:cxnLst/>
            <a:rect l="l" t="t" r="r" b="b"/>
            <a:pathLst>
              <a:path w="5394960" h="1000871">
                <a:moveTo>
                  <a:pt x="4845013" y="317873"/>
                </a:moveTo>
                <a:cubicBezTo>
                  <a:pt x="4803600" y="317873"/>
                  <a:pt x="4771390" y="350041"/>
                  <a:pt x="4771390" y="391400"/>
                </a:cubicBezTo>
                <a:cubicBezTo>
                  <a:pt x="4771390" y="579811"/>
                  <a:pt x="4771390" y="579811"/>
                  <a:pt x="4771390" y="579811"/>
                </a:cubicBezTo>
                <a:cubicBezTo>
                  <a:pt x="4826608" y="579811"/>
                  <a:pt x="4826608" y="579811"/>
                  <a:pt x="4826608" y="579811"/>
                </a:cubicBezTo>
                <a:cubicBezTo>
                  <a:pt x="4826608" y="441949"/>
                  <a:pt x="4826608" y="441949"/>
                  <a:pt x="4826608" y="441949"/>
                </a:cubicBezTo>
                <a:cubicBezTo>
                  <a:pt x="4826608" y="437354"/>
                  <a:pt x="4831209" y="432758"/>
                  <a:pt x="4835811" y="432758"/>
                </a:cubicBezTo>
                <a:cubicBezTo>
                  <a:pt x="4840412" y="432758"/>
                  <a:pt x="4840412" y="437354"/>
                  <a:pt x="4840412" y="441949"/>
                </a:cubicBezTo>
                <a:cubicBezTo>
                  <a:pt x="4840412" y="501689"/>
                  <a:pt x="4840412" y="501689"/>
                  <a:pt x="4840412" y="501689"/>
                </a:cubicBezTo>
                <a:lnTo>
                  <a:pt x="4841240" y="501689"/>
                </a:lnTo>
                <a:cubicBezTo>
                  <a:pt x="4841240" y="822699"/>
                  <a:pt x="4841240" y="822699"/>
                  <a:pt x="4841240" y="822699"/>
                </a:cubicBezTo>
                <a:cubicBezTo>
                  <a:pt x="4919435" y="822699"/>
                  <a:pt x="4919435" y="822699"/>
                  <a:pt x="4919435" y="822699"/>
                </a:cubicBezTo>
                <a:cubicBezTo>
                  <a:pt x="4919435" y="597115"/>
                  <a:pt x="4919435" y="597115"/>
                  <a:pt x="4919435" y="597115"/>
                </a:cubicBezTo>
                <a:cubicBezTo>
                  <a:pt x="4919435" y="592511"/>
                  <a:pt x="4924034" y="587908"/>
                  <a:pt x="4928634" y="587908"/>
                </a:cubicBezTo>
                <a:cubicBezTo>
                  <a:pt x="4937833" y="587908"/>
                  <a:pt x="4942433" y="592511"/>
                  <a:pt x="4942433" y="597115"/>
                </a:cubicBezTo>
                <a:cubicBezTo>
                  <a:pt x="4942433" y="822699"/>
                  <a:pt x="4942433" y="822699"/>
                  <a:pt x="4942433" y="822699"/>
                </a:cubicBezTo>
                <a:cubicBezTo>
                  <a:pt x="5020627" y="822699"/>
                  <a:pt x="5020627" y="822699"/>
                  <a:pt x="5020627" y="822699"/>
                </a:cubicBezTo>
                <a:cubicBezTo>
                  <a:pt x="5020627" y="500436"/>
                  <a:pt x="5020627" y="500436"/>
                  <a:pt x="5020627" y="500436"/>
                </a:cubicBezTo>
                <a:lnTo>
                  <a:pt x="5019868" y="500436"/>
                </a:lnTo>
                <a:cubicBezTo>
                  <a:pt x="5019868" y="441949"/>
                  <a:pt x="5019868" y="441949"/>
                  <a:pt x="5019868" y="441949"/>
                </a:cubicBezTo>
                <a:cubicBezTo>
                  <a:pt x="5019868" y="437354"/>
                  <a:pt x="5019868" y="432758"/>
                  <a:pt x="5024470" y="432758"/>
                </a:cubicBezTo>
                <a:cubicBezTo>
                  <a:pt x="5029071" y="432758"/>
                  <a:pt x="5033673" y="437354"/>
                  <a:pt x="5033673" y="441949"/>
                </a:cubicBezTo>
                <a:cubicBezTo>
                  <a:pt x="5033673" y="579811"/>
                  <a:pt x="5033673" y="579811"/>
                  <a:pt x="5033673" y="579811"/>
                </a:cubicBezTo>
                <a:cubicBezTo>
                  <a:pt x="5088890" y="579811"/>
                  <a:pt x="5088890" y="579811"/>
                  <a:pt x="5088890" y="579811"/>
                </a:cubicBezTo>
                <a:cubicBezTo>
                  <a:pt x="5088890" y="391400"/>
                  <a:pt x="5088890" y="391400"/>
                  <a:pt x="5088890" y="391400"/>
                </a:cubicBezTo>
                <a:cubicBezTo>
                  <a:pt x="5088890" y="350041"/>
                  <a:pt x="5056680" y="317873"/>
                  <a:pt x="5015267" y="317873"/>
                </a:cubicBezTo>
                <a:cubicBezTo>
                  <a:pt x="4992260" y="340850"/>
                  <a:pt x="4964651" y="354636"/>
                  <a:pt x="4932441" y="354636"/>
                </a:cubicBezTo>
                <a:cubicBezTo>
                  <a:pt x="4895629" y="354636"/>
                  <a:pt x="4868021" y="340850"/>
                  <a:pt x="4845013" y="317873"/>
                </a:cubicBezTo>
                <a:close/>
                <a:moveTo>
                  <a:pt x="4352888" y="317873"/>
                </a:moveTo>
                <a:cubicBezTo>
                  <a:pt x="4311475" y="317873"/>
                  <a:pt x="4279265" y="350041"/>
                  <a:pt x="4279265" y="391400"/>
                </a:cubicBezTo>
                <a:cubicBezTo>
                  <a:pt x="4279265" y="579811"/>
                  <a:pt x="4279265" y="579811"/>
                  <a:pt x="4279265" y="579811"/>
                </a:cubicBezTo>
                <a:cubicBezTo>
                  <a:pt x="4334483" y="579811"/>
                  <a:pt x="4334483" y="579811"/>
                  <a:pt x="4334483" y="579811"/>
                </a:cubicBezTo>
                <a:cubicBezTo>
                  <a:pt x="4334483" y="441949"/>
                  <a:pt x="4334483" y="441949"/>
                  <a:pt x="4334483" y="441949"/>
                </a:cubicBezTo>
                <a:cubicBezTo>
                  <a:pt x="4334483" y="437354"/>
                  <a:pt x="4334483" y="432758"/>
                  <a:pt x="4339084" y="432758"/>
                </a:cubicBezTo>
                <a:cubicBezTo>
                  <a:pt x="4343686" y="432758"/>
                  <a:pt x="4348287" y="437354"/>
                  <a:pt x="4348287" y="441949"/>
                </a:cubicBezTo>
                <a:cubicBezTo>
                  <a:pt x="4348287" y="501689"/>
                  <a:pt x="4348287" y="501689"/>
                  <a:pt x="4348287" y="501689"/>
                </a:cubicBezTo>
                <a:lnTo>
                  <a:pt x="4349115" y="501689"/>
                </a:lnTo>
                <a:cubicBezTo>
                  <a:pt x="4349115" y="822699"/>
                  <a:pt x="4349115" y="822699"/>
                  <a:pt x="4349115" y="822699"/>
                </a:cubicBezTo>
                <a:cubicBezTo>
                  <a:pt x="4427237" y="822699"/>
                  <a:pt x="4427237" y="822699"/>
                  <a:pt x="4427237" y="822699"/>
                </a:cubicBezTo>
                <a:cubicBezTo>
                  <a:pt x="4427237" y="597115"/>
                  <a:pt x="4427237" y="597115"/>
                  <a:pt x="4427237" y="597115"/>
                </a:cubicBezTo>
                <a:cubicBezTo>
                  <a:pt x="4427237" y="592511"/>
                  <a:pt x="4431832" y="587908"/>
                  <a:pt x="4436428" y="587908"/>
                </a:cubicBezTo>
                <a:cubicBezTo>
                  <a:pt x="4441023" y="587908"/>
                  <a:pt x="4445619" y="592511"/>
                  <a:pt x="4445619" y="597115"/>
                </a:cubicBezTo>
                <a:cubicBezTo>
                  <a:pt x="4445619" y="822699"/>
                  <a:pt x="4445619" y="822699"/>
                  <a:pt x="4445619" y="822699"/>
                </a:cubicBezTo>
                <a:cubicBezTo>
                  <a:pt x="4523740" y="822699"/>
                  <a:pt x="4523740" y="822699"/>
                  <a:pt x="4523740" y="822699"/>
                </a:cubicBezTo>
                <a:cubicBezTo>
                  <a:pt x="4523740" y="500436"/>
                  <a:pt x="4523740" y="500436"/>
                  <a:pt x="4523740" y="500436"/>
                </a:cubicBezTo>
                <a:lnTo>
                  <a:pt x="4523142" y="500436"/>
                </a:lnTo>
                <a:cubicBezTo>
                  <a:pt x="4523142" y="441949"/>
                  <a:pt x="4523142" y="441949"/>
                  <a:pt x="4523142" y="441949"/>
                </a:cubicBezTo>
                <a:cubicBezTo>
                  <a:pt x="4523142" y="437354"/>
                  <a:pt x="4527743" y="432758"/>
                  <a:pt x="4532345" y="432758"/>
                </a:cubicBezTo>
                <a:cubicBezTo>
                  <a:pt x="4536946" y="432758"/>
                  <a:pt x="4541548" y="437354"/>
                  <a:pt x="4541548" y="441949"/>
                </a:cubicBezTo>
                <a:cubicBezTo>
                  <a:pt x="4541548" y="579811"/>
                  <a:pt x="4541548" y="579811"/>
                  <a:pt x="4541548" y="579811"/>
                </a:cubicBezTo>
                <a:cubicBezTo>
                  <a:pt x="4596765" y="579811"/>
                  <a:pt x="4596765" y="579811"/>
                  <a:pt x="4596765" y="579811"/>
                </a:cubicBezTo>
                <a:cubicBezTo>
                  <a:pt x="4596765" y="391400"/>
                  <a:pt x="4596765" y="391400"/>
                  <a:pt x="4596765" y="391400"/>
                </a:cubicBezTo>
                <a:cubicBezTo>
                  <a:pt x="4596765" y="350041"/>
                  <a:pt x="4564555" y="317873"/>
                  <a:pt x="4523142" y="317873"/>
                </a:cubicBezTo>
                <a:cubicBezTo>
                  <a:pt x="4500135" y="340850"/>
                  <a:pt x="4467925" y="354636"/>
                  <a:pt x="4435715" y="354636"/>
                </a:cubicBezTo>
                <a:cubicBezTo>
                  <a:pt x="4403504" y="354636"/>
                  <a:pt x="4371294" y="340850"/>
                  <a:pt x="4352888" y="317873"/>
                </a:cubicBezTo>
                <a:close/>
                <a:moveTo>
                  <a:pt x="3857588" y="317873"/>
                </a:moveTo>
                <a:cubicBezTo>
                  <a:pt x="3816175" y="317873"/>
                  <a:pt x="3783965" y="350041"/>
                  <a:pt x="3783965" y="391400"/>
                </a:cubicBezTo>
                <a:cubicBezTo>
                  <a:pt x="3783965" y="579811"/>
                  <a:pt x="3783965" y="579811"/>
                  <a:pt x="3783965" y="579811"/>
                </a:cubicBezTo>
                <a:cubicBezTo>
                  <a:pt x="3839183" y="579811"/>
                  <a:pt x="3839183" y="579811"/>
                  <a:pt x="3839183" y="579811"/>
                </a:cubicBezTo>
                <a:cubicBezTo>
                  <a:pt x="3839183" y="441949"/>
                  <a:pt x="3839183" y="441949"/>
                  <a:pt x="3839183" y="441949"/>
                </a:cubicBezTo>
                <a:cubicBezTo>
                  <a:pt x="3839183" y="437354"/>
                  <a:pt x="3843784" y="432758"/>
                  <a:pt x="3848386" y="432758"/>
                </a:cubicBezTo>
                <a:cubicBezTo>
                  <a:pt x="3852987" y="432758"/>
                  <a:pt x="3857588" y="437354"/>
                  <a:pt x="3857588" y="441949"/>
                </a:cubicBezTo>
                <a:cubicBezTo>
                  <a:pt x="3857588" y="485214"/>
                  <a:pt x="3857588" y="497146"/>
                  <a:pt x="3857588" y="500436"/>
                </a:cubicBezTo>
                <a:lnTo>
                  <a:pt x="3856990" y="500436"/>
                </a:lnTo>
                <a:cubicBezTo>
                  <a:pt x="3856990" y="822699"/>
                  <a:pt x="3856990" y="822699"/>
                  <a:pt x="3856990" y="822699"/>
                </a:cubicBezTo>
                <a:cubicBezTo>
                  <a:pt x="3930517" y="822699"/>
                  <a:pt x="3930517" y="822699"/>
                  <a:pt x="3930517" y="822699"/>
                </a:cubicBezTo>
                <a:cubicBezTo>
                  <a:pt x="3930517" y="597115"/>
                  <a:pt x="3930517" y="597115"/>
                  <a:pt x="3930517" y="597115"/>
                </a:cubicBezTo>
                <a:cubicBezTo>
                  <a:pt x="3930517" y="592511"/>
                  <a:pt x="3935112" y="587908"/>
                  <a:pt x="3944303" y="587908"/>
                </a:cubicBezTo>
                <a:cubicBezTo>
                  <a:pt x="3948898" y="587908"/>
                  <a:pt x="3953494" y="592511"/>
                  <a:pt x="3953494" y="597115"/>
                </a:cubicBezTo>
                <a:cubicBezTo>
                  <a:pt x="3953494" y="822699"/>
                  <a:pt x="3953494" y="822699"/>
                  <a:pt x="3953494" y="822699"/>
                </a:cubicBezTo>
                <a:cubicBezTo>
                  <a:pt x="4031615" y="822699"/>
                  <a:pt x="4031615" y="822699"/>
                  <a:pt x="4031615" y="822699"/>
                </a:cubicBezTo>
                <a:cubicBezTo>
                  <a:pt x="4031615" y="551111"/>
                  <a:pt x="4031615" y="508405"/>
                  <a:pt x="4031615" y="501689"/>
                </a:cubicBezTo>
                <a:cubicBezTo>
                  <a:pt x="4032443" y="441949"/>
                  <a:pt x="4032443" y="441949"/>
                  <a:pt x="4032443" y="441949"/>
                </a:cubicBezTo>
                <a:cubicBezTo>
                  <a:pt x="4032443" y="437354"/>
                  <a:pt x="4037045" y="432758"/>
                  <a:pt x="4041646" y="432758"/>
                </a:cubicBezTo>
                <a:cubicBezTo>
                  <a:pt x="4046248" y="432758"/>
                  <a:pt x="4050849" y="437354"/>
                  <a:pt x="4050849" y="441949"/>
                </a:cubicBezTo>
                <a:cubicBezTo>
                  <a:pt x="4050849" y="579811"/>
                  <a:pt x="4050849" y="579811"/>
                  <a:pt x="4050849" y="579811"/>
                </a:cubicBezTo>
                <a:cubicBezTo>
                  <a:pt x="4101465" y="579811"/>
                  <a:pt x="4101465" y="579811"/>
                  <a:pt x="4101465" y="579811"/>
                </a:cubicBezTo>
                <a:cubicBezTo>
                  <a:pt x="4101465" y="391400"/>
                  <a:pt x="4101465" y="391400"/>
                  <a:pt x="4101465" y="391400"/>
                </a:cubicBezTo>
                <a:cubicBezTo>
                  <a:pt x="4101465" y="350041"/>
                  <a:pt x="4069255" y="317873"/>
                  <a:pt x="4027842" y="317873"/>
                </a:cubicBezTo>
                <a:cubicBezTo>
                  <a:pt x="4009436" y="340850"/>
                  <a:pt x="3977226" y="354636"/>
                  <a:pt x="3945016" y="354636"/>
                </a:cubicBezTo>
                <a:cubicBezTo>
                  <a:pt x="3912806" y="354636"/>
                  <a:pt x="3880596" y="340850"/>
                  <a:pt x="3862190" y="317873"/>
                </a:cubicBezTo>
                <a:close/>
                <a:moveTo>
                  <a:pt x="3365463" y="317873"/>
                </a:moveTo>
                <a:cubicBezTo>
                  <a:pt x="3324050" y="317873"/>
                  <a:pt x="3291840" y="350041"/>
                  <a:pt x="3291840" y="391400"/>
                </a:cubicBezTo>
                <a:cubicBezTo>
                  <a:pt x="3291840" y="579811"/>
                  <a:pt x="3291840" y="579811"/>
                  <a:pt x="3291840" y="579811"/>
                </a:cubicBezTo>
                <a:cubicBezTo>
                  <a:pt x="3347058" y="579811"/>
                  <a:pt x="3347058" y="579811"/>
                  <a:pt x="3347058" y="579811"/>
                </a:cubicBezTo>
                <a:cubicBezTo>
                  <a:pt x="3347058" y="441949"/>
                  <a:pt x="3347058" y="441949"/>
                  <a:pt x="3347058" y="441949"/>
                </a:cubicBezTo>
                <a:cubicBezTo>
                  <a:pt x="3347058" y="437354"/>
                  <a:pt x="3351659" y="432758"/>
                  <a:pt x="3356261" y="432758"/>
                </a:cubicBezTo>
                <a:cubicBezTo>
                  <a:pt x="3360862" y="432758"/>
                  <a:pt x="3360862" y="437354"/>
                  <a:pt x="3360862" y="441949"/>
                </a:cubicBezTo>
                <a:cubicBezTo>
                  <a:pt x="3360862" y="485214"/>
                  <a:pt x="3360862" y="497146"/>
                  <a:pt x="3360862" y="500436"/>
                </a:cubicBezTo>
                <a:lnTo>
                  <a:pt x="3360102" y="500436"/>
                </a:lnTo>
                <a:cubicBezTo>
                  <a:pt x="3360102" y="822699"/>
                  <a:pt x="3360102" y="822699"/>
                  <a:pt x="3360102" y="822699"/>
                </a:cubicBezTo>
                <a:cubicBezTo>
                  <a:pt x="3438297" y="822699"/>
                  <a:pt x="3438297" y="822699"/>
                  <a:pt x="3438297" y="822699"/>
                </a:cubicBezTo>
                <a:cubicBezTo>
                  <a:pt x="3438297" y="597115"/>
                  <a:pt x="3438297" y="597115"/>
                  <a:pt x="3438297" y="597115"/>
                </a:cubicBezTo>
                <a:cubicBezTo>
                  <a:pt x="3438297" y="592511"/>
                  <a:pt x="3442896" y="587908"/>
                  <a:pt x="3447496" y="587908"/>
                </a:cubicBezTo>
                <a:cubicBezTo>
                  <a:pt x="3456695" y="587908"/>
                  <a:pt x="3461295" y="592511"/>
                  <a:pt x="3461295" y="597115"/>
                </a:cubicBezTo>
                <a:cubicBezTo>
                  <a:pt x="3461295" y="822699"/>
                  <a:pt x="3461295" y="822699"/>
                  <a:pt x="3461295" y="822699"/>
                </a:cubicBezTo>
                <a:cubicBezTo>
                  <a:pt x="3539489" y="822699"/>
                  <a:pt x="3539489" y="822699"/>
                  <a:pt x="3539489" y="822699"/>
                </a:cubicBezTo>
                <a:cubicBezTo>
                  <a:pt x="3539489" y="551111"/>
                  <a:pt x="3539489" y="508405"/>
                  <a:pt x="3539489" y="501689"/>
                </a:cubicBezTo>
                <a:cubicBezTo>
                  <a:pt x="3540318" y="441949"/>
                  <a:pt x="3540318" y="441949"/>
                  <a:pt x="3540318" y="441949"/>
                </a:cubicBezTo>
                <a:cubicBezTo>
                  <a:pt x="3540318" y="437354"/>
                  <a:pt x="3540318" y="432758"/>
                  <a:pt x="3544920" y="432758"/>
                </a:cubicBezTo>
                <a:cubicBezTo>
                  <a:pt x="3549521" y="432758"/>
                  <a:pt x="3554123" y="437354"/>
                  <a:pt x="3554123" y="441949"/>
                </a:cubicBezTo>
                <a:cubicBezTo>
                  <a:pt x="3554123" y="579811"/>
                  <a:pt x="3554123" y="579811"/>
                  <a:pt x="3554123" y="579811"/>
                </a:cubicBezTo>
                <a:cubicBezTo>
                  <a:pt x="3609340" y="579811"/>
                  <a:pt x="3609340" y="579811"/>
                  <a:pt x="3609340" y="579811"/>
                </a:cubicBezTo>
                <a:cubicBezTo>
                  <a:pt x="3609340" y="391400"/>
                  <a:pt x="3609340" y="391400"/>
                  <a:pt x="3609340" y="391400"/>
                </a:cubicBezTo>
                <a:cubicBezTo>
                  <a:pt x="3609340" y="350041"/>
                  <a:pt x="3577130" y="317873"/>
                  <a:pt x="3535717" y="317873"/>
                </a:cubicBezTo>
                <a:cubicBezTo>
                  <a:pt x="3512710" y="340850"/>
                  <a:pt x="3485101" y="354636"/>
                  <a:pt x="3448290" y="354636"/>
                </a:cubicBezTo>
                <a:cubicBezTo>
                  <a:pt x="3416079" y="354636"/>
                  <a:pt x="3388471" y="340850"/>
                  <a:pt x="3365463" y="317873"/>
                </a:cubicBezTo>
                <a:close/>
                <a:moveTo>
                  <a:pt x="2873338" y="317873"/>
                </a:moveTo>
                <a:cubicBezTo>
                  <a:pt x="2831925" y="317873"/>
                  <a:pt x="2799715" y="350041"/>
                  <a:pt x="2799715" y="391400"/>
                </a:cubicBezTo>
                <a:cubicBezTo>
                  <a:pt x="2799715" y="579811"/>
                  <a:pt x="2799715" y="579811"/>
                  <a:pt x="2799715" y="579811"/>
                </a:cubicBezTo>
                <a:cubicBezTo>
                  <a:pt x="2850331" y="579811"/>
                  <a:pt x="2850331" y="579811"/>
                  <a:pt x="2850331" y="579811"/>
                </a:cubicBezTo>
                <a:cubicBezTo>
                  <a:pt x="2850331" y="441949"/>
                  <a:pt x="2850331" y="441949"/>
                  <a:pt x="2850331" y="441949"/>
                </a:cubicBezTo>
                <a:cubicBezTo>
                  <a:pt x="2850331" y="437354"/>
                  <a:pt x="2854933" y="432758"/>
                  <a:pt x="2859534" y="432758"/>
                </a:cubicBezTo>
                <a:cubicBezTo>
                  <a:pt x="2864136" y="432758"/>
                  <a:pt x="2868737" y="437354"/>
                  <a:pt x="2868737" y="441949"/>
                </a:cubicBezTo>
                <a:cubicBezTo>
                  <a:pt x="2868737" y="485214"/>
                  <a:pt x="2868737" y="497146"/>
                  <a:pt x="2868737" y="500436"/>
                </a:cubicBezTo>
                <a:lnTo>
                  <a:pt x="2867977" y="500436"/>
                </a:lnTo>
                <a:cubicBezTo>
                  <a:pt x="2867977" y="822699"/>
                  <a:pt x="2867977" y="822699"/>
                  <a:pt x="2867977" y="822699"/>
                </a:cubicBezTo>
                <a:cubicBezTo>
                  <a:pt x="2946099" y="822699"/>
                  <a:pt x="2946099" y="822699"/>
                  <a:pt x="2946099" y="822699"/>
                </a:cubicBezTo>
                <a:cubicBezTo>
                  <a:pt x="2946099" y="597115"/>
                  <a:pt x="2946099" y="597115"/>
                  <a:pt x="2946099" y="597115"/>
                </a:cubicBezTo>
                <a:cubicBezTo>
                  <a:pt x="2946099" y="592511"/>
                  <a:pt x="2950694" y="587908"/>
                  <a:pt x="2955290" y="587908"/>
                </a:cubicBezTo>
                <a:cubicBezTo>
                  <a:pt x="2959885" y="587908"/>
                  <a:pt x="2964481" y="592511"/>
                  <a:pt x="2964481" y="597115"/>
                </a:cubicBezTo>
                <a:cubicBezTo>
                  <a:pt x="2964481" y="822699"/>
                  <a:pt x="2964481" y="822699"/>
                  <a:pt x="2964481" y="822699"/>
                </a:cubicBezTo>
                <a:cubicBezTo>
                  <a:pt x="3042602" y="822699"/>
                  <a:pt x="3042602" y="822699"/>
                  <a:pt x="3042602" y="822699"/>
                </a:cubicBezTo>
                <a:cubicBezTo>
                  <a:pt x="3042602" y="551111"/>
                  <a:pt x="3042602" y="508405"/>
                  <a:pt x="3042602" y="501689"/>
                </a:cubicBezTo>
                <a:cubicBezTo>
                  <a:pt x="3043592" y="441949"/>
                  <a:pt x="3043592" y="441949"/>
                  <a:pt x="3043592" y="441949"/>
                </a:cubicBezTo>
                <a:cubicBezTo>
                  <a:pt x="3043592" y="437354"/>
                  <a:pt x="3048193" y="432758"/>
                  <a:pt x="3052795" y="432758"/>
                </a:cubicBezTo>
                <a:cubicBezTo>
                  <a:pt x="3057396" y="432758"/>
                  <a:pt x="3061998" y="437354"/>
                  <a:pt x="3061998" y="441949"/>
                </a:cubicBezTo>
                <a:cubicBezTo>
                  <a:pt x="3061998" y="579811"/>
                  <a:pt x="3061998" y="579811"/>
                  <a:pt x="3061998" y="579811"/>
                </a:cubicBezTo>
                <a:cubicBezTo>
                  <a:pt x="3117215" y="579811"/>
                  <a:pt x="3117215" y="579811"/>
                  <a:pt x="3117215" y="579811"/>
                </a:cubicBezTo>
                <a:cubicBezTo>
                  <a:pt x="3117215" y="391400"/>
                  <a:pt x="3117215" y="391400"/>
                  <a:pt x="3117215" y="391400"/>
                </a:cubicBezTo>
                <a:cubicBezTo>
                  <a:pt x="3117215" y="350041"/>
                  <a:pt x="3080404" y="317873"/>
                  <a:pt x="3043592" y="317873"/>
                </a:cubicBezTo>
                <a:cubicBezTo>
                  <a:pt x="3020585" y="340850"/>
                  <a:pt x="2988375" y="354636"/>
                  <a:pt x="2956165" y="354636"/>
                </a:cubicBezTo>
                <a:cubicBezTo>
                  <a:pt x="2923954" y="354636"/>
                  <a:pt x="2891744" y="340850"/>
                  <a:pt x="2873338" y="317873"/>
                </a:cubicBezTo>
                <a:close/>
                <a:moveTo>
                  <a:pt x="2376450" y="317873"/>
                </a:moveTo>
                <a:cubicBezTo>
                  <a:pt x="2335037" y="317873"/>
                  <a:pt x="2302827" y="350041"/>
                  <a:pt x="2302827" y="391400"/>
                </a:cubicBezTo>
                <a:cubicBezTo>
                  <a:pt x="2302827" y="579811"/>
                  <a:pt x="2302827" y="579811"/>
                  <a:pt x="2302827" y="579811"/>
                </a:cubicBezTo>
                <a:cubicBezTo>
                  <a:pt x="2358045" y="579811"/>
                  <a:pt x="2358045" y="579811"/>
                  <a:pt x="2358045" y="579811"/>
                </a:cubicBezTo>
                <a:cubicBezTo>
                  <a:pt x="2358045" y="441949"/>
                  <a:pt x="2358045" y="441949"/>
                  <a:pt x="2358045" y="441949"/>
                </a:cubicBezTo>
                <a:cubicBezTo>
                  <a:pt x="2358045" y="437354"/>
                  <a:pt x="2362646" y="432758"/>
                  <a:pt x="2367248" y="432758"/>
                </a:cubicBezTo>
                <a:cubicBezTo>
                  <a:pt x="2371849" y="432758"/>
                  <a:pt x="2376450" y="437354"/>
                  <a:pt x="2376450" y="441949"/>
                </a:cubicBezTo>
                <a:cubicBezTo>
                  <a:pt x="2376450" y="501689"/>
                  <a:pt x="2376450" y="501689"/>
                  <a:pt x="2376450" y="501689"/>
                </a:cubicBezTo>
                <a:lnTo>
                  <a:pt x="2377440" y="501689"/>
                </a:lnTo>
                <a:cubicBezTo>
                  <a:pt x="2377440" y="822699"/>
                  <a:pt x="2377440" y="822699"/>
                  <a:pt x="2377440" y="822699"/>
                </a:cubicBezTo>
                <a:cubicBezTo>
                  <a:pt x="2450967" y="822699"/>
                  <a:pt x="2450967" y="822699"/>
                  <a:pt x="2450967" y="822699"/>
                </a:cubicBezTo>
                <a:cubicBezTo>
                  <a:pt x="2450967" y="597115"/>
                  <a:pt x="2450967" y="597115"/>
                  <a:pt x="2450967" y="597115"/>
                </a:cubicBezTo>
                <a:cubicBezTo>
                  <a:pt x="2450967" y="592511"/>
                  <a:pt x="2455562" y="587908"/>
                  <a:pt x="2464753" y="587908"/>
                </a:cubicBezTo>
                <a:cubicBezTo>
                  <a:pt x="2469348" y="587908"/>
                  <a:pt x="2473944" y="592511"/>
                  <a:pt x="2473944" y="597115"/>
                </a:cubicBezTo>
                <a:cubicBezTo>
                  <a:pt x="2473944" y="822699"/>
                  <a:pt x="2473944" y="822699"/>
                  <a:pt x="2473944" y="822699"/>
                </a:cubicBezTo>
                <a:cubicBezTo>
                  <a:pt x="2552065" y="822699"/>
                  <a:pt x="2552065" y="822699"/>
                  <a:pt x="2552065" y="822699"/>
                </a:cubicBezTo>
                <a:cubicBezTo>
                  <a:pt x="2552065" y="500436"/>
                  <a:pt x="2552065" y="500436"/>
                  <a:pt x="2552065" y="500436"/>
                </a:cubicBezTo>
                <a:lnTo>
                  <a:pt x="2551305" y="500436"/>
                </a:lnTo>
                <a:cubicBezTo>
                  <a:pt x="2551305" y="441949"/>
                  <a:pt x="2551305" y="441949"/>
                  <a:pt x="2551305" y="441949"/>
                </a:cubicBezTo>
                <a:cubicBezTo>
                  <a:pt x="2551305" y="437354"/>
                  <a:pt x="2555907" y="432758"/>
                  <a:pt x="2560508" y="432758"/>
                </a:cubicBezTo>
                <a:cubicBezTo>
                  <a:pt x="2565110" y="432758"/>
                  <a:pt x="2565110" y="437354"/>
                  <a:pt x="2565110" y="441949"/>
                </a:cubicBezTo>
                <a:cubicBezTo>
                  <a:pt x="2565110" y="579811"/>
                  <a:pt x="2565110" y="579811"/>
                  <a:pt x="2565110" y="579811"/>
                </a:cubicBezTo>
                <a:cubicBezTo>
                  <a:pt x="2620327" y="579811"/>
                  <a:pt x="2620327" y="579811"/>
                  <a:pt x="2620327" y="579811"/>
                </a:cubicBezTo>
                <a:cubicBezTo>
                  <a:pt x="2620327" y="391400"/>
                  <a:pt x="2620327" y="391400"/>
                  <a:pt x="2620327" y="391400"/>
                </a:cubicBezTo>
                <a:cubicBezTo>
                  <a:pt x="2620327" y="350041"/>
                  <a:pt x="2588117" y="317873"/>
                  <a:pt x="2546704" y="317873"/>
                </a:cubicBezTo>
                <a:cubicBezTo>
                  <a:pt x="2528298" y="340850"/>
                  <a:pt x="2496088" y="354636"/>
                  <a:pt x="2463878" y="354636"/>
                </a:cubicBezTo>
                <a:cubicBezTo>
                  <a:pt x="2431668" y="354636"/>
                  <a:pt x="2399458" y="340850"/>
                  <a:pt x="2381052" y="317873"/>
                </a:cubicBezTo>
                <a:close/>
                <a:moveTo>
                  <a:pt x="1884325" y="317873"/>
                </a:moveTo>
                <a:cubicBezTo>
                  <a:pt x="1842912" y="317873"/>
                  <a:pt x="1810702" y="350041"/>
                  <a:pt x="1810702" y="391400"/>
                </a:cubicBezTo>
                <a:cubicBezTo>
                  <a:pt x="1810702" y="579811"/>
                  <a:pt x="1810702" y="579811"/>
                  <a:pt x="1810702" y="579811"/>
                </a:cubicBezTo>
                <a:cubicBezTo>
                  <a:pt x="1865920" y="579811"/>
                  <a:pt x="1865920" y="579811"/>
                  <a:pt x="1865920" y="579811"/>
                </a:cubicBezTo>
                <a:cubicBezTo>
                  <a:pt x="1865920" y="441949"/>
                  <a:pt x="1865920" y="441949"/>
                  <a:pt x="1865920" y="441949"/>
                </a:cubicBezTo>
                <a:lnTo>
                  <a:pt x="1870521" y="432758"/>
                </a:lnTo>
                <a:cubicBezTo>
                  <a:pt x="1875123" y="432758"/>
                  <a:pt x="1879724" y="437354"/>
                  <a:pt x="1879724" y="441949"/>
                </a:cubicBezTo>
                <a:cubicBezTo>
                  <a:pt x="1879724" y="501689"/>
                  <a:pt x="1879724" y="501689"/>
                  <a:pt x="1879724" y="501689"/>
                </a:cubicBezTo>
                <a:lnTo>
                  <a:pt x="1880552" y="501689"/>
                </a:lnTo>
                <a:cubicBezTo>
                  <a:pt x="1880552" y="822699"/>
                  <a:pt x="1880552" y="822699"/>
                  <a:pt x="1880552" y="822699"/>
                </a:cubicBezTo>
                <a:cubicBezTo>
                  <a:pt x="1958747" y="822699"/>
                  <a:pt x="1958747" y="822699"/>
                  <a:pt x="1958747" y="822699"/>
                </a:cubicBezTo>
                <a:cubicBezTo>
                  <a:pt x="1958747" y="597115"/>
                  <a:pt x="1958747" y="597115"/>
                  <a:pt x="1958747" y="597115"/>
                </a:cubicBezTo>
                <a:cubicBezTo>
                  <a:pt x="1958747" y="592511"/>
                  <a:pt x="1963346" y="587908"/>
                  <a:pt x="1967946" y="587908"/>
                </a:cubicBezTo>
                <a:cubicBezTo>
                  <a:pt x="1977145" y="587908"/>
                  <a:pt x="1981745" y="592511"/>
                  <a:pt x="1981745" y="597115"/>
                </a:cubicBezTo>
                <a:cubicBezTo>
                  <a:pt x="1981745" y="822699"/>
                  <a:pt x="1981745" y="822699"/>
                  <a:pt x="1981745" y="822699"/>
                </a:cubicBezTo>
                <a:cubicBezTo>
                  <a:pt x="2059939" y="822699"/>
                  <a:pt x="2059939" y="822699"/>
                  <a:pt x="2059939" y="822699"/>
                </a:cubicBezTo>
                <a:cubicBezTo>
                  <a:pt x="2059939" y="500436"/>
                  <a:pt x="2059939" y="500436"/>
                  <a:pt x="2059939" y="500436"/>
                </a:cubicBezTo>
                <a:lnTo>
                  <a:pt x="2059180" y="500436"/>
                </a:lnTo>
                <a:cubicBezTo>
                  <a:pt x="2059180" y="441949"/>
                  <a:pt x="2059180" y="441949"/>
                  <a:pt x="2059180" y="441949"/>
                </a:cubicBezTo>
                <a:cubicBezTo>
                  <a:pt x="2059180" y="437354"/>
                  <a:pt x="2059180" y="432758"/>
                  <a:pt x="2063782" y="432758"/>
                </a:cubicBezTo>
                <a:cubicBezTo>
                  <a:pt x="2068383" y="432758"/>
                  <a:pt x="2072985" y="437354"/>
                  <a:pt x="2072985" y="441949"/>
                </a:cubicBezTo>
                <a:cubicBezTo>
                  <a:pt x="2072985" y="579811"/>
                  <a:pt x="2072985" y="579811"/>
                  <a:pt x="2072985" y="579811"/>
                </a:cubicBezTo>
                <a:cubicBezTo>
                  <a:pt x="2128202" y="579811"/>
                  <a:pt x="2128202" y="579811"/>
                  <a:pt x="2128202" y="579811"/>
                </a:cubicBezTo>
                <a:cubicBezTo>
                  <a:pt x="2128202" y="391400"/>
                  <a:pt x="2128202" y="391400"/>
                  <a:pt x="2128202" y="391400"/>
                </a:cubicBezTo>
                <a:cubicBezTo>
                  <a:pt x="2128202" y="350041"/>
                  <a:pt x="2095992" y="317873"/>
                  <a:pt x="2054579" y="317873"/>
                </a:cubicBezTo>
                <a:cubicBezTo>
                  <a:pt x="2031572" y="340850"/>
                  <a:pt x="2003963" y="354636"/>
                  <a:pt x="1967152" y="354636"/>
                </a:cubicBezTo>
                <a:cubicBezTo>
                  <a:pt x="1934941" y="354636"/>
                  <a:pt x="1907333" y="340850"/>
                  <a:pt x="1884325" y="317873"/>
                </a:cubicBezTo>
                <a:close/>
                <a:moveTo>
                  <a:pt x="1393280" y="317873"/>
                </a:moveTo>
                <a:cubicBezTo>
                  <a:pt x="1352051" y="317873"/>
                  <a:pt x="1315402" y="350041"/>
                  <a:pt x="1315402" y="391400"/>
                </a:cubicBezTo>
                <a:cubicBezTo>
                  <a:pt x="1315402" y="579811"/>
                  <a:pt x="1315402" y="579811"/>
                  <a:pt x="1315402" y="579811"/>
                </a:cubicBezTo>
                <a:cubicBezTo>
                  <a:pt x="1370375" y="579811"/>
                  <a:pt x="1370375" y="579811"/>
                  <a:pt x="1370375" y="579811"/>
                </a:cubicBezTo>
                <a:cubicBezTo>
                  <a:pt x="1370375" y="441949"/>
                  <a:pt x="1370375" y="441949"/>
                  <a:pt x="1370375" y="441949"/>
                </a:cubicBezTo>
                <a:cubicBezTo>
                  <a:pt x="1370375" y="437354"/>
                  <a:pt x="1374956" y="432758"/>
                  <a:pt x="1379537" y="432758"/>
                </a:cubicBezTo>
                <a:cubicBezTo>
                  <a:pt x="1384118" y="432758"/>
                  <a:pt x="1388699" y="437354"/>
                  <a:pt x="1388699" y="441949"/>
                </a:cubicBezTo>
                <a:cubicBezTo>
                  <a:pt x="1388699" y="485214"/>
                  <a:pt x="1388699" y="497146"/>
                  <a:pt x="1388699" y="500436"/>
                </a:cubicBezTo>
                <a:lnTo>
                  <a:pt x="1388427" y="500436"/>
                </a:lnTo>
                <a:cubicBezTo>
                  <a:pt x="1388427" y="822699"/>
                  <a:pt x="1388427" y="822699"/>
                  <a:pt x="1388427" y="822699"/>
                </a:cubicBezTo>
                <a:cubicBezTo>
                  <a:pt x="1466549" y="822699"/>
                  <a:pt x="1466549" y="822699"/>
                  <a:pt x="1466549" y="822699"/>
                </a:cubicBezTo>
                <a:cubicBezTo>
                  <a:pt x="1466549" y="597115"/>
                  <a:pt x="1466549" y="597115"/>
                  <a:pt x="1466549" y="597115"/>
                </a:cubicBezTo>
                <a:cubicBezTo>
                  <a:pt x="1466549" y="592511"/>
                  <a:pt x="1471144" y="587908"/>
                  <a:pt x="1475740" y="587908"/>
                </a:cubicBezTo>
                <a:cubicBezTo>
                  <a:pt x="1480335" y="587908"/>
                  <a:pt x="1484931" y="592511"/>
                  <a:pt x="1484931" y="597115"/>
                </a:cubicBezTo>
                <a:cubicBezTo>
                  <a:pt x="1484931" y="822699"/>
                  <a:pt x="1484931" y="822699"/>
                  <a:pt x="1484931" y="822699"/>
                </a:cubicBezTo>
                <a:cubicBezTo>
                  <a:pt x="1563052" y="822699"/>
                  <a:pt x="1563052" y="822699"/>
                  <a:pt x="1563052" y="822699"/>
                </a:cubicBezTo>
                <a:cubicBezTo>
                  <a:pt x="1563052" y="500436"/>
                  <a:pt x="1563052" y="500436"/>
                  <a:pt x="1563052" y="500436"/>
                </a:cubicBezTo>
                <a:lnTo>
                  <a:pt x="1562780" y="500436"/>
                </a:lnTo>
                <a:cubicBezTo>
                  <a:pt x="1562780" y="441949"/>
                  <a:pt x="1562780" y="441949"/>
                  <a:pt x="1562780" y="441949"/>
                </a:cubicBezTo>
                <a:cubicBezTo>
                  <a:pt x="1562780" y="437354"/>
                  <a:pt x="1567361" y="432758"/>
                  <a:pt x="1571942" y="432758"/>
                </a:cubicBezTo>
                <a:cubicBezTo>
                  <a:pt x="1576523" y="432758"/>
                  <a:pt x="1581104" y="437354"/>
                  <a:pt x="1581104" y="441949"/>
                </a:cubicBezTo>
                <a:cubicBezTo>
                  <a:pt x="1581104" y="579811"/>
                  <a:pt x="1581104" y="579811"/>
                  <a:pt x="1581104" y="579811"/>
                </a:cubicBezTo>
                <a:cubicBezTo>
                  <a:pt x="1636077" y="579811"/>
                  <a:pt x="1636077" y="579811"/>
                  <a:pt x="1636077" y="579811"/>
                </a:cubicBezTo>
                <a:cubicBezTo>
                  <a:pt x="1636077" y="391400"/>
                  <a:pt x="1636077" y="391400"/>
                  <a:pt x="1636077" y="391400"/>
                </a:cubicBezTo>
                <a:cubicBezTo>
                  <a:pt x="1636077" y="350041"/>
                  <a:pt x="1599429" y="317873"/>
                  <a:pt x="1562780" y="317873"/>
                </a:cubicBezTo>
                <a:cubicBezTo>
                  <a:pt x="1539875" y="340850"/>
                  <a:pt x="1507807" y="354636"/>
                  <a:pt x="1475740" y="354636"/>
                </a:cubicBezTo>
                <a:cubicBezTo>
                  <a:pt x="1443672" y="354636"/>
                  <a:pt x="1411605" y="340850"/>
                  <a:pt x="1393280" y="317873"/>
                </a:cubicBezTo>
                <a:close/>
                <a:moveTo>
                  <a:pt x="896900" y="317873"/>
                </a:moveTo>
                <a:cubicBezTo>
                  <a:pt x="855487" y="317873"/>
                  <a:pt x="823277" y="350041"/>
                  <a:pt x="823277" y="391400"/>
                </a:cubicBezTo>
                <a:cubicBezTo>
                  <a:pt x="823277" y="579811"/>
                  <a:pt x="823277" y="579811"/>
                  <a:pt x="823277" y="579811"/>
                </a:cubicBezTo>
                <a:cubicBezTo>
                  <a:pt x="878495" y="579811"/>
                  <a:pt x="878495" y="579811"/>
                  <a:pt x="878495" y="579811"/>
                </a:cubicBezTo>
                <a:cubicBezTo>
                  <a:pt x="878495" y="441949"/>
                  <a:pt x="878495" y="441949"/>
                  <a:pt x="878495" y="441949"/>
                </a:cubicBezTo>
                <a:cubicBezTo>
                  <a:pt x="878495" y="437354"/>
                  <a:pt x="883096" y="432758"/>
                  <a:pt x="887697" y="432758"/>
                </a:cubicBezTo>
                <a:cubicBezTo>
                  <a:pt x="892299" y="432758"/>
                  <a:pt x="896900" y="437354"/>
                  <a:pt x="896900" y="441949"/>
                </a:cubicBezTo>
                <a:cubicBezTo>
                  <a:pt x="896900" y="485214"/>
                  <a:pt x="896900" y="497146"/>
                  <a:pt x="896900" y="500436"/>
                </a:cubicBezTo>
                <a:lnTo>
                  <a:pt x="896302" y="500436"/>
                </a:lnTo>
                <a:cubicBezTo>
                  <a:pt x="896302" y="822699"/>
                  <a:pt x="896302" y="822699"/>
                  <a:pt x="896302" y="822699"/>
                </a:cubicBezTo>
                <a:cubicBezTo>
                  <a:pt x="969828" y="822699"/>
                  <a:pt x="969828" y="822699"/>
                  <a:pt x="969828" y="822699"/>
                </a:cubicBezTo>
                <a:cubicBezTo>
                  <a:pt x="969828" y="597115"/>
                  <a:pt x="969828" y="597115"/>
                  <a:pt x="969828" y="597115"/>
                </a:cubicBezTo>
                <a:cubicBezTo>
                  <a:pt x="969828" y="592511"/>
                  <a:pt x="974424" y="587908"/>
                  <a:pt x="983615" y="587908"/>
                </a:cubicBezTo>
                <a:cubicBezTo>
                  <a:pt x="988210" y="587908"/>
                  <a:pt x="992805" y="592511"/>
                  <a:pt x="992805" y="597115"/>
                </a:cubicBezTo>
                <a:cubicBezTo>
                  <a:pt x="992805" y="822699"/>
                  <a:pt x="992805" y="822699"/>
                  <a:pt x="992805" y="822699"/>
                </a:cubicBezTo>
                <a:cubicBezTo>
                  <a:pt x="1070927" y="822699"/>
                  <a:pt x="1070927" y="822699"/>
                  <a:pt x="1070927" y="822699"/>
                </a:cubicBezTo>
                <a:cubicBezTo>
                  <a:pt x="1070927" y="551111"/>
                  <a:pt x="1070927" y="508405"/>
                  <a:pt x="1070927" y="501689"/>
                </a:cubicBezTo>
                <a:cubicBezTo>
                  <a:pt x="1071755" y="441949"/>
                  <a:pt x="1071755" y="441949"/>
                  <a:pt x="1071755" y="441949"/>
                </a:cubicBezTo>
                <a:cubicBezTo>
                  <a:pt x="1071755" y="437354"/>
                  <a:pt x="1076357" y="432758"/>
                  <a:pt x="1080958" y="432758"/>
                </a:cubicBezTo>
                <a:cubicBezTo>
                  <a:pt x="1085560" y="432758"/>
                  <a:pt x="1085560" y="437354"/>
                  <a:pt x="1085560" y="441949"/>
                </a:cubicBezTo>
                <a:cubicBezTo>
                  <a:pt x="1085560" y="579811"/>
                  <a:pt x="1085560" y="579811"/>
                  <a:pt x="1085560" y="579811"/>
                </a:cubicBezTo>
                <a:cubicBezTo>
                  <a:pt x="1140777" y="579811"/>
                  <a:pt x="1140777" y="579811"/>
                  <a:pt x="1140777" y="579811"/>
                </a:cubicBezTo>
                <a:cubicBezTo>
                  <a:pt x="1140777" y="391400"/>
                  <a:pt x="1140777" y="391400"/>
                  <a:pt x="1140777" y="391400"/>
                </a:cubicBezTo>
                <a:cubicBezTo>
                  <a:pt x="1140777" y="350041"/>
                  <a:pt x="1108567" y="317873"/>
                  <a:pt x="1067154" y="317873"/>
                </a:cubicBezTo>
                <a:cubicBezTo>
                  <a:pt x="1044147" y="340850"/>
                  <a:pt x="1016538" y="354636"/>
                  <a:pt x="984328" y="354636"/>
                </a:cubicBezTo>
                <a:cubicBezTo>
                  <a:pt x="947516" y="354636"/>
                  <a:pt x="919908" y="340850"/>
                  <a:pt x="901502" y="317873"/>
                </a:cubicBezTo>
                <a:close/>
                <a:moveTo>
                  <a:pt x="404775" y="317873"/>
                </a:moveTo>
                <a:cubicBezTo>
                  <a:pt x="363362" y="317873"/>
                  <a:pt x="331152" y="350041"/>
                  <a:pt x="331152" y="391400"/>
                </a:cubicBezTo>
                <a:cubicBezTo>
                  <a:pt x="331152" y="579811"/>
                  <a:pt x="331152" y="579811"/>
                  <a:pt x="331152" y="579811"/>
                </a:cubicBezTo>
                <a:cubicBezTo>
                  <a:pt x="386370" y="579811"/>
                  <a:pt x="386370" y="579811"/>
                  <a:pt x="386370" y="579811"/>
                </a:cubicBezTo>
                <a:cubicBezTo>
                  <a:pt x="386370" y="441949"/>
                  <a:pt x="386370" y="441949"/>
                  <a:pt x="386370" y="441949"/>
                </a:cubicBezTo>
                <a:cubicBezTo>
                  <a:pt x="386370" y="437354"/>
                  <a:pt x="386370" y="432758"/>
                  <a:pt x="390971" y="432758"/>
                </a:cubicBezTo>
                <a:cubicBezTo>
                  <a:pt x="395572" y="432758"/>
                  <a:pt x="400174" y="437354"/>
                  <a:pt x="400174" y="441949"/>
                </a:cubicBezTo>
                <a:cubicBezTo>
                  <a:pt x="400174" y="485214"/>
                  <a:pt x="400174" y="497146"/>
                  <a:pt x="400174" y="500436"/>
                </a:cubicBezTo>
                <a:lnTo>
                  <a:pt x="399415" y="500436"/>
                </a:lnTo>
                <a:cubicBezTo>
                  <a:pt x="399415" y="822699"/>
                  <a:pt x="399415" y="822699"/>
                  <a:pt x="399415" y="822699"/>
                </a:cubicBezTo>
                <a:cubicBezTo>
                  <a:pt x="477537" y="822699"/>
                  <a:pt x="477537" y="822699"/>
                  <a:pt x="477537" y="822699"/>
                </a:cubicBezTo>
                <a:cubicBezTo>
                  <a:pt x="477537" y="597115"/>
                  <a:pt x="477537" y="597115"/>
                  <a:pt x="477537" y="597115"/>
                </a:cubicBezTo>
                <a:cubicBezTo>
                  <a:pt x="477537" y="592511"/>
                  <a:pt x="482132" y="587908"/>
                  <a:pt x="486728" y="587908"/>
                </a:cubicBezTo>
                <a:cubicBezTo>
                  <a:pt x="491323" y="587908"/>
                  <a:pt x="495918" y="592511"/>
                  <a:pt x="495918" y="597115"/>
                </a:cubicBezTo>
                <a:cubicBezTo>
                  <a:pt x="495918" y="822699"/>
                  <a:pt x="495918" y="822699"/>
                  <a:pt x="495918" y="822699"/>
                </a:cubicBezTo>
                <a:cubicBezTo>
                  <a:pt x="574040" y="822699"/>
                  <a:pt x="574040" y="822699"/>
                  <a:pt x="574040" y="822699"/>
                </a:cubicBezTo>
                <a:cubicBezTo>
                  <a:pt x="574040" y="551111"/>
                  <a:pt x="574040" y="508405"/>
                  <a:pt x="574040" y="501689"/>
                </a:cubicBezTo>
                <a:cubicBezTo>
                  <a:pt x="579630" y="501689"/>
                  <a:pt x="579630" y="501689"/>
                  <a:pt x="579630" y="501689"/>
                </a:cubicBezTo>
                <a:cubicBezTo>
                  <a:pt x="579630" y="441949"/>
                  <a:pt x="579630" y="441949"/>
                  <a:pt x="579630" y="441949"/>
                </a:cubicBezTo>
                <a:cubicBezTo>
                  <a:pt x="579630" y="437354"/>
                  <a:pt x="579630" y="432758"/>
                  <a:pt x="584232" y="432758"/>
                </a:cubicBezTo>
                <a:cubicBezTo>
                  <a:pt x="588833" y="432758"/>
                  <a:pt x="593435" y="437354"/>
                  <a:pt x="593435" y="441949"/>
                </a:cubicBezTo>
                <a:cubicBezTo>
                  <a:pt x="593435" y="579811"/>
                  <a:pt x="593435" y="579811"/>
                  <a:pt x="593435" y="579811"/>
                </a:cubicBezTo>
                <a:cubicBezTo>
                  <a:pt x="648652" y="579811"/>
                  <a:pt x="648652" y="579811"/>
                  <a:pt x="648652" y="579811"/>
                </a:cubicBezTo>
                <a:cubicBezTo>
                  <a:pt x="648652" y="391400"/>
                  <a:pt x="648652" y="391400"/>
                  <a:pt x="648652" y="391400"/>
                </a:cubicBezTo>
                <a:cubicBezTo>
                  <a:pt x="648652" y="350041"/>
                  <a:pt x="616442" y="317873"/>
                  <a:pt x="575029" y="317873"/>
                </a:cubicBezTo>
                <a:cubicBezTo>
                  <a:pt x="552022" y="340850"/>
                  <a:pt x="524413" y="354636"/>
                  <a:pt x="487601" y="354636"/>
                </a:cubicBezTo>
                <a:cubicBezTo>
                  <a:pt x="455391" y="354636"/>
                  <a:pt x="427783" y="340850"/>
                  <a:pt x="404775" y="317873"/>
                </a:cubicBezTo>
                <a:close/>
                <a:moveTo>
                  <a:pt x="4933315" y="146423"/>
                </a:moveTo>
                <a:cubicBezTo>
                  <a:pt x="4882463" y="146423"/>
                  <a:pt x="4841240" y="187646"/>
                  <a:pt x="4841240" y="238498"/>
                </a:cubicBezTo>
                <a:cubicBezTo>
                  <a:pt x="4841240" y="289350"/>
                  <a:pt x="4882463" y="330573"/>
                  <a:pt x="4933315" y="330573"/>
                </a:cubicBezTo>
                <a:cubicBezTo>
                  <a:pt x="4984167" y="330573"/>
                  <a:pt x="5025390" y="289350"/>
                  <a:pt x="5025390" y="238498"/>
                </a:cubicBezTo>
                <a:cubicBezTo>
                  <a:pt x="5025390" y="187646"/>
                  <a:pt x="4984167" y="146423"/>
                  <a:pt x="4933315" y="146423"/>
                </a:cubicBezTo>
                <a:close/>
                <a:moveTo>
                  <a:pt x="4436427" y="146423"/>
                </a:moveTo>
                <a:cubicBezTo>
                  <a:pt x="4385575" y="146423"/>
                  <a:pt x="4344352" y="187646"/>
                  <a:pt x="4344352" y="238498"/>
                </a:cubicBezTo>
                <a:cubicBezTo>
                  <a:pt x="4344352" y="289350"/>
                  <a:pt x="4385575" y="330573"/>
                  <a:pt x="4436427" y="330573"/>
                </a:cubicBezTo>
                <a:cubicBezTo>
                  <a:pt x="4487279" y="330573"/>
                  <a:pt x="4528502" y="289350"/>
                  <a:pt x="4528502" y="238498"/>
                </a:cubicBezTo>
                <a:cubicBezTo>
                  <a:pt x="4528502" y="187646"/>
                  <a:pt x="4487279" y="146423"/>
                  <a:pt x="4436427" y="146423"/>
                </a:cubicBezTo>
                <a:close/>
                <a:moveTo>
                  <a:pt x="3944302" y="146423"/>
                </a:moveTo>
                <a:cubicBezTo>
                  <a:pt x="3893450" y="146423"/>
                  <a:pt x="3852227" y="187646"/>
                  <a:pt x="3852227" y="238498"/>
                </a:cubicBezTo>
                <a:cubicBezTo>
                  <a:pt x="3852227" y="289350"/>
                  <a:pt x="3893450" y="330573"/>
                  <a:pt x="3944302" y="330573"/>
                </a:cubicBezTo>
                <a:cubicBezTo>
                  <a:pt x="3995154" y="330573"/>
                  <a:pt x="4036377" y="289350"/>
                  <a:pt x="4036377" y="238498"/>
                </a:cubicBezTo>
                <a:cubicBezTo>
                  <a:pt x="4036377" y="187646"/>
                  <a:pt x="3995154" y="146423"/>
                  <a:pt x="3944302" y="146423"/>
                </a:cubicBezTo>
                <a:close/>
                <a:moveTo>
                  <a:pt x="3449796" y="146423"/>
                </a:moveTo>
                <a:cubicBezTo>
                  <a:pt x="3400259" y="146423"/>
                  <a:pt x="3360102" y="187646"/>
                  <a:pt x="3360102" y="238498"/>
                </a:cubicBezTo>
                <a:cubicBezTo>
                  <a:pt x="3360102" y="289350"/>
                  <a:pt x="3400259" y="330573"/>
                  <a:pt x="3449796" y="330573"/>
                </a:cubicBezTo>
                <a:cubicBezTo>
                  <a:pt x="3499333" y="330573"/>
                  <a:pt x="3539490" y="289350"/>
                  <a:pt x="3539490" y="238498"/>
                </a:cubicBezTo>
                <a:cubicBezTo>
                  <a:pt x="3539490" y="187646"/>
                  <a:pt x="3499333" y="146423"/>
                  <a:pt x="3449796" y="146423"/>
                </a:cubicBezTo>
                <a:close/>
                <a:moveTo>
                  <a:pt x="2956083" y="146423"/>
                </a:moveTo>
                <a:cubicBezTo>
                  <a:pt x="2905670" y="146423"/>
                  <a:pt x="2864802" y="187646"/>
                  <a:pt x="2864802" y="238498"/>
                </a:cubicBezTo>
                <a:cubicBezTo>
                  <a:pt x="2864802" y="289350"/>
                  <a:pt x="2905670" y="330573"/>
                  <a:pt x="2956083" y="330573"/>
                </a:cubicBezTo>
                <a:cubicBezTo>
                  <a:pt x="3006496" y="330573"/>
                  <a:pt x="3047364" y="289350"/>
                  <a:pt x="3047364" y="238498"/>
                </a:cubicBezTo>
                <a:cubicBezTo>
                  <a:pt x="3047364" y="187646"/>
                  <a:pt x="3006496" y="146423"/>
                  <a:pt x="2956083" y="146423"/>
                </a:cubicBezTo>
                <a:close/>
                <a:moveTo>
                  <a:pt x="2464752" y="146423"/>
                </a:moveTo>
                <a:cubicBezTo>
                  <a:pt x="2413900" y="146423"/>
                  <a:pt x="2372677" y="187646"/>
                  <a:pt x="2372677" y="238498"/>
                </a:cubicBezTo>
                <a:cubicBezTo>
                  <a:pt x="2372677" y="289350"/>
                  <a:pt x="2413900" y="330573"/>
                  <a:pt x="2464752" y="330573"/>
                </a:cubicBezTo>
                <a:cubicBezTo>
                  <a:pt x="2515604" y="330573"/>
                  <a:pt x="2556827" y="289350"/>
                  <a:pt x="2556827" y="238498"/>
                </a:cubicBezTo>
                <a:cubicBezTo>
                  <a:pt x="2556827" y="187646"/>
                  <a:pt x="2515604" y="146423"/>
                  <a:pt x="2464752" y="146423"/>
                </a:cubicBezTo>
                <a:close/>
                <a:moveTo>
                  <a:pt x="1967865" y="146423"/>
                </a:moveTo>
                <a:cubicBezTo>
                  <a:pt x="1917013" y="146423"/>
                  <a:pt x="1875790" y="187646"/>
                  <a:pt x="1875790" y="238498"/>
                </a:cubicBezTo>
                <a:cubicBezTo>
                  <a:pt x="1875790" y="289350"/>
                  <a:pt x="1917013" y="330573"/>
                  <a:pt x="1967865" y="330573"/>
                </a:cubicBezTo>
                <a:cubicBezTo>
                  <a:pt x="2018717" y="330573"/>
                  <a:pt x="2059940" y="289350"/>
                  <a:pt x="2059940" y="238498"/>
                </a:cubicBezTo>
                <a:cubicBezTo>
                  <a:pt x="2059940" y="187646"/>
                  <a:pt x="2018717" y="146423"/>
                  <a:pt x="1967865" y="146423"/>
                </a:cubicBezTo>
                <a:close/>
                <a:moveTo>
                  <a:pt x="1475740" y="146423"/>
                </a:moveTo>
                <a:cubicBezTo>
                  <a:pt x="1424888" y="146423"/>
                  <a:pt x="1383665" y="187646"/>
                  <a:pt x="1383665" y="238498"/>
                </a:cubicBezTo>
                <a:cubicBezTo>
                  <a:pt x="1383665" y="289350"/>
                  <a:pt x="1424888" y="330573"/>
                  <a:pt x="1475740" y="330573"/>
                </a:cubicBezTo>
                <a:cubicBezTo>
                  <a:pt x="1526592" y="330573"/>
                  <a:pt x="1567815" y="289350"/>
                  <a:pt x="1567815" y="238498"/>
                </a:cubicBezTo>
                <a:cubicBezTo>
                  <a:pt x="1567815" y="187646"/>
                  <a:pt x="1526592" y="146423"/>
                  <a:pt x="1475740" y="146423"/>
                </a:cubicBezTo>
                <a:close/>
                <a:moveTo>
                  <a:pt x="983615" y="146423"/>
                </a:moveTo>
                <a:cubicBezTo>
                  <a:pt x="932763" y="146423"/>
                  <a:pt x="891540" y="187646"/>
                  <a:pt x="891540" y="238498"/>
                </a:cubicBezTo>
                <a:cubicBezTo>
                  <a:pt x="891540" y="289350"/>
                  <a:pt x="932763" y="330573"/>
                  <a:pt x="983615" y="330573"/>
                </a:cubicBezTo>
                <a:cubicBezTo>
                  <a:pt x="1034467" y="330573"/>
                  <a:pt x="1075690" y="289350"/>
                  <a:pt x="1075690" y="238498"/>
                </a:cubicBezTo>
                <a:cubicBezTo>
                  <a:pt x="1075690" y="187646"/>
                  <a:pt x="1034467" y="146423"/>
                  <a:pt x="983615" y="146423"/>
                </a:cubicBezTo>
                <a:close/>
                <a:moveTo>
                  <a:pt x="486727" y="146423"/>
                </a:moveTo>
                <a:cubicBezTo>
                  <a:pt x="435875" y="146423"/>
                  <a:pt x="394652" y="187646"/>
                  <a:pt x="394652" y="238498"/>
                </a:cubicBezTo>
                <a:cubicBezTo>
                  <a:pt x="394652" y="289350"/>
                  <a:pt x="435875" y="330573"/>
                  <a:pt x="486727" y="330573"/>
                </a:cubicBezTo>
                <a:cubicBezTo>
                  <a:pt x="537579" y="330573"/>
                  <a:pt x="578802" y="289350"/>
                  <a:pt x="578802" y="238498"/>
                </a:cubicBezTo>
                <a:cubicBezTo>
                  <a:pt x="578802" y="187646"/>
                  <a:pt x="537579" y="146423"/>
                  <a:pt x="486727" y="146423"/>
                </a:cubicBezTo>
                <a:close/>
                <a:moveTo>
                  <a:pt x="100087" y="0"/>
                </a:moveTo>
                <a:lnTo>
                  <a:pt x="5094699" y="0"/>
                </a:lnTo>
                <a:cubicBezTo>
                  <a:pt x="5260529" y="0"/>
                  <a:pt x="5394960" y="134431"/>
                  <a:pt x="5394960" y="300261"/>
                </a:cubicBezTo>
                <a:lnTo>
                  <a:pt x="5394960" y="900784"/>
                </a:lnTo>
                <a:cubicBezTo>
                  <a:pt x="5394960" y="956061"/>
                  <a:pt x="5350150" y="1000871"/>
                  <a:pt x="5294873" y="1000871"/>
                </a:cubicBezTo>
                <a:lnTo>
                  <a:pt x="300261" y="1000871"/>
                </a:lnTo>
                <a:cubicBezTo>
                  <a:pt x="134431" y="1000871"/>
                  <a:pt x="0" y="866440"/>
                  <a:pt x="0" y="700610"/>
                </a:cubicBezTo>
                <a:lnTo>
                  <a:pt x="0" y="100087"/>
                </a:lnTo>
                <a:cubicBezTo>
                  <a:pt x="0" y="44810"/>
                  <a:pt x="44810" y="0"/>
                  <a:pt x="100087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667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90" name="对角圆角矩形 89"/>
          <p:cNvSpPr/>
          <p:nvPr/>
        </p:nvSpPr>
        <p:spPr>
          <a:xfrm>
            <a:off x="2307427" y="4804437"/>
            <a:ext cx="2035317" cy="887968"/>
          </a:xfrm>
          <a:prstGeom prst="round2DiagRect">
            <a:avLst>
              <a:gd name="adj1" fmla="val 10000"/>
              <a:gd name="adj2" fmla="val 30000"/>
            </a:avLst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667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91" name="Rectangle 76"/>
          <p:cNvSpPr>
            <a:spLocks noChangeArrowheads="1"/>
          </p:cNvSpPr>
          <p:nvPr/>
        </p:nvSpPr>
        <p:spPr bwMode="auto">
          <a:xfrm>
            <a:off x="2819036" y="4847425"/>
            <a:ext cx="1019511" cy="801996"/>
          </a:xfrm>
          <a:prstGeom prst="rect">
            <a:avLst/>
          </a:prstGeom>
          <a:noFill/>
          <a:ln w="6350"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zh-CN" sz="2667" dirty="0">
                <a:solidFill>
                  <a:schemeClr val="tx2"/>
                </a:solidFill>
                <a:cs typeface="+mn-ea"/>
                <a:sym typeface="+mn-lt"/>
              </a:rPr>
              <a:t>80%</a:t>
            </a:r>
          </a:p>
        </p:txBody>
      </p:sp>
      <p:sp>
        <p:nvSpPr>
          <p:cNvPr id="87" name="对角圆角矩形 75"/>
          <p:cNvSpPr/>
          <p:nvPr/>
        </p:nvSpPr>
        <p:spPr>
          <a:xfrm>
            <a:off x="4494087" y="3734434"/>
            <a:ext cx="5302105" cy="873717"/>
          </a:xfrm>
          <a:custGeom>
            <a:avLst/>
            <a:gdLst/>
            <a:ahLst/>
            <a:cxnLst/>
            <a:rect l="l" t="t" r="r" b="b"/>
            <a:pathLst>
              <a:path w="5394960" h="1000871">
                <a:moveTo>
                  <a:pt x="4776669" y="311579"/>
                </a:moveTo>
                <a:cubicBezTo>
                  <a:pt x="4767476" y="311579"/>
                  <a:pt x="4703127" y="597133"/>
                  <a:pt x="4703127" y="597133"/>
                </a:cubicBezTo>
                <a:cubicBezTo>
                  <a:pt x="4758284" y="597133"/>
                  <a:pt x="4758284" y="597133"/>
                  <a:pt x="4758284" y="597133"/>
                </a:cubicBezTo>
                <a:cubicBezTo>
                  <a:pt x="4795054" y="422116"/>
                  <a:pt x="4795054" y="422116"/>
                  <a:pt x="4795054" y="422116"/>
                </a:cubicBezTo>
                <a:cubicBezTo>
                  <a:pt x="4795054" y="412905"/>
                  <a:pt x="4799651" y="412905"/>
                  <a:pt x="4808844" y="412905"/>
                </a:cubicBezTo>
                <a:cubicBezTo>
                  <a:pt x="4813440" y="412905"/>
                  <a:pt x="4813440" y="417511"/>
                  <a:pt x="4813440" y="426722"/>
                </a:cubicBezTo>
                <a:cubicBezTo>
                  <a:pt x="4767476" y="684642"/>
                  <a:pt x="4767476" y="684642"/>
                  <a:pt x="4767476" y="684642"/>
                </a:cubicBezTo>
                <a:lnTo>
                  <a:pt x="4826952" y="684642"/>
                </a:lnTo>
                <a:lnTo>
                  <a:pt x="4826952" y="835454"/>
                </a:lnTo>
                <a:lnTo>
                  <a:pt x="4882514" y="835454"/>
                </a:lnTo>
                <a:lnTo>
                  <a:pt x="4882514" y="684642"/>
                </a:lnTo>
                <a:cubicBezTo>
                  <a:pt x="4895780" y="684642"/>
                  <a:pt x="4907919" y="684642"/>
                  <a:pt x="4919027" y="684642"/>
                </a:cubicBezTo>
                <a:lnTo>
                  <a:pt x="4919027" y="835454"/>
                </a:lnTo>
                <a:lnTo>
                  <a:pt x="4974589" y="835454"/>
                </a:lnTo>
                <a:lnTo>
                  <a:pt x="4974589" y="684642"/>
                </a:lnTo>
                <a:cubicBezTo>
                  <a:pt x="5038662" y="684642"/>
                  <a:pt x="5038662" y="684642"/>
                  <a:pt x="5038662" y="684642"/>
                </a:cubicBezTo>
                <a:cubicBezTo>
                  <a:pt x="4988102" y="426722"/>
                  <a:pt x="4988102" y="426722"/>
                  <a:pt x="4988102" y="426722"/>
                </a:cubicBezTo>
                <a:cubicBezTo>
                  <a:pt x="4988102" y="417511"/>
                  <a:pt x="4988102" y="412905"/>
                  <a:pt x="4997294" y="412905"/>
                </a:cubicBezTo>
                <a:cubicBezTo>
                  <a:pt x="5001891" y="412905"/>
                  <a:pt x="5006487" y="412905"/>
                  <a:pt x="5006487" y="422116"/>
                </a:cubicBezTo>
                <a:cubicBezTo>
                  <a:pt x="5043258" y="597133"/>
                  <a:pt x="5043258" y="597133"/>
                  <a:pt x="5043258" y="597133"/>
                </a:cubicBezTo>
                <a:cubicBezTo>
                  <a:pt x="5098414" y="597133"/>
                  <a:pt x="5098414" y="597133"/>
                  <a:pt x="5098414" y="597133"/>
                </a:cubicBezTo>
                <a:cubicBezTo>
                  <a:pt x="5098382" y="596989"/>
                  <a:pt x="5034063" y="311579"/>
                  <a:pt x="5024872" y="311579"/>
                </a:cubicBezTo>
                <a:cubicBezTo>
                  <a:pt x="4988102" y="311579"/>
                  <a:pt x="4988102" y="311579"/>
                  <a:pt x="4988102" y="311579"/>
                </a:cubicBezTo>
                <a:cubicBezTo>
                  <a:pt x="4965120" y="339213"/>
                  <a:pt x="4937542" y="353031"/>
                  <a:pt x="4900771" y="353031"/>
                </a:cubicBezTo>
                <a:cubicBezTo>
                  <a:pt x="4864000" y="353031"/>
                  <a:pt x="4836422" y="339213"/>
                  <a:pt x="4813440" y="311579"/>
                </a:cubicBezTo>
                <a:cubicBezTo>
                  <a:pt x="4776669" y="311579"/>
                  <a:pt x="4776669" y="311579"/>
                  <a:pt x="4776669" y="311579"/>
                </a:cubicBezTo>
                <a:close/>
                <a:moveTo>
                  <a:pt x="4294038" y="311579"/>
                </a:moveTo>
                <a:cubicBezTo>
                  <a:pt x="4280255" y="311579"/>
                  <a:pt x="4220527" y="597133"/>
                  <a:pt x="4220527" y="597133"/>
                </a:cubicBezTo>
                <a:cubicBezTo>
                  <a:pt x="4275660" y="597133"/>
                  <a:pt x="4275660" y="597133"/>
                  <a:pt x="4275660" y="597133"/>
                </a:cubicBezTo>
                <a:cubicBezTo>
                  <a:pt x="4307821" y="422116"/>
                  <a:pt x="4307821" y="422116"/>
                  <a:pt x="4307821" y="422116"/>
                </a:cubicBezTo>
                <a:cubicBezTo>
                  <a:pt x="4307821" y="412905"/>
                  <a:pt x="4317010" y="412905"/>
                  <a:pt x="4321604" y="412905"/>
                </a:cubicBezTo>
                <a:cubicBezTo>
                  <a:pt x="4326199" y="412905"/>
                  <a:pt x="4330793" y="417511"/>
                  <a:pt x="4326199" y="426722"/>
                </a:cubicBezTo>
                <a:cubicBezTo>
                  <a:pt x="4280255" y="684642"/>
                  <a:pt x="4280255" y="684642"/>
                  <a:pt x="4280255" y="684642"/>
                </a:cubicBezTo>
                <a:lnTo>
                  <a:pt x="4339590" y="684642"/>
                </a:lnTo>
                <a:lnTo>
                  <a:pt x="4339590" y="822754"/>
                </a:lnTo>
                <a:lnTo>
                  <a:pt x="4399915" y="822754"/>
                </a:lnTo>
                <a:lnTo>
                  <a:pt x="4399915" y="684642"/>
                </a:lnTo>
                <a:cubicBezTo>
                  <a:pt x="4411339" y="684642"/>
                  <a:pt x="4421900" y="684642"/>
                  <a:pt x="4431665" y="684642"/>
                </a:cubicBezTo>
                <a:lnTo>
                  <a:pt x="4431665" y="822754"/>
                </a:lnTo>
                <a:lnTo>
                  <a:pt x="4487227" y="822754"/>
                </a:lnTo>
                <a:lnTo>
                  <a:pt x="4487227" y="684642"/>
                </a:lnTo>
                <a:cubicBezTo>
                  <a:pt x="4551325" y="684642"/>
                  <a:pt x="4551325" y="684642"/>
                  <a:pt x="4551325" y="684642"/>
                </a:cubicBezTo>
                <a:cubicBezTo>
                  <a:pt x="4500786" y="426722"/>
                  <a:pt x="4500786" y="426722"/>
                  <a:pt x="4500786" y="426722"/>
                </a:cubicBezTo>
                <a:lnTo>
                  <a:pt x="4509975" y="412905"/>
                </a:lnTo>
                <a:cubicBezTo>
                  <a:pt x="4514570" y="412905"/>
                  <a:pt x="4519164" y="412905"/>
                  <a:pt x="4523758" y="422116"/>
                </a:cubicBezTo>
                <a:cubicBezTo>
                  <a:pt x="4555919" y="597133"/>
                  <a:pt x="4555919" y="597133"/>
                  <a:pt x="4555919" y="597133"/>
                </a:cubicBezTo>
                <a:cubicBezTo>
                  <a:pt x="4611052" y="597133"/>
                  <a:pt x="4611052" y="597133"/>
                  <a:pt x="4611052" y="597133"/>
                </a:cubicBezTo>
                <a:cubicBezTo>
                  <a:pt x="4611016" y="596973"/>
                  <a:pt x="4546727" y="311579"/>
                  <a:pt x="4537542" y="311579"/>
                </a:cubicBezTo>
                <a:cubicBezTo>
                  <a:pt x="4500786" y="311579"/>
                  <a:pt x="4500786" y="311579"/>
                  <a:pt x="4500786" y="311579"/>
                </a:cubicBezTo>
                <a:cubicBezTo>
                  <a:pt x="4482409" y="339213"/>
                  <a:pt x="4450248" y="353031"/>
                  <a:pt x="4413493" y="353031"/>
                </a:cubicBezTo>
                <a:cubicBezTo>
                  <a:pt x="4381332" y="353031"/>
                  <a:pt x="4349171" y="339213"/>
                  <a:pt x="4330793" y="311579"/>
                </a:cubicBezTo>
                <a:cubicBezTo>
                  <a:pt x="4294038" y="311579"/>
                  <a:pt x="4294038" y="311579"/>
                  <a:pt x="4294038" y="311579"/>
                </a:cubicBezTo>
                <a:close/>
                <a:moveTo>
                  <a:pt x="3806676" y="311579"/>
                </a:moveTo>
                <a:cubicBezTo>
                  <a:pt x="3797487" y="311614"/>
                  <a:pt x="3733165" y="597133"/>
                  <a:pt x="3733165" y="597133"/>
                </a:cubicBezTo>
                <a:cubicBezTo>
                  <a:pt x="3788298" y="597133"/>
                  <a:pt x="3788298" y="597133"/>
                  <a:pt x="3788298" y="597133"/>
                </a:cubicBezTo>
                <a:cubicBezTo>
                  <a:pt x="3820459" y="422116"/>
                  <a:pt x="3820459" y="422116"/>
                  <a:pt x="3820459" y="422116"/>
                </a:cubicBezTo>
                <a:cubicBezTo>
                  <a:pt x="3825053" y="412905"/>
                  <a:pt x="3829648" y="412905"/>
                  <a:pt x="3834242" y="412905"/>
                </a:cubicBezTo>
                <a:cubicBezTo>
                  <a:pt x="3838837" y="412905"/>
                  <a:pt x="3843431" y="417511"/>
                  <a:pt x="3843431" y="426722"/>
                </a:cubicBezTo>
                <a:cubicBezTo>
                  <a:pt x="3792893" y="684642"/>
                  <a:pt x="3792893" y="684642"/>
                  <a:pt x="3792893" y="684642"/>
                </a:cubicBezTo>
                <a:lnTo>
                  <a:pt x="3852227" y="684642"/>
                </a:lnTo>
                <a:lnTo>
                  <a:pt x="3852227" y="835454"/>
                </a:lnTo>
                <a:lnTo>
                  <a:pt x="3912552" y="835454"/>
                </a:lnTo>
                <a:lnTo>
                  <a:pt x="3912552" y="684642"/>
                </a:lnTo>
                <a:cubicBezTo>
                  <a:pt x="3923976" y="684642"/>
                  <a:pt x="3934537" y="684642"/>
                  <a:pt x="3944302" y="684642"/>
                </a:cubicBezTo>
                <a:lnTo>
                  <a:pt x="3944302" y="835454"/>
                </a:lnTo>
                <a:lnTo>
                  <a:pt x="4004627" y="835454"/>
                </a:lnTo>
                <a:lnTo>
                  <a:pt x="4004627" y="684642"/>
                </a:lnTo>
                <a:cubicBezTo>
                  <a:pt x="4063963" y="684642"/>
                  <a:pt x="4063963" y="684642"/>
                  <a:pt x="4063963" y="684642"/>
                </a:cubicBezTo>
                <a:cubicBezTo>
                  <a:pt x="4018019" y="426722"/>
                  <a:pt x="4018019" y="426722"/>
                  <a:pt x="4018019" y="426722"/>
                </a:cubicBezTo>
                <a:cubicBezTo>
                  <a:pt x="4013424" y="417511"/>
                  <a:pt x="4018019" y="412905"/>
                  <a:pt x="4022613" y="412905"/>
                </a:cubicBezTo>
                <a:cubicBezTo>
                  <a:pt x="4027208" y="412905"/>
                  <a:pt x="4036396" y="412905"/>
                  <a:pt x="4036396" y="422116"/>
                </a:cubicBezTo>
                <a:cubicBezTo>
                  <a:pt x="4068557" y="597133"/>
                  <a:pt x="4068557" y="597133"/>
                  <a:pt x="4068557" y="597133"/>
                </a:cubicBezTo>
                <a:cubicBezTo>
                  <a:pt x="4123690" y="597133"/>
                  <a:pt x="4123690" y="597133"/>
                  <a:pt x="4123690" y="597133"/>
                </a:cubicBezTo>
                <a:cubicBezTo>
                  <a:pt x="4123630" y="596870"/>
                  <a:pt x="4059366" y="311579"/>
                  <a:pt x="4050180" y="311579"/>
                </a:cubicBezTo>
                <a:cubicBezTo>
                  <a:pt x="4013424" y="311579"/>
                  <a:pt x="4013424" y="311579"/>
                  <a:pt x="4013424" y="311579"/>
                </a:cubicBezTo>
                <a:cubicBezTo>
                  <a:pt x="3995047" y="339213"/>
                  <a:pt x="3962886" y="353031"/>
                  <a:pt x="3930725" y="353031"/>
                </a:cubicBezTo>
                <a:cubicBezTo>
                  <a:pt x="3893970" y="353031"/>
                  <a:pt x="3861809" y="339213"/>
                  <a:pt x="3843431" y="311579"/>
                </a:cubicBezTo>
                <a:cubicBezTo>
                  <a:pt x="3806676" y="311579"/>
                  <a:pt x="3806676" y="311579"/>
                  <a:pt x="3806676" y="311579"/>
                </a:cubicBezTo>
                <a:close/>
                <a:moveTo>
                  <a:pt x="3319313" y="311579"/>
                </a:moveTo>
                <a:cubicBezTo>
                  <a:pt x="3310124" y="311579"/>
                  <a:pt x="3245802" y="597133"/>
                  <a:pt x="3245802" y="597133"/>
                </a:cubicBezTo>
                <a:cubicBezTo>
                  <a:pt x="3300935" y="597133"/>
                  <a:pt x="3300935" y="597133"/>
                  <a:pt x="3300935" y="597133"/>
                </a:cubicBezTo>
                <a:cubicBezTo>
                  <a:pt x="3337690" y="422116"/>
                  <a:pt x="3337690" y="422116"/>
                  <a:pt x="3337690" y="422116"/>
                </a:cubicBezTo>
                <a:cubicBezTo>
                  <a:pt x="3337690" y="412905"/>
                  <a:pt x="3342285" y="412905"/>
                  <a:pt x="3346879" y="412905"/>
                </a:cubicBezTo>
                <a:cubicBezTo>
                  <a:pt x="3356068" y="412905"/>
                  <a:pt x="3356068" y="417511"/>
                  <a:pt x="3356068" y="426722"/>
                </a:cubicBezTo>
                <a:cubicBezTo>
                  <a:pt x="3305530" y="684642"/>
                  <a:pt x="3305530" y="684642"/>
                  <a:pt x="3305530" y="684642"/>
                </a:cubicBezTo>
                <a:lnTo>
                  <a:pt x="3369627" y="684642"/>
                </a:lnTo>
                <a:lnTo>
                  <a:pt x="3369627" y="822754"/>
                </a:lnTo>
                <a:lnTo>
                  <a:pt x="3425189" y="822754"/>
                </a:lnTo>
                <a:lnTo>
                  <a:pt x="3425189" y="684642"/>
                </a:lnTo>
                <a:cubicBezTo>
                  <a:pt x="3436613" y="684642"/>
                  <a:pt x="3447175" y="684642"/>
                  <a:pt x="3456940" y="684642"/>
                </a:cubicBezTo>
                <a:lnTo>
                  <a:pt x="3456940" y="822754"/>
                </a:lnTo>
                <a:lnTo>
                  <a:pt x="3517265" y="822754"/>
                </a:lnTo>
                <a:lnTo>
                  <a:pt x="3517265" y="684642"/>
                </a:lnTo>
                <a:cubicBezTo>
                  <a:pt x="3576600" y="684642"/>
                  <a:pt x="3576600" y="684642"/>
                  <a:pt x="3576600" y="684642"/>
                </a:cubicBezTo>
                <a:cubicBezTo>
                  <a:pt x="3530656" y="426722"/>
                  <a:pt x="3530656" y="426722"/>
                  <a:pt x="3530656" y="426722"/>
                </a:cubicBezTo>
                <a:cubicBezTo>
                  <a:pt x="3530656" y="417511"/>
                  <a:pt x="3530656" y="412905"/>
                  <a:pt x="3535250" y="412905"/>
                </a:cubicBezTo>
                <a:cubicBezTo>
                  <a:pt x="3544439" y="412905"/>
                  <a:pt x="3549033" y="412905"/>
                  <a:pt x="3549033" y="422116"/>
                </a:cubicBezTo>
                <a:cubicBezTo>
                  <a:pt x="3585789" y="597133"/>
                  <a:pt x="3585789" y="597133"/>
                  <a:pt x="3585789" y="597133"/>
                </a:cubicBezTo>
                <a:cubicBezTo>
                  <a:pt x="3636327" y="597133"/>
                  <a:pt x="3636327" y="597133"/>
                  <a:pt x="3636327" y="597133"/>
                </a:cubicBezTo>
                <a:cubicBezTo>
                  <a:pt x="3636281" y="596914"/>
                  <a:pt x="3576596" y="311579"/>
                  <a:pt x="3562817" y="311579"/>
                </a:cubicBezTo>
                <a:cubicBezTo>
                  <a:pt x="3526061" y="311579"/>
                  <a:pt x="3526061" y="311579"/>
                  <a:pt x="3526061" y="311579"/>
                </a:cubicBezTo>
                <a:cubicBezTo>
                  <a:pt x="3507684" y="339213"/>
                  <a:pt x="3475523" y="353031"/>
                  <a:pt x="3443362" y="353031"/>
                </a:cubicBezTo>
                <a:cubicBezTo>
                  <a:pt x="3406607" y="353031"/>
                  <a:pt x="3374446" y="339213"/>
                  <a:pt x="3356068" y="311579"/>
                </a:cubicBezTo>
                <a:cubicBezTo>
                  <a:pt x="3319313" y="311579"/>
                  <a:pt x="3319313" y="311579"/>
                  <a:pt x="3319313" y="311579"/>
                </a:cubicBezTo>
                <a:close/>
                <a:moveTo>
                  <a:pt x="2836578" y="311579"/>
                </a:moveTo>
                <a:cubicBezTo>
                  <a:pt x="2822789" y="311579"/>
                  <a:pt x="2758440" y="597133"/>
                  <a:pt x="2758440" y="597133"/>
                </a:cubicBezTo>
                <a:cubicBezTo>
                  <a:pt x="2813597" y="597133"/>
                  <a:pt x="2813597" y="597133"/>
                  <a:pt x="2813597" y="597133"/>
                </a:cubicBezTo>
                <a:cubicBezTo>
                  <a:pt x="2850367" y="422116"/>
                  <a:pt x="2850367" y="422116"/>
                  <a:pt x="2850367" y="422116"/>
                </a:cubicBezTo>
                <a:cubicBezTo>
                  <a:pt x="2850367" y="412905"/>
                  <a:pt x="2854964" y="412905"/>
                  <a:pt x="2864157" y="412905"/>
                </a:cubicBezTo>
                <a:cubicBezTo>
                  <a:pt x="2868753" y="412905"/>
                  <a:pt x="2873349" y="417511"/>
                  <a:pt x="2868753" y="426722"/>
                </a:cubicBezTo>
                <a:cubicBezTo>
                  <a:pt x="2822789" y="684642"/>
                  <a:pt x="2822789" y="684642"/>
                  <a:pt x="2822789" y="684642"/>
                </a:cubicBezTo>
                <a:lnTo>
                  <a:pt x="2882265" y="684642"/>
                </a:lnTo>
                <a:lnTo>
                  <a:pt x="2882265" y="822754"/>
                </a:lnTo>
                <a:lnTo>
                  <a:pt x="2937827" y="822754"/>
                </a:lnTo>
                <a:lnTo>
                  <a:pt x="2937827" y="684642"/>
                </a:lnTo>
                <a:cubicBezTo>
                  <a:pt x="2951093" y="684642"/>
                  <a:pt x="2963232" y="684642"/>
                  <a:pt x="2974340" y="684642"/>
                </a:cubicBezTo>
                <a:lnTo>
                  <a:pt x="2974340" y="822754"/>
                </a:lnTo>
                <a:lnTo>
                  <a:pt x="3029902" y="822754"/>
                </a:lnTo>
                <a:lnTo>
                  <a:pt x="3029902" y="684642"/>
                </a:lnTo>
                <a:cubicBezTo>
                  <a:pt x="3093975" y="684642"/>
                  <a:pt x="3093975" y="684642"/>
                  <a:pt x="3093975" y="684642"/>
                </a:cubicBezTo>
                <a:cubicBezTo>
                  <a:pt x="3043415" y="426722"/>
                  <a:pt x="3043415" y="426722"/>
                  <a:pt x="3043415" y="426722"/>
                </a:cubicBezTo>
                <a:lnTo>
                  <a:pt x="3052607" y="412905"/>
                </a:lnTo>
                <a:cubicBezTo>
                  <a:pt x="3057204" y="412905"/>
                  <a:pt x="3061800" y="412905"/>
                  <a:pt x="3061800" y="422116"/>
                </a:cubicBezTo>
                <a:cubicBezTo>
                  <a:pt x="3098571" y="597133"/>
                  <a:pt x="3098571" y="597133"/>
                  <a:pt x="3098571" y="597133"/>
                </a:cubicBezTo>
                <a:cubicBezTo>
                  <a:pt x="3153727" y="597133"/>
                  <a:pt x="3153727" y="597133"/>
                  <a:pt x="3153727" y="597133"/>
                </a:cubicBezTo>
                <a:cubicBezTo>
                  <a:pt x="3153670" y="596884"/>
                  <a:pt x="3089376" y="311579"/>
                  <a:pt x="3080185" y="311579"/>
                </a:cubicBezTo>
                <a:cubicBezTo>
                  <a:pt x="3043415" y="311579"/>
                  <a:pt x="3043415" y="311579"/>
                  <a:pt x="3043415" y="311579"/>
                </a:cubicBezTo>
                <a:cubicBezTo>
                  <a:pt x="3025029" y="339213"/>
                  <a:pt x="2992855" y="353031"/>
                  <a:pt x="2956084" y="353031"/>
                </a:cubicBezTo>
                <a:cubicBezTo>
                  <a:pt x="2919313" y="353031"/>
                  <a:pt x="2891735" y="339213"/>
                  <a:pt x="2868753" y="311579"/>
                </a:cubicBezTo>
                <a:cubicBezTo>
                  <a:pt x="2836578" y="311579"/>
                  <a:pt x="2836578" y="311579"/>
                  <a:pt x="2836578" y="311579"/>
                </a:cubicBezTo>
                <a:close/>
                <a:moveTo>
                  <a:pt x="2349351" y="311579"/>
                </a:moveTo>
                <a:cubicBezTo>
                  <a:pt x="2340162" y="311594"/>
                  <a:pt x="2275840" y="597133"/>
                  <a:pt x="2275840" y="597133"/>
                </a:cubicBezTo>
                <a:cubicBezTo>
                  <a:pt x="2330973" y="597133"/>
                  <a:pt x="2330973" y="597133"/>
                  <a:pt x="2330973" y="597133"/>
                </a:cubicBezTo>
                <a:cubicBezTo>
                  <a:pt x="2363134" y="422116"/>
                  <a:pt x="2363134" y="422116"/>
                  <a:pt x="2363134" y="422116"/>
                </a:cubicBezTo>
                <a:cubicBezTo>
                  <a:pt x="2363134" y="412905"/>
                  <a:pt x="2372323" y="412905"/>
                  <a:pt x="2376917" y="412905"/>
                </a:cubicBezTo>
                <a:cubicBezTo>
                  <a:pt x="2381512" y="412905"/>
                  <a:pt x="2386106" y="417511"/>
                  <a:pt x="2386106" y="426722"/>
                </a:cubicBezTo>
                <a:cubicBezTo>
                  <a:pt x="2335568" y="684642"/>
                  <a:pt x="2335568" y="684642"/>
                  <a:pt x="2335568" y="684642"/>
                </a:cubicBezTo>
                <a:lnTo>
                  <a:pt x="2394902" y="684642"/>
                </a:lnTo>
                <a:lnTo>
                  <a:pt x="2394902" y="822754"/>
                </a:lnTo>
                <a:lnTo>
                  <a:pt x="2455227" y="822754"/>
                </a:lnTo>
                <a:lnTo>
                  <a:pt x="2455227" y="684642"/>
                </a:lnTo>
                <a:cubicBezTo>
                  <a:pt x="2466651" y="684642"/>
                  <a:pt x="2477212" y="684642"/>
                  <a:pt x="2486977" y="684642"/>
                </a:cubicBezTo>
                <a:lnTo>
                  <a:pt x="2486977" y="822754"/>
                </a:lnTo>
                <a:lnTo>
                  <a:pt x="2547302" y="822754"/>
                </a:lnTo>
                <a:lnTo>
                  <a:pt x="2547302" y="684642"/>
                </a:lnTo>
                <a:cubicBezTo>
                  <a:pt x="2606638" y="684642"/>
                  <a:pt x="2606638" y="684642"/>
                  <a:pt x="2606638" y="684642"/>
                </a:cubicBezTo>
                <a:cubicBezTo>
                  <a:pt x="2556099" y="426722"/>
                  <a:pt x="2556099" y="426722"/>
                  <a:pt x="2556099" y="426722"/>
                </a:cubicBezTo>
                <a:lnTo>
                  <a:pt x="2565288" y="412905"/>
                </a:lnTo>
                <a:cubicBezTo>
                  <a:pt x="2569883" y="412905"/>
                  <a:pt x="2574477" y="412905"/>
                  <a:pt x="2579071" y="422116"/>
                </a:cubicBezTo>
                <a:cubicBezTo>
                  <a:pt x="2611232" y="597133"/>
                  <a:pt x="2611232" y="597133"/>
                  <a:pt x="2611232" y="597133"/>
                </a:cubicBezTo>
                <a:cubicBezTo>
                  <a:pt x="2666365" y="597133"/>
                  <a:pt x="2666365" y="597133"/>
                  <a:pt x="2666365" y="597133"/>
                </a:cubicBezTo>
                <a:cubicBezTo>
                  <a:pt x="2666320" y="596926"/>
                  <a:pt x="2602041" y="311579"/>
                  <a:pt x="2592855" y="311579"/>
                </a:cubicBezTo>
                <a:cubicBezTo>
                  <a:pt x="2556099" y="311579"/>
                  <a:pt x="2556099" y="311579"/>
                  <a:pt x="2556099" y="311579"/>
                </a:cubicBezTo>
                <a:cubicBezTo>
                  <a:pt x="2537722" y="339213"/>
                  <a:pt x="2505561" y="353031"/>
                  <a:pt x="2468806" y="353031"/>
                </a:cubicBezTo>
                <a:cubicBezTo>
                  <a:pt x="2436645" y="353031"/>
                  <a:pt x="2404484" y="339213"/>
                  <a:pt x="2386106" y="311579"/>
                </a:cubicBezTo>
                <a:cubicBezTo>
                  <a:pt x="2349351" y="311579"/>
                  <a:pt x="2349351" y="311579"/>
                  <a:pt x="2349351" y="311579"/>
                </a:cubicBezTo>
                <a:close/>
                <a:moveTo>
                  <a:pt x="1861988" y="311579"/>
                </a:moveTo>
                <a:cubicBezTo>
                  <a:pt x="1852799" y="311579"/>
                  <a:pt x="1788477" y="597133"/>
                  <a:pt x="1788477" y="597133"/>
                </a:cubicBezTo>
                <a:cubicBezTo>
                  <a:pt x="1843610" y="597133"/>
                  <a:pt x="1843610" y="597133"/>
                  <a:pt x="1843610" y="597133"/>
                </a:cubicBezTo>
                <a:cubicBezTo>
                  <a:pt x="1875771" y="422116"/>
                  <a:pt x="1875771" y="422116"/>
                  <a:pt x="1875771" y="422116"/>
                </a:cubicBezTo>
                <a:cubicBezTo>
                  <a:pt x="1880365" y="412905"/>
                  <a:pt x="1884960" y="412905"/>
                  <a:pt x="1889554" y="412905"/>
                </a:cubicBezTo>
                <a:cubicBezTo>
                  <a:pt x="1894149" y="412905"/>
                  <a:pt x="1898743" y="417511"/>
                  <a:pt x="1898743" y="426722"/>
                </a:cubicBezTo>
                <a:cubicBezTo>
                  <a:pt x="1848205" y="684642"/>
                  <a:pt x="1848205" y="684642"/>
                  <a:pt x="1848205" y="684642"/>
                </a:cubicBezTo>
                <a:lnTo>
                  <a:pt x="1907540" y="684642"/>
                </a:lnTo>
                <a:lnTo>
                  <a:pt x="1907540" y="822754"/>
                </a:lnTo>
                <a:lnTo>
                  <a:pt x="1967865" y="822754"/>
                </a:lnTo>
                <a:lnTo>
                  <a:pt x="1967865" y="684642"/>
                </a:lnTo>
                <a:cubicBezTo>
                  <a:pt x="1979289" y="684642"/>
                  <a:pt x="1989850" y="684642"/>
                  <a:pt x="1999615" y="684642"/>
                </a:cubicBezTo>
                <a:lnTo>
                  <a:pt x="1999615" y="822754"/>
                </a:lnTo>
                <a:lnTo>
                  <a:pt x="2059940" y="822754"/>
                </a:lnTo>
                <a:lnTo>
                  <a:pt x="2059940" y="684642"/>
                </a:lnTo>
                <a:cubicBezTo>
                  <a:pt x="2119275" y="684642"/>
                  <a:pt x="2119275" y="684642"/>
                  <a:pt x="2119275" y="684642"/>
                </a:cubicBezTo>
                <a:cubicBezTo>
                  <a:pt x="2073331" y="426722"/>
                  <a:pt x="2073331" y="426722"/>
                  <a:pt x="2073331" y="426722"/>
                </a:cubicBezTo>
                <a:cubicBezTo>
                  <a:pt x="2068736" y="417511"/>
                  <a:pt x="2073331" y="412905"/>
                  <a:pt x="2077925" y="412905"/>
                </a:cubicBezTo>
                <a:cubicBezTo>
                  <a:pt x="2087114" y="412905"/>
                  <a:pt x="2091708" y="412905"/>
                  <a:pt x="2091708" y="422116"/>
                </a:cubicBezTo>
                <a:cubicBezTo>
                  <a:pt x="2128464" y="597133"/>
                  <a:pt x="2128464" y="597133"/>
                  <a:pt x="2128464" y="597133"/>
                </a:cubicBezTo>
                <a:cubicBezTo>
                  <a:pt x="2179002" y="597133"/>
                  <a:pt x="2179002" y="597133"/>
                  <a:pt x="2179002" y="597133"/>
                </a:cubicBezTo>
                <a:cubicBezTo>
                  <a:pt x="2178942" y="596867"/>
                  <a:pt x="2114678" y="311579"/>
                  <a:pt x="2105492" y="311579"/>
                </a:cubicBezTo>
                <a:cubicBezTo>
                  <a:pt x="2068736" y="311579"/>
                  <a:pt x="2068736" y="311579"/>
                  <a:pt x="2068736" y="311579"/>
                </a:cubicBezTo>
                <a:cubicBezTo>
                  <a:pt x="2050359" y="339213"/>
                  <a:pt x="2018198" y="353031"/>
                  <a:pt x="1986037" y="353031"/>
                </a:cubicBezTo>
                <a:cubicBezTo>
                  <a:pt x="1949282" y="353031"/>
                  <a:pt x="1917121" y="339213"/>
                  <a:pt x="1898743" y="311579"/>
                </a:cubicBezTo>
                <a:cubicBezTo>
                  <a:pt x="1861988" y="311579"/>
                  <a:pt x="1861988" y="311579"/>
                  <a:pt x="1861988" y="311579"/>
                </a:cubicBezTo>
                <a:close/>
                <a:moveTo>
                  <a:pt x="1374657" y="311579"/>
                </a:moveTo>
                <a:cubicBezTo>
                  <a:pt x="1365464" y="311579"/>
                  <a:pt x="1301115" y="597133"/>
                  <a:pt x="1301115" y="597133"/>
                </a:cubicBezTo>
                <a:cubicBezTo>
                  <a:pt x="1356272" y="597133"/>
                  <a:pt x="1356272" y="597133"/>
                  <a:pt x="1356272" y="597133"/>
                </a:cubicBezTo>
                <a:cubicBezTo>
                  <a:pt x="1393042" y="422116"/>
                  <a:pt x="1393042" y="422116"/>
                  <a:pt x="1393042" y="422116"/>
                </a:cubicBezTo>
                <a:cubicBezTo>
                  <a:pt x="1393042" y="412905"/>
                  <a:pt x="1397639" y="412905"/>
                  <a:pt x="1402235" y="412905"/>
                </a:cubicBezTo>
                <a:cubicBezTo>
                  <a:pt x="1411428" y="412905"/>
                  <a:pt x="1411428" y="417511"/>
                  <a:pt x="1411428" y="426722"/>
                </a:cubicBezTo>
                <a:cubicBezTo>
                  <a:pt x="1360868" y="684642"/>
                  <a:pt x="1360868" y="684642"/>
                  <a:pt x="1360868" y="684642"/>
                </a:cubicBezTo>
                <a:lnTo>
                  <a:pt x="1424940" y="684642"/>
                </a:lnTo>
                <a:lnTo>
                  <a:pt x="1424940" y="822754"/>
                </a:lnTo>
                <a:lnTo>
                  <a:pt x="1480502" y="822754"/>
                </a:lnTo>
                <a:lnTo>
                  <a:pt x="1480502" y="684642"/>
                </a:lnTo>
                <a:cubicBezTo>
                  <a:pt x="1493768" y="684642"/>
                  <a:pt x="1505907" y="684642"/>
                  <a:pt x="1517015" y="684642"/>
                </a:cubicBezTo>
                <a:lnTo>
                  <a:pt x="1517015" y="822754"/>
                </a:lnTo>
                <a:lnTo>
                  <a:pt x="1572577" y="822754"/>
                </a:lnTo>
                <a:lnTo>
                  <a:pt x="1572577" y="684642"/>
                </a:lnTo>
                <a:cubicBezTo>
                  <a:pt x="1636650" y="684642"/>
                  <a:pt x="1636650" y="684642"/>
                  <a:pt x="1636650" y="684642"/>
                </a:cubicBezTo>
                <a:cubicBezTo>
                  <a:pt x="1586090" y="426722"/>
                  <a:pt x="1586090" y="426722"/>
                  <a:pt x="1586090" y="426722"/>
                </a:cubicBezTo>
                <a:cubicBezTo>
                  <a:pt x="1586090" y="417511"/>
                  <a:pt x="1586090" y="412905"/>
                  <a:pt x="1595282" y="412905"/>
                </a:cubicBezTo>
                <a:cubicBezTo>
                  <a:pt x="1599879" y="412905"/>
                  <a:pt x="1604475" y="412905"/>
                  <a:pt x="1604475" y="422116"/>
                </a:cubicBezTo>
                <a:cubicBezTo>
                  <a:pt x="1641246" y="597133"/>
                  <a:pt x="1641246" y="597133"/>
                  <a:pt x="1641246" y="597133"/>
                </a:cubicBezTo>
                <a:cubicBezTo>
                  <a:pt x="1696402" y="597133"/>
                  <a:pt x="1696402" y="597133"/>
                  <a:pt x="1696402" y="597133"/>
                </a:cubicBezTo>
                <a:cubicBezTo>
                  <a:pt x="1696338" y="596848"/>
                  <a:pt x="1632049" y="311579"/>
                  <a:pt x="1618264" y="311579"/>
                </a:cubicBezTo>
                <a:cubicBezTo>
                  <a:pt x="1586090" y="311579"/>
                  <a:pt x="1586090" y="311579"/>
                  <a:pt x="1586090" y="311579"/>
                </a:cubicBezTo>
                <a:cubicBezTo>
                  <a:pt x="1563108" y="339213"/>
                  <a:pt x="1535530" y="353031"/>
                  <a:pt x="1498759" y="353031"/>
                </a:cubicBezTo>
                <a:cubicBezTo>
                  <a:pt x="1461988" y="353031"/>
                  <a:pt x="1429813" y="339213"/>
                  <a:pt x="1411428" y="311579"/>
                </a:cubicBezTo>
                <a:cubicBezTo>
                  <a:pt x="1374657" y="311579"/>
                  <a:pt x="1374657" y="311579"/>
                  <a:pt x="1374657" y="311579"/>
                </a:cubicBezTo>
                <a:close/>
                <a:moveTo>
                  <a:pt x="891890" y="311579"/>
                </a:moveTo>
                <a:cubicBezTo>
                  <a:pt x="878101" y="311579"/>
                  <a:pt x="813752" y="597133"/>
                  <a:pt x="813752" y="597133"/>
                </a:cubicBezTo>
                <a:cubicBezTo>
                  <a:pt x="868908" y="597133"/>
                  <a:pt x="868908" y="597133"/>
                  <a:pt x="868908" y="597133"/>
                </a:cubicBezTo>
                <a:cubicBezTo>
                  <a:pt x="905679" y="422116"/>
                  <a:pt x="905679" y="422116"/>
                  <a:pt x="905679" y="422116"/>
                </a:cubicBezTo>
                <a:cubicBezTo>
                  <a:pt x="905679" y="412905"/>
                  <a:pt x="910276" y="412905"/>
                  <a:pt x="919468" y="412905"/>
                </a:cubicBezTo>
                <a:cubicBezTo>
                  <a:pt x="924065" y="412905"/>
                  <a:pt x="928661" y="417511"/>
                  <a:pt x="924065" y="426722"/>
                </a:cubicBezTo>
                <a:cubicBezTo>
                  <a:pt x="878101" y="684642"/>
                  <a:pt x="878101" y="684642"/>
                  <a:pt x="878101" y="684642"/>
                </a:cubicBezTo>
                <a:lnTo>
                  <a:pt x="937577" y="684642"/>
                </a:lnTo>
                <a:lnTo>
                  <a:pt x="937577" y="822754"/>
                </a:lnTo>
                <a:lnTo>
                  <a:pt x="997902" y="822754"/>
                </a:lnTo>
                <a:lnTo>
                  <a:pt x="997902" y="684642"/>
                </a:lnTo>
                <a:cubicBezTo>
                  <a:pt x="1009326" y="684642"/>
                  <a:pt x="1019887" y="684642"/>
                  <a:pt x="1029652" y="684642"/>
                </a:cubicBezTo>
                <a:lnTo>
                  <a:pt x="1029652" y="822754"/>
                </a:lnTo>
                <a:lnTo>
                  <a:pt x="1085214" y="822754"/>
                </a:lnTo>
                <a:lnTo>
                  <a:pt x="1085214" y="684642"/>
                </a:lnTo>
                <a:cubicBezTo>
                  <a:pt x="1149286" y="684642"/>
                  <a:pt x="1149286" y="684642"/>
                  <a:pt x="1149286" y="684642"/>
                </a:cubicBezTo>
                <a:cubicBezTo>
                  <a:pt x="1098726" y="426722"/>
                  <a:pt x="1098726" y="426722"/>
                  <a:pt x="1098726" y="426722"/>
                </a:cubicBezTo>
                <a:lnTo>
                  <a:pt x="1107919" y="412905"/>
                </a:lnTo>
                <a:cubicBezTo>
                  <a:pt x="1112516" y="412905"/>
                  <a:pt x="1117112" y="412905"/>
                  <a:pt x="1121708" y="422116"/>
                </a:cubicBezTo>
                <a:cubicBezTo>
                  <a:pt x="1153883" y="597133"/>
                  <a:pt x="1153883" y="597133"/>
                  <a:pt x="1153883" y="597133"/>
                </a:cubicBezTo>
                <a:cubicBezTo>
                  <a:pt x="1209039" y="597133"/>
                  <a:pt x="1209039" y="597133"/>
                  <a:pt x="1209039" y="597133"/>
                </a:cubicBezTo>
                <a:cubicBezTo>
                  <a:pt x="1208956" y="596769"/>
                  <a:pt x="1144685" y="311579"/>
                  <a:pt x="1135497" y="311579"/>
                </a:cubicBezTo>
                <a:cubicBezTo>
                  <a:pt x="1098726" y="311579"/>
                  <a:pt x="1098726" y="311579"/>
                  <a:pt x="1098726" y="311579"/>
                </a:cubicBezTo>
                <a:cubicBezTo>
                  <a:pt x="1080341" y="339213"/>
                  <a:pt x="1048167" y="353031"/>
                  <a:pt x="1011396" y="353031"/>
                </a:cubicBezTo>
                <a:cubicBezTo>
                  <a:pt x="974625" y="353031"/>
                  <a:pt x="947047" y="339213"/>
                  <a:pt x="928661" y="311579"/>
                </a:cubicBezTo>
                <a:cubicBezTo>
                  <a:pt x="891890" y="311579"/>
                  <a:pt x="891890" y="311579"/>
                  <a:pt x="891890" y="311579"/>
                </a:cubicBezTo>
                <a:close/>
                <a:moveTo>
                  <a:pt x="404663" y="311579"/>
                </a:moveTo>
                <a:cubicBezTo>
                  <a:pt x="395474" y="311579"/>
                  <a:pt x="331152" y="578711"/>
                  <a:pt x="331152" y="578711"/>
                </a:cubicBezTo>
                <a:cubicBezTo>
                  <a:pt x="386285" y="597133"/>
                  <a:pt x="386285" y="597133"/>
                  <a:pt x="386285" y="597133"/>
                </a:cubicBezTo>
                <a:cubicBezTo>
                  <a:pt x="418446" y="422116"/>
                  <a:pt x="418446" y="422116"/>
                  <a:pt x="418446" y="422116"/>
                </a:cubicBezTo>
                <a:cubicBezTo>
                  <a:pt x="423040" y="412905"/>
                  <a:pt x="427635" y="412905"/>
                  <a:pt x="432229" y="412905"/>
                </a:cubicBezTo>
                <a:cubicBezTo>
                  <a:pt x="436824" y="412905"/>
                  <a:pt x="441418" y="417511"/>
                  <a:pt x="441418" y="426722"/>
                </a:cubicBezTo>
                <a:cubicBezTo>
                  <a:pt x="390879" y="684642"/>
                  <a:pt x="390879" y="684642"/>
                  <a:pt x="390879" y="684642"/>
                </a:cubicBezTo>
                <a:lnTo>
                  <a:pt x="450215" y="684642"/>
                </a:lnTo>
                <a:lnTo>
                  <a:pt x="450215" y="822754"/>
                </a:lnTo>
                <a:lnTo>
                  <a:pt x="510540" y="822754"/>
                </a:lnTo>
                <a:lnTo>
                  <a:pt x="510540" y="684642"/>
                </a:lnTo>
                <a:cubicBezTo>
                  <a:pt x="521964" y="684642"/>
                  <a:pt x="532525" y="684642"/>
                  <a:pt x="542290" y="684642"/>
                </a:cubicBezTo>
                <a:lnTo>
                  <a:pt x="542290" y="822754"/>
                </a:lnTo>
                <a:lnTo>
                  <a:pt x="602615" y="822754"/>
                </a:lnTo>
                <a:lnTo>
                  <a:pt x="602615" y="684642"/>
                </a:lnTo>
                <a:cubicBezTo>
                  <a:pt x="661950" y="684642"/>
                  <a:pt x="661950" y="684642"/>
                  <a:pt x="661950" y="684642"/>
                </a:cubicBezTo>
                <a:cubicBezTo>
                  <a:pt x="611411" y="426722"/>
                  <a:pt x="611411" y="426722"/>
                  <a:pt x="611411" y="426722"/>
                </a:cubicBezTo>
                <a:lnTo>
                  <a:pt x="620600" y="412905"/>
                </a:lnTo>
                <a:cubicBezTo>
                  <a:pt x="625194" y="412905"/>
                  <a:pt x="634383" y="412905"/>
                  <a:pt x="634383" y="422116"/>
                </a:cubicBezTo>
                <a:cubicBezTo>
                  <a:pt x="666544" y="597133"/>
                  <a:pt x="666544" y="597133"/>
                  <a:pt x="666544" y="597133"/>
                </a:cubicBezTo>
                <a:cubicBezTo>
                  <a:pt x="721677" y="597133"/>
                  <a:pt x="721677" y="597133"/>
                  <a:pt x="721677" y="597133"/>
                </a:cubicBezTo>
                <a:cubicBezTo>
                  <a:pt x="721614" y="596857"/>
                  <a:pt x="657352" y="311579"/>
                  <a:pt x="648167" y="311579"/>
                </a:cubicBezTo>
                <a:cubicBezTo>
                  <a:pt x="611411" y="311579"/>
                  <a:pt x="611411" y="311579"/>
                  <a:pt x="611411" y="311579"/>
                </a:cubicBezTo>
                <a:cubicBezTo>
                  <a:pt x="593034" y="339213"/>
                  <a:pt x="560873" y="353031"/>
                  <a:pt x="524117" y="353031"/>
                </a:cubicBezTo>
                <a:cubicBezTo>
                  <a:pt x="491957" y="353031"/>
                  <a:pt x="459796" y="339213"/>
                  <a:pt x="441418" y="311579"/>
                </a:cubicBezTo>
                <a:cubicBezTo>
                  <a:pt x="404663" y="311579"/>
                  <a:pt x="404663" y="311579"/>
                  <a:pt x="404663" y="311579"/>
                </a:cubicBezTo>
                <a:close/>
                <a:moveTo>
                  <a:pt x="4899977" y="146479"/>
                </a:moveTo>
                <a:cubicBezTo>
                  <a:pt x="4849125" y="146479"/>
                  <a:pt x="4807902" y="187702"/>
                  <a:pt x="4807902" y="238554"/>
                </a:cubicBezTo>
                <a:cubicBezTo>
                  <a:pt x="4807902" y="289406"/>
                  <a:pt x="4849125" y="330629"/>
                  <a:pt x="4899977" y="330629"/>
                </a:cubicBezTo>
                <a:cubicBezTo>
                  <a:pt x="4950829" y="330629"/>
                  <a:pt x="4992052" y="289406"/>
                  <a:pt x="4992052" y="238554"/>
                </a:cubicBezTo>
                <a:cubicBezTo>
                  <a:pt x="4992052" y="187702"/>
                  <a:pt x="4950829" y="146479"/>
                  <a:pt x="4899977" y="146479"/>
                </a:cubicBezTo>
                <a:close/>
                <a:moveTo>
                  <a:pt x="4413408" y="146479"/>
                </a:moveTo>
                <a:cubicBezTo>
                  <a:pt x="4362995" y="146479"/>
                  <a:pt x="4322127" y="187702"/>
                  <a:pt x="4322127" y="238554"/>
                </a:cubicBezTo>
                <a:cubicBezTo>
                  <a:pt x="4322127" y="289406"/>
                  <a:pt x="4362995" y="330629"/>
                  <a:pt x="4413408" y="330629"/>
                </a:cubicBezTo>
                <a:cubicBezTo>
                  <a:pt x="4463821" y="330629"/>
                  <a:pt x="4504689" y="289406"/>
                  <a:pt x="4504689" y="238554"/>
                </a:cubicBezTo>
                <a:cubicBezTo>
                  <a:pt x="4504689" y="187702"/>
                  <a:pt x="4463821" y="146479"/>
                  <a:pt x="4413408" y="146479"/>
                </a:cubicBezTo>
                <a:close/>
                <a:moveTo>
                  <a:pt x="3930015" y="146479"/>
                </a:moveTo>
                <a:cubicBezTo>
                  <a:pt x="3879163" y="146479"/>
                  <a:pt x="3837940" y="187702"/>
                  <a:pt x="3837940" y="238554"/>
                </a:cubicBezTo>
                <a:cubicBezTo>
                  <a:pt x="3837940" y="289406"/>
                  <a:pt x="3879163" y="330629"/>
                  <a:pt x="3930015" y="330629"/>
                </a:cubicBezTo>
                <a:cubicBezTo>
                  <a:pt x="3980867" y="330629"/>
                  <a:pt x="4022090" y="289406"/>
                  <a:pt x="4022090" y="238554"/>
                </a:cubicBezTo>
                <a:cubicBezTo>
                  <a:pt x="4022090" y="187702"/>
                  <a:pt x="3980867" y="146479"/>
                  <a:pt x="3930015" y="146479"/>
                </a:cubicBezTo>
                <a:close/>
                <a:moveTo>
                  <a:pt x="3443446" y="146479"/>
                </a:moveTo>
                <a:cubicBezTo>
                  <a:pt x="3393033" y="146479"/>
                  <a:pt x="3352165" y="187702"/>
                  <a:pt x="3352165" y="238554"/>
                </a:cubicBezTo>
                <a:cubicBezTo>
                  <a:pt x="3352165" y="289406"/>
                  <a:pt x="3393033" y="330629"/>
                  <a:pt x="3443446" y="330629"/>
                </a:cubicBezTo>
                <a:cubicBezTo>
                  <a:pt x="3493859" y="330629"/>
                  <a:pt x="3534727" y="289406"/>
                  <a:pt x="3534727" y="238554"/>
                </a:cubicBezTo>
                <a:cubicBezTo>
                  <a:pt x="3534727" y="187702"/>
                  <a:pt x="3493859" y="146479"/>
                  <a:pt x="3443446" y="146479"/>
                </a:cubicBezTo>
                <a:close/>
                <a:moveTo>
                  <a:pt x="2956083" y="146479"/>
                </a:moveTo>
                <a:cubicBezTo>
                  <a:pt x="2905670" y="146479"/>
                  <a:pt x="2864802" y="187702"/>
                  <a:pt x="2864802" y="238554"/>
                </a:cubicBezTo>
                <a:cubicBezTo>
                  <a:pt x="2864802" y="289406"/>
                  <a:pt x="2905670" y="330629"/>
                  <a:pt x="2956083" y="330629"/>
                </a:cubicBezTo>
                <a:cubicBezTo>
                  <a:pt x="3006496" y="330629"/>
                  <a:pt x="3047364" y="289406"/>
                  <a:pt x="3047364" y="238554"/>
                </a:cubicBezTo>
                <a:cubicBezTo>
                  <a:pt x="3047364" y="187702"/>
                  <a:pt x="3006496" y="146479"/>
                  <a:pt x="2956083" y="146479"/>
                </a:cubicBezTo>
                <a:close/>
                <a:moveTo>
                  <a:pt x="2468721" y="146479"/>
                </a:moveTo>
                <a:cubicBezTo>
                  <a:pt x="2418308" y="146479"/>
                  <a:pt x="2377440" y="187702"/>
                  <a:pt x="2377440" y="238554"/>
                </a:cubicBezTo>
                <a:cubicBezTo>
                  <a:pt x="2377440" y="289406"/>
                  <a:pt x="2418308" y="330629"/>
                  <a:pt x="2468721" y="330629"/>
                </a:cubicBezTo>
                <a:cubicBezTo>
                  <a:pt x="2519134" y="330629"/>
                  <a:pt x="2560002" y="289406"/>
                  <a:pt x="2560002" y="238554"/>
                </a:cubicBezTo>
                <a:cubicBezTo>
                  <a:pt x="2560002" y="187702"/>
                  <a:pt x="2519134" y="146479"/>
                  <a:pt x="2468721" y="146479"/>
                </a:cubicBezTo>
                <a:close/>
                <a:moveTo>
                  <a:pt x="1986121" y="146479"/>
                </a:moveTo>
                <a:cubicBezTo>
                  <a:pt x="1935708" y="146479"/>
                  <a:pt x="1894840" y="187702"/>
                  <a:pt x="1894840" y="238554"/>
                </a:cubicBezTo>
                <a:cubicBezTo>
                  <a:pt x="1894840" y="289406"/>
                  <a:pt x="1935708" y="330629"/>
                  <a:pt x="1986121" y="330629"/>
                </a:cubicBezTo>
                <a:cubicBezTo>
                  <a:pt x="2036534" y="330629"/>
                  <a:pt x="2077402" y="289406"/>
                  <a:pt x="2077402" y="238554"/>
                </a:cubicBezTo>
                <a:cubicBezTo>
                  <a:pt x="2077402" y="187702"/>
                  <a:pt x="2036534" y="146479"/>
                  <a:pt x="1986121" y="146479"/>
                </a:cubicBezTo>
                <a:close/>
                <a:moveTo>
                  <a:pt x="1498758" y="146479"/>
                </a:moveTo>
                <a:cubicBezTo>
                  <a:pt x="1448345" y="146479"/>
                  <a:pt x="1407477" y="187702"/>
                  <a:pt x="1407477" y="238554"/>
                </a:cubicBezTo>
                <a:cubicBezTo>
                  <a:pt x="1407477" y="289406"/>
                  <a:pt x="1448345" y="330629"/>
                  <a:pt x="1498758" y="330629"/>
                </a:cubicBezTo>
                <a:cubicBezTo>
                  <a:pt x="1549171" y="330629"/>
                  <a:pt x="1590039" y="289406"/>
                  <a:pt x="1590039" y="238554"/>
                </a:cubicBezTo>
                <a:cubicBezTo>
                  <a:pt x="1590039" y="187702"/>
                  <a:pt x="1549171" y="146479"/>
                  <a:pt x="1498758" y="146479"/>
                </a:cubicBezTo>
                <a:close/>
                <a:moveTo>
                  <a:pt x="1011396" y="146479"/>
                </a:moveTo>
                <a:cubicBezTo>
                  <a:pt x="960983" y="146479"/>
                  <a:pt x="920115" y="187702"/>
                  <a:pt x="920115" y="238554"/>
                </a:cubicBezTo>
                <a:cubicBezTo>
                  <a:pt x="920115" y="289406"/>
                  <a:pt x="960983" y="330629"/>
                  <a:pt x="1011396" y="330629"/>
                </a:cubicBezTo>
                <a:cubicBezTo>
                  <a:pt x="1061809" y="330629"/>
                  <a:pt x="1102677" y="289406"/>
                  <a:pt x="1102677" y="238554"/>
                </a:cubicBezTo>
                <a:cubicBezTo>
                  <a:pt x="1102677" y="187702"/>
                  <a:pt x="1061809" y="146479"/>
                  <a:pt x="1011396" y="146479"/>
                </a:cubicBezTo>
                <a:close/>
                <a:moveTo>
                  <a:pt x="524033" y="146479"/>
                </a:moveTo>
                <a:cubicBezTo>
                  <a:pt x="473620" y="146479"/>
                  <a:pt x="432752" y="187702"/>
                  <a:pt x="432752" y="238554"/>
                </a:cubicBezTo>
                <a:cubicBezTo>
                  <a:pt x="432752" y="289406"/>
                  <a:pt x="473620" y="330629"/>
                  <a:pt x="524033" y="330629"/>
                </a:cubicBezTo>
                <a:cubicBezTo>
                  <a:pt x="574446" y="330629"/>
                  <a:pt x="615314" y="289406"/>
                  <a:pt x="615314" y="238554"/>
                </a:cubicBezTo>
                <a:cubicBezTo>
                  <a:pt x="615314" y="187702"/>
                  <a:pt x="574446" y="146479"/>
                  <a:pt x="524033" y="146479"/>
                </a:cubicBezTo>
                <a:close/>
                <a:moveTo>
                  <a:pt x="100087" y="0"/>
                </a:moveTo>
                <a:lnTo>
                  <a:pt x="5094699" y="0"/>
                </a:lnTo>
                <a:cubicBezTo>
                  <a:pt x="5260529" y="0"/>
                  <a:pt x="5394960" y="134431"/>
                  <a:pt x="5394960" y="300261"/>
                </a:cubicBezTo>
                <a:lnTo>
                  <a:pt x="5394960" y="900784"/>
                </a:lnTo>
                <a:cubicBezTo>
                  <a:pt x="5394960" y="956061"/>
                  <a:pt x="5350150" y="1000871"/>
                  <a:pt x="5294873" y="1000871"/>
                </a:cubicBezTo>
                <a:lnTo>
                  <a:pt x="300261" y="1000871"/>
                </a:lnTo>
                <a:cubicBezTo>
                  <a:pt x="134431" y="1000871"/>
                  <a:pt x="0" y="866440"/>
                  <a:pt x="0" y="700610"/>
                </a:cubicBezTo>
                <a:lnTo>
                  <a:pt x="0" y="100087"/>
                </a:lnTo>
                <a:cubicBezTo>
                  <a:pt x="0" y="44810"/>
                  <a:pt x="44810" y="0"/>
                  <a:pt x="100087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667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9" name="对角圆角矩形 88"/>
          <p:cNvSpPr/>
          <p:nvPr/>
        </p:nvSpPr>
        <p:spPr>
          <a:xfrm>
            <a:off x="2307427" y="3727308"/>
            <a:ext cx="2035317" cy="887968"/>
          </a:xfrm>
          <a:prstGeom prst="round2DiagRect">
            <a:avLst>
              <a:gd name="adj1" fmla="val 10000"/>
              <a:gd name="adj2" fmla="val 30000"/>
            </a:avLst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667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92" name="Rectangle 77"/>
          <p:cNvSpPr>
            <a:spLocks noChangeArrowheads="1"/>
          </p:cNvSpPr>
          <p:nvPr/>
        </p:nvSpPr>
        <p:spPr bwMode="auto">
          <a:xfrm>
            <a:off x="2782216" y="3770295"/>
            <a:ext cx="1040884" cy="801996"/>
          </a:xfrm>
          <a:prstGeom prst="rect">
            <a:avLst/>
          </a:prstGeom>
          <a:noFill/>
          <a:ln w="6350"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zh-CN" sz="2667" dirty="0">
                <a:solidFill>
                  <a:schemeClr val="tx2"/>
                </a:solidFill>
                <a:cs typeface="+mn-ea"/>
                <a:sym typeface="+mn-lt"/>
              </a:rPr>
              <a:t>60%</a:t>
            </a:r>
          </a:p>
        </p:txBody>
      </p:sp>
      <p:sp>
        <p:nvSpPr>
          <p:cNvPr id="15" name="TextBox 3"/>
          <p:cNvSpPr txBox="1"/>
          <p:nvPr/>
        </p:nvSpPr>
        <p:spPr>
          <a:xfrm>
            <a:off x="5178806" y="192458"/>
            <a:ext cx="408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/>
                </a:solidFill>
                <a:cs typeface="+mn-ea"/>
                <a:sym typeface="+mn-lt"/>
              </a:rPr>
              <a:t>添加您的标题</a:t>
            </a:r>
            <a:endParaRPr lang="zh-CN" altLang="en-US" sz="28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449515" y="715678"/>
            <a:ext cx="136815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14711" y="-263381"/>
            <a:ext cx="1395755" cy="133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643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 noEditPoints="1"/>
          </p:cNvSpPr>
          <p:nvPr/>
        </p:nvSpPr>
        <p:spPr bwMode="auto">
          <a:xfrm>
            <a:off x="4549437" y="1895522"/>
            <a:ext cx="3111500" cy="3113617"/>
          </a:xfrm>
          <a:custGeom>
            <a:avLst/>
            <a:gdLst>
              <a:gd name="T0" fmla="*/ 654 w 1308"/>
              <a:gd name="T1" fmla="*/ 1308 h 1308"/>
              <a:gd name="T2" fmla="*/ 0 w 1308"/>
              <a:gd name="T3" fmla="*/ 654 h 1308"/>
              <a:gd name="T4" fmla="*/ 654 w 1308"/>
              <a:gd name="T5" fmla="*/ 0 h 1308"/>
              <a:gd name="T6" fmla="*/ 1308 w 1308"/>
              <a:gd name="T7" fmla="*/ 654 h 1308"/>
              <a:gd name="T8" fmla="*/ 654 w 1308"/>
              <a:gd name="T9" fmla="*/ 1308 h 1308"/>
              <a:gd name="T10" fmla="*/ 654 w 1308"/>
              <a:gd name="T11" fmla="*/ 59 h 1308"/>
              <a:gd name="T12" fmla="*/ 59 w 1308"/>
              <a:gd name="T13" fmla="*/ 654 h 1308"/>
              <a:gd name="T14" fmla="*/ 654 w 1308"/>
              <a:gd name="T15" fmla="*/ 1249 h 1308"/>
              <a:gd name="T16" fmla="*/ 1249 w 1308"/>
              <a:gd name="T17" fmla="*/ 654 h 1308"/>
              <a:gd name="T18" fmla="*/ 654 w 1308"/>
              <a:gd name="T19" fmla="*/ 59 h 1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08" h="1308">
                <a:moveTo>
                  <a:pt x="654" y="1308"/>
                </a:moveTo>
                <a:cubicBezTo>
                  <a:pt x="293" y="1308"/>
                  <a:pt x="0" y="1015"/>
                  <a:pt x="0" y="654"/>
                </a:cubicBezTo>
                <a:cubicBezTo>
                  <a:pt x="0" y="293"/>
                  <a:pt x="293" y="0"/>
                  <a:pt x="654" y="0"/>
                </a:cubicBezTo>
                <a:cubicBezTo>
                  <a:pt x="1014" y="0"/>
                  <a:pt x="1308" y="293"/>
                  <a:pt x="1308" y="654"/>
                </a:cubicBezTo>
                <a:cubicBezTo>
                  <a:pt x="1308" y="1015"/>
                  <a:pt x="1014" y="1308"/>
                  <a:pt x="654" y="1308"/>
                </a:cubicBezTo>
                <a:close/>
                <a:moveTo>
                  <a:pt x="654" y="59"/>
                </a:moveTo>
                <a:cubicBezTo>
                  <a:pt x="326" y="59"/>
                  <a:pt x="59" y="326"/>
                  <a:pt x="59" y="654"/>
                </a:cubicBezTo>
                <a:cubicBezTo>
                  <a:pt x="59" y="982"/>
                  <a:pt x="326" y="1249"/>
                  <a:pt x="654" y="1249"/>
                </a:cubicBezTo>
                <a:cubicBezTo>
                  <a:pt x="982" y="1249"/>
                  <a:pt x="1249" y="982"/>
                  <a:pt x="1249" y="654"/>
                </a:cubicBezTo>
                <a:cubicBezTo>
                  <a:pt x="1249" y="326"/>
                  <a:pt x="982" y="59"/>
                  <a:pt x="654" y="59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2179122" y="984900"/>
            <a:ext cx="3291749" cy="2041376"/>
          </a:xfrm>
          <a:custGeom>
            <a:avLst/>
            <a:gdLst>
              <a:gd name="T0" fmla="*/ 121 w 1026"/>
              <a:gd name="T1" fmla="*/ 934 h 1141"/>
              <a:gd name="T2" fmla="*/ 259 w 1026"/>
              <a:gd name="T3" fmla="*/ 1020 h 1141"/>
              <a:gd name="T4" fmla="*/ 381 w 1026"/>
              <a:gd name="T5" fmla="*/ 1090 h 1141"/>
              <a:gd name="T6" fmla="*/ 608 w 1026"/>
              <a:gd name="T7" fmla="*/ 1102 h 1141"/>
              <a:gd name="T8" fmla="*/ 628 w 1026"/>
              <a:gd name="T9" fmla="*/ 1092 h 1141"/>
              <a:gd name="T10" fmla="*/ 908 w 1026"/>
              <a:gd name="T11" fmla="*/ 932 h 1141"/>
              <a:gd name="T12" fmla="*/ 1021 w 1026"/>
              <a:gd name="T13" fmla="*/ 724 h 1141"/>
              <a:gd name="T14" fmla="*/ 1021 w 1026"/>
              <a:gd name="T15" fmla="*/ 437 h 1141"/>
              <a:gd name="T16" fmla="*/ 1021 w 1026"/>
              <a:gd name="T17" fmla="*/ 415 h 1141"/>
              <a:gd name="T18" fmla="*/ 914 w 1026"/>
              <a:gd name="T19" fmla="*/ 218 h 1141"/>
              <a:gd name="T20" fmla="*/ 632 w 1026"/>
              <a:gd name="T21" fmla="*/ 58 h 1141"/>
              <a:gd name="T22" fmla="*/ 611 w 1026"/>
              <a:gd name="T23" fmla="*/ 46 h 1141"/>
              <a:gd name="T24" fmla="*/ 405 w 1026"/>
              <a:gd name="T25" fmla="*/ 46 h 1141"/>
              <a:gd name="T26" fmla="*/ 313 w 1026"/>
              <a:gd name="T27" fmla="*/ 98 h 1141"/>
              <a:gd name="T28" fmla="*/ 119 w 1026"/>
              <a:gd name="T29" fmla="*/ 211 h 1141"/>
              <a:gd name="T30" fmla="*/ 78 w 1026"/>
              <a:gd name="T31" fmla="*/ 236 h 1141"/>
              <a:gd name="T32" fmla="*/ 4 w 1026"/>
              <a:gd name="T33" fmla="*/ 387 h 1141"/>
              <a:gd name="T34" fmla="*/ 3 w 1026"/>
              <a:gd name="T35" fmla="*/ 422 h 1141"/>
              <a:gd name="T36" fmla="*/ 1 w 1026"/>
              <a:gd name="T37" fmla="*/ 718 h 1141"/>
              <a:gd name="T38" fmla="*/ 1 w 1026"/>
              <a:gd name="T39" fmla="*/ 720 h 1141"/>
              <a:gd name="T40" fmla="*/ 91 w 1026"/>
              <a:gd name="T41" fmla="*/ 915 h 1141"/>
              <a:gd name="T42" fmla="*/ 121 w 1026"/>
              <a:gd name="T43" fmla="*/ 934 h 1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26" h="1141">
                <a:moveTo>
                  <a:pt x="121" y="934"/>
                </a:moveTo>
                <a:cubicBezTo>
                  <a:pt x="178" y="969"/>
                  <a:pt x="198" y="983"/>
                  <a:pt x="259" y="1020"/>
                </a:cubicBezTo>
                <a:cubicBezTo>
                  <a:pt x="285" y="1035"/>
                  <a:pt x="360" y="1077"/>
                  <a:pt x="381" y="1090"/>
                </a:cubicBezTo>
                <a:cubicBezTo>
                  <a:pt x="459" y="1134"/>
                  <a:pt x="521" y="1141"/>
                  <a:pt x="608" y="1102"/>
                </a:cubicBezTo>
                <a:cubicBezTo>
                  <a:pt x="614" y="1099"/>
                  <a:pt x="621" y="1095"/>
                  <a:pt x="628" y="1092"/>
                </a:cubicBezTo>
                <a:cubicBezTo>
                  <a:pt x="726" y="1042"/>
                  <a:pt x="809" y="991"/>
                  <a:pt x="908" y="932"/>
                </a:cubicBezTo>
                <a:cubicBezTo>
                  <a:pt x="1005" y="874"/>
                  <a:pt x="1017" y="820"/>
                  <a:pt x="1021" y="724"/>
                </a:cubicBezTo>
                <a:cubicBezTo>
                  <a:pt x="1026" y="628"/>
                  <a:pt x="1020" y="533"/>
                  <a:pt x="1021" y="437"/>
                </a:cubicBezTo>
                <a:cubicBezTo>
                  <a:pt x="1021" y="430"/>
                  <a:pt x="1021" y="422"/>
                  <a:pt x="1021" y="415"/>
                </a:cubicBezTo>
                <a:cubicBezTo>
                  <a:pt x="1023" y="306"/>
                  <a:pt x="971" y="253"/>
                  <a:pt x="914" y="218"/>
                </a:cubicBezTo>
                <a:cubicBezTo>
                  <a:pt x="863" y="187"/>
                  <a:pt x="708" y="101"/>
                  <a:pt x="632" y="58"/>
                </a:cubicBezTo>
                <a:cubicBezTo>
                  <a:pt x="624" y="53"/>
                  <a:pt x="617" y="49"/>
                  <a:pt x="611" y="46"/>
                </a:cubicBezTo>
                <a:cubicBezTo>
                  <a:pt x="545" y="9"/>
                  <a:pt x="491" y="0"/>
                  <a:pt x="405" y="46"/>
                </a:cubicBezTo>
                <a:cubicBezTo>
                  <a:pt x="382" y="59"/>
                  <a:pt x="349" y="77"/>
                  <a:pt x="313" y="98"/>
                </a:cubicBezTo>
                <a:cubicBezTo>
                  <a:pt x="245" y="136"/>
                  <a:pt x="167" y="181"/>
                  <a:pt x="119" y="211"/>
                </a:cubicBezTo>
                <a:cubicBezTo>
                  <a:pt x="100" y="222"/>
                  <a:pt x="86" y="231"/>
                  <a:pt x="78" y="236"/>
                </a:cubicBezTo>
                <a:cubicBezTo>
                  <a:pt x="41" y="260"/>
                  <a:pt x="4" y="319"/>
                  <a:pt x="4" y="387"/>
                </a:cubicBezTo>
                <a:cubicBezTo>
                  <a:pt x="4" y="396"/>
                  <a:pt x="4" y="408"/>
                  <a:pt x="3" y="422"/>
                </a:cubicBezTo>
                <a:cubicBezTo>
                  <a:pt x="3" y="506"/>
                  <a:pt x="0" y="657"/>
                  <a:pt x="1" y="718"/>
                </a:cubicBezTo>
                <a:cubicBezTo>
                  <a:pt x="1" y="719"/>
                  <a:pt x="1" y="719"/>
                  <a:pt x="1" y="720"/>
                </a:cubicBezTo>
                <a:cubicBezTo>
                  <a:pt x="4" y="791"/>
                  <a:pt x="8" y="863"/>
                  <a:pt x="91" y="915"/>
                </a:cubicBezTo>
                <a:cubicBezTo>
                  <a:pt x="101" y="921"/>
                  <a:pt x="111" y="927"/>
                  <a:pt x="121" y="934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6745290" y="984900"/>
            <a:ext cx="3303171" cy="2047733"/>
          </a:xfrm>
          <a:custGeom>
            <a:avLst/>
            <a:gdLst>
              <a:gd name="T0" fmla="*/ 14 w 1029"/>
              <a:gd name="T1" fmla="*/ 398 h 1145"/>
              <a:gd name="T2" fmla="*/ 4 w 1029"/>
              <a:gd name="T3" fmla="*/ 561 h 1145"/>
              <a:gd name="T4" fmla="*/ 2 w 1029"/>
              <a:gd name="T5" fmla="*/ 701 h 1145"/>
              <a:gd name="T6" fmla="*/ 100 w 1029"/>
              <a:gd name="T7" fmla="*/ 906 h 1145"/>
              <a:gd name="T8" fmla="*/ 118 w 1029"/>
              <a:gd name="T9" fmla="*/ 919 h 1145"/>
              <a:gd name="T10" fmla="*/ 392 w 1029"/>
              <a:gd name="T11" fmla="*/ 1088 h 1145"/>
              <a:gd name="T12" fmla="*/ 630 w 1029"/>
              <a:gd name="T13" fmla="*/ 1087 h 1145"/>
              <a:gd name="T14" fmla="*/ 881 w 1029"/>
              <a:gd name="T15" fmla="*/ 950 h 1145"/>
              <a:gd name="T16" fmla="*/ 901 w 1029"/>
              <a:gd name="T17" fmla="*/ 939 h 1145"/>
              <a:gd name="T18" fmla="*/ 1022 w 1029"/>
              <a:gd name="T19" fmla="*/ 751 h 1145"/>
              <a:gd name="T20" fmla="*/ 1027 w 1029"/>
              <a:gd name="T21" fmla="*/ 426 h 1145"/>
              <a:gd name="T22" fmla="*/ 1028 w 1029"/>
              <a:gd name="T23" fmla="*/ 402 h 1145"/>
              <a:gd name="T24" fmla="*/ 929 w 1029"/>
              <a:gd name="T25" fmla="*/ 222 h 1145"/>
              <a:gd name="T26" fmla="*/ 839 w 1029"/>
              <a:gd name="T27" fmla="*/ 165 h 1145"/>
              <a:gd name="T28" fmla="*/ 647 w 1029"/>
              <a:gd name="T29" fmla="*/ 49 h 1145"/>
              <a:gd name="T30" fmla="*/ 605 w 1029"/>
              <a:gd name="T31" fmla="*/ 25 h 1145"/>
              <a:gd name="T32" fmla="*/ 437 w 1029"/>
              <a:gd name="T33" fmla="*/ 32 h 1145"/>
              <a:gd name="T34" fmla="*/ 406 w 1029"/>
              <a:gd name="T35" fmla="*/ 49 h 1145"/>
              <a:gd name="T36" fmla="*/ 145 w 1029"/>
              <a:gd name="T37" fmla="*/ 190 h 1145"/>
              <a:gd name="T38" fmla="*/ 144 w 1029"/>
              <a:gd name="T39" fmla="*/ 190 h 1145"/>
              <a:gd name="T40" fmla="*/ 16 w 1029"/>
              <a:gd name="T41" fmla="*/ 363 h 1145"/>
              <a:gd name="T42" fmla="*/ 14 w 1029"/>
              <a:gd name="T43" fmla="*/ 398 h 1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29" h="1145">
                <a:moveTo>
                  <a:pt x="14" y="398"/>
                </a:moveTo>
                <a:cubicBezTo>
                  <a:pt x="10" y="465"/>
                  <a:pt x="7" y="489"/>
                  <a:pt x="4" y="561"/>
                </a:cubicBezTo>
                <a:cubicBezTo>
                  <a:pt x="3" y="591"/>
                  <a:pt x="2" y="676"/>
                  <a:pt x="2" y="701"/>
                </a:cubicBezTo>
                <a:cubicBezTo>
                  <a:pt x="0" y="790"/>
                  <a:pt x="23" y="848"/>
                  <a:pt x="100" y="906"/>
                </a:cubicBezTo>
                <a:cubicBezTo>
                  <a:pt x="106" y="910"/>
                  <a:pt x="112" y="915"/>
                  <a:pt x="118" y="919"/>
                </a:cubicBezTo>
                <a:cubicBezTo>
                  <a:pt x="210" y="981"/>
                  <a:pt x="293" y="1030"/>
                  <a:pt x="392" y="1088"/>
                </a:cubicBezTo>
                <a:cubicBezTo>
                  <a:pt x="490" y="1145"/>
                  <a:pt x="543" y="1129"/>
                  <a:pt x="630" y="1087"/>
                </a:cubicBezTo>
                <a:cubicBezTo>
                  <a:pt x="716" y="1045"/>
                  <a:pt x="797" y="994"/>
                  <a:pt x="881" y="950"/>
                </a:cubicBezTo>
                <a:cubicBezTo>
                  <a:pt x="888" y="946"/>
                  <a:pt x="894" y="942"/>
                  <a:pt x="901" y="939"/>
                </a:cubicBezTo>
                <a:cubicBezTo>
                  <a:pt x="998" y="889"/>
                  <a:pt x="1019" y="817"/>
                  <a:pt x="1022" y="751"/>
                </a:cubicBezTo>
                <a:cubicBezTo>
                  <a:pt x="1025" y="690"/>
                  <a:pt x="1026" y="514"/>
                  <a:pt x="1027" y="426"/>
                </a:cubicBezTo>
                <a:cubicBezTo>
                  <a:pt x="1027" y="417"/>
                  <a:pt x="1028" y="409"/>
                  <a:pt x="1028" y="402"/>
                </a:cubicBezTo>
                <a:cubicBezTo>
                  <a:pt x="1029" y="326"/>
                  <a:pt x="1010" y="274"/>
                  <a:pt x="929" y="222"/>
                </a:cubicBezTo>
                <a:cubicBezTo>
                  <a:pt x="906" y="207"/>
                  <a:pt x="874" y="187"/>
                  <a:pt x="839" y="165"/>
                </a:cubicBezTo>
                <a:cubicBezTo>
                  <a:pt x="773" y="124"/>
                  <a:pt x="696" y="78"/>
                  <a:pt x="647" y="49"/>
                </a:cubicBezTo>
                <a:cubicBezTo>
                  <a:pt x="628" y="38"/>
                  <a:pt x="614" y="30"/>
                  <a:pt x="605" y="25"/>
                </a:cubicBezTo>
                <a:cubicBezTo>
                  <a:pt x="566" y="4"/>
                  <a:pt x="497" y="0"/>
                  <a:pt x="437" y="32"/>
                </a:cubicBezTo>
                <a:cubicBezTo>
                  <a:pt x="429" y="37"/>
                  <a:pt x="419" y="43"/>
                  <a:pt x="406" y="49"/>
                </a:cubicBezTo>
                <a:cubicBezTo>
                  <a:pt x="332" y="89"/>
                  <a:pt x="199" y="158"/>
                  <a:pt x="145" y="190"/>
                </a:cubicBezTo>
                <a:cubicBezTo>
                  <a:pt x="145" y="190"/>
                  <a:pt x="144" y="190"/>
                  <a:pt x="144" y="190"/>
                </a:cubicBezTo>
                <a:cubicBezTo>
                  <a:pt x="82" y="227"/>
                  <a:pt x="22" y="265"/>
                  <a:pt x="16" y="363"/>
                </a:cubicBezTo>
                <a:cubicBezTo>
                  <a:pt x="15" y="374"/>
                  <a:pt x="14" y="386"/>
                  <a:pt x="14" y="398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>
            <a:off x="6745290" y="4024017"/>
            <a:ext cx="3294605" cy="2041376"/>
          </a:xfrm>
          <a:custGeom>
            <a:avLst/>
            <a:gdLst>
              <a:gd name="T0" fmla="*/ 902 w 1026"/>
              <a:gd name="T1" fmla="*/ 936 h 1141"/>
              <a:gd name="T2" fmla="*/ 764 w 1026"/>
              <a:gd name="T3" fmla="*/ 1021 h 1141"/>
              <a:gd name="T4" fmla="*/ 641 w 1026"/>
              <a:gd name="T5" fmla="*/ 1090 h 1141"/>
              <a:gd name="T6" fmla="*/ 415 w 1026"/>
              <a:gd name="T7" fmla="*/ 1101 h 1141"/>
              <a:gd name="T8" fmla="*/ 394 w 1026"/>
              <a:gd name="T9" fmla="*/ 1091 h 1141"/>
              <a:gd name="T10" fmla="*/ 116 w 1026"/>
              <a:gd name="T11" fmla="*/ 930 h 1141"/>
              <a:gd name="T12" fmla="*/ 4 w 1026"/>
              <a:gd name="T13" fmla="*/ 720 h 1141"/>
              <a:gd name="T14" fmla="*/ 6 w 1026"/>
              <a:gd name="T15" fmla="*/ 434 h 1141"/>
              <a:gd name="T16" fmla="*/ 6 w 1026"/>
              <a:gd name="T17" fmla="*/ 411 h 1141"/>
              <a:gd name="T18" fmla="*/ 114 w 1026"/>
              <a:gd name="T19" fmla="*/ 216 h 1141"/>
              <a:gd name="T20" fmla="*/ 398 w 1026"/>
              <a:gd name="T21" fmla="*/ 57 h 1141"/>
              <a:gd name="T22" fmla="*/ 418 w 1026"/>
              <a:gd name="T23" fmla="*/ 45 h 1141"/>
              <a:gd name="T24" fmla="*/ 624 w 1026"/>
              <a:gd name="T25" fmla="*/ 46 h 1141"/>
              <a:gd name="T26" fmla="*/ 716 w 1026"/>
              <a:gd name="T27" fmla="*/ 99 h 1141"/>
              <a:gd name="T28" fmla="*/ 910 w 1026"/>
              <a:gd name="T29" fmla="*/ 213 h 1141"/>
              <a:gd name="T30" fmla="*/ 950 w 1026"/>
              <a:gd name="T31" fmla="*/ 238 h 1141"/>
              <a:gd name="T32" fmla="*/ 1023 w 1026"/>
              <a:gd name="T33" fmla="*/ 390 h 1141"/>
              <a:gd name="T34" fmla="*/ 1023 w 1026"/>
              <a:gd name="T35" fmla="*/ 425 h 1141"/>
              <a:gd name="T36" fmla="*/ 1023 w 1026"/>
              <a:gd name="T37" fmla="*/ 722 h 1141"/>
              <a:gd name="T38" fmla="*/ 1023 w 1026"/>
              <a:gd name="T39" fmla="*/ 723 h 1141"/>
              <a:gd name="T40" fmla="*/ 933 w 1026"/>
              <a:gd name="T41" fmla="*/ 918 h 1141"/>
              <a:gd name="T42" fmla="*/ 902 w 1026"/>
              <a:gd name="T43" fmla="*/ 936 h 1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26" h="1141">
                <a:moveTo>
                  <a:pt x="902" y="936"/>
                </a:moveTo>
                <a:cubicBezTo>
                  <a:pt x="845" y="971"/>
                  <a:pt x="826" y="985"/>
                  <a:pt x="764" y="1021"/>
                </a:cubicBezTo>
                <a:cubicBezTo>
                  <a:pt x="738" y="1036"/>
                  <a:pt x="663" y="1078"/>
                  <a:pt x="641" y="1090"/>
                </a:cubicBezTo>
                <a:cubicBezTo>
                  <a:pt x="564" y="1135"/>
                  <a:pt x="502" y="1141"/>
                  <a:pt x="415" y="1101"/>
                </a:cubicBezTo>
                <a:cubicBezTo>
                  <a:pt x="408" y="1098"/>
                  <a:pt x="401" y="1095"/>
                  <a:pt x="394" y="1091"/>
                </a:cubicBezTo>
                <a:cubicBezTo>
                  <a:pt x="296" y="1040"/>
                  <a:pt x="214" y="989"/>
                  <a:pt x="116" y="930"/>
                </a:cubicBezTo>
                <a:cubicBezTo>
                  <a:pt x="19" y="871"/>
                  <a:pt x="8" y="817"/>
                  <a:pt x="4" y="720"/>
                </a:cubicBezTo>
                <a:cubicBezTo>
                  <a:pt x="0" y="625"/>
                  <a:pt x="6" y="529"/>
                  <a:pt x="6" y="434"/>
                </a:cubicBezTo>
                <a:cubicBezTo>
                  <a:pt x="6" y="427"/>
                  <a:pt x="6" y="419"/>
                  <a:pt x="6" y="411"/>
                </a:cubicBezTo>
                <a:cubicBezTo>
                  <a:pt x="4" y="302"/>
                  <a:pt x="57" y="250"/>
                  <a:pt x="114" y="216"/>
                </a:cubicBezTo>
                <a:cubicBezTo>
                  <a:pt x="166" y="184"/>
                  <a:pt x="320" y="99"/>
                  <a:pt x="398" y="57"/>
                </a:cubicBezTo>
                <a:cubicBezTo>
                  <a:pt x="405" y="52"/>
                  <a:pt x="412" y="48"/>
                  <a:pt x="418" y="45"/>
                </a:cubicBezTo>
                <a:cubicBezTo>
                  <a:pt x="484" y="8"/>
                  <a:pt x="539" y="0"/>
                  <a:pt x="624" y="46"/>
                </a:cubicBezTo>
                <a:cubicBezTo>
                  <a:pt x="647" y="59"/>
                  <a:pt x="680" y="78"/>
                  <a:pt x="716" y="99"/>
                </a:cubicBezTo>
                <a:cubicBezTo>
                  <a:pt x="783" y="137"/>
                  <a:pt x="861" y="183"/>
                  <a:pt x="910" y="213"/>
                </a:cubicBezTo>
                <a:cubicBezTo>
                  <a:pt x="928" y="224"/>
                  <a:pt x="942" y="233"/>
                  <a:pt x="950" y="238"/>
                </a:cubicBezTo>
                <a:cubicBezTo>
                  <a:pt x="987" y="263"/>
                  <a:pt x="1024" y="322"/>
                  <a:pt x="1023" y="390"/>
                </a:cubicBezTo>
                <a:cubicBezTo>
                  <a:pt x="1023" y="399"/>
                  <a:pt x="1023" y="411"/>
                  <a:pt x="1023" y="425"/>
                </a:cubicBezTo>
                <a:cubicBezTo>
                  <a:pt x="1024" y="509"/>
                  <a:pt x="1026" y="660"/>
                  <a:pt x="1023" y="722"/>
                </a:cubicBezTo>
                <a:cubicBezTo>
                  <a:pt x="1023" y="722"/>
                  <a:pt x="1023" y="722"/>
                  <a:pt x="1023" y="723"/>
                </a:cubicBezTo>
                <a:cubicBezTo>
                  <a:pt x="1021" y="794"/>
                  <a:pt x="1016" y="866"/>
                  <a:pt x="933" y="918"/>
                </a:cubicBezTo>
                <a:cubicBezTo>
                  <a:pt x="923" y="924"/>
                  <a:pt x="913" y="930"/>
                  <a:pt x="902" y="936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>
            <a:off x="2179122" y="4024018"/>
            <a:ext cx="3291749" cy="2047733"/>
          </a:xfrm>
          <a:custGeom>
            <a:avLst/>
            <a:gdLst>
              <a:gd name="T0" fmla="*/ 1014 w 1026"/>
              <a:gd name="T1" fmla="*/ 401 h 1145"/>
              <a:gd name="T2" fmla="*/ 1022 w 1026"/>
              <a:gd name="T3" fmla="*/ 563 h 1145"/>
              <a:gd name="T4" fmla="*/ 1024 w 1026"/>
              <a:gd name="T5" fmla="*/ 704 h 1145"/>
              <a:gd name="T6" fmla="*/ 925 w 1026"/>
              <a:gd name="T7" fmla="*/ 908 h 1145"/>
              <a:gd name="T8" fmla="*/ 906 w 1026"/>
              <a:gd name="T9" fmla="*/ 921 h 1145"/>
              <a:gd name="T10" fmla="*/ 631 w 1026"/>
              <a:gd name="T11" fmla="*/ 1088 h 1145"/>
              <a:gd name="T12" fmla="*/ 394 w 1026"/>
              <a:gd name="T13" fmla="*/ 1086 h 1145"/>
              <a:gd name="T14" fmla="*/ 143 w 1026"/>
              <a:gd name="T15" fmla="*/ 947 h 1145"/>
              <a:gd name="T16" fmla="*/ 124 w 1026"/>
              <a:gd name="T17" fmla="*/ 936 h 1145"/>
              <a:gd name="T18" fmla="*/ 4 w 1026"/>
              <a:gd name="T19" fmla="*/ 747 h 1145"/>
              <a:gd name="T20" fmla="*/ 0 w 1026"/>
              <a:gd name="T21" fmla="*/ 422 h 1145"/>
              <a:gd name="T22" fmla="*/ 0 w 1026"/>
              <a:gd name="T23" fmla="*/ 398 h 1145"/>
              <a:gd name="T24" fmla="*/ 100 w 1026"/>
              <a:gd name="T25" fmla="*/ 219 h 1145"/>
              <a:gd name="T26" fmla="*/ 190 w 1026"/>
              <a:gd name="T27" fmla="*/ 163 h 1145"/>
              <a:gd name="T28" fmla="*/ 383 w 1026"/>
              <a:gd name="T29" fmla="*/ 48 h 1145"/>
              <a:gd name="T30" fmla="*/ 425 w 1026"/>
              <a:gd name="T31" fmla="*/ 24 h 1145"/>
              <a:gd name="T32" fmla="*/ 593 w 1026"/>
              <a:gd name="T33" fmla="*/ 33 h 1145"/>
              <a:gd name="T34" fmla="*/ 624 w 1026"/>
              <a:gd name="T35" fmla="*/ 49 h 1145"/>
              <a:gd name="T36" fmla="*/ 884 w 1026"/>
              <a:gd name="T37" fmla="*/ 192 h 1145"/>
              <a:gd name="T38" fmla="*/ 885 w 1026"/>
              <a:gd name="T39" fmla="*/ 192 h 1145"/>
              <a:gd name="T40" fmla="*/ 1012 w 1026"/>
              <a:gd name="T41" fmla="*/ 365 h 1145"/>
              <a:gd name="T42" fmla="*/ 1014 w 1026"/>
              <a:gd name="T43" fmla="*/ 401 h 1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26" h="1145">
                <a:moveTo>
                  <a:pt x="1014" y="401"/>
                </a:moveTo>
                <a:cubicBezTo>
                  <a:pt x="1018" y="468"/>
                  <a:pt x="1021" y="492"/>
                  <a:pt x="1022" y="563"/>
                </a:cubicBezTo>
                <a:cubicBezTo>
                  <a:pt x="1023" y="594"/>
                  <a:pt x="1024" y="679"/>
                  <a:pt x="1024" y="704"/>
                </a:cubicBezTo>
                <a:cubicBezTo>
                  <a:pt x="1026" y="793"/>
                  <a:pt x="1002" y="851"/>
                  <a:pt x="925" y="908"/>
                </a:cubicBezTo>
                <a:cubicBezTo>
                  <a:pt x="919" y="912"/>
                  <a:pt x="913" y="917"/>
                  <a:pt x="906" y="921"/>
                </a:cubicBezTo>
                <a:cubicBezTo>
                  <a:pt x="815" y="983"/>
                  <a:pt x="730" y="1031"/>
                  <a:pt x="631" y="1088"/>
                </a:cubicBezTo>
                <a:cubicBezTo>
                  <a:pt x="533" y="1145"/>
                  <a:pt x="480" y="1129"/>
                  <a:pt x="394" y="1086"/>
                </a:cubicBezTo>
                <a:cubicBezTo>
                  <a:pt x="308" y="1043"/>
                  <a:pt x="227" y="992"/>
                  <a:pt x="143" y="947"/>
                </a:cubicBezTo>
                <a:cubicBezTo>
                  <a:pt x="137" y="943"/>
                  <a:pt x="130" y="940"/>
                  <a:pt x="124" y="936"/>
                </a:cubicBezTo>
                <a:cubicBezTo>
                  <a:pt x="27" y="885"/>
                  <a:pt x="7" y="814"/>
                  <a:pt x="4" y="747"/>
                </a:cubicBezTo>
                <a:cubicBezTo>
                  <a:pt x="1" y="687"/>
                  <a:pt x="1" y="510"/>
                  <a:pt x="0" y="422"/>
                </a:cubicBezTo>
                <a:cubicBezTo>
                  <a:pt x="0" y="413"/>
                  <a:pt x="0" y="405"/>
                  <a:pt x="0" y="398"/>
                </a:cubicBezTo>
                <a:cubicBezTo>
                  <a:pt x="0" y="323"/>
                  <a:pt x="18" y="271"/>
                  <a:pt x="100" y="219"/>
                </a:cubicBezTo>
                <a:cubicBezTo>
                  <a:pt x="123" y="204"/>
                  <a:pt x="155" y="184"/>
                  <a:pt x="190" y="163"/>
                </a:cubicBezTo>
                <a:cubicBezTo>
                  <a:pt x="256" y="122"/>
                  <a:pt x="334" y="76"/>
                  <a:pt x="383" y="48"/>
                </a:cubicBezTo>
                <a:cubicBezTo>
                  <a:pt x="402" y="37"/>
                  <a:pt x="416" y="29"/>
                  <a:pt x="425" y="24"/>
                </a:cubicBezTo>
                <a:cubicBezTo>
                  <a:pt x="464" y="4"/>
                  <a:pt x="534" y="0"/>
                  <a:pt x="593" y="33"/>
                </a:cubicBezTo>
                <a:cubicBezTo>
                  <a:pt x="601" y="37"/>
                  <a:pt x="612" y="43"/>
                  <a:pt x="624" y="49"/>
                </a:cubicBezTo>
                <a:cubicBezTo>
                  <a:pt x="698" y="90"/>
                  <a:pt x="831" y="160"/>
                  <a:pt x="884" y="192"/>
                </a:cubicBezTo>
                <a:cubicBezTo>
                  <a:pt x="884" y="192"/>
                  <a:pt x="885" y="192"/>
                  <a:pt x="885" y="192"/>
                </a:cubicBezTo>
                <a:cubicBezTo>
                  <a:pt x="947" y="229"/>
                  <a:pt x="1007" y="268"/>
                  <a:pt x="1012" y="365"/>
                </a:cubicBezTo>
                <a:cubicBezTo>
                  <a:pt x="1013" y="377"/>
                  <a:pt x="1014" y="389"/>
                  <a:pt x="1014" y="401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>
            <a:off x="5192480" y="2522902"/>
            <a:ext cx="910167" cy="901700"/>
          </a:xfrm>
          <a:custGeom>
            <a:avLst/>
            <a:gdLst>
              <a:gd name="T0" fmla="*/ 2 w 382"/>
              <a:gd name="T1" fmla="*/ 379 h 379"/>
              <a:gd name="T2" fmla="*/ 183 w 382"/>
              <a:gd name="T3" fmla="*/ 379 h 379"/>
              <a:gd name="T4" fmla="*/ 353 w 382"/>
              <a:gd name="T5" fmla="*/ 379 h 379"/>
              <a:gd name="T6" fmla="*/ 382 w 382"/>
              <a:gd name="T7" fmla="*/ 379 h 379"/>
              <a:gd name="T8" fmla="*/ 382 w 382"/>
              <a:gd name="T9" fmla="*/ 177 h 379"/>
              <a:gd name="T10" fmla="*/ 382 w 382"/>
              <a:gd name="T11" fmla="*/ 0 h 379"/>
              <a:gd name="T12" fmla="*/ 354 w 382"/>
              <a:gd name="T13" fmla="*/ 3 h 379"/>
              <a:gd name="T14" fmla="*/ 213 w 382"/>
              <a:gd name="T15" fmla="*/ 41 h 379"/>
              <a:gd name="T16" fmla="*/ 158 w 382"/>
              <a:gd name="T17" fmla="*/ 72 h 379"/>
              <a:gd name="T18" fmla="*/ 81 w 382"/>
              <a:gd name="T19" fmla="*/ 72 h 379"/>
              <a:gd name="T20" fmla="*/ 81 w 382"/>
              <a:gd name="T21" fmla="*/ 145 h 379"/>
              <a:gd name="T22" fmla="*/ 25 w 382"/>
              <a:gd name="T23" fmla="*/ 249 h 379"/>
              <a:gd name="T24" fmla="*/ 2 w 382"/>
              <a:gd name="T25" fmla="*/ 379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82" h="379">
                <a:moveTo>
                  <a:pt x="2" y="379"/>
                </a:moveTo>
                <a:cubicBezTo>
                  <a:pt x="62" y="379"/>
                  <a:pt x="123" y="379"/>
                  <a:pt x="183" y="379"/>
                </a:cubicBezTo>
                <a:cubicBezTo>
                  <a:pt x="240" y="379"/>
                  <a:pt x="297" y="379"/>
                  <a:pt x="353" y="379"/>
                </a:cubicBezTo>
                <a:cubicBezTo>
                  <a:pt x="363" y="379"/>
                  <a:pt x="372" y="379"/>
                  <a:pt x="382" y="379"/>
                </a:cubicBezTo>
                <a:cubicBezTo>
                  <a:pt x="382" y="311"/>
                  <a:pt x="382" y="244"/>
                  <a:pt x="382" y="177"/>
                </a:cubicBezTo>
                <a:cubicBezTo>
                  <a:pt x="382" y="118"/>
                  <a:pt x="382" y="59"/>
                  <a:pt x="382" y="0"/>
                </a:cubicBezTo>
                <a:cubicBezTo>
                  <a:pt x="372" y="1"/>
                  <a:pt x="363" y="2"/>
                  <a:pt x="354" y="3"/>
                </a:cubicBezTo>
                <a:cubicBezTo>
                  <a:pt x="298" y="10"/>
                  <a:pt x="252" y="23"/>
                  <a:pt x="213" y="41"/>
                </a:cubicBezTo>
                <a:cubicBezTo>
                  <a:pt x="192" y="50"/>
                  <a:pt x="174" y="61"/>
                  <a:pt x="158" y="72"/>
                </a:cubicBezTo>
                <a:cubicBezTo>
                  <a:pt x="132" y="72"/>
                  <a:pt x="106" y="72"/>
                  <a:pt x="81" y="72"/>
                </a:cubicBezTo>
                <a:cubicBezTo>
                  <a:pt x="81" y="96"/>
                  <a:pt x="81" y="120"/>
                  <a:pt x="81" y="145"/>
                </a:cubicBezTo>
                <a:cubicBezTo>
                  <a:pt x="54" y="179"/>
                  <a:pt x="37" y="215"/>
                  <a:pt x="25" y="249"/>
                </a:cubicBezTo>
                <a:cubicBezTo>
                  <a:pt x="0" y="320"/>
                  <a:pt x="2" y="379"/>
                  <a:pt x="2" y="379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0" name="Oval 12"/>
          <p:cNvSpPr>
            <a:spLocks noChangeArrowheads="1"/>
          </p:cNvSpPr>
          <p:nvPr/>
        </p:nvSpPr>
        <p:spPr bwMode="auto">
          <a:xfrm>
            <a:off x="5489237" y="2833204"/>
            <a:ext cx="332317" cy="330200"/>
          </a:xfrm>
          <a:prstGeom prst="ellipse">
            <a:avLst/>
          </a:pr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1" name="Freeform 13"/>
          <p:cNvSpPr>
            <a:spLocks/>
          </p:cNvSpPr>
          <p:nvPr/>
        </p:nvSpPr>
        <p:spPr bwMode="auto">
          <a:xfrm>
            <a:off x="6146672" y="2525864"/>
            <a:ext cx="899584" cy="908051"/>
          </a:xfrm>
          <a:custGeom>
            <a:avLst/>
            <a:gdLst>
              <a:gd name="T0" fmla="*/ 0 w 378"/>
              <a:gd name="T1" fmla="*/ 2 h 382"/>
              <a:gd name="T2" fmla="*/ 0 w 378"/>
              <a:gd name="T3" fmla="*/ 183 h 382"/>
              <a:gd name="T4" fmla="*/ 0 w 378"/>
              <a:gd name="T5" fmla="*/ 353 h 382"/>
              <a:gd name="T6" fmla="*/ 0 w 378"/>
              <a:gd name="T7" fmla="*/ 382 h 382"/>
              <a:gd name="T8" fmla="*/ 201 w 378"/>
              <a:gd name="T9" fmla="*/ 382 h 382"/>
              <a:gd name="T10" fmla="*/ 378 w 378"/>
              <a:gd name="T11" fmla="*/ 382 h 382"/>
              <a:gd name="T12" fmla="*/ 375 w 378"/>
              <a:gd name="T13" fmla="*/ 354 h 382"/>
              <a:gd name="T14" fmla="*/ 337 w 378"/>
              <a:gd name="T15" fmla="*/ 212 h 382"/>
              <a:gd name="T16" fmla="*/ 306 w 378"/>
              <a:gd name="T17" fmla="*/ 158 h 382"/>
              <a:gd name="T18" fmla="*/ 306 w 378"/>
              <a:gd name="T19" fmla="*/ 80 h 382"/>
              <a:gd name="T20" fmla="*/ 233 w 378"/>
              <a:gd name="T21" fmla="*/ 80 h 382"/>
              <a:gd name="T22" fmla="*/ 130 w 378"/>
              <a:gd name="T23" fmla="*/ 25 h 382"/>
              <a:gd name="T24" fmla="*/ 0 w 378"/>
              <a:gd name="T25" fmla="*/ 2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78" h="382">
                <a:moveTo>
                  <a:pt x="0" y="2"/>
                </a:moveTo>
                <a:cubicBezTo>
                  <a:pt x="0" y="62"/>
                  <a:pt x="0" y="123"/>
                  <a:pt x="0" y="183"/>
                </a:cubicBezTo>
                <a:cubicBezTo>
                  <a:pt x="0" y="240"/>
                  <a:pt x="0" y="297"/>
                  <a:pt x="0" y="353"/>
                </a:cubicBezTo>
                <a:cubicBezTo>
                  <a:pt x="0" y="363"/>
                  <a:pt x="0" y="372"/>
                  <a:pt x="0" y="382"/>
                </a:cubicBezTo>
                <a:cubicBezTo>
                  <a:pt x="67" y="382"/>
                  <a:pt x="134" y="382"/>
                  <a:pt x="201" y="382"/>
                </a:cubicBezTo>
                <a:cubicBezTo>
                  <a:pt x="260" y="382"/>
                  <a:pt x="319" y="382"/>
                  <a:pt x="378" y="382"/>
                </a:cubicBezTo>
                <a:cubicBezTo>
                  <a:pt x="378" y="372"/>
                  <a:pt x="377" y="363"/>
                  <a:pt x="375" y="354"/>
                </a:cubicBezTo>
                <a:cubicBezTo>
                  <a:pt x="369" y="298"/>
                  <a:pt x="355" y="252"/>
                  <a:pt x="337" y="212"/>
                </a:cubicBezTo>
                <a:cubicBezTo>
                  <a:pt x="328" y="192"/>
                  <a:pt x="318" y="174"/>
                  <a:pt x="306" y="158"/>
                </a:cubicBezTo>
                <a:cubicBezTo>
                  <a:pt x="306" y="132"/>
                  <a:pt x="306" y="106"/>
                  <a:pt x="306" y="80"/>
                </a:cubicBezTo>
                <a:cubicBezTo>
                  <a:pt x="282" y="80"/>
                  <a:pt x="258" y="80"/>
                  <a:pt x="233" y="80"/>
                </a:cubicBezTo>
                <a:cubicBezTo>
                  <a:pt x="199" y="54"/>
                  <a:pt x="163" y="37"/>
                  <a:pt x="130" y="25"/>
                </a:cubicBezTo>
                <a:cubicBezTo>
                  <a:pt x="58" y="0"/>
                  <a:pt x="0" y="2"/>
                  <a:pt x="0" y="2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2" name="Freeform 14"/>
          <p:cNvSpPr>
            <a:spLocks/>
          </p:cNvSpPr>
          <p:nvPr/>
        </p:nvSpPr>
        <p:spPr bwMode="auto">
          <a:xfrm>
            <a:off x="6433270" y="2826856"/>
            <a:ext cx="336551" cy="334433"/>
          </a:xfrm>
          <a:custGeom>
            <a:avLst/>
            <a:gdLst>
              <a:gd name="T0" fmla="*/ 1 w 141"/>
              <a:gd name="T1" fmla="*/ 69 h 141"/>
              <a:gd name="T2" fmla="*/ 72 w 141"/>
              <a:gd name="T3" fmla="*/ 1 h 141"/>
              <a:gd name="T4" fmla="*/ 141 w 141"/>
              <a:gd name="T5" fmla="*/ 71 h 141"/>
              <a:gd name="T6" fmla="*/ 70 w 141"/>
              <a:gd name="T7" fmla="*/ 140 h 141"/>
              <a:gd name="T8" fmla="*/ 1 w 141"/>
              <a:gd name="T9" fmla="*/ 69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1" h="141">
                <a:moveTo>
                  <a:pt x="1" y="69"/>
                </a:moveTo>
                <a:cubicBezTo>
                  <a:pt x="2" y="31"/>
                  <a:pt x="33" y="0"/>
                  <a:pt x="72" y="1"/>
                </a:cubicBezTo>
                <a:cubicBezTo>
                  <a:pt x="110" y="1"/>
                  <a:pt x="141" y="33"/>
                  <a:pt x="141" y="71"/>
                </a:cubicBezTo>
                <a:cubicBezTo>
                  <a:pt x="140" y="110"/>
                  <a:pt x="108" y="141"/>
                  <a:pt x="70" y="140"/>
                </a:cubicBezTo>
                <a:cubicBezTo>
                  <a:pt x="31" y="140"/>
                  <a:pt x="0" y="108"/>
                  <a:pt x="1" y="69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3" name="Freeform 15"/>
          <p:cNvSpPr>
            <a:spLocks/>
          </p:cNvSpPr>
          <p:nvPr/>
        </p:nvSpPr>
        <p:spPr bwMode="auto">
          <a:xfrm>
            <a:off x="5189517" y="3458045"/>
            <a:ext cx="910167" cy="910167"/>
          </a:xfrm>
          <a:custGeom>
            <a:avLst/>
            <a:gdLst>
              <a:gd name="T0" fmla="*/ 382 w 382"/>
              <a:gd name="T1" fmla="*/ 380 h 382"/>
              <a:gd name="T2" fmla="*/ 380 w 382"/>
              <a:gd name="T3" fmla="*/ 199 h 382"/>
              <a:gd name="T4" fmla="*/ 379 w 382"/>
              <a:gd name="T5" fmla="*/ 29 h 382"/>
              <a:gd name="T6" fmla="*/ 379 w 382"/>
              <a:gd name="T7" fmla="*/ 0 h 382"/>
              <a:gd name="T8" fmla="*/ 177 w 382"/>
              <a:gd name="T9" fmla="*/ 2 h 382"/>
              <a:gd name="T10" fmla="*/ 0 w 382"/>
              <a:gd name="T11" fmla="*/ 3 h 382"/>
              <a:gd name="T12" fmla="*/ 3 w 382"/>
              <a:gd name="T13" fmla="*/ 31 h 382"/>
              <a:gd name="T14" fmla="*/ 43 w 382"/>
              <a:gd name="T15" fmla="*/ 172 h 382"/>
              <a:gd name="T16" fmla="*/ 74 w 382"/>
              <a:gd name="T17" fmla="*/ 227 h 382"/>
              <a:gd name="T18" fmla="*/ 75 w 382"/>
              <a:gd name="T19" fmla="*/ 304 h 382"/>
              <a:gd name="T20" fmla="*/ 147 w 382"/>
              <a:gd name="T21" fmla="*/ 303 h 382"/>
              <a:gd name="T22" fmla="*/ 252 w 382"/>
              <a:gd name="T23" fmla="*/ 358 h 382"/>
              <a:gd name="T24" fmla="*/ 382 w 382"/>
              <a:gd name="T25" fmla="*/ 380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82" h="382">
                <a:moveTo>
                  <a:pt x="382" y="380"/>
                </a:moveTo>
                <a:cubicBezTo>
                  <a:pt x="381" y="320"/>
                  <a:pt x="381" y="259"/>
                  <a:pt x="380" y="199"/>
                </a:cubicBezTo>
                <a:cubicBezTo>
                  <a:pt x="380" y="142"/>
                  <a:pt x="380" y="85"/>
                  <a:pt x="379" y="29"/>
                </a:cubicBezTo>
                <a:cubicBezTo>
                  <a:pt x="379" y="19"/>
                  <a:pt x="379" y="10"/>
                  <a:pt x="379" y="0"/>
                </a:cubicBezTo>
                <a:cubicBezTo>
                  <a:pt x="312" y="1"/>
                  <a:pt x="244" y="1"/>
                  <a:pt x="177" y="2"/>
                </a:cubicBezTo>
                <a:cubicBezTo>
                  <a:pt x="118" y="2"/>
                  <a:pt x="59" y="3"/>
                  <a:pt x="0" y="3"/>
                </a:cubicBezTo>
                <a:cubicBezTo>
                  <a:pt x="1" y="13"/>
                  <a:pt x="2" y="22"/>
                  <a:pt x="3" y="31"/>
                </a:cubicBezTo>
                <a:cubicBezTo>
                  <a:pt x="10" y="87"/>
                  <a:pt x="24" y="133"/>
                  <a:pt x="43" y="172"/>
                </a:cubicBezTo>
                <a:cubicBezTo>
                  <a:pt x="52" y="192"/>
                  <a:pt x="63" y="210"/>
                  <a:pt x="74" y="227"/>
                </a:cubicBezTo>
                <a:cubicBezTo>
                  <a:pt x="74" y="253"/>
                  <a:pt x="74" y="278"/>
                  <a:pt x="75" y="304"/>
                </a:cubicBezTo>
                <a:cubicBezTo>
                  <a:pt x="99" y="304"/>
                  <a:pt x="123" y="304"/>
                  <a:pt x="147" y="303"/>
                </a:cubicBezTo>
                <a:cubicBezTo>
                  <a:pt x="182" y="329"/>
                  <a:pt x="218" y="347"/>
                  <a:pt x="252" y="358"/>
                </a:cubicBezTo>
                <a:cubicBezTo>
                  <a:pt x="323" y="382"/>
                  <a:pt x="382" y="380"/>
                  <a:pt x="382" y="38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4" name="Freeform 16"/>
          <p:cNvSpPr>
            <a:spLocks/>
          </p:cNvSpPr>
          <p:nvPr/>
        </p:nvSpPr>
        <p:spPr bwMode="auto">
          <a:xfrm>
            <a:off x="5489237" y="3726438"/>
            <a:ext cx="334433" cy="334433"/>
          </a:xfrm>
          <a:custGeom>
            <a:avLst/>
            <a:gdLst>
              <a:gd name="T0" fmla="*/ 140 w 141"/>
              <a:gd name="T1" fmla="*/ 71 h 141"/>
              <a:gd name="T2" fmla="*/ 70 w 141"/>
              <a:gd name="T3" fmla="*/ 140 h 141"/>
              <a:gd name="T4" fmla="*/ 1 w 141"/>
              <a:gd name="T5" fmla="*/ 70 h 141"/>
              <a:gd name="T6" fmla="*/ 71 w 141"/>
              <a:gd name="T7" fmla="*/ 1 h 141"/>
              <a:gd name="T8" fmla="*/ 140 w 141"/>
              <a:gd name="T9" fmla="*/ 71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1" h="141">
                <a:moveTo>
                  <a:pt x="140" y="71"/>
                </a:moveTo>
                <a:cubicBezTo>
                  <a:pt x="140" y="110"/>
                  <a:pt x="109" y="141"/>
                  <a:pt x="70" y="140"/>
                </a:cubicBezTo>
                <a:cubicBezTo>
                  <a:pt x="31" y="140"/>
                  <a:pt x="0" y="109"/>
                  <a:pt x="1" y="70"/>
                </a:cubicBezTo>
                <a:cubicBezTo>
                  <a:pt x="1" y="31"/>
                  <a:pt x="32" y="0"/>
                  <a:pt x="71" y="1"/>
                </a:cubicBezTo>
                <a:cubicBezTo>
                  <a:pt x="110" y="1"/>
                  <a:pt x="141" y="33"/>
                  <a:pt x="140" y="71"/>
                </a:cubicBezTo>
                <a:close/>
              </a:path>
            </a:pathLst>
          </a:cu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5" name="Freeform 17"/>
          <p:cNvSpPr>
            <a:spLocks/>
          </p:cNvSpPr>
          <p:nvPr/>
        </p:nvSpPr>
        <p:spPr bwMode="auto">
          <a:xfrm>
            <a:off x="6139476" y="3470744"/>
            <a:ext cx="908051" cy="905933"/>
          </a:xfrm>
          <a:custGeom>
            <a:avLst/>
            <a:gdLst>
              <a:gd name="T0" fmla="*/ 380 w 382"/>
              <a:gd name="T1" fmla="*/ 0 h 381"/>
              <a:gd name="T2" fmla="*/ 199 w 382"/>
              <a:gd name="T3" fmla="*/ 1 h 381"/>
              <a:gd name="T4" fmla="*/ 28 w 382"/>
              <a:gd name="T5" fmla="*/ 2 h 381"/>
              <a:gd name="T6" fmla="*/ 0 w 382"/>
              <a:gd name="T7" fmla="*/ 2 h 381"/>
              <a:gd name="T8" fmla="*/ 1 w 382"/>
              <a:gd name="T9" fmla="*/ 204 h 381"/>
              <a:gd name="T10" fmla="*/ 2 w 382"/>
              <a:gd name="T11" fmla="*/ 381 h 381"/>
              <a:gd name="T12" fmla="*/ 31 w 382"/>
              <a:gd name="T13" fmla="*/ 378 h 381"/>
              <a:gd name="T14" fmla="*/ 171 w 382"/>
              <a:gd name="T15" fmla="*/ 339 h 381"/>
              <a:gd name="T16" fmla="*/ 226 w 382"/>
              <a:gd name="T17" fmla="*/ 307 h 381"/>
              <a:gd name="T18" fmla="*/ 303 w 382"/>
              <a:gd name="T19" fmla="*/ 307 h 381"/>
              <a:gd name="T20" fmla="*/ 303 w 382"/>
              <a:gd name="T21" fmla="*/ 234 h 381"/>
              <a:gd name="T22" fmla="*/ 358 w 382"/>
              <a:gd name="T23" fmla="*/ 130 h 381"/>
              <a:gd name="T24" fmla="*/ 380 w 382"/>
              <a:gd name="T25" fmla="*/ 0 h 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82" h="381">
                <a:moveTo>
                  <a:pt x="380" y="0"/>
                </a:moveTo>
                <a:cubicBezTo>
                  <a:pt x="319" y="0"/>
                  <a:pt x="259" y="0"/>
                  <a:pt x="199" y="1"/>
                </a:cubicBezTo>
                <a:cubicBezTo>
                  <a:pt x="142" y="1"/>
                  <a:pt x="85" y="2"/>
                  <a:pt x="28" y="2"/>
                </a:cubicBezTo>
                <a:cubicBezTo>
                  <a:pt x="19" y="2"/>
                  <a:pt x="9" y="2"/>
                  <a:pt x="0" y="2"/>
                </a:cubicBezTo>
                <a:cubicBezTo>
                  <a:pt x="0" y="69"/>
                  <a:pt x="1" y="137"/>
                  <a:pt x="1" y="204"/>
                </a:cubicBezTo>
                <a:cubicBezTo>
                  <a:pt x="2" y="263"/>
                  <a:pt x="2" y="322"/>
                  <a:pt x="2" y="381"/>
                </a:cubicBezTo>
                <a:cubicBezTo>
                  <a:pt x="12" y="380"/>
                  <a:pt x="21" y="379"/>
                  <a:pt x="31" y="378"/>
                </a:cubicBezTo>
                <a:cubicBezTo>
                  <a:pt x="86" y="371"/>
                  <a:pt x="132" y="357"/>
                  <a:pt x="171" y="339"/>
                </a:cubicBezTo>
                <a:cubicBezTo>
                  <a:pt x="192" y="329"/>
                  <a:pt x="210" y="319"/>
                  <a:pt x="226" y="307"/>
                </a:cubicBezTo>
                <a:cubicBezTo>
                  <a:pt x="252" y="307"/>
                  <a:pt x="278" y="307"/>
                  <a:pt x="303" y="307"/>
                </a:cubicBezTo>
                <a:cubicBezTo>
                  <a:pt x="303" y="283"/>
                  <a:pt x="303" y="258"/>
                  <a:pt x="303" y="234"/>
                </a:cubicBezTo>
                <a:cubicBezTo>
                  <a:pt x="329" y="200"/>
                  <a:pt x="346" y="163"/>
                  <a:pt x="358" y="130"/>
                </a:cubicBezTo>
                <a:cubicBezTo>
                  <a:pt x="382" y="58"/>
                  <a:pt x="380" y="0"/>
                  <a:pt x="380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6" name="Freeform 18"/>
          <p:cNvSpPr>
            <a:spLocks/>
          </p:cNvSpPr>
          <p:nvPr/>
        </p:nvSpPr>
        <p:spPr bwMode="auto">
          <a:xfrm>
            <a:off x="6412104" y="3711622"/>
            <a:ext cx="334433" cy="332317"/>
          </a:xfrm>
          <a:custGeom>
            <a:avLst/>
            <a:gdLst>
              <a:gd name="T0" fmla="*/ 0 w 140"/>
              <a:gd name="T1" fmla="*/ 71 h 140"/>
              <a:gd name="T2" fmla="*/ 70 w 140"/>
              <a:gd name="T3" fmla="*/ 140 h 140"/>
              <a:gd name="T4" fmla="*/ 140 w 140"/>
              <a:gd name="T5" fmla="*/ 70 h 140"/>
              <a:gd name="T6" fmla="*/ 69 w 140"/>
              <a:gd name="T7" fmla="*/ 0 h 140"/>
              <a:gd name="T8" fmla="*/ 0 w 140"/>
              <a:gd name="T9" fmla="*/ 71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0" h="140">
                <a:moveTo>
                  <a:pt x="0" y="71"/>
                </a:moveTo>
                <a:cubicBezTo>
                  <a:pt x="0" y="109"/>
                  <a:pt x="32" y="140"/>
                  <a:pt x="70" y="140"/>
                </a:cubicBezTo>
                <a:cubicBezTo>
                  <a:pt x="109" y="140"/>
                  <a:pt x="140" y="108"/>
                  <a:pt x="140" y="70"/>
                </a:cubicBezTo>
                <a:cubicBezTo>
                  <a:pt x="139" y="31"/>
                  <a:pt x="108" y="0"/>
                  <a:pt x="69" y="0"/>
                </a:cubicBezTo>
                <a:cubicBezTo>
                  <a:pt x="31" y="1"/>
                  <a:pt x="0" y="32"/>
                  <a:pt x="0" y="71"/>
                </a:cubicBezTo>
                <a:close/>
              </a:path>
            </a:pathLst>
          </a:custGeom>
          <a:gradFill flip="none" rotWithShape="0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7" name="Oval 19"/>
          <p:cNvSpPr>
            <a:spLocks noChangeArrowheads="1"/>
          </p:cNvSpPr>
          <p:nvPr/>
        </p:nvSpPr>
        <p:spPr bwMode="auto">
          <a:xfrm>
            <a:off x="5779220" y="3112604"/>
            <a:ext cx="681567" cy="679451"/>
          </a:xfrm>
          <a:prstGeom prst="ellipse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9" name="Freeform 21"/>
          <p:cNvSpPr>
            <a:spLocks/>
          </p:cNvSpPr>
          <p:nvPr/>
        </p:nvSpPr>
        <p:spPr bwMode="auto">
          <a:xfrm>
            <a:off x="6105186" y="2541104"/>
            <a:ext cx="2117" cy="1805517"/>
          </a:xfrm>
          <a:custGeom>
            <a:avLst/>
            <a:gdLst>
              <a:gd name="T0" fmla="*/ 0 w 1"/>
              <a:gd name="T1" fmla="*/ 853 h 853"/>
              <a:gd name="T2" fmla="*/ 1 w 1"/>
              <a:gd name="T3" fmla="*/ 0 h 853"/>
              <a:gd name="T4" fmla="*/ 0 w 1"/>
              <a:gd name="T5" fmla="*/ 853 h 8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853">
                <a:moveTo>
                  <a:pt x="0" y="853"/>
                </a:moveTo>
                <a:lnTo>
                  <a:pt x="1" y="0"/>
                </a:lnTo>
                <a:lnTo>
                  <a:pt x="0" y="853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1" name="Freeform 23"/>
          <p:cNvSpPr>
            <a:spLocks/>
          </p:cNvSpPr>
          <p:nvPr/>
        </p:nvSpPr>
        <p:spPr bwMode="auto">
          <a:xfrm>
            <a:off x="5601419" y="2905172"/>
            <a:ext cx="101600" cy="182033"/>
          </a:xfrm>
          <a:custGeom>
            <a:avLst/>
            <a:gdLst>
              <a:gd name="T0" fmla="*/ 38 w 43"/>
              <a:gd name="T1" fmla="*/ 72 h 77"/>
              <a:gd name="T2" fmla="*/ 22 w 43"/>
              <a:gd name="T3" fmla="*/ 77 h 77"/>
              <a:gd name="T4" fmla="*/ 5 w 43"/>
              <a:gd name="T5" fmla="*/ 72 h 77"/>
              <a:gd name="T6" fmla="*/ 0 w 43"/>
              <a:gd name="T7" fmla="*/ 55 h 77"/>
              <a:gd name="T8" fmla="*/ 16 w 43"/>
              <a:gd name="T9" fmla="*/ 55 h 77"/>
              <a:gd name="T10" fmla="*/ 17 w 43"/>
              <a:gd name="T11" fmla="*/ 62 h 77"/>
              <a:gd name="T12" fmla="*/ 22 w 43"/>
              <a:gd name="T13" fmla="*/ 64 h 77"/>
              <a:gd name="T14" fmla="*/ 27 w 43"/>
              <a:gd name="T15" fmla="*/ 62 h 77"/>
              <a:gd name="T16" fmla="*/ 28 w 43"/>
              <a:gd name="T17" fmla="*/ 55 h 77"/>
              <a:gd name="T18" fmla="*/ 22 w 43"/>
              <a:gd name="T19" fmla="*/ 45 h 77"/>
              <a:gd name="T20" fmla="*/ 12 w 43"/>
              <a:gd name="T21" fmla="*/ 41 h 77"/>
              <a:gd name="T22" fmla="*/ 1 w 43"/>
              <a:gd name="T23" fmla="*/ 22 h 77"/>
              <a:gd name="T24" fmla="*/ 8 w 43"/>
              <a:gd name="T25" fmla="*/ 5 h 77"/>
              <a:gd name="T26" fmla="*/ 22 w 43"/>
              <a:gd name="T27" fmla="*/ 0 h 77"/>
              <a:gd name="T28" fmla="*/ 37 w 43"/>
              <a:gd name="T29" fmla="*/ 5 h 77"/>
              <a:gd name="T30" fmla="*/ 43 w 43"/>
              <a:gd name="T31" fmla="*/ 22 h 77"/>
              <a:gd name="T32" fmla="*/ 28 w 43"/>
              <a:gd name="T33" fmla="*/ 22 h 77"/>
              <a:gd name="T34" fmla="*/ 26 w 43"/>
              <a:gd name="T35" fmla="*/ 16 h 77"/>
              <a:gd name="T36" fmla="*/ 22 w 43"/>
              <a:gd name="T37" fmla="*/ 14 h 77"/>
              <a:gd name="T38" fmla="*/ 18 w 43"/>
              <a:gd name="T39" fmla="*/ 16 h 77"/>
              <a:gd name="T40" fmla="*/ 16 w 43"/>
              <a:gd name="T41" fmla="*/ 21 h 77"/>
              <a:gd name="T42" fmla="*/ 21 w 43"/>
              <a:gd name="T43" fmla="*/ 29 h 77"/>
              <a:gd name="T44" fmla="*/ 31 w 43"/>
              <a:gd name="T45" fmla="*/ 33 h 77"/>
              <a:gd name="T46" fmla="*/ 43 w 43"/>
              <a:gd name="T47" fmla="*/ 55 h 77"/>
              <a:gd name="T48" fmla="*/ 38 w 43"/>
              <a:gd name="T49" fmla="*/ 7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3" h="77">
                <a:moveTo>
                  <a:pt x="38" y="72"/>
                </a:moveTo>
                <a:cubicBezTo>
                  <a:pt x="35" y="75"/>
                  <a:pt x="29" y="77"/>
                  <a:pt x="22" y="77"/>
                </a:cubicBezTo>
                <a:cubicBezTo>
                  <a:pt x="14" y="77"/>
                  <a:pt x="9" y="75"/>
                  <a:pt x="5" y="72"/>
                </a:cubicBezTo>
                <a:cubicBezTo>
                  <a:pt x="2" y="68"/>
                  <a:pt x="0" y="63"/>
                  <a:pt x="0" y="55"/>
                </a:cubicBezTo>
                <a:cubicBezTo>
                  <a:pt x="16" y="55"/>
                  <a:pt x="16" y="55"/>
                  <a:pt x="16" y="55"/>
                </a:cubicBezTo>
                <a:cubicBezTo>
                  <a:pt x="16" y="58"/>
                  <a:pt x="16" y="60"/>
                  <a:pt x="17" y="62"/>
                </a:cubicBezTo>
                <a:cubicBezTo>
                  <a:pt x="18" y="63"/>
                  <a:pt x="20" y="64"/>
                  <a:pt x="22" y="64"/>
                </a:cubicBezTo>
                <a:cubicBezTo>
                  <a:pt x="24" y="64"/>
                  <a:pt x="26" y="63"/>
                  <a:pt x="27" y="62"/>
                </a:cubicBezTo>
                <a:cubicBezTo>
                  <a:pt x="28" y="61"/>
                  <a:pt x="28" y="59"/>
                  <a:pt x="28" y="55"/>
                </a:cubicBezTo>
                <a:cubicBezTo>
                  <a:pt x="28" y="48"/>
                  <a:pt x="27" y="47"/>
                  <a:pt x="22" y="45"/>
                </a:cubicBezTo>
                <a:cubicBezTo>
                  <a:pt x="12" y="41"/>
                  <a:pt x="12" y="41"/>
                  <a:pt x="12" y="41"/>
                </a:cubicBezTo>
                <a:cubicBezTo>
                  <a:pt x="4" y="38"/>
                  <a:pt x="1" y="33"/>
                  <a:pt x="1" y="22"/>
                </a:cubicBezTo>
                <a:cubicBezTo>
                  <a:pt x="1" y="15"/>
                  <a:pt x="3" y="9"/>
                  <a:pt x="8" y="5"/>
                </a:cubicBezTo>
                <a:cubicBezTo>
                  <a:pt x="12" y="2"/>
                  <a:pt x="16" y="0"/>
                  <a:pt x="22" y="0"/>
                </a:cubicBezTo>
                <a:cubicBezTo>
                  <a:pt x="29" y="0"/>
                  <a:pt x="34" y="2"/>
                  <a:pt x="37" y="5"/>
                </a:cubicBezTo>
                <a:cubicBezTo>
                  <a:pt x="41" y="9"/>
                  <a:pt x="43" y="15"/>
                  <a:pt x="43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0"/>
                  <a:pt x="28" y="17"/>
                  <a:pt x="26" y="16"/>
                </a:cubicBezTo>
                <a:cubicBezTo>
                  <a:pt x="25" y="14"/>
                  <a:pt x="24" y="14"/>
                  <a:pt x="22" y="14"/>
                </a:cubicBezTo>
                <a:cubicBezTo>
                  <a:pt x="20" y="14"/>
                  <a:pt x="18" y="14"/>
                  <a:pt x="18" y="16"/>
                </a:cubicBezTo>
                <a:cubicBezTo>
                  <a:pt x="17" y="17"/>
                  <a:pt x="16" y="19"/>
                  <a:pt x="16" y="21"/>
                </a:cubicBezTo>
                <a:cubicBezTo>
                  <a:pt x="16" y="26"/>
                  <a:pt x="17" y="27"/>
                  <a:pt x="21" y="29"/>
                </a:cubicBezTo>
                <a:cubicBezTo>
                  <a:pt x="31" y="33"/>
                  <a:pt x="31" y="33"/>
                  <a:pt x="31" y="33"/>
                </a:cubicBezTo>
                <a:cubicBezTo>
                  <a:pt x="41" y="37"/>
                  <a:pt x="43" y="41"/>
                  <a:pt x="43" y="55"/>
                </a:cubicBezTo>
                <a:cubicBezTo>
                  <a:pt x="43" y="63"/>
                  <a:pt x="42" y="68"/>
                  <a:pt x="38" y="72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2" name="Freeform 24"/>
          <p:cNvSpPr>
            <a:spLocks noEditPoints="1"/>
          </p:cNvSpPr>
          <p:nvPr/>
        </p:nvSpPr>
        <p:spPr bwMode="auto">
          <a:xfrm>
            <a:off x="5601420" y="3804756"/>
            <a:ext cx="107951" cy="182033"/>
          </a:xfrm>
          <a:custGeom>
            <a:avLst/>
            <a:gdLst>
              <a:gd name="T0" fmla="*/ 40 w 46"/>
              <a:gd name="T1" fmla="*/ 70 h 77"/>
              <a:gd name="T2" fmla="*/ 23 w 46"/>
              <a:gd name="T3" fmla="*/ 77 h 77"/>
              <a:gd name="T4" fmla="*/ 6 w 46"/>
              <a:gd name="T5" fmla="*/ 70 h 77"/>
              <a:gd name="T6" fmla="*/ 1 w 46"/>
              <a:gd name="T7" fmla="*/ 38 h 77"/>
              <a:gd name="T8" fmla="*/ 6 w 46"/>
              <a:gd name="T9" fmla="*/ 7 h 77"/>
              <a:gd name="T10" fmla="*/ 23 w 46"/>
              <a:gd name="T11" fmla="*/ 0 h 77"/>
              <a:gd name="T12" fmla="*/ 40 w 46"/>
              <a:gd name="T13" fmla="*/ 7 h 77"/>
              <a:gd name="T14" fmla="*/ 45 w 46"/>
              <a:gd name="T15" fmla="*/ 38 h 77"/>
              <a:gd name="T16" fmla="*/ 40 w 46"/>
              <a:gd name="T17" fmla="*/ 70 h 77"/>
              <a:gd name="T18" fmla="*/ 28 w 46"/>
              <a:gd name="T19" fmla="*/ 16 h 77"/>
              <a:gd name="T20" fmla="*/ 23 w 46"/>
              <a:gd name="T21" fmla="*/ 13 h 77"/>
              <a:gd name="T22" fmla="*/ 18 w 46"/>
              <a:gd name="T23" fmla="*/ 16 h 77"/>
              <a:gd name="T24" fmla="*/ 16 w 46"/>
              <a:gd name="T25" fmla="*/ 38 h 77"/>
              <a:gd name="T26" fmla="*/ 18 w 46"/>
              <a:gd name="T27" fmla="*/ 61 h 77"/>
              <a:gd name="T28" fmla="*/ 23 w 46"/>
              <a:gd name="T29" fmla="*/ 64 h 77"/>
              <a:gd name="T30" fmla="*/ 28 w 46"/>
              <a:gd name="T31" fmla="*/ 61 h 77"/>
              <a:gd name="T32" fmla="*/ 30 w 46"/>
              <a:gd name="T33" fmla="*/ 38 h 77"/>
              <a:gd name="T34" fmla="*/ 28 w 46"/>
              <a:gd name="T35" fmla="*/ 16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6" h="77">
                <a:moveTo>
                  <a:pt x="40" y="70"/>
                </a:moveTo>
                <a:cubicBezTo>
                  <a:pt x="36" y="74"/>
                  <a:pt x="31" y="77"/>
                  <a:pt x="23" y="77"/>
                </a:cubicBezTo>
                <a:cubicBezTo>
                  <a:pt x="14" y="77"/>
                  <a:pt x="10" y="74"/>
                  <a:pt x="6" y="70"/>
                </a:cubicBezTo>
                <a:cubicBezTo>
                  <a:pt x="0" y="62"/>
                  <a:pt x="1" y="49"/>
                  <a:pt x="1" y="38"/>
                </a:cubicBezTo>
                <a:cubicBezTo>
                  <a:pt x="1" y="28"/>
                  <a:pt x="0" y="14"/>
                  <a:pt x="6" y="7"/>
                </a:cubicBezTo>
                <a:cubicBezTo>
                  <a:pt x="10" y="3"/>
                  <a:pt x="14" y="0"/>
                  <a:pt x="23" y="0"/>
                </a:cubicBezTo>
                <a:cubicBezTo>
                  <a:pt x="31" y="0"/>
                  <a:pt x="36" y="3"/>
                  <a:pt x="40" y="7"/>
                </a:cubicBezTo>
                <a:cubicBezTo>
                  <a:pt x="46" y="14"/>
                  <a:pt x="45" y="28"/>
                  <a:pt x="45" y="38"/>
                </a:cubicBezTo>
                <a:cubicBezTo>
                  <a:pt x="45" y="49"/>
                  <a:pt x="46" y="62"/>
                  <a:pt x="40" y="70"/>
                </a:cubicBezTo>
                <a:close/>
                <a:moveTo>
                  <a:pt x="28" y="16"/>
                </a:moveTo>
                <a:cubicBezTo>
                  <a:pt x="27" y="15"/>
                  <a:pt x="26" y="13"/>
                  <a:pt x="23" y="13"/>
                </a:cubicBezTo>
                <a:cubicBezTo>
                  <a:pt x="20" y="13"/>
                  <a:pt x="19" y="15"/>
                  <a:pt x="18" y="16"/>
                </a:cubicBezTo>
                <a:cubicBezTo>
                  <a:pt x="16" y="20"/>
                  <a:pt x="16" y="29"/>
                  <a:pt x="16" y="38"/>
                </a:cubicBezTo>
                <a:cubicBezTo>
                  <a:pt x="16" y="48"/>
                  <a:pt x="16" y="57"/>
                  <a:pt x="18" y="61"/>
                </a:cubicBezTo>
                <a:cubicBezTo>
                  <a:pt x="19" y="62"/>
                  <a:pt x="20" y="64"/>
                  <a:pt x="23" y="64"/>
                </a:cubicBezTo>
                <a:cubicBezTo>
                  <a:pt x="26" y="64"/>
                  <a:pt x="27" y="62"/>
                  <a:pt x="28" y="61"/>
                </a:cubicBezTo>
                <a:cubicBezTo>
                  <a:pt x="30" y="57"/>
                  <a:pt x="30" y="48"/>
                  <a:pt x="30" y="38"/>
                </a:cubicBezTo>
                <a:cubicBezTo>
                  <a:pt x="30" y="29"/>
                  <a:pt x="30" y="20"/>
                  <a:pt x="28" y="16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3" name="Freeform 25"/>
          <p:cNvSpPr>
            <a:spLocks/>
          </p:cNvSpPr>
          <p:nvPr/>
        </p:nvSpPr>
        <p:spPr bwMode="auto">
          <a:xfrm>
            <a:off x="6509470" y="2911522"/>
            <a:ext cx="198967" cy="182033"/>
          </a:xfrm>
          <a:custGeom>
            <a:avLst/>
            <a:gdLst>
              <a:gd name="T0" fmla="*/ 76 w 94"/>
              <a:gd name="T1" fmla="*/ 86 h 86"/>
              <a:gd name="T2" fmla="*/ 58 w 94"/>
              <a:gd name="T3" fmla="*/ 86 h 86"/>
              <a:gd name="T4" fmla="*/ 46 w 94"/>
              <a:gd name="T5" fmla="*/ 25 h 86"/>
              <a:gd name="T6" fmla="*/ 36 w 94"/>
              <a:gd name="T7" fmla="*/ 86 h 86"/>
              <a:gd name="T8" fmla="*/ 18 w 94"/>
              <a:gd name="T9" fmla="*/ 86 h 86"/>
              <a:gd name="T10" fmla="*/ 0 w 94"/>
              <a:gd name="T11" fmla="*/ 0 h 86"/>
              <a:gd name="T12" fmla="*/ 18 w 94"/>
              <a:gd name="T13" fmla="*/ 0 h 86"/>
              <a:gd name="T14" fmla="*/ 27 w 94"/>
              <a:gd name="T15" fmla="*/ 60 h 86"/>
              <a:gd name="T16" fmla="*/ 37 w 94"/>
              <a:gd name="T17" fmla="*/ 0 h 86"/>
              <a:gd name="T18" fmla="*/ 56 w 94"/>
              <a:gd name="T19" fmla="*/ 0 h 86"/>
              <a:gd name="T20" fmla="*/ 67 w 94"/>
              <a:gd name="T21" fmla="*/ 60 h 86"/>
              <a:gd name="T22" fmla="*/ 74 w 94"/>
              <a:gd name="T23" fmla="*/ 0 h 86"/>
              <a:gd name="T24" fmla="*/ 94 w 94"/>
              <a:gd name="T25" fmla="*/ 0 h 86"/>
              <a:gd name="T26" fmla="*/ 76 w 94"/>
              <a:gd name="T27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4" h="86">
                <a:moveTo>
                  <a:pt x="76" y="86"/>
                </a:moveTo>
                <a:lnTo>
                  <a:pt x="58" y="86"/>
                </a:lnTo>
                <a:lnTo>
                  <a:pt x="46" y="25"/>
                </a:lnTo>
                <a:lnTo>
                  <a:pt x="36" y="86"/>
                </a:lnTo>
                <a:lnTo>
                  <a:pt x="18" y="86"/>
                </a:lnTo>
                <a:lnTo>
                  <a:pt x="0" y="0"/>
                </a:lnTo>
                <a:lnTo>
                  <a:pt x="18" y="0"/>
                </a:lnTo>
                <a:lnTo>
                  <a:pt x="27" y="60"/>
                </a:lnTo>
                <a:lnTo>
                  <a:pt x="37" y="0"/>
                </a:lnTo>
                <a:lnTo>
                  <a:pt x="56" y="0"/>
                </a:lnTo>
                <a:lnTo>
                  <a:pt x="67" y="60"/>
                </a:lnTo>
                <a:lnTo>
                  <a:pt x="74" y="0"/>
                </a:lnTo>
                <a:lnTo>
                  <a:pt x="94" y="0"/>
                </a:lnTo>
                <a:lnTo>
                  <a:pt x="76" y="86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4" name="Freeform 26"/>
          <p:cNvSpPr>
            <a:spLocks/>
          </p:cNvSpPr>
          <p:nvPr/>
        </p:nvSpPr>
        <p:spPr bwMode="auto">
          <a:xfrm>
            <a:off x="6524286" y="3785704"/>
            <a:ext cx="97367" cy="179917"/>
          </a:xfrm>
          <a:custGeom>
            <a:avLst/>
            <a:gdLst>
              <a:gd name="T0" fmla="*/ 31 w 46"/>
              <a:gd name="T1" fmla="*/ 14 h 85"/>
              <a:gd name="T2" fmla="*/ 31 w 46"/>
              <a:gd name="T3" fmla="*/ 85 h 85"/>
              <a:gd name="T4" fmla="*/ 15 w 46"/>
              <a:gd name="T5" fmla="*/ 85 h 85"/>
              <a:gd name="T6" fmla="*/ 15 w 46"/>
              <a:gd name="T7" fmla="*/ 14 h 85"/>
              <a:gd name="T8" fmla="*/ 0 w 46"/>
              <a:gd name="T9" fmla="*/ 14 h 85"/>
              <a:gd name="T10" fmla="*/ 0 w 46"/>
              <a:gd name="T11" fmla="*/ 0 h 85"/>
              <a:gd name="T12" fmla="*/ 46 w 46"/>
              <a:gd name="T13" fmla="*/ 0 h 85"/>
              <a:gd name="T14" fmla="*/ 46 w 46"/>
              <a:gd name="T15" fmla="*/ 14 h 85"/>
              <a:gd name="T16" fmla="*/ 31 w 46"/>
              <a:gd name="T17" fmla="*/ 1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" h="85">
                <a:moveTo>
                  <a:pt x="31" y="14"/>
                </a:moveTo>
                <a:lnTo>
                  <a:pt x="31" y="85"/>
                </a:lnTo>
                <a:lnTo>
                  <a:pt x="15" y="85"/>
                </a:lnTo>
                <a:lnTo>
                  <a:pt x="15" y="14"/>
                </a:lnTo>
                <a:lnTo>
                  <a:pt x="0" y="14"/>
                </a:lnTo>
                <a:lnTo>
                  <a:pt x="0" y="0"/>
                </a:lnTo>
                <a:lnTo>
                  <a:pt x="46" y="0"/>
                </a:lnTo>
                <a:lnTo>
                  <a:pt x="46" y="14"/>
                </a:lnTo>
                <a:lnTo>
                  <a:pt x="31" y="14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5" name="Freeform 27"/>
          <p:cNvSpPr>
            <a:spLocks/>
          </p:cNvSpPr>
          <p:nvPr/>
        </p:nvSpPr>
        <p:spPr bwMode="auto">
          <a:xfrm>
            <a:off x="5863886" y="3307338"/>
            <a:ext cx="95251" cy="169333"/>
          </a:xfrm>
          <a:custGeom>
            <a:avLst/>
            <a:gdLst>
              <a:gd name="T0" fmla="*/ 35 w 40"/>
              <a:gd name="T1" fmla="*/ 66 h 71"/>
              <a:gd name="T2" fmla="*/ 20 w 40"/>
              <a:gd name="T3" fmla="*/ 71 h 71"/>
              <a:gd name="T4" fmla="*/ 5 w 40"/>
              <a:gd name="T5" fmla="*/ 66 h 71"/>
              <a:gd name="T6" fmla="*/ 0 w 40"/>
              <a:gd name="T7" fmla="*/ 51 h 71"/>
              <a:gd name="T8" fmla="*/ 14 w 40"/>
              <a:gd name="T9" fmla="*/ 51 h 71"/>
              <a:gd name="T10" fmla="*/ 16 w 40"/>
              <a:gd name="T11" fmla="*/ 57 h 71"/>
              <a:gd name="T12" fmla="*/ 20 w 40"/>
              <a:gd name="T13" fmla="*/ 59 h 71"/>
              <a:gd name="T14" fmla="*/ 25 w 40"/>
              <a:gd name="T15" fmla="*/ 57 h 71"/>
              <a:gd name="T16" fmla="*/ 26 w 40"/>
              <a:gd name="T17" fmla="*/ 51 h 71"/>
              <a:gd name="T18" fmla="*/ 20 w 40"/>
              <a:gd name="T19" fmla="*/ 41 h 71"/>
              <a:gd name="T20" fmla="*/ 11 w 40"/>
              <a:gd name="T21" fmla="*/ 38 h 71"/>
              <a:gd name="T22" fmla="*/ 1 w 40"/>
              <a:gd name="T23" fmla="*/ 20 h 71"/>
              <a:gd name="T24" fmla="*/ 7 w 40"/>
              <a:gd name="T25" fmla="*/ 4 h 71"/>
              <a:gd name="T26" fmla="*/ 20 w 40"/>
              <a:gd name="T27" fmla="*/ 0 h 71"/>
              <a:gd name="T28" fmla="*/ 34 w 40"/>
              <a:gd name="T29" fmla="*/ 4 h 71"/>
              <a:gd name="T30" fmla="*/ 39 w 40"/>
              <a:gd name="T31" fmla="*/ 21 h 71"/>
              <a:gd name="T32" fmla="*/ 25 w 40"/>
              <a:gd name="T33" fmla="*/ 21 h 71"/>
              <a:gd name="T34" fmla="*/ 24 w 40"/>
              <a:gd name="T35" fmla="*/ 14 h 71"/>
              <a:gd name="T36" fmla="*/ 20 w 40"/>
              <a:gd name="T37" fmla="*/ 12 h 71"/>
              <a:gd name="T38" fmla="*/ 16 w 40"/>
              <a:gd name="T39" fmla="*/ 14 h 71"/>
              <a:gd name="T40" fmla="*/ 15 w 40"/>
              <a:gd name="T41" fmla="*/ 19 h 71"/>
              <a:gd name="T42" fmla="*/ 20 w 40"/>
              <a:gd name="T43" fmla="*/ 27 h 71"/>
              <a:gd name="T44" fmla="*/ 29 w 40"/>
              <a:gd name="T45" fmla="*/ 30 h 71"/>
              <a:gd name="T46" fmla="*/ 40 w 40"/>
              <a:gd name="T47" fmla="*/ 51 h 71"/>
              <a:gd name="T48" fmla="*/ 35 w 40"/>
              <a:gd name="T49" fmla="*/ 6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0" h="71">
                <a:moveTo>
                  <a:pt x="35" y="66"/>
                </a:moveTo>
                <a:cubicBezTo>
                  <a:pt x="32" y="69"/>
                  <a:pt x="27" y="71"/>
                  <a:pt x="20" y="71"/>
                </a:cubicBezTo>
                <a:cubicBezTo>
                  <a:pt x="13" y="71"/>
                  <a:pt x="8" y="69"/>
                  <a:pt x="5" y="66"/>
                </a:cubicBezTo>
                <a:cubicBezTo>
                  <a:pt x="2" y="63"/>
                  <a:pt x="0" y="58"/>
                  <a:pt x="0" y="51"/>
                </a:cubicBezTo>
                <a:cubicBezTo>
                  <a:pt x="14" y="51"/>
                  <a:pt x="14" y="51"/>
                  <a:pt x="14" y="51"/>
                </a:cubicBezTo>
                <a:cubicBezTo>
                  <a:pt x="14" y="54"/>
                  <a:pt x="15" y="56"/>
                  <a:pt x="16" y="57"/>
                </a:cubicBezTo>
                <a:cubicBezTo>
                  <a:pt x="17" y="58"/>
                  <a:pt x="18" y="59"/>
                  <a:pt x="20" y="59"/>
                </a:cubicBezTo>
                <a:cubicBezTo>
                  <a:pt x="22" y="59"/>
                  <a:pt x="24" y="58"/>
                  <a:pt x="25" y="57"/>
                </a:cubicBezTo>
                <a:cubicBezTo>
                  <a:pt x="26" y="56"/>
                  <a:pt x="26" y="54"/>
                  <a:pt x="26" y="51"/>
                </a:cubicBezTo>
                <a:cubicBezTo>
                  <a:pt x="26" y="44"/>
                  <a:pt x="25" y="43"/>
                  <a:pt x="20" y="41"/>
                </a:cubicBezTo>
                <a:cubicBezTo>
                  <a:pt x="11" y="38"/>
                  <a:pt x="11" y="38"/>
                  <a:pt x="11" y="38"/>
                </a:cubicBezTo>
                <a:cubicBezTo>
                  <a:pt x="4" y="35"/>
                  <a:pt x="1" y="31"/>
                  <a:pt x="1" y="20"/>
                </a:cubicBezTo>
                <a:cubicBezTo>
                  <a:pt x="1" y="13"/>
                  <a:pt x="3" y="8"/>
                  <a:pt x="7" y="4"/>
                </a:cubicBezTo>
                <a:cubicBezTo>
                  <a:pt x="11" y="1"/>
                  <a:pt x="15" y="0"/>
                  <a:pt x="20" y="0"/>
                </a:cubicBezTo>
                <a:cubicBezTo>
                  <a:pt x="26" y="0"/>
                  <a:pt x="31" y="1"/>
                  <a:pt x="34" y="4"/>
                </a:cubicBezTo>
                <a:cubicBezTo>
                  <a:pt x="38" y="8"/>
                  <a:pt x="39" y="13"/>
                  <a:pt x="39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18"/>
                  <a:pt x="25" y="16"/>
                  <a:pt x="24" y="14"/>
                </a:cubicBezTo>
                <a:cubicBezTo>
                  <a:pt x="23" y="13"/>
                  <a:pt x="22" y="12"/>
                  <a:pt x="20" y="12"/>
                </a:cubicBezTo>
                <a:cubicBezTo>
                  <a:pt x="18" y="12"/>
                  <a:pt x="17" y="13"/>
                  <a:pt x="16" y="14"/>
                </a:cubicBezTo>
                <a:cubicBezTo>
                  <a:pt x="15" y="16"/>
                  <a:pt x="15" y="17"/>
                  <a:pt x="15" y="19"/>
                </a:cubicBezTo>
                <a:cubicBezTo>
                  <a:pt x="15" y="24"/>
                  <a:pt x="16" y="25"/>
                  <a:pt x="20" y="27"/>
                </a:cubicBezTo>
                <a:cubicBezTo>
                  <a:pt x="29" y="30"/>
                  <a:pt x="29" y="30"/>
                  <a:pt x="29" y="30"/>
                </a:cubicBezTo>
                <a:cubicBezTo>
                  <a:pt x="37" y="34"/>
                  <a:pt x="40" y="38"/>
                  <a:pt x="40" y="51"/>
                </a:cubicBezTo>
                <a:cubicBezTo>
                  <a:pt x="40" y="58"/>
                  <a:pt x="39" y="63"/>
                  <a:pt x="35" y="6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6" name="Freeform 28"/>
          <p:cNvSpPr>
            <a:spLocks/>
          </p:cNvSpPr>
          <p:nvPr/>
        </p:nvSpPr>
        <p:spPr bwMode="auto">
          <a:xfrm>
            <a:off x="5971837" y="3307338"/>
            <a:ext cx="182033" cy="169333"/>
          </a:xfrm>
          <a:custGeom>
            <a:avLst/>
            <a:gdLst>
              <a:gd name="T0" fmla="*/ 70 w 86"/>
              <a:gd name="T1" fmla="*/ 80 h 80"/>
              <a:gd name="T2" fmla="*/ 53 w 86"/>
              <a:gd name="T3" fmla="*/ 80 h 80"/>
              <a:gd name="T4" fmla="*/ 43 w 86"/>
              <a:gd name="T5" fmla="*/ 23 h 80"/>
              <a:gd name="T6" fmla="*/ 33 w 86"/>
              <a:gd name="T7" fmla="*/ 80 h 80"/>
              <a:gd name="T8" fmla="*/ 16 w 86"/>
              <a:gd name="T9" fmla="*/ 80 h 80"/>
              <a:gd name="T10" fmla="*/ 0 w 86"/>
              <a:gd name="T11" fmla="*/ 0 h 80"/>
              <a:gd name="T12" fmla="*/ 17 w 86"/>
              <a:gd name="T13" fmla="*/ 0 h 80"/>
              <a:gd name="T14" fmla="*/ 25 w 86"/>
              <a:gd name="T15" fmla="*/ 56 h 80"/>
              <a:gd name="T16" fmla="*/ 34 w 86"/>
              <a:gd name="T17" fmla="*/ 0 h 80"/>
              <a:gd name="T18" fmla="*/ 52 w 86"/>
              <a:gd name="T19" fmla="*/ 0 h 80"/>
              <a:gd name="T20" fmla="*/ 61 w 86"/>
              <a:gd name="T21" fmla="*/ 56 h 80"/>
              <a:gd name="T22" fmla="*/ 69 w 86"/>
              <a:gd name="T23" fmla="*/ 0 h 80"/>
              <a:gd name="T24" fmla="*/ 86 w 86"/>
              <a:gd name="T25" fmla="*/ 0 h 80"/>
              <a:gd name="T26" fmla="*/ 70 w 86"/>
              <a:gd name="T27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6" h="80">
                <a:moveTo>
                  <a:pt x="70" y="80"/>
                </a:moveTo>
                <a:lnTo>
                  <a:pt x="53" y="80"/>
                </a:lnTo>
                <a:lnTo>
                  <a:pt x="43" y="23"/>
                </a:lnTo>
                <a:lnTo>
                  <a:pt x="33" y="80"/>
                </a:lnTo>
                <a:lnTo>
                  <a:pt x="16" y="80"/>
                </a:lnTo>
                <a:lnTo>
                  <a:pt x="0" y="0"/>
                </a:lnTo>
                <a:lnTo>
                  <a:pt x="17" y="0"/>
                </a:lnTo>
                <a:lnTo>
                  <a:pt x="25" y="56"/>
                </a:lnTo>
                <a:lnTo>
                  <a:pt x="34" y="0"/>
                </a:lnTo>
                <a:lnTo>
                  <a:pt x="52" y="0"/>
                </a:lnTo>
                <a:lnTo>
                  <a:pt x="61" y="56"/>
                </a:lnTo>
                <a:lnTo>
                  <a:pt x="69" y="0"/>
                </a:lnTo>
                <a:lnTo>
                  <a:pt x="86" y="0"/>
                </a:lnTo>
                <a:lnTo>
                  <a:pt x="70" y="8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7" name="Freeform 29"/>
          <p:cNvSpPr>
            <a:spLocks noEditPoints="1"/>
          </p:cNvSpPr>
          <p:nvPr/>
        </p:nvSpPr>
        <p:spPr bwMode="auto">
          <a:xfrm>
            <a:off x="6166570" y="3307338"/>
            <a:ext cx="101600" cy="169333"/>
          </a:xfrm>
          <a:custGeom>
            <a:avLst/>
            <a:gdLst>
              <a:gd name="T0" fmla="*/ 36 w 42"/>
              <a:gd name="T1" fmla="*/ 64 h 71"/>
              <a:gd name="T2" fmla="*/ 21 w 42"/>
              <a:gd name="T3" fmla="*/ 71 h 71"/>
              <a:gd name="T4" fmla="*/ 5 w 42"/>
              <a:gd name="T5" fmla="*/ 64 h 71"/>
              <a:gd name="T6" fmla="*/ 0 w 42"/>
              <a:gd name="T7" fmla="*/ 36 h 71"/>
              <a:gd name="T8" fmla="*/ 5 w 42"/>
              <a:gd name="T9" fmla="*/ 7 h 71"/>
              <a:gd name="T10" fmla="*/ 21 w 42"/>
              <a:gd name="T11" fmla="*/ 0 h 71"/>
              <a:gd name="T12" fmla="*/ 36 w 42"/>
              <a:gd name="T13" fmla="*/ 7 h 71"/>
              <a:gd name="T14" fmla="*/ 41 w 42"/>
              <a:gd name="T15" fmla="*/ 36 h 71"/>
              <a:gd name="T16" fmla="*/ 36 w 42"/>
              <a:gd name="T17" fmla="*/ 64 h 71"/>
              <a:gd name="T18" fmla="*/ 25 w 42"/>
              <a:gd name="T19" fmla="*/ 15 h 71"/>
              <a:gd name="T20" fmla="*/ 21 w 42"/>
              <a:gd name="T21" fmla="*/ 12 h 71"/>
              <a:gd name="T22" fmla="*/ 16 w 42"/>
              <a:gd name="T23" fmla="*/ 15 h 71"/>
              <a:gd name="T24" fmla="*/ 14 w 42"/>
              <a:gd name="T25" fmla="*/ 36 h 71"/>
              <a:gd name="T26" fmla="*/ 16 w 42"/>
              <a:gd name="T27" fmla="*/ 56 h 71"/>
              <a:gd name="T28" fmla="*/ 21 w 42"/>
              <a:gd name="T29" fmla="*/ 59 h 71"/>
              <a:gd name="T30" fmla="*/ 25 w 42"/>
              <a:gd name="T31" fmla="*/ 56 h 71"/>
              <a:gd name="T32" fmla="*/ 27 w 42"/>
              <a:gd name="T33" fmla="*/ 36 h 71"/>
              <a:gd name="T34" fmla="*/ 25 w 42"/>
              <a:gd name="T35" fmla="*/ 1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2" h="71">
                <a:moveTo>
                  <a:pt x="36" y="64"/>
                </a:moveTo>
                <a:cubicBezTo>
                  <a:pt x="33" y="68"/>
                  <a:pt x="28" y="71"/>
                  <a:pt x="21" y="71"/>
                </a:cubicBezTo>
                <a:cubicBezTo>
                  <a:pt x="13" y="71"/>
                  <a:pt x="9" y="68"/>
                  <a:pt x="5" y="64"/>
                </a:cubicBezTo>
                <a:cubicBezTo>
                  <a:pt x="0" y="58"/>
                  <a:pt x="0" y="45"/>
                  <a:pt x="0" y="36"/>
                </a:cubicBezTo>
                <a:cubicBezTo>
                  <a:pt x="0" y="26"/>
                  <a:pt x="0" y="13"/>
                  <a:pt x="5" y="7"/>
                </a:cubicBezTo>
                <a:cubicBezTo>
                  <a:pt x="9" y="3"/>
                  <a:pt x="13" y="0"/>
                  <a:pt x="21" y="0"/>
                </a:cubicBezTo>
                <a:cubicBezTo>
                  <a:pt x="28" y="0"/>
                  <a:pt x="33" y="3"/>
                  <a:pt x="36" y="7"/>
                </a:cubicBezTo>
                <a:cubicBezTo>
                  <a:pt x="42" y="13"/>
                  <a:pt x="41" y="26"/>
                  <a:pt x="41" y="36"/>
                </a:cubicBezTo>
                <a:cubicBezTo>
                  <a:pt x="41" y="45"/>
                  <a:pt x="42" y="58"/>
                  <a:pt x="36" y="64"/>
                </a:cubicBezTo>
                <a:close/>
                <a:moveTo>
                  <a:pt x="25" y="15"/>
                </a:moveTo>
                <a:cubicBezTo>
                  <a:pt x="25" y="13"/>
                  <a:pt x="23" y="12"/>
                  <a:pt x="21" y="12"/>
                </a:cubicBezTo>
                <a:cubicBezTo>
                  <a:pt x="18" y="12"/>
                  <a:pt x="17" y="13"/>
                  <a:pt x="16" y="15"/>
                </a:cubicBezTo>
                <a:cubicBezTo>
                  <a:pt x="14" y="18"/>
                  <a:pt x="14" y="27"/>
                  <a:pt x="14" y="36"/>
                </a:cubicBezTo>
                <a:cubicBezTo>
                  <a:pt x="14" y="44"/>
                  <a:pt x="14" y="53"/>
                  <a:pt x="16" y="56"/>
                </a:cubicBezTo>
                <a:cubicBezTo>
                  <a:pt x="17" y="58"/>
                  <a:pt x="18" y="59"/>
                  <a:pt x="21" y="59"/>
                </a:cubicBezTo>
                <a:cubicBezTo>
                  <a:pt x="23" y="59"/>
                  <a:pt x="25" y="58"/>
                  <a:pt x="25" y="56"/>
                </a:cubicBezTo>
                <a:cubicBezTo>
                  <a:pt x="27" y="53"/>
                  <a:pt x="27" y="44"/>
                  <a:pt x="27" y="36"/>
                </a:cubicBezTo>
                <a:cubicBezTo>
                  <a:pt x="27" y="27"/>
                  <a:pt x="27" y="18"/>
                  <a:pt x="25" y="1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8" name="Freeform 30"/>
          <p:cNvSpPr>
            <a:spLocks/>
          </p:cNvSpPr>
          <p:nvPr/>
        </p:nvSpPr>
        <p:spPr bwMode="auto">
          <a:xfrm>
            <a:off x="6274520" y="3307338"/>
            <a:ext cx="91017" cy="169333"/>
          </a:xfrm>
          <a:custGeom>
            <a:avLst/>
            <a:gdLst>
              <a:gd name="T0" fmla="*/ 29 w 43"/>
              <a:gd name="T1" fmla="*/ 14 h 80"/>
              <a:gd name="T2" fmla="*/ 29 w 43"/>
              <a:gd name="T3" fmla="*/ 80 h 80"/>
              <a:gd name="T4" fmla="*/ 13 w 43"/>
              <a:gd name="T5" fmla="*/ 80 h 80"/>
              <a:gd name="T6" fmla="*/ 13 w 43"/>
              <a:gd name="T7" fmla="*/ 14 h 80"/>
              <a:gd name="T8" fmla="*/ 0 w 43"/>
              <a:gd name="T9" fmla="*/ 14 h 80"/>
              <a:gd name="T10" fmla="*/ 0 w 43"/>
              <a:gd name="T11" fmla="*/ 0 h 80"/>
              <a:gd name="T12" fmla="*/ 43 w 43"/>
              <a:gd name="T13" fmla="*/ 0 h 80"/>
              <a:gd name="T14" fmla="*/ 43 w 43"/>
              <a:gd name="T15" fmla="*/ 14 h 80"/>
              <a:gd name="T16" fmla="*/ 29 w 43"/>
              <a:gd name="T17" fmla="*/ 14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" h="80">
                <a:moveTo>
                  <a:pt x="29" y="14"/>
                </a:moveTo>
                <a:lnTo>
                  <a:pt x="29" y="80"/>
                </a:lnTo>
                <a:lnTo>
                  <a:pt x="13" y="80"/>
                </a:lnTo>
                <a:lnTo>
                  <a:pt x="13" y="14"/>
                </a:lnTo>
                <a:lnTo>
                  <a:pt x="0" y="14"/>
                </a:lnTo>
                <a:lnTo>
                  <a:pt x="0" y="0"/>
                </a:lnTo>
                <a:lnTo>
                  <a:pt x="43" y="0"/>
                </a:lnTo>
                <a:lnTo>
                  <a:pt x="43" y="14"/>
                </a:lnTo>
                <a:lnTo>
                  <a:pt x="29" y="1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9" name="Freeform 31"/>
          <p:cNvSpPr>
            <a:spLocks noEditPoints="1"/>
          </p:cNvSpPr>
          <p:nvPr/>
        </p:nvSpPr>
        <p:spPr bwMode="auto">
          <a:xfrm>
            <a:off x="5861770" y="3502071"/>
            <a:ext cx="71967" cy="101600"/>
          </a:xfrm>
          <a:custGeom>
            <a:avLst/>
            <a:gdLst>
              <a:gd name="T0" fmla="*/ 24 w 34"/>
              <a:gd name="T1" fmla="*/ 48 h 48"/>
              <a:gd name="T2" fmla="*/ 23 w 34"/>
              <a:gd name="T3" fmla="*/ 42 h 48"/>
              <a:gd name="T4" fmla="*/ 12 w 34"/>
              <a:gd name="T5" fmla="*/ 42 h 48"/>
              <a:gd name="T6" fmla="*/ 10 w 34"/>
              <a:gd name="T7" fmla="*/ 48 h 48"/>
              <a:gd name="T8" fmla="*/ 0 w 34"/>
              <a:gd name="T9" fmla="*/ 48 h 48"/>
              <a:gd name="T10" fmla="*/ 13 w 34"/>
              <a:gd name="T11" fmla="*/ 0 h 48"/>
              <a:gd name="T12" fmla="*/ 22 w 34"/>
              <a:gd name="T13" fmla="*/ 0 h 48"/>
              <a:gd name="T14" fmla="*/ 34 w 34"/>
              <a:gd name="T15" fmla="*/ 48 h 48"/>
              <a:gd name="T16" fmla="*/ 24 w 34"/>
              <a:gd name="T17" fmla="*/ 48 h 48"/>
              <a:gd name="T18" fmla="*/ 17 w 34"/>
              <a:gd name="T19" fmla="*/ 15 h 48"/>
              <a:gd name="T20" fmla="*/ 14 w 34"/>
              <a:gd name="T21" fmla="*/ 33 h 48"/>
              <a:gd name="T22" fmla="*/ 21 w 34"/>
              <a:gd name="T23" fmla="*/ 33 h 48"/>
              <a:gd name="T24" fmla="*/ 17 w 34"/>
              <a:gd name="T25" fmla="*/ 15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" h="48">
                <a:moveTo>
                  <a:pt x="24" y="48"/>
                </a:moveTo>
                <a:lnTo>
                  <a:pt x="23" y="42"/>
                </a:lnTo>
                <a:lnTo>
                  <a:pt x="12" y="42"/>
                </a:lnTo>
                <a:lnTo>
                  <a:pt x="10" y="48"/>
                </a:lnTo>
                <a:lnTo>
                  <a:pt x="0" y="48"/>
                </a:lnTo>
                <a:lnTo>
                  <a:pt x="13" y="0"/>
                </a:lnTo>
                <a:lnTo>
                  <a:pt x="22" y="0"/>
                </a:lnTo>
                <a:lnTo>
                  <a:pt x="34" y="48"/>
                </a:lnTo>
                <a:lnTo>
                  <a:pt x="24" y="48"/>
                </a:lnTo>
                <a:close/>
                <a:moveTo>
                  <a:pt x="17" y="15"/>
                </a:moveTo>
                <a:lnTo>
                  <a:pt x="14" y="33"/>
                </a:lnTo>
                <a:lnTo>
                  <a:pt x="21" y="33"/>
                </a:lnTo>
                <a:lnTo>
                  <a:pt x="17" y="1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0" name="Freeform 32"/>
          <p:cNvSpPr>
            <a:spLocks/>
          </p:cNvSpPr>
          <p:nvPr/>
        </p:nvSpPr>
        <p:spPr bwMode="auto">
          <a:xfrm>
            <a:off x="5944319" y="3502071"/>
            <a:ext cx="59267" cy="101600"/>
          </a:xfrm>
          <a:custGeom>
            <a:avLst/>
            <a:gdLst>
              <a:gd name="T0" fmla="*/ 20 w 28"/>
              <a:gd name="T1" fmla="*/ 48 h 48"/>
              <a:gd name="T2" fmla="*/ 10 w 28"/>
              <a:gd name="T3" fmla="*/ 25 h 48"/>
              <a:gd name="T4" fmla="*/ 10 w 28"/>
              <a:gd name="T5" fmla="*/ 48 h 48"/>
              <a:gd name="T6" fmla="*/ 0 w 28"/>
              <a:gd name="T7" fmla="*/ 48 h 48"/>
              <a:gd name="T8" fmla="*/ 0 w 28"/>
              <a:gd name="T9" fmla="*/ 0 h 48"/>
              <a:gd name="T10" fmla="*/ 7 w 28"/>
              <a:gd name="T11" fmla="*/ 0 h 48"/>
              <a:gd name="T12" fmla="*/ 18 w 28"/>
              <a:gd name="T13" fmla="*/ 24 h 48"/>
              <a:gd name="T14" fmla="*/ 18 w 28"/>
              <a:gd name="T15" fmla="*/ 0 h 48"/>
              <a:gd name="T16" fmla="*/ 28 w 28"/>
              <a:gd name="T17" fmla="*/ 0 h 48"/>
              <a:gd name="T18" fmla="*/ 28 w 28"/>
              <a:gd name="T19" fmla="*/ 48 h 48"/>
              <a:gd name="T20" fmla="*/ 20 w 28"/>
              <a:gd name="T21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" h="48">
                <a:moveTo>
                  <a:pt x="20" y="48"/>
                </a:moveTo>
                <a:lnTo>
                  <a:pt x="10" y="25"/>
                </a:lnTo>
                <a:lnTo>
                  <a:pt x="10" y="48"/>
                </a:lnTo>
                <a:lnTo>
                  <a:pt x="0" y="48"/>
                </a:lnTo>
                <a:lnTo>
                  <a:pt x="0" y="0"/>
                </a:lnTo>
                <a:lnTo>
                  <a:pt x="7" y="0"/>
                </a:lnTo>
                <a:lnTo>
                  <a:pt x="18" y="24"/>
                </a:lnTo>
                <a:lnTo>
                  <a:pt x="18" y="0"/>
                </a:lnTo>
                <a:lnTo>
                  <a:pt x="28" y="0"/>
                </a:lnTo>
                <a:lnTo>
                  <a:pt x="28" y="48"/>
                </a:lnTo>
                <a:lnTo>
                  <a:pt x="20" y="4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1" name="Freeform 33"/>
          <p:cNvSpPr>
            <a:spLocks noEditPoints="1"/>
          </p:cNvSpPr>
          <p:nvPr/>
        </p:nvSpPr>
        <p:spPr bwMode="auto">
          <a:xfrm>
            <a:off x="6012053" y="3502071"/>
            <a:ext cx="71967" cy="101600"/>
          </a:xfrm>
          <a:custGeom>
            <a:avLst/>
            <a:gdLst>
              <a:gd name="T0" fmla="*/ 24 w 34"/>
              <a:gd name="T1" fmla="*/ 48 h 48"/>
              <a:gd name="T2" fmla="*/ 23 w 34"/>
              <a:gd name="T3" fmla="*/ 42 h 48"/>
              <a:gd name="T4" fmla="*/ 11 w 34"/>
              <a:gd name="T5" fmla="*/ 42 h 48"/>
              <a:gd name="T6" fmla="*/ 9 w 34"/>
              <a:gd name="T7" fmla="*/ 48 h 48"/>
              <a:gd name="T8" fmla="*/ 0 w 34"/>
              <a:gd name="T9" fmla="*/ 48 h 48"/>
              <a:gd name="T10" fmla="*/ 13 w 34"/>
              <a:gd name="T11" fmla="*/ 0 h 48"/>
              <a:gd name="T12" fmla="*/ 22 w 34"/>
              <a:gd name="T13" fmla="*/ 0 h 48"/>
              <a:gd name="T14" fmla="*/ 34 w 34"/>
              <a:gd name="T15" fmla="*/ 48 h 48"/>
              <a:gd name="T16" fmla="*/ 24 w 34"/>
              <a:gd name="T17" fmla="*/ 48 h 48"/>
              <a:gd name="T18" fmla="*/ 17 w 34"/>
              <a:gd name="T19" fmla="*/ 15 h 48"/>
              <a:gd name="T20" fmla="*/ 13 w 34"/>
              <a:gd name="T21" fmla="*/ 33 h 48"/>
              <a:gd name="T22" fmla="*/ 20 w 34"/>
              <a:gd name="T23" fmla="*/ 33 h 48"/>
              <a:gd name="T24" fmla="*/ 17 w 34"/>
              <a:gd name="T25" fmla="*/ 15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" h="48">
                <a:moveTo>
                  <a:pt x="24" y="48"/>
                </a:moveTo>
                <a:lnTo>
                  <a:pt x="23" y="42"/>
                </a:lnTo>
                <a:lnTo>
                  <a:pt x="11" y="42"/>
                </a:lnTo>
                <a:lnTo>
                  <a:pt x="9" y="48"/>
                </a:lnTo>
                <a:lnTo>
                  <a:pt x="0" y="48"/>
                </a:lnTo>
                <a:lnTo>
                  <a:pt x="13" y="0"/>
                </a:lnTo>
                <a:lnTo>
                  <a:pt x="22" y="0"/>
                </a:lnTo>
                <a:lnTo>
                  <a:pt x="34" y="48"/>
                </a:lnTo>
                <a:lnTo>
                  <a:pt x="24" y="48"/>
                </a:lnTo>
                <a:close/>
                <a:moveTo>
                  <a:pt x="17" y="15"/>
                </a:moveTo>
                <a:lnTo>
                  <a:pt x="13" y="33"/>
                </a:lnTo>
                <a:lnTo>
                  <a:pt x="20" y="33"/>
                </a:lnTo>
                <a:lnTo>
                  <a:pt x="17" y="1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1680" name="Freeform 34"/>
          <p:cNvSpPr>
            <a:spLocks/>
          </p:cNvSpPr>
          <p:nvPr/>
        </p:nvSpPr>
        <p:spPr bwMode="auto">
          <a:xfrm>
            <a:off x="6092486" y="3502071"/>
            <a:ext cx="46567" cy="101600"/>
          </a:xfrm>
          <a:custGeom>
            <a:avLst/>
            <a:gdLst>
              <a:gd name="T0" fmla="*/ 0 w 22"/>
              <a:gd name="T1" fmla="*/ 48 h 48"/>
              <a:gd name="T2" fmla="*/ 0 w 22"/>
              <a:gd name="T3" fmla="*/ 0 h 48"/>
              <a:gd name="T4" fmla="*/ 9 w 22"/>
              <a:gd name="T5" fmla="*/ 0 h 48"/>
              <a:gd name="T6" fmla="*/ 9 w 22"/>
              <a:gd name="T7" fmla="*/ 40 h 48"/>
              <a:gd name="T8" fmla="*/ 22 w 22"/>
              <a:gd name="T9" fmla="*/ 40 h 48"/>
              <a:gd name="T10" fmla="*/ 22 w 22"/>
              <a:gd name="T11" fmla="*/ 48 h 48"/>
              <a:gd name="T12" fmla="*/ 0 w 22"/>
              <a:gd name="T13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48">
                <a:moveTo>
                  <a:pt x="0" y="48"/>
                </a:moveTo>
                <a:lnTo>
                  <a:pt x="0" y="0"/>
                </a:lnTo>
                <a:lnTo>
                  <a:pt x="9" y="0"/>
                </a:lnTo>
                <a:lnTo>
                  <a:pt x="9" y="40"/>
                </a:lnTo>
                <a:lnTo>
                  <a:pt x="22" y="40"/>
                </a:lnTo>
                <a:lnTo>
                  <a:pt x="22" y="48"/>
                </a:lnTo>
                <a:lnTo>
                  <a:pt x="0" y="4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1681" name="Freeform 35"/>
          <p:cNvSpPr>
            <a:spLocks/>
          </p:cNvSpPr>
          <p:nvPr/>
        </p:nvSpPr>
        <p:spPr bwMode="auto">
          <a:xfrm>
            <a:off x="6134819" y="3502071"/>
            <a:ext cx="61384" cy="101600"/>
          </a:xfrm>
          <a:custGeom>
            <a:avLst/>
            <a:gdLst>
              <a:gd name="T0" fmla="*/ 20 w 29"/>
              <a:gd name="T1" fmla="*/ 30 h 48"/>
              <a:gd name="T2" fmla="*/ 20 w 29"/>
              <a:gd name="T3" fmla="*/ 48 h 48"/>
              <a:gd name="T4" fmla="*/ 10 w 29"/>
              <a:gd name="T5" fmla="*/ 48 h 48"/>
              <a:gd name="T6" fmla="*/ 10 w 29"/>
              <a:gd name="T7" fmla="*/ 30 h 48"/>
              <a:gd name="T8" fmla="*/ 0 w 29"/>
              <a:gd name="T9" fmla="*/ 0 h 48"/>
              <a:gd name="T10" fmla="*/ 11 w 29"/>
              <a:gd name="T11" fmla="*/ 0 h 48"/>
              <a:gd name="T12" fmla="*/ 14 w 29"/>
              <a:gd name="T13" fmla="*/ 18 h 48"/>
              <a:gd name="T14" fmla="*/ 19 w 29"/>
              <a:gd name="T15" fmla="*/ 0 h 48"/>
              <a:gd name="T16" fmla="*/ 29 w 29"/>
              <a:gd name="T17" fmla="*/ 0 h 48"/>
              <a:gd name="T18" fmla="*/ 20 w 29"/>
              <a:gd name="T19" fmla="*/ 3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9" h="48">
                <a:moveTo>
                  <a:pt x="20" y="30"/>
                </a:moveTo>
                <a:lnTo>
                  <a:pt x="20" y="48"/>
                </a:lnTo>
                <a:lnTo>
                  <a:pt x="10" y="48"/>
                </a:lnTo>
                <a:lnTo>
                  <a:pt x="10" y="30"/>
                </a:lnTo>
                <a:lnTo>
                  <a:pt x="0" y="0"/>
                </a:lnTo>
                <a:lnTo>
                  <a:pt x="11" y="0"/>
                </a:lnTo>
                <a:lnTo>
                  <a:pt x="14" y="18"/>
                </a:lnTo>
                <a:lnTo>
                  <a:pt x="19" y="0"/>
                </a:lnTo>
                <a:lnTo>
                  <a:pt x="29" y="0"/>
                </a:lnTo>
                <a:lnTo>
                  <a:pt x="20" y="3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1683" name="Freeform 36"/>
          <p:cNvSpPr>
            <a:spLocks/>
          </p:cNvSpPr>
          <p:nvPr/>
        </p:nvSpPr>
        <p:spPr bwMode="auto">
          <a:xfrm>
            <a:off x="6200437" y="3502071"/>
            <a:ext cx="57151" cy="103717"/>
          </a:xfrm>
          <a:custGeom>
            <a:avLst/>
            <a:gdLst>
              <a:gd name="T0" fmla="*/ 21 w 24"/>
              <a:gd name="T1" fmla="*/ 41 h 44"/>
              <a:gd name="T2" fmla="*/ 12 w 24"/>
              <a:gd name="T3" fmla="*/ 44 h 44"/>
              <a:gd name="T4" fmla="*/ 3 w 24"/>
              <a:gd name="T5" fmla="*/ 41 h 44"/>
              <a:gd name="T6" fmla="*/ 0 w 24"/>
              <a:gd name="T7" fmla="*/ 31 h 44"/>
              <a:gd name="T8" fmla="*/ 8 w 24"/>
              <a:gd name="T9" fmla="*/ 31 h 44"/>
              <a:gd name="T10" fmla="*/ 9 w 24"/>
              <a:gd name="T11" fmla="*/ 35 h 44"/>
              <a:gd name="T12" fmla="*/ 12 w 24"/>
              <a:gd name="T13" fmla="*/ 36 h 44"/>
              <a:gd name="T14" fmla="*/ 15 w 24"/>
              <a:gd name="T15" fmla="*/ 35 h 44"/>
              <a:gd name="T16" fmla="*/ 15 w 24"/>
              <a:gd name="T17" fmla="*/ 31 h 44"/>
              <a:gd name="T18" fmla="*/ 12 w 24"/>
              <a:gd name="T19" fmla="*/ 25 h 44"/>
              <a:gd name="T20" fmla="*/ 6 w 24"/>
              <a:gd name="T21" fmla="*/ 23 h 44"/>
              <a:gd name="T22" fmla="*/ 0 w 24"/>
              <a:gd name="T23" fmla="*/ 12 h 44"/>
              <a:gd name="T24" fmla="*/ 4 w 24"/>
              <a:gd name="T25" fmla="*/ 3 h 44"/>
              <a:gd name="T26" fmla="*/ 12 w 24"/>
              <a:gd name="T27" fmla="*/ 0 h 44"/>
              <a:gd name="T28" fmla="*/ 20 w 24"/>
              <a:gd name="T29" fmla="*/ 3 h 44"/>
              <a:gd name="T30" fmla="*/ 24 w 24"/>
              <a:gd name="T31" fmla="*/ 13 h 44"/>
              <a:gd name="T32" fmla="*/ 15 w 24"/>
              <a:gd name="T33" fmla="*/ 13 h 44"/>
              <a:gd name="T34" fmla="*/ 14 w 24"/>
              <a:gd name="T35" fmla="*/ 9 h 44"/>
              <a:gd name="T36" fmla="*/ 12 w 24"/>
              <a:gd name="T37" fmla="*/ 8 h 44"/>
              <a:gd name="T38" fmla="*/ 9 w 24"/>
              <a:gd name="T39" fmla="*/ 9 h 44"/>
              <a:gd name="T40" fmla="*/ 9 w 24"/>
              <a:gd name="T41" fmla="*/ 12 h 44"/>
              <a:gd name="T42" fmla="*/ 12 w 24"/>
              <a:gd name="T43" fmla="*/ 17 h 44"/>
              <a:gd name="T44" fmla="*/ 17 w 24"/>
              <a:gd name="T45" fmla="*/ 19 h 44"/>
              <a:gd name="T46" fmla="*/ 24 w 24"/>
              <a:gd name="T47" fmla="*/ 31 h 44"/>
              <a:gd name="T48" fmla="*/ 21 w 24"/>
              <a:gd name="T49" fmla="*/ 41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4" h="44">
                <a:moveTo>
                  <a:pt x="21" y="41"/>
                </a:moveTo>
                <a:cubicBezTo>
                  <a:pt x="19" y="43"/>
                  <a:pt x="16" y="44"/>
                  <a:pt x="12" y="44"/>
                </a:cubicBezTo>
                <a:cubicBezTo>
                  <a:pt x="8" y="44"/>
                  <a:pt x="5" y="43"/>
                  <a:pt x="3" y="41"/>
                </a:cubicBezTo>
                <a:cubicBezTo>
                  <a:pt x="1" y="39"/>
                  <a:pt x="0" y="36"/>
                  <a:pt x="0" y="31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3"/>
                  <a:pt x="8" y="34"/>
                  <a:pt x="9" y="35"/>
                </a:cubicBezTo>
                <a:cubicBezTo>
                  <a:pt x="10" y="36"/>
                  <a:pt x="11" y="36"/>
                  <a:pt x="12" y="36"/>
                </a:cubicBezTo>
                <a:cubicBezTo>
                  <a:pt x="13" y="36"/>
                  <a:pt x="14" y="36"/>
                  <a:pt x="15" y="35"/>
                </a:cubicBezTo>
                <a:cubicBezTo>
                  <a:pt x="15" y="34"/>
                  <a:pt x="15" y="33"/>
                  <a:pt x="15" y="31"/>
                </a:cubicBezTo>
                <a:cubicBezTo>
                  <a:pt x="15" y="27"/>
                  <a:pt x="15" y="27"/>
                  <a:pt x="12" y="25"/>
                </a:cubicBezTo>
                <a:cubicBezTo>
                  <a:pt x="6" y="23"/>
                  <a:pt x="6" y="23"/>
                  <a:pt x="6" y="23"/>
                </a:cubicBezTo>
                <a:cubicBezTo>
                  <a:pt x="2" y="21"/>
                  <a:pt x="0" y="19"/>
                  <a:pt x="0" y="12"/>
                </a:cubicBezTo>
                <a:cubicBezTo>
                  <a:pt x="0" y="8"/>
                  <a:pt x="1" y="5"/>
                  <a:pt x="4" y="3"/>
                </a:cubicBezTo>
                <a:cubicBezTo>
                  <a:pt x="6" y="1"/>
                  <a:pt x="9" y="0"/>
                  <a:pt x="12" y="0"/>
                </a:cubicBezTo>
                <a:cubicBezTo>
                  <a:pt x="16" y="0"/>
                  <a:pt x="18" y="1"/>
                  <a:pt x="20" y="3"/>
                </a:cubicBezTo>
                <a:cubicBezTo>
                  <a:pt x="23" y="5"/>
                  <a:pt x="24" y="8"/>
                  <a:pt x="24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1"/>
                  <a:pt x="15" y="10"/>
                  <a:pt x="14" y="9"/>
                </a:cubicBezTo>
                <a:cubicBezTo>
                  <a:pt x="14" y="8"/>
                  <a:pt x="13" y="8"/>
                  <a:pt x="12" y="8"/>
                </a:cubicBezTo>
                <a:cubicBezTo>
                  <a:pt x="11" y="8"/>
                  <a:pt x="10" y="8"/>
                  <a:pt x="9" y="9"/>
                </a:cubicBezTo>
                <a:cubicBezTo>
                  <a:pt x="9" y="10"/>
                  <a:pt x="9" y="11"/>
                  <a:pt x="9" y="12"/>
                </a:cubicBezTo>
                <a:cubicBezTo>
                  <a:pt x="9" y="15"/>
                  <a:pt x="9" y="16"/>
                  <a:pt x="12" y="17"/>
                </a:cubicBezTo>
                <a:cubicBezTo>
                  <a:pt x="17" y="19"/>
                  <a:pt x="17" y="19"/>
                  <a:pt x="17" y="19"/>
                </a:cubicBezTo>
                <a:cubicBezTo>
                  <a:pt x="22" y="21"/>
                  <a:pt x="24" y="23"/>
                  <a:pt x="24" y="31"/>
                </a:cubicBezTo>
                <a:cubicBezTo>
                  <a:pt x="24" y="35"/>
                  <a:pt x="23" y="38"/>
                  <a:pt x="21" y="41"/>
                </a:cubicBezTo>
                <a:close/>
              </a:path>
            </a:pathLst>
          </a:custGeom>
          <a:gradFill flip="none" rotWithShape="0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1684" name="Rectangle 37"/>
          <p:cNvSpPr>
            <a:spLocks noChangeArrowheads="1"/>
          </p:cNvSpPr>
          <p:nvPr/>
        </p:nvSpPr>
        <p:spPr bwMode="auto">
          <a:xfrm>
            <a:off x="6270286" y="3502071"/>
            <a:ext cx="21167" cy="101600"/>
          </a:xfrm>
          <a:prstGeom prst="rect">
            <a:avLst/>
          </a:prstGeom>
          <a:gradFill flip="none" rotWithShape="0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1685" name="Freeform 38"/>
          <p:cNvSpPr>
            <a:spLocks/>
          </p:cNvSpPr>
          <p:nvPr/>
        </p:nvSpPr>
        <p:spPr bwMode="auto">
          <a:xfrm>
            <a:off x="6302037" y="3502071"/>
            <a:ext cx="57151" cy="103717"/>
          </a:xfrm>
          <a:custGeom>
            <a:avLst/>
            <a:gdLst>
              <a:gd name="T0" fmla="*/ 22 w 24"/>
              <a:gd name="T1" fmla="*/ 41 h 44"/>
              <a:gd name="T2" fmla="*/ 12 w 24"/>
              <a:gd name="T3" fmla="*/ 44 h 44"/>
              <a:gd name="T4" fmla="*/ 3 w 24"/>
              <a:gd name="T5" fmla="*/ 41 h 44"/>
              <a:gd name="T6" fmla="*/ 0 w 24"/>
              <a:gd name="T7" fmla="*/ 31 h 44"/>
              <a:gd name="T8" fmla="*/ 9 w 24"/>
              <a:gd name="T9" fmla="*/ 31 h 44"/>
              <a:gd name="T10" fmla="*/ 10 w 24"/>
              <a:gd name="T11" fmla="*/ 35 h 44"/>
              <a:gd name="T12" fmla="*/ 12 w 24"/>
              <a:gd name="T13" fmla="*/ 36 h 44"/>
              <a:gd name="T14" fmla="*/ 15 w 24"/>
              <a:gd name="T15" fmla="*/ 35 h 44"/>
              <a:gd name="T16" fmla="*/ 16 w 24"/>
              <a:gd name="T17" fmla="*/ 31 h 44"/>
              <a:gd name="T18" fmla="*/ 12 w 24"/>
              <a:gd name="T19" fmla="*/ 25 h 44"/>
              <a:gd name="T20" fmla="*/ 7 w 24"/>
              <a:gd name="T21" fmla="*/ 23 h 44"/>
              <a:gd name="T22" fmla="*/ 1 w 24"/>
              <a:gd name="T23" fmla="*/ 12 h 44"/>
              <a:gd name="T24" fmla="*/ 4 w 24"/>
              <a:gd name="T25" fmla="*/ 3 h 44"/>
              <a:gd name="T26" fmla="*/ 12 w 24"/>
              <a:gd name="T27" fmla="*/ 0 h 44"/>
              <a:gd name="T28" fmla="*/ 21 w 24"/>
              <a:gd name="T29" fmla="*/ 3 h 44"/>
              <a:gd name="T30" fmla="*/ 24 w 24"/>
              <a:gd name="T31" fmla="*/ 13 h 44"/>
              <a:gd name="T32" fmla="*/ 15 w 24"/>
              <a:gd name="T33" fmla="*/ 13 h 44"/>
              <a:gd name="T34" fmla="*/ 15 w 24"/>
              <a:gd name="T35" fmla="*/ 9 h 44"/>
              <a:gd name="T36" fmla="*/ 12 w 24"/>
              <a:gd name="T37" fmla="*/ 8 h 44"/>
              <a:gd name="T38" fmla="*/ 10 w 24"/>
              <a:gd name="T39" fmla="*/ 9 h 44"/>
              <a:gd name="T40" fmla="*/ 9 w 24"/>
              <a:gd name="T41" fmla="*/ 12 h 44"/>
              <a:gd name="T42" fmla="*/ 12 w 24"/>
              <a:gd name="T43" fmla="*/ 17 h 44"/>
              <a:gd name="T44" fmla="*/ 17 w 24"/>
              <a:gd name="T45" fmla="*/ 19 h 44"/>
              <a:gd name="T46" fmla="*/ 24 w 24"/>
              <a:gd name="T47" fmla="*/ 31 h 44"/>
              <a:gd name="T48" fmla="*/ 22 w 24"/>
              <a:gd name="T49" fmla="*/ 41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4" h="44">
                <a:moveTo>
                  <a:pt x="22" y="41"/>
                </a:moveTo>
                <a:cubicBezTo>
                  <a:pt x="20" y="43"/>
                  <a:pt x="16" y="44"/>
                  <a:pt x="12" y="44"/>
                </a:cubicBezTo>
                <a:cubicBezTo>
                  <a:pt x="8" y="44"/>
                  <a:pt x="5" y="43"/>
                  <a:pt x="3" y="41"/>
                </a:cubicBezTo>
                <a:cubicBezTo>
                  <a:pt x="1" y="39"/>
                  <a:pt x="0" y="36"/>
                  <a:pt x="0" y="31"/>
                </a:cubicBezTo>
                <a:cubicBezTo>
                  <a:pt x="9" y="31"/>
                  <a:pt x="9" y="31"/>
                  <a:pt x="9" y="31"/>
                </a:cubicBezTo>
                <a:cubicBezTo>
                  <a:pt x="9" y="33"/>
                  <a:pt x="9" y="34"/>
                  <a:pt x="10" y="35"/>
                </a:cubicBezTo>
                <a:cubicBezTo>
                  <a:pt x="10" y="36"/>
                  <a:pt x="11" y="36"/>
                  <a:pt x="12" y="36"/>
                </a:cubicBezTo>
                <a:cubicBezTo>
                  <a:pt x="14" y="36"/>
                  <a:pt x="14" y="36"/>
                  <a:pt x="15" y="35"/>
                </a:cubicBezTo>
                <a:cubicBezTo>
                  <a:pt x="16" y="34"/>
                  <a:pt x="16" y="33"/>
                  <a:pt x="16" y="31"/>
                </a:cubicBezTo>
                <a:cubicBezTo>
                  <a:pt x="16" y="27"/>
                  <a:pt x="15" y="27"/>
                  <a:pt x="12" y="25"/>
                </a:cubicBezTo>
                <a:cubicBezTo>
                  <a:pt x="7" y="23"/>
                  <a:pt x="7" y="23"/>
                  <a:pt x="7" y="23"/>
                </a:cubicBezTo>
                <a:cubicBezTo>
                  <a:pt x="2" y="21"/>
                  <a:pt x="1" y="19"/>
                  <a:pt x="1" y="12"/>
                </a:cubicBezTo>
                <a:cubicBezTo>
                  <a:pt x="1" y="8"/>
                  <a:pt x="2" y="5"/>
                  <a:pt x="4" y="3"/>
                </a:cubicBezTo>
                <a:cubicBezTo>
                  <a:pt x="6" y="1"/>
                  <a:pt x="9" y="0"/>
                  <a:pt x="12" y="0"/>
                </a:cubicBezTo>
                <a:cubicBezTo>
                  <a:pt x="16" y="0"/>
                  <a:pt x="19" y="1"/>
                  <a:pt x="21" y="3"/>
                </a:cubicBezTo>
                <a:cubicBezTo>
                  <a:pt x="23" y="5"/>
                  <a:pt x="24" y="8"/>
                  <a:pt x="24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1"/>
                  <a:pt x="15" y="10"/>
                  <a:pt x="15" y="9"/>
                </a:cubicBezTo>
                <a:cubicBezTo>
                  <a:pt x="14" y="8"/>
                  <a:pt x="14" y="8"/>
                  <a:pt x="12" y="8"/>
                </a:cubicBezTo>
                <a:cubicBezTo>
                  <a:pt x="11" y="8"/>
                  <a:pt x="10" y="8"/>
                  <a:pt x="10" y="9"/>
                </a:cubicBezTo>
                <a:cubicBezTo>
                  <a:pt x="9" y="10"/>
                  <a:pt x="9" y="11"/>
                  <a:pt x="9" y="12"/>
                </a:cubicBezTo>
                <a:cubicBezTo>
                  <a:pt x="9" y="15"/>
                  <a:pt x="10" y="16"/>
                  <a:pt x="12" y="17"/>
                </a:cubicBezTo>
                <a:cubicBezTo>
                  <a:pt x="17" y="19"/>
                  <a:pt x="17" y="19"/>
                  <a:pt x="17" y="19"/>
                </a:cubicBezTo>
                <a:cubicBezTo>
                  <a:pt x="23" y="21"/>
                  <a:pt x="24" y="23"/>
                  <a:pt x="24" y="31"/>
                </a:cubicBezTo>
                <a:cubicBezTo>
                  <a:pt x="24" y="35"/>
                  <a:pt x="24" y="38"/>
                  <a:pt x="22" y="41"/>
                </a:cubicBezTo>
                <a:close/>
              </a:path>
            </a:pathLst>
          </a:custGeom>
          <a:gradFill flip="none" rotWithShape="0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1686" name="Freeform 39"/>
          <p:cNvSpPr>
            <a:spLocks noEditPoints="1"/>
          </p:cNvSpPr>
          <p:nvPr/>
        </p:nvSpPr>
        <p:spPr bwMode="auto">
          <a:xfrm>
            <a:off x="4797086" y="2143171"/>
            <a:ext cx="2614084" cy="2618317"/>
          </a:xfrm>
          <a:custGeom>
            <a:avLst/>
            <a:gdLst>
              <a:gd name="T0" fmla="*/ 550 w 1099"/>
              <a:gd name="T1" fmla="*/ 1100 h 1100"/>
              <a:gd name="T2" fmla="*/ 0 w 1099"/>
              <a:gd name="T3" fmla="*/ 550 h 1100"/>
              <a:gd name="T4" fmla="*/ 550 w 1099"/>
              <a:gd name="T5" fmla="*/ 0 h 1100"/>
              <a:gd name="T6" fmla="*/ 1099 w 1099"/>
              <a:gd name="T7" fmla="*/ 550 h 1100"/>
              <a:gd name="T8" fmla="*/ 550 w 1099"/>
              <a:gd name="T9" fmla="*/ 1100 h 1100"/>
              <a:gd name="T10" fmla="*/ 550 w 1099"/>
              <a:gd name="T11" fmla="*/ 77 h 1100"/>
              <a:gd name="T12" fmla="*/ 77 w 1099"/>
              <a:gd name="T13" fmla="*/ 550 h 1100"/>
              <a:gd name="T14" fmla="*/ 550 w 1099"/>
              <a:gd name="T15" fmla="*/ 1023 h 1100"/>
              <a:gd name="T16" fmla="*/ 1022 w 1099"/>
              <a:gd name="T17" fmla="*/ 550 h 1100"/>
              <a:gd name="T18" fmla="*/ 550 w 1099"/>
              <a:gd name="T19" fmla="*/ 77 h 1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99" h="1100">
                <a:moveTo>
                  <a:pt x="550" y="1100"/>
                </a:moveTo>
                <a:cubicBezTo>
                  <a:pt x="247" y="1100"/>
                  <a:pt x="0" y="853"/>
                  <a:pt x="0" y="550"/>
                </a:cubicBezTo>
                <a:cubicBezTo>
                  <a:pt x="0" y="247"/>
                  <a:pt x="247" y="0"/>
                  <a:pt x="550" y="0"/>
                </a:cubicBezTo>
                <a:cubicBezTo>
                  <a:pt x="853" y="0"/>
                  <a:pt x="1099" y="247"/>
                  <a:pt x="1099" y="550"/>
                </a:cubicBezTo>
                <a:cubicBezTo>
                  <a:pt x="1099" y="853"/>
                  <a:pt x="853" y="1100"/>
                  <a:pt x="550" y="1100"/>
                </a:cubicBezTo>
                <a:close/>
                <a:moveTo>
                  <a:pt x="550" y="77"/>
                </a:moveTo>
                <a:cubicBezTo>
                  <a:pt x="289" y="77"/>
                  <a:pt x="77" y="289"/>
                  <a:pt x="77" y="550"/>
                </a:cubicBezTo>
                <a:cubicBezTo>
                  <a:pt x="77" y="811"/>
                  <a:pt x="289" y="1023"/>
                  <a:pt x="550" y="1023"/>
                </a:cubicBezTo>
                <a:cubicBezTo>
                  <a:pt x="810" y="1023"/>
                  <a:pt x="1022" y="811"/>
                  <a:pt x="1022" y="550"/>
                </a:cubicBezTo>
                <a:cubicBezTo>
                  <a:pt x="1022" y="289"/>
                  <a:pt x="810" y="77"/>
                  <a:pt x="550" y="77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1687" name="Freeform 40"/>
          <p:cNvSpPr>
            <a:spLocks noEditPoints="1"/>
          </p:cNvSpPr>
          <p:nvPr/>
        </p:nvSpPr>
        <p:spPr bwMode="auto">
          <a:xfrm>
            <a:off x="4875404" y="2221489"/>
            <a:ext cx="2459567" cy="2461684"/>
          </a:xfrm>
          <a:custGeom>
            <a:avLst/>
            <a:gdLst>
              <a:gd name="T0" fmla="*/ 517 w 1034"/>
              <a:gd name="T1" fmla="*/ 1034 h 1034"/>
              <a:gd name="T2" fmla="*/ 0 w 1034"/>
              <a:gd name="T3" fmla="*/ 517 h 1034"/>
              <a:gd name="T4" fmla="*/ 517 w 1034"/>
              <a:gd name="T5" fmla="*/ 0 h 1034"/>
              <a:gd name="T6" fmla="*/ 1034 w 1034"/>
              <a:gd name="T7" fmla="*/ 517 h 1034"/>
              <a:gd name="T8" fmla="*/ 517 w 1034"/>
              <a:gd name="T9" fmla="*/ 1034 h 1034"/>
              <a:gd name="T10" fmla="*/ 517 w 1034"/>
              <a:gd name="T11" fmla="*/ 12 h 1034"/>
              <a:gd name="T12" fmla="*/ 12 w 1034"/>
              <a:gd name="T13" fmla="*/ 517 h 1034"/>
              <a:gd name="T14" fmla="*/ 517 w 1034"/>
              <a:gd name="T15" fmla="*/ 1022 h 1034"/>
              <a:gd name="T16" fmla="*/ 1022 w 1034"/>
              <a:gd name="T17" fmla="*/ 517 h 1034"/>
              <a:gd name="T18" fmla="*/ 517 w 1034"/>
              <a:gd name="T19" fmla="*/ 12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34" h="1034">
                <a:moveTo>
                  <a:pt x="517" y="1034"/>
                </a:moveTo>
                <a:cubicBezTo>
                  <a:pt x="232" y="1034"/>
                  <a:pt x="0" y="802"/>
                  <a:pt x="0" y="517"/>
                </a:cubicBezTo>
                <a:cubicBezTo>
                  <a:pt x="0" y="232"/>
                  <a:pt x="232" y="0"/>
                  <a:pt x="517" y="0"/>
                </a:cubicBezTo>
                <a:cubicBezTo>
                  <a:pt x="802" y="0"/>
                  <a:pt x="1034" y="232"/>
                  <a:pt x="1034" y="517"/>
                </a:cubicBezTo>
                <a:cubicBezTo>
                  <a:pt x="1034" y="802"/>
                  <a:pt x="802" y="1034"/>
                  <a:pt x="517" y="1034"/>
                </a:cubicBezTo>
                <a:close/>
                <a:moveTo>
                  <a:pt x="517" y="12"/>
                </a:moveTo>
                <a:cubicBezTo>
                  <a:pt x="238" y="12"/>
                  <a:pt x="12" y="238"/>
                  <a:pt x="12" y="517"/>
                </a:cubicBezTo>
                <a:cubicBezTo>
                  <a:pt x="12" y="796"/>
                  <a:pt x="238" y="1022"/>
                  <a:pt x="517" y="1022"/>
                </a:cubicBezTo>
                <a:cubicBezTo>
                  <a:pt x="795" y="1022"/>
                  <a:pt x="1022" y="796"/>
                  <a:pt x="1022" y="517"/>
                </a:cubicBezTo>
                <a:cubicBezTo>
                  <a:pt x="1022" y="238"/>
                  <a:pt x="795" y="12"/>
                  <a:pt x="517" y="12"/>
                </a:cubicBez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5" name="副标题 2"/>
          <p:cNvSpPr txBox="1">
            <a:spLocks/>
          </p:cNvSpPr>
          <p:nvPr/>
        </p:nvSpPr>
        <p:spPr>
          <a:xfrm>
            <a:off x="2393092" y="1399076"/>
            <a:ext cx="2863809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133" dirty="0">
                <a:solidFill>
                  <a:schemeClr val="tx2"/>
                </a:solidFill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36" name="副标题 2"/>
          <p:cNvSpPr txBox="1">
            <a:spLocks/>
          </p:cNvSpPr>
          <p:nvPr/>
        </p:nvSpPr>
        <p:spPr>
          <a:xfrm>
            <a:off x="6986433" y="4578422"/>
            <a:ext cx="2863809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133" dirty="0">
                <a:solidFill>
                  <a:schemeClr val="tx2"/>
                </a:solidFill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37" name="副标题 2"/>
          <p:cNvSpPr txBox="1">
            <a:spLocks/>
          </p:cNvSpPr>
          <p:nvPr/>
        </p:nvSpPr>
        <p:spPr>
          <a:xfrm>
            <a:off x="2393092" y="4539276"/>
            <a:ext cx="2863809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133" dirty="0">
                <a:solidFill>
                  <a:schemeClr val="tx2"/>
                </a:solidFill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38" name="副标题 2"/>
          <p:cNvSpPr txBox="1">
            <a:spLocks/>
          </p:cNvSpPr>
          <p:nvPr/>
        </p:nvSpPr>
        <p:spPr>
          <a:xfrm>
            <a:off x="6956864" y="1446477"/>
            <a:ext cx="2862632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defPPr>
              <a:defRPr lang="zh-CN"/>
            </a:defPPr>
            <a:lvl1pPr indent="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  <a:defRPr sz="1600">
                <a:solidFill>
                  <a:schemeClr val="accent6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defRPr>
            </a:lvl1pPr>
            <a:lvl2pPr indent="0" algn="ctr">
              <a:spcBef>
                <a:spcPct val="20000"/>
              </a:spcBef>
              <a:buFont typeface="Arial" panose="020B0604020202020204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anose="020B0604020202020204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zh-CN" altLang="en-US" sz="2133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39" name="TextBox 3"/>
          <p:cNvSpPr txBox="1"/>
          <p:nvPr/>
        </p:nvSpPr>
        <p:spPr>
          <a:xfrm>
            <a:off x="5178806" y="192458"/>
            <a:ext cx="408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/>
                </a:solidFill>
                <a:cs typeface="+mn-ea"/>
                <a:sym typeface="+mn-lt"/>
              </a:rPr>
              <a:t>添加您的标题</a:t>
            </a:r>
            <a:endParaRPr lang="zh-CN" altLang="en-US" sz="28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5449515" y="715678"/>
            <a:ext cx="136815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图片 4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14711" y="-263381"/>
            <a:ext cx="1395755" cy="133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75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88" name="Freeform 94"/>
          <p:cNvSpPr>
            <a:spLocks/>
          </p:cNvSpPr>
          <p:nvPr/>
        </p:nvSpPr>
        <p:spPr bwMode="auto">
          <a:xfrm>
            <a:off x="3301471" y="3020067"/>
            <a:ext cx="2595033" cy="2963333"/>
          </a:xfrm>
          <a:custGeom>
            <a:avLst/>
            <a:gdLst>
              <a:gd name="T0" fmla="*/ 860 w 1113"/>
              <a:gd name="T1" fmla="*/ 76 h 1271"/>
              <a:gd name="T2" fmla="*/ 874 w 1113"/>
              <a:gd name="T3" fmla="*/ 261 h 1271"/>
              <a:gd name="T4" fmla="*/ 113 w 1113"/>
              <a:gd name="T5" fmla="*/ 1032 h 1271"/>
              <a:gd name="T6" fmla="*/ 97 w 1113"/>
              <a:gd name="T7" fmla="*/ 1031 h 1271"/>
              <a:gd name="T8" fmla="*/ 0 w 1113"/>
              <a:gd name="T9" fmla="*/ 1138 h 1271"/>
              <a:gd name="T10" fmla="*/ 120 w 1113"/>
              <a:gd name="T11" fmla="*/ 1271 h 1271"/>
              <a:gd name="T12" fmla="*/ 1113 w 1113"/>
              <a:gd name="T13" fmla="*/ 267 h 1271"/>
              <a:gd name="T14" fmla="*/ 1064 w 1113"/>
              <a:gd name="T15" fmla="*/ 0 h 1271"/>
              <a:gd name="T16" fmla="*/ 860 w 1113"/>
              <a:gd name="T17" fmla="*/ 76 h 1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13" h="1271">
                <a:moveTo>
                  <a:pt x="860" y="76"/>
                </a:moveTo>
                <a:cubicBezTo>
                  <a:pt x="875" y="136"/>
                  <a:pt x="874" y="197"/>
                  <a:pt x="874" y="261"/>
                </a:cubicBezTo>
                <a:cubicBezTo>
                  <a:pt x="874" y="685"/>
                  <a:pt x="538" y="1032"/>
                  <a:pt x="113" y="1032"/>
                </a:cubicBezTo>
                <a:cubicBezTo>
                  <a:pt x="108" y="1032"/>
                  <a:pt x="103" y="1032"/>
                  <a:pt x="97" y="1031"/>
                </a:cubicBezTo>
                <a:cubicBezTo>
                  <a:pt x="68" y="1072"/>
                  <a:pt x="43" y="1095"/>
                  <a:pt x="0" y="1138"/>
                </a:cubicBezTo>
                <a:cubicBezTo>
                  <a:pt x="36" y="1182"/>
                  <a:pt x="95" y="1237"/>
                  <a:pt x="120" y="1271"/>
                </a:cubicBezTo>
                <a:cubicBezTo>
                  <a:pt x="673" y="1268"/>
                  <a:pt x="1113" y="821"/>
                  <a:pt x="1113" y="267"/>
                </a:cubicBezTo>
                <a:cubicBezTo>
                  <a:pt x="1113" y="174"/>
                  <a:pt x="1087" y="85"/>
                  <a:pt x="1064" y="0"/>
                </a:cubicBezTo>
                <a:cubicBezTo>
                  <a:pt x="989" y="30"/>
                  <a:pt x="937" y="54"/>
                  <a:pt x="860" y="76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3789" name="Freeform 95"/>
          <p:cNvSpPr>
            <a:spLocks/>
          </p:cNvSpPr>
          <p:nvPr/>
        </p:nvSpPr>
        <p:spPr bwMode="auto">
          <a:xfrm>
            <a:off x="3163886" y="1282284"/>
            <a:ext cx="2734733" cy="2599267"/>
          </a:xfrm>
          <a:custGeom>
            <a:avLst/>
            <a:gdLst>
              <a:gd name="T0" fmla="*/ 164 w 1173"/>
              <a:gd name="T1" fmla="*/ 0 h 1115"/>
              <a:gd name="T2" fmla="*/ 29 w 1173"/>
              <a:gd name="T3" fmla="*/ 9 h 1115"/>
              <a:gd name="T4" fmla="*/ 0 w 1173"/>
              <a:gd name="T5" fmla="*/ 257 h 1115"/>
              <a:gd name="T6" fmla="*/ 164 w 1173"/>
              <a:gd name="T7" fmla="*/ 239 h 1115"/>
              <a:gd name="T8" fmla="*/ 933 w 1173"/>
              <a:gd name="T9" fmla="*/ 1009 h 1115"/>
              <a:gd name="T10" fmla="*/ 933 w 1173"/>
              <a:gd name="T11" fmla="*/ 1022 h 1115"/>
              <a:gd name="T12" fmla="*/ 1056 w 1173"/>
              <a:gd name="T13" fmla="*/ 1115 h 1115"/>
              <a:gd name="T14" fmla="*/ 1173 w 1173"/>
              <a:gd name="T15" fmla="*/ 1008 h 1115"/>
              <a:gd name="T16" fmla="*/ 164 w 1173"/>
              <a:gd name="T17" fmla="*/ 0 h 1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73" h="1115">
                <a:moveTo>
                  <a:pt x="164" y="0"/>
                </a:moveTo>
                <a:cubicBezTo>
                  <a:pt x="118" y="0"/>
                  <a:pt x="73" y="3"/>
                  <a:pt x="29" y="9"/>
                </a:cubicBezTo>
                <a:cubicBezTo>
                  <a:pt x="17" y="91"/>
                  <a:pt x="9" y="174"/>
                  <a:pt x="0" y="257"/>
                </a:cubicBezTo>
                <a:cubicBezTo>
                  <a:pt x="53" y="246"/>
                  <a:pt x="108" y="239"/>
                  <a:pt x="164" y="239"/>
                </a:cubicBezTo>
                <a:cubicBezTo>
                  <a:pt x="588" y="239"/>
                  <a:pt x="933" y="584"/>
                  <a:pt x="933" y="1009"/>
                </a:cubicBezTo>
                <a:cubicBezTo>
                  <a:pt x="933" y="1013"/>
                  <a:pt x="933" y="1018"/>
                  <a:pt x="933" y="1022"/>
                </a:cubicBezTo>
                <a:cubicBezTo>
                  <a:pt x="955" y="1041"/>
                  <a:pt x="982" y="1063"/>
                  <a:pt x="1056" y="1115"/>
                </a:cubicBezTo>
                <a:cubicBezTo>
                  <a:pt x="1109" y="1069"/>
                  <a:pt x="1146" y="1035"/>
                  <a:pt x="1173" y="1008"/>
                </a:cubicBezTo>
                <a:cubicBezTo>
                  <a:pt x="1172" y="452"/>
                  <a:pt x="720" y="0"/>
                  <a:pt x="164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3790" name="Freeform 96"/>
          <p:cNvSpPr>
            <a:spLocks/>
          </p:cNvSpPr>
          <p:nvPr/>
        </p:nvSpPr>
        <p:spPr bwMode="auto">
          <a:xfrm>
            <a:off x="1189037" y="1282285"/>
            <a:ext cx="2614084" cy="3007783"/>
          </a:xfrm>
          <a:custGeom>
            <a:avLst/>
            <a:gdLst>
              <a:gd name="T0" fmla="*/ 1023 w 1121"/>
              <a:gd name="T1" fmla="*/ 0 h 1290"/>
              <a:gd name="T2" fmla="*/ 1017 w 1121"/>
              <a:gd name="T3" fmla="*/ 0 h 1290"/>
              <a:gd name="T4" fmla="*/ 0 w 1121"/>
              <a:gd name="T5" fmla="*/ 1010 h 1290"/>
              <a:gd name="T6" fmla="*/ 45 w 1121"/>
              <a:gd name="T7" fmla="*/ 1290 h 1290"/>
              <a:gd name="T8" fmla="*/ 265 w 1121"/>
              <a:gd name="T9" fmla="*/ 1222 h 1290"/>
              <a:gd name="T10" fmla="*/ 241 w 1121"/>
              <a:gd name="T11" fmla="*/ 1009 h 1290"/>
              <a:gd name="T12" fmla="*/ 1001 w 1121"/>
              <a:gd name="T13" fmla="*/ 240 h 1290"/>
              <a:gd name="T14" fmla="*/ 1121 w 1121"/>
              <a:gd name="T15" fmla="*/ 130 h 1290"/>
              <a:gd name="T16" fmla="*/ 1023 w 1121"/>
              <a:gd name="T17" fmla="*/ 0 h 1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21" h="1290">
                <a:moveTo>
                  <a:pt x="1023" y="0"/>
                </a:moveTo>
                <a:cubicBezTo>
                  <a:pt x="1021" y="0"/>
                  <a:pt x="1019" y="0"/>
                  <a:pt x="1017" y="0"/>
                </a:cubicBezTo>
                <a:cubicBezTo>
                  <a:pt x="461" y="0"/>
                  <a:pt x="0" y="454"/>
                  <a:pt x="0" y="1010"/>
                </a:cubicBezTo>
                <a:cubicBezTo>
                  <a:pt x="0" y="1108"/>
                  <a:pt x="18" y="1200"/>
                  <a:pt x="45" y="1290"/>
                </a:cubicBezTo>
                <a:cubicBezTo>
                  <a:pt x="120" y="1264"/>
                  <a:pt x="189" y="1245"/>
                  <a:pt x="265" y="1222"/>
                </a:cubicBezTo>
                <a:cubicBezTo>
                  <a:pt x="246" y="1155"/>
                  <a:pt x="241" y="1082"/>
                  <a:pt x="241" y="1009"/>
                </a:cubicBezTo>
                <a:cubicBezTo>
                  <a:pt x="241" y="590"/>
                  <a:pt x="584" y="248"/>
                  <a:pt x="1001" y="240"/>
                </a:cubicBezTo>
                <a:cubicBezTo>
                  <a:pt x="1020" y="219"/>
                  <a:pt x="1071" y="180"/>
                  <a:pt x="1121" y="130"/>
                </a:cubicBezTo>
                <a:cubicBezTo>
                  <a:pt x="1074" y="66"/>
                  <a:pt x="1037" y="26"/>
                  <a:pt x="1023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3791" name="Freeform 97"/>
          <p:cNvSpPr>
            <a:spLocks/>
          </p:cNvSpPr>
          <p:nvPr/>
        </p:nvSpPr>
        <p:spPr bwMode="auto">
          <a:xfrm>
            <a:off x="1189037" y="3331218"/>
            <a:ext cx="2859617" cy="2654300"/>
          </a:xfrm>
          <a:custGeom>
            <a:avLst/>
            <a:gdLst>
              <a:gd name="T0" fmla="*/ 1103 w 1226"/>
              <a:gd name="T1" fmla="*/ 897 h 1139"/>
              <a:gd name="T2" fmla="*/ 1011 w 1226"/>
              <a:gd name="T3" fmla="*/ 899 h 1139"/>
              <a:gd name="T4" fmla="*/ 241 w 1226"/>
              <a:gd name="T5" fmla="*/ 130 h 1139"/>
              <a:gd name="T6" fmla="*/ 242 w 1226"/>
              <a:gd name="T7" fmla="*/ 118 h 1139"/>
              <a:gd name="T8" fmla="*/ 129 w 1226"/>
              <a:gd name="T9" fmla="*/ 0 h 1139"/>
              <a:gd name="T10" fmla="*/ 0 w 1226"/>
              <a:gd name="T11" fmla="*/ 128 h 1139"/>
              <a:gd name="T12" fmla="*/ 1011 w 1226"/>
              <a:gd name="T13" fmla="*/ 1139 h 1139"/>
              <a:gd name="T14" fmla="*/ 1226 w 1226"/>
              <a:gd name="T15" fmla="*/ 1115 h 1139"/>
              <a:gd name="T16" fmla="*/ 1103 w 1226"/>
              <a:gd name="T17" fmla="*/ 897 h 1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26" h="1139">
                <a:moveTo>
                  <a:pt x="1103" y="897"/>
                </a:moveTo>
                <a:cubicBezTo>
                  <a:pt x="1073" y="900"/>
                  <a:pt x="1042" y="899"/>
                  <a:pt x="1011" y="899"/>
                </a:cubicBezTo>
                <a:cubicBezTo>
                  <a:pt x="586" y="899"/>
                  <a:pt x="241" y="554"/>
                  <a:pt x="241" y="130"/>
                </a:cubicBezTo>
                <a:cubicBezTo>
                  <a:pt x="241" y="126"/>
                  <a:pt x="242" y="122"/>
                  <a:pt x="242" y="118"/>
                </a:cubicBezTo>
                <a:cubicBezTo>
                  <a:pt x="211" y="88"/>
                  <a:pt x="156" y="32"/>
                  <a:pt x="129" y="0"/>
                </a:cubicBezTo>
                <a:cubicBezTo>
                  <a:pt x="69" y="58"/>
                  <a:pt x="49" y="75"/>
                  <a:pt x="0" y="128"/>
                </a:cubicBezTo>
                <a:cubicBezTo>
                  <a:pt x="10" y="714"/>
                  <a:pt x="489" y="1139"/>
                  <a:pt x="1011" y="1139"/>
                </a:cubicBezTo>
                <a:cubicBezTo>
                  <a:pt x="1085" y="1139"/>
                  <a:pt x="1157" y="1131"/>
                  <a:pt x="1226" y="1115"/>
                </a:cubicBezTo>
                <a:cubicBezTo>
                  <a:pt x="1182" y="1043"/>
                  <a:pt x="1135" y="975"/>
                  <a:pt x="1103" y="897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3792" name="Freeform 98"/>
          <p:cNvSpPr>
            <a:spLocks/>
          </p:cNvSpPr>
          <p:nvPr/>
        </p:nvSpPr>
        <p:spPr bwMode="auto">
          <a:xfrm>
            <a:off x="3271836" y="5350517"/>
            <a:ext cx="973667" cy="632883"/>
          </a:xfrm>
          <a:custGeom>
            <a:avLst/>
            <a:gdLst>
              <a:gd name="T0" fmla="*/ 387 w 418"/>
              <a:gd name="T1" fmla="*/ 144 h 272"/>
              <a:gd name="T2" fmla="*/ 347 w 418"/>
              <a:gd name="T3" fmla="*/ 0 h 272"/>
              <a:gd name="T4" fmla="*/ 126 w 418"/>
              <a:gd name="T5" fmla="*/ 33 h 272"/>
              <a:gd name="T6" fmla="*/ 110 w 418"/>
              <a:gd name="T7" fmla="*/ 32 h 272"/>
              <a:gd name="T8" fmla="*/ 0 w 418"/>
              <a:gd name="T9" fmla="*/ 150 h 272"/>
              <a:gd name="T10" fmla="*/ 133 w 418"/>
              <a:gd name="T11" fmla="*/ 272 h 272"/>
              <a:gd name="T12" fmla="*/ 418 w 418"/>
              <a:gd name="T13" fmla="*/ 229 h 272"/>
              <a:gd name="T14" fmla="*/ 387 w 418"/>
              <a:gd name="T15" fmla="*/ 144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18" h="272">
                <a:moveTo>
                  <a:pt x="387" y="144"/>
                </a:moveTo>
                <a:cubicBezTo>
                  <a:pt x="372" y="98"/>
                  <a:pt x="365" y="46"/>
                  <a:pt x="347" y="0"/>
                </a:cubicBezTo>
                <a:cubicBezTo>
                  <a:pt x="277" y="21"/>
                  <a:pt x="203" y="33"/>
                  <a:pt x="126" y="33"/>
                </a:cubicBezTo>
                <a:cubicBezTo>
                  <a:pt x="121" y="33"/>
                  <a:pt x="116" y="33"/>
                  <a:pt x="110" y="32"/>
                </a:cubicBezTo>
                <a:cubicBezTo>
                  <a:pt x="76" y="71"/>
                  <a:pt x="44" y="107"/>
                  <a:pt x="0" y="150"/>
                </a:cubicBezTo>
                <a:cubicBezTo>
                  <a:pt x="39" y="192"/>
                  <a:pt x="93" y="236"/>
                  <a:pt x="133" y="272"/>
                </a:cubicBezTo>
                <a:cubicBezTo>
                  <a:pt x="232" y="272"/>
                  <a:pt x="327" y="257"/>
                  <a:pt x="418" y="229"/>
                </a:cubicBezTo>
                <a:cubicBezTo>
                  <a:pt x="407" y="201"/>
                  <a:pt x="396" y="173"/>
                  <a:pt x="387" y="144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3793" name="Freeform 99"/>
          <p:cNvSpPr>
            <a:spLocks/>
          </p:cNvSpPr>
          <p:nvPr/>
        </p:nvSpPr>
        <p:spPr bwMode="auto">
          <a:xfrm>
            <a:off x="3671886" y="3794767"/>
            <a:ext cx="2385484" cy="2489200"/>
          </a:xfrm>
          <a:custGeom>
            <a:avLst/>
            <a:gdLst>
              <a:gd name="T0" fmla="*/ 811 w 1023"/>
              <a:gd name="T1" fmla="*/ 194 h 1068"/>
              <a:gd name="T2" fmla="*/ 104 w 1023"/>
              <a:gd name="T3" fmla="*/ 14 h 1068"/>
              <a:gd name="T4" fmla="*/ 16 w 1023"/>
              <a:gd name="T5" fmla="*/ 19 h 1068"/>
              <a:gd name="T6" fmla="*/ 13 w 1023"/>
              <a:gd name="T7" fmla="*/ 56 h 1068"/>
              <a:gd name="T8" fmla="*/ 186 w 1023"/>
              <a:gd name="T9" fmla="*/ 815 h 1068"/>
              <a:gd name="T10" fmla="*/ 207 w 1023"/>
              <a:gd name="T11" fmla="*/ 837 h 1068"/>
              <a:gd name="T12" fmla="*/ 237 w 1023"/>
              <a:gd name="T13" fmla="*/ 866 h 1068"/>
              <a:gd name="T14" fmla="*/ 826 w 1023"/>
              <a:gd name="T15" fmla="*/ 820 h 1068"/>
              <a:gd name="T16" fmla="*/ 899 w 1023"/>
              <a:gd name="T17" fmla="*/ 283 h 1068"/>
              <a:gd name="T18" fmla="*/ 854 w 1023"/>
              <a:gd name="T19" fmla="*/ 231 h 1068"/>
              <a:gd name="T20" fmla="*/ 811 w 1023"/>
              <a:gd name="T21" fmla="*/ 194 h 10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23" h="1068">
                <a:moveTo>
                  <a:pt x="811" y="194"/>
                </a:moveTo>
                <a:cubicBezTo>
                  <a:pt x="645" y="58"/>
                  <a:pt x="445" y="0"/>
                  <a:pt x="104" y="14"/>
                </a:cubicBezTo>
                <a:cubicBezTo>
                  <a:pt x="75" y="15"/>
                  <a:pt x="46" y="17"/>
                  <a:pt x="16" y="19"/>
                </a:cubicBezTo>
                <a:cubicBezTo>
                  <a:pt x="16" y="19"/>
                  <a:pt x="14" y="32"/>
                  <a:pt x="13" y="56"/>
                </a:cubicBezTo>
                <a:cubicBezTo>
                  <a:pt x="7" y="182"/>
                  <a:pt x="0" y="600"/>
                  <a:pt x="186" y="815"/>
                </a:cubicBezTo>
                <a:cubicBezTo>
                  <a:pt x="193" y="823"/>
                  <a:pt x="200" y="830"/>
                  <a:pt x="207" y="837"/>
                </a:cubicBezTo>
                <a:cubicBezTo>
                  <a:pt x="217" y="847"/>
                  <a:pt x="227" y="857"/>
                  <a:pt x="237" y="866"/>
                </a:cubicBezTo>
                <a:cubicBezTo>
                  <a:pt x="471" y="1068"/>
                  <a:pt x="706" y="918"/>
                  <a:pt x="826" y="820"/>
                </a:cubicBezTo>
                <a:cubicBezTo>
                  <a:pt x="935" y="732"/>
                  <a:pt x="1023" y="463"/>
                  <a:pt x="899" y="283"/>
                </a:cubicBezTo>
                <a:cubicBezTo>
                  <a:pt x="886" y="265"/>
                  <a:pt x="871" y="247"/>
                  <a:pt x="854" y="231"/>
                </a:cubicBezTo>
                <a:cubicBezTo>
                  <a:pt x="839" y="218"/>
                  <a:pt x="825" y="206"/>
                  <a:pt x="811" y="194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3794" name="Freeform 100"/>
          <p:cNvSpPr>
            <a:spLocks/>
          </p:cNvSpPr>
          <p:nvPr/>
        </p:nvSpPr>
        <p:spPr bwMode="auto">
          <a:xfrm>
            <a:off x="998536" y="1051568"/>
            <a:ext cx="2385484" cy="2489200"/>
          </a:xfrm>
          <a:custGeom>
            <a:avLst/>
            <a:gdLst>
              <a:gd name="T0" fmla="*/ 213 w 1023"/>
              <a:gd name="T1" fmla="*/ 875 h 1068"/>
              <a:gd name="T2" fmla="*/ 920 w 1023"/>
              <a:gd name="T3" fmla="*/ 1054 h 1068"/>
              <a:gd name="T4" fmla="*/ 1008 w 1023"/>
              <a:gd name="T5" fmla="*/ 1050 h 1068"/>
              <a:gd name="T6" fmla="*/ 1010 w 1023"/>
              <a:gd name="T7" fmla="*/ 1012 h 1068"/>
              <a:gd name="T8" fmla="*/ 837 w 1023"/>
              <a:gd name="T9" fmla="*/ 253 h 1068"/>
              <a:gd name="T10" fmla="*/ 816 w 1023"/>
              <a:gd name="T11" fmla="*/ 231 h 1068"/>
              <a:gd name="T12" fmla="*/ 786 w 1023"/>
              <a:gd name="T13" fmla="*/ 203 h 1068"/>
              <a:gd name="T14" fmla="*/ 197 w 1023"/>
              <a:gd name="T15" fmla="*/ 248 h 1068"/>
              <a:gd name="T16" fmla="*/ 125 w 1023"/>
              <a:gd name="T17" fmla="*/ 785 h 1068"/>
              <a:gd name="T18" fmla="*/ 170 w 1023"/>
              <a:gd name="T19" fmla="*/ 837 h 1068"/>
              <a:gd name="T20" fmla="*/ 213 w 1023"/>
              <a:gd name="T21" fmla="*/ 875 h 10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23" h="1068">
                <a:moveTo>
                  <a:pt x="213" y="875"/>
                </a:moveTo>
                <a:cubicBezTo>
                  <a:pt x="378" y="1010"/>
                  <a:pt x="579" y="1068"/>
                  <a:pt x="920" y="1054"/>
                </a:cubicBezTo>
                <a:cubicBezTo>
                  <a:pt x="948" y="1053"/>
                  <a:pt x="977" y="1052"/>
                  <a:pt x="1008" y="1050"/>
                </a:cubicBezTo>
                <a:cubicBezTo>
                  <a:pt x="1008" y="1050"/>
                  <a:pt x="1009" y="1036"/>
                  <a:pt x="1010" y="1012"/>
                </a:cubicBezTo>
                <a:cubicBezTo>
                  <a:pt x="1017" y="886"/>
                  <a:pt x="1023" y="469"/>
                  <a:pt x="837" y="253"/>
                </a:cubicBezTo>
                <a:cubicBezTo>
                  <a:pt x="831" y="246"/>
                  <a:pt x="824" y="238"/>
                  <a:pt x="816" y="231"/>
                </a:cubicBezTo>
                <a:cubicBezTo>
                  <a:pt x="806" y="221"/>
                  <a:pt x="796" y="211"/>
                  <a:pt x="786" y="203"/>
                </a:cubicBezTo>
                <a:cubicBezTo>
                  <a:pt x="552" y="0"/>
                  <a:pt x="318" y="150"/>
                  <a:pt x="197" y="248"/>
                </a:cubicBezTo>
                <a:cubicBezTo>
                  <a:pt x="88" y="337"/>
                  <a:pt x="0" y="606"/>
                  <a:pt x="125" y="785"/>
                </a:cubicBezTo>
                <a:cubicBezTo>
                  <a:pt x="137" y="803"/>
                  <a:pt x="152" y="821"/>
                  <a:pt x="170" y="837"/>
                </a:cubicBezTo>
                <a:cubicBezTo>
                  <a:pt x="184" y="850"/>
                  <a:pt x="198" y="863"/>
                  <a:pt x="213" y="875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3795" name="Freeform 101"/>
          <p:cNvSpPr>
            <a:spLocks/>
          </p:cNvSpPr>
          <p:nvPr/>
        </p:nvSpPr>
        <p:spPr bwMode="auto">
          <a:xfrm>
            <a:off x="1017586" y="1172217"/>
            <a:ext cx="872067" cy="872067"/>
          </a:xfrm>
          <a:custGeom>
            <a:avLst/>
            <a:gdLst>
              <a:gd name="T0" fmla="*/ 55 w 374"/>
              <a:gd name="T1" fmla="*/ 320 h 374"/>
              <a:gd name="T2" fmla="*/ 93 w 374"/>
              <a:gd name="T3" fmla="*/ 349 h 374"/>
              <a:gd name="T4" fmla="*/ 187 w 374"/>
              <a:gd name="T5" fmla="*/ 374 h 374"/>
              <a:gd name="T6" fmla="*/ 320 w 374"/>
              <a:gd name="T7" fmla="*/ 320 h 374"/>
              <a:gd name="T8" fmla="*/ 374 w 374"/>
              <a:gd name="T9" fmla="*/ 187 h 374"/>
              <a:gd name="T10" fmla="*/ 346 w 374"/>
              <a:gd name="T11" fmla="*/ 88 h 374"/>
              <a:gd name="T12" fmla="*/ 320 w 374"/>
              <a:gd name="T13" fmla="*/ 55 h 374"/>
              <a:gd name="T14" fmla="*/ 187 w 374"/>
              <a:gd name="T15" fmla="*/ 0 h 374"/>
              <a:gd name="T16" fmla="*/ 93 w 374"/>
              <a:gd name="T17" fmla="*/ 25 h 374"/>
              <a:gd name="T18" fmla="*/ 55 w 374"/>
              <a:gd name="T19" fmla="*/ 55 h 374"/>
              <a:gd name="T20" fmla="*/ 29 w 374"/>
              <a:gd name="T21" fmla="*/ 88 h 374"/>
              <a:gd name="T22" fmla="*/ 0 w 374"/>
              <a:gd name="T23" fmla="*/ 187 h 374"/>
              <a:gd name="T24" fmla="*/ 55 w 374"/>
              <a:gd name="T25" fmla="*/ 320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74" h="374">
                <a:moveTo>
                  <a:pt x="55" y="320"/>
                </a:moveTo>
                <a:cubicBezTo>
                  <a:pt x="66" y="331"/>
                  <a:pt x="79" y="341"/>
                  <a:pt x="93" y="349"/>
                </a:cubicBezTo>
                <a:cubicBezTo>
                  <a:pt x="121" y="365"/>
                  <a:pt x="153" y="374"/>
                  <a:pt x="187" y="374"/>
                </a:cubicBezTo>
                <a:cubicBezTo>
                  <a:pt x="239" y="374"/>
                  <a:pt x="286" y="354"/>
                  <a:pt x="320" y="320"/>
                </a:cubicBezTo>
                <a:cubicBezTo>
                  <a:pt x="353" y="286"/>
                  <a:pt x="374" y="239"/>
                  <a:pt x="374" y="187"/>
                </a:cubicBezTo>
                <a:cubicBezTo>
                  <a:pt x="374" y="151"/>
                  <a:pt x="364" y="117"/>
                  <a:pt x="346" y="88"/>
                </a:cubicBezTo>
                <a:cubicBezTo>
                  <a:pt x="338" y="76"/>
                  <a:pt x="330" y="65"/>
                  <a:pt x="320" y="55"/>
                </a:cubicBezTo>
                <a:cubicBezTo>
                  <a:pt x="286" y="21"/>
                  <a:pt x="239" y="0"/>
                  <a:pt x="187" y="0"/>
                </a:cubicBezTo>
                <a:cubicBezTo>
                  <a:pt x="153" y="0"/>
                  <a:pt x="121" y="9"/>
                  <a:pt x="93" y="25"/>
                </a:cubicBezTo>
                <a:cubicBezTo>
                  <a:pt x="79" y="34"/>
                  <a:pt x="66" y="44"/>
                  <a:pt x="55" y="55"/>
                </a:cubicBezTo>
                <a:cubicBezTo>
                  <a:pt x="45" y="65"/>
                  <a:pt x="36" y="76"/>
                  <a:pt x="29" y="88"/>
                </a:cubicBezTo>
                <a:cubicBezTo>
                  <a:pt x="11" y="117"/>
                  <a:pt x="0" y="151"/>
                  <a:pt x="0" y="187"/>
                </a:cubicBezTo>
                <a:cubicBezTo>
                  <a:pt x="0" y="239"/>
                  <a:pt x="21" y="286"/>
                  <a:pt x="55" y="32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3796" name="Freeform 102"/>
          <p:cNvSpPr>
            <a:spLocks/>
          </p:cNvSpPr>
          <p:nvPr/>
        </p:nvSpPr>
        <p:spPr bwMode="auto">
          <a:xfrm>
            <a:off x="3652836" y="1142585"/>
            <a:ext cx="2489200" cy="2383367"/>
          </a:xfrm>
          <a:custGeom>
            <a:avLst/>
            <a:gdLst>
              <a:gd name="T0" fmla="*/ 194 w 1068"/>
              <a:gd name="T1" fmla="*/ 213 h 1023"/>
              <a:gd name="T2" fmla="*/ 14 w 1068"/>
              <a:gd name="T3" fmla="*/ 919 h 1023"/>
              <a:gd name="T4" fmla="*/ 19 w 1068"/>
              <a:gd name="T5" fmla="*/ 1008 h 1023"/>
              <a:gd name="T6" fmla="*/ 56 w 1068"/>
              <a:gd name="T7" fmla="*/ 1010 h 1023"/>
              <a:gd name="T8" fmla="*/ 815 w 1068"/>
              <a:gd name="T9" fmla="*/ 837 h 1023"/>
              <a:gd name="T10" fmla="*/ 838 w 1068"/>
              <a:gd name="T11" fmla="*/ 816 h 1023"/>
              <a:gd name="T12" fmla="*/ 866 w 1068"/>
              <a:gd name="T13" fmla="*/ 786 h 1023"/>
              <a:gd name="T14" fmla="*/ 821 w 1068"/>
              <a:gd name="T15" fmla="*/ 197 h 1023"/>
              <a:gd name="T16" fmla="*/ 283 w 1068"/>
              <a:gd name="T17" fmla="*/ 125 h 1023"/>
              <a:gd name="T18" fmla="*/ 231 w 1068"/>
              <a:gd name="T19" fmla="*/ 170 h 1023"/>
              <a:gd name="T20" fmla="*/ 194 w 1068"/>
              <a:gd name="T21" fmla="*/ 213 h 1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68" h="1023">
                <a:moveTo>
                  <a:pt x="194" y="213"/>
                </a:moveTo>
                <a:cubicBezTo>
                  <a:pt x="59" y="378"/>
                  <a:pt x="0" y="579"/>
                  <a:pt x="14" y="919"/>
                </a:cubicBezTo>
                <a:cubicBezTo>
                  <a:pt x="15" y="948"/>
                  <a:pt x="17" y="977"/>
                  <a:pt x="19" y="1008"/>
                </a:cubicBezTo>
                <a:cubicBezTo>
                  <a:pt x="19" y="1008"/>
                  <a:pt x="32" y="1009"/>
                  <a:pt x="56" y="1010"/>
                </a:cubicBezTo>
                <a:cubicBezTo>
                  <a:pt x="182" y="1017"/>
                  <a:pt x="600" y="1023"/>
                  <a:pt x="815" y="837"/>
                </a:cubicBezTo>
                <a:cubicBezTo>
                  <a:pt x="823" y="830"/>
                  <a:pt x="830" y="823"/>
                  <a:pt x="838" y="816"/>
                </a:cubicBezTo>
                <a:cubicBezTo>
                  <a:pt x="848" y="806"/>
                  <a:pt x="857" y="796"/>
                  <a:pt x="866" y="786"/>
                </a:cubicBezTo>
                <a:cubicBezTo>
                  <a:pt x="1068" y="552"/>
                  <a:pt x="918" y="318"/>
                  <a:pt x="821" y="197"/>
                </a:cubicBezTo>
                <a:cubicBezTo>
                  <a:pt x="732" y="88"/>
                  <a:pt x="463" y="0"/>
                  <a:pt x="283" y="125"/>
                </a:cubicBezTo>
                <a:cubicBezTo>
                  <a:pt x="265" y="137"/>
                  <a:pt x="248" y="152"/>
                  <a:pt x="231" y="170"/>
                </a:cubicBezTo>
                <a:cubicBezTo>
                  <a:pt x="218" y="184"/>
                  <a:pt x="206" y="198"/>
                  <a:pt x="194" y="213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3797" name="Freeform 103"/>
          <p:cNvSpPr>
            <a:spLocks/>
          </p:cNvSpPr>
          <p:nvPr/>
        </p:nvSpPr>
        <p:spPr bwMode="auto">
          <a:xfrm>
            <a:off x="5172603" y="1167984"/>
            <a:ext cx="874184" cy="872067"/>
          </a:xfrm>
          <a:custGeom>
            <a:avLst/>
            <a:gdLst>
              <a:gd name="T0" fmla="*/ 55 w 375"/>
              <a:gd name="T1" fmla="*/ 55 h 374"/>
              <a:gd name="T2" fmla="*/ 26 w 375"/>
              <a:gd name="T3" fmla="*/ 93 h 374"/>
              <a:gd name="T4" fmla="*/ 0 w 375"/>
              <a:gd name="T5" fmla="*/ 187 h 374"/>
              <a:gd name="T6" fmla="*/ 55 w 375"/>
              <a:gd name="T7" fmla="*/ 320 h 374"/>
              <a:gd name="T8" fmla="*/ 187 w 375"/>
              <a:gd name="T9" fmla="*/ 374 h 374"/>
              <a:gd name="T10" fmla="*/ 287 w 375"/>
              <a:gd name="T11" fmla="*/ 346 h 374"/>
              <a:gd name="T12" fmla="*/ 320 w 375"/>
              <a:gd name="T13" fmla="*/ 320 h 374"/>
              <a:gd name="T14" fmla="*/ 375 w 375"/>
              <a:gd name="T15" fmla="*/ 187 h 374"/>
              <a:gd name="T16" fmla="*/ 349 w 375"/>
              <a:gd name="T17" fmla="*/ 93 h 374"/>
              <a:gd name="T18" fmla="*/ 320 w 375"/>
              <a:gd name="T19" fmla="*/ 55 h 374"/>
              <a:gd name="T20" fmla="*/ 287 w 375"/>
              <a:gd name="T21" fmla="*/ 29 h 374"/>
              <a:gd name="T22" fmla="*/ 187 w 375"/>
              <a:gd name="T23" fmla="*/ 0 h 374"/>
              <a:gd name="T24" fmla="*/ 55 w 375"/>
              <a:gd name="T25" fmla="*/ 55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75" h="374">
                <a:moveTo>
                  <a:pt x="55" y="55"/>
                </a:moveTo>
                <a:cubicBezTo>
                  <a:pt x="44" y="66"/>
                  <a:pt x="34" y="79"/>
                  <a:pt x="26" y="93"/>
                </a:cubicBezTo>
                <a:cubicBezTo>
                  <a:pt x="9" y="121"/>
                  <a:pt x="0" y="153"/>
                  <a:pt x="0" y="187"/>
                </a:cubicBezTo>
                <a:cubicBezTo>
                  <a:pt x="0" y="239"/>
                  <a:pt x="21" y="286"/>
                  <a:pt x="55" y="320"/>
                </a:cubicBezTo>
                <a:cubicBezTo>
                  <a:pt x="89" y="353"/>
                  <a:pt x="136" y="374"/>
                  <a:pt x="187" y="374"/>
                </a:cubicBezTo>
                <a:cubicBezTo>
                  <a:pt x="224" y="374"/>
                  <a:pt x="258" y="364"/>
                  <a:pt x="287" y="346"/>
                </a:cubicBezTo>
                <a:cubicBezTo>
                  <a:pt x="299" y="338"/>
                  <a:pt x="310" y="329"/>
                  <a:pt x="320" y="320"/>
                </a:cubicBezTo>
                <a:cubicBezTo>
                  <a:pt x="354" y="286"/>
                  <a:pt x="375" y="239"/>
                  <a:pt x="375" y="187"/>
                </a:cubicBezTo>
                <a:cubicBezTo>
                  <a:pt x="375" y="153"/>
                  <a:pt x="365" y="121"/>
                  <a:pt x="349" y="93"/>
                </a:cubicBezTo>
                <a:cubicBezTo>
                  <a:pt x="341" y="79"/>
                  <a:pt x="331" y="66"/>
                  <a:pt x="320" y="55"/>
                </a:cubicBezTo>
                <a:cubicBezTo>
                  <a:pt x="310" y="45"/>
                  <a:pt x="299" y="36"/>
                  <a:pt x="287" y="29"/>
                </a:cubicBezTo>
                <a:cubicBezTo>
                  <a:pt x="258" y="11"/>
                  <a:pt x="224" y="0"/>
                  <a:pt x="187" y="0"/>
                </a:cubicBezTo>
                <a:cubicBezTo>
                  <a:pt x="136" y="0"/>
                  <a:pt x="89" y="21"/>
                  <a:pt x="55" y="55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3798" name="Freeform 104"/>
          <p:cNvSpPr>
            <a:spLocks/>
          </p:cNvSpPr>
          <p:nvPr/>
        </p:nvSpPr>
        <p:spPr bwMode="auto">
          <a:xfrm>
            <a:off x="913869" y="3809585"/>
            <a:ext cx="2491317" cy="2383367"/>
          </a:xfrm>
          <a:custGeom>
            <a:avLst/>
            <a:gdLst>
              <a:gd name="T0" fmla="*/ 874 w 1068"/>
              <a:gd name="T1" fmla="*/ 811 h 1023"/>
              <a:gd name="T2" fmla="*/ 1054 w 1068"/>
              <a:gd name="T3" fmla="*/ 104 h 1023"/>
              <a:gd name="T4" fmla="*/ 1050 w 1068"/>
              <a:gd name="T5" fmla="*/ 16 h 1023"/>
              <a:gd name="T6" fmla="*/ 1012 w 1068"/>
              <a:gd name="T7" fmla="*/ 13 h 1023"/>
              <a:gd name="T8" fmla="*/ 253 w 1068"/>
              <a:gd name="T9" fmla="*/ 186 h 1023"/>
              <a:gd name="T10" fmla="*/ 231 w 1068"/>
              <a:gd name="T11" fmla="*/ 207 h 1023"/>
              <a:gd name="T12" fmla="*/ 203 w 1068"/>
              <a:gd name="T13" fmla="*/ 237 h 1023"/>
              <a:gd name="T14" fmla="*/ 248 w 1068"/>
              <a:gd name="T15" fmla="*/ 826 h 1023"/>
              <a:gd name="T16" fmla="*/ 785 w 1068"/>
              <a:gd name="T17" fmla="*/ 899 h 1023"/>
              <a:gd name="T18" fmla="*/ 837 w 1068"/>
              <a:gd name="T19" fmla="*/ 854 h 1023"/>
              <a:gd name="T20" fmla="*/ 874 w 1068"/>
              <a:gd name="T21" fmla="*/ 811 h 1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68" h="1023">
                <a:moveTo>
                  <a:pt x="874" y="811"/>
                </a:moveTo>
                <a:cubicBezTo>
                  <a:pt x="1010" y="645"/>
                  <a:pt x="1068" y="445"/>
                  <a:pt x="1054" y="104"/>
                </a:cubicBezTo>
                <a:cubicBezTo>
                  <a:pt x="1053" y="75"/>
                  <a:pt x="1052" y="46"/>
                  <a:pt x="1050" y="16"/>
                </a:cubicBezTo>
                <a:cubicBezTo>
                  <a:pt x="1050" y="16"/>
                  <a:pt x="1036" y="14"/>
                  <a:pt x="1012" y="13"/>
                </a:cubicBezTo>
                <a:cubicBezTo>
                  <a:pt x="886" y="7"/>
                  <a:pt x="469" y="0"/>
                  <a:pt x="253" y="186"/>
                </a:cubicBezTo>
                <a:cubicBezTo>
                  <a:pt x="246" y="193"/>
                  <a:pt x="238" y="200"/>
                  <a:pt x="231" y="207"/>
                </a:cubicBezTo>
                <a:cubicBezTo>
                  <a:pt x="221" y="217"/>
                  <a:pt x="211" y="227"/>
                  <a:pt x="203" y="237"/>
                </a:cubicBezTo>
                <a:cubicBezTo>
                  <a:pt x="0" y="471"/>
                  <a:pt x="150" y="706"/>
                  <a:pt x="248" y="826"/>
                </a:cubicBezTo>
                <a:cubicBezTo>
                  <a:pt x="337" y="935"/>
                  <a:pt x="606" y="1023"/>
                  <a:pt x="785" y="899"/>
                </a:cubicBezTo>
                <a:cubicBezTo>
                  <a:pt x="803" y="886"/>
                  <a:pt x="821" y="871"/>
                  <a:pt x="837" y="854"/>
                </a:cubicBezTo>
                <a:cubicBezTo>
                  <a:pt x="850" y="839"/>
                  <a:pt x="863" y="825"/>
                  <a:pt x="874" y="811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3799" name="Freeform 105"/>
          <p:cNvSpPr>
            <a:spLocks/>
          </p:cNvSpPr>
          <p:nvPr/>
        </p:nvSpPr>
        <p:spPr bwMode="auto">
          <a:xfrm>
            <a:off x="1021819" y="5246801"/>
            <a:ext cx="874184" cy="874183"/>
          </a:xfrm>
          <a:custGeom>
            <a:avLst/>
            <a:gdLst>
              <a:gd name="T0" fmla="*/ 320 w 375"/>
              <a:gd name="T1" fmla="*/ 320 h 375"/>
              <a:gd name="T2" fmla="*/ 349 w 375"/>
              <a:gd name="T3" fmla="*/ 281 h 375"/>
              <a:gd name="T4" fmla="*/ 375 w 375"/>
              <a:gd name="T5" fmla="*/ 187 h 375"/>
              <a:gd name="T6" fmla="*/ 320 w 375"/>
              <a:gd name="T7" fmla="*/ 55 h 375"/>
              <a:gd name="T8" fmla="*/ 187 w 375"/>
              <a:gd name="T9" fmla="*/ 0 h 375"/>
              <a:gd name="T10" fmla="*/ 88 w 375"/>
              <a:gd name="T11" fmla="*/ 29 h 375"/>
              <a:gd name="T12" fmla="*/ 55 w 375"/>
              <a:gd name="T13" fmla="*/ 55 h 375"/>
              <a:gd name="T14" fmla="*/ 0 w 375"/>
              <a:gd name="T15" fmla="*/ 187 h 375"/>
              <a:gd name="T16" fmla="*/ 26 w 375"/>
              <a:gd name="T17" fmla="*/ 281 h 375"/>
              <a:gd name="T18" fmla="*/ 55 w 375"/>
              <a:gd name="T19" fmla="*/ 320 h 375"/>
              <a:gd name="T20" fmla="*/ 88 w 375"/>
              <a:gd name="T21" fmla="*/ 346 h 375"/>
              <a:gd name="T22" fmla="*/ 187 w 375"/>
              <a:gd name="T23" fmla="*/ 375 h 375"/>
              <a:gd name="T24" fmla="*/ 320 w 375"/>
              <a:gd name="T25" fmla="*/ 320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75" h="375">
                <a:moveTo>
                  <a:pt x="320" y="320"/>
                </a:moveTo>
                <a:cubicBezTo>
                  <a:pt x="331" y="308"/>
                  <a:pt x="341" y="295"/>
                  <a:pt x="349" y="281"/>
                </a:cubicBezTo>
                <a:cubicBezTo>
                  <a:pt x="365" y="254"/>
                  <a:pt x="375" y="222"/>
                  <a:pt x="375" y="187"/>
                </a:cubicBezTo>
                <a:cubicBezTo>
                  <a:pt x="375" y="136"/>
                  <a:pt x="354" y="89"/>
                  <a:pt x="320" y="55"/>
                </a:cubicBezTo>
                <a:cubicBezTo>
                  <a:pt x="286" y="21"/>
                  <a:pt x="239" y="0"/>
                  <a:pt x="187" y="0"/>
                </a:cubicBezTo>
                <a:cubicBezTo>
                  <a:pt x="151" y="0"/>
                  <a:pt x="117" y="11"/>
                  <a:pt x="88" y="29"/>
                </a:cubicBezTo>
                <a:cubicBezTo>
                  <a:pt x="76" y="36"/>
                  <a:pt x="65" y="45"/>
                  <a:pt x="55" y="55"/>
                </a:cubicBezTo>
                <a:cubicBezTo>
                  <a:pt x="21" y="89"/>
                  <a:pt x="0" y="136"/>
                  <a:pt x="0" y="187"/>
                </a:cubicBezTo>
                <a:cubicBezTo>
                  <a:pt x="0" y="222"/>
                  <a:pt x="9" y="254"/>
                  <a:pt x="26" y="281"/>
                </a:cubicBezTo>
                <a:cubicBezTo>
                  <a:pt x="34" y="295"/>
                  <a:pt x="44" y="308"/>
                  <a:pt x="55" y="320"/>
                </a:cubicBezTo>
                <a:cubicBezTo>
                  <a:pt x="65" y="330"/>
                  <a:pt x="76" y="338"/>
                  <a:pt x="88" y="346"/>
                </a:cubicBezTo>
                <a:cubicBezTo>
                  <a:pt x="117" y="364"/>
                  <a:pt x="151" y="375"/>
                  <a:pt x="187" y="375"/>
                </a:cubicBezTo>
                <a:cubicBezTo>
                  <a:pt x="239" y="375"/>
                  <a:pt x="286" y="354"/>
                  <a:pt x="320" y="32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3800" name="Freeform 106"/>
          <p:cNvSpPr>
            <a:spLocks/>
          </p:cNvSpPr>
          <p:nvPr/>
        </p:nvSpPr>
        <p:spPr bwMode="auto">
          <a:xfrm>
            <a:off x="6699107" y="2188962"/>
            <a:ext cx="920856" cy="166537"/>
          </a:xfrm>
          <a:custGeom>
            <a:avLst/>
            <a:gdLst/>
            <a:ahLst/>
            <a:cxnLst/>
            <a:rect l="l" t="t" r="r" b="b"/>
            <a:pathLst>
              <a:path w="746126" h="134937">
                <a:moveTo>
                  <a:pt x="188913" y="25400"/>
                </a:moveTo>
                <a:cubicBezTo>
                  <a:pt x="188913" y="55562"/>
                  <a:pt x="188913" y="55562"/>
                  <a:pt x="188913" y="55562"/>
                </a:cubicBezTo>
                <a:lnTo>
                  <a:pt x="197942" y="55562"/>
                </a:lnTo>
                <a:cubicBezTo>
                  <a:pt x="209551" y="55562"/>
                  <a:pt x="209551" y="47184"/>
                  <a:pt x="209551" y="40481"/>
                </a:cubicBezTo>
                <a:cubicBezTo>
                  <a:pt x="209551" y="33778"/>
                  <a:pt x="209551" y="25400"/>
                  <a:pt x="199232" y="25400"/>
                </a:cubicBezTo>
                <a:close/>
                <a:moveTo>
                  <a:pt x="710596" y="3175"/>
                </a:moveTo>
                <a:cubicBezTo>
                  <a:pt x="721255" y="3175"/>
                  <a:pt x="730138" y="6689"/>
                  <a:pt x="735467" y="11959"/>
                </a:cubicBezTo>
                <a:cubicBezTo>
                  <a:pt x="742573" y="18987"/>
                  <a:pt x="744350" y="29527"/>
                  <a:pt x="744350" y="41825"/>
                </a:cubicBezTo>
                <a:cubicBezTo>
                  <a:pt x="719479" y="41825"/>
                  <a:pt x="719479" y="41825"/>
                  <a:pt x="719479" y="41825"/>
                </a:cubicBezTo>
                <a:cubicBezTo>
                  <a:pt x="719479" y="36555"/>
                  <a:pt x="719479" y="33041"/>
                  <a:pt x="717702" y="29527"/>
                </a:cubicBezTo>
                <a:cubicBezTo>
                  <a:pt x="715926" y="27771"/>
                  <a:pt x="714149" y="27771"/>
                  <a:pt x="708820" y="27771"/>
                </a:cubicBezTo>
                <a:cubicBezTo>
                  <a:pt x="705267" y="27771"/>
                  <a:pt x="703490" y="27771"/>
                  <a:pt x="701714" y="29527"/>
                </a:cubicBezTo>
                <a:cubicBezTo>
                  <a:pt x="699937" y="33041"/>
                  <a:pt x="699937" y="34798"/>
                  <a:pt x="699937" y="40068"/>
                </a:cubicBezTo>
                <a:cubicBezTo>
                  <a:pt x="699937" y="47096"/>
                  <a:pt x="701714" y="50609"/>
                  <a:pt x="708820" y="52366"/>
                </a:cubicBezTo>
                <a:lnTo>
                  <a:pt x="722810" y="58515"/>
                </a:lnTo>
                <a:cubicBezTo>
                  <a:pt x="724808" y="59394"/>
                  <a:pt x="724808" y="59394"/>
                  <a:pt x="724808" y="59394"/>
                </a:cubicBezTo>
                <a:cubicBezTo>
                  <a:pt x="740797" y="66421"/>
                  <a:pt x="746126" y="73448"/>
                  <a:pt x="746126" y="96287"/>
                </a:cubicBezTo>
                <a:cubicBezTo>
                  <a:pt x="746126" y="110341"/>
                  <a:pt x="744350" y="119126"/>
                  <a:pt x="737244" y="126153"/>
                </a:cubicBezTo>
                <a:cubicBezTo>
                  <a:pt x="731914" y="131423"/>
                  <a:pt x="721255" y="134937"/>
                  <a:pt x="708820" y="134937"/>
                </a:cubicBezTo>
                <a:cubicBezTo>
                  <a:pt x="696384" y="134937"/>
                  <a:pt x="685725" y="131423"/>
                  <a:pt x="680396" y="126153"/>
                </a:cubicBezTo>
                <a:cubicBezTo>
                  <a:pt x="675066" y="119126"/>
                  <a:pt x="671513" y="110341"/>
                  <a:pt x="673290" y="96287"/>
                </a:cubicBezTo>
                <a:cubicBezTo>
                  <a:pt x="698161" y="96287"/>
                  <a:pt x="698161" y="96287"/>
                  <a:pt x="698161" y="96287"/>
                </a:cubicBezTo>
                <a:cubicBezTo>
                  <a:pt x="698161" y="101557"/>
                  <a:pt x="698161" y="105071"/>
                  <a:pt x="701714" y="108585"/>
                </a:cubicBezTo>
                <a:cubicBezTo>
                  <a:pt x="701714" y="110341"/>
                  <a:pt x="705267" y="112098"/>
                  <a:pt x="708820" y="112098"/>
                </a:cubicBezTo>
                <a:cubicBezTo>
                  <a:pt x="712373" y="112098"/>
                  <a:pt x="715926" y="110341"/>
                  <a:pt x="717702" y="108585"/>
                </a:cubicBezTo>
                <a:cubicBezTo>
                  <a:pt x="719479" y="106828"/>
                  <a:pt x="719479" y="103314"/>
                  <a:pt x="719479" y="98044"/>
                </a:cubicBezTo>
                <a:cubicBezTo>
                  <a:pt x="719479" y="85746"/>
                  <a:pt x="717702" y="83989"/>
                  <a:pt x="708820" y="78719"/>
                </a:cubicBezTo>
                <a:lnTo>
                  <a:pt x="694830" y="74107"/>
                </a:lnTo>
                <a:cubicBezTo>
                  <a:pt x="692831" y="73448"/>
                  <a:pt x="692831" y="73448"/>
                  <a:pt x="692831" y="73448"/>
                </a:cubicBezTo>
                <a:cubicBezTo>
                  <a:pt x="678619" y="66421"/>
                  <a:pt x="673290" y="59394"/>
                  <a:pt x="673290" y="40068"/>
                </a:cubicBezTo>
                <a:cubicBezTo>
                  <a:pt x="673290" y="27771"/>
                  <a:pt x="678619" y="18987"/>
                  <a:pt x="685725" y="11959"/>
                </a:cubicBezTo>
                <a:cubicBezTo>
                  <a:pt x="692831" y="6689"/>
                  <a:pt x="699937" y="3175"/>
                  <a:pt x="710596" y="3175"/>
                </a:cubicBezTo>
                <a:close/>
                <a:moveTo>
                  <a:pt x="585788" y="3175"/>
                </a:moveTo>
                <a:lnTo>
                  <a:pt x="611188" y="4763"/>
                </a:lnTo>
                <a:lnTo>
                  <a:pt x="611188" y="55563"/>
                </a:lnTo>
                <a:lnTo>
                  <a:pt x="631825" y="55563"/>
                </a:lnTo>
                <a:lnTo>
                  <a:pt x="631825" y="4763"/>
                </a:lnTo>
                <a:lnTo>
                  <a:pt x="657225" y="4763"/>
                </a:lnTo>
                <a:lnTo>
                  <a:pt x="655638" y="133350"/>
                </a:lnTo>
                <a:lnTo>
                  <a:pt x="631825" y="133350"/>
                </a:lnTo>
                <a:lnTo>
                  <a:pt x="631825" y="79375"/>
                </a:lnTo>
                <a:lnTo>
                  <a:pt x="611188" y="79375"/>
                </a:lnTo>
                <a:lnTo>
                  <a:pt x="611188" y="133350"/>
                </a:lnTo>
                <a:lnTo>
                  <a:pt x="584200" y="133350"/>
                </a:lnTo>
                <a:close/>
                <a:moveTo>
                  <a:pt x="504825" y="3175"/>
                </a:moveTo>
                <a:lnTo>
                  <a:pt x="571500" y="3175"/>
                </a:lnTo>
                <a:lnTo>
                  <a:pt x="571500" y="28575"/>
                </a:lnTo>
                <a:lnTo>
                  <a:pt x="550863" y="26987"/>
                </a:lnTo>
                <a:lnTo>
                  <a:pt x="549275" y="131762"/>
                </a:lnTo>
                <a:lnTo>
                  <a:pt x="525463" y="131762"/>
                </a:lnTo>
                <a:lnTo>
                  <a:pt x="525463" y="26987"/>
                </a:lnTo>
                <a:lnTo>
                  <a:pt x="504825" y="26987"/>
                </a:lnTo>
                <a:close/>
                <a:moveTo>
                  <a:pt x="457274" y="1587"/>
                </a:moveTo>
                <a:cubicBezTo>
                  <a:pt x="467685" y="1587"/>
                  <a:pt x="476361" y="5101"/>
                  <a:pt x="483302" y="12128"/>
                </a:cubicBezTo>
                <a:cubicBezTo>
                  <a:pt x="490243" y="19155"/>
                  <a:pt x="493713" y="27939"/>
                  <a:pt x="493713" y="40237"/>
                </a:cubicBezTo>
                <a:cubicBezTo>
                  <a:pt x="467685" y="40237"/>
                  <a:pt x="467685" y="40237"/>
                  <a:pt x="467685" y="40237"/>
                </a:cubicBezTo>
                <a:cubicBezTo>
                  <a:pt x="467685" y="34967"/>
                  <a:pt x="467685" y="24426"/>
                  <a:pt x="457274" y="24426"/>
                </a:cubicBezTo>
                <a:cubicBezTo>
                  <a:pt x="452069" y="24426"/>
                  <a:pt x="450334" y="26183"/>
                  <a:pt x="448598" y="29696"/>
                </a:cubicBezTo>
                <a:cubicBezTo>
                  <a:pt x="446863" y="34967"/>
                  <a:pt x="445128" y="52535"/>
                  <a:pt x="445128" y="66590"/>
                </a:cubicBezTo>
                <a:cubicBezTo>
                  <a:pt x="445128" y="82401"/>
                  <a:pt x="445128" y="98213"/>
                  <a:pt x="448598" y="105240"/>
                </a:cubicBezTo>
                <a:cubicBezTo>
                  <a:pt x="450334" y="108753"/>
                  <a:pt x="452069" y="110510"/>
                  <a:pt x="457274" y="110510"/>
                </a:cubicBezTo>
                <a:cubicBezTo>
                  <a:pt x="465950" y="110510"/>
                  <a:pt x="467685" y="101726"/>
                  <a:pt x="467685" y="94699"/>
                </a:cubicBezTo>
                <a:lnTo>
                  <a:pt x="467685" y="83938"/>
                </a:lnTo>
                <a:lnTo>
                  <a:pt x="458576" y="82401"/>
                </a:lnTo>
                <a:cubicBezTo>
                  <a:pt x="457274" y="61319"/>
                  <a:pt x="457274" y="61319"/>
                  <a:pt x="457274" y="61319"/>
                </a:cubicBezTo>
                <a:cubicBezTo>
                  <a:pt x="493713" y="61319"/>
                  <a:pt x="493713" y="61319"/>
                  <a:pt x="493713" y="61319"/>
                </a:cubicBezTo>
                <a:cubicBezTo>
                  <a:pt x="493713" y="94699"/>
                  <a:pt x="493713" y="94699"/>
                  <a:pt x="493713" y="94699"/>
                </a:cubicBezTo>
                <a:cubicBezTo>
                  <a:pt x="493713" y="119294"/>
                  <a:pt x="478097" y="133349"/>
                  <a:pt x="457274" y="133349"/>
                </a:cubicBezTo>
                <a:cubicBezTo>
                  <a:pt x="441658" y="133349"/>
                  <a:pt x="434717" y="128079"/>
                  <a:pt x="429511" y="121051"/>
                </a:cubicBezTo>
                <a:cubicBezTo>
                  <a:pt x="419100" y="106997"/>
                  <a:pt x="420835" y="84158"/>
                  <a:pt x="420835" y="66590"/>
                </a:cubicBezTo>
                <a:cubicBezTo>
                  <a:pt x="420835" y="49021"/>
                  <a:pt x="419100" y="26183"/>
                  <a:pt x="429511" y="13885"/>
                </a:cubicBezTo>
                <a:cubicBezTo>
                  <a:pt x="436452" y="6858"/>
                  <a:pt x="443393" y="1587"/>
                  <a:pt x="457274" y="1587"/>
                </a:cubicBezTo>
                <a:close/>
                <a:moveTo>
                  <a:pt x="328613" y="1587"/>
                </a:moveTo>
                <a:lnTo>
                  <a:pt x="352426" y="1587"/>
                </a:lnTo>
                <a:lnTo>
                  <a:pt x="377826" y="65087"/>
                </a:lnTo>
                <a:lnTo>
                  <a:pt x="377826" y="3175"/>
                </a:lnTo>
                <a:lnTo>
                  <a:pt x="404813" y="3175"/>
                </a:lnTo>
                <a:lnTo>
                  <a:pt x="403226" y="131762"/>
                </a:lnTo>
                <a:lnTo>
                  <a:pt x="381001" y="131762"/>
                </a:lnTo>
                <a:lnTo>
                  <a:pt x="355601" y="68262"/>
                </a:lnTo>
                <a:lnTo>
                  <a:pt x="354013" y="131762"/>
                </a:lnTo>
                <a:lnTo>
                  <a:pt x="328613" y="131762"/>
                </a:lnTo>
                <a:close/>
                <a:moveTo>
                  <a:pt x="255588" y="1587"/>
                </a:moveTo>
                <a:lnTo>
                  <a:pt x="312738" y="1587"/>
                </a:lnTo>
                <a:lnTo>
                  <a:pt x="312738" y="25400"/>
                </a:lnTo>
                <a:lnTo>
                  <a:pt x="280988" y="25400"/>
                </a:lnTo>
                <a:lnTo>
                  <a:pt x="280988" y="53975"/>
                </a:lnTo>
                <a:lnTo>
                  <a:pt x="307976" y="53975"/>
                </a:lnTo>
                <a:lnTo>
                  <a:pt x="307976" y="77787"/>
                </a:lnTo>
                <a:lnTo>
                  <a:pt x="280988" y="77787"/>
                </a:lnTo>
                <a:lnTo>
                  <a:pt x="280988" y="106362"/>
                </a:lnTo>
                <a:lnTo>
                  <a:pt x="312738" y="106362"/>
                </a:lnTo>
                <a:lnTo>
                  <a:pt x="312738" y="131762"/>
                </a:lnTo>
                <a:lnTo>
                  <a:pt x="254000" y="130175"/>
                </a:lnTo>
                <a:close/>
                <a:moveTo>
                  <a:pt x="165245" y="1587"/>
                </a:moveTo>
                <a:cubicBezTo>
                  <a:pt x="201613" y="1587"/>
                  <a:pt x="201613" y="1587"/>
                  <a:pt x="201613" y="1587"/>
                </a:cubicBezTo>
                <a:cubicBezTo>
                  <a:pt x="229322" y="1587"/>
                  <a:pt x="236250" y="15679"/>
                  <a:pt x="236250" y="40339"/>
                </a:cubicBezTo>
                <a:cubicBezTo>
                  <a:pt x="236250" y="54431"/>
                  <a:pt x="232786" y="66761"/>
                  <a:pt x="220663" y="73807"/>
                </a:cubicBezTo>
                <a:cubicBezTo>
                  <a:pt x="239713" y="130174"/>
                  <a:pt x="239713" y="130174"/>
                  <a:pt x="239713" y="130174"/>
                </a:cubicBezTo>
                <a:lnTo>
                  <a:pt x="213736" y="130174"/>
                </a:lnTo>
                <a:cubicBezTo>
                  <a:pt x="198150" y="80853"/>
                  <a:pt x="198150" y="80853"/>
                  <a:pt x="198150" y="80853"/>
                </a:cubicBezTo>
                <a:lnTo>
                  <a:pt x="190573" y="80853"/>
                </a:lnTo>
                <a:cubicBezTo>
                  <a:pt x="189491" y="130174"/>
                  <a:pt x="189491" y="130174"/>
                  <a:pt x="189491" y="130174"/>
                </a:cubicBezTo>
                <a:cubicBezTo>
                  <a:pt x="163513" y="130174"/>
                  <a:pt x="163513" y="130174"/>
                  <a:pt x="163513" y="130174"/>
                </a:cubicBezTo>
                <a:cubicBezTo>
                  <a:pt x="165245" y="1587"/>
                  <a:pt x="165245" y="1587"/>
                  <a:pt x="165245" y="1587"/>
                </a:cubicBezTo>
                <a:close/>
                <a:moveTo>
                  <a:pt x="82550" y="0"/>
                </a:moveTo>
                <a:lnTo>
                  <a:pt x="150813" y="1588"/>
                </a:lnTo>
                <a:lnTo>
                  <a:pt x="150813" y="25400"/>
                </a:lnTo>
                <a:lnTo>
                  <a:pt x="130176" y="25400"/>
                </a:lnTo>
                <a:lnTo>
                  <a:pt x="128588" y="130175"/>
                </a:lnTo>
                <a:lnTo>
                  <a:pt x="103188" y="130175"/>
                </a:lnTo>
                <a:lnTo>
                  <a:pt x="103188" y="25400"/>
                </a:lnTo>
                <a:lnTo>
                  <a:pt x="82550" y="25400"/>
                </a:lnTo>
                <a:close/>
                <a:moveTo>
                  <a:pt x="36590" y="0"/>
                </a:moveTo>
                <a:cubicBezTo>
                  <a:pt x="47045" y="0"/>
                  <a:pt x="55757" y="1759"/>
                  <a:pt x="60984" y="7037"/>
                </a:cubicBezTo>
                <a:cubicBezTo>
                  <a:pt x="67953" y="14073"/>
                  <a:pt x="71438" y="24628"/>
                  <a:pt x="71438" y="36942"/>
                </a:cubicBezTo>
                <a:cubicBezTo>
                  <a:pt x="45302" y="36942"/>
                  <a:pt x="45302" y="36942"/>
                  <a:pt x="45302" y="36942"/>
                </a:cubicBezTo>
                <a:lnTo>
                  <a:pt x="43560" y="26387"/>
                </a:lnTo>
                <a:cubicBezTo>
                  <a:pt x="41818" y="22869"/>
                  <a:pt x="40075" y="22869"/>
                  <a:pt x="36590" y="22869"/>
                </a:cubicBezTo>
                <a:cubicBezTo>
                  <a:pt x="33106" y="22869"/>
                  <a:pt x="29621" y="24628"/>
                  <a:pt x="27878" y="26387"/>
                </a:cubicBezTo>
                <a:cubicBezTo>
                  <a:pt x="26136" y="28146"/>
                  <a:pt x="26136" y="29905"/>
                  <a:pt x="26136" y="35182"/>
                </a:cubicBezTo>
                <a:cubicBezTo>
                  <a:pt x="26136" y="43978"/>
                  <a:pt x="27878" y="45737"/>
                  <a:pt x="34848" y="49255"/>
                </a:cubicBezTo>
                <a:lnTo>
                  <a:pt x="48570" y="53873"/>
                </a:lnTo>
                <a:cubicBezTo>
                  <a:pt x="66211" y="61569"/>
                  <a:pt x="71438" y="68606"/>
                  <a:pt x="71438" y="93234"/>
                </a:cubicBezTo>
                <a:cubicBezTo>
                  <a:pt x="71438" y="105547"/>
                  <a:pt x="69696" y="114343"/>
                  <a:pt x="62726" y="121379"/>
                </a:cubicBezTo>
                <a:cubicBezTo>
                  <a:pt x="57499" y="126657"/>
                  <a:pt x="47045" y="130175"/>
                  <a:pt x="34848" y="130175"/>
                </a:cubicBezTo>
                <a:cubicBezTo>
                  <a:pt x="22651" y="130175"/>
                  <a:pt x="13939" y="126657"/>
                  <a:pt x="6970" y="121379"/>
                </a:cubicBezTo>
                <a:cubicBezTo>
                  <a:pt x="1743" y="114343"/>
                  <a:pt x="0" y="105547"/>
                  <a:pt x="0" y="91474"/>
                </a:cubicBezTo>
                <a:cubicBezTo>
                  <a:pt x="24394" y="93234"/>
                  <a:pt x="24394" y="93234"/>
                  <a:pt x="24394" y="93234"/>
                </a:cubicBezTo>
                <a:cubicBezTo>
                  <a:pt x="24394" y="98511"/>
                  <a:pt x="24394" y="102029"/>
                  <a:pt x="27878" y="103788"/>
                </a:cubicBezTo>
                <a:cubicBezTo>
                  <a:pt x="29621" y="105547"/>
                  <a:pt x="31363" y="107306"/>
                  <a:pt x="34848" y="107306"/>
                </a:cubicBezTo>
                <a:cubicBezTo>
                  <a:pt x="38333" y="107306"/>
                  <a:pt x="41818" y="105547"/>
                  <a:pt x="43560" y="103788"/>
                </a:cubicBezTo>
                <a:cubicBezTo>
                  <a:pt x="45302" y="102029"/>
                  <a:pt x="45302" y="98511"/>
                  <a:pt x="45302" y="93234"/>
                </a:cubicBezTo>
                <a:cubicBezTo>
                  <a:pt x="45302" y="80920"/>
                  <a:pt x="43560" y="79161"/>
                  <a:pt x="34848" y="75642"/>
                </a:cubicBezTo>
                <a:lnTo>
                  <a:pt x="21127" y="69485"/>
                </a:lnTo>
                <a:cubicBezTo>
                  <a:pt x="5227" y="63328"/>
                  <a:pt x="0" y="56292"/>
                  <a:pt x="0" y="35182"/>
                </a:cubicBezTo>
                <a:cubicBezTo>
                  <a:pt x="1743" y="24628"/>
                  <a:pt x="5227" y="14073"/>
                  <a:pt x="12197" y="7037"/>
                </a:cubicBezTo>
                <a:cubicBezTo>
                  <a:pt x="19167" y="1759"/>
                  <a:pt x="26136" y="0"/>
                  <a:pt x="36590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3810" name="Freeform 116"/>
          <p:cNvSpPr>
            <a:spLocks/>
          </p:cNvSpPr>
          <p:nvPr/>
        </p:nvSpPr>
        <p:spPr bwMode="auto">
          <a:xfrm>
            <a:off x="6611817" y="3362561"/>
            <a:ext cx="1095437" cy="162619"/>
          </a:xfrm>
          <a:custGeom>
            <a:avLst/>
            <a:gdLst/>
            <a:ahLst/>
            <a:cxnLst/>
            <a:rect l="l" t="t" r="r" b="b"/>
            <a:pathLst>
              <a:path w="887581" h="131762">
                <a:moveTo>
                  <a:pt x="260351" y="38100"/>
                </a:moveTo>
                <a:lnTo>
                  <a:pt x="252413" y="85725"/>
                </a:lnTo>
                <a:lnTo>
                  <a:pt x="271463" y="85725"/>
                </a:lnTo>
                <a:close/>
                <a:moveTo>
                  <a:pt x="746125" y="1588"/>
                </a:moveTo>
                <a:lnTo>
                  <a:pt x="804863" y="1588"/>
                </a:lnTo>
                <a:lnTo>
                  <a:pt x="804863" y="25401"/>
                </a:lnTo>
                <a:lnTo>
                  <a:pt x="771525" y="25401"/>
                </a:lnTo>
                <a:lnTo>
                  <a:pt x="771525" y="53975"/>
                </a:lnTo>
                <a:lnTo>
                  <a:pt x="800101" y="53975"/>
                </a:lnTo>
                <a:lnTo>
                  <a:pt x="800101" y="77788"/>
                </a:lnTo>
                <a:lnTo>
                  <a:pt x="771525" y="77788"/>
                </a:lnTo>
                <a:lnTo>
                  <a:pt x="769938" y="106363"/>
                </a:lnTo>
                <a:lnTo>
                  <a:pt x="804863" y="106363"/>
                </a:lnTo>
                <a:lnTo>
                  <a:pt x="804863" y="130175"/>
                </a:lnTo>
                <a:lnTo>
                  <a:pt x="746125" y="130175"/>
                </a:lnTo>
                <a:close/>
                <a:moveTo>
                  <a:pt x="501650" y="1588"/>
                </a:moveTo>
                <a:lnTo>
                  <a:pt x="561975" y="1588"/>
                </a:lnTo>
                <a:lnTo>
                  <a:pt x="561975" y="25401"/>
                </a:lnTo>
                <a:lnTo>
                  <a:pt x="528638" y="25401"/>
                </a:lnTo>
                <a:lnTo>
                  <a:pt x="528638" y="52388"/>
                </a:lnTo>
                <a:lnTo>
                  <a:pt x="557213" y="52388"/>
                </a:lnTo>
                <a:lnTo>
                  <a:pt x="557213" y="76200"/>
                </a:lnTo>
                <a:lnTo>
                  <a:pt x="528638" y="76200"/>
                </a:lnTo>
                <a:lnTo>
                  <a:pt x="528638" y="106363"/>
                </a:lnTo>
                <a:lnTo>
                  <a:pt x="561975" y="106363"/>
                </a:lnTo>
                <a:lnTo>
                  <a:pt x="561975" y="130175"/>
                </a:lnTo>
                <a:lnTo>
                  <a:pt x="501650" y="130175"/>
                </a:lnTo>
                <a:close/>
                <a:moveTo>
                  <a:pt x="852488" y="0"/>
                </a:moveTo>
                <a:cubicBezTo>
                  <a:pt x="862920" y="0"/>
                  <a:pt x="871613" y="3514"/>
                  <a:pt x="876829" y="8784"/>
                </a:cubicBezTo>
                <a:cubicBezTo>
                  <a:pt x="883784" y="15812"/>
                  <a:pt x="887262" y="26353"/>
                  <a:pt x="887262" y="38650"/>
                </a:cubicBezTo>
                <a:cubicBezTo>
                  <a:pt x="861181" y="38650"/>
                  <a:pt x="861181" y="38650"/>
                  <a:pt x="861181" y="38650"/>
                </a:cubicBezTo>
                <a:cubicBezTo>
                  <a:pt x="861181" y="33380"/>
                  <a:pt x="861181" y="29866"/>
                  <a:pt x="859443" y="26353"/>
                </a:cubicBezTo>
                <a:cubicBezTo>
                  <a:pt x="857704" y="24596"/>
                  <a:pt x="855965" y="22839"/>
                  <a:pt x="852488" y="22839"/>
                </a:cubicBezTo>
                <a:cubicBezTo>
                  <a:pt x="849010" y="22839"/>
                  <a:pt x="847272" y="24596"/>
                  <a:pt x="845533" y="26353"/>
                </a:cubicBezTo>
                <a:cubicBezTo>
                  <a:pt x="843794" y="29866"/>
                  <a:pt x="842056" y="31623"/>
                  <a:pt x="842056" y="36893"/>
                </a:cubicBezTo>
                <a:cubicBezTo>
                  <a:pt x="842056" y="43921"/>
                  <a:pt x="843794" y="47434"/>
                  <a:pt x="850749" y="49191"/>
                </a:cubicBezTo>
                <a:lnTo>
                  <a:pt x="865962" y="55340"/>
                </a:lnTo>
                <a:cubicBezTo>
                  <a:pt x="868136" y="56219"/>
                  <a:pt x="868136" y="56219"/>
                  <a:pt x="868136" y="56219"/>
                </a:cubicBezTo>
                <a:cubicBezTo>
                  <a:pt x="883784" y="63246"/>
                  <a:pt x="889000" y="70273"/>
                  <a:pt x="887262" y="93112"/>
                </a:cubicBezTo>
                <a:cubicBezTo>
                  <a:pt x="887262" y="107167"/>
                  <a:pt x="887262" y="115951"/>
                  <a:pt x="880307" y="121221"/>
                </a:cubicBezTo>
                <a:cubicBezTo>
                  <a:pt x="873352" y="128248"/>
                  <a:pt x="864659" y="131762"/>
                  <a:pt x="852488" y="131762"/>
                </a:cubicBezTo>
                <a:cubicBezTo>
                  <a:pt x="840317" y="131762"/>
                  <a:pt x="829885" y="128248"/>
                  <a:pt x="824669" y="122978"/>
                </a:cubicBezTo>
                <a:cubicBezTo>
                  <a:pt x="817714" y="115951"/>
                  <a:pt x="815975" y="107167"/>
                  <a:pt x="815975" y="93112"/>
                </a:cubicBezTo>
                <a:cubicBezTo>
                  <a:pt x="842056" y="93112"/>
                  <a:pt x="842056" y="93112"/>
                  <a:pt x="842056" y="93112"/>
                </a:cubicBezTo>
                <a:cubicBezTo>
                  <a:pt x="842056" y="98382"/>
                  <a:pt x="842056" y="101896"/>
                  <a:pt x="843794" y="105410"/>
                </a:cubicBezTo>
                <a:cubicBezTo>
                  <a:pt x="845533" y="107167"/>
                  <a:pt x="849010" y="108923"/>
                  <a:pt x="852488" y="108923"/>
                </a:cubicBezTo>
                <a:lnTo>
                  <a:pt x="859443" y="105410"/>
                </a:lnTo>
                <a:cubicBezTo>
                  <a:pt x="861181" y="103653"/>
                  <a:pt x="862920" y="100139"/>
                  <a:pt x="862920" y="94869"/>
                </a:cubicBezTo>
                <a:cubicBezTo>
                  <a:pt x="862920" y="82571"/>
                  <a:pt x="861181" y="80814"/>
                  <a:pt x="852488" y="75544"/>
                </a:cubicBezTo>
                <a:lnTo>
                  <a:pt x="837274" y="70932"/>
                </a:lnTo>
                <a:cubicBezTo>
                  <a:pt x="835101" y="70273"/>
                  <a:pt x="835101" y="70273"/>
                  <a:pt x="835101" y="70273"/>
                </a:cubicBezTo>
                <a:cubicBezTo>
                  <a:pt x="822930" y="63246"/>
                  <a:pt x="817714" y="57975"/>
                  <a:pt x="817714" y="36893"/>
                </a:cubicBezTo>
                <a:cubicBezTo>
                  <a:pt x="817714" y="24596"/>
                  <a:pt x="821191" y="15812"/>
                  <a:pt x="828146" y="8784"/>
                </a:cubicBezTo>
                <a:cubicBezTo>
                  <a:pt x="835101" y="3514"/>
                  <a:pt x="842056" y="0"/>
                  <a:pt x="852488" y="0"/>
                </a:cubicBezTo>
                <a:close/>
                <a:moveTo>
                  <a:pt x="692945" y="0"/>
                </a:moveTo>
                <a:cubicBezTo>
                  <a:pt x="705380" y="0"/>
                  <a:pt x="712486" y="3514"/>
                  <a:pt x="719592" y="8784"/>
                </a:cubicBezTo>
                <a:cubicBezTo>
                  <a:pt x="726698" y="14055"/>
                  <a:pt x="728475" y="24596"/>
                  <a:pt x="728475" y="38650"/>
                </a:cubicBezTo>
                <a:cubicBezTo>
                  <a:pt x="703604" y="38650"/>
                  <a:pt x="703604" y="38650"/>
                  <a:pt x="703604" y="38650"/>
                </a:cubicBezTo>
                <a:cubicBezTo>
                  <a:pt x="703604" y="33380"/>
                  <a:pt x="703604" y="29866"/>
                  <a:pt x="700051" y="26353"/>
                </a:cubicBezTo>
                <a:cubicBezTo>
                  <a:pt x="700051" y="24596"/>
                  <a:pt x="696498" y="22839"/>
                  <a:pt x="692945" y="22839"/>
                </a:cubicBezTo>
                <a:cubicBezTo>
                  <a:pt x="689392" y="22839"/>
                  <a:pt x="687615" y="24596"/>
                  <a:pt x="685839" y="26353"/>
                </a:cubicBezTo>
                <a:cubicBezTo>
                  <a:pt x="684062" y="28109"/>
                  <a:pt x="684062" y="31623"/>
                  <a:pt x="684062" y="35137"/>
                </a:cubicBezTo>
                <a:cubicBezTo>
                  <a:pt x="684062" y="43921"/>
                  <a:pt x="685839" y="45678"/>
                  <a:pt x="692945" y="49191"/>
                </a:cubicBezTo>
                <a:lnTo>
                  <a:pt x="706935" y="55340"/>
                </a:lnTo>
                <a:cubicBezTo>
                  <a:pt x="724922" y="63246"/>
                  <a:pt x="730251" y="70273"/>
                  <a:pt x="730251" y="93112"/>
                </a:cubicBezTo>
                <a:cubicBezTo>
                  <a:pt x="730251" y="105410"/>
                  <a:pt x="728475" y="115951"/>
                  <a:pt x="721369" y="121221"/>
                </a:cubicBezTo>
                <a:cubicBezTo>
                  <a:pt x="716039" y="126492"/>
                  <a:pt x="705380" y="131762"/>
                  <a:pt x="692945" y="131762"/>
                </a:cubicBezTo>
                <a:cubicBezTo>
                  <a:pt x="680509" y="131762"/>
                  <a:pt x="671627" y="128248"/>
                  <a:pt x="664521" y="121221"/>
                </a:cubicBezTo>
                <a:cubicBezTo>
                  <a:pt x="659191" y="115951"/>
                  <a:pt x="655638" y="107167"/>
                  <a:pt x="655638" y="93112"/>
                </a:cubicBezTo>
                <a:cubicBezTo>
                  <a:pt x="682286" y="93112"/>
                  <a:pt x="682286" y="93112"/>
                  <a:pt x="682286" y="93112"/>
                </a:cubicBezTo>
                <a:cubicBezTo>
                  <a:pt x="682286" y="98382"/>
                  <a:pt x="682286" y="101896"/>
                  <a:pt x="685839" y="105410"/>
                </a:cubicBezTo>
                <a:cubicBezTo>
                  <a:pt x="685839" y="107167"/>
                  <a:pt x="689392" y="108923"/>
                  <a:pt x="692945" y="108923"/>
                </a:cubicBezTo>
                <a:cubicBezTo>
                  <a:pt x="696498" y="108923"/>
                  <a:pt x="700051" y="107167"/>
                  <a:pt x="701827" y="105410"/>
                </a:cubicBezTo>
                <a:cubicBezTo>
                  <a:pt x="703604" y="103653"/>
                  <a:pt x="703604" y="100139"/>
                  <a:pt x="703604" y="94869"/>
                </a:cubicBezTo>
                <a:cubicBezTo>
                  <a:pt x="703604" y="82571"/>
                  <a:pt x="701827" y="79057"/>
                  <a:pt x="692945" y="75544"/>
                </a:cubicBezTo>
                <a:lnTo>
                  <a:pt x="678955" y="69395"/>
                </a:lnTo>
                <a:cubicBezTo>
                  <a:pt x="662744" y="63246"/>
                  <a:pt x="657415" y="56219"/>
                  <a:pt x="657415" y="36893"/>
                </a:cubicBezTo>
                <a:cubicBezTo>
                  <a:pt x="657415" y="24596"/>
                  <a:pt x="660968" y="15812"/>
                  <a:pt x="669850" y="8784"/>
                </a:cubicBezTo>
                <a:cubicBezTo>
                  <a:pt x="675180" y="3514"/>
                  <a:pt x="684062" y="0"/>
                  <a:pt x="692945" y="0"/>
                </a:cubicBezTo>
                <a:close/>
                <a:moveTo>
                  <a:pt x="609601" y="0"/>
                </a:moveTo>
                <a:cubicBezTo>
                  <a:pt x="621772" y="0"/>
                  <a:pt x="628726" y="3514"/>
                  <a:pt x="635681" y="8784"/>
                </a:cubicBezTo>
                <a:cubicBezTo>
                  <a:pt x="642636" y="14055"/>
                  <a:pt x="644375" y="24596"/>
                  <a:pt x="644375" y="38650"/>
                </a:cubicBezTo>
                <a:cubicBezTo>
                  <a:pt x="620033" y="38650"/>
                  <a:pt x="620033" y="38650"/>
                  <a:pt x="620033" y="38650"/>
                </a:cubicBezTo>
                <a:cubicBezTo>
                  <a:pt x="620033" y="33380"/>
                  <a:pt x="620033" y="29866"/>
                  <a:pt x="616556" y="26353"/>
                </a:cubicBezTo>
                <a:cubicBezTo>
                  <a:pt x="616556" y="24596"/>
                  <a:pt x="613078" y="22839"/>
                  <a:pt x="609601" y="22839"/>
                </a:cubicBezTo>
                <a:cubicBezTo>
                  <a:pt x="606123" y="22839"/>
                  <a:pt x="604385" y="24596"/>
                  <a:pt x="602646" y="26353"/>
                </a:cubicBezTo>
                <a:cubicBezTo>
                  <a:pt x="600907" y="28109"/>
                  <a:pt x="600907" y="31623"/>
                  <a:pt x="600907" y="35137"/>
                </a:cubicBezTo>
                <a:cubicBezTo>
                  <a:pt x="600907" y="43921"/>
                  <a:pt x="600907" y="45678"/>
                  <a:pt x="609601" y="49191"/>
                </a:cubicBezTo>
                <a:lnTo>
                  <a:pt x="623293" y="55340"/>
                </a:lnTo>
                <a:cubicBezTo>
                  <a:pt x="640897" y="63246"/>
                  <a:pt x="646113" y="70273"/>
                  <a:pt x="646113" y="93112"/>
                </a:cubicBezTo>
                <a:cubicBezTo>
                  <a:pt x="646113" y="105410"/>
                  <a:pt x="644375" y="115951"/>
                  <a:pt x="637420" y="121221"/>
                </a:cubicBezTo>
                <a:cubicBezTo>
                  <a:pt x="632204" y="126492"/>
                  <a:pt x="621772" y="131762"/>
                  <a:pt x="609601" y="131762"/>
                </a:cubicBezTo>
                <a:cubicBezTo>
                  <a:pt x="597430" y="131762"/>
                  <a:pt x="588736" y="128248"/>
                  <a:pt x="581782" y="121221"/>
                </a:cubicBezTo>
                <a:cubicBezTo>
                  <a:pt x="576566" y="115951"/>
                  <a:pt x="573088" y="107167"/>
                  <a:pt x="573088" y="93112"/>
                </a:cubicBezTo>
                <a:cubicBezTo>
                  <a:pt x="599169" y="93112"/>
                  <a:pt x="599169" y="93112"/>
                  <a:pt x="599169" y="93112"/>
                </a:cubicBezTo>
                <a:cubicBezTo>
                  <a:pt x="599169" y="98382"/>
                  <a:pt x="599169" y="101896"/>
                  <a:pt x="602646" y="105410"/>
                </a:cubicBezTo>
                <a:cubicBezTo>
                  <a:pt x="602646" y="107167"/>
                  <a:pt x="606123" y="107167"/>
                  <a:pt x="609601" y="108923"/>
                </a:cubicBezTo>
                <a:cubicBezTo>
                  <a:pt x="613078" y="108923"/>
                  <a:pt x="616556" y="107167"/>
                  <a:pt x="618294" y="105410"/>
                </a:cubicBezTo>
                <a:cubicBezTo>
                  <a:pt x="620033" y="101896"/>
                  <a:pt x="620033" y="98382"/>
                  <a:pt x="620033" y="93112"/>
                </a:cubicBezTo>
                <a:cubicBezTo>
                  <a:pt x="620033" y="82571"/>
                  <a:pt x="618294" y="79057"/>
                  <a:pt x="609601" y="75544"/>
                </a:cubicBezTo>
                <a:lnTo>
                  <a:pt x="595909" y="69395"/>
                </a:lnTo>
                <a:cubicBezTo>
                  <a:pt x="580043" y="63246"/>
                  <a:pt x="574827" y="56219"/>
                  <a:pt x="574827" y="36893"/>
                </a:cubicBezTo>
                <a:cubicBezTo>
                  <a:pt x="574827" y="24596"/>
                  <a:pt x="578304" y="14055"/>
                  <a:pt x="586998" y="8784"/>
                </a:cubicBezTo>
                <a:cubicBezTo>
                  <a:pt x="592214" y="3514"/>
                  <a:pt x="600907" y="0"/>
                  <a:pt x="609601" y="0"/>
                </a:cubicBezTo>
                <a:close/>
                <a:moveTo>
                  <a:pt x="407988" y="0"/>
                </a:moveTo>
                <a:lnTo>
                  <a:pt x="430213" y="0"/>
                </a:lnTo>
                <a:lnTo>
                  <a:pt x="457201" y="63500"/>
                </a:lnTo>
                <a:lnTo>
                  <a:pt x="457201" y="1588"/>
                </a:lnTo>
                <a:lnTo>
                  <a:pt x="482601" y="1588"/>
                </a:lnTo>
                <a:lnTo>
                  <a:pt x="482601" y="130175"/>
                </a:lnTo>
                <a:lnTo>
                  <a:pt x="460376" y="130175"/>
                </a:lnTo>
                <a:lnTo>
                  <a:pt x="434976" y="66675"/>
                </a:lnTo>
                <a:lnTo>
                  <a:pt x="434976" y="130175"/>
                </a:lnTo>
                <a:lnTo>
                  <a:pt x="407988" y="130175"/>
                </a:lnTo>
                <a:close/>
                <a:moveTo>
                  <a:pt x="319088" y="0"/>
                </a:moveTo>
                <a:lnTo>
                  <a:pt x="342901" y="0"/>
                </a:lnTo>
                <a:lnTo>
                  <a:pt x="342901" y="55563"/>
                </a:lnTo>
                <a:lnTo>
                  <a:pt x="368301" y="0"/>
                </a:lnTo>
                <a:lnTo>
                  <a:pt x="393701" y="0"/>
                </a:lnTo>
                <a:lnTo>
                  <a:pt x="368301" y="53975"/>
                </a:lnTo>
                <a:lnTo>
                  <a:pt x="396876" y="130175"/>
                </a:lnTo>
                <a:lnTo>
                  <a:pt x="369889" y="130175"/>
                </a:lnTo>
                <a:lnTo>
                  <a:pt x="352426" y="82550"/>
                </a:lnTo>
                <a:lnTo>
                  <a:pt x="342901" y="100013"/>
                </a:lnTo>
                <a:lnTo>
                  <a:pt x="342901" y="130175"/>
                </a:lnTo>
                <a:lnTo>
                  <a:pt x="319088" y="130175"/>
                </a:lnTo>
                <a:close/>
                <a:moveTo>
                  <a:pt x="249238" y="0"/>
                </a:moveTo>
                <a:lnTo>
                  <a:pt x="274638" y="0"/>
                </a:lnTo>
                <a:lnTo>
                  <a:pt x="306388" y="130175"/>
                </a:lnTo>
                <a:lnTo>
                  <a:pt x="280988" y="130175"/>
                </a:lnTo>
                <a:lnTo>
                  <a:pt x="276226" y="107950"/>
                </a:lnTo>
                <a:lnTo>
                  <a:pt x="247650" y="107950"/>
                </a:lnTo>
                <a:lnTo>
                  <a:pt x="242888" y="128588"/>
                </a:lnTo>
                <a:lnTo>
                  <a:pt x="215900" y="128588"/>
                </a:lnTo>
                <a:close/>
                <a:moveTo>
                  <a:pt x="150813" y="0"/>
                </a:moveTo>
                <a:lnTo>
                  <a:pt x="211138" y="0"/>
                </a:lnTo>
                <a:lnTo>
                  <a:pt x="211138" y="22225"/>
                </a:lnTo>
                <a:lnTo>
                  <a:pt x="176213" y="22225"/>
                </a:lnTo>
                <a:lnTo>
                  <a:pt x="176213" y="52387"/>
                </a:lnTo>
                <a:lnTo>
                  <a:pt x="204788" y="52387"/>
                </a:lnTo>
                <a:lnTo>
                  <a:pt x="204788" y="76200"/>
                </a:lnTo>
                <a:lnTo>
                  <a:pt x="176213" y="76200"/>
                </a:lnTo>
                <a:lnTo>
                  <a:pt x="176213" y="104775"/>
                </a:lnTo>
                <a:lnTo>
                  <a:pt x="211138" y="104775"/>
                </a:lnTo>
                <a:lnTo>
                  <a:pt x="207963" y="128587"/>
                </a:lnTo>
                <a:lnTo>
                  <a:pt x="150813" y="128587"/>
                </a:lnTo>
                <a:close/>
                <a:moveTo>
                  <a:pt x="0" y="0"/>
                </a:moveTo>
                <a:lnTo>
                  <a:pt x="28575" y="0"/>
                </a:lnTo>
                <a:lnTo>
                  <a:pt x="41275" y="90487"/>
                </a:lnTo>
                <a:lnTo>
                  <a:pt x="57150" y="0"/>
                </a:lnTo>
                <a:lnTo>
                  <a:pt x="84138" y="0"/>
                </a:lnTo>
                <a:lnTo>
                  <a:pt x="100013" y="90487"/>
                </a:lnTo>
                <a:lnTo>
                  <a:pt x="112713" y="0"/>
                </a:lnTo>
                <a:lnTo>
                  <a:pt x="139700" y="0"/>
                </a:lnTo>
                <a:lnTo>
                  <a:pt x="112713" y="128587"/>
                </a:lnTo>
                <a:lnTo>
                  <a:pt x="85725" y="128587"/>
                </a:lnTo>
                <a:lnTo>
                  <a:pt x="69850" y="38100"/>
                </a:lnTo>
                <a:lnTo>
                  <a:pt x="52388" y="128587"/>
                </a:lnTo>
                <a:lnTo>
                  <a:pt x="26988" y="128587"/>
                </a:lnTo>
                <a:close/>
              </a:path>
            </a:pathLst>
          </a:cu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3821" name="Freeform 127"/>
          <p:cNvSpPr>
            <a:spLocks/>
          </p:cNvSpPr>
          <p:nvPr/>
        </p:nvSpPr>
        <p:spPr bwMode="auto">
          <a:xfrm>
            <a:off x="6808534" y="5774420"/>
            <a:ext cx="702005" cy="168496"/>
          </a:xfrm>
          <a:custGeom>
            <a:avLst/>
            <a:gdLst/>
            <a:ahLst/>
            <a:cxnLst/>
            <a:rect l="l" t="t" r="r" b="b"/>
            <a:pathLst>
              <a:path w="568801" h="136524">
                <a:moveTo>
                  <a:pt x="377826" y="42862"/>
                </a:moveTo>
                <a:lnTo>
                  <a:pt x="366713" y="90487"/>
                </a:lnTo>
                <a:lnTo>
                  <a:pt x="388938" y="90487"/>
                </a:lnTo>
                <a:close/>
                <a:moveTo>
                  <a:pt x="211932" y="28575"/>
                </a:moveTo>
                <a:lnTo>
                  <a:pt x="202903" y="30110"/>
                </a:lnTo>
                <a:cubicBezTo>
                  <a:pt x="201613" y="61912"/>
                  <a:pt x="201613" y="61912"/>
                  <a:pt x="201613" y="61912"/>
                </a:cubicBezTo>
                <a:lnTo>
                  <a:pt x="210642" y="61912"/>
                </a:lnTo>
                <a:cubicBezTo>
                  <a:pt x="222251" y="61912"/>
                  <a:pt x="222251" y="53139"/>
                  <a:pt x="222251" y="46121"/>
                </a:cubicBezTo>
                <a:cubicBezTo>
                  <a:pt x="222251" y="37348"/>
                  <a:pt x="220531" y="28575"/>
                  <a:pt x="211932" y="28575"/>
                </a:cubicBezTo>
                <a:close/>
                <a:moveTo>
                  <a:pt x="82550" y="7937"/>
                </a:moveTo>
                <a:lnTo>
                  <a:pt x="107950" y="7937"/>
                </a:lnTo>
                <a:lnTo>
                  <a:pt x="107950" y="58737"/>
                </a:lnTo>
                <a:lnTo>
                  <a:pt x="130176" y="58737"/>
                </a:lnTo>
                <a:lnTo>
                  <a:pt x="130176" y="7937"/>
                </a:lnTo>
                <a:lnTo>
                  <a:pt x="155576" y="7937"/>
                </a:lnTo>
                <a:lnTo>
                  <a:pt x="157163" y="134937"/>
                </a:lnTo>
                <a:lnTo>
                  <a:pt x="131763" y="134937"/>
                </a:lnTo>
                <a:lnTo>
                  <a:pt x="131763" y="80962"/>
                </a:lnTo>
                <a:lnTo>
                  <a:pt x="111125" y="82550"/>
                </a:lnTo>
                <a:lnTo>
                  <a:pt x="111125" y="134937"/>
                </a:lnTo>
                <a:lnTo>
                  <a:pt x="84138" y="134937"/>
                </a:lnTo>
                <a:close/>
                <a:moveTo>
                  <a:pt x="69850" y="7937"/>
                </a:moveTo>
                <a:lnTo>
                  <a:pt x="69850" y="31750"/>
                </a:lnTo>
                <a:lnTo>
                  <a:pt x="49213" y="31750"/>
                </a:lnTo>
                <a:lnTo>
                  <a:pt x="49213" y="136524"/>
                </a:lnTo>
                <a:lnTo>
                  <a:pt x="25400" y="136524"/>
                </a:lnTo>
                <a:lnTo>
                  <a:pt x="23813" y="31750"/>
                </a:lnTo>
                <a:lnTo>
                  <a:pt x="1588" y="31750"/>
                </a:lnTo>
                <a:lnTo>
                  <a:pt x="0" y="9525"/>
                </a:lnTo>
                <a:close/>
                <a:moveTo>
                  <a:pt x="211667" y="6350"/>
                </a:moveTo>
                <a:cubicBezTo>
                  <a:pt x="239889" y="6350"/>
                  <a:pt x="246945" y="20252"/>
                  <a:pt x="246945" y="44579"/>
                </a:cubicBezTo>
                <a:cubicBezTo>
                  <a:pt x="248709" y="58480"/>
                  <a:pt x="245181" y="70644"/>
                  <a:pt x="232834" y="79332"/>
                </a:cubicBezTo>
                <a:cubicBezTo>
                  <a:pt x="254000" y="133200"/>
                  <a:pt x="254000" y="133200"/>
                  <a:pt x="254000" y="133200"/>
                </a:cubicBezTo>
                <a:lnTo>
                  <a:pt x="225778" y="133200"/>
                </a:lnTo>
                <a:cubicBezTo>
                  <a:pt x="209903" y="84545"/>
                  <a:pt x="209903" y="84545"/>
                  <a:pt x="209903" y="84545"/>
                </a:cubicBezTo>
                <a:lnTo>
                  <a:pt x="202186" y="84545"/>
                </a:lnTo>
                <a:cubicBezTo>
                  <a:pt x="202847" y="134937"/>
                  <a:pt x="202847" y="134937"/>
                  <a:pt x="202847" y="134937"/>
                </a:cubicBezTo>
                <a:cubicBezTo>
                  <a:pt x="176389" y="134937"/>
                  <a:pt x="176389" y="134937"/>
                  <a:pt x="176389" y="134937"/>
                </a:cubicBezTo>
                <a:cubicBezTo>
                  <a:pt x="174625" y="8088"/>
                  <a:pt x="174625" y="8088"/>
                  <a:pt x="174625" y="8088"/>
                </a:cubicBezTo>
                <a:cubicBezTo>
                  <a:pt x="211667" y="6350"/>
                  <a:pt x="211667" y="6350"/>
                  <a:pt x="211667" y="6350"/>
                </a:cubicBezTo>
                <a:close/>
                <a:moveTo>
                  <a:pt x="363538" y="4762"/>
                </a:moveTo>
                <a:lnTo>
                  <a:pt x="390526" y="4762"/>
                </a:lnTo>
                <a:lnTo>
                  <a:pt x="423863" y="131762"/>
                </a:lnTo>
                <a:lnTo>
                  <a:pt x="396876" y="131762"/>
                </a:lnTo>
                <a:lnTo>
                  <a:pt x="393701" y="112712"/>
                </a:lnTo>
                <a:lnTo>
                  <a:pt x="363538" y="112712"/>
                </a:lnTo>
                <a:lnTo>
                  <a:pt x="358776" y="131762"/>
                </a:lnTo>
                <a:lnTo>
                  <a:pt x="331788" y="133349"/>
                </a:lnTo>
                <a:close/>
                <a:moveTo>
                  <a:pt x="323851" y="4762"/>
                </a:moveTo>
                <a:lnTo>
                  <a:pt x="325438" y="28575"/>
                </a:lnTo>
                <a:lnTo>
                  <a:pt x="292100" y="28575"/>
                </a:lnTo>
                <a:lnTo>
                  <a:pt x="292100" y="57150"/>
                </a:lnTo>
                <a:lnTo>
                  <a:pt x="320676" y="57150"/>
                </a:lnTo>
                <a:lnTo>
                  <a:pt x="320676" y="79374"/>
                </a:lnTo>
                <a:lnTo>
                  <a:pt x="292100" y="80962"/>
                </a:lnTo>
                <a:lnTo>
                  <a:pt x="292100" y="111124"/>
                </a:lnTo>
                <a:lnTo>
                  <a:pt x="325438" y="109537"/>
                </a:lnTo>
                <a:lnTo>
                  <a:pt x="325438" y="133349"/>
                </a:lnTo>
                <a:lnTo>
                  <a:pt x="268288" y="133349"/>
                </a:lnTo>
                <a:lnTo>
                  <a:pt x="266700" y="6349"/>
                </a:lnTo>
                <a:close/>
                <a:moveTo>
                  <a:pt x="485776" y="1587"/>
                </a:moveTo>
                <a:lnTo>
                  <a:pt x="485776" y="25400"/>
                </a:lnTo>
                <a:lnTo>
                  <a:pt x="465139" y="26987"/>
                </a:lnTo>
                <a:lnTo>
                  <a:pt x="466726" y="131762"/>
                </a:lnTo>
                <a:lnTo>
                  <a:pt x="441326" y="131762"/>
                </a:lnTo>
                <a:lnTo>
                  <a:pt x="439738" y="26987"/>
                </a:lnTo>
                <a:lnTo>
                  <a:pt x="417513" y="26987"/>
                </a:lnTo>
                <a:lnTo>
                  <a:pt x="417513" y="4762"/>
                </a:lnTo>
                <a:close/>
                <a:moveTo>
                  <a:pt x="531662" y="0"/>
                </a:moveTo>
                <a:cubicBezTo>
                  <a:pt x="543833" y="0"/>
                  <a:pt x="550788" y="3513"/>
                  <a:pt x="557742" y="8784"/>
                </a:cubicBezTo>
                <a:cubicBezTo>
                  <a:pt x="564697" y="14055"/>
                  <a:pt x="566436" y="24596"/>
                  <a:pt x="566436" y="38650"/>
                </a:cubicBezTo>
                <a:cubicBezTo>
                  <a:pt x="542094" y="38650"/>
                  <a:pt x="542094" y="38650"/>
                  <a:pt x="542094" y="38650"/>
                </a:cubicBezTo>
                <a:cubicBezTo>
                  <a:pt x="542094" y="33380"/>
                  <a:pt x="542094" y="29866"/>
                  <a:pt x="538617" y="26353"/>
                </a:cubicBezTo>
                <a:cubicBezTo>
                  <a:pt x="538617" y="24596"/>
                  <a:pt x="535139" y="22839"/>
                  <a:pt x="531662" y="22839"/>
                </a:cubicBezTo>
                <a:cubicBezTo>
                  <a:pt x="528185" y="22839"/>
                  <a:pt x="526446" y="24596"/>
                  <a:pt x="524707" y="26353"/>
                </a:cubicBezTo>
                <a:cubicBezTo>
                  <a:pt x="522969" y="29866"/>
                  <a:pt x="522969" y="31623"/>
                  <a:pt x="522969" y="36894"/>
                </a:cubicBezTo>
                <a:cubicBezTo>
                  <a:pt x="522969" y="43921"/>
                  <a:pt x="524707" y="47435"/>
                  <a:pt x="531662" y="49191"/>
                </a:cubicBezTo>
                <a:lnTo>
                  <a:pt x="545354" y="55340"/>
                </a:lnTo>
                <a:cubicBezTo>
                  <a:pt x="547310" y="56219"/>
                  <a:pt x="547310" y="56219"/>
                  <a:pt x="547310" y="56219"/>
                </a:cubicBezTo>
                <a:cubicBezTo>
                  <a:pt x="564697" y="63246"/>
                  <a:pt x="568175" y="70273"/>
                  <a:pt x="568175" y="93112"/>
                </a:cubicBezTo>
                <a:cubicBezTo>
                  <a:pt x="569913" y="105410"/>
                  <a:pt x="568175" y="115951"/>
                  <a:pt x="561220" y="121221"/>
                </a:cubicBezTo>
                <a:cubicBezTo>
                  <a:pt x="556004" y="126492"/>
                  <a:pt x="545572" y="131762"/>
                  <a:pt x="533401" y="131762"/>
                </a:cubicBezTo>
                <a:cubicBezTo>
                  <a:pt x="521230" y="131762"/>
                  <a:pt x="510798" y="128249"/>
                  <a:pt x="505582" y="122978"/>
                </a:cubicBezTo>
                <a:cubicBezTo>
                  <a:pt x="500366" y="115951"/>
                  <a:pt x="496888" y="107167"/>
                  <a:pt x="496888" y="94869"/>
                </a:cubicBezTo>
                <a:cubicBezTo>
                  <a:pt x="522969" y="93112"/>
                  <a:pt x="522969" y="93112"/>
                  <a:pt x="522969" y="93112"/>
                </a:cubicBezTo>
                <a:lnTo>
                  <a:pt x="524707" y="105410"/>
                </a:lnTo>
                <a:cubicBezTo>
                  <a:pt x="526446" y="107167"/>
                  <a:pt x="529923" y="108923"/>
                  <a:pt x="533401" y="108923"/>
                </a:cubicBezTo>
                <a:lnTo>
                  <a:pt x="540356" y="105410"/>
                </a:lnTo>
                <a:cubicBezTo>
                  <a:pt x="542094" y="103653"/>
                  <a:pt x="543833" y="100139"/>
                  <a:pt x="543833" y="94869"/>
                </a:cubicBezTo>
                <a:cubicBezTo>
                  <a:pt x="543833" y="82571"/>
                  <a:pt x="542094" y="79057"/>
                  <a:pt x="531662" y="75544"/>
                </a:cubicBezTo>
                <a:lnTo>
                  <a:pt x="517970" y="70932"/>
                </a:lnTo>
                <a:cubicBezTo>
                  <a:pt x="516014" y="70273"/>
                  <a:pt x="516014" y="70273"/>
                  <a:pt x="516014" y="70273"/>
                </a:cubicBezTo>
                <a:cubicBezTo>
                  <a:pt x="503843" y="65003"/>
                  <a:pt x="496888" y="57976"/>
                  <a:pt x="496888" y="36894"/>
                </a:cubicBezTo>
                <a:cubicBezTo>
                  <a:pt x="496888" y="26353"/>
                  <a:pt x="500366" y="15812"/>
                  <a:pt x="509059" y="8784"/>
                </a:cubicBezTo>
                <a:cubicBezTo>
                  <a:pt x="514275" y="3513"/>
                  <a:pt x="522969" y="0"/>
                  <a:pt x="531662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3830" name="Freeform 136"/>
          <p:cNvSpPr>
            <a:spLocks/>
          </p:cNvSpPr>
          <p:nvPr/>
        </p:nvSpPr>
        <p:spPr bwMode="auto">
          <a:xfrm>
            <a:off x="6538447" y="4591025"/>
            <a:ext cx="1242176" cy="160660"/>
          </a:xfrm>
          <a:custGeom>
            <a:avLst/>
            <a:gdLst/>
            <a:ahLst/>
            <a:cxnLst/>
            <a:rect l="l" t="t" r="r" b="b"/>
            <a:pathLst>
              <a:path w="1006476" h="130175">
                <a:moveTo>
                  <a:pt x="379413" y="23812"/>
                </a:moveTo>
                <a:cubicBezTo>
                  <a:pt x="379413" y="55562"/>
                  <a:pt x="379413" y="55562"/>
                  <a:pt x="379413" y="55562"/>
                </a:cubicBezTo>
                <a:lnTo>
                  <a:pt x="388442" y="55562"/>
                </a:lnTo>
                <a:cubicBezTo>
                  <a:pt x="398331" y="55562"/>
                  <a:pt x="400051" y="46743"/>
                  <a:pt x="400051" y="39687"/>
                </a:cubicBezTo>
                <a:cubicBezTo>
                  <a:pt x="400051" y="32632"/>
                  <a:pt x="398331" y="23812"/>
                  <a:pt x="389732" y="23812"/>
                </a:cubicBezTo>
                <a:close/>
                <a:moveTo>
                  <a:pt x="203200" y="23812"/>
                </a:moveTo>
                <a:cubicBezTo>
                  <a:pt x="203200" y="58737"/>
                  <a:pt x="203200" y="58737"/>
                  <a:pt x="203200" y="58737"/>
                </a:cubicBezTo>
                <a:lnTo>
                  <a:pt x="212924" y="58737"/>
                </a:lnTo>
                <a:cubicBezTo>
                  <a:pt x="223573" y="58737"/>
                  <a:pt x="225425" y="48260"/>
                  <a:pt x="225425" y="41275"/>
                </a:cubicBezTo>
                <a:cubicBezTo>
                  <a:pt x="225425" y="32543"/>
                  <a:pt x="223573" y="23812"/>
                  <a:pt x="214313" y="23812"/>
                </a:cubicBezTo>
                <a:close/>
                <a:moveTo>
                  <a:pt x="115888" y="23812"/>
                </a:moveTo>
                <a:cubicBezTo>
                  <a:pt x="115888" y="58737"/>
                  <a:pt x="115888" y="58737"/>
                  <a:pt x="115888" y="58737"/>
                </a:cubicBezTo>
                <a:lnTo>
                  <a:pt x="125612" y="58737"/>
                </a:lnTo>
                <a:cubicBezTo>
                  <a:pt x="136261" y="58737"/>
                  <a:pt x="138113" y="48260"/>
                  <a:pt x="138113" y="41275"/>
                </a:cubicBezTo>
                <a:cubicBezTo>
                  <a:pt x="138113" y="32543"/>
                  <a:pt x="136261" y="23812"/>
                  <a:pt x="127001" y="23812"/>
                </a:cubicBezTo>
                <a:close/>
                <a:moveTo>
                  <a:pt x="298329" y="22225"/>
                </a:moveTo>
                <a:cubicBezTo>
                  <a:pt x="294665" y="22225"/>
                  <a:pt x="291002" y="23978"/>
                  <a:pt x="289170" y="27484"/>
                </a:cubicBezTo>
                <a:cubicBezTo>
                  <a:pt x="287338" y="32742"/>
                  <a:pt x="287338" y="48518"/>
                  <a:pt x="287338" y="64294"/>
                </a:cubicBezTo>
                <a:cubicBezTo>
                  <a:pt x="287338" y="80069"/>
                  <a:pt x="287338" y="95845"/>
                  <a:pt x="289170" y="101104"/>
                </a:cubicBezTo>
                <a:cubicBezTo>
                  <a:pt x="291002" y="104609"/>
                  <a:pt x="294665" y="106362"/>
                  <a:pt x="298329" y="106362"/>
                </a:cubicBezTo>
                <a:cubicBezTo>
                  <a:pt x="303824" y="106362"/>
                  <a:pt x="307488" y="104609"/>
                  <a:pt x="307488" y="101104"/>
                </a:cubicBezTo>
                <a:cubicBezTo>
                  <a:pt x="311151" y="95845"/>
                  <a:pt x="311151" y="80069"/>
                  <a:pt x="311151" y="64294"/>
                </a:cubicBezTo>
                <a:cubicBezTo>
                  <a:pt x="311151" y="48518"/>
                  <a:pt x="311151" y="32742"/>
                  <a:pt x="307488" y="27484"/>
                </a:cubicBezTo>
                <a:cubicBezTo>
                  <a:pt x="307488" y="23978"/>
                  <a:pt x="303824" y="22225"/>
                  <a:pt x="298329" y="22225"/>
                </a:cubicBezTo>
                <a:close/>
                <a:moveTo>
                  <a:pt x="35658" y="22225"/>
                </a:moveTo>
                <a:cubicBezTo>
                  <a:pt x="32239" y="22225"/>
                  <a:pt x="28819" y="23978"/>
                  <a:pt x="28819" y="27484"/>
                </a:cubicBezTo>
                <a:cubicBezTo>
                  <a:pt x="25400" y="32742"/>
                  <a:pt x="25400" y="48518"/>
                  <a:pt x="25400" y="64294"/>
                </a:cubicBezTo>
                <a:cubicBezTo>
                  <a:pt x="25400" y="80069"/>
                  <a:pt x="25400" y="95845"/>
                  <a:pt x="28819" y="101104"/>
                </a:cubicBezTo>
                <a:cubicBezTo>
                  <a:pt x="28819" y="104609"/>
                  <a:pt x="32239" y="106362"/>
                  <a:pt x="35658" y="106362"/>
                </a:cubicBezTo>
                <a:cubicBezTo>
                  <a:pt x="40787" y="106362"/>
                  <a:pt x="44206" y="104609"/>
                  <a:pt x="44206" y="101104"/>
                </a:cubicBezTo>
                <a:cubicBezTo>
                  <a:pt x="47625" y="95845"/>
                  <a:pt x="47625" y="80069"/>
                  <a:pt x="47625" y="64294"/>
                </a:cubicBezTo>
                <a:cubicBezTo>
                  <a:pt x="47625" y="48518"/>
                  <a:pt x="47625" y="32742"/>
                  <a:pt x="44206" y="27484"/>
                </a:cubicBezTo>
                <a:cubicBezTo>
                  <a:pt x="44206" y="23978"/>
                  <a:pt x="40787" y="22225"/>
                  <a:pt x="35658" y="22225"/>
                </a:cubicBezTo>
                <a:close/>
                <a:moveTo>
                  <a:pt x="863600" y="1587"/>
                </a:moveTo>
                <a:lnTo>
                  <a:pt x="922338" y="1587"/>
                </a:lnTo>
                <a:lnTo>
                  <a:pt x="922338" y="23812"/>
                </a:lnTo>
                <a:lnTo>
                  <a:pt x="889000" y="23812"/>
                </a:lnTo>
                <a:lnTo>
                  <a:pt x="889000" y="52387"/>
                </a:lnTo>
                <a:lnTo>
                  <a:pt x="917576" y="52387"/>
                </a:lnTo>
                <a:lnTo>
                  <a:pt x="917576" y="74612"/>
                </a:lnTo>
                <a:lnTo>
                  <a:pt x="889000" y="74612"/>
                </a:lnTo>
                <a:lnTo>
                  <a:pt x="889000" y="106362"/>
                </a:lnTo>
                <a:lnTo>
                  <a:pt x="922338" y="106362"/>
                </a:lnTo>
                <a:lnTo>
                  <a:pt x="922338" y="128587"/>
                </a:lnTo>
                <a:lnTo>
                  <a:pt x="863600" y="128587"/>
                </a:lnTo>
                <a:close/>
                <a:moveTo>
                  <a:pt x="819150" y="1587"/>
                </a:moveTo>
                <a:lnTo>
                  <a:pt x="844550" y="1587"/>
                </a:lnTo>
                <a:lnTo>
                  <a:pt x="844550" y="128587"/>
                </a:lnTo>
                <a:lnTo>
                  <a:pt x="819150" y="128587"/>
                </a:lnTo>
                <a:close/>
                <a:moveTo>
                  <a:pt x="736600" y="1587"/>
                </a:moveTo>
                <a:lnTo>
                  <a:pt x="804863" y="1587"/>
                </a:lnTo>
                <a:lnTo>
                  <a:pt x="804863" y="23812"/>
                </a:lnTo>
                <a:lnTo>
                  <a:pt x="784226" y="23812"/>
                </a:lnTo>
                <a:lnTo>
                  <a:pt x="784226" y="128587"/>
                </a:lnTo>
                <a:lnTo>
                  <a:pt x="758825" y="128587"/>
                </a:lnTo>
                <a:lnTo>
                  <a:pt x="758825" y="23812"/>
                </a:lnTo>
                <a:lnTo>
                  <a:pt x="736600" y="23812"/>
                </a:lnTo>
                <a:close/>
                <a:moveTo>
                  <a:pt x="696913" y="1587"/>
                </a:moveTo>
                <a:lnTo>
                  <a:pt x="723901" y="1587"/>
                </a:lnTo>
                <a:lnTo>
                  <a:pt x="723901" y="128587"/>
                </a:lnTo>
                <a:lnTo>
                  <a:pt x="696913" y="128587"/>
                </a:lnTo>
                <a:close/>
                <a:moveTo>
                  <a:pt x="604838" y="1587"/>
                </a:moveTo>
                <a:lnTo>
                  <a:pt x="625476" y="1587"/>
                </a:lnTo>
                <a:lnTo>
                  <a:pt x="650876" y="61912"/>
                </a:lnTo>
                <a:lnTo>
                  <a:pt x="650876" y="1587"/>
                </a:lnTo>
                <a:lnTo>
                  <a:pt x="677863" y="1587"/>
                </a:lnTo>
                <a:lnTo>
                  <a:pt x="677863" y="128587"/>
                </a:lnTo>
                <a:lnTo>
                  <a:pt x="657226" y="128587"/>
                </a:lnTo>
                <a:lnTo>
                  <a:pt x="628651" y="66675"/>
                </a:lnTo>
                <a:lnTo>
                  <a:pt x="628651" y="128587"/>
                </a:lnTo>
                <a:lnTo>
                  <a:pt x="604838" y="128587"/>
                </a:lnTo>
                <a:close/>
                <a:moveTo>
                  <a:pt x="511175" y="1587"/>
                </a:moveTo>
                <a:cubicBezTo>
                  <a:pt x="537823" y="1587"/>
                  <a:pt x="537823" y="1587"/>
                  <a:pt x="537823" y="1587"/>
                </a:cubicBezTo>
                <a:cubicBezTo>
                  <a:pt x="537823" y="95421"/>
                  <a:pt x="537823" y="95421"/>
                  <a:pt x="537823" y="95421"/>
                </a:cubicBezTo>
                <a:cubicBezTo>
                  <a:pt x="537823" y="104109"/>
                  <a:pt x="543152" y="105847"/>
                  <a:pt x="548482" y="105847"/>
                </a:cubicBezTo>
                <a:cubicBezTo>
                  <a:pt x="553811" y="105847"/>
                  <a:pt x="559141" y="104109"/>
                  <a:pt x="559141" y="95421"/>
                </a:cubicBezTo>
                <a:cubicBezTo>
                  <a:pt x="559141" y="1587"/>
                  <a:pt x="559141" y="1587"/>
                  <a:pt x="559141" y="1587"/>
                </a:cubicBezTo>
                <a:cubicBezTo>
                  <a:pt x="585788" y="1587"/>
                  <a:pt x="585788" y="1587"/>
                  <a:pt x="585788" y="1587"/>
                </a:cubicBezTo>
                <a:cubicBezTo>
                  <a:pt x="585788" y="93683"/>
                  <a:pt x="585788" y="93683"/>
                  <a:pt x="585788" y="93683"/>
                </a:cubicBezTo>
                <a:lnTo>
                  <a:pt x="575129" y="118010"/>
                </a:lnTo>
                <a:cubicBezTo>
                  <a:pt x="568023" y="124961"/>
                  <a:pt x="559141" y="130174"/>
                  <a:pt x="548482" y="130174"/>
                </a:cubicBezTo>
                <a:cubicBezTo>
                  <a:pt x="537823" y="130174"/>
                  <a:pt x="528940" y="124961"/>
                  <a:pt x="521834" y="118010"/>
                </a:cubicBezTo>
                <a:cubicBezTo>
                  <a:pt x="514728" y="112798"/>
                  <a:pt x="511175" y="104109"/>
                  <a:pt x="511175" y="93683"/>
                </a:cubicBezTo>
                <a:cubicBezTo>
                  <a:pt x="511175" y="1587"/>
                  <a:pt x="511175" y="1587"/>
                  <a:pt x="511175" y="1587"/>
                </a:cubicBezTo>
                <a:close/>
                <a:moveTo>
                  <a:pt x="431800" y="1587"/>
                </a:moveTo>
                <a:lnTo>
                  <a:pt x="500063" y="1587"/>
                </a:lnTo>
                <a:lnTo>
                  <a:pt x="500063" y="23812"/>
                </a:lnTo>
                <a:lnTo>
                  <a:pt x="477838" y="23812"/>
                </a:lnTo>
                <a:lnTo>
                  <a:pt x="477838" y="128587"/>
                </a:lnTo>
                <a:lnTo>
                  <a:pt x="452438" y="128587"/>
                </a:lnTo>
                <a:lnTo>
                  <a:pt x="452438" y="23812"/>
                </a:lnTo>
                <a:lnTo>
                  <a:pt x="431800" y="23812"/>
                </a:lnTo>
                <a:close/>
                <a:moveTo>
                  <a:pt x="352425" y="1587"/>
                </a:moveTo>
                <a:cubicBezTo>
                  <a:pt x="389551" y="1587"/>
                  <a:pt x="389551" y="1587"/>
                  <a:pt x="389551" y="1587"/>
                </a:cubicBezTo>
                <a:cubicBezTo>
                  <a:pt x="417838" y="1587"/>
                  <a:pt x="424910" y="15505"/>
                  <a:pt x="424910" y="39861"/>
                </a:cubicBezTo>
                <a:cubicBezTo>
                  <a:pt x="424910" y="53779"/>
                  <a:pt x="423142" y="65957"/>
                  <a:pt x="410766" y="72916"/>
                </a:cubicBezTo>
                <a:cubicBezTo>
                  <a:pt x="430213" y="128587"/>
                  <a:pt x="430213" y="128587"/>
                  <a:pt x="430213" y="128587"/>
                </a:cubicBezTo>
                <a:lnTo>
                  <a:pt x="401927" y="128587"/>
                </a:lnTo>
                <a:cubicBezTo>
                  <a:pt x="386016" y="78135"/>
                  <a:pt x="386016" y="78135"/>
                  <a:pt x="386016" y="78135"/>
                </a:cubicBezTo>
                <a:lnTo>
                  <a:pt x="379828" y="78135"/>
                </a:lnTo>
                <a:cubicBezTo>
                  <a:pt x="378944" y="128587"/>
                  <a:pt x="378944" y="128587"/>
                  <a:pt x="378944" y="128587"/>
                </a:cubicBezTo>
                <a:cubicBezTo>
                  <a:pt x="352425" y="128587"/>
                  <a:pt x="352425" y="128587"/>
                  <a:pt x="352425" y="128587"/>
                </a:cubicBezTo>
                <a:cubicBezTo>
                  <a:pt x="352425" y="1587"/>
                  <a:pt x="352425" y="1587"/>
                  <a:pt x="352425" y="1587"/>
                </a:cubicBezTo>
                <a:close/>
                <a:moveTo>
                  <a:pt x="177800" y="1587"/>
                </a:moveTo>
                <a:cubicBezTo>
                  <a:pt x="214390" y="1587"/>
                  <a:pt x="214390" y="1587"/>
                  <a:pt x="214390" y="1587"/>
                </a:cubicBezTo>
                <a:cubicBezTo>
                  <a:pt x="242269" y="1587"/>
                  <a:pt x="249238" y="15505"/>
                  <a:pt x="249238" y="41601"/>
                </a:cubicBezTo>
                <a:cubicBezTo>
                  <a:pt x="249238" y="65957"/>
                  <a:pt x="242269" y="81615"/>
                  <a:pt x="214390" y="81615"/>
                </a:cubicBezTo>
                <a:lnTo>
                  <a:pt x="205243" y="81615"/>
                </a:lnTo>
                <a:cubicBezTo>
                  <a:pt x="203936" y="128587"/>
                  <a:pt x="203936" y="128587"/>
                  <a:pt x="203936" y="128587"/>
                </a:cubicBezTo>
                <a:cubicBezTo>
                  <a:pt x="177800" y="128587"/>
                  <a:pt x="177800" y="128587"/>
                  <a:pt x="177800" y="128587"/>
                </a:cubicBezTo>
                <a:cubicBezTo>
                  <a:pt x="177800" y="1587"/>
                  <a:pt x="177800" y="1587"/>
                  <a:pt x="177800" y="1587"/>
                </a:cubicBezTo>
                <a:close/>
                <a:moveTo>
                  <a:pt x="90488" y="1587"/>
                </a:moveTo>
                <a:cubicBezTo>
                  <a:pt x="127078" y="1587"/>
                  <a:pt x="127078" y="1587"/>
                  <a:pt x="127078" y="1587"/>
                </a:cubicBezTo>
                <a:cubicBezTo>
                  <a:pt x="154957" y="1587"/>
                  <a:pt x="161926" y="15505"/>
                  <a:pt x="161926" y="41601"/>
                </a:cubicBezTo>
                <a:cubicBezTo>
                  <a:pt x="161926" y="65957"/>
                  <a:pt x="154957" y="81615"/>
                  <a:pt x="127078" y="81615"/>
                </a:cubicBezTo>
                <a:lnTo>
                  <a:pt x="117931" y="81615"/>
                </a:lnTo>
                <a:cubicBezTo>
                  <a:pt x="116624" y="128587"/>
                  <a:pt x="116624" y="128587"/>
                  <a:pt x="116624" y="128587"/>
                </a:cubicBezTo>
                <a:cubicBezTo>
                  <a:pt x="90488" y="128587"/>
                  <a:pt x="90488" y="128587"/>
                  <a:pt x="90488" y="128587"/>
                </a:cubicBezTo>
                <a:cubicBezTo>
                  <a:pt x="90488" y="1587"/>
                  <a:pt x="90488" y="1587"/>
                  <a:pt x="90488" y="1587"/>
                </a:cubicBezTo>
                <a:close/>
                <a:moveTo>
                  <a:pt x="969886" y="0"/>
                </a:moveTo>
                <a:cubicBezTo>
                  <a:pt x="982083" y="0"/>
                  <a:pt x="990795" y="3471"/>
                  <a:pt x="996022" y="8678"/>
                </a:cubicBezTo>
                <a:cubicBezTo>
                  <a:pt x="1002991" y="13885"/>
                  <a:pt x="1004734" y="24299"/>
                  <a:pt x="1004734" y="36449"/>
                </a:cubicBezTo>
                <a:cubicBezTo>
                  <a:pt x="980340" y="36449"/>
                  <a:pt x="980340" y="36449"/>
                  <a:pt x="980340" y="36449"/>
                </a:cubicBezTo>
                <a:cubicBezTo>
                  <a:pt x="980340" y="32978"/>
                  <a:pt x="980340" y="29506"/>
                  <a:pt x="978598" y="26035"/>
                </a:cubicBezTo>
                <a:cubicBezTo>
                  <a:pt x="976856" y="24299"/>
                  <a:pt x="975113" y="22564"/>
                  <a:pt x="969886" y="22564"/>
                </a:cubicBezTo>
                <a:cubicBezTo>
                  <a:pt x="966401" y="22564"/>
                  <a:pt x="964659" y="24299"/>
                  <a:pt x="962916" y="26035"/>
                </a:cubicBezTo>
                <a:cubicBezTo>
                  <a:pt x="961174" y="27771"/>
                  <a:pt x="961174" y="31242"/>
                  <a:pt x="961174" y="34713"/>
                </a:cubicBezTo>
                <a:cubicBezTo>
                  <a:pt x="961174" y="43392"/>
                  <a:pt x="962916" y="45127"/>
                  <a:pt x="969886" y="48599"/>
                </a:cubicBezTo>
                <a:lnTo>
                  <a:pt x="983608" y="54674"/>
                </a:lnTo>
                <a:cubicBezTo>
                  <a:pt x="985568" y="55541"/>
                  <a:pt x="985568" y="55541"/>
                  <a:pt x="985568" y="55541"/>
                </a:cubicBezTo>
                <a:cubicBezTo>
                  <a:pt x="1001249" y="60748"/>
                  <a:pt x="1006476" y="69427"/>
                  <a:pt x="1006476" y="91990"/>
                </a:cubicBezTo>
                <a:cubicBezTo>
                  <a:pt x="1006476" y="104140"/>
                  <a:pt x="1004734" y="112818"/>
                  <a:pt x="997764" y="119761"/>
                </a:cubicBezTo>
                <a:cubicBezTo>
                  <a:pt x="992537" y="124968"/>
                  <a:pt x="982083" y="130175"/>
                  <a:pt x="969886" y="130175"/>
                </a:cubicBezTo>
                <a:cubicBezTo>
                  <a:pt x="957689" y="130175"/>
                  <a:pt x="948977" y="124968"/>
                  <a:pt x="943750" y="119761"/>
                </a:cubicBezTo>
                <a:cubicBezTo>
                  <a:pt x="936781" y="114554"/>
                  <a:pt x="935038" y="104140"/>
                  <a:pt x="935038" y="91990"/>
                </a:cubicBezTo>
                <a:cubicBezTo>
                  <a:pt x="959432" y="91990"/>
                  <a:pt x="959432" y="91990"/>
                  <a:pt x="959432" y="91990"/>
                </a:cubicBezTo>
                <a:cubicBezTo>
                  <a:pt x="959432" y="97197"/>
                  <a:pt x="961174" y="100669"/>
                  <a:pt x="962916" y="104140"/>
                </a:cubicBezTo>
                <a:cubicBezTo>
                  <a:pt x="964659" y="105876"/>
                  <a:pt x="966401" y="105876"/>
                  <a:pt x="969886" y="105876"/>
                </a:cubicBezTo>
                <a:cubicBezTo>
                  <a:pt x="975113" y="105876"/>
                  <a:pt x="976856" y="105876"/>
                  <a:pt x="978598" y="104140"/>
                </a:cubicBezTo>
                <a:cubicBezTo>
                  <a:pt x="980340" y="100669"/>
                  <a:pt x="980340" y="97197"/>
                  <a:pt x="980340" y="91990"/>
                </a:cubicBezTo>
                <a:cubicBezTo>
                  <a:pt x="980340" y="79841"/>
                  <a:pt x="978598" y="78105"/>
                  <a:pt x="969886" y="74634"/>
                </a:cubicBezTo>
                <a:lnTo>
                  <a:pt x="956165" y="68559"/>
                </a:lnTo>
                <a:cubicBezTo>
                  <a:pt x="954205" y="67691"/>
                  <a:pt x="954205" y="67691"/>
                  <a:pt x="954205" y="67691"/>
                </a:cubicBezTo>
                <a:cubicBezTo>
                  <a:pt x="940265" y="62484"/>
                  <a:pt x="935038" y="55541"/>
                  <a:pt x="935038" y="36449"/>
                </a:cubicBezTo>
                <a:cubicBezTo>
                  <a:pt x="935038" y="24299"/>
                  <a:pt x="940265" y="13885"/>
                  <a:pt x="947235" y="8678"/>
                </a:cubicBezTo>
                <a:cubicBezTo>
                  <a:pt x="952462" y="3471"/>
                  <a:pt x="961174" y="0"/>
                  <a:pt x="969886" y="0"/>
                </a:cubicBezTo>
                <a:close/>
                <a:moveTo>
                  <a:pt x="298377" y="0"/>
                </a:moveTo>
                <a:cubicBezTo>
                  <a:pt x="313994" y="0"/>
                  <a:pt x="320935" y="5207"/>
                  <a:pt x="326140" y="12150"/>
                </a:cubicBezTo>
                <a:cubicBezTo>
                  <a:pt x="336551" y="24299"/>
                  <a:pt x="336551" y="46863"/>
                  <a:pt x="336551" y="64220"/>
                </a:cubicBezTo>
                <a:cubicBezTo>
                  <a:pt x="336551" y="81576"/>
                  <a:pt x="336551" y="104140"/>
                  <a:pt x="326140" y="116290"/>
                </a:cubicBezTo>
                <a:cubicBezTo>
                  <a:pt x="320935" y="123232"/>
                  <a:pt x="313994" y="130175"/>
                  <a:pt x="298377" y="130175"/>
                </a:cubicBezTo>
                <a:cubicBezTo>
                  <a:pt x="284496" y="130175"/>
                  <a:pt x="277555" y="123232"/>
                  <a:pt x="270614" y="116290"/>
                </a:cubicBezTo>
                <a:cubicBezTo>
                  <a:pt x="261938" y="104140"/>
                  <a:pt x="261938" y="81576"/>
                  <a:pt x="261938" y="64220"/>
                </a:cubicBezTo>
                <a:cubicBezTo>
                  <a:pt x="261938" y="46863"/>
                  <a:pt x="261938" y="24299"/>
                  <a:pt x="270614" y="12150"/>
                </a:cubicBezTo>
                <a:cubicBezTo>
                  <a:pt x="277555" y="5207"/>
                  <a:pt x="284496" y="0"/>
                  <a:pt x="298377" y="0"/>
                </a:cubicBezTo>
                <a:close/>
                <a:moveTo>
                  <a:pt x="36439" y="0"/>
                </a:moveTo>
                <a:cubicBezTo>
                  <a:pt x="52056" y="0"/>
                  <a:pt x="58997" y="5207"/>
                  <a:pt x="64202" y="12150"/>
                </a:cubicBezTo>
                <a:cubicBezTo>
                  <a:pt x="74613" y="24299"/>
                  <a:pt x="74613" y="46863"/>
                  <a:pt x="74613" y="64220"/>
                </a:cubicBezTo>
                <a:cubicBezTo>
                  <a:pt x="74613" y="81576"/>
                  <a:pt x="74613" y="104140"/>
                  <a:pt x="64202" y="116290"/>
                </a:cubicBezTo>
                <a:cubicBezTo>
                  <a:pt x="58997" y="123232"/>
                  <a:pt x="52056" y="130175"/>
                  <a:pt x="36439" y="130175"/>
                </a:cubicBezTo>
                <a:cubicBezTo>
                  <a:pt x="22558" y="130175"/>
                  <a:pt x="15617" y="123232"/>
                  <a:pt x="8676" y="116290"/>
                </a:cubicBezTo>
                <a:cubicBezTo>
                  <a:pt x="0" y="104140"/>
                  <a:pt x="0" y="81576"/>
                  <a:pt x="0" y="64220"/>
                </a:cubicBezTo>
                <a:cubicBezTo>
                  <a:pt x="0" y="46863"/>
                  <a:pt x="0" y="24299"/>
                  <a:pt x="8676" y="12150"/>
                </a:cubicBezTo>
                <a:cubicBezTo>
                  <a:pt x="15617" y="5207"/>
                  <a:pt x="22558" y="0"/>
                  <a:pt x="36439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3859" name="Freeform 165"/>
          <p:cNvSpPr>
            <a:spLocks/>
          </p:cNvSpPr>
          <p:nvPr/>
        </p:nvSpPr>
        <p:spPr bwMode="auto">
          <a:xfrm>
            <a:off x="6805887" y="2551425"/>
            <a:ext cx="707296" cy="619128"/>
          </a:xfrm>
          <a:custGeom>
            <a:avLst/>
            <a:gdLst/>
            <a:ahLst/>
            <a:cxnLst/>
            <a:rect l="l" t="t" r="r" b="b"/>
            <a:pathLst>
              <a:path w="573088" h="501650">
                <a:moveTo>
                  <a:pt x="552121" y="168275"/>
                </a:moveTo>
                <a:cubicBezTo>
                  <a:pt x="557363" y="178748"/>
                  <a:pt x="560857" y="189220"/>
                  <a:pt x="564352" y="199693"/>
                </a:cubicBezTo>
                <a:cubicBezTo>
                  <a:pt x="567846" y="210165"/>
                  <a:pt x="569594" y="222383"/>
                  <a:pt x="571341" y="234601"/>
                </a:cubicBezTo>
                <a:cubicBezTo>
                  <a:pt x="571341" y="236346"/>
                  <a:pt x="573088" y="236346"/>
                  <a:pt x="573088" y="238092"/>
                </a:cubicBezTo>
                <a:cubicBezTo>
                  <a:pt x="573088" y="246819"/>
                  <a:pt x="573088" y="255546"/>
                  <a:pt x="573088" y="262528"/>
                </a:cubicBezTo>
                <a:cubicBezTo>
                  <a:pt x="571341" y="267764"/>
                  <a:pt x="571341" y="273000"/>
                  <a:pt x="569594" y="278236"/>
                </a:cubicBezTo>
                <a:cubicBezTo>
                  <a:pt x="562605" y="323617"/>
                  <a:pt x="541637" y="362017"/>
                  <a:pt x="506692" y="389943"/>
                </a:cubicBezTo>
                <a:cubicBezTo>
                  <a:pt x="471746" y="417870"/>
                  <a:pt x="433306" y="430088"/>
                  <a:pt x="389624" y="430088"/>
                </a:cubicBezTo>
                <a:cubicBezTo>
                  <a:pt x="321480" y="430088"/>
                  <a:pt x="253336" y="430088"/>
                  <a:pt x="185192" y="430088"/>
                </a:cubicBezTo>
                <a:cubicBezTo>
                  <a:pt x="183444" y="430088"/>
                  <a:pt x="181697" y="430088"/>
                  <a:pt x="178202" y="430088"/>
                </a:cubicBezTo>
                <a:cubicBezTo>
                  <a:pt x="178202" y="454524"/>
                  <a:pt x="178202" y="478960"/>
                  <a:pt x="178202" y="501650"/>
                </a:cubicBezTo>
                <a:cubicBezTo>
                  <a:pt x="176455" y="501650"/>
                  <a:pt x="174708" y="499905"/>
                  <a:pt x="172961" y="498159"/>
                </a:cubicBezTo>
                <a:cubicBezTo>
                  <a:pt x="129278" y="464996"/>
                  <a:pt x="85596" y="431833"/>
                  <a:pt x="40167" y="398670"/>
                </a:cubicBezTo>
                <a:cubicBezTo>
                  <a:pt x="38420" y="398670"/>
                  <a:pt x="38420" y="396925"/>
                  <a:pt x="34925" y="395180"/>
                </a:cubicBezTo>
                <a:cubicBezTo>
                  <a:pt x="82102" y="358526"/>
                  <a:pt x="131026" y="323617"/>
                  <a:pt x="178202" y="286964"/>
                </a:cubicBezTo>
                <a:cubicBezTo>
                  <a:pt x="178202" y="311399"/>
                  <a:pt x="178202" y="335835"/>
                  <a:pt x="178202" y="358526"/>
                </a:cubicBezTo>
                <a:cubicBezTo>
                  <a:pt x="179950" y="358526"/>
                  <a:pt x="181697" y="358526"/>
                  <a:pt x="183444" y="358526"/>
                </a:cubicBezTo>
                <a:cubicBezTo>
                  <a:pt x="253336" y="358526"/>
                  <a:pt x="323227" y="360271"/>
                  <a:pt x="393118" y="358526"/>
                </a:cubicBezTo>
                <a:cubicBezTo>
                  <a:pt x="456020" y="358526"/>
                  <a:pt x="503197" y="307909"/>
                  <a:pt x="499702" y="245073"/>
                </a:cubicBezTo>
                <a:cubicBezTo>
                  <a:pt x="499702" y="236346"/>
                  <a:pt x="496208" y="225874"/>
                  <a:pt x="494461" y="217147"/>
                </a:cubicBezTo>
                <a:cubicBezTo>
                  <a:pt x="494461" y="215401"/>
                  <a:pt x="494461" y="211911"/>
                  <a:pt x="496208" y="210165"/>
                </a:cubicBezTo>
                <a:cubicBezTo>
                  <a:pt x="515428" y="196202"/>
                  <a:pt x="532901" y="182238"/>
                  <a:pt x="552121" y="168275"/>
                </a:cubicBezTo>
                <a:close/>
                <a:moveTo>
                  <a:pt x="393256" y="0"/>
                </a:moveTo>
                <a:lnTo>
                  <a:pt x="395003" y="0"/>
                </a:lnTo>
                <a:cubicBezTo>
                  <a:pt x="396751" y="1753"/>
                  <a:pt x="396751" y="3506"/>
                  <a:pt x="398499" y="3506"/>
                </a:cubicBezTo>
                <a:cubicBezTo>
                  <a:pt x="442194" y="38563"/>
                  <a:pt x="487637" y="71868"/>
                  <a:pt x="531332" y="105172"/>
                </a:cubicBezTo>
                <a:cubicBezTo>
                  <a:pt x="533080" y="105172"/>
                  <a:pt x="534827" y="106925"/>
                  <a:pt x="536575" y="108678"/>
                </a:cubicBezTo>
                <a:cubicBezTo>
                  <a:pt x="489385" y="143735"/>
                  <a:pt x="442194" y="180545"/>
                  <a:pt x="393256" y="215602"/>
                </a:cubicBezTo>
                <a:cubicBezTo>
                  <a:pt x="393256" y="191062"/>
                  <a:pt x="393256" y="168275"/>
                  <a:pt x="393256" y="145488"/>
                </a:cubicBezTo>
                <a:cubicBezTo>
                  <a:pt x="391508" y="143735"/>
                  <a:pt x="389760" y="143735"/>
                  <a:pt x="388012" y="143735"/>
                </a:cubicBezTo>
                <a:cubicBezTo>
                  <a:pt x="318100" y="143735"/>
                  <a:pt x="248188" y="143735"/>
                  <a:pt x="180024" y="143735"/>
                </a:cubicBezTo>
                <a:cubicBezTo>
                  <a:pt x="117103" y="145488"/>
                  <a:pt x="68164" y="196321"/>
                  <a:pt x="71660" y="257671"/>
                </a:cubicBezTo>
                <a:cubicBezTo>
                  <a:pt x="71660" y="268188"/>
                  <a:pt x="75156" y="276953"/>
                  <a:pt x="76904" y="287470"/>
                </a:cubicBezTo>
                <a:lnTo>
                  <a:pt x="75156" y="292728"/>
                </a:lnTo>
                <a:cubicBezTo>
                  <a:pt x="57678" y="306751"/>
                  <a:pt x="38452" y="320774"/>
                  <a:pt x="19226" y="336550"/>
                </a:cubicBezTo>
                <a:cubicBezTo>
                  <a:pt x="15730" y="326033"/>
                  <a:pt x="10487" y="315516"/>
                  <a:pt x="6991" y="304999"/>
                </a:cubicBezTo>
                <a:cubicBezTo>
                  <a:pt x="3496" y="292728"/>
                  <a:pt x="3496" y="282211"/>
                  <a:pt x="0" y="269941"/>
                </a:cubicBezTo>
                <a:cubicBezTo>
                  <a:pt x="0" y="257671"/>
                  <a:pt x="0" y="248907"/>
                  <a:pt x="0" y="240143"/>
                </a:cubicBezTo>
                <a:cubicBezTo>
                  <a:pt x="0" y="234884"/>
                  <a:pt x="0" y="229625"/>
                  <a:pt x="1748" y="224367"/>
                </a:cubicBezTo>
                <a:cubicBezTo>
                  <a:pt x="8739" y="178792"/>
                  <a:pt x="29713" y="141982"/>
                  <a:pt x="66417" y="112183"/>
                </a:cubicBezTo>
                <a:cubicBezTo>
                  <a:pt x="99625" y="84138"/>
                  <a:pt x="139824" y="71868"/>
                  <a:pt x="183519" y="71868"/>
                </a:cubicBezTo>
                <a:cubicBezTo>
                  <a:pt x="249936" y="71868"/>
                  <a:pt x="318100" y="71868"/>
                  <a:pt x="386264" y="71868"/>
                </a:cubicBezTo>
                <a:lnTo>
                  <a:pt x="393256" y="71868"/>
                </a:lnTo>
                <a:cubicBezTo>
                  <a:pt x="393256" y="47327"/>
                  <a:pt x="393256" y="24540"/>
                  <a:pt x="393256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3861" name="Freeform 167"/>
          <p:cNvSpPr>
            <a:spLocks/>
          </p:cNvSpPr>
          <p:nvPr/>
        </p:nvSpPr>
        <p:spPr bwMode="auto">
          <a:xfrm>
            <a:off x="6905431" y="4978957"/>
            <a:ext cx="508209" cy="654395"/>
          </a:xfrm>
          <a:custGeom>
            <a:avLst/>
            <a:gdLst/>
            <a:ahLst/>
            <a:cxnLst/>
            <a:rect l="l" t="t" r="r" b="b"/>
            <a:pathLst>
              <a:path w="411778" h="530224">
                <a:moveTo>
                  <a:pt x="323898" y="300850"/>
                </a:moveTo>
                <a:cubicBezTo>
                  <a:pt x="366081" y="292100"/>
                  <a:pt x="408263" y="325350"/>
                  <a:pt x="411778" y="372600"/>
                </a:cubicBezTo>
                <a:lnTo>
                  <a:pt x="411778" y="379600"/>
                </a:lnTo>
                <a:cubicBezTo>
                  <a:pt x="411778" y="423350"/>
                  <a:pt x="411778" y="467100"/>
                  <a:pt x="411778" y="510850"/>
                </a:cubicBezTo>
                <a:cubicBezTo>
                  <a:pt x="362566" y="514350"/>
                  <a:pt x="313353" y="514350"/>
                  <a:pt x="264140" y="514350"/>
                </a:cubicBezTo>
                <a:cubicBezTo>
                  <a:pt x="264140" y="467100"/>
                  <a:pt x="264140" y="421600"/>
                  <a:pt x="264140" y="377850"/>
                </a:cubicBezTo>
                <a:cubicBezTo>
                  <a:pt x="264140" y="339350"/>
                  <a:pt x="288747" y="307850"/>
                  <a:pt x="323898" y="300850"/>
                </a:cubicBezTo>
                <a:close/>
                <a:moveTo>
                  <a:pt x="332848" y="187325"/>
                </a:moveTo>
                <a:cubicBezTo>
                  <a:pt x="336301" y="187325"/>
                  <a:pt x="339755" y="187325"/>
                  <a:pt x="343208" y="187325"/>
                </a:cubicBezTo>
                <a:cubicBezTo>
                  <a:pt x="346662" y="189080"/>
                  <a:pt x="350115" y="189080"/>
                  <a:pt x="353569" y="190834"/>
                </a:cubicBezTo>
                <a:cubicBezTo>
                  <a:pt x="374290" y="199607"/>
                  <a:pt x="386377" y="222417"/>
                  <a:pt x="382924" y="245227"/>
                </a:cubicBezTo>
                <a:cubicBezTo>
                  <a:pt x="379470" y="269791"/>
                  <a:pt x="360476" y="287337"/>
                  <a:pt x="338028" y="287337"/>
                </a:cubicBezTo>
                <a:cubicBezTo>
                  <a:pt x="315580" y="287337"/>
                  <a:pt x="296586" y="269791"/>
                  <a:pt x="293133" y="246981"/>
                </a:cubicBezTo>
                <a:cubicBezTo>
                  <a:pt x="287952" y="218908"/>
                  <a:pt x="305220" y="192589"/>
                  <a:pt x="329394" y="189080"/>
                </a:cubicBezTo>
                <a:cubicBezTo>
                  <a:pt x="331121" y="189080"/>
                  <a:pt x="331121" y="187325"/>
                  <a:pt x="332848" y="187325"/>
                </a:cubicBezTo>
                <a:close/>
                <a:moveTo>
                  <a:pt x="95328" y="183857"/>
                </a:moveTo>
                <a:cubicBezTo>
                  <a:pt x="165365" y="169862"/>
                  <a:pt x="231899" y="224091"/>
                  <a:pt x="237152" y="301062"/>
                </a:cubicBezTo>
                <a:cubicBezTo>
                  <a:pt x="237152" y="304561"/>
                  <a:pt x="237152" y="308059"/>
                  <a:pt x="237152" y="311558"/>
                </a:cubicBezTo>
                <a:cubicBezTo>
                  <a:pt x="237152" y="383280"/>
                  <a:pt x="237152" y="453254"/>
                  <a:pt x="237152" y="523227"/>
                </a:cubicBezTo>
                <a:cubicBezTo>
                  <a:pt x="237152" y="526725"/>
                  <a:pt x="237152" y="528475"/>
                  <a:pt x="237152" y="530224"/>
                </a:cubicBezTo>
                <a:cubicBezTo>
                  <a:pt x="158361" y="530224"/>
                  <a:pt x="79570" y="530224"/>
                  <a:pt x="778" y="530224"/>
                </a:cubicBezTo>
                <a:cubicBezTo>
                  <a:pt x="778" y="453254"/>
                  <a:pt x="-973" y="381531"/>
                  <a:pt x="778" y="308059"/>
                </a:cubicBezTo>
                <a:cubicBezTo>
                  <a:pt x="778" y="246833"/>
                  <a:pt x="39298" y="196102"/>
                  <a:pt x="95328" y="183857"/>
                </a:cubicBezTo>
                <a:close/>
                <a:moveTo>
                  <a:pt x="108668" y="0"/>
                </a:moveTo>
                <a:cubicBezTo>
                  <a:pt x="113891" y="0"/>
                  <a:pt x="120856" y="0"/>
                  <a:pt x="127820" y="0"/>
                </a:cubicBezTo>
                <a:cubicBezTo>
                  <a:pt x="133043" y="1743"/>
                  <a:pt x="138267" y="3486"/>
                  <a:pt x="143490" y="5229"/>
                </a:cubicBezTo>
                <a:cubicBezTo>
                  <a:pt x="178313" y="19171"/>
                  <a:pt x="197465" y="55770"/>
                  <a:pt x="192242" y="94111"/>
                </a:cubicBezTo>
                <a:cubicBezTo>
                  <a:pt x="187018" y="130710"/>
                  <a:pt x="153937" y="160337"/>
                  <a:pt x="117373" y="160337"/>
                </a:cubicBezTo>
                <a:cubicBezTo>
                  <a:pt x="82551" y="160337"/>
                  <a:pt x="51210" y="132452"/>
                  <a:pt x="44246" y="95854"/>
                </a:cubicBezTo>
                <a:cubicBezTo>
                  <a:pt x="35540" y="50541"/>
                  <a:pt x="63398" y="8714"/>
                  <a:pt x="105185" y="1743"/>
                </a:cubicBezTo>
                <a:cubicBezTo>
                  <a:pt x="106927" y="1743"/>
                  <a:pt x="106927" y="0"/>
                  <a:pt x="108668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3865" name="Freeform 171"/>
          <p:cNvSpPr>
            <a:spLocks/>
          </p:cNvSpPr>
          <p:nvPr/>
        </p:nvSpPr>
        <p:spPr bwMode="auto">
          <a:xfrm>
            <a:off x="6789063" y="3851728"/>
            <a:ext cx="740944" cy="614251"/>
          </a:xfrm>
          <a:custGeom>
            <a:avLst/>
            <a:gdLst/>
            <a:ahLst/>
            <a:cxnLst/>
            <a:rect l="l" t="t" r="r" b="b"/>
            <a:pathLst>
              <a:path w="600352" h="497698">
                <a:moveTo>
                  <a:pt x="217765" y="206902"/>
                </a:moveTo>
                <a:cubicBezTo>
                  <a:pt x="174804" y="206902"/>
                  <a:pt x="139977" y="241373"/>
                  <a:pt x="139977" y="283896"/>
                </a:cubicBezTo>
                <a:cubicBezTo>
                  <a:pt x="139977" y="326419"/>
                  <a:pt x="174804" y="360890"/>
                  <a:pt x="217765" y="360890"/>
                </a:cubicBezTo>
                <a:cubicBezTo>
                  <a:pt x="260726" y="360890"/>
                  <a:pt x="295553" y="326419"/>
                  <a:pt x="295553" y="283896"/>
                </a:cubicBezTo>
                <a:cubicBezTo>
                  <a:pt x="295553" y="241373"/>
                  <a:pt x="260726" y="206902"/>
                  <a:pt x="217765" y="206902"/>
                </a:cubicBezTo>
                <a:close/>
                <a:moveTo>
                  <a:pt x="197763" y="70377"/>
                </a:moveTo>
                <a:cubicBezTo>
                  <a:pt x="209987" y="70377"/>
                  <a:pt x="223957" y="70377"/>
                  <a:pt x="236181" y="70377"/>
                </a:cubicBezTo>
                <a:cubicBezTo>
                  <a:pt x="243166" y="70377"/>
                  <a:pt x="248404" y="72127"/>
                  <a:pt x="251897" y="79125"/>
                </a:cubicBezTo>
                <a:cubicBezTo>
                  <a:pt x="257136" y="89622"/>
                  <a:pt x="260628" y="98369"/>
                  <a:pt x="265867" y="108866"/>
                </a:cubicBezTo>
                <a:cubicBezTo>
                  <a:pt x="267613" y="112365"/>
                  <a:pt x="267613" y="114114"/>
                  <a:pt x="269359" y="117613"/>
                </a:cubicBezTo>
                <a:cubicBezTo>
                  <a:pt x="271106" y="126361"/>
                  <a:pt x="276344" y="129860"/>
                  <a:pt x="283329" y="133359"/>
                </a:cubicBezTo>
                <a:cubicBezTo>
                  <a:pt x="288568" y="133359"/>
                  <a:pt x="290314" y="133359"/>
                  <a:pt x="295553" y="131609"/>
                </a:cubicBezTo>
                <a:cubicBezTo>
                  <a:pt x="309523" y="126361"/>
                  <a:pt x="325239" y="119363"/>
                  <a:pt x="340956" y="114114"/>
                </a:cubicBezTo>
                <a:cubicBezTo>
                  <a:pt x="346194" y="112365"/>
                  <a:pt x="351433" y="112365"/>
                  <a:pt x="356672" y="117613"/>
                </a:cubicBezTo>
                <a:cubicBezTo>
                  <a:pt x="365403" y="128110"/>
                  <a:pt x="375881" y="136858"/>
                  <a:pt x="384612" y="145605"/>
                </a:cubicBezTo>
                <a:cubicBezTo>
                  <a:pt x="389851" y="150854"/>
                  <a:pt x="391597" y="156102"/>
                  <a:pt x="389851" y="163100"/>
                </a:cubicBezTo>
                <a:cubicBezTo>
                  <a:pt x="382866" y="177096"/>
                  <a:pt x="377627" y="191092"/>
                  <a:pt x="372388" y="206837"/>
                </a:cubicBezTo>
                <a:cubicBezTo>
                  <a:pt x="370642" y="210336"/>
                  <a:pt x="370642" y="215585"/>
                  <a:pt x="372388" y="220833"/>
                </a:cubicBezTo>
                <a:cubicBezTo>
                  <a:pt x="374134" y="226082"/>
                  <a:pt x="377627" y="229581"/>
                  <a:pt x="382866" y="231330"/>
                </a:cubicBezTo>
                <a:cubicBezTo>
                  <a:pt x="396836" y="236579"/>
                  <a:pt x="410806" y="241827"/>
                  <a:pt x="424776" y="247076"/>
                </a:cubicBezTo>
                <a:cubicBezTo>
                  <a:pt x="431761" y="250575"/>
                  <a:pt x="435253" y="255823"/>
                  <a:pt x="435253" y="264570"/>
                </a:cubicBezTo>
                <a:cubicBezTo>
                  <a:pt x="435253" y="278566"/>
                  <a:pt x="435253" y="290813"/>
                  <a:pt x="435253" y="304809"/>
                </a:cubicBezTo>
                <a:cubicBezTo>
                  <a:pt x="435253" y="310057"/>
                  <a:pt x="433507" y="313556"/>
                  <a:pt x="430014" y="315306"/>
                </a:cubicBezTo>
                <a:cubicBezTo>
                  <a:pt x="423029" y="318805"/>
                  <a:pt x="416044" y="322304"/>
                  <a:pt x="407313" y="325803"/>
                </a:cubicBezTo>
                <a:cubicBezTo>
                  <a:pt x="398582" y="331051"/>
                  <a:pt x="389851" y="334550"/>
                  <a:pt x="379373" y="338049"/>
                </a:cubicBezTo>
                <a:lnTo>
                  <a:pt x="374134" y="343298"/>
                </a:lnTo>
                <a:cubicBezTo>
                  <a:pt x="368896" y="350296"/>
                  <a:pt x="370642" y="357293"/>
                  <a:pt x="374134" y="364291"/>
                </a:cubicBezTo>
                <a:cubicBezTo>
                  <a:pt x="381119" y="376538"/>
                  <a:pt x="384612" y="390534"/>
                  <a:pt x="389851" y="402780"/>
                </a:cubicBezTo>
                <a:cubicBezTo>
                  <a:pt x="393343" y="409778"/>
                  <a:pt x="391597" y="415027"/>
                  <a:pt x="386358" y="422025"/>
                </a:cubicBezTo>
                <a:cubicBezTo>
                  <a:pt x="375881" y="430772"/>
                  <a:pt x="367149" y="439519"/>
                  <a:pt x="356672" y="448267"/>
                </a:cubicBezTo>
                <a:lnTo>
                  <a:pt x="347941" y="455265"/>
                </a:lnTo>
                <a:cubicBezTo>
                  <a:pt x="342702" y="453515"/>
                  <a:pt x="337463" y="451766"/>
                  <a:pt x="333971" y="450016"/>
                </a:cubicBezTo>
                <a:cubicBezTo>
                  <a:pt x="320001" y="444768"/>
                  <a:pt x="307777" y="439519"/>
                  <a:pt x="293807" y="434271"/>
                </a:cubicBezTo>
                <a:cubicBezTo>
                  <a:pt x="290314" y="434271"/>
                  <a:pt x="288568" y="434271"/>
                  <a:pt x="285076" y="434271"/>
                </a:cubicBezTo>
                <a:cubicBezTo>
                  <a:pt x="276344" y="437770"/>
                  <a:pt x="272852" y="443018"/>
                  <a:pt x="269359" y="450016"/>
                </a:cubicBezTo>
                <a:cubicBezTo>
                  <a:pt x="265867" y="464012"/>
                  <a:pt x="258882" y="476259"/>
                  <a:pt x="253643" y="488505"/>
                </a:cubicBezTo>
                <a:cubicBezTo>
                  <a:pt x="250151" y="495503"/>
                  <a:pt x="246658" y="499002"/>
                  <a:pt x="237927" y="497253"/>
                </a:cubicBezTo>
                <a:cubicBezTo>
                  <a:pt x="225703" y="497253"/>
                  <a:pt x="211733" y="497253"/>
                  <a:pt x="197763" y="497253"/>
                </a:cubicBezTo>
                <a:cubicBezTo>
                  <a:pt x="190778" y="499002"/>
                  <a:pt x="185539" y="495503"/>
                  <a:pt x="183793" y="488505"/>
                </a:cubicBezTo>
                <a:cubicBezTo>
                  <a:pt x="176808" y="474509"/>
                  <a:pt x="169823" y="462263"/>
                  <a:pt x="164584" y="448267"/>
                </a:cubicBezTo>
                <a:cubicBezTo>
                  <a:pt x="161092" y="437770"/>
                  <a:pt x="154107" y="436020"/>
                  <a:pt x="147122" y="434271"/>
                </a:cubicBezTo>
                <a:cubicBezTo>
                  <a:pt x="145375" y="432522"/>
                  <a:pt x="143629" y="434271"/>
                  <a:pt x="141883" y="434271"/>
                </a:cubicBezTo>
                <a:cubicBezTo>
                  <a:pt x="126167" y="441269"/>
                  <a:pt x="110450" y="448267"/>
                  <a:pt x="94734" y="453515"/>
                </a:cubicBezTo>
                <a:cubicBezTo>
                  <a:pt x="89495" y="457014"/>
                  <a:pt x="82510" y="455265"/>
                  <a:pt x="79018" y="450016"/>
                </a:cubicBezTo>
                <a:cubicBezTo>
                  <a:pt x="68540" y="441269"/>
                  <a:pt x="59809" y="430772"/>
                  <a:pt x="51078" y="422025"/>
                </a:cubicBezTo>
                <a:cubicBezTo>
                  <a:pt x="44093" y="416776"/>
                  <a:pt x="42347" y="411528"/>
                  <a:pt x="45839" y="404530"/>
                </a:cubicBezTo>
                <a:cubicBezTo>
                  <a:pt x="51078" y="390534"/>
                  <a:pt x="56317" y="376538"/>
                  <a:pt x="63302" y="362542"/>
                </a:cubicBezTo>
                <a:cubicBezTo>
                  <a:pt x="66794" y="353794"/>
                  <a:pt x="61555" y="346797"/>
                  <a:pt x="59809" y="339799"/>
                </a:cubicBezTo>
                <a:cubicBezTo>
                  <a:pt x="58063" y="339799"/>
                  <a:pt x="56317" y="339799"/>
                  <a:pt x="54570" y="338049"/>
                </a:cubicBezTo>
                <a:cubicBezTo>
                  <a:pt x="40600" y="332801"/>
                  <a:pt x="24884" y="325803"/>
                  <a:pt x="10914" y="320554"/>
                </a:cubicBezTo>
                <a:cubicBezTo>
                  <a:pt x="2183" y="317055"/>
                  <a:pt x="-1310" y="311807"/>
                  <a:pt x="437" y="303059"/>
                </a:cubicBezTo>
                <a:cubicBezTo>
                  <a:pt x="437" y="289063"/>
                  <a:pt x="437" y="276817"/>
                  <a:pt x="437" y="262821"/>
                </a:cubicBezTo>
                <a:cubicBezTo>
                  <a:pt x="437" y="257573"/>
                  <a:pt x="2183" y="254074"/>
                  <a:pt x="5675" y="252324"/>
                </a:cubicBezTo>
                <a:cubicBezTo>
                  <a:pt x="12660" y="248825"/>
                  <a:pt x="19645" y="245326"/>
                  <a:pt x="26630" y="241827"/>
                </a:cubicBezTo>
                <a:cubicBezTo>
                  <a:pt x="35362" y="238328"/>
                  <a:pt x="45839" y="233080"/>
                  <a:pt x="54570" y="229581"/>
                </a:cubicBezTo>
                <a:cubicBezTo>
                  <a:pt x="58063" y="229581"/>
                  <a:pt x="59809" y="227831"/>
                  <a:pt x="61555" y="224332"/>
                </a:cubicBezTo>
                <a:cubicBezTo>
                  <a:pt x="65048" y="217334"/>
                  <a:pt x="65048" y="210336"/>
                  <a:pt x="61555" y="203338"/>
                </a:cubicBezTo>
                <a:cubicBezTo>
                  <a:pt x="54570" y="191092"/>
                  <a:pt x="49332" y="178845"/>
                  <a:pt x="44093" y="164850"/>
                </a:cubicBezTo>
                <a:cubicBezTo>
                  <a:pt x="42347" y="157852"/>
                  <a:pt x="42347" y="152603"/>
                  <a:pt x="49332" y="147355"/>
                </a:cubicBezTo>
                <a:cubicBezTo>
                  <a:pt x="58063" y="138607"/>
                  <a:pt x="66794" y="129860"/>
                  <a:pt x="75525" y="119363"/>
                </a:cubicBezTo>
                <a:cubicBezTo>
                  <a:pt x="80764" y="114114"/>
                  <a:pt x="87749" y="112365"/>
                  <a:pt x="94734" y="115864"/>
                </a:cubicBezTo>
                <a:cubicBezTo>
                  <a:pt x="110450" y="121112"/>
                  <a:pt x="126167" y="126361"/>
                  <a:pt x="140137" y="133359"/>
                </a:cubicBezTo>
                <a:cubicBezTo>
                  <a:pt x="143629" y="135108"/>
                  <a:pt x="147122" y="133359"/>
                  <a:pt x="150614" y="133359"/>
                </a:cubicBezTo>
                <a:cubicBezTo>
                  <a:pt x="157599" y="131609"/>
                  <a:pt x="162838" y="126361"/>
                  <a:pt x="164584" y="117613"/>
                </a:cubicBezTo>
                <a:cubicBezTo>
                  <a:pt x="169823" y="105367"/>
                  <a:pt x="175062" y="93120"/>
                  <a:pt x="180300" y="80874"/>
                </a:cubicBezTo>
                <a:cubicBezTo>
                  <a:pt x="183793" y="72127"/>
                  <a:pt x="189032" y="70377"/>
                  <a:pt x="197763" y="70377"/>
                </a:cubicBezTo>
                <a:close/>
                <a:moveTo>
                  <a:pt x="500340" y="62440"/>
                </a:moveTo>
                <a:cubicBezTo>
                  <a:pt x="481051" y="62440"/>
                  <a:pt x="465415" y="78076"/>
                  <a:pt x="465415" y="97365"/>
                </a:cubicBezTo>
                <a:cubicBezTo>
                  <a:pt x="465415" y="116654"/>
                  <a:pt x="481051" y="132290"/>
                  <a:pt x="500340" y="132290"/>
                </a:cubicBezTo>
                <a:cubicBezTo>
                  <a:pt x="519629" y="132290"/>
                  <a:pt x="535265" y="116654"/>
                  <a:pt x="535265" y="97365"/>
                </a:cubicBezTo>
                <a:cubicBezTo>
                  <a:pt x="535265" y="78076"/>
                  <a:pt x="519629" y="62440"/>
                  <a:pt x="500340" y="62440"/>
                </a:cubicBezTo>
                <a:close/>
                <a:moveTo>
                  <a:pt x="491567" y="683"/>
                </a:moveTo>
                <a:cubicBezTo>
                  <a:pt x="496831" y="683"/>
                  <a:pt x="503849" y="683"/>
                  <a:pt x="509113" y="683"/>
                </a:cubicBezTo>
                <a:cubicBezTo>
                  <a:pt x="512622" y="-1060"/>
                  <a:pt x="514377" y="683"/>
                  <a:pt x="516131" y="4170"/>
                </a:cubicBezTo>
                <a:cubicBezTo>
                  <a:pt x="517886" y="9400"/>
                  <a:pt x="519640" y="12887"/>
                  <a:pt x="523150" y="18117"/>
                </a:cubicBezTo>
                <a:cubicBezTo>
                  <a:pt x="523150" y="19861"/>
                  <a:pt x="523150" y="19861"/>
                  <a:pt x="524904" y="21604"/>
                </a:cubicBezTo>
                <a:cubicBezTo>
                  <a:pt x="524904" y="25091"/>
                  <a:pt x="526659" y="26834"/>
                  <a:pt x="530168" y="28578"/>
                </a:cubicBezTo>
                <a:cubicBezTo>
                  <a:pt x="531923" y="28578"/>
                  <a:pt x="533677" y="28578"/>
                  <a:pt x="535432" y="28578"/>
                </a:cubicBezTo>
                <a:cubicBezTo>
                  <a:pt x="542450" y="25091"/>
                  <a:pt x="549469" y="23348"/>
                  <a:pt x="556487" y="19861"/>
                </a:cubicBezTo>
                <a:cubicBezTo>
                  <a:pt x="559996" y="18117"/>
                  <a:pt x="561751" y="19861"/>
                  <a:pt x="563506" y="21604"/>
                </a:cubicBezTo>
                <a:cubicBezTo>
                  <a:pt x="568769" y="25091"/>
                  <a:pt x="572279" y="30321"/>
                  <a:pt x="577542" y="33808"/>
                </a:cubicBezTo>
                <a:cubicBezTo>
                  <a:pt x="579297" y="37295"/>
                  <a:pt x="581052" y="39038"/>
                  <a:pt x="579297" y="42525"/>
                </a:cubicBezTo>
                <a:cubicBezTo>
                  <a:pt x="575788" y="49499"/>
                  <a:pt x="574033" y="54729"/>
                  <a:pt x="570524" y="61703"/>
                </a:cubicBezTo>
                <a:cubicBezTo>
                  <a:pt x="570524" y="63446"/>
                  <a:pt x="570524" y="65189"/>
                  <a:pt x="570524" y="68676"/>
                </a:cubicBezTo>
                <a:cubicBezTo>
                  <a:pt x="572279" y="70420"/>
                  <a:pt x="574033" y="72163"/>
                  <a:pt x="575788" y="73907"/>
                </a:cubicBezTo>
                <a:cubicBezTo>
                  <a:pt x="582806" y="75650"/>
                  <a:pt x="589825" y="77394"/>
                  <a:pt x="595088" y="80880"/>
                </a:cubicBezTo>
                <a:cubicBezTo>
                  <a:pt x="598598" y="82624"/>
                  <a:pt x="600352" y="84367"/>
                  <a:pt x="600352" y="87854"/>
                </a:cubicBezTo>
                <a:cubicBezTo>
                  <a:pt x="600352" y="94828"/>
                  <a:pt x="600352" y="100058"/>
                  <a:pt x="600352" y="107032"/>
                </a:cubicBezTo>
                <a:cubicBezTo>
                  <a:pt x="600352" y="108775"/>
                  <a:pt x="600352" y="110518"/>
                  <a:pt x="596843" y="112262"/>
                </a:cubicBezTo>
                <a:cubicBezTo>
                  <a:pt x="595088" y="114005"/>
                  <a:pt x="591579" y="115749"/>
                  <a:pt x="588070" y="115749"/>
                </a:cubicBezTo>
                <a:cubicBezTo>
                  <a:pt x="582806" y="117492"/>
                  <a:pt x="579297" y="119235"/>
                  <a:pt x="575788" y="120979"/>
                </a:cubicBezTo>
                <a:cubicBezTo>
                  <a:pt x="574033" y="122722"/>
                  <a:pt x="572279" y="122722"/>
                  <a:pt x="572279" y="124466"/>
                </a:cubicBezTo>
                <a:cubicBezTo>
                  <a:pt x="570524" y="127953"/>
                  <a:pt x="570524" y="131439"/>
                  <a:pt x="572279" y="134926"/>
                </a:cubicBezTo>
                <a:cubicBezTo>
                  <a:pt x="575788" y="140156"/>
                  <a:pt x="577542" y="145387"/>
                  <a:pt x="579297" y="150617"/>
                </a:cubicBezTo>
                <a:cubicBezTo>
                  <a:pt x="581052" y="154104"/>
                  <a:pt x="581052" y="157591"/>
                  <a:pt x="577542" y="159334"/>
                </a:cubicBezTo>
                <a:cubicBezTo>
                  <a:pt x="572279" y="164564"/>
                  <a:pt x="568769" y="168051"/>
                  <a:pt x="565260" y="171538"/>
                </a:cubicBezTo>
                <a:cubicBezTo>
                  <a:pt x="563506" y="173281"/>
                  <a:pt x="561751" y="173281"/>
                  <a:pt x="559996" y="175025"/>
                </a:cubicBezTo>
                <a:lnTo>
                  <a:pt x="552978" y="173281"/>
                </a:lnTo>
                <a:cubicBezTo>
                  <a:pt x="547714" y="169794"/>
                  <a:pt x="540696" y="168051"/>
                  <a:pt x="535432" y="166308"/>
                </a:cubicBezTo>
                <a:lnTo>
                  <a:pt x="524904" y="173281"/>
                </a:lnTo>
                <a:cubicBezTo>
                  <a:pt x="521395" y="178511"/>
                  <a:pt x="519640" y="183742"/>
                  <a:pt x="517886" y="190715"/>
                </a:cubicBezTo>
                <a:cubicBezTo>
                  <a:pt x="516131" y="192459"/>
                  <a:pt x="512622" y="194202"/>
                  <a:pt x="509113" y="194202"/>
                </a:cubicBezTo>
                <a:cubicBezTo>
                  <a:pt x="503849" y="194202"/>
                  <a:pt x="496831" y="194202"/>
                  <a:pt x="491567" y="194202"/>
                </a:cubicBezTo>
                <a:cubicBezTo>
                  <a:pt x="488058" y="194202"/>
                  <a:pt x="486303" y="194202"/>
                  <a:pt x="484548" y="190715"/>
                </a:cubicBezTo>
                <a:cubicBezTo>
                  <a:pt x="481039" y="183742"/>
                  <a:pt x="479284" y="178511"/>
                  <a:pt x="475775" y="171538"/>
                </a:cubicBezTo>
                <a:cubicBezTo>
                  <a:pt x="474021" y="168051"/>
                  <a:pt x="470511" y="166308"/>
                  <a:pt x="467002" y="164564"/>
                </a:cubicBezTo>
                <a:cubicBezTo>
                  <a:pt x="458229" y="168051"/>
                  <a:pt x="451211" y="171538"/>
                  <a:pt x="444192" y="175025"/>
                </a:cubicBezTo>
                <a:cubicBezTo>
                  <a:pt x="440683" y="175025"/>
                  <a:pt x="438929" y="175025"/>
                  <a:pt x="437174" y="173281"/>
                </a:cubicBezTo>
                <a:cubicBezTo>
                  <a:pt x="431910" y="168051"/>
                  <a:pt x="428401" y="164564"/>
                  <a:pt x="423137" y="161077"/>
                </a:cubicBezTo>
                <a:cubicBezTo>
                  <a:pt x="421383" y="157591"/>
                  <a:pt x="419628" y="155847"/>
                  <a:pt x="421383" y="152360"/>
                </a:cubicBezTo>
                <a:cubicBezTo>
                  <a:pt x="424892" y="145387"/>
                  <a:pt x="426646" y="138413"/>
                  <a:pt x="430156" y="133183"/>
                </a:cubicBezTo>
                <a:cubicBezTo>
                  <a:pt x="431910" y="129696"/>
                  <a:pt x="428401" y="126209"/>
                  <a:pt x="428401" y="122722"/>
                </a:cubicBezTo>
                <a:cubicBezTo>
                  <a:pt x="419628" y="119235"/>
                  <a:pt x="412609" y="117492"/>
                  <a:pt x="405591" y="114005"/>
                </a:cubicBezTo>
                <a:cubicBezTo>
                  <a:pt x="402082" y="112262"/>
                  <a:pt x="400327" y="110518"/>
                  <a:pt x="400327" y="105288"/>
                </a:cubicBezTo>
                <a:cubicBezTo>
                  <a:pt x="400327" y="100058"/>
                  <a:pt x="400327" y="93084"/>
                  <a:pt x="400327" y="87854"/>
                </a:cubicBezTo>
                <a:cubicBezTo>
                  <a:pt x="400327" y="86111"/>
                  <a:pt x="402082" y="84367"/>
                  <a:pt x="403836" y="82624"/>
                </a:cubicBezTo>
                <a:cubicBezTo>
                  <a:pt x="407346" y="80880"/>
                  <a:pt x="409100" y="79137"/>
                  <a:pt x="412609" y="77394"/>
                </a:cubicBezTo>
                <a:cubicBezTo>
                  <a:pt x="417873" y="75650"/>
                  <a:pt x="421383" y="73907"/>
                  <a:pt x="426646" y="72163"/>
                </a:cubicBezTo>
                <a:cubicBezTo>
                  <a:pt x="430156" y="66933"/>
                  <a:pt x="430156" y="63446"/>
                  <a:pt x="428401" y="59959"/>
                </a:cubicBezTo>
                <a:cubicBezTo>
                  <a:pt x="424892" y="54729"/>
                  <a:pt x="423137" y="49499"/>
                  <a:pt x="421383" y="42525"/>
                </a:cubicBezTo>
                <a:cubicBezTo>
                  <a:pt x="419628" y="40782"/>
                  <a:pt x="419628" y="37295"/>
                  <a:pt x="423137" y="35551"/>
                </a:cubicBezTo>
                <a:cubicBezTo>
                  <a:pt x="426646" y="30321"/>
                  <a:pt x="431910" y="26834"/>
                  <a:pt x="435419" y="23348"/>
                </a:cubicBezTo>
                <a:cubicBezTo>
                  <a:pt x="437174" y="19861"/>
                  <a:pt x="440683" y="19861"/>
                  <a:pt x="444192" y="19861"/>
                </a:cubicBezTo>
                <a:cubicBezTo>
                  <a:pt x="451211" y="23348"/>
                  <a:pt x="458229" y="25091"/>
                  <a:pt x="465248" y="28578"/>
                </a:cubicBezTo>
                <a:cubicBezTo>
                  <a:pt x="467002" y="28578"/>
                  <a:pt x="467002" y="28578"/>
                  <a:pt x="468757" y="28578"/>
                </a:cubicBezTo>
                <a:cubicBezTo>
                  <a:pt x="474021" y="26834"/>
                  <a:pt x="475775" y="25091"/>
                  <a:pt x="475775" y="21604"/>
                </a:cubicBezTo>
                <a:cubicBezTo>
                  <a:pt x="479284" y="16374"/>
                  <a:pt x="481039" y="9400"/>
                  <a:pt x="482794" y="4170"/>
                </a:cubicBezTo>
                <a:cubicBezTo>
                  <a:pt x="484548" y="683"/>
                  <a:pt x="488058" y="-1060"/>
                  <a:pt x="491567" y="683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3869" name="Freeform 175"/>
          <p:cNvSpPr>
            <a:spLocks/>
          </p:cNvSpPr>
          <p:nvPr/>
        </p:nvSpPr>
        <p:spPr bwMode="auto">
          <a:xfrm>
            <a:off x="6880772" y="1411132"/>
            <a:ext cx="557529" cy="562309"/>
          </a:xfrm>
          <a:custGeom>
            <a:avLst/>
            <a:gdLst/>
            <a:ahLst/>
            <a:cxnLst/>
            <a:rect l="l" t="t" r="r" b="b"/>
            <a:pathLst>
              <a:path w="451739" h="455612">
                <a:moveTo>
                  <a:pt x="71791" y="307904"/>
                </a:moveTo>
                <a:cubicBezTo>
                  <a:pt x="89509" y="308778"/>
                  <a:pt x="107007" y="316644"/>
                  <a:pt x="120131" y="331503"/>
                </a:cubicBezTo>
                <a:cubicBezTo>
                  <a:pt x="146379" y="357723"/>
                  <a:pt x="144629" y="403172"/>
                  <a:pt x="116632" y="429393"/>
                </a:cubicBezTo>
                <a:cubicBezTo>
                  <a:pt x="88634" y="455613"/>
                  <a:pt x="43137" y="453865"/>
                  <a:pt x="18639" y="425896"/>
                </a:cubicBezTo>
                <a:cubicBezTo>
                  <a:pt x="-7609" y="397928"/>
                  <a:pt x="-5859" y="352479"/>
                  <a:pt x="22139" y="326259"/>
                </a:cubicBezTo>
                <a:cubicBezTo>
                  <a:pt x="36138" y="313148"/>
                  <a:pt x="54074" y="307030"/>
                  <a:pt x="71791" y="307904"/>
                </a:cubicBezTo>
                <a:close/>
                <a:moveTo>
                  <a:pt x="44760" y="149387"/>
                </a:moveTo>
                <a:cubicBezTo>
                  <a:pt x="60468" y="147638"/>
                  <a:pt x="74430" y="147638"/>
                  <a:pt x="88393" y="149387"/>
                </a:cubicBezTo>
                <a:cubicBezTo>
                  <a:pt x="132026" y="151136"/>
                  <a:pt x="170423" y="163378"/>
                  <a:pt x="205329" y="189613"/>
                </a:cubicBezTo>
                <a:cubicBezTo>
                  <a:pt x="222782" y="200106"/>
                  <a:pt x="236745" y="214098"/>
                  <a:pt x="252453" y="226340"/>
                </a:cubicBezTo>
                <a:lnTo>
                  <a:pt x="250708" y="228089"/>
                </a:lnTo>
                <a:cubicBezTo>
                  <a:pt x="290850" y="277059"/>
                  <a:pt x="308303" y="333025"/>
                  <a:pt x="304813" y="394238"/>
                </a:cubicBezTo>
                <a:cubicBezTo>
                  <a:pt x="304813" y="408230"/>
                  <a:pt x="304813" y="420472"/>
                  <a:pt x="297831" y="432715"/>
                </a:cubicBezTo>
                <a:cubicBezTo>
                  <a:pt x="287359" y="448455"/>
                  <a:pt x="268161" y="457200"/>
                  <a:pt x="250708" y="451953"/>
                </a:cubicBezTo>
                <a:cubicBezTo>
                  <a:pt x="231509" y="446706"/>
                  <a:pt x="217547" y="430966"/>
                  <a:pt x="217547" y="411728"/>
                </a:cubicBezTo>
                <a:cubicBezTo>
                  <a:pt x="217547" y="401234"/>
                  <a:pt x="217547" y="390740"/>
                  <a:pt x="217547" y="381996"/>
                </a:cubicBezTo>
                <a:cubicBezTo>
                  <a:pt x="219292" y="301545"/>
                  <a:pt x="161696" y="242081"/>
                  <a:pt x="83157" y="236834"/>
                </a:cubicBezTo>
                <a:cubicBezTo>
                  <a:pt x="70940" y="235085"/>
                  <a:pt x="58722" y="235085"/>
                  <a:pt x="46505" y="235085"/>
                </a:cubicBezTo>
                <a:cubicBezTo>
                  <a:pt x="25561" y="231587"/>
                  <a:pt x="9853" y="214098"/>
                  <a:pt x="9853" y="191361"/>
                </a:cubicBezTo>
                <a:cubicBezTo>
                  <a:pt x="9853" y="170374"/>
                  <a:pt x="25561" y="151136"/>
                  <a:pt x="44760" y="149387"/>
                </a:cubicBezTo>
                <a:close/>
                <a:moveTo>
                  <a:pt x="56827" y="0"/>
                </a:moveTo>
                <a:cubicBezTo>
                  <a:pt x="123401" y="0"/>
                  <a:pt x="188223" y="10474"/>
                  <a:pt x="247789" y="43641"/>
                </a:cubicBezTo>
                <a:cubicBezTo>
                  <a:pt x="372177" y="111721"/>
                  <a:pt x="440503" y="218205"/>
                  <a:pt x="451014" y="359602"/>
                </a:cubicBezTo>
                <a:cubicBezTo>
                  <a:pt x="452766" y="380550"/>
                  <a:pt x="451014" y="401497"/>
                  <a:pt x="449262" y="422445"/>
                </a:cubicBezTo>
                <a:cubicBezTo>
                  <a:pt x="447510" y="441647"/>
                  <a:pt x="431743" y="455612"/>
                  <a:pt x="410720" y="455612"/>
                </a:cubicBezTo>
                <a:cubicBezTo>
                  <a:pt x="391448" y="455612"/>
                  <a:pt x="373929" y="441647"/>
                  <a:pt x="372177" y="424191"/>
                </a:cubicBezTo>
                <a:cubicBezTo>
                  <a:pt x="370425" y="417208"/>
                  <a:pt x="370425" y="410225"/>
                  <a:pt x="370425" y="403243"/>
                </a:cubicBezTo>
                <a:cubicBezTo>
                  <a:pt x="373929" y="370076"/>
                  <a:pt x="370425" y="335163"/>
                  <a:pt x="361665" y="303741"/>
                </a:cubicBezTo>
                <a:cubicBezTo>
                  <a:pt x="345898" y="242644"/>
                  <a:pt x="312611" y="192020"/>
                  <a:pt x="265308" y="150125"/>
                </a:cubicBezTo>
                <a:cubicBezTo>
                  <a:pt x="232021" y="123940"/>
                  <a:pt x="195230" y="104738"/>
                  <a:pt x="154936" y="92519"/>
                </a:cubicBezTo>
                <a:cubicBezTo>
                  <a:pt x="130409" y="85536"/>
                  <a:pt x="105881" y="82045"/>
                  <a:pt x="81354" y="80299"/>
                </a:cubicBezTo>
                <a:cubicBezTo>
                  <a:pt x="70842" y="80299"/>
                  <a:pt x="60331" y="80299"/>
                  <a:pt x="49819" y="78554"/>
                </a:cubicBezTo>
                <a:cubicBezTo>
                  <a:pt x="34052" y="76808"/>
                  <a:pt x="23540" y="66334"/>
                  <a:pt x="18284" y="52369"/>
                </a:cubicBezTo>
                <a:cubicBezTo>
                  <a:pt x="13028" y="36658"/>
                  <a:pt x="16532" y="20948"/>
                  <a:pt x="30548" y="6983"/>
                </a:cubicBezTo>
                <a:cubicBezTo>
                  <a:pt x="35804" y="3491"/>
                  <a:pt x="46315" y="0"/>
                  <a:pt x="56827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8" name="Freeform 103"/>
          <p:cNvSpPr>
            <a:spLocks/>
          </p:cNvSpPr>
          <p:nvPr/>
        </p:nvSpPr>
        <p:spPr bwMode="auto">
          <a:xfrm>
            <a:off x="3062922" y="3209297"/>
            <a:ext cx="874184" cy="872067"/>
          </a:xfrm>
          <a:custGeom>
            <a:avLst/>
            <a:gdLst>
              <a:gd name="T0" fmla="*/ 55 w 375"/>
              <a:gd name="T1" fmla="*/ 55 h 374"/>
              <a:gd name="T2" fmla="*/ 26 w 375"/>
              <a:gd name="T3" fmla="*/ 93 h 374"/>
              <a:gd name="T4" fmla="*/ 0 w 375"/>
              <a:gd name="T5" fmla="*/ 187 h 374"/>
              <a:gd name="T6" fmla="*/ 55 w 375"/>
              <a:gd name="T7" fmla="*/ 320 h 374"/>
              <a:gd name="T8" fmla="*/ 187 w 375"/>
              <a:gd name="T9" fmla="*/ 374 h 374"/>
              <a:gd name="T10" fmla="*/ 287 w 375"/>
              <a:gd name="T11" fmla="*/ 346 h 374"/>
              <a:gd name="T12" fmla="*/ 320 w 375"/>
              <a:gd name="T13" fmla="*/ 320 h 374"/>
              <a:gd name="T14" fmla="*/ 375 w 375"/>
              <a:gd name="T15" fmla="*/ 187 h 374"/>
              <a:gd name="T16" fmla="*/ 349 w 375"/>
              <a:gd name="T17" fmla="*/ 93 h 374"/>
              <a:gd name="T18" fmla="*/ 320 w 375"/>
              <a:gd name="T19" fmla="*/ 55 h 374"/>
              <a:gd name="T20" fmla="*/ 287 w 375"/>
              <a:gd name="T21" fmla="*/ 29 h 374"/>
              <a:gd name="T22" fmla="*/ 187 w 375"/>
              <a:gd name="T23" fmla="*/ 0 h 374"/>
              <a:gd name="T24" fmla="*/ 55 w 375"/>
              <a:gd name="T25" fmla="*/ 55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75" h="374">
                <a:moveTo>
                  <a:pt x="55" y="55"/>
                </a:moveTo>
                <a:cubicBezTo>
                  <a:pt x="44" y="66"/>
                  <a:pt x="34" y="79"/>
                  <a:pt x="26" y="93"/>
                </a:cubicBezTo>
                <a:cubicBezTo>
                  <a:pt x="9" y="121"/>
                  <a:pt x="0" y="153"/>
                  <a:pt x="0" y="187"/>
                </a:cubicBezTo>
                <a:cubicBezTo>
                  <a:pt x="0" y="239"/>
                  <a:pt x="21" y="286"/>
                  <a:pt x="55" y="320"/>
                </a:cubicBezTo>
                <a:cubicBezTo>
                  <a:pt x="89" y="353"/>
                  <a:pt x="136" y="374"/>
                  <a:pt x="187" y="374"/>
                </a:cubicBezTo>
                <a:cubicBezTo>
                  <a:pt x="224" y="374"/>
                  <a:pt x="258" y="364"/>
                  <a:pt x="287" y="346"/>
                </a:cubicBezTo>
                <a:cubicBezTo>
                  <a:pt x="299" y="338"/>
                  <a:pt x="310" y="329"/>
                  <a:pt x="320" y="320"/>
                </a:cubicBezTo>
                <a:cubicBezTo>
                  <a:pt x="354" y="286"/>
                  <a:pt x="375" y="239"/>
                  <a:pt x="375" y="187"/>
                </a:cubicBezTo>
                <a:cubicBezTo>
                  <a:pt x="375" y="153"/>
                  <a:pt x="365" y="121"/>
                  <a:pt x="349" y="93"/>
                </a:cubicBezTo>
                <a:cubicBezTo>
                  <a:pt x="341" y="79"/>
                  <a:pt x="331" y="66"/>
                  <a:pt x="320" y="55"/>
                </a:cubicBezTo>
                <a:cubicBezTo>
                  <a:pt x="310" y="45"/>
                  <a:pt x="299" y="36"/>
                  <a:pt x="287" y="29"/>
                </a:cubicBezTo>
                <a:cubicBezTo>
                  <a:pt x="258" y="11"/>
                  <a:pt x="224" y="0"/>
                  <a:pt x="187" y="0"/>
                </a:cubicBezTo>
                <a:cubicBezTo>
                  <a:pt x="136" y="0"/>
                  <a:pt x="89" y="21"/>
                  <a:pt x="55" y="55"/>
                </a:cubicBezTo>
                <a:close/>
              </a:path>
            </a:pathLst>
          </a:custGeom>
          <a:gradFill flip="none" rotWithShape="0">
            <a:gsLst>
              <a:gs pos="0">
                <a:srgbClr val="E4E4D2"/>
              </a:gs>
              <a:gs pos="100000">
                <a:srgbClr val="FBFBF9">
                  <a:lumMod val="100000"/>
                </a:srgbClr>
              </a:gs>
            </a:gsLst>
            <a:lin ang="2700000" scaled="0"/>
            <a:tileRect/>
          </a:gradFill>
          <a:ln w="6350">
            <a:gradFill>
              <a:gsLst>
                <a:gs pos="0">
                  <a:srgbClr val="DBDBC2">
                    <a:lumMod val="100000"/>
                  </a:srgbClr>
                </a:gs>
                <a:gs pos="100000">
                  <a:srgbClr val="FBFBF9">
                    <a:lumMod val="100000"/>
                  </a:srgbClr>
                </a:gs>
              </a:gsLst>
              <a:lin ang="13500000" scaled="0"/>
            </a:gradFill>
          </a:ln>
          <a:effectLst>
            <a:outerShdw blurRad="190500" dist="127000" dir="2700000" algn="tl" rotWithShape="0">
              <a:srgbClr val="1E1814">
                <a:alpha val="29804"/>
              </a:srgbClr>
            </a:out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3849" name="Freeform 155"/>
          <p:cNvSpPr>
            <a:spLocks/>
          </p:cNvSpPr>
          <p:nvPr/>
        </p:nvSpPr>
        <p:spPr bwMode="auto">
          <a:xfrm>
            <a:off x="3221884" y="3539921"/>
            <a:ext cx="105833" cy="190500"/>
          </a:xfrm>
          <a:custGeom>
            <a:avLst/>
            <a:gdLst>
              <a:gd name="T0" fmla="*/ 41 w 46"/>
              <a:gd name="T1" fmla="*/ 76 h 82"/>
              <a:gd name="T2" fmla="*/ 23 w 46"/>
              <a:gd name="T3" fmla="*/ 82 h 82"/>
              <a:gd name="T4" fmla="*/ 6 w 46"/>
              <a:gd name="T5" fmla="*/ 76 h 82"/>
              <a:gd name="T6" fmla="*/ 0 w 46"/>
              <a:gd name="T7" fmla="*/ 58 h 82"/>
              <a:gd name="T8" fmla="*/ 16 w 46"/>
              <a:gd name="T9" fmla="*/ 58 h 82"/>
              <a:gd name="T10" fmla="*/ 18 w 46"/>
              <a:gd name="T11" fmla="*/ 66 h 82"/>
              <a:gd name="T12" fmla="*/ 23 w 46"/>
              <a:gd name="T13" fmla="*/ 68 h 82"/>
              <a:gd name="T14" fmla="*/ 28 w 46"/>
              <a:gd name="T15" fmla="*/ 66 h 82"/>
              <a:gd name="T16" fmla="*/ 30 w 46"/>
              <a:gd name="T17" fmla="*/ 59 h 82"/>
              <a:gd name="T18" fmla="*/ 23 w 46"/>
              <a:gd name="T19" fmla="*/ 47 h 82"/>
              <a:gd name="T20" fmla="*/ 13 w 46"/>
              <a:gd name="T21" fmla="*/ 43 h 82"/>
              <a:gd name="T22" fmla="*/ 1 w 46"/>
              <a:gd name="T23" fmla="*/ 23 h 82"/>
              <a:gd name="T24" fmla="*/ 8 w 46"/>
              <a:gd name="T25" fmla="*/ 5 h 82"/>
              <a:gd name="T26" fmla="*/ 23 w 46"/>
              <a:gd name="T27" fmla="*/ 0 h 82"/>
              <a:gd name="T28" fmla="*/ 39 w 46"/>
              <a:gd name="T29" fmla="*/ 5 h 82"/>
              <a:gd name="T30" fmla="*/ 45 w 46"/>
              <a:gd name="T31" fmla="*/ 24 h 82"/>
              <a:gd name="T32" fmla="*/ 29 w 46"/>
              <a:gd name="T33" fmla="*/ 24 h 82"/>
              <a:gd name="T34" fmla="*/ 28 w 46"/>
              <a:gd name="T35" fmla="*/ 17 h 82"/>
              <a:gd name="T36" fmla="*/ 23 w 46"/>
              <a:gd name="T37" fmla="*/ 15 h 82"/>
              <a:gd name="T38" fmla="*/ 18 w 46"/>
              <a:gd name="T39" fmla="*/ 17 h 82"/>
              <a:gd name="T40" fmla="*/ 17 w 46"/>
              <a:gd name="T41" fmla="*/ 23 h 82"/>
              <a:gd name="T42" fmla="*/ 23 w 46"/>
              <a:gd name="T43" fmla="*/ 31 h 82"/>
              <a:gd name="T44" fmla="*/ 33 w 46"/>
              <a:gd name="T45" fmla="*/ 35 h 82"/>
              <a:gd name="T46" fmla="*/ 46 w 46"/>
              <a:gd name="T47" fmla="*/ 58 h 82"/>
              <a:gd name="T48" fmla="*/ 41 w 46"/>
              <a:gd name="T49" fmla="*/ 76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6" h="82">
                <a:moveTo>
                  <a:pt x="41" y="76"/>
                </a:moveTo>
                <a:cubicBezTo>
                  <a:pt x="37" y="79"/>
                  <a:pt x="31" y="82"/>
                  <a:pt x="23" y="82"/>
                </a:cubicBezTo>
                <a:cubicBezTo>
                  <a:pt x="15" y="82"/>
                  <a:pt x="9" y="80"/>
                  <a:pt x="6" y="76"/>
                </a:cubicBezTo>
                <a:cubicBezTo>
                  <a:pt x="2" y="72"/>
                  <a:pt x="0" y="67"/>
                  <a:pt x="0" y="58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62"/>
                  <a:pt x="17" y="64"/>
                  <a:pt x="18" y="66"/>
                </a:cubicBezTo>
                <a:cubicBezTo>
                  <a:pt x="19" y="67"/>
                  <a:pt x="21" y="68"/>
                  <a:pt x="23" y="68"/>
                </a:cubicBezTo>
                <a:cubicBezTo>
                  <a:pt x="26" y="68"/>
                  <a:pt x="27" y="67"/>
                  <a:pt x="28" y="66"/>
                </a:cubicBezTo>
                <a:cubicBezTo>
                  <a:pt x="29" y="64"/>
                  <a:pt x="30" y="62"/>
                  <a:pt x="30" y="59"/>
                </a:cubicBezTo>
                <a:cubicBezTo>
                  <a:pt x="30" y="51"/>
                  <a:pt x="28" y="50"/>
                  <a:pt x="23" y="47"/>
                </a:cubicBezTo>
                <a:cubicBezTo>
                  <a:pt x="13" y="43"/>
                  <a:pt x="13" y="43"/>
                  <a:pt x="13" y="43"/>
                </a:cubicBezTo>
                <a:cubicBezTo>
                  <a:pt x="5" y="40"/>
                  <a:pt x="1" y="36"/>
                  <a:pt x="1" y="23"/>
                </a:cubicBezTo>
                <a:cubicBezTo>
                  <a:pt x="1" y="16"/>
                  <a:pt x="4" y="10"/>
                  <a:pt x="8" y="5"/>
                </a:cubicBezTo>
                <a:cubicBezTo>
                  <a:pt x="12" y="2"/>
                  <a:pt x="17" y="0"/>
                  <a:pt x="23" y="0"/>
                </a:cubicBezTo>
                <a:cubicBezTo>
                  <a:pt x="30" y="0"/>
                  <a:pt x="35" y="2"/>
                  <a:pt x="39" y="5"/>
                </a:cubicBezTo>
                <a:cubicBezTo>
                  <a:pt x="43" y="9"/>
                  <a:pt x="45" y="16"/>
                  <a:pt x="45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1"/>
                  <a:pt x="29" y="19"/>
                  <a:pt x="28" y="17"/>
                </a:cubicBezTo>
                <a:cubicBezTo>
                  <a:pt x="27" y="16"/>
                  <a:pt x="25" y="15"/>
                  <a:pt x="23" y="15"/>
                </a:cubicBezTo>
                <a:cubicBezTo>
                  <a:pt x="21" y="15"/>
                  <a:pt x="19" y="16"/>
                  <a:pt x="18" y="17"/>
                </a:cubicBezTo>
                <a:cubicBezTo>
                  <a:pt x="17" y="18"/>
                  <a:pt x="17" y="20"/>
                  <a:pt x="17" y="23"/>
                </a:cubicBezTo>
                <a:cubicBezTo>
                  <a:pt x="17" y="28"/>
                  <a:pt x="18" y="29"/>
                  <a:pt x="23" y="31"/>
                </a:cubicBezTo>
                <a:cubicBezTo>
                  <a:pt x="33" y="35"/>
                  <a:pt x="33" y="35"/>
                  <a:pt x="33" y="35"/>
                </a:cubicBezTo>
                <a:cubicBezTo>
                  <a:pt x="43" y="39"/>
                  <a:pt x="46" y="44"/>
                  <a:pt x="46" y="58"/>
                </a:cubicBezTo>
                <a:cubicBezTo>
                  <a:pt x="46" y="66"/>
                  <a:pt x="45" y="72"/>
                  <a:pt x="41" y="76"/>
                </a:cubicBez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3850" name="Freeform 156"/>
          <p:cNvSpPr>
            <a:spLocks/>
          </p:cNvSpPr>
          <p:nvPr/>
        </p:nvSpPr>
        <p:spPr bwMode="auto">
          <a:xfrm>
            <a:off x="3340417" y="3542037"/>
            <a:ext cx="205317" cy="186267"/>
          </a:xfrm>
          <a:custGeom>
            <a:avLst/>
            <a:gdLst>
              <a:gd name="T0" fmla="*/ 78 w 97"/>
              <a:gd name="T1" fmla="*/ 88 h 88"/>
              <a:gd name="T2" fmla="*/ 59 w 97"/>
              <a:gd name="T3" fmla="*/ 88 h 88"/>
              <a:gd name="T4" fmla="*/ 48 w 97"/>
              <a:gd name="T5" fmla="*/ 26 h 88"/>
              <a:gd name="T6" fmla="*/ 36 w 97"/>
              <a:gd name="T7" fmla="*/ 88 h 88"/>
              <a:gd name="T8" fmla="*/ 18 w 97"/>
              <a:gd name="T9" fmla="*/ 88 h 88"/>
              <a:gd name="T10" fmla="*/ 0 w 97"/>
              <a:gd name="T11" fmla="*/ 0 h 88"/>
              <a:gd name="T12" fmla="*/ 20 w 97"/>
              <a:gd name="T13" fmla="*/ 0 h 88"/>
              <a:gd name="T14" fmla="*/ 27 w 97"/>
              <a:gd name="T15" fmla="*/ 63 h 88"/>
              <a:gd name="T16" fmla="*/ 38 w 97"/>
              <a:gd name="T17" fmla="*/ 0 h 88"/>
              <a:gd name="T18" fmla="*/ 58 w 97"/>
              <a:gd name="T19" fmla="*/ 0 h 88"/>
              <a:gd name="T20" fmla="*/ 68 w 97"/>
              <a:gd name="T21" fmla="*/ 63 h 88"/>
              <a:gd name="T22" fmla="*/ 77 w 97"/>
              <a:gd name="T23" fmla="*/ 0 h 88"/>
              <a:gd name="T24" fmla="*/ 97 w 97"/>
              <a:gd name="T25" fmla="*/ 0 h 88"/>
              <a:gd name="T26" fmla="*/ 78 w 97"/>
              <a:gd name="T27" fmla="*/ 88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7" h="88">
                <a:moveTo>
                  <a:pt x="78" y="88"/>
                </a:moveTo>
                <a:lnTo>
                  <a:pt x="59" y="88"/>
                </a:lnTo>
                <a:lnTo>
                  <a:pt x="48" y="26"/>
                </a:lnTo>
                <a:lnTo>
                  <a:pt x="36" y="88"/>
                </a:lnTo>
                <a:lnTo>
                  <a:pt x="18" y="88"/>
                </a:lnTo>
                <a:lnTo>
                  <a:pt x="0" y="0"/>
                </a:lnTo>
                <a:lnTo>
                  <a:pt x="20" y="0"/>
                </a:lnTo>
                <a:lnTo>
                  <a:pt x="27" y="63"/>
                </a:lnTo>
                <a:lnTo>
                  <a:pt x="38" y="0"/>
                </a:lnTo>
                <a:lnTo>
                  <a:pt x="58" y="0"/>
                </a:lnTo>
                <a:lnTo>
                  <a:pt x="68" y="63"/>
                </a:lnTo>
                <a:lnTo>
                  <a:pt x="77" y="0"/>
                </a:lnTo>
                <a:lnTo>
                  <a:pt x="97" y="0"/>
                </a:lnTo>
                <a:lnTo>
                  <a:pt x="78" y="88"/>
                </a:lnTo>
                <a:close/>
              </a:path>
            </a:pathLst>
          </a:cu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3852" name="Freeform 158"/>
          <p:cNvSpPr>
            <a:spLocks/>
          </p:cNvSpPr>
          <p:nvPr/>
        </p:nvSpPr>
        <p:spPr bwMode="auto">
          <a:xfrm>
            <a:off x="3558432" y="3539921"/>
            <a:ext cx="110067" cy="190500"/>
          </a:xfrm>
          <a:custGeom>
            <a:avLst/>
            <a:gdLst/>
            <a:ahLst/>
            <a:cxnLst/>
            <a:rect l="l" t="t" r="r" b="b"/>
            <a:pathLst>
              <a:path w="82550" h="142875">
                <a:moveTo>
                  <a:pt x="40428" y="26988"/>
                </a:moveTo>
                <a:cubicBezTo>
                  <a:pt x="35348" y="26988"/>
                  <a:pt x="33655" y="28725"/>
                  <a:pt x="31962" y="32200"/>
                </a:cubicBezTo>
                <a:cubicBezTo>
                  <a:pt x="28575" y="37412"/>
                  <a:pt x="28575" y="54784"/>
                  <a:pt x="28575" y="72157"/>
                </a:cubicBezTo>
                <a:cubicBezTo>
                  <a:pt x="28575" y="89530"/>
                  <a:pt x="28575" y="106902"/>
                  <a:pt x="31962" y="112114"/>
                </a:cubicBezTo>
                <a:cubicBezTo>
                  <a:pt x="33655" y="115589"/>
                  <a:pt x="35348" y="119063"/>
                  <a:pt x="40428" y="119063"/>
                </a:cubicBezTo>
                <a:cubicBezTo>
                  <a:pt x="45508" y="119063"/>
                  <a:pt x="48895" y="115589"/>
                  <a:pt x="50588" y="112114"/>
                </a:cubicBezTo>
                <a:cubicBezTo>
                  <a:pt x="53975" y="106902"/>
                  <a:pt x="53975" y="89530"/>
                  <a:pt x="53975" y="72157"/>
                </a:cubicBezTo>
                <a:cubicBezTo>
                  <a:pt x="53975" y="54784"/>
                  <a:pt x="53975" y="37412"/>
                  <a:pt x="50588" y="32200"/>
                </a:cubicBezTo>
                <a:cubicBezTo>
                  <a:pt x="48895" y="28725"/>
                  <a:pt x="45508" y="26988"/>
                  <a:pt x="40428" y="26988"/>
                </a:cubicBezTo>
                <a:close/>
                <a:moveTo>
                  <a:pt x="40397" y="0"/>
                </a:moveTo>
                <a:cubicBezTo>
                  <a:pt x="56204" y="0"/>
                  <a:pt x="64986" y="6969"/>
                  <a:pt x="72012" y="13939"/>
                </a:cubicBezTo>
                <a:cubicBezTo>
                  <a:pt x="82550" y="27878"/>
                  <a:pt x="82550" y="52271"/>
                  <a:pt x="82550" y="71438"/>
                </a:cubicBezTo>
                <a:cubicBezTo>
                  <a:pt x="82550" y="90604"/>
                  <a:pt x="82550" y="114997"/>
                  <a:pt x="72012" y="128936"/>
                </a:cubicBezTo>
                <a:cubicBezTo>
                  <a:pt x="64986" y="135906"/>
                  <a:pt x="56204" y="142875"/>
                  <a:pt x="40397" y="142875"/>
                </a:cubicBezTo>
                <a:cubicBezTo>
                  <a:pt x="24589" y="142875"/>
                  <a:pt x="17564" y="135906"/>
                  <a:pt x="10538" y="128936"/>
                </a:cubicBezTo>
                <a:cubicBezTo>
                  <a:pt x="0" y="114997"/>
                  <a:pt x="0" y="90604"/>
                  <a:pt x="0" y="71438"/>
                </a:cubicBezTo>
                <a:cubicBezTo>
                  <a:pt x="0" y="52271"/>
                  <a:pt x="0" y="27878"/>
                  <a:pt x="10538" y="13939"/>
                </a:cubicBezTo>
                <a:cubicBezTo>
                  <a:pt x="17564" y="6969"/>
                  <a:pt x="24589" y="0"/>
                  <a:pt x="40397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3853" name="Freeform 159"/>
          <p:cNvSpPr>
            <a:spLocks/>
          </p:cNvSpPr>
          <p:nvPr/>
        </p:nvSpPr>
        <p:spPr bwMode="auto">
          <a:xfrm>
            <a:off x="3685433" y="3537804"/>
            <a:ext cx="99484" cy="186267"/>
          </a:xfrm>
          <a:custGeom>
            <a:avLst/>
            <a:gdLst>
              <a:gd name="T0" fmla="*/ 32 w 47"/>
              <a:gd name="T1" fmla="*/ 17 h 88"/>
              <a:gd name="T2" fmla="*/ 32 w 47"/>
              <a:gd name="T3" fmla="*/ 88 h 88"/>
              <a:gd name="T4" fmla="*/ 14 w 47"/>
              <a:gd name="T5" fmla="*/ 88 h 88"/>
              <a:gd name="T6" fmla="*/ 14 w 47"/>
              <a:gd name="T7" fmla="*/ 17 h 88"/>
              <a:gd name="T8" fmla="*/ 0 w 47"/>
              <a:gd name="T9" fmla="*/ 17 h 88"/>
              <a:gd name="T10" fmla="*/ 0 w 47"/>
              <a:gd name="T11" fmla="*/ 0 h 88"/>
              <a:gd name="T12" fmla="*/ 47 w 47"/>
              <a:gd name="T13" fmla="*/ 0 h 88"/>
              <a:gd name="T14" fmla="*/ 47 w 47"/>
              <a:gd name="T15" fmla="*/ 17 h 88"/>
              <a:gd name="T16" fmla="*/ 32 w 47"/>
              <a:gd name="T17" fmla="*/ 17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" h="88">
                <a:moveTo>
                  <a:pt x="32" y="17"/>
                </a:moveTo>
                <a:lnTo>
                  <a:pt x="32" y="88"/>
                </a:lnTo>
                <a:lnTo>
                  <a:pt x="14" y="88"/>
                </a:lnTo>
                <a:lnTo>
                  <a:pt x="14" y="17"/>
                </a:lnTo>
                <a:lnTo>
                  <a:pt x="0" y="17"/>
                </a:lnTo>
                <a:lnTo>
                  <a:pt x="0" y="0"/>
                </a:lnTo>
                <a:lnTo>
                  <a:pt x="47" y="0"/>
                </a:lnTo>
                <a:lnTo>
                  <a:pt x="47" y="17"/>
                </a:lnTo>
                <a:lnTo>
                  <a:pt x="32" y="17"/>
                </a:lnTo>
                <a:close/>
              </a:path>
            </a:pathLst>
          </a:custGeom>
          <a:gradFill flip="none" rotWithShape="0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9" name="Freeform 23"/>
          <p:cNvSpPr>
            <a:spLocks/>
          </p:cNvSpPr>
          <p:nvPr/>
        </p:nvSpPr>
        <p:spPr bwMode="auto">
          <a:xfrm>
            <a:off x="1306077" y="1339671"/>
            <a:ext cx="295084" cy="528692"/>
          </a:xfrm>
          <a:custGeom>
            <a:avLst/>
            <a:gdLst>
              <a:gd name="T0" fmla="*/ 38 w 43"/>
              <a:gd name="T1" fmla="*/ 72 h 77"/>
              <a:gd name="T2" fmla="*/ 22 w 43"/>
              <a:gd name="T3" fmla="*/ 77 h 77"/>
              <a:gd name="T4" fmla="*/ 5 w 43"/>
              <a:gd name="T5" fmla="*/ 72 h 77"/>
              <a:gd name="T6" fmla="*/ 0 w 43"/>
              <a:gd name="T7" fmla="*/ 55 h 77"/>
              <a:gd name="T8" fmla="*/ 16 w 43"/>
              <a:gd name="T9" fmla="*/ 55 h 77"/>
              <a:gd name="T10" fmla="*/ 17 w 43"/>
              <a:gd name="T11" fmla="*/ 62 h 77"/>
              <a:gd name="T12" fmla="*/ 22 w 43"/>
              <a:gd name="T13" fmla="*/ 64 h 77"/>
              <a:gd name="T14" fmla="*/ 27 w 43"/>
              <a:gd name="T15" fmla="*/ 62 h 77"/>
              <a:gd name="T16" fmla="*/ 28 w 43"/>
              <a:gd name="T17" fmla="*/ 55 h 77"/>
              <a:gd name="T18" fmla="*/ 22 w 43"/>
              <a:gd name="T19" fmla="*/ 45 h 77"/>
              <a:gd name="T20" fmla="*/ 12 w 43"/>
              <a:gd name="T21" fmla="*/ 41 h 77"/>
              <a:gd name="T22" fmla="*/ 1 w 43"/>
              <a:gd name="T23" fmla="*/ 22 h 77"/>
              <a:gd name="T24" fmla="*/ 8 w 43"/>
              <a:gd name="T25" fmla="*/ 5 h 77"/>
              <a:gd name="T26" fmla="*/ 22 w 43"/>
              <a:gd name="T27" fmla="*/ 0 h 77"/>
              <a:gd name="T28" fmla="*/ 37 w 43"/>
              <a:gd name="T29" fmla="*/ 5 h 77"/>
              <a:gd name="T30" fmla="*/ 43 w 43"/>
              <a:gd name="T31" fmla="*/ 22 h 77"/>
              <a:gd name="T32" fmla="*/ 28 w 43"/>
              <a:gd name="T33" fmla="*/ 22 h 77"/>
              <a:gd name="T34" fmla="*/ 26 w 43"/>
              <a:gd name="T35" fmla="*/ 16 h 77"/>
              <a:gd name="T36" fmla="*/ 22 w 43"/>
              <a:gd name="T37" fmla="*/ 14 h 77"/>
              <a:gd name="T38" fmla="*/ 18 w 43"/>
              <a:gd name="T39" fmla="*/ 16 h 77"/>
              <a:gd name="T40" fmla="*/ 16 w 43"/>
              <a:gd name="T41" fmla="*/ 21 h 77"/>
              <a:gd name="T42" fmla="*/ 21 w 43"/>
              <a:gd name="T43" fmla="*/ 29 h 77"/>
              <a:gd name="T44" fmla="*/ 31 w 43"/>
              <a:gd name="T45" fmla="*/ 33 h 77"/>
              <a:gd name="T46" fmla="*/ 43 w 43"/>
              <a:gd name="T47" fmla="*/ 55 h 77"/>
              <a:gd name="T48" fmla="*/ 38 w 43"/>
              <a:gd name="T49" fmla="*/ 7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3" h="77">
                <a:moveTo>
                  <a:pt x="38" y="72"/>
                </a:moveTo>
                <a:cubicBezTo>
                  <a:pt x="35" y="75"/>
                  <a:pt x="29" y="77"/>
                  <a:pt x="22" y="77"/>
                </a:cubicBezTo>
                <a:cubicBezTo>
                  <a:pt x="14" y="77"/>
                  <a:pt x="9" y="75"/>
                  <a:pt x="5" y="72"/>
                </a:cubicBezTo>
                <a:cubicBezTo>
                  <a:pt x="2" y="68"/>
                  <a:pt x="0" y="63"/>
                  <a:pt x="0" y="55"/>
                </a:cubicBezTo>
                <a:cubicBezTo>
                  <a:pt x="16" y="55"/>
                  <a:pt x="16" y="55"/>
                  <a:pt x="16" y="55"/>
                </a:cubicBezTo>
                <a:cubicBezTo>
                  <a:pt x="16" y="58"/>
                  <a:pt x="16" y="60"/>
                  <a:pt x="17" y="62"/>
                </a:cubicBezTo>
                <a:cubicBezTo>
                  <a:pt x="18" y="63"/>
                  <a:pt x="20" y="64"/>
                  <a:pt x="22" y="64"/>
                </a:cubicBezTo>
                <a:cubicBezTo>
                  <a:pt x="24" y="64"/>
                  <a:pt x="26" y="63"/>
                  <a:pt x="27" y="62"/>
                </a:cubicBezTo>
                <a:cubicBezTo>
                  <a:pt x="28" y="61"/>
                  <a:pt x="28" y="59"/>
                  <a:pt x="28" y="55"/>
                </a:cubicBezTo>
                <a:cubicBezTo>
                  <a:pt x="28" y="48"/>
                  <a:pt x="27" y="47"/>
                  <a:pt x="22" y="45"/>
                </a:cubicBezTo>
                <a:cubicBezTo>
                  <a:pt x="12" y="41"/>
                  <a:pt x="12" y="41"/>
                  <a:pt x="12" y="41"/>
                </a:cubicBezTo>
                <a:cubicBezTo>
                  <a:pt x="4" y="38"/>
                  <a:pt x="1" y="33"/>
                  <a:pt x="1" y="22"/>
                </a:cubicBezTo>
                <a:cubicBezTo>
                  <a:pt x="1" y="15"/>
                  <a:pt x="3" y="9"/>
                  <a:pt x="8" y="5"/>
                </a:cubicBezTo>
                <a:cubicBezTo>
                  <a:pt x="12" y="2"/>
                  <a:pt x="16" y="0"/>
                  <a:pt x="22" y="0"/>
                </a:cubicBezTo>
                <a:cubicBezTo>
                  <a:pt x="29" y="0"/>
                  <a:pt x="34" y="2"/>
                  <a:pt x="37" y="5"/>
                </a:cubicBezTo>
                <a:cubicBezTo>
                  <a:pt x="41" y="9"/>
                  <a:pt x="43" y="15"/>
                  <a:pt x="43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0"/>
                  <a:pt x="28" y="17"/>
                  <a:pt x="26" y="16"/>
                </a:cubicBezTo>
                <a:cubicBezTo>
                  <a:pt x="25" y="14"/>
                  <a:pt x="24" y="14"/>
                  <a:pt x="22" y="14"/>
                </a:cubicBezTo>
                <a:cubicBezTo>
                  <a:pt x="20" y="14"/>
                  <a:pt x="18" y="14"/>
                  <a:pt x="18" y="16"/>
                </a:cubicBezTo>
                <a:cubicBezTo>
                  <a:pt x="17" y="17"/>
                  <a:pt x="16" y="19"/>
                  <a:pt x="16" y="21"/>
                </a:cubicBezTo>
                <a:cubicBezTo>
                  <a:pt x="16" y="26"/>
                  <a:pt x="17" y="27"/>
                  <a:pt x="21" y="29"/>
                </a:cubicBezTo>
                <a:cubicBezTo>
                  <a:pt x="31" y="33"/>
                  <a:pt x="31" y="33"/>
                  <a:pt x="31" y="33"/>
                </a:cubicBezTo>
                <a:cubicBezTo>
                  <a:pt x="41" y="37"/>
                  <a:pt x="43" y="41"/>
                  <a:pt x="43" y="55"/>
                </a:cubicBezTo>
                <a:cubicBezTo>
                  <a:pt x="43" y="63"/>
                  <a:pt x="42" y="68"/>
                  <a:pt x="38" y="72"/>
                </a:cubicBez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0" name="Freeform 24"/>
          <p:cNvSpPr>
            <a:spLocks noEditPoints="1"/>
          </p:cNvSpPr>
          <p:nvPr/>
        </p:nvSpPr>
        <p:spPr bwMode="auto">
          <a:xfrm>
            <a:off x="1296853" y="5350518"/>
            <a:ext cx="313529" cy="528693"/>
          </a:xfrm>
          <a:custGeom>
            <a:avLst/>
            <a:gdLst>
              <a:gd name="T0" fmla="*/ 40 w 46"/>
              <a:gd name="T1" fmla="*/ 70 h 77"/>
              <a:gd name="T2" fmla="*/ 23 w 46"/>
              <a:gd name="T3" fmla="*/ 77 h 77"/>
              <a:gd name="T4" fmla="*/ 6 w 46"/>
              <a:gd name="T5" fmla="*/ 70 h 77"/>
              <a:gd name="T6" fmla="*/ 1 w 46"/>
              <a:gd name="T7" fmla="*/ 38 h 77"/>
              <a:gd name="T8" fmla="*/ 6 w 46"/>
              <a:gd name="T9" fmla="*/ 7 h 77"/>
              <a:gd name="T10" fmla="*/ 23 w 46"/>
              <a:gd name="T11" fmla="*/ 0 h 77"/>
              <a:gd name="T12" fmla="*/ 40 w 46"/>
              <a:gd name="T13" fmla="*/ 7 h 77"/>
              <a:gd name="T14" fmla="*/ 45 w 46"/>
              <a:gd name="T15" fmla="*/ 38 h 77"/>
              <a:gd name="T16" fmla="*/ 40 w 46"/>
              <a:gd name="T17" fmla="*/ 70 h 77"/>
              <a:gd name="T18" fmla="*/ 28 w 46"/>
              <a:gd name="T19" fmla="*/ 16 h 77"/>
              <a:gd name="T20" fmla="*/ 23 w 46"/>
              <a:gd name="T21" fmla="*/ 13 h 77"/>
              <a:gd name="T22" fmla="*/ 18 w 46"/>
              <a:gd name="T23" fmla="*/ 16 h 77"/>
              <a:gd name="T24" fmla="*/ 16 w 46"/>
              <a:gd name="T25" fmla="*/ 38 h 77"/>
              <a:gd name="T26" fmla="*/ 18 w 46"/>
              <a:gd name="T27" fmla="*/ 61 h 77"/>
              <a:gd name="T28" fmla="*/ 23 w 46"/>
              <a:gd name="T29" fmla="*/ 64 h 77"/>
              <a:gd name="T30" fmla="*/ 28 w 46"/>
              <a:gd name="T31" fmla="*/ 61 h 77"/>
              <a:gd name="T32" fmla="*/ 30 w 46"/>
              <a:gd name="T33" fmla="*/ 38 h 77"/>
              <a:gd name="T34" fmla="*/ 28 w 46"/>
              <a:gd name="T35" fmla="*/ 16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6" h="77">
                <a:moveTo>
                  <a:pt x="40" y="70"/>
                </a:moveTo>
                <a:cubicBezTo>
                  <a:pt x="36" y="74"/>
                  <a:pt x="31" y="77"/>
                  <a:pt x="23" y="77"/>
                </a:cubicBezTo>
                <a:cubicBezTo>
                  <a:pt x="14" y="77"/>
                  <a:pt x="10" y="74"/>
                  <a:pt x="6" y="70"/>
                </a:cubicBezTo>
                <a:cubicBezTo>
                  <a:pt x="0" y="62"/>
                  <a:pt x="1" y="49"/>
                  <a:pt x="1" y="38"/>
                </a:cubicBezTo>
                <a:cubicBezTo>
                  <a:pt x="1" y="28"/>
                  <a:pt x="0" y="14"/>
                  <a:pt x="6" y="7"/>
                </a:cubicBezTo>
                <a:cubicBezTo>
                  <a:pt x="10" y="3"/>
                  <a:pt x="14" y="0"/>
                  <a:pt x="23" y="0"/>
                </a:cubicBezTo>
                <a:cubicBezTo>
                  <a:pt x="31" y="0"/>
                  <a:pt x="36" y="3"/>
                  <a:pt x="40" y="7"/>
                </a:cubicBezTo>
                <a:cubicBezTo>
                  <a:pt x="46" y="14"/>
                  <a:pt x="45" y="28"/>
                  <a:pt x="45" y="38"/>
                </a:cubicBezTo>
                <a:cubicBezTo>
                  <a:pt x="45" y="49"/>
                  <a:pt x="46" y="62"/>
                  <a:pt x="40" y="70"/>
                </a:cubicBezTo>
                <a:close/>
                <a:moveTo>
                  <a:pt x="28" y="16"/>
                </a:moveTo>
                <a:cubicBezTo>
                  <a:pt x="27" y="15"/>
                  <a:pt x="26" y="13"/>
                  <a:pt x="23" y="13"/>
                </a:cubicBezTo>
                <a:cubicBezTo>
                  <a:pt x="20" y="13"/>
                  <a:pt x="19" y="15"/>
                  <a:pt x="18" y="16"/>
                </a:cubicBezTo>
                <a:cubicBezTo>
                  <a:pt x="16" y="20"/>
                  <a:pt x="16" y="29"/>
                  <a:pt x="16" y="38"/>
                </a:cubicBezTo>
                <a:cubicBezTo>
                  <a:pt x="16" y="48"/>
                  <a:pt x="16" y="57"/>
                  <a:pt x="18" y="61"/>
                </a:cubicBezTo>
                <a:cubicBezTo>
                  <a:pt x="19" y="62"/>
                  <a:pt x="20" y="64"/>
                  <a:pt x="23" y="64"/>
                </a:cubicBezTo>
                <a:cubicBezTo>
                  <a:pt x="26" y="64"/>
                  <a:pt x="27" y="62"/>
                  <a:pt x="28" y="61"/>
                </a:cubicBezTo>
                <a:cubicBezTo>
                  <a:pt x="30" y="57"/>
                  <a:pt x="30" y="48"/>
                  <a:pt x="30" y="38"/>
                </a:cubicBezTo>
                <a:cubicBezTo>
                  <a:pt x="30" y="29"/>
                  <a:pt x="30" y="20"/>
                  <a:pt x="28" y="16"/>
                </a:cubicBezTo>
                <a:close/>
              </a:path>
            </a:pathLst>
          </a:cu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1" name="Freeform 25"/>
          <p:cNvSpPr>
            <a:spLocks/>
          </p:cNvSpPr>
          <p:nvPr/>
        </p:nvSpPr>
        <p:spPr bwMode="auto">
          <a:xfrm>
            <a:off x="5320759" y="1339670"/>
            <a:ext cx="577873" cy="528692"/>
          </a:xfrm>
          <a:custGeom>
            <a:avLst/>
            <a:gdLst>
              <a:gd name="T0" fmla="*/ 76 w 94"/>
              <a:gd name="T1" fmla="*/ 86 h 86"/>
              <a:gd name="T2" fmla="*/ 58 w 94"/>
              <a:gd name="T3" fmla="*/ 86 h 86"/>
              <a:gd name="T4" fmla="*/ 46 w 94"/>
              <a:gd name="T5" fmla="*/ 25 h 86"/>
              <a:gd name="T6" fmla="*/ 36 w 94"/>
              <a:gd name="T7" fmla="*/ 86 h 86"/>
              <a:gd name="T8" fmla="*/ 18 w 94"/>
              <a:gd name="T9" fmla="*/ 86 h 86"/>
              <a:gd name="T10" fmla="*/ 0 w 94"/>
              <a:gd name="T11" fmla="*/ 0 h 86"/>
              <a:gd name="T12" fmla="*/ 18 w 94"/>
              <a:gd name="T13" fmla="*/ 0 h 86"/>
              <a:gd name="T14" fmla="*/ 27 w 94"/>
              <a:gd name="T15" fmla="*/ 60 h 86"/>
              <a:gd name="T16" fmla="*/ 37 w 94"/>
              <a:gd name="T17" fmla="*/ 0 h 86"/>
              <a:gd name="T18" fmla="*/ 56 w 94"/>
              <a:gd name="T19" fmla="*/ 0 h 86"/>
              <a:gd name="T20" fmla="*/ 67 w 94"/>
              <a:gd name="T21" fmla="*/ 60 h 86"/>
              <a:gd name="T22" fmla="*/ 74 w 94"/>
              <a:gd name="T23" fmla="*/ 0 h 86"/>
              <a:gd name="T24" fmla="*/ 94 w 94"/>
              <a:gd name="T25" fmla="*/ 0 h 86"/>
              <a:gd name="T26" fmla="*/ 76 w 94"/>
              <a:gd name="T27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4" h="86">
                <a:moveTo>
                  <a:pt x="76" y="86"/>
                </a:moveTo>
                <a:lnTo>
                  <a:pt x="58" y="86"/>
                </a:lnTo>
                <a:lnTo>
                  <a:pt x="46" y="25"/>
                </a:lnTo>
                <a:lnTo>
                  <a:pt x="36" y="86"/>
                </a:lnTo>
                <a:lnTo>
                  <a:pt x="18" y="86"/>
                </a:lnTo>
                <a:lnTo>
                  <a:pt x="0" y="0"/>
                </a:lnTo>
                <a:lnTo>
                  <a:pt x="18" y="0"/>
                </a:lnTo>
                <a:lnTo>
                  <a:pt x="27" y="60"/>
                </a:lnTo>
                <a:lnTo>
                  <a:pt x="37" y="0"/>
                </a:lnTo>
                <a:lnTo>
                  <a:pt x="56" y="0"/>
                </a:lnTo>
                <a:lnTo>
                  <a:pt x="67" y="60"/>
                </a:lnTo>
                <a:lnTo>
                  <a:pt x="74" y="0"/>
                </a:lnTo>
                <a:lnTo>
                  <a:pt x="94" y="0"/>
                </a:lnTo>
                <a:lnTo>
                  <a:pt x="76" y="86"/>
                </a:lnTo>
                <a:close/>
              </a:path>
            </a:pathLst>
          </a:cu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3" name="Freeform 103"/>
          <p:cNvSpPr>
            <a:spLocks/>
          </p:cNvSpPr>
          <p:nvPr/>
        </p:nvSpPr>
        <p:spPr bwMode="auto">
          <a:xfrm>
            <a:off x="5172603" y="5246800"/>
            <a:ext cx="874184" cy="872067"/>
          </a:xfrm>
          <a:custGeom>
            <a:avLst/>
            <a:gdLst>
              <a:gd name="T0" fmla="*/ 55 w 375"/>
              <a:gd name="T1" fmla="*/ 55 h 374"/>
              <a:gd name="T2" fmla="*/ 26 w 375"/>
              <a:gd name="T3" fmla="*/ 93 h 374"/>
              <a:gd name="T4" fmla="*/ 0 w 375"/>
              <a:gd name="T5" fmla="*/ 187 h 374"/>
              <a:gd name="T6" fmla="*/ 55 w 375"/>
              <a:gd name="T7" fmla="*/ 320 h 374"/>
              <a:gd name="T8" fmla="*/ 187 w 375"/>
              <a:gd name="T9" fmla="*/ 374 h 374"/>
              <a:gd name="T10" fmla="*/ 287 w 375"/>
              <a:gd name="T11" fmla="*/ 346 h 374"/>
              <a:gd name="T12" fmla="*/ 320 w 375"/>
              <a:gd name="T13" fmla="*/ 320 h 374"/>
              <a:gd name="T14" fmla="*/ 375 w 375"/>
              <a:gd name="T15" fmla="*/ 187 h 374"/>
              <a:gd name="T16" fmla="*/ 349 w 375"/>
              <a:gd name="T17" fmla="*/ 93 h 374"/>
              <a:gd name="T18" fmla="*/ 320 w 375"/>
              <a:gd name="T19" fmla="*/ 55 h 374"/>
              <a:gd name="T20" fmla="*/ 287 w 375"/>
              <a:gd name="T21" fmla="*/ 29 h 374"/>
              <a:gd name="T22" fmla="*/ 187 w 375"/>
              <a:gd name="T23" fmla="*/ 0 h 374"/>
              <a:gd name="T24" fmla="*/ 55 w 375"/>
              <a:gd name="T25" fmla="*/ 55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75" h="374">
                <a:moveTo>
                  <a:pt x="55" y="55"/>
                </a:moveTo>
                <a:cubicBezTo>
                  <a:pt x="44" y="66"/>
                  <a:pt x="34" y="79"/>
                  <a:pt x="26" y="93"/>
                </a:cubicBezTo>
                <a:cubicBezTo>
                  <a:pt x="9" y="121"/>
                  <a:pt x="0" y="153"/>
                  <a:pt x="0" y="187"/>
                </a:cubicBezTo>
                <a:cubicBezTo>
                  <a:pt x="0" y="239"/>
                  <a:pt x="21" y="286"/>
                  <a:pt x="55" y="320"/>
                </a:cubicBezTo>
                <a:cubicBezTo>
                  <a:pt x="89" y="353"/>
                  <a:pt x="136" y="374"/>
                  <a:pt x="187" y="374"/>
                </a:cubicBezTo>
                <a:cubicBezTo>
                  <a:pt x="224" y="374"/>
                  <a:pt x="258" y="364"/>
                  <a:pt x="287" y="346"/>
                </a:cubicBezTo>
                <a:cubicBezTo>
                  <a:pt x="299" y="338"/>
                  <a:pt x="310" y="329"/>
                  <a:pt x="320" y="320"/>
                </a:cubicBezTo>
                <a:cubicBezTo>
                  <a:pt x="354" y="286"/>
                  <a:pt x="375" y="239"/>
                  <a:pt x="375" y="187"/>
                </a:cubicBezTo>
                <a:cubicBezTo>
                  <a:pt x="375" y="153"/>
                  <a:pt x="365" y="121"/>
                  <a:pt x="349" y="93"/>
                </a:cubicBezTo>
                <a:cubicBezTo>
                  <a:pt x="341" y="79"/>
                  <a:pt x="331" y="66"/>
                  <a:pt x="320" y="55"/>
                </a:cubicBezTo>
                <a:cubicBezTo>
                  <a:pt x="310" y="45"/>
                  <a:pt x="299" y="36"/>
                  <a:pt x="287" y="29"/>
                </a:cubicBezTo>
                <a:cubicBezTo>
                  <a:pt x="258" y="11"/>
                  <a:pt x="224" y="0"/>
                  <a:pt x="187" y="0"/>
                </a:cubicBezTo>
                <a:cubicBezTo>
                  <a:pt x="136" y="0"/>
                  <a:pt x="89" y="21"/>
                  <a:pt x="55" y="55"/>
                </a:cubicBezTo>
                <a:close/>
              </a:path>
            </a:pathLst>
          </a:custGeom>
          <a:gradFill flip="none" rotWithShape="0">
            <a:gsLst>
              <a:gs pos="0">
                <a:srgbClr val="E4E4D2"/>
              </a:gs>
              <a:gs pos="100000">
                <a:srgbClr val="FBFBF9">
                  <a:lumMod val="100000"/>
                </a:srgbClr>
              </a:gs>
            </a:gsLst>
            <a:lin ang="2700000" scaled="0"/>
            <a:tileRect/>
          </a:gradFill>
          <a:ln w="6350">
            <a:gradFill>
              <a:gsLst>
                <a:gs pos="0">
                  <a:srgbClr val="DBDBC2">
                    <a:lumMod val="100000"/>
                  </a:srgbClr>
                </a:gs>
                <a:gs pos="100000">
                  <a:srgbClr val="FBFBF9">
                    <a:lumMod val="100000"/>
                  </a:srgbClr>
                </a:gs>
              </a:gsLst>
              <a:lin ang="13500000" scaled="0"/>
            </a:gradFill>
          </a:ln>
          <a:effectLst>
            <a:outerShdw blurRad="190500" dist="127000" dir="2700000" algn="tl" rotWithShape="0">
              <a:srgbClr val="1E1814">
                <a:alpha val="29804"/>
              </a:srgbClr>
            </a:out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2" name="Freeform 26"/>
          <p:cNvSpPr>
            <a:spLocks/>
          </p:cNvSpPr>
          <p:nvPr/>
        </p:nvSpPr>
        <p:spPr bwMode="auto">
          <a:xfrm>
            <a:off x="5468301" y="5486465"/>
            <a:ext cx="282789" cy="522548"/>
          </a:xfrm>
          <a:custGeom>
            <a:avLst/>
            <a:gdLst>
              <a:gd name="T0" fmla="*/ 31 w 46"/>
              <a:gd name="T1" fmla="*/ 14 h 85"/>
              <a:gd name="T2" fmla="*/ 31 w 46"/>
              <a:gd name="T3" fmla="*/ 85 h 85"/>
              <a:gd name="T4" fmla="*/ 15 w 46"/>
              <a:gd name="T5" fmla="*/ 85 h 85"/>
              <a:gd name="T6" fmla="*/ 15 w 46"/>
              <a:gd name="T7" fmla="*/ 14 h 85"/>
              <a:gd name="T8" fmla="*/ 0 w 46"/>
              <a:gd name="T9" fmla="*/ 14 h 85"/>
              <a:gd name="T10" fmla="*/ 0 w 46"/>
              <a:gd name="T11" fmla="*/ 0 h 85"/>
              <a:gd name="T12" fmla="*/ 46 w 46"/>
              <a:gd name="T13" fmla="*/ 0 h 85"/>
              <a:gd name="T14" fmla="*/ 46 w 46"/>
              <a:gd name="T15" fmla="*/ 14 h 85"/>
              <a:gd name="T16" fmla="*/ 31 w 46"/>
              <a:gd name="T17" fmla="*/ 1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" h="85">
                <a:moveTo>
                  <a:pt x="31" y="14"/>
                </a:moveTo>
                <a:lnTo>
                  <a:pt x="31" y="85"/>
                </a:lnTo>
                <a:lnTo>
                  <a:pt x="15" y="85"/>
                </a:lnTo>
                <a:lnTo>
                  <a:pt x="15" y="14"/>
                </a:lnTo>
                <a:lnTo>
                  <a:pt x="0" y="14"/>
                </a:lnTo>
                <a:lnTo>
                  <a:pt x="0" y="0"/>
                </a:lnTo>
                <a:lnTo>
                  <a:pt x="46" y="0"/>
                </a:lnTo>
                <a:lnTo>
                  <a:pt x="46" y="14"/>
                </a:lnTo>
                <a:lnTo>
                  <a:pt x="31" y="14"/>
                </a:lnTo>
                <a:close/>
              </a:path>
            </a:pathLst>
          </a:custGeom>
          <a:gradFill flip="none" rotWithShape="0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2" name="副标题 2"/>
          <p:cNvSpPr txBox="1">
            <a:spLocks/>
          </p:cNvSpPr>
          <p:nvPr/>
        </p:nvSpPr>
        <p:spPr>
          <a:xfrm>
            <a:off x="7780624" y="1341014"/>
            <a:ext cx="3460313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133" dirty="0">
                <a:solidFill>
                  <a:schemeClr val="tx2"/>
                </a:solidFill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33" name="副标题 2"/>
          <p:cNvSpPr txBox="1">
            <a:spLocks/>
          </p:cNvSpPr>
          <p:nvPr/>
        </p:nvSpPr>
        <p:spPr>
          <a:xfrm>
            <a:off x="7780624" y="4935212"/>
            <a:ext cx="3460313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133" dirty="0">
                <a:solidFill>
                  <a:schemeClr val="tx2"/>
                </a:solidFill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34" name="副标题 2"/>
          <p:cNvSpPr txBox="1">
            <a:spLocks/>
          </p:cNvSpPr>
          <p:nvPr/>
        </p:nvSpPr>
        <p:spPr>
          <a:xfrm>
            <a:off x="7780624" y="3737145"/>
            <a:ext cx="3460313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133" dirty="0">
                <a:solidFill>
                  <a:schemeClr val="tx2"/>
                </a:solidFill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35" name="副标题 2"/>
          <p:cNvSpPr txBox="1">
            <a:spLocks/>
          </p:cNvSpPr>
          <p:nvPr/>
        </p:nvSpPr>
        <p:spPr>
          <a:xfrm>
            <a:off x="7780623" y="2539080"/>
            <a:ext cx="3458891" cy="105469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defPPr>
              <a:defRPr lang="zh-CN"/>
            </a:defPPr>
            <a:lvl1pPr indent="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  <a:defRPr sz="1600">
                <a:solidFill>
                  <a:schemeClr val="accent6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defRPr>
            </a:lvl1pPr>
            <a:lvl2pPr indent="0" algn="ctr">
              <a:spcBef>
                <a:spcPct val="20000"/>
              </a:spcBef>
              <a:buFont typeface="Arial" panose="020B0604020202020204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anose="020B0604020202020204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2133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添加文本内容添加文本内容添加文本内容</a:t>
            </a:r>
          </a:p>
        </p:txBody>
      </p:sp>
      <p:sp>
        <p:nvSpPr>
          <p:cNvPr id="36" name="标题 1"/>
          <p:cNvSpPr txBox="1">
            <a:spLocks/>
          </p:cNvSpPr>
          <p:nvPr/>
        </p:nvSpPr>
        <p:spPr>
          <a:xfrm>
            <a:off x="1831673" y="2082187"/>
            <a:ext cx="949503" cy="835227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zh-CN" altLang="en-US" sz="2667" b="1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37" name="标题 1"/>
          <p:cNvSpPr txBox="1">
            <a:spLocks/>
          </p:cNvSpPr>
          <p:nvPr/>
        </p:nvSpPr>
        <p:spPr>
          <a:xfrm>
            <a:off x="4313888" y="2082187"/>
            <a:ext cx="949503" cy="835227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zh-CN" altLang="en-US" sz="2667" b="1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44" name="标题 1"/>
          <p:cNvSpPr txBox="1">
            <a:spLocks/>
          </p:cNvSpPr>
          <p:nvPr/>
        </p:nvSpPr>
        <p:spPr>
          <a:xfrm>
            <a:off x="1831673" y="4469537"/>
            <a:ext cx="949503" cy="835227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zh-CN" altLang="en-US" sz="2667" b="1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45" name="标题 1"/>
          <p:cNvSpPr txBox="1">
            <a:spLocks/>
          </p:cNvSpPr>
          <p:nvPr/>
        </p:nvSpPr>
        <p:spPr>
          <a:xfrm>
            <a:off x="4313888" y="4469537"/>
            <a:ext cx="949503" cy="835227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zh-CN" altLang="en-US" sz="2667" b="1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46" name="TextBox 3"/>
          <p:cNvSpPr txBox="1"/>
          <p:nvPr/>
        </p:nvSpPr>
        <p:spPr>
          <a:xfrm>
            <a:off x="5178806" y="192458"/>
            <a:ext cx="408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/>
                </a:solidFill>
                <a:cs typeface="+mn-ea"/>
                <a:sym typeface="+mn-lt"/>
              </a:rPr>
              <a:t>添加您的标题</a:t>
            </a:r>
            <a:endParaRPr lang="zh-CN" altLang="en-US" sz="28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5449515" y="715678"/>
            <a:ext cx="136815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图片 4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14711" y="-263381"/>
            <a:ext cx="1395755" cy="133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248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162" name="Freeform 220"/>
          <p:cNvSpPr>
            <a:spLocks/>
          </p:cNvSpPr>
          <p:nvPr/>
        </p:nvSpPr>
        <p:spPr bwMode="auto">
          <a:xfrm>
            <a:off x="4060085" y="1180677"/>
            <a:ext cx="2982383" cy="3088217"/>
          </a:xfrm>
          <a:custGeom>
            <a:avLst/>
            <a:gdLst>
              <a:gd name="T0" fmla="*/ 618 w 1515"/>
              <a:gd name="T1" fmla="*/ 0 h 1569"/>
              <a:gd name="T2" fmla="*/ 1415 w 1515"/>
              <a:gd name="T3" fmla="*/ 0 h 1569"/>
              <a:gd name="T4" fmla="*/ 1515 w 1515"/>
              <a:gd name="T5" fmla="*/ 51 h 1569"/>
              <a:gd name="T6" fmla="*/ 1369 w 1515"/>
              <a:gd name="T7" fmla="*/ 29 h 1569"/>
              <a:gd name="T8" fmla="*/ 1172 w 1515"/>
              <a:gd name="T9" fmla="*/ 235 h 1569"/>
              <a:gd name="T10" fmla="*/ 401 w 1515"/>
              <a:gd name="T11" fmla="*/ 1569 h 1569"/>
              <a:gd name="T12" fmla="*/ 42 w 1515"/>
              <a:gd name="T13" fmla="*/ 945 h 1569"/>
              <a:gd name="T14" fmla="*/ 36 w 1515"/>
              <a:gd name="T15" fmla="*/ 805 h 1569"/>
              <a:gd name="T16" fmla="*/ 421 w 1515"/>
              <a:gd name="T17" fmla="*/ 139 h 1569"/>
              <a:gd name="T18" fmla="*/ 618 w 1515"/>
              <a:gd name="T19" fmla="*/ 0 h 1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15" h="1569">
                <a:moveTo>
                  <a:pt x="618" y="0"/>
                </a:moveTo>
                <a:cubicBezTo>
                  <a:pt x="1415" y="0"/>
                  <a:pt x="1415" y="0"/>
                  <a:pt x="1415" y="0"/>
                </a:cubicBezTo>
                <a:cubicBezTo>
                  <a:pt x="1415" y="0"/>
                  <a:pt x="1474" y="0"/>
                  <a:pt x="1515" y="51"/>
                </a:cubicBezTo>
                <a:cubicBezTo>
                  <a:pt x="1515" y="51"/>
                  <a:pt x="1460" y="1"/>
                  <a:pt x="1369" y="29"/>
                </a:cubicBezTo>
                <a:cubicBezTo>
                  <a:pt x="1279" y="57"/>
                  <a:pt x="1172" y="235"/>
                  <a:pt x="1172" y="235"/>
                </a:cubicBezTo>
                <a:cubicBezTo>
                  <a:pt x="401" y="1569"/>
                  <a:pt x="401" y="1569"/>
                  <a:pt x="401" y="1569"/>
                </a:cubicBezTo>
                <a:cubicBezTo>
                  <a:pt x="42" y="945"/>
                  <a:pt x="42" y="945"/>
                  <a:pt x="42" y="945"/>
                </a:cubicBezTo>
                <a:cubicBezTo>
                  <a:pt x="42" y="945"/>
                  <a:pt x="0" y="869"/>
                  <a:pt x="36" y="805"/>
                </a:cubicBezTo>
                <a:cubicBezTo>
                  <a:pt x="71" y="740"/>
                  <a:pt x="421" y="139"/>
                  <a:pt x="421" y="139"/>
                </a:cubicBezTo>
                <a:cubicBezTo>
                  <a:pt x="421" y="139"/>
                  <a:pt x="484" y="0"/>
                  <a:pt x="618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4163" name="Freeform 221"/>
          <p:cNvSpPr>
            <a:spLocks/>
          </p:cNvSpPr>
          <p:nvPr/>
        </p:nvSpPr>
        <p:spPr bwMode="auto">
          <a:xfrm>
            <a:off x="4142634" y="3034877"/>
            <a:ext cx="3037416" cy="1562100"/>
          </a:xfrm>
          <a:custGeom>
            <a:avLst/>
            <a:gdLst>
              <a:gd name="T0" fmla="*/ 1474 w 1544"/>
              <a:gd name="T1" fmla="*/ 490 h 794"/>
              <a:gd name="T2" fmla="*/ 1244 w 1544"/>
              <a:gd name="T3" fmla="*/ 91 h 794"/>
              <a:gd name="T4" fmla="*/ 307 w 1544"/>
              <a:gd name="T5" fmla="*/ 91 h 794"/>
              <a:gd name="T6" fmla="*/ 0 w 1544"/>
              <a:gd name="T7" fmla="*/ 0 h 794"/>
              <a:gd name="T8" fmla="*/ 388 w 1544"/>
              <a:gd name="T9" fmla="*/ 675 h 794"/>
              <a:gd name="T10" fmla="*/ 545 w 1544"/>
              <a:gd name="T11" fmla="*/ 794 h 794"/>
              <a:gd name="T12" fmla="*/ 1336 w 1544"/>
              <a:gd name="T13" fmla="*/ 794 h 794"/>
              <a:gd name="T14" fmla="*/ 1485 w 1544"/>
              <a:gd name="T15" fmla="*/ 740 h 794"/>
              <a:gd name="T16" fmla="*/ 1474 w 1544"/>
              <a:gd name="T17" fmla="*/ 490 h 7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4" h="794">
                <a:moveTo>
                  <a:pt x="1474" y="490"/>
                </a:moveTo>
                <a:cubicBezTo>
                  <a:pt x="1244" y="91"/>
                  <a:pt x="1244" y="91"/>
                  <a:pt x="1244" y="91"/>
                </a:cubicBezTo>
                <a:cubicBezTo>
                  <a:pt x="996" y="91"/>
                  <a:pt x="508" y="91"/>
                  <a:pt x="307" y="91"/>
                </a:cubicBezTo>
                <a:cubicBezTo>
                  <a:pt x="64" y="91"/>
                  <a:pt x="14" y="22"/>
                  <a:pt x="0" y="0"/>
                </a:cubicBezTo>
                <a:cubicBezTo>
                  <a:pt x="0" y="0"/>
                  <a:pt x="322" y="561"/>
                  <a:pt x="388" y="675"/>
                </a:cubicBezTo>
                <a:cubicBezTo>
                  <a:pt x="455" y="790"/>
                  <a:pt x="545" y="794"/>
                  <a:pt x="545" y="794"/>
                </a:cubicBezTo>
                <a:cubicBezTo>
                  <a:pt x="545" y="794"/>
                  <a:pt x="1215" y="794"/>
                  <a:pt x="1336" y="794"/>
                </a:cubicBezTo>
                <a:cubicBezTo>
                  <a:pt x="1457" y="794"/>
                  <a:pt x="1485" y="740"/>
                  <a:pt x="1485" y="740"/>
                </a:cubicBezTo>
                <a:cubicBezTo>
                  <a:pt x="1544" y="623"/>
                  <a:pt x="1474" y="490"/>
                  <a:pt x="1474" y="49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4161" name="Freeform 219"/>
          <p:cNvSpPr>
            <a:spLocks/>
          </p:cNvSpPr>
          <p:nvPr/>
        </p:nvSpPr>
        <p:spPr bwMode="auto">
          <a:xfrm>
            <a:off x="5943919" y="1121410"/>
            <a:ext cx="2065865" cy="3369733"/>
          </a:xfrm>
          <a:custGeom>
            <a:avLst/>
            <a:gdLst>
              <a:gd name="T0" fmla="*/ 976 w 1049"/>
              <a:gd name="T1" fmla="*/ 773 h 1712"/>
              <a:gd name="T2" fmla="*/ 558 w 1049"/>
              <a:gd name="T3" fmla="*/ 81 h 1712"/>
              <a:gd name="T4" fmla="*/ 354 w 1049"/>
              <a:gd name="T5" fmla="*/ 71 h 1712"/>
              <a:gd name="T6" fmla="*/ 0 w 1049"/>
              <a:gd name="T7" fmla="*/ 495 h 1712"/>
              <a:gd name="T8" fmla="*/ 328 w 1049"/>
              <a:gd name="T9" fmla="*/ 1063 h 1712"/>
              <a:gd name="T10" fmla="*/ 558 w 1049"/>
              <a:gd name="T11" fmla="*/ 1462 h 1712"/>
              <a:gd name="T12" fmla="*/ 569 w 1049"/>
              <a:gd name="T13" fmla="*/ 1712 h 1712"/>
              <a:gd name="T14" fmla="*/ 588 w 1049"/>
              <a:gd name="T15" fmla="*/ 1679 h 1712"/>
              <a:gd name="T16" fmla="*/ 976 w 1049"/>
              <a:gd name="T17" fmla="*/ 1018 h 1712"/>
              <a:gd name="T18" fmla="*/ 976 w 1049"/>
              <a:gd name="T19" fmla="*/ 773 h 1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49" h="1712">
                <a:moveTo>
                  <a:pt x="976" y="773"/>
                </a:moveTo>
                <a:cubicBezTo>
                  <a:pt x="881" y="613"/>
                  <a:pt x="558" y="81"/>
                  <a:pt x="558" y="81"/>
                </a:cubicBezTo>
                <a:cubicBezTo>
                  <a:pt x="558" y="81"/>
                  <a:pt x="482" y="0"/>
                  <a:pt x="354" y="71"/>
                </a:cubicBezTo>
                <a:cubicBezTo>
                  <a:pt x="226" y="142"/>
                  <a:pt x="0" y="495"/>
                  <a:pt x="0" y="495"/>
                </a:cubicBezTo>
                <a:cubicBezTo>
                  <a:pt x="328" y="1063"/>
                  <a:pt x="328" y="1063"/>
                  <a:pt x="328" y="1063"/>
                </a:cubicBezTo>
                <a:cubicBezTo>
                  <a:pt x="558" y="1462"/>
                  <a:pt x="558" y="1462"/>
                  <a:pt x="558" y="1462"/>
                </a:cubicBezTo>
                <a:cubicBezTo>
                  <a:pt x="558" y="1462"/>
                  <a:pt x="628" y="1595"/>
                  <a:pt x="569" y="1712"/>
                </a:cubicBezTo>
                <a:cubicBezTo>
                  <a:pt x="588" y="1679"/>
                  <a:pt x="588" y="1679"/>
                  <a:pt x="588" y="1679"/>
                </a:cubicBezTo>
                <a:cubicBezTo>
                  <a:pt x="976" y="1018"/>
                  <a:pt x="976" y="1018"/>
                  <a:pt x="976" y="1018"/>
                </a:cubicBezTo>
                <a:cubicBezTo>
                  <a:pt x="976" y="1018"/>
                  <a:pt x="1049" y="897"/>
                  <a:pt x="976" y="773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4266" name="Freeform 323"/>
          <p:cNvSpPr>
            <a:spLocks/>
          </p:cNvSpPr>
          <p:nvPr/>
        </p:nvSpPr>
        <p:spPr bwMode="auto">
          <a:xfrm>
            <a:off x="4192165" y="5177321"/>
            <a:ext cx="1246716" cy="630767"/>
          </a:xfrm>
          <a:custGeom>
            <a:avLst/>
            <a:gdLst>
              <a:gd name="T0" fmla="*/ 86 w 589"/>
              <a:gd name="T1" fmla="*/ 298 h 298"/>
              <a:gd name="T2" fmla="*/ 0 w 589"/>
              <a:gd name="T3" fmla="*/ 149 h 298"/>
              <a:gd name="T4" fmla="*/ 86 w 589"/>
              <a:gd name="T5" fmla="*/ 0 h 298"/>
              <a:gd name="T6" fmla="*/ 504 w 589"/>
              <a:gd name="T7" fmla="*/ 0 h 298"/>
              <a:gd name="T8" fmla="*/ 589 w 589"/>
              <a:gd name="T9" fmla="*/ 149 h 298"/>
              <a:gd name="T10" fmla="*/ 504 w 589"/>
              <a:gd name="T11" fmla="*/ 298 h 298"/>
              <a:gd name="T12" fmla="*/ 86 w 589"/>
              <a:gd name="T13" fmla="*/ 298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9" h="298">
                <a:moveTo>
                  <a:pt x="86" y="298"/>
                </a:moveTo>
                <a:lnTo>
                  <a:pt x="0" y="149"/>
                </a:lnTo>
                <a:lnTo>
                  <a:pt x="86" y="0"/>
                </a:lnTo>
                <a:lnTo>
                  <a:pt x="504" y="0"/>
                </a:lnTo>
                <a:lnTo>
                  <a:pt x="589" y="149"/>
                </a:lnTo>
                <a:lnTo>
                  <a:pt x="504" y="298"/>
                </a:lnTo>
                <a:lnTo>
                  <a:pt x="86" y="298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4297" name="Freeform 354"/>
          <p:cNvSpPr>
            <a:spLocks/>
          </p:cNvSpPr>
          <p:nvPr/>
        </p:nvSpPr>
        <p:spPr bwMode="auto">
          <a:xfrm>
            <a:off x="5500265" y="5177321"/>
            <a:ext cx="1250949" cy="630767"/>
          </a:xfrm>
          <a:custGeom>
            <a:avLst/>
            <a:gdLst>
              <a:gd name="T0" fmla="*/ 87 w 591"/>
              <a:gd name="T1" fmla="*/ 298 h 298"/>
              <a:gd name="T2" fmla="*/ 0 w 591"/>
              <a:gd name="T3" fmla="*/ 149 h 298"/>
              <a:gd name="T4" fmla="*/ 87 w 591"/>
              <a:gd name="T5" fmla="*/ 0 h 298"/>
              <a:gd name="T6" fmla="*/ 504 w 591"/>
              <a:gd name="T7" fmla="*/ 0 h 298"/>
              <a:gd name="T8" fmla="*/ 591 w 591"/>
              <a:gd name="T9" fmla="*/ 149 h 298"/>
              <a:gd name="T10" fmla="*/ 504 w 591"/>
              <a:gd name="T11" fmla="*/ 298 h 298"/>
              <a:gd name="T12" fmla="*/ 87 w 591"/>
              <a:gd name="T13" fmla="*/ 298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1" h="298">
                <a:moveTo>
                  <a:pt x="87" y="298"/>
                </a:moveTo>
                <a:lnTo>
                  <a:pt x="0" y="149"/>
                </a:lnTo>
                <a:lnTo>
                  <a:pt x="87" y="0"/>
                </a:lnTo>
                <a:lnTo>
                  <a:pt x="504" y="0"/>
                </a:lnTo>
                <a:lnTo>
                  <a:pt x="591" y="149"/>
                </a:lnTo>
                <a:lnTo>
                  <a:pt x="504" y="298"/>
                </a:lnTo>
                <a:lnTo>
                  <a:pt x="87" y="298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4336" name="Freeform 393"/>
          <p:cNvSpPr>
            <a:spLocks/>
          </p:cNvSpPr>
          <p:nvPr/>
        </p:nvSpPr>
        <p:spPr bwMode="auto">
          <a:xfrm>
            <a:off x="6810481" y="5177321"/>
            <a:ext cx="1248833" cy="630767"/>
          </a:xfrm>
          <a:custGeom>
            <a:avLst/>
            <a:gdLst>
              <a:gd name="T0" fmla="*/ 86 w 590"/>
              <a:gd name="T1" fmla="*/ 298 h 298"/>
              <a:gd name="T2" fmla="*/ 0 w 590"/>
              <a:gd name="T3" fmla="*/ 149 h 298"/>
              <a:gd name="T4" fmla="*/ 86 w 590"/>
              <a:gd name="T5" fmla="*/ 0 h 298"/>
              <a:gd name="T6" fmla="*/ 503 w 590"/>
              <a:gd name="T7" fmla="*/ 0 h 298"/>
              <a:gd name="T8" fmla="*/ 590 w 590"/>
              <a:gd name="T9" fmla="*/ 149 h 298"/>
              <a:gd name="T10" fmla="*/ 503 w 590"/>
              <a:gd name="T11" fmla="*/ 298 h 298"/>
              <a:gd name="T12" fmla="*/ 86 w 590"/>
              <a:gd name="T13" fmla="*/ 298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0" h="298">
                <a:moveTo>
                  <a:pt x="86" y="298"/>
                </a:moveTo>
                <a:lnTo>
                  <a:pt x="0" y="149"/>
                </a:lnTo>
                <a:lnTo>
                  <a:pt x="86" y="0"/>
                </a:lnTo>
                <a:lnTo>
                  <a:pt x="503" y="0"/>
                </a:lnTo>
                <a:lnTo>
                  <a:pt x="590" y="149"/>
                </a:lnTo>
                <a:lnTo>
                  <a:pt x="503" y="298"/>
                </a:lnTo>
                <a:lnTo>
                  <a:pt x="86" y="298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092311" y="1480477"/>
            <a:ext cx="1168928" cy="1080755"/>
            <a:chOff x="6570499" y="3858571"/>
            <a:chExt cx="440681" cy="407440"/>
          </a:xfrm>
        </p:grpSpPr>
        <p:sp>
          <p:nvSpPr>
            <p:cNvPr id="20" name="Freeform 53"/>
            <p:cNvSpPr>
              <a:spLocks/>
            </p:cNvSpPr>
            <p:nvPr/>
          </p:nvSpPr>
          <p:spPr bwMode="auto">
            <a:xfrm>
              <a:off x="6582226" y="3870201"/>
              <a:ext cx="428954" cy="395810"/>
            </a:xfrm>
            <a:custGeom>
              <a:avLst/>
              <a:gdLst>
                <a:gd name="connsiteX0" fmla="*/ 213409 w 364216"/>
                <a:gd name="connsiteY0" fmla="*/ 0 h 334203"/>
                <a:gd name="connsiteX1" fmla="*/ 364216 w 364216"/>
                <a:gd name="connsiteY1" fmla="*/ 152857 h 334203"/>
                <a:gd name="connsiteX2" fmla="*/ 115179 w 364216"/>
                <a:gd name="connsiteY2" fmla="*/ 334203 h 334203"/>
                <a:gd name="connsiteX3" fmla="*/ 0 w 364216"/>
                <a:gd name="connsiteY3" fmla="*/ 219024 h 334203"/>
                <a:gd name="connsiteX4" fmla="*/ 0 w 364216"/>
                <a:gd name="connsiteY4" fmla="*/ 5616 h 334203"/>
                <a:gd name="connsiteX5" fmla="*/ 213409 w 364216"/>
                <a:gd name="connsiteY5" fmla="*/ 0 h 334203"/>
                <a:gd name="connsiteX0" fmla="*/ 213409 w 476557"/>
                <a:gd name="connsiteY0" fmla="*/ 0 h 340480"/>
                <a:gd name="connsiteX1" fmla="*/ 476557 w 476557"/>
                <a:gd name="connsiteY1" fmla="*/ 261794 h 340480"/>
                <a:gd name="connsiteX2" fmla="*/ 115179 w 476557"/>
                <a:gd name="connsiteY2" fmla="*/ 334203 h 340480"/>
                <a:gd name="connsiteX3" fmla="*/ 0 w 476557"/>
                <a:gd name="connsiteY3" fmla="*/ 219024 h 340480"/>
                <a:gd name="connsiteX4" fmla="*/ 0 w 476557"/>
                <a:gd name="connsiteY4" fmla="*/ 5616 h 340480"/>
                <a:gd name="connsiteX5" fmla="*/ 213409 w 476557"/>
                <a:gd name="connsiteY5" fmla="*/ 0 h 340480"/>
                <a:gd name="connsiteX0" fmla="*/ 213409 w 476557"/>
                <a:gd name="connsiteY0" fmla="*/ 0 h 439735"/>
                <a:gd name="connsiteX1" fmla="*/ 476557 w 476557"/>
                <a:gd name="connsiteY1" fmla="*/ 261794 h 439735"/>
                <a:gd name="connsiteX2" fmla="*/ 210499 w 476557"/>
                <a:gd name="connsiteY2" fmla="*/ 439735 h 439735"/>
                <a:gd name="connsiteX3" fmla="*/ 0 w 476557"/>
                <a:gd name="connsiteY3" fmla="*/ 219024 h 439735"/>
                <a:gd name="connsiteX4" fmla="*/ 0 w 476557"/>
                <a:gd name="connsiteY4" fmla="*/ 5616 h 439735"/>
                <a:gd name="connsiteX5" fmla="*/ 213409 w 476557"/>
                <a:gd name="connsiteY5" fmla="*/ 0 h 439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6557" h="439735">
                  <a:moveTo>
                    <a:pt x="213409" y="0"/>
                  </a:moveTo>
                  <a:lnTo>
                    <a:pt x="476557" y="261794"/>
                  </a:lnTo>
                  <a:cubicBezTo>
                    <a:pt x="462768" y="375414"/>
                    <a:pt x="327348" y="437352"/>
                    <a:pt x="210499" y="439735"/>
                  </a:cubicBezTo>
                  <a:lnTo>
                    <a:pt x="0" y="219024"/>
                  </a:lnTo>
                  <a:lnTo>
                    <a:pt x="0" y="5616"/>
                  </a:lnTo>
                  <a:lnTo>
                    <a:pt x="213409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42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24"/>
            <p:cNvSpPr>
              <a:spLocks/>
            </p:cNvSpPr>
            <p:nvPr/>
          </p:nvSpPr>
          <p:spPr bwMode="auto">
            <a:xfrm>
              <a:off x="6570499" y="3858571"/>
              <a:ext cx="202201" cy="202201"/>
            </a:xfrm>
            <a:custGeom>
              <a:avLst/>
              <a:gdLst/>
              <a:ahLst/>
              <a:cxnLst/>
              <a:rect l="l" t="t" r="r" b="b"/>
              <a:pathLst>
                <a:path w="127000" h="127000">
                  <a:moveTo>
                    <a:pt x="41048" y="35719"/>
                  </a:moveTo>
                  <a:cubicBezTo>
                    <a:pt x="37314" y="35719"/>
                    <a:pt x="37306" y="39408"/>
                    <a:pt x="37306" y="39423"/>
                  </a:cubicBezTo>
                  <a:cubicBezTo>
                    <a:pt x="37306" y="39423"/>
                    <a:pt x="37306" y="39423"/>
                    <a:pt x="37306" y="87578"/>
                  </a:cubicBezTo>
                  <a:lnTo>
                    <a:pt x="41048" y="91282"/>
                  </a:lnTo>
                  <a:cubicBezTo>
                    <a:pt x="44790" y="91282"/>
                    <a:pt x="44790" y="91282"/>
                    <a:pt x="85952" y="69057"/>
                  </a:cubicBezTo>
                  <a:lnTo>
                    <a:pt x="89694" y="65353"/>
                  </a:lnTo>
                  <a:cubicBezTo>
                    <a:pt x="89694" y="61649"/>
                    <a:pt x="89694" y="61649"/>
                    <a:pt x="85952" y="57944"/>
                  </a:cubicBezTo>
                  <a:cubicBezTo>
                    <a:pt x="85952" y="57944"/>
                    <a:pt x="85952" y="57944"/>
                    <a:pt x="44790" y="35719"/>
                  </a:cubicBezTo>
                  <a:close/>
                  <a:moveTo>
                    <a:pt x="22339" y="11113"/>
                  </a:moveTo>
                  <a:cubicBezTo>
                    <a:pt x="22349" y="11113"/>
                    <a:pt x="23249" y="11113"/>
                    <a:pt x="108404" y="11113"/>
                  </a:cubicBezTo>
                  <a:lnTo>
                    <a:pt x="115888" y="22339"/>
                  </a:lnTo>
                  <a:cubicBezTo>
                    <a:pt x="115888" y="22349"/>
                    <a:pt x="115888" y="23249"/>
                    <a:pt x="115888" y="108404"/>
                  </a:cubicBezTo>
                  <a:cubicBezTo>
                    <a:pt x="115888" y="112146"/>
                    <a:pt x="112146" y="115888"/>
                    <a:pt x="108404" y="115888"/>
                  </a:cubicBezTo>
                  <a:cubicBezTo>
                    <a:pt x="108395" y="115888"/>
                    <a:pt x="107494" y="115888"/>
                    <a:pt x="22339" y="115888"/>
                  </a:cubicBezTo>
                  <a:lnTo>
                    <a:pt x="11113" y="108404"/>
                  </a:lnTo>
                  <a:cubicBezTo>
                    <a:pt x="11113" y="108395"/>
                    <a:pt x="11113" y="107494"/>
                    <a:pt x="11113" y="22339"/>
                  </a:cubicBezTo>
                  <a:cubicBezTo>
                    <a:pt x="11113" y="14855"/>
                    <a:pt x="14855" y="11113"/>
                    <a:pt x="22339" y="11113"/>
                  </a:cubicBezTo>
                  <a:close/>
                  <a:moveTo>
                    <a:pt x="13033" y="5556"/>
                  </a:moveTo>
                  <a:cubicBezTo>
                    <a:pt x="9295" y="5556"/>
                    <a:pt x="5556" y="9294"/>
                    <a:pt x="5556" y="13033"/>
                  </a:cubicBezTo>
                  <a:cubicBezTo>
                    <a:pt x="5556" y="13048"/>
                    <a:pt x="5556" y="14261"/>
                    <a:pt x="5556" y="110229"/>
                  </a:cubicBezTo>
                  <a:lnTo>
                    <a:pt x="13033" y="121444"/>
                  </a:lnTo>
                  <a:cubicBezTo>
                    <a:pt x="13048" y="121444"/>
                    <a:pt x="14257" y="121444"/>
                    <a:pt x="110229" y="121444"/>
                  </a:cubicBezTo>
                  <a:cubicBezTo>
                    <a:pt x="117706" y="121444"/>
                    <a:pt x="121444" y="117706"/>
                    <a:pt x="121444" y="110229"/>
                  </a:cubicBezTo>
                  <a:lnTo>
                    <a:pt x="121444" y="13033"/>
                  </a:lnTo>
                  <a:cubicBezTo>
                    <a:pt x="121444" y="9294"/>
                    <a:pt x="117706" y="5556"/>
                    <a:pt x="110229" y="5556"/>
                  </a:cubicBezTo>
                  <a:cubicBezTo>
                    <a:pt x="110214" y="5556"/>
                    <a:pt x="109006" y="5556"/>
                    <a:pt x="13033" y="5556"/>
                  </a:cubicBezTo>
                  <a:close/>
                  <a:moveTo>
                    <a:pt x="11206" y="0"/>
                  </a:moveTo>
                  <a:cubicBezTo>
                    <a:pt x="11216" y="0"/>
                    <a:pt x="12226" y="0"/>
                    <a:pt x="119530" y="0"/>
                  </a:cubicBezTo>
                  <a:cubicBezTo>
                    <a:pt x="123265" y="0"/>
                    <a:pt x="127000" y="7471"/>
                    <a:pt x="127000" y="11206"/>
                  </a:cubicBezTo>
                  <a:cubicBezTo>
                    <a:pt x="127000" y="11216"/>
                    <a:pt x="127000" y="12233"/>
                    <a:pt x="127000" y="119530"/>
                  </a:cubicBezTo>
                  <a:cubicBezTo>
                    <a:pt x="127000" y="123265"/>
                    <a:pt x="123265" y="127000"/>
                    <a:pt x="119530" y="127000"/>
                  </a:cubicBezTo>
                  <a:cubicBezTo>
                    <a:pt x="119520" y="127000"/>
                    <a:pt x="118511" y="127000"/>
                    <a:pt x="11206" y="127000"/>
                  </a:cubicBezTo>
                  <a:lnTo>
                    <a:pt x="0" y="119530"/>
                  </a:lnTo>
                  <a:cubicBezTo>
                    <a:pt x="0" y="119520"/>
                    <a:pt x="0" y="118504"/>
                    <a:pt x="0" y="11206"/>
                  </a:cubicBezTo>
                  <a:cubicBezTo>
                    <a:pt x="0" y="7471"/>
                    <a:pt x="3736" y="0"/>
                    <a:pt x="112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849666" y="2594486"/>
            <a:ext cx="1030852" cy="954628"/>
            <a:chOff x="7851709" y="3870460"/>
            <a:chExt cx="388627" cy="359891"/>
          </a:xfrm>
        </p:grpSpPr>
        <p:sp>
          <p:nvSpPr>
            <p:cNvPr id="23" name="Freeform 56"/>
            <p:cNvSpPr>
              <a:spLocks/>
            </p:cNvSpPr>
            <p:nvPr/>
          </p:nvSpPr>
          <p:spPr bwMode="auto">
            <a:xfrm>
              <a:off x="7857269" y="3870460"/>
              <a:ext cx="383067" cy="359891"/>
            </a:xfrm>
            <a:custGeom>
              <a:avLst/>
              <a:gdLst>
                <a:gd name="connsiteX0" fmla="*/ 199368 w 394371"/>
                <a:gd name="connsiteY0" fmla="*/ 0 h 331744"/>
                <a:gd name="connsiteX1" fmla="*/ 394371 w 394371"/>
                <a:gd name="connsiteY1" fmla="*/ 177981 h 331744"/>
                <a:gd name="connsiteX2" fmla="*/ 158025 w 394371"/>
                <a:gd name="connsiteY2" fmla="*/ 331744 h 331744"/>
                <a:gd name="connsiteX3" fmla="*/ 0 w 394371"/>
                <a:gd name="connsiteY3" fmla="*/ 171288 h 331744"/>
                <a:gd name="connsiteX4" fmla="*/ 39312 w 394371"/>
                <a:gd name="connsiteY4" fmla="*/ 146016 h 331744"/>
                <a:gd name="connsiteX5" fmla="*/ 47736 w 394371"/>
                <a:gd name="connsiteY5" fmla="*/ 5616 h 331744"/>
                <a:gd name="connsiteX6" fmla="*/ 199368 w 394371"/>
                <a:gd name="connsiteY6" fmla="*/ 0 h 331744"/>
                <a:gd name="connsiteX0" fmla="*/ 199368 w 425577"/>
                <a:gd name="connsiteY0" fmla="*/ 0 h 331744"/>
                <a:gd name="connsiteX1" fmla="*/ 425577 w 425577"/>
                <a:gd name="connsiteY1" fmla="*/ 212024 h 331744"/>
                <a:gd name="connsiteX2" fmla="*/ 158025 w 425577"/>
                <a:gd name="connsiteY2" fmla="*/ 331744 h 331744"/>
                <a:gd name="connsiteX3" fmla="*/ 0 w 425577"/>
                <a:gd name="connsiteY3" fmla="*/ 171288 h 331744"/>
                <a:gd name="connsiteX4" fmla="*/ 39312 w 425577"/>
                <a:gd name="connsiteY4" fmla="*/ 146016 h 331744"/>
                <a:gd name="connsiteX5" fmla="*/ 47736 w 425577"/>
                <a:gd name="connsiteY5" fmla="*/ 5616 h 331744"/>
                <a:gd name="connsiteX6" fmla="*/ 199368 w 425577"/>
                <a:gd name="connsiteY6" fmla="*/ 0 h 331744"/>
                <a:gd name="connsiteX0" fmla="*/ 199368 w 425577"/>
                <a:gd name="connsiteY0" fmla="*/ 0 h 399829"/>
                <a:gd name="connsiteX1" fmla="*/ 425577 w 425577"/>
                <a:gd name="connsiteY1" fmla="*/ 212024 h 399829"/>
                <a:gd name="connsiteX2" fmla="*/ 220436 w 425577"/>
                <a:gd name="connsiteY2" fmla="*/ 399829 h 399829"/>
                <a:gd name="connsiteX3" fmla="*/ 0 w 425577"/>
                <a:gd name="connsiteY3" fmla="*/ 171288 h 399829"/>
                <a:gd name="connsiteX4" fmla="*/ 39312 w 425577"/>
                <a:gd name="connsiteY4" fmla="*/ 146016 h 399829"/>
                <a:gd name="connsiteX5" fmla="*/ 47736 w 425577"/>
                <a:gd name="connsiteY5" fmla="*/ 5616 h 399829"/>
                <a:gd name="connsiteX6" fmla="*/ 199368 w 425577"/>
                <a:gd name="connsiteY6" fmla="*/ 0 h 399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5577" h="399829">
                  <a:moveTo>
                    <a:pt x="199368" y="0"/>
                  </a:moveTo>
                  <a:cubicBezTo>
                    <a:pt x="245456" y="46088"/>
                    <a:pt x="379489" y="165936"/>
                    <a:pt x="425577" y="212024"/>
                  </a:cubicBezTo>
                  <a:cubicBezTo>
                    <a:pt x="410461" y="307297"/>
                    <a:pt x="313283" y="377901"/>
                    <a:pt x="220436" y="399829"/>
                  </a:cubicBezTo>
                  <a:lnTo>
                    <a:pt x="0" y="171288"/>
                  </a:lnTo>
                  <a:lnTo>
                    <a:pt x="39312" y="146016"/>
                  </a:lnTo>
                  <a:lnTo>
                    <a:pt x="47736" y="5616"/>
                  </a:lnTo>
                  <a:lnTo>
                    <a:pt x="199368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42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7851709" y="3871976"/>
              <a:ext cx="184507" cy="174400"/>
            </a:xfrm>
            <a:custGeom>
              <a:avLst/>
              <a:gdLst/>
              <a:ahLst/>
              <a:cxnLst/>
              <a:rect l="l" t="t" r="r" b="b"/>
              <a:pathLst>
                <a:path w="115887" h="109538">
                  <a:moveTo>
                    <a:pt x="33337" y="26988"/>
                  </a:moveTo>
                  <a:cubicBezTo>
                    <a:pt x="33337" y="26988"/>
                    <a:pt x="33337" y="26988"/>
                    <a:pt x="33337" y="27980"/>
                  </a:cubicBezTo>
                  <a:lnTo>
                    <a:pt x="33337" y="34926"/>
                  </a:lnTo>
                  <a:lnTo>
                    <a:pt x="112712" y="34926"/>
                  </a:lnTo>
                  <a:cubicBezTo>
                    <a:pt x="112712" y="34926"/>
                    <a:pt x="112712" y="34926"/>
                    <a:pt x="112712" y="33934"/>
                  </a:cubicBezTo>
                  <a:lnTo>
                    <a:pt x="112712" y="26988"/>
                  </a:lnTo>
                  <a:cubicBezTo>
                    <a:pt x="108932" y="26988"/>
                    <a:pt x="108932" y="26988"/>
                    <a:pt x="33337" y="26988"/>
                  </a:cubicBezTo>
                  <a:close/>
                  <a:moveTo>
                    <a:pt x="33645" y="0"/>
                  </a:moveTo>
                  <a:cubicBezTo>
                    <a:pt x="33645" y="0"/>
                    <a:pt x="33645" y="0"/>
                    <a:pt x="108411" y="0"/>
                  </a:cubicBezTo>
                  <a:cubicBezTo>
                    <a:pt x="112149" y="0"/>
                    <a:pt x="115887" y="3777"/>
                    <a:pt x="115887" y="7554"/>
                  </a:cubicBezTo>
                  <a:cubicBezTo>
                    <a:pt x="115887" y="7554"/>
                    <a:pt x="115887" y="7554"/>
                    <a:pt x="115887" y="8499"/>
                  </a:cubicBezTo>
                  <a:lnTo>
                    <a:pt x="115887" y="15109"/>
                  </a:lnTo>
                  <a:cubicBezTo>
                    <a:pt x="115887" y="18886"/>
                    <a:pt x="115887" y="18886"/>
                    <a:pt x="115887" y="98207"/>
                  </a:cubicBezTo>
                  <a:cubicBezTo>
                    <a:pt x="115887" y="101984"/>
                    <a:pt x="112149" y="109538"/>
                    <a:pt x="100934" y="109538"/>
                  </a:cubicBezTo>
                  <a:cubicBezTo>
                    <a:pt x="93457" y="109538"/>
                    <a:pt x="85981" y="101984"/>
                    <a:pt x="85981" y="98207"/>
                  </a:cubicBezTo>
                  <a:cubicBezTo>
                    <a:pt x="85981" y="90652"/>
                    <a:pt x="93457" y="83098"/>
                    <a:pt x="100934" y="83098"/>
                  </a:cubicBezTo>
                  <a:cubicBezTo>
                    <a:pt x="104672" y="83098"/>
                    <a:pt x="108411" y="86875"/>
                    <a:pt x="112149" y="86875"/>
                  </a:cubicBezTo>
                  <a:cubicBezTo>
                    <a:pt x="112149" y="86875"/>
                    <a:pt x="112149" y="86875"/>
                    <a:pt x="112149" y="37772"/>
                  </a:cubicBezTo>
                  <a:cubicBezTo>
                    <a:pt x="112149" y="37772"/>
                    <a:pt x="112149" y="37772"/>
                    <a:pt x="33645" y="37772"/>
                  </a:cubicBezTo>
                  <a:cubicBezTo>
                    <a:pt x="33645" y="37772"/>
                    <a:pt x="33645" y="37772"/>
                    <a:pt x="33645" y="98207"/>
                  </a:cubicBezTo>
                  <a:cubicBezTo>
                    <a:pt x="33645" y="101984"/>
                    <a:pt x="26168" y="109538"/>
                    <a:pt x="14953" y="109538"/>
                  </a:cubicBezTo>
                  <a:cubicBezTo>
                    <a:pt x="7477" y="109538"/>
                    <a:pt x="0" y="101984"/>
                    <a:pt x="0" y="98207"/>
                  </a:cubicBezTo>
                  <a:cubicBezTo>
                    <a:pt x="0" y="90652"/>
                    <a:pt x="7477" y="83098"/>
                    <a:pt x="14953" y="83098"/>
                  </a:cubicBezTo>
                  <a:cubicBezTo>
                    <a:pt x="18692" y="83098"/>
                    <a:pt x="22430" y="86875"/>
                    <a:pt x="26168" y="86875"/>
                  </a:cubicBezTo>
                  <a:cubicBezTo>
                    <a:pt x="26168" y="86875"/>
                    <a:pt x="26168" y="86875"/>
                    <a:pt x="26168" y="18886"/>
                  </a:cubicBezTo>
                  <a:cubicBezTo>
                    <a:pt x="26168" y="15109"/>
                    <a:pt x="26168" y="15109"/>
                    <a:pt x="26168" y="14165"/>
                  </a:cubicBezTo>
                  <a:lnTo>
                    <a:pt x="26168" y="7554"/>
                  </a:lnTo>
                  <a:cubicBezTo>
                    <a:pt x="26168" y="3777"/>
                    <a:pt x="29906" y="0"/>
                    <a:pt x="3364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017565" y="3734306"/>
            <a:ext cx="1142428" cy="1038308"/>
            <a:chOff x="7197132" y="3862784"/>
            <a:chExt cx="430690" cy="391438"/>
          </a:xfrm>
        </p:grpSpPr>
        <p:sp>
          <p:nvSpPr>
            <p:cNvPr id="26" name="Freeform 54"/>
            <p:cNvSpPr>
              <a:spLocks/>
            </p:cNvSpPr>
            <p:nvPr/>
          </p:nvSpPr>
          <p:spPr bwMode="auto">
            <a:xfrm>
              <a:off x="7198445" y="3871685"/>
              <a:ext cx="429377" cy="382537"/>
            </a:xfrm>
            <a:custGeom>
              <a:avLst/>
              <a:gdLst>
                <a:gd name="connsiteX0" fmla="*/ 19656 w 357878"/>
                <a:gd name="connsiteY0" fmla="*/ 0 h 424988"/>
                <a:gd name="connsiteX1" fmla="*/ 171289 w 357878"/>
                <a:gd name="connsiteY1" fmla="*/ 0 h 424988"/>
                <a:gd name="connsiteX2" fmla="*/ 233065 w 357878"/>
                <a:gd name="connsiteY2" fmla="*/ 61776 h 424988"/>
                <a:gd name="connsiteX3" fmla="*/ 272377 w 357878"/>
                <a:gd name="connsiteY3" fmla="*/ 67392 h 424988"/>
                <a:gd name="connsiteX4" fmla="*/ 357878 w 357878"/>
                <a:gd name="connsiteY4" fmla="*/ 153740 h 424988"/>
                <a:gd name="connsiteX5" fmla="*/ 278797 w 357878"/>
                <a:gd name="connsiteY5" fmla="*/ 424988 h 424988"/>
                <a:gd name="connsiteX6" fmla="*/ 0 w 357878"/>
                <a:gd name="connsiteY6" fmla="*/ 146016 h 424988"/>
                <a:gd name="connsiteX7" fmla="*/ 19656 w 357878"/>
                <a:gd name="connsiteY7" fmla="*/ 0 h 424988"/>
                <a:gd name="connsiteX0" fmla="*/ 19656 w 477027"/>
                <a:gd name="connsiteY0" fmla="*/ 0 h 424988"/>
                <a:gd name="connsiteX1" fmla="*/ 171289 w 477027"/>
                <a:gd name="connsiteY1" fmla="*/ 0 h 424988"/>
                <a:gd name="connsiteX2" fmla="*/ 233065 w 477027"/>
                <a:gd name="connsiteY2" fmla="*/ 61776 h 424988"/>
                <a:gd name="connsiteX3" fmla="*/ 272377 w 477027"/>
                <a:gd name="connsiteY3" fmla="*/ 67392 h 424988"/>
                <a:gd name="connsiteX4" fmla="*/ 477027 w 477027"/>
                <a:gd name="connsiteY4" fmla="*/ 270052 h 424988"/>
                <a:gd name="connsiteX5" fmla="*/ 278797 w 477027"/>
                <a:gd name="connsiteY5" fmla="*/ 424988 h 424988"/>
                <a:gd name="connsiteX6" fmla="*/ 0 w 477027"/>
                <a:gd name="connsiteY6" fmla="*/ 146016 h 424988"/>
                <a:gd name="connsiteX7" fmla="*/ 19656 w 477027"/>
                <a:gd name="connsiteY7" fmla="*/ 0 h 424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7027" h="424988">
                  <a:moveTo>
                    <a:pt x="19656" y="0"/>
                  </a:moveTo>
                  <a:lnTo>
                    <a:pt x="171289" y="0"/>
                  </a:lnTo>
                  <a:lnTo>
                    <a:pt x="233065" y="61776"/>
                  </a:lnTo>
                  <a:lnTo>
                    <a:pt x="272377" y="67392"/>
                  </a:lnTo>
                  <a:lnTo>
                    <a:pt x="477027" y="270052"/>
                  </a:lnTo>
                  <a:cubicBezTo>
                    <a:pt x="455444" y="355400"/>
                    <a:pt x="364804" y="405009"/>
                    <a:pt x="278797" y="424988"/>
                  </a:cubicBezTo>
                  <a:lnTo>
                    <a:pt x="0" y="146016"/>
                  </a:lnTo>
                  <a:lnTo>
                    <a:pt x="19656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42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32"/>
            <p:cNvSpPr>
              <a:spLocks/>
            </p:cNvSpPr>
            <p:nvPr/>
          </p:nvSpPr>
          <p:spPr bwMode="auto">
            <a:xfrm>
              <a:off x="7197132" y="3862784"/>
              <a:ext cx="255278" cy="202201"/>
            </a:xfrm>
            <a:custGeom>
              <a:avLst/>
              <a:gdLst/>
              <a:ahLst/>
              <a:cxnLst/>
              <a:rect l="l" t="t" r="r" b="b"/>
              <a:pathLst>
                <a:path w="160337" h="127000">
                  <a:moveTo>
                    <a:pt x="134937" y="66675"/>
                  </a:moveTo>
                  <a:lnTo>
                    <a:pt x="131762" y="73025"/>
                  </a:lnTo>
                  <a:lnTo>
                    <a:pt x="134937" y="79375"/>
                  </a:lnTo>
                  <a:lnTo>
                    <a:pt x="138112" y="73025"/>
                  </a:lnTo>
                  <a:close/>
                  <a:moveTo>
                    <a:pt x="110331" y="66675"/>
                  </a:moveTo>
                  <a:cubicBezTo>
                    <a:pt x="107263" y="66675"/>
                    <a:pt x="104775" y="69518"/>
                    <a:pt x="104775" y="73025"/>
                  </a:cubicBezTo>
                  <a:cubicBezTo>
                    <a:pt x="104775" y="76532"/>
                    <a:pt x="107263" y="79375"/>
                    <a:pt x="110331" y="79375"/>
                  </a:cubicBezTo>
                  <a:cubicBezTo>
                    <a:pt x="113399" y="79375"/>
                    <a:pt x="115887" y="76532"/>
                    <a:pt x="115887" y="73025"/>
                  </a:cubicBezTo>
                  <a:cubicBezTo>
                    <a:pt x="115887" y="69518"/>
                    <a:pt x="113399" y="66675"/>
                    <a:pt x="110331" y="66675"/>
                  </a:cubicBezTo>
                  <a:close/>
                  <a:moveTo>
                    <a:pt x="104775" y="38100"/>
                  </a:moveTo>
                  <a:cubicBezTo>
                    <a:pt x="104789" y="38100"/>
                    <a:pt x="105551" y="38100"/>
                    <a:pt x="145521" y="38100"/>
                  </a:cubicBezTo>
                  <a:cubicBezTo>
                    <a:pt x="152929" y="38100"/>
                    <a:pt x="156633" y="41804"/>
                    <a:pt x="156633" y="49213"/>
                  </a:cubicBezTo>
                  <a:cubicBezTo>
                    <a:pt x="156633" y="49231"/>
                    <a:pt x="156633" y="50127"/>
                    <a:pt x="156633" y="93663"/>
                  </a:cubicBezTo>
                  <a:lnTo>
                    <a:pt x="160337" y="127000"/>
                  </a:lnTo>
                  <a:cubicBezTo>
                    <a:pt x="160328" y="126989"/>
                    <a:pt x="159923" y="126503"/>
                    <a:pt x="141816" y="104775"/>
                  </a:cubicBezTo>
                  <a:cubicBezTo>
                    <a:pt x="141800" y="104775"/>
                    <a:pt x="140748" y="104775"/>
                    <a:pt x="71438" y="104775"/>
                  </a:cubicBezTo>
                  <a:cubicBezTo>
                    <a:pt x="64029" y="104775"/>
                    <a:pt x="60325" y="101071"/>
                    <a:pt x="60325" y="93663"/>
                  </a:cubicBezTo>
                  <a:cubicBezTo>
                    <a:pt x="60325" y="93655"/>
                    <a:pt x="60325" y="93530"/>
                    <a:pt x="60325" y="91348"/>
                  </a:cubicBezTo>
                  <a:lnTo>
                    <a:pt x="60325" y="75142"/>
                  </a:lnTo>
                  <a:cubicBezTo>
                    <a:pt x="60333" y="75142"/>
                    <a:pt x="60457" y="75142"/>
                    <a:pt x="62640" y="75142"/>
                  </a:cubicBezTo>
                  <a:lnTo>
                    <a:pt x="78846" y="75142"/>
                  </a:lnTo>
                  <a:lnTo>
                    <a:pt x="82550" y="78846"/>
                  </a:lnTo>
                  <a:cubicBezTo>
                    <a:pt x="86254" y="78846"/>
                    <a:pt x="89958" y="78846"/>
                    <a:pt x="89958" y="75142"/>
                  </a:cubicBezTo>
                  <a:cubicBezTo>
                    <a:pt x="101071" y="75142"/>
                    <a:pt x="104775" y="67733"/>
                    <a:pt x="104775" y="64029"/>
                  </a:cubicBezTo>
                  <a:cubicBezTo>
                    <a:pt x="104775" y="64016"/>
                    <a:pt x="104775" y="63447"/>
                    <a:pt x="104775" y="38100"/>
                  </a:cubicBezTo>
                  <a:close/>
                  <a:moveTo>
                    <a:pt x="78581" y="30163"/>
                  </a:moveTo>
                  <a:cubicBezTo>
                    <a:pt x="74635" y="30163"/>
                    <a:pt x="71437" y="32651"/>
                    <a:pt x="71437" y="35720"/>
                  </a:cubicBezTo>
                  <a:cubicBezTo>
                    <a:pt x="71437" y="38789"/>
                    <a:pt x="74635" y="41277"/>
                    <a:pt x="78581" y="41277"/>
                  </a:cubicBezTo>
                  <a:cubicBezTo>
                    <a:pt x="82527" y="41277"/>
                    <a:pt x="85725" y="38789"/>
                    <a:pt x="85725" y="35720"/>
                  </a:cubicBezTo>
                  <a:cubicBezTo>
                    <a:pt x="85725" y="32651"/>
                    <a:pt x="82527" y="30163"/>
                    <a:pt x="78581" y="30163"/>
                  </a:cubicBezTo>
                  <a:close/>
                  <a:moveTo>
                    <a:pt x="52388" y="30163"/>
                  </a:moveTo>
                  <a:cubicBezTo>
                    <a:pt x="48004" y="30163"/>
                    <a:pt x="44450" y="32651"/>
                    <a:pt x="44450" y="35720"/>
                  </a:cubicBezTo>
                  <a:cubicBezTo>
                    <a:pt x="44450" y="38789"/>
                    <a:pt x="48004" y="41277"/>
                    <a:pt x="52388" y="41277"/>
                  </a:cubicBezTo>
                  <a:cubicBezTo>
                    <a:pt x="56772" y="41277"/>
                    <a:pt x="60326" y="38789"/>
                    <a:pt x="60326" y="35720"/>
                  </a:cubicBezTo>
                  <a:cubicBezTo>
                    <a:pt x="60326" y="32651"/>
                    <a:pt x="56772" y="30163"/>
                    <a:pt x="52388" y="30163"/>
                  </a:cubicBezTo>
                  <a:close/>
                  <a:moveTo>
                    <a:pt x="26194" y="30163"/>
                  </a:moveTo>
                  <a:cubicBezTo>
                    <a:pt x="22248" y="30163"/>
                    <a:pt x="19050" y="32651"/>
                    <a:pt x="19050" y="35720"/>
                  </a:cubicBezTo>
                  <a:cubicBezTo>
                    <a:pt x="19050" y="38789"/>
                    <a:pt x="22248" y="41277"/>
                    <a:pt x="26194" y="41277"/>
                  </a:cubicBezTo>
                  <a:cubicBezTo>
                    <a:pt x="30140" y="41277"/>
                    <a:pt x="33338" y="38789"/>
                    <a:pt x="33338" y="35720"/>
                  </a:cubicBezTo>
                  <a:cubicBezTo>
                    <a:pt x="33338" y="32651"/>
                    <a:pt x="30140" y="30163"/>
                    <a:pt x="26194" y="30163"/>
                  </a:cubicBezTo>
                  <a:close/>
                  <a:moveTo>
                    <a:pt x="15052" y="0"/>
                  </a:moveTo>
                  <a:cubicBezTo>
                    <a:pt x="15066" y="0"/>
                    <a:pt x="16092" y="0"/>
                    <a:pt x="90311" y="0"/>
                  </a:cubicBezTo>
                  <a:cubicBezTo>
                    <a:pt x="97837" y="0"/>
                    <a:pt x="101600" y="7454"/>
                    <a:pt x="101600" y="11181"/>
                  </a:cubicBezTo>
                  <a:cubicBezTo>
                    <a:pt x="101600" y="11192"/>
                    <a:pt x="101600" y="11871"/>
                    <a:pt x="101600" y="55908"/>
                  </a:cubicBezTo>
                  <a:cubicBezTo>
                    <a:pt x="101600" y="63362"/>
                    <a:pt x="97837" y="67089"/>
                    <a:pt x="90311" y="67089"/>
                  </a:cubicBezTo>
                  <a:cubicBezTo>
                    <a:pt x="90298" y="67089"/>
                    <a:pt x="89329" y="67089"/>
                    <a:pt x="18815" y="67089"/>
                  </a:cubicBezTo>
                  <a:cubicBezTo>
                    <a:pt x="18811" y="67093"/>
                    <a:pt x="18720" y="67183"/>
                    <a:pt x="16463" y="69419"/>
                  </a:cubicBezTo>
                  <a:lnTo>
                    <a:pt x="0" y="85725"/>
                  </a:lnTo>
                  <a:cubicBezTo>
                    <a:pt x="2" y="85714"/>
                    <a:pt x="77" y="85193"/>
                    <a:pt x="3763" y="59635"/>
                  </a:cubicBezTo>
                  <a:cubicBezTo>
                    <a:pt x="3763" y="55908"/>
                    <a:pt x="3763" y="55908"/>
                    <a:pt x="3763" y="11181"/>
                  </a:cubicBezTo>
                  <a:cubicBezTo>
                    <a:pt x="3763" y="7454"/>
                    <a:pt x="7526" y="0"/>
                    <a:pt x="1505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Freeform 24"/>
          <p:cNvSpPr>
            <a:spLocks/>
          </p:cNvSpPr>
          <p:nvPr/>
        </p:nvSpPr>
        <p:spPr bwMode="auto">
          <a:xfrm>
            <a:off x="5905414" y="5291059"/>
            <a:ext cx="413408" cy="413408"/>
          </a:xfrm>
          <a:custGeom>
            <a:avLst/>
            <a:gdLst/>
            <a:ahLst/>
            <a:cxnLst/>
            <a:rect l="l" t="t" r="r" b="b"/>
            <a:pathLst>
              <a:path w="127000" h="127000">
                <a:moveTo>
                  <a:pt x="41048" y="35719"/>
                </a:moveTo>
                <a:cubicBezTo>
                  <a:pt x="37314" y="35719"/>
                  <a:pt x="37306" y="39408"/>
                  <a:pt x="37306" y="39423"/>
                </a:cubicBezTo>
                <a:cubicBezTo>
                  <a:pt x="37306" y="39423"/>
                  <a:pt x="37306" y="39423"/>
                  <a:pt x="37306" y="87578"/>
                </a:cubicBezTo>
                <a:lnTo>
                  <a:pt x="41048" y="91282"/>
                </a:lnTo>
                <a:cubicBezTo>
                  <a:pt x="44790" y="91282"/>
                  <a:pt x="44790" y="91282"/>
                  <a:pt x="85952" y="69057"/>
                </a:cubicBezTo>
                <a:lnTo>
                  <a:pt x="89694" y="65353"/>
                </a:lnTo>
                <a:cubicBezTo>
                  <a:pt x="89694" y="61649"/>
                  <a:pt x="89694" y="61649"/>
                  <a:pt x="85952" y="57944"/>
                </a:cubicBezTo>
                <a:cubicBezTo>
                  <a:pt x="85952" y="57944"/>
                  <a:pt x="85952" y="57944"/>
                  <a:pt x="44790" y="35719"/>
                </a:cubicBezTo>
                <a:close/>
                <a:moveTo>
                  <a:pt x="22339" y="11113"/>
                </a:moveTo>
                <a:cubicBezTo>
                  <a:pt x="22349" y="11113"/>
                  <a:pt x="23249" y="11113"/>
                  <a:pt x="108404" y="11113"/>
                </a:cubicBezTo>
                <a:lnTo>
                  <a:pt x="115888" y="22339"/>
                </a:lnTo>
                <a:cubicBezTo>
                  <a:pt x="115888" y="22349"/>
                  <a:pt x="115888" y="23249"/>
                  <a:pt x="115888" y="108404"/>
                </a:cubicBezTo>
                <a:cubicBezTo>
                  <a:pt x="115888" y="112146"/>
                  <a:pt x="112146" y="115888"/>
                  <a:pt x="108404" y="115888"/>
                </a:cubicBezTo>
                <a:cubicBezTo>
                  <a:pt x="108395" y="115888"/>
                  <a:pt x="107494" y="115888"/>
                  <a:pt x="22339" y="115888"/>
                </a:cubicBezTo>
                <a:lnTo>
                  <a:pt x="11113" y="108404"/>
                </a:lnTo>
                <a:cubicBezTo>
                  <a:pt x="11113" y="108395"/>
                  <a:pt x="11113" y="107494"/>
                  <a:pt x="11113" y="22339"/>
                </a:cubicBezTo>
                <a:cubicBezTo>
                  <a:pt x="11113" y="14855"/>
                  <a:pt x="14855" y="11113"/>
                  <a:pt x="22339" y="11113"/>
                </a:cubicBezTo>
                <a:close/>
                <a:moveTo>
                  <a:pt x="13033" y="5556"/>
                </a:moveTo>
                <a:cubicBezTo>
                  <a:pt x="9295" y="5556"/>
                  <a:pt x="5556" y="9294"/>
                  <a:pt x="5556" y="13033"/>
                </a:cubicBezTo>
                <a:cubicBezTo>
                  <a:pt x="5556" y="13048"/>
                  <a:pt x="5556" y="14261"/>
                  <a:pt x="5556" y="110229"/>
                </a:cubicBezTo>
                <a:lnTo>
                  <a:pt x="13033" y="121444"/>
                </a:lnTo>
                <a:cubicBezTo>
                  <a:pt x="13048" y="121444"/>
                  <a:pt x="14257" y="121444"/>
                  <a:pt x="110229" y="121444"/>
                </a:cubicBezTo>
                <a:cubicBezTo>
                  <a:pt x="117706" y="121444"/>
                  <a:pt x="121444" y="117706"/>
                  <a:pt x="121444" y="110229"/>
                </a:cubicBezTo>
                <a:lnTo>
                  <a:pt x="121444" y="13033"/>
                </a:lnTo>
                <a:cubicBezTo>
                  <a:pt x="121444" y="9294"/>
                  <a:pt x="117706" y="5556"/>
                  <a:pt x="110229" y="5556"/>
                </a:cubicBezTo>
                <a:cubicBezTo>
                  <a:pt x="110214" y="5556"/>
                  <a:pt x="109006" y="5556"/>
                  <a:pt x="13033" y="5556"/>
                </a:cubicBezTo>
                <a:close/>
                <a:moveTo>
                  <a:pt x="11206" y="0"/>
                </a:moveTo>
                <a:cubicBezTo>
                  <a:pt x="11216" y="0"/>
                  <a:pt x="12226" y="0"/>
                  <a:pt x="119530" y="0"/>
                </a:cubicBezTo>
                <a:cubicBezTo>
                  <a:pt x="123265" y="0"/>
                  <a:pt x="127000" y="7471"/>
                  <a:pt x="127000" y="11206"/>
                </a:cubicBezTo>
                <a:cubicBezTo>
                  <a:pt x="127000" y="11216"/>
                  <a:pt x="127000" y="12233"/>
                  <a:pt x="127000" y="119530"/>
                </a:cubicBezTo>
                <a:cubicBezTo>
                  <a:pt x="127000" y="123265"/>
                  <a:pt x="123265" y="127000"/>
                  <a:pt x="119530" y="127000"/>
                </a:cubicBezTo>
                <a:cubicBezTo>
                  <a:pt x="119520" y="127000"/>
                  <a:pt x="118511" y="127000"/>
                  <a:pt x="11206" y="127000"/>
                </a:cubicBezTo>
                <a:lnTo>
                  <a:pt x="0" y="119530"/>
                </a:lnTo>
                <a:cubicBezTo>
                  <a:pt x="0" y="119520"/>
                  <a:pt x="0" y="118504"/>
                  <a:pt x="0" y="11206"/>
                </a:cubicBezTo>
                <a:cubicBezTo>
                  <a:pt x="0" y="7471"/>
                  <a:pt x="3736" y="0"/>
                  <a:pt x="11206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3" name="Freeform 32"/>
          <p:cNvSpPr>
            <a:spLocks/>
          </p:cNvSpPr>
          <p:nvPr/>
        </p:nvSpPr>
        <p:spPr bwMode="auto">
          <a:xfrm>
            <a:off x="7177395" y="5315587"/>
            <a:ext cx="521928" cy="413408"/>
          </a:xfrm>
          <a:custGeom>
            <a:avLst/>
            <a:gdLst/>
            <a:ahLst/>
            <a:cxnLst/>
            <a:rect l="l" t="t" r="r" b="b"/>
            <a:pathLst>
              <a:path w="160337" h="127000">
                <a:moveTo>
                  <a:pt x="134937" y="66675"/>
                </a:moveTo>
                <a:lnTo>
                  <a:pt x="131762" y="73025"/>
                </a:lnTo>
                <a:lnTo>
                  <a:pt x="134937" y="79375"/>
                </a:lnTo>
                <a:lnTo>
                  <a:pt x="138112" y="73025"/>
                </a:lnTo>
                <a:close/>
                <a:moveTo>
                  <a:pt x="110331" y="66675"/>
                </a:moveTo>
                <a:cubicBezTo>
                  <a:pt x="107263" y="66675"/>
                  <a:pt x="104775" y="69518"/>
                  <a:pt x="104775" y="73025"/>
                </a:cubicBezTo>
                <a:cubicBezTo>
                  <a:pt x="104775" y="76532"/>
                  <a:pt x="107263" y="79375"/>
                  <a:pt x="110331" y="79375"/>
                </a:cubicBezTo>
                <a:cubicBezTo>
                  <a:pt x="113399" y="79375"/>
                  <a:pt x="115887" y="76532"/>
                  <a:pt x="115887" y="73025"/>
                </a:cubicBezTo>
                <a:cubicBezTo>
                  <a:pt x="115887" y="69518"/>
                  <a:pt x="113399" y="66675"/>
                  <a:pt x="110331" y="66675"/>
                </a:cubicBezTo>
                <a:close/>
                <a:moveTo>
                  <a:pt x="104775" y="38100"/>
                </a:moveTo>
                <a:cubicBezTo>
                  <a:pt x="104789" y="38100"/>
                  <a:pt x="105551" y="38100"/>
                  <a:pt x="145521" y="38100"/>
                </a:cubicBezTo>
                <a:cubicBezTo>
                  <a:pt x="152929" y="38100"/>
                  <a:pt x="156633" y="41804"/>
                  <a:pt x="156633" y="49213"/>
                </a:cubicBezTo>
                <a:cubicBezTo>
                  <a:pt x="156633" y="49231"/>
                  <a:pt x="156633" y="50127"/>
                  <a:pt x="156633" y="93663"/>
                </a:cubicBezTo>
                <a:lnTo>
                  <a:pt x="160337" y="127000"/>
                </a:lnTo>
                <a:cubicBezTo>
                  <a:pt x="160328" y="126989"/>
                  <a:pt x="159923" y="126503"/>
                  <a:pt x="141816" y="104775"/>
                </a:cubicBezTo>
                <a:cubicBezTo>
                  <a:pt x="141800" y="104775"/>
                  <a:pt x="140748" y="104775"/>
                  <a:pt x="71438" y="104775"/>
                </a:cubicBezTo>
                <a:cubicBezTo>
                  <a:pt x="64029" y="104775"/>
                  <a:pt x="60325" y="101071"/>
                  <a:pt x="60325" y="93663"/>
                </a:cubicBezTo>
                <a:cubicBezTo>
                  <a:pt x="60325" y="93655"/>
                  <a:pt x="60325" y="93530"/>
                  <a:pt x="60325" y="91348"/>
                </a:cubicBezTo>
                <a:lnTo>
                  <a:pt x="60325" y="75142"/>
                </a:lnTo>
                <a:cubicBezTo>
                  <a:pt x="60333" y="75142"/>
                  <a:pt x="60457" y="75142"/>
                  <a:pt x="62640" y="75142"/>
                </a:cubicBezTo>
                <a:lnTo>
                  <a:pt x="78846" y="75142"/>
                </a:lnTo>
                <a:lnTo>
                  <a:pt x="82550" y="78846"/>
                </a:lnTo>
                <a:cubicBezTo>
                  <a:pt x="86254" y="78846"/>
                  <a:pt x="89958" y="78846"/>
                  <a:pt x="89958" y="75142"/>
                </a:cubicBezTo>
                <a:cubicBezTo>
                  <a:pt x="101071" y="75142"/>
                  <a:pt x="104775" y="67733"/>
                  <a:pt x="104775" y="64029"/>
                </a:cubicBezTo>
                <a:cubicBezTo>
                  <a:pt x="104775" y="64016"/>
                  <a:pt x="104775" y="63447"/>
                  <a:pt x="104775" y="38100"/>
                </a:cubicBezTo>
                <a:close/>
                <a:moveTo>
                  <a:pt x="78581" y="30163"/>
                </a:moveTo>
                <a:cubicBezTo>
                  <a:pt x="74635" y="30163"/>
                  <a:pt x="71437" y="32651"/>
                  <a:pt x="71437" y="35720"/>
                </a:cubicBezTo>
                <a:cubicBezTo>
                  <a:pt x="71437" y="38789"/>
                  <a:pt x="74635" y="41277"/>
                  <a:pt x="78581" y="41277"/>
                </a:cubicBezTo>
                <a:cubicBezTo>
                  <a:pt x="82527" y="41277"/>
                  <a:pt x="85725" y="38789"/>
                  <a:pt x="85725" y="35720"/>
                </a:cubicBezTo>
                <a:cubicBezTo>
                  <a:pt x="85725" y="32651"/>
                  <a:pt x="82527" y="30163"/>
                  <a:pt x="78581" y="30163"/>
                </a:cubicBezTo>
                <a:close/>
                <a:moveTo>
                  <a:pt x="52388" y="30163"/>
                </a:moveTo>
                <a:cubicBezTo>
                  <a:pt x="48004" y="30163"/>
                  <a:pt x="44450" y="32651"/>
                  <a:pt x="44450" y="35720"/>
                </a:cubicBezTo>
                <a:cubicBezTo>
                  <a:pt x="44450" y="38789"/>
                  <a:pt x="48004" y="41277"/>
                  <a:pt x="52388" y="41277"/>
                </a:cubicBezTo>
                <a:cubicBezTo>
                  <a:pt x="56772" y="41277"/>
                  <a:pt x="60326" y="38789"/>
                  <a:pt x="60326" y="35720"/>
                </a:cubicBezTo>
                <a:cubicBezTo>
                  <a:pt x="60326" y="32651"/>
                  <a:pt x="56772" y="30163"/>
                  <a:pt x="52388" y="30163"/>
                </a:cubicBezTo>
                <a:close/>
                <a:moveTo>
                  <a:pt x="26194" y="30163"/>
                </a:moveTo>
                <a:cubicBezTo>
                  <a:pt x="22248" y="30163"/>
                  <a:pt x="19050" y="32651"/>
                  <a:pt x="19050" y="35720"/>
                </a:cubicBezTo>
                <a:cubicBezTo>
                  <a:pt x="19050" y="38789"/>
                  <a:pt x="22248" y="41277"/>
                  <a:pt x="26194" y="41277"/>
                </a:cubicBezTo>
                <a:cubicBezTo>
                  <a:pt x="30140" y="41277"/>
                  <a:pt x="33338" y="38789"/>
                  <a:pt x="33338" y="35720"/>
                </a:cubicBezTo>
                <a:cubicBezTo>
                  <a:pt x="33338" y="32651"/>
                  <a:pt x="30140" y="30163"/>
                  <a:pt x="26194" y="30163"/>
                </a:cubicBezTo>
                <a:close/>
                <a:moveTo>
                  <a:pt x="15052" y="0"/>
                </a:moveTo>
                <a:cubicBezTo>
                  <a:pt x="15066" y="0"/>
                  <a:pt x="16092" y="0"/>
                  <a:pt x="90311" y="0"/>
                </a:cubicBezTo>
                <a:cubicBezTo>
                  <a:pt x="97837" y="0"/>
                  <a:pt x="101600" y="7454"/>
                  <a:pt x="101600" y="11181"/>
                </a:cubicBezTo>
                <a:cubicBezTo>
                  <a:pt x="101600" y="11192"/>
                  <a:pt x="101600" y="11871"/>
                  <a:pt x="101600" y="55908"/>
                </a:cubicBezTo>
                <a:cubicBezTo>
                  <a:pt x="101600" y="63362"/>
                  <a:pt x="97837" y="67089"/>
                  <a:pt x="90311" y="67089"/>
                </a:cubicBezTo>
                <a:cubicBezTo>
                  <a:pt x="90298" y="67089"/>
                  <a:pt x="89329" y="67089"/>
                  <a:pt x="18815" y="67089"/>
                </a:cubicBezTo>
                <a:cubicBezTo>
                  <a:pt x="18811" y="67093"/>
                  <a:pt x="18720" y="67183"/>
                  <a:pt x="16463" y="69419"/>
                </a:cubicBezTo>
                <a:lnTo>
                  <a:pt x="0" y="85725"/>
                </a:lnTo>
                <a:cubicBezTo>
                  <a:pt x="2" y="85714"/>
                  <a:pt x="77" y="85193"/>
                  <a:pt x="3763" y="59635"/>
                </a:cubicBezTo>
                <a:cubicBezTo>
                  <a:pt x="3763" y="55908"/>
                  <a:pt x="3763" y="55908"/>
                  <a:pt x="3763" y="11181"/>
                </a:cubicBezTo>
                <a:cubicBezTo>
                  <a:pt x="3763" y="7454"/>
                  <a:pt x="7526" y="0"/>
                  <a:pt x="15052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6" name="Freeform 46"/>
          <p:cNvSpPr>
            <a:spLocks/>
          </p:cNvSpPr>
          <p:nvPr/>
        </p:nvSpPr>
        <p:spPr bwMode="auto">
          <a:xfrm>
            <a:off x="4598447" y="5314420"/>
            <a:ext cx="377232" cy="356565"/>
          </a:xfrm>
          <a:custGeom>
            <a:avLst/>
            <a:gdLst/>
            <a:ahLst/>
            <a:cxnLst/>
            <a:rect l="l" t="t" r="r" b="b"/>
            <a:pathLst>
              <a:path w="115887" h="109538">
                <a:moveTo>
                  <a:pt x="33337" y="26988"/>
                </a:moveTo>
                <a:cubicBezTo>
                  <a:pt x="33337" y="26988"/>
                  <a:pt x="33337" y="26988"/>
                  <a:pt x="33337" y="27980"/>
                </a:cubicBezTo>
                <a:lnTo>
                  <a:pt x="33337" y="34926"/>
                </a:lnTo>
                <a:lnTo>
                  <a:pt x="112712" y="34926"/>
                </a:lnTo>
                <a:cubicBezTo>
                  <a:pt x="112712" y="34926"/>
                  <a:pt x="112712" y="34926"/>
                  <a:pt x="112712" y="33934"/>
                </a:cubicBezTo>
                <a:lnTo>
                  <a:pt x="112712" y="26988"/>
                </a:lnTo>
                <a:cubicBezTo>
                  <a:pt x="108932" y="26988"/>
                  <a:pt x="108932" y="26988"/>
                  <a:pt x="33337" y="26988"/>
                </a:cubicBezTo>
                <a:close/>
                <a:moveTo>
                  <a:pt x="33645" y="0"/>
                </a:moveTo>
                <a:cubicBezTo>
                  <a:pt x="33645" y="0"/>
                  <a:pt x="33645" y="0"/>
                  <a:pt x="108411" y="0"/>
                </a:cubicBezTo>
                <a:cubicBezTo>
                  <a:pt x="112149" y="0"/>
                  <a:pt x="115887" y="3777"/>
                  <a:pt x="115887" y="7554"/>
                </a:cubicBezTo>
                <a:cubicBezTo>
                  <a:pt x="115887" y="7554"/>
                  <a:pt x="115887" y="7554"/>
                  <a:pt x="115887" y="8499"/>
                </a:cubicBezTo>
                <a:lnTo>
                  <a:pt x="115887" y="15109"/>
                </a:lnTo>
                <a:cubicBezTo>
                  <a:pt x="115887" y="18886"/>
                  <a:pt x="115887" y="18886"/>
                  <a:pt x="115887" y="98207"/>
                </a:cubicBezTo>
                <a:cubicBezTo>
                  <a:pt x="115887" y="101984"/>
                  <a:pt x="112149" y="109538"/>
                  <a:pt x="100934" y="109538"/>
                </a:cubicBezTo>
                <a:cubicBezTo>
                  <a:pt x="93457" y="109538"/>
                  <a:pt x="85981" y="101984"/>
                  <a:pt x="85981" y="98207"/>
                </a:cubicBezTo>
                <a:cubicBezTo>
                  <a:pt x="85981" y="90652"/>
                  <a:pt x="93457" y="83098"/>
                  <a:pt x="100934" y="83098"/>
                </a:cubicBezTo>
                <a:cubicBezTo>
                  <a:pt x="104672" y="83098"/>
                  <a:pt x="108411" y="86875"/>
                  <a:pt x="112149" y="86875"/>
                </a:cubicBezTo>
                <a:cubicBezTo>
                  <a:pt x="112149" y="86875"/>
                  <a:pt x="112149" y="86875"/>
                  <a:pt x="112149" y="37772"/>
                </a:cubicBezTo>
                <a:cubicBezTo>
                  <a:pt x="112149" y="37772"/>
                  <a:pt x="112149" y="37772"/>
                  <a:pt x="33645" y="37772"/>
                </a:cubicBezTo>
                <a:cubicBezTo>
                  <a:pt x="33645" y="37772"/>
                  <a:pt x="33645" y="37772"/>
                  <a:pt x="33645" y="98207"/>
                </a:cubicBezTo>
                <a:cubicBezTo>
                  <a:pt x="33645" y="101984"/>
                  <a:pt x="26168" y="109538"/>
                  <a:pt x="14953" y="109538"/>
                </a:cubicBezTo>
                <a:cubicBezTo>
                  <a:pt x="7477" y="109538"/>
                  <a:pt x="0" y="101984"/>
                  <a:pt x="0" y="98207"/>
                </a:cubicBezTo>
                <a:cubicBezTo>
                  <a:pt x="0" y="90652"/>
                  <a:pt x="7477" y="83098"/>
                  <a:pt x="14953" y="83098"/>
                </a:cubicBezTo>
                <a:cubicBezTo>
                  <a:pt x="18692" y="83098"/>
                  <a:pt x="22430" y="86875"/>
                  <a:pt x="26168" y="86875"/>
                </a:cubicBezTo>
                <a:cubicBezTo>
                  <a:pt x="26168" y="86875"/>
                  <a:pt x="26168" y="86875"/>
                  <a:pt x="26168" y="18886"/>
                </a:cubicBezTo>
                <a:cubicBezTo>
                  <a:pt x="26168" y="15109"/>
                  <a:pt x="26168" y="15109"/>
                  <a:pt x="26168" y="14165"/>
                </a:cubicBezTo>
                <a:lnTo>
                  <a:pt x="26168" y="7554"/>
                </a:lnTo>
                <a:cubicBezTo>
                  <a:pt x="26168" y="3777"/>
                  <a:pt x="29906" y="0"/>
                  <a:pt x="33645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8" name="标题 1"/>
          <p:cNvSpPr txBox="1">
            <a:spLocks/>
          </p:cNvSpPr>
          <p:nvPr/>
        </p:nvSpPr>
        <p:spPr>
          <a:xfrm>
            <a:off x="4363598" y="2407088"/>
            <a:ext cx="1314899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67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29" name="标题 1"/>
          <p:cNvSpPr txBox="1">
            <a:spLocks/>
          </p:cNvSpPr>
          <p:nvPr/>
        </p:nvSpPr>
        <p:spPr>
          <a:xfrm>
            <a:off x="5747563" y="3645286"/>
            <a:ext cx="1314899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67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31" name="标题 1"/>
          <p:cNvSpPr txBox="1">
            <a:spLocks/>
          </p:cNvSpPr>
          <p:nvPr/>
        </p:nvSpPr>
        <p:spPr>
          <a:xfrm>
            <a:off x="6287972" y="1767432"/>
            <a:ext cx="1314899" cy="63539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67" spc="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32" name="TextBox 3"/>
          <p:cNvSpPr txBox="1"/>
          <p:nvPr/>
        </p:nvSpPr>
        <p:spPr>
          <a:xfrm>
            <a:off x="5178806" y="192458"/>
            <a:ext cx="408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/>
                </a:solidFill>
                <a:cs typeface="+mn-ea"/>
                <a:sym typeface="+mn-lt"/>
              </a:rPr>
              <a:t>添加您的标题</a:t>
            </a:r>
            <a:endParaRPr lang="zh-CN" altLang="en-US" sz="28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5449515" y="715678"/>
            <a:ext cx="136815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14711" y="-263381"/>
            <a:ext cx="1395755" cy="133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584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3742" y="-448730"/>
            <a:ext cx="5624526" cy="534087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75131" y="383848"/>
            <a:ext cx="3840719" cy="367572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11" r="72746"/>
          <a:stretch/>
        </p:blipFill>
        <p:spPr>
          <a:xfrm>
            <a:off x="10647032" y="3717032"/>
            <a:ext cx="1571236" cy="4469690"/>
          </a:xfrm>
          <a:prstGeom prst="rect">
            <a:avLst/>
          </a:prstGeom>
        </p:spPr>
      </p:pic>
      <p:sp>
        <p:nvSpPr>
          <p:cNvPr id="19" name="TextBox 76"/>
          <p:cNvSpPr txBox="1"/>
          <p:nvPr/>
        </p:nvSpPr>
        <p:spPr>
          <a:xfrm>
            <a:off x="5146670" y="2460558"/>
            <a:ext cx="1843774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tx2"/>
                </a:solidFill>
                <a:cs typeface="+mn-ea"/>
                <a:sym typeface="+mn-lt"/>
              </a:rPr>
              <a:t>PART 02</a:t>
            </a:r>
            <a:endParaRPr lang="zh-CN" altLang="en-US" sz="36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3" name="文本框 21"/>
          <p:cNvSpPr txBox="1"/>
          <p:nvPr/>
        </p:nvSpPr>
        <p:spPr>
          <a:xfrm>
            <a:off x="2338009" y="4521153"/>
            <a:ext cx="7519154" cy="47724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tx2"/>
                </a:solidFill>
                <a:cs typeface="+mn-ea"/>
                <a:sym typeface="+mn-lt"/>
              </a:rPr>
              <a:t>Fresh business general template</a:t>
            </a:r>
          </a:p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tx2"/>
                </a:solidFill>
                <a:cs typeface="+mn-ea"/>
                <a:sym typeface="+mn-lt"/>
              </a:rPr>
              <a:t>Applicable to enterprise introduction, summary report, sales marketing, chart </a:t>
            </a:r>
            <a:r>
              <a:rPr lang="en-US" altLang="zh-CN" sz="1000" dirty="0" err="1">
                <a:solidFill>
                  <a:schemeClr val="tx2"/>
                </a:solidFill>
                <a:cs typeface="+mn-ea"/>
                <a:sym typeface="+mn-lt"/>
              </a:rPr>
              <a:t>dataa</a:t>
            </a:r>
            <a:endParaRPr lang="zh-CN" altLang="en-US" sz="10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7" name="TextBox 76"/>
          <p:cNvSpPr txBox="1"/>
          <p:nvPr/>
        </p:nvSpPr>
        <p:spPr>
          <a:xfrm>
            <a:off x="2569195" y="3505491"/>
            <a:ext cx="6696744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accent1"/>
                </a:solidFill>
                <a:cs typeface="+mn-ea"/>
                <a:sym typeface="+mn-lt"/>
              </a:rPr>
              <a:t>添加章节文本</a:t>
            </a:r>
            <a:endParaRPr lang="zh-CN" altLang="en-US" sz="4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0954352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 advTm="0">
        <p15:prstTrans prst="origami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3" grpId="0"/>
      <p:bldP spid="2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自定义 457">
      <a:dk1>
        <a:srgbClr val="FFFFFF"/>
      </a:dk1>
      <a:lt1>
        <a:sysClr val="window" lastClr="FFFFFF"/>
      </a:lt1>
      <a:dk2>
        <a:srgbClr val="39302A"/>
      </a:dk2>
      <a:lt2>
        <a:srgbClr val="FFFFFF"/>
      </a:lt2>
      <a:accent1>
        <a:srgbClr val="369221"/>
      </a:accent1>
      <a:accent2>
        <a:srgbClr val="369221"/>
      </a:accent2>
      <a:accent3>
        <a:srgbClr val="369221"/>
      </a:accent3>
      <a:accent4>
        <a:srgbClr val="369221"/>
      </a:accent4>
      <a:accent5>
        <a:srgbClr val="369221"/>
      </a:accent5>
      <a:accent6>
        <a:srgbClr val="369221"/>
      </a:accent6>
      <a:hlink>
        <a:srgbClr val="369221"/>
      </a:hlink>
      <a:folHlink>
        <a:srgbClr val="162C30"/>
      </a:folHlink>
    </a:clrScheme>
    <a:fontScheme name="Temp">
      <a:majorFont>
        <a:latin typeface="张海山锐线体简"/>
        <a:ea typeface="幼圆"/>
        <a:cs typeface=""/>
      </a:majorFont>
      <a:minorFont>
        <a:latin typeface="张海山锐线体简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543</TotalTime>
  <Words>640</Words>
  <Application>Microsoft Office PowerPoint</Application>
  <PresentationFormat>自定义</PresentationFormat>
  <Paragraphs>163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Arial</vt:lpstr>
      <vt:lpstr>宋体</vt:lpstr>
      <vt:lpstr>方正兰亭细黑_GBK</vt:lpstr>
      <vt:lpstr>幼圆</vt:lpstr>
      <vt:lpstr>张海山锐线体简</vt:lpstr>
      <vt:lpstr>微软雅黑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http://www.deepbbs.org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深度联盟http://www.deepbbs.org</dc:creator>
  <cp:lastModifiedBy>ThinK For H</cp:lastModifiedBy>
  <cp:revision>122</cp:revision>
  <dcterms:created xsi:type="dcterms:W3CDTF">2015-09-13T11:28:16Z</dcterms:created>
  <dcterms:modified xsi:type="dcterms:W3CDTF">2018-05-31T07:58:25Z</dcterms:modified>
</cp:coreProperties>
</file>