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77" r:id="rId5"/>
    <p:sldId id="280" r:id="rId6"/>
    <p:sldId id="279" r:id="rId7"/>
    <p:sldId id="278" r:id="rId8"/>
    <p:sldId id="258" r:id="rId9"/>
    <p:sldId id="259" r:id="rId10"/>
    <p:sldId id="262" r:id="rId11"/>
    <p:sldId id="281" r:id="rId12"/>
    <p:sldId id="266" r:id="rId13"/>
    <p:sldId id="265" r:id="rId14"/>
    <p:sldId id="264" r:id="rId15"/>
    <p:sldId id="263" r:id="rId16"/>
    <p:sldId id="261" r:id="rId17"/>
    <p:sldId id="282" r:id="rId18"/>
    <p:sldId id="257" r:id="rId19"/>
    <p:sldId id="267" r:id="rId20"/>
    <p:sldId id="268" r:id="rId21"/>
    <p:sldId id="270" r:id="rId22"/>
    <p:sldId id="271" r:id="rId23"/>
    <p:sldId id="283" r:id="rId24"/>
    <p:sldId id="272" r:id="rId25"/>
    <p:sldId id="274" r:id="rId26"/>
    <p:sldId id="275" r:id="rId27"/>
    <p:sldId id="276" r:id="rId28"/>
    <p:sldId id="284" r:id="rId29"/>
  </p:sldIdLst>
  <p:sldSz cx="9001125" cy="5039995"/>
  <p:notesSz cx="6858000" cy="9144000"/>
  <p:defaultTextStyle>
    <a:defPPr>
      <a:defRPr lang="zh-CN"/>
    </a:defPPr>
    <a:lvl1pPr marL="0" algn="l" defTabSz="802005" rtl="0" eaLnBrk="1" latinLnBrk="0" hangingPunct="1">
      <a:defRPr sz="1600" kern="1200">
        <a:solidFill>
          <a:schemeClr val="tx1"/>
        </a:solidFill>
        <a:latin typeface="+mn-lt"/>
        <a:ea typeface="+mn-ea"/>
        <a:cs typeface="+mn-cs"/>
      </a:defRPr>
    </a:lvl1pPr>
    <a:lvl2pPr marL="401320" algn="l" defTabSz="802005" rtl="0" eaLnBrk="1" latinLnBrk="0" hangingPunct="1">
      <a:defRPr sz="1600" kern="1200">
        <a:solidFill>
          <a:schemeClr val="tx1"/>
        </a:solidFill>
        <a:latin typeface="+mn-lt"/>
        <a:ea typeface="+mn-ea"/>
        <a:cs typeface="+mn-cs"/>
      </a:defRPr>
    </a:lvl2pPr>
    <a:lvl3pPr marL="802005" algn="l" defTabSz="802005" rtl="0" eaLnBrk="1" latinLnBrk="0" hangingPunct="1">
      <a:defRPr sz="1600" kern="1200">
        <a:solidFill>
          <a:schemeClr val="tx1"/>
        </a:solidFill>
        <a:latin typeface="+mn-lt"/>
        <a:ea typeface="+mn-ea"/>
        <a:cs typeface="+mn-cs"/>
      </a:defRPr>
    </a:lvl3pPr>
    <a:lvl4pPr marL="1203325" algn="l" defTabSz="802005" rtl="0" eaLnBrk="1" latinLnBrk="0" hangingPunct="1">
      <a:defRPr sz="1600" kern="1200">
        <a:solidFill>
          <a:schemeClr val="tx1"/>
        </a:solidFill>
        <a:latin typeface="+mn-lt"/>
        <a:ea typeface="+mn-ea"/>
        <a:cs typeface="+mn-cs"/>
      </a:defRPr>
    </a:lvl4pPr>
    <a:lvl5pPr marL="1604645" algn="l" defTabSz="802005" rtl="0" eaLnBrk="1" latinLnBrk="0" hangingPunct="1">
      <a:defRPr sz="1600" kern="1200">
        <a:solidFill>
          <a:schemeClr val="tx1"/>
        </a:solidFill>
        <a:latin typeface="+mn-lt"/>
        <a:ea typeface="+mn-ea"/>
        <a:cs typeface="+mn-cs"/>
      </a:defRPr>
    </a:lvl5pPr>
    <a:lvl6pPr marL="2005965" algn="l" defTabSz="802005" rtl="0" eaLnBrk="1" latinLnBrk="0" hangingPunct="1">
      <a:defRPr sz="1600" kern="1200">
        <a:solidFill>
          <a:schemeClr val="tx1"/>
        </a:solidFill>
        <a:latin typeface="+mn-lt"/>
        <a:ea typeface="+mn-ea"/>
        <a:cs typeface="+mn-cs"/>
      </a:defRPr>
    </a:lvl6pPr>
    <a:lvl7pPr marL="2406650" algn="l" defTabSz="802005" rtl="0" eaLnBrk="1" latinLnBrk="0" hangingPunct="1">
      <a:defRPr sz="1600" kern="1200">
        <a:solidFill>
          <a:schemeClr val="tx1"/>
        </a:solidFill>
        <a:latin typeface="+mn-lt"/>
        <a:ea typeface="+mn-ea"/>
        <a:cs typeface="+mn-cs"/>
      </a:defRPr>
    </a:lvl7pPr>
    <a:lvl8pPr marL="2807970" algn="l" defTabSz="802005" rtl="0" eaLnBrk="1" latinLnBrk="0" hangingPunct="1">
      <a:defRPr sz="1600" kern="1200">
        <a:solidFill>
          <a:schemeClr val="tx1"/>
        </a:solidFill>
        <a:latin typeface="+mn-lt"/>
        <a:ea typeface="+mn-ea"/>
        <a:cs typeface="+mn-cs"/>
      </a:defRPr>
    </a:lvl8pPr>
    <a:lvl9pPr marL="3209290" algn="l" defTabSz="802005" rtl="0" eaLnBrk="1" latinLnBrk="0" hangingPunct="1">
      <a:defRPr sz="1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0000"/>
    <a:srgbClr val="C91919"/>
    <a:srgbClr val="FF75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50" autoAdjust="0"/>
    <p:restoredTop sz="94714" autoAdjust="0"/>
  </p:normalViewPr>
  <p:slideViewPr>
    <p:cSldViewPr>
      <p:cViewPr varScale="1">
        <p:scale>
          <a:sx n="106" d="100"/>
          <a:sy n="106" d="100"/>
        </p:scale>
        <p:origin x="1190" y="72"/>
      </p:cViewPr>
      <p:guideLst>
        <p:guide orient="horz" pos="1588"/>
        <p:guide pos="2835"/>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9494C0-3376-455B-9C1C-54E7742A89A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744003-8A1E-4D86-837B-E7F62D86816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44003-8A1E-4D86-837B-E7F62D86816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75085" y="1565764"/>
            <a:ext cx="7650956" cy="1080400"/>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50169" y="2856177"/>
            <a:ext cx="6300788" cy="1288080"/>
          </a:xfrm>
        </p:spPr>
        <p:txBody>
          <a:bodyPr/>
          <a:lstStyle>
            <a:lvl1pPr marL="0" indent="0" algn="ctr">
              <a:buNone/>
              <a:defRPr>
                <a:solidFill>
                  <a:schemeClr val="tx1">
                    <a:tint val="75000"/>
                  </a:schemeClr>
                </a:solidFill>
              </a:defRPr>
            </a:lvl1pPr>
            <a:lvl2pPr marL="401320" indent="0" algn="ctr">
              <a:buNone/>
              <a:defRPr>
                <a:solidFill>
                  <a:schemeClr val="tx1">
                    <a:tint val="75000"/>
                  </a:schemeClr>
                </a:solidFill>
              </a:defRPr>
            </a:lvl2pPr>
            <a:lvl3pPr marL="802005" indent="0" algn="ctr">
              <a:buNone/>
              <a:defRPr>
                <a:solidFill>
                  <a:schemeClr val="tx1">
                    <a:tint val="75000"/>
                  </a:schemeClr>
                </a:solidFill>
              </a:defRPr>
            </a:lvl3pPr>
            <a:lvl4pPr marL="1203325" indent="0" algn="ctr">
              <a:buNone/>
              <a:defRPr>
                <a:solidFill>
                  <a:schemeClr val="tx1">
                    <a:tint val="75000"/>
                  </a:schemeClr>
                </a:solidFill>
              </a:defRPr>
            </a:lvl4pPr>
            <a:lvl5pPr marL="1604645" indent="0" algn="ctr">
              <a:buNone/>
              <a:defRPr>
                <a:solidFill>
                  <a:schemeClr val="tx1">
                    <a:tint val="75000"/>
                  </a:schemeClr>
                </a:solidFill>
              </a:defRPr>
            </a:lvl5pPr>
            <a:lvl6pPr marL="2005965" indent="0" algn="ctr">
              <a:buNone/>
              <a:defRPr>
                <a:solidFill>
                  <a:schemeClr val="tx1">
                    <a:tint val="75000"/>
                  </a:schemeClr>
                </a:solidFill>
              </a:defRPr>
            </a:lvl6pPr>
            <a:lvl7pPr marL="2406650" indent="0" algn="ctr">
              <a:buNone/>
              <a:defRPr>
                <a:solidFill>
                  <a:schemeClr val="tx1">
                    <a:tint val="75000"/>
                  </a:schemeClr>
                </a:solidFill>
              </a:defRPr>
            </a:lvl7pPr>
            <a:lvl8pPr marL="2807970" indent="0" algn="ctr">
              <a:buNone/>
              <a:defRPr>
                <a:solidFill>
                  <a:schemeClr val="tx1">
                    <a:tint val="75000"/>
                  </a:schemeClr>
                </a:solidFill>
              </a:defRPr>
            </a:lvl8pPr>
            <a:lvl9pPr marL="320929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25816" y="201847"/>
            <a:ext cx="2025253" cy="43006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0056" y="201847"/>
            <a:ext cx="5925741" cy="43006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11027" y="3238868"/>
            <a:ext cx="7650956" cy="1001062"/>
          </a:xfrm>
        </p:spPr>
        <p:txBody>
          <a:bodyPr anchor="t"/>
          <a:lstStyle>
            <a:lvl1pPr algn="l">
              <a:defRPr sz="35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11027" y="2136300"/>
            <a:ext cx="7650956" cy="1102568"/>
          </a:xfrm>
        </p:spPr>
        <p:txBody>
          <a:bodyPr anchor="b"/>
          <a:lstStyle>
            <a:lvl1pPr marL="0" indent="0">
              <a:buNone/>
              <a:defRPr sz="1800">
                <a:solidFill>
                  <a:schemeClr val="tx1">
                    <a:tint val="75000"/>
                  </a:schemeClr>
                </a:solidFill>
              </a:defRPr>
            </a:lvl1pPr>
            <a:lvl2pPr marL="401320" indent="0">
              <a:buNone/>
              <a:defRPr sz="1600">
                <a:solidFill>
                  <a:schemeClr val="tx1">
                    <a:tint val="75000"/>
                  </a:schemeClr>
                </a:solidFill>
              </a:defRPr>
            </a:lvl2pPr>
            <a:lvl3pPr marL="802005" indent="0">
              <a:buNone/>
              <a:defRPr sz="1400">
                <a:solidFill>
                  <a:schemeClr val="tx1">
                    <a:tint val="75000"/>
                  </a:schemeClr>
                </a:solidFill>
              </a:defRPr>
            </a:lvl3pPr>
            <a:lvl4pPr marL="1203325" indent="0">
              <a:buNone/>
              <a:defRPr sz="1200">
                <a:solidFill>
                  <a:schemeClr val="tx1">
                    <a:tint val="75000"/>
                  </a:schemeClr>
                </a:solidFill>
              </a:defRPr>
            </a:lvl4pPr>
            <a:lvl5pPr marL="1604645" indent="0">
              <a:buNone/>
              <a:defRPr sz="1200">
                <a:solidFill>
                  <a:schemeClr val="tx1">
                    <a:tint val="75000"/>
                  </a:schemeClr>
                </a:solidFill>
              </a:defRPr>
            </a:lvl5pPr>
            <a:lvl6pPr marL="2005965" indent="0">
              <a:buNone/>
              <a:defRPr sz="1200">
                <a:solidFill>
                  <a:schemeClr val="tx1">
                    <a:tint val="75000"/>
                  </a:schemeClr>
                </a:solidFill>
              </a:defRPr>
            </a:lvl6pPr>
            <a:lvl7pPr marL="2406650" indent="0">
              <a:buNone/>
              <a:defRPr sz="1200">
                <a:solidFill>
                  <a:schemeClr val="tx1">
                    <a:tint val="75000"/>
                  </a:schemeClr>
                </a:solidFill>
              </a:defRPr>
            </a:lvl7pPr>
            <a:lvl8pPr marL="2807970" indent="0">
              <a:buNone/>
              <a:defRPr sz="1200">
                <a:solidFill>
                  <a:schemeClr val="tx1">
                    <a:tint val="75000"/>
                  </a:schemeClr>
                </a:solidFill>
              </a:defRPr>
            </a:lvl8pPr>
            <a:lvl9pPr marL="320929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0056"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575572"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0056" y="1128237"/>
            <a:ext cx="3977060" cy="470195"/>
          </a:xfrm>
        </p:spPr>
        <p:txBody>
          <a:bodyPr anchor="b"/>
          <a:lstStyle>
            <a:lvl1pPr marL="0" indent="0">
              <a:buNone/>
              <a:defRPr sz="2100" b="1"/>
            </a:lvl1pPr>
            <a:lvl2pPr marL="401320" indent="0">
              <a:buNone/>
              <a:defRPr sz="1800" b="1"/>
            </a:lvl2pPr>
            <a:lvl3pPr marL="802005" indent="0">
              <a:buNone/>
              <a:defRPr sz="1600" b="1"/>
            </a:lvl3pPr>
            <a:lvl4pPr marL="1203325" indent="0">
              <a:buNone/>
              <a:defRPr sz="1400" b="1"/>
            </a:lvl4pPr>
            <a:lvl5pPr marL="1604645" indent="0">
              <a:buNone/>
              <a:defRPr sz="1400" b="1"/>
            </a:lvl5pPr>
            <a:lvl6pPr marL="2005965" indent="0">
              <a:buNone/>
              <a:defRPr sz="1400" b="1"/>
            </a:lvl6pPr>
            <a:lvl7pPr marL="2406650" indent="0">
              <a:buNone/>
              <a:defRPr sz="1400" b="1"/>
            </a:lvl7pPr>
            <a:lvl8pPr marL="2807970" indent="0">
              <a:buNone/>
              <a:defRPr sz="1400" b="1"/>
            </a:lvl8pPr>
            <a:lvl9pPr marL="3209290" indent="0">
              <a:buNone/>
              <a:defRPr sz="14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0056" y="1598433"/>
            <a:ext cx="3977060"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572447" y="1128237"/>
            <a:ext cx="3978622" cy="470195"/>
          </a:xfrm>
        </p:spPr>
        <p:txBody>
          <a:bodyPr anchor="b"/>
          <a:lstStyle>
            <a:lvl1pPr marL="0" indent="0">
              <a:buNone/>
              <a:defRPr sz="2100" b="1"/>
            </a:lvl1pPr>
            <a:lvl2pPr marL="401320" indent="0">
              <a:buNone/>
              <a:defRPr sz="1800" b="1"/>
            </a:lvl2pPr>
            <a:lvl3pPr marL="802005" indent="0">
              <a:buNone/>
              <a:defRPr sz="1600" b="1"/>
            </a:lvl3pPr>
            <a:lvl4pPr marL="1203325" indent="0">
              <a:buNone/>
              <a:defRPr sz="1400" b="1"/>
            </a:lvl4pPr>
            <a:lvl5pPr marL="1604645" indent="0">
              <a:buNone/>
              <a:defRPr sz="1400" b="1"/>
            </a:lvl5pPr>
            <a:lvl6pPr marL="2005965" indent="0">
              <a:buNone/>
              <a:defRPr sz="1400" b="1"/>
            </a:lvl6pPr>
            <a:lvl7pPr marL="2406650" indent="0">
              <a:buNone/>
              <a:defRPr sz="1400" b="1"/>
            </a:lvl7pPr>
            <a:lvl8pPr marL="2807970" indent="0">
              <a:buNone/>
              <a:defRPr sz="1400" b="1"/>
            </a:lvl8pPr>
            <a:lvl9pPr marL="3209290" indent="0">
              <a:buNone/>
              <a:defRPr sz="14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572447" y="1598433"/>
            <a:ext cx="3978622"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0057" y="200679"/>
            <a:ext cx="2961308" cy="854053"/>
          </a:xfrm>
        </p:spPr>
        <p:txBody>
          <a:bodyPr anchor="b"/>
          <a:lstStyle>
            <a:lvl1pPr algn="l">
              <a:defRPr sz="1800" b="1"/>
            </a:lvl1pPr>
          </a:lstStyle>
          <a:p>
            <a:r>
              <a:rPr lang="zh-CN" altLang="en-US"/>
              <a:t>单击此处编辑母版标题样式</a:t>
            </a:r>
            <a:endParaRPr lang="zh-CN" altLang="en-US"/>
          </a:p>
        </p:txBody>
      </p:sp>
      <p:sp>
        <p:nvSpPr>
          <p:cNvPr id="3" name="内容占位符 2"/>
          <p:cNvSpPr>
            <a:spLocks noGrp="1"/>
          </p:cNvSpPr>
          <p:nvPr>
            <p:ph idx="1"/>
          </p:nvPr>
        </p:nvSpPr>
        <p:spPr>
          <a:xfrm>
            <a:off x="3519190" y="200679"/>
            <a:ext cx="5031879" cy="4301768"/>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0057" y="1054733"/>
            <a:ext cx="2961308" cy="3447714"/>
          </a:xfrm>
        </p:spPr>
        <p:txBody>
          <a:bodyPr/>
          <a:lstStyle>
            <a:lvl1pPr marL="0" indent="0">
              <a:buNone/>
              <a:defRPr sz="1200"/>
            </a:lvl1pPr>
            <a:lvl2pPr marL="401320" indent="0">
              <a:buNone/>
              <a:defRPr sz="1100"/>
            </a:lvl2pPr>
            <a:lvl3pPr marL="802005" indent="0">
              <a:buNone/>
              <a:defRPr sz="900"/>
            </a:lvl3pPr>
            <a:lvl4pPr marL="1203325" indent="0">
              <a:buNone/>
              <a:defRPr sz="800"/>
            </a:lvl4pPr>
            <a:lvl5pPr marL="1604645" indent="0">
              <a:buNone/>
              <a:defRPr sz="800"/>
            </a:lvl5pPr>
            <a:lvl6pPr marL="2005965" indent="0">
              <a:buNone/>
              <a:defRPr sz="800"/>
            </a:lvl6pPr>
            <a:lvl7pPr marL="2406650" indent="0">
              <a:buNone/>
              <a:defRPr sz="800"/>
            </a:lvl7pPr>
            <a:lvl8pPr marL="2807970" indent="0">
              <a:buNone/>
              <a:defRPr sz="800"/>
            </a:lvl8pPr>
            <a:lvl9pPr marL="3209290" indent="0">
              <a:buNone/>
              <a:defRPr sz="8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64284" y="3528219"/>
            <a:ext cx="5400675" cy="416526"/>
          </a:xfrm>
        </p:spPr>
        <p:txBody>
          <a:bodyPr anchor="b"/>
          <a:lstStyle>
            <a:lvl1pPr algn="l">
              <a:defRPr sz="18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64284" y="450361"/>
            <a:ext cx="5400675" cy="3024188"/>
          </a:xfrm>
        </p:spPr>
        <p:txBody>
          <a:bodyPr/>
          <a:lstStyle>
            <a:lvl1pPr marL="0" indent="0">
              <a:buNone/>
              <a:defRPr sz="2800"/>
            </a:lvl1pPr>
            <a:lvl2pPr marL="401320" indent="0">
              <a:buNone/>
              <a:defRPr sz="2500"/>
            </a:lvl2pPr>
            <a:lvl3pPr marL="802005" indent="0">
              <a:buNone/>
              <a:defRPr sz="2100"/>
            </a:lvl3pPr>
            <a:lvl4pPr marL="1203325" indent="0">
              <a:buNone/>
              <a:defRPr sz="1800"/>
            </a:lvl4pPr>
            <a:lvl5pPr marL="1604645" indent="0">
              <a:buNone/>
              <a:defRPr sz="1800"/>
            </a:lvl5pPr>
            <a:lvl6pPr marL="2005965" indent="0">
              <a:buNone/>
              <a:defRPr sz="1800"/>
            </a:lvl6pPr>
            <a:lvl7pPr marL="2406650" indent="0">
              <a:buNone/>
              <a:defRPr sz="1800"/>
            </a:lvl7pPr>
            <a:lvl8pPr marL="2807970" indent="0">
              <a:buNone/>
              <a:defRPr sz="1800"/>
            </a:lvl8pPr>
            <a:lvl9pPr marL="3209290" indent="0">
              <a:buNone/>
              <a:defRPr sz="1800"/>
            </a:lvl9pPr>
          </a:lstStyle>
          <a:p>
            <a:endParaRPr lang="zh-CN" altLang="en-US"/>
          </a:p>
        </p:txBody>
      </p:sp>
      <p:sp>
        <p:nvSpPr>
          <p:cNvPr id="4" name="文本占位符 3"/>
          <p:cNvSpPr>
            <a:spLocks noGrp="1"/>
          </p:cNvSpPr>
          <p:nvPr>
            <p:ph type="body" sz="half" idx="2"/>
          </p:nvPr>
        </p:nvSpPr>
        <p:spPr>
          <a:xfrm>
            <a:off x="1764284" y="3944746"/>
            <a:ext cx="5400675" cy="591536"/>
          </a:xfrm>
        </p:spPr>
        <p:txBody>
          <a:bodyPr/>
          <a:lstStyle>
            <a:lvl1pPr marL="0" indent="0">
              <a:buNone/>
              <a:defRPr sz="1200"/>
            </a:lvl1pPr>
            <a:lvl2pPr marL="401320" indent="0">
              <a:buNone/>
              <a:defRPr sz="1100"/>
            </a:lvl2pPr>
            <a:lvl3pPr marL="802005" indent="0">
              <a:buNone/>
              <a:defRPr sz="900"/>
            </a:lvl3pPr>
            <a:lvl4pPr marL="1203325" indent="0">
              <a:buNone/>
              <a:defRPr sz="800"/>
            </a:lvl4pPr>
            <a:lvl5pPr marL="1604645" indent="0">
              <a:buNone/>
              <a:defRPr sz="800"/>
            </a:lvl5pPr>
            <a:lvl6pPr marL="2005965" indent="0">
              <a:buNone/>
              <a:defRPr sz="800"/>
            </a:lvl6pPr>
            <a:lvl7pPr marL="2406650" indent="0">
              <a:buNone/>
              <a:defRPr sz="800"/>
            </a:lvl7pPr>
            <a:lvl8pPr marL="2807970" indent="0">
              <a:buNone/>
              <a:defRPr sz="800"/>
            </a:lvl8pPr>
            <a:lvl9pPr marL="3209290" indent="0">
              <a:buNone/>
              <a:defRPr sz="8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0056" y="201846"/>
            <a:ext cx="8101013" cy="840052"/>
          </a:xfrm>
          <a:prstGeom prst="rect">
            <a:avLst/>
          </a:prstGeom>
        </p:spPr>
        <p:txBody>
          <a:bodyPr vert="horz" lIns="80229" tIns="40115" rIns="80229" bIns="4011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0056" y="1176073"/>
            <a:ext cx="8101013" cy="3326374"/>
          </a:xfrm>
          <a:prstGeom prst="rect">
            <a:avLst/>
          </a:prstGeom>
        </p:spPr>
        <p:txBody>
          <a:bodyPr vert="horz" lIns="80229" tIns="40115" rIns="80229" bIns="40115"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0056" y="4671624"/>
            <a:ext cx="2100263" cy="268350"/>
          </a:xfrm>
          <a:prstGeom prst="rect">
            <a:avLst/>
          </a:prstGeom>
        </p:spPr>
        <p:txBody>
          <a:bodyPr vert="horz" lIns="80229" tIns="40115" rIns="80229" bIns="40115" rtlCol="0" anchor="ctr"/>
          <a:lstStyle>
            <a:lvl1pPr algn="l">
              <a:defRPr sz="11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075385" y="4671624"/>
            <a:ext cx="2850356" cy="268350"/>
          </a:xfrm>
          <a:prstGeom prst="rect">
            <a:avLst/>
          </a:prstGeom>
        </p:spPr>
        <p:txBody>
          <a:bodyPr vert="horz" lIns="80229" tIns="40115" rIns="80229" bIns="40115" rtlCol="0" anchor="ctr"/>
          <a:lstStyle>
            <a:lvl1pPr algn="ctr">
              <a:defRPr sz="11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0806" y="4671624"/>
            <a:ext cx="2100263" cy="268350"/>
          </a:xfrm>
          <a:prstGeom prst="rect">
            <a:avLst/>
          </a:prstGeom>
        </p:spPr>
        <p:txBody>
          <a:bodyPr vert="horz" lIns="80229" tIns="40115" rIns="80229" bIns="40115" rtlCol="0" anchor="ctr"/>
          <a:lstStyle>
            <a:lvl1pPr algn="r">
              <a:defRPr sz="11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xStyles>
    <p:titleStyle>
      <a:lvl1pPr algn="ctr" defTabSz="802005" rtl="0" eaLnBrk="1" latinLnBrk="0" hangingPunct="1">
        <a:spcBef>
          <a:spcPct val="0"/>
        </a:spcBef>
        <a:buNone/>
        <a:defRPr sz="3900" kern="1200">
          <a:solidFill>
            <a:schemeClr val="tx1"/>
          </a:solidFill>
          <a:latin typeface="+mj-lt"/>
          <a:ea typeface="+mj-ea"/>
          <a:cs typeface="+mj-cs"/>
        </a:defRPr>
      </a:lvl1pPr>
    </p:titleStyle>
    <p:bodyStyle>
      <a:lvl1pPr marL="300990" indent="-300990" algn="l" defTabSz="80200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652145" indent="-250825" algn="l" defTabSz="80200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2pPr>
      <a:lvl3pPr marL="1002665" indent="-200660" algn="l" defTabSz="80200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3pPr>
      <a:lvl4pPr marL="1403985"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1805305"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206625"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607310"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008630"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409950"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802005" rtl="0" eaLnBrk="1" latinLnBrk="0" hangingPunct="1">
        <a:defRPr sz="1600" kern="1200">
          <a:solidFill>
            <a:schemeClr val="tx1"/>
          </a:solidFill>
          <a:latin typeface="+mn-lt"/>
          <a:ea typeface="+mn-ea"/>
          <a:cs typeface="+mn-cs"/>
        </a:defRPr>
      </a:lvl1pPr>
      <a:lvl2pPr marL="401320" algn="l" defTabSz="802005" rtl="0" eaLnBrk="1" latinLnBrk="0" hangingPunct="1">
        <a:defRPr sz="1600" kern="1200">
          <a:solidFill>
            <a:schemeClr val="tx1"/>
          </a:solidFill>
          <a:latin typeface="+mn-lt"/>
          <a:ea typeface="+mn-ea"/>
          <a:cs typeface="+mn-cs"/>
        </a:defRPr>
      </a:lvl2pPr>
      <a:lvl3pPr marL="802005" algn="l" defTabSz="802005" rtl="0" eaLnBrk="1" latinLnBrk="0" hangingPunct="1">
        <a:defRPr sz="1600" kern="1200">
          <a:solidFill>
            <a:schemeClr val="tx1"/>
          </a:solidFill>
          <a:latin typeface="+mn-lt"/>
          <a:ea typeface="+mn-ea"/>
          <a:cs typeface="+mn-cs"/>
        </a:defRPr>
      </a:lvl3pPr>
      <a:lvl4pPr marL="1203325" algn="l" defTabSz="802005" rtl="0" eaLnBrk="1" latinLnBrk="0" hangingPunct="1">
        <a:defRPr sz="1600" kern="1200">
          <a:solidFill>
            <a:schemeClr val="tx1"/>
          </a:solidFill>
          <a:latin typeface="+mn-lt"/>
          <a:ea typeface="+mn-ea"/>
          <a:cs typeface="+mn-cs"/>
        </a:defRPr>
      </a:lvl4pPr>
      <a:lvl5pPr marL="1604645" algn="l" defTabSz="802005" rtl="0" eaLnBrk="1" latinLnBrk="0" hangingPunct="1">
        <a:defRPr sz="1600" kern="1200">
          <a:solidFill>
            <a:schemeClr val="tx1"/>
          </a:solidFill>
          <a:latin typeface="+mn-lt"/>
          <a:ea typeface="+mn-ea"/>
          <a:cs typeface="+mn-cs"/>
        </a:defRPr>
      </a:lvl5pPr>
      <a:lvl6pPr marL="2005965" algn="l" defTabSz="802005" rtl="0" eaLnBrk="1" latinLnBrk="0" hangingPunct="1">
        <a:defRPr sz="1600" kern="1200">
          <a:solidFill>
            <a:schemeClr val="tx1"/>
          </a:solidFill>
          <a:latin typeface="+mn-lt"/>
          <a:ea typeface="+mn-ea"/>
          <a:cs typeface="+mn-cs"/>
        </a:defRPr>
      </a:lvl6pPr>
      <a:lvl7pPr marL="2406650" algn="l" defTabSz="802005" rtl="0" eaLnBrk="1" latinLnBrk="0" hangingPunct="1">
        <a:defRPr sz="1600" kern="1200">
          <a:solidFill>
            <a:schemeClr val="tx1"/>
          </a:solidFill>
          <a:latin typeface="+mn-lt"/>
          <a:ea typeface="+mn-ea"/>
          <a:cs typeface="+mn-cs"/>
        </a:defRPr>
      </a:lvl7pPr>
      <a:lvl8pPr marL="2807970" algn="l" defTabSz="802005" rtl="0" eaLnBrk="1" latinLnBrk="0" hangingPunct="1">
        <a:defRPr sz="1600" kern="1200">
          <a:solidFill>
            <a:schemeClr val="tx1"/>
          </a:solidFill>
          <a:latin typeface="+mn-lt"/>
          <a:ea typeface="+mn-ea"/>
          <a:cs typeface="+mn-cs"/>
        </a:defRPr>
      </a:lvl8pPr>
      <a:lvl9pPr marL="3209290" algn="l" defTabSz="80200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2" name="椭圆 21"/>
          <p:cNvSpPr/>
          <p:nvPr/>
        </p:nvSpPr>
        <p:spPr>
          <a:xfrm>
            <a:off x="3492450" y="431924"/>
            <a:ext cx="1656184" cy="1656184"/>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708474" y="935980"/>
            <a:ext cx="1393267" cy="707886"/>
          </a:xfrm>
          <a:prstGeom prst="rect">
            <a:avLst/>
          </a:prstGeom>
          <a:noFill/>
        </p:spPr>
        <p:txBody>
          <a:bodyPr wrap="none" rtlCol="0">
            <a:spAutoFit/>
          </a:bodyPr>
          <a:lstStyle/>
          <a:p>
            <a:r>
              <a:rPr lang="en-US" altLang="zh-CN" sz="4000" dirty="0">
                <a:solidFill>
                  <a:schemeClr val="bg1"/>
                </a:solidFill>
              </a:rPr>
              <a:t>LOGO</a:t>
            </a:r>
            <a:endParaRPr lang="zh-CN" altLang="en-US" sz="4000" dirty="0">
              <a:solidFill>
                <a:schemeClr val="bg1"/>
              </a:solidFill>
            </a:endParaRPr>
          </a:p>
        </p:txBody>
      </p:sp>
      <p:sp>
        <p:nvSpPr>
          <p:cNvPr id="24" name="TextBox 23"/>
          <p:cNvSpPr txBox="1"/>
          <p:nvPr/>
        </p:nvSpPr>
        <p:spPr>
          <a:xfrm>
            <a:off x="1260202" y="2304132"/>
            <a:ext cx="5993949" cy="646331"/>
          </a:xfrm>
          <a:prstGeom prst="rect">
            <a:avLst/>
          </a:prstGeom>
          <a:noFill/>
        </p:spPr>
        <p:txBody>
          <a:bodyPr wrap="none" rtlCol="0">
            <a:spAutoFit/>
          </a:bodyPr>
          <a:lstStyle/>
          <a:p>
            <a:r>
              <a:rPr lang="zh-CN" altLang="en-US" sz="3600" dirty="0">
                <a:latin typeface="方正兰亭准黑_GBK" panose="02000000000000000000" pitchFamily="2" charset="-122"/>
                <a:ea typeface="方正兰亭准黑_GBK" panose="02000000000000000000" pitchFamily="2" charset="-122"/>
              </a:rPr>
              <a:t>工作汇报</a:t>
            </a:r>
            <a:r>
              <a:rPr lang="en-US" altLang="zh-CN" sz="3600" dirty="0">
                <a:latin typeface="方正兰亭准黑_GBK" panose="02000000000000000000" pitchFamily="2" charset="-122"/>
                <a:ea typeface="方正兰亭准黑_GBK" panose="02000000000000000000" pitchFamily="2" charset="-122"/>
              </a:rPr>
              <a:t>/</a:t>
            </a:r>
            <a:r>
              <a:rPr lang="zh-CN" altLang="en-US" sz="3600" dirty="0">
                <a:latin typeface="方正兰亭准黑_GBK" panose="02000000000000000000" pitchFamily="2" charset="-122"/>
                <a:ea typeface="方正兰亭准黑_GBK" panose="02000000000000000000" pitchFamily="2" charset="-122"/>
              </a:rPr>
              <a:t>校园培训</a:t>
            </a:r>
            <a:r>
              <a:rPr lang="en-US" altLang="zh-CN" sz="3600" dirty="0">
                <a:latin typeface="方正兰亭准黑_GBK" panose="02000000000000000000" pitchFamily="2" charset="-122"/>
                <a:ea typeface="方正兰亭准黑_GBK" panose="02000000000000000000" pitchFamily="2" charset="-122"/>
              </a:rPr>
              <a:t>/</a:t>
            </a:r>
            <a:r>
              <a:rPr lang="zh-CN" altLang="en-US" sz="3600" dirty="0">
                <a:latin typeface="方正兰亭准黑_GBK" panose="02000000000000000000" pitchFamily="2" charset="-122"/>
                <a:ea typeface="方正兰亭准黑_GBK" panose="02000000000000000000" pitchFamily="2" charset="-122"/>
              </a:rPr>
              <a:t>年终总结</a:t>
            </a:r>
            <a:endParaRPr lang="zh-CN" altLang="en-US" sz="3600" dirty="0">
              <a:latin typeface="方正兰亭准黑_GBK" panose="02000000000000000000" pitchFamily="2" charset="-122"/>
              <a:ea typeface="方正兰亭准黑_GBK" panose="02000000000000000000" pitchFamily="2" charset="-122"/>
            </a:endParaRPr>
          </a:p>
        </p:txBody>
      </p:sp>
      <p:sp>
        <p:nvSpPr>
          <p:cNvPr id="25" name="TextBox 24"/>
          <p:cNvSpPr txBox="1"/>
          <p:nvPr/>
        </p:nvSpPr>
        <p:spPr>
          <a:xfrm>
            <a:off x="1836266" y="2880196"/>
            <a:ext cx="5118196" cy="276999"/>
          </a:xfrm>
          <a:prstGeom prst="rect">
            <a:avLst/>
          </a:prstGeom>
          <a:noFill/>
        </p:spPr>
        <p:txBody>
          <a:bodyPr wrap="none" rtlCol="0">
            <a:spAutoFit/>
          </a:bodyPr>
          <a:lstStyle/>
          <a:p>
            <a:r>
              <a:rPr lang="en-US" altLang="zh-CN" sz="1200" spc="300" dirty="0"/>
              <a:t>Campus Training / report / year-end summary PPT</a:t>
            </a:r>
            <a:endParaRPr lang="zh-CN" altLang="en-US" sz="1200" spc="300" dirty="0"/>
          </a:p>
        </p:txBody>
      </p:sp>
      <p:sp>
        <p:nvSpPr>
          <p:cNvPr id="26" name="TextBox 25"/>
          <p:cNvSpPr txBox="1"/>
          <p:nvPr/>
        </p:nvSpPr>
        <p:spPr>
          <a:xfrm>
            <a:off x="3132410" y="4373200"/>
            <a:ext cx="2316480" cy="521970"/>
          </a:xfrm>
          <a:prstGeom prst="rect">
            <a:avLst/>
          </a:prstGeom>
          <a:noFill/>
        </p:spPr>
        <p:txBody>
          <a:bodyPr wrap="none" rtlCol="0">
            <a:spAutoFit/>
          </a:bodyPr>
          <a:lstStyle/>
          <a:p>
            <a:r>
              <a:rPr lang="zh-CN" altLang="en-US" sz="2800" dirty="0">
                <a:solidFill>
                  <a:schemeClr val="bg1"/>
                </a:solidFill>
                <a:latin typeface="方正兰亭准黑_GBK" panose="02000000000000000000" pitchFamily="2" charset="-122"/>
                <a:ea typeface="方正兰亭准黑_GBK" panose="02000000000000000000" pitchFamily="2" charset="-122"/>
              </a:rPr>
              <a:t>演讲人</a:t>
            </a:r>
            <a:r>
              <a:rPr lang="zh-CN" altLang="en-US" sz="2800" dirty="0" smtClean="0">
                <a:solidFill>
                  <a:schemeClr val="bg1"/>
                </a:solidFill>
                <a:latin typeface="方正兰亭准黑_GBK" panose="02000000000000000000" pitchFamily="2" charset="-122"/>
                <a:ea typeface="方正兰亭准黑_GBK" panose="02000000000000000000" pitchFamily="2" charset="-122"/>
              </a:rPr>
              <a:t>：尚景</a:t>
            </a:r>
            <a:endParaRPr lang="zh-CN" altLang="en-US" sz="2800" dirty="0">
              <a:solidFill>
                <a:schemeClr val="bg1"/>
              </a:solidFill>
              <a:latin typeface="方正兰亭准黑_GBK" panose="02000000000000000000" pitchFamily="2" charset="-122"/>
              <a:ea typeface="方正兰亭准黑_GBK" panose="02000000000000000000" pitchFamily="2" charset="-122"/>
            </a:endParaRPr>
          </a:p>
        </p:txBody>
      </p:sp>
      <p:pic>
        <p:nvPicPr>
          <p:cNvPr id="2" name="Audiomachine - Breath and Life">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4068390" y="-2448396"/>
            <a:ext cx="3528261" cy="352826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600" advTm="8432">
        <p:blinds dir="vert"/>
      </p:transition>
    </mc:Choice>
    <mc:Fallback>
      <p:transition spd="slow" advTm="843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p:cTn id="10" dur="500" fill="hold"/>
                                        <p:tgtEl>
                                          <p:spTgt spid="22"/>
                                        </p:tgtEl>
                                        <p:attrNameLst>
                                          <p:attrName>ppt_w</p:attrName>
                                        </p:attrNameLst>
                                      </p:cBhvr>
                                      <p:tavLst>
                                        <p:tav tm="0">
                                          <p:val>
                                            <p:fltVal val="0"/>
                                          </p:val>
                                        </p:tav>
                                        <p:tav tm="100000">
                                          <p:val>
                                            <p:strVal val="#ppt_w"/>
                                          </p:val>
                                        </p:tav>
                                      </p:tavLst>
                                    </p:anim>
                                    <p:anim calcmode="lin" valueType="num">
                                      <p:cBhvr>
                                        <p:cTn id="11" dur="500" fill="hold"/>
                                        <p:tgtEl>
                                          <p:spTgt spid="22"/>
                                        </p:tgtEl>
                                        <p:attrNameLst>
                                          <p:attrName>ppt_h</p:attrName>
                                        </p:attrNameLst>
                                      </p:cBhvr>
                                      <p:tavLst>
                                        <p:tav tm="0">
                                          <p:val>
                                            <p:fltVal val="0"/>
                                          </p:val>
                                        </p:tav>
                                        <p:tav tm="100000">
                                          <p:val>
                                            <p:strVal val="#ppt_h"/>
                                          </p:val>
                                        </p:tav>
                                      </p:tavLst>
                                    </p:anim>
                                    <p:animEffect transition="in" filter="fade">
                                      <p:cBhvr>
                                        <p:cTn id="12" dur="500"/>
                                        <p:tgtEl>
                                          <p:spTgt spid="22"/>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4"/>
                                        </p:tgtEl>
                                        <p:attrNameLst>
                                          <p:attrName>ppt_y</p:attrName>
                                        </p:attrNameLst>
                                      </p:cBhvr>
                                      <p:tavLst>
                                        <p:tav tm="0">
                                          <p:val>
                                            <p:strVal val="#ppt_y"/>
                                          </p:val>
                                        </p:tav>
                                        <p:tav tm="100000">
                                          <p:val>
                                            <p:strVal val="#ppt_y"/>
                                          </p:val>
                                        </p:tav>
                                      </p:tavLst>
                                    </p:anim>
                                    <p:anim calcmode="lin" valueType="num">
                                      <p:cBhvr>
                                        <p:cTn id="2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4"/>
                                        </p:tgtEl>
                                      </p:cBhvr>
                                    </p:animEffect>
                                  </p:childTnLst>
                                </p:cTn>
                              </p:par>
                            </p:childTnLst>
                          </p:cTn>
                        </p:par>
                        <p:par>
                          <p:cTn id="25" fill="hold">
                            <p:stCondLst>
                              <p:cond delay="2151"/>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5"/>
                                        </p:tgtEl>
                                        <p:attrNameLst>
                                          <p:attrName>ppt_y</p:attrName>
                                        </p:attrNameLst>
                                      </p:cBhvr>
                                      <p:tavLst>
                                        <p:tav tm="0">
                                          <p:val>
                                            <p:strVal val="#ppt_y"/>
                                          </p:val>
                                        </p:tav>
                                        <p:tav tm="100000">
                                          <p:val>
                                            <p:strVal val="#ppt_y"/>
                                          </p:val>
                                        </p:tav>
                                      </p:tavLst>
                                    </p:anim>
                                    <p:anim calcmode="lin" valueType="num">
                                      <p:cBhvr>
                                        <p:cTn id="30"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0" repeatCount="indefinite" fill="hold" display="0">
                  <p:stCondLst>
                    <p:cond delay="indefinite"/>
                  </p:stCondLst>
                  <p:endCondLst>
                    <p:cond evt="onStopAudio" delay="0">
                      <p:tgtEl>
                        <p:sldTgt/>
                      </p:tgtEl>
                    </p:cond>
                  </p:endCondLst>
                </p:cTn>
                <p:tgtEl>
                  <p:spTgt spid="2"/>
                </p:tgtEl>
              </p:cMediaNode>
            </p:audio>
          </p:childTnLst>
        </p:cTn>
      </p:par>
    </p:tnLst>
    <p:bldLst>
      <p:bldP spid="22" grpId="0" animBg="1"/>
      <p:bldP spid="23" grpId="0"/>
      <p:bldP spid="24" grpId="0"/>
      <p:bldP spid="25"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514975" y="904875"/>
            <a:ext cx="3657600" cy="3865563"/>
          </a:xfrm>
          <a:prstGeom prst="rect">
            <a:avLst/>
          </a:prstGeom>
          <a:ln>
            <a:noFill/>
          </a:ln>
          <a:effectLst>
            <a:outerShdw blurRad="292100" dist="139700" dir="2700000" algn="tl" rotWithShape="0">
              <a:srgbClr val="333333">
                <a:alpha val="65000"/>
              </a:srgbClr>
            </a:outerShdw>
          </a:effectLst>
        </p:spPr>
      </p:pic>
      <p:sp>
        <p:nvSpPr>
          <p:cNvPr id="3" name="矩形 2"/>
          <p:cNvSpPr/>
          <p:nvPr/>
        </p:nvSpPr>
        <p:spPr>
          <a:xfrm>
            <a:off x="445933" y="1418657"/>
            <a:ext cx="5108380" cy="1692771"/>
          </a:xfrm>
          <a:prstGeom prst="rect">
            <a:avLst/>
          </a:prstGeom>
        </p:spPr>
        <p:txBody>
          <a:bodyPr numCol="2" spcCol="365760">
            <a:spAutoFit/>
          </a:bodyPr>
          <a:lstStyle/>
          <a:p>
            <a:pPr fontAlgn="auto">
              <a:lnSpc>
                <a:spcPct val="130000"/>
              </a:lnSpc>
              <a:spcBef>
                <a:spcPts val="0"/>
              </a:spcBef>
              <a:spcAft>
                <a:spcPts val="0"/>
              </a:spcAft>
              <a:defRPr/>
            </a:pPr>
            <a:r>
              <a:rPr lang="zh-CN" altLang="en-US" sz="1000" dirty="0">
                <a:solidFill>
                  <a:schemeClr val="tx1">
                    <a:lumMod val="75000"/>
                    <a:lumOff val="25000"/>
                  </a:schemeClr>
                </a:solidFill>
                <a:latin typeface="+mn-lt"/>
                <a:ea typeface="+mn-ea"/>
              </a:rPr>
              <a:t>标题数字等都可以通过点击和重新输入进行更改，顶部“开始”面板中可以对字体、字号、颜色、行距等进行修改。建议正文</a:t>
            </a:r>
            <a:r>
              <a:rPr lang="en-US" altLang="zh-CN" sz="1000" dirty="0">
                <a:solidFill>
                  <a:schemeClr val="tx1">
                    <a:lumMod val="75000"/>
                    <a:lumOff val="25000"/>
                  </a:schemeClr>
                </a:solidFill>
                <a:latin typeface="+mn-lt"/>
                <a:ea typeface="+mn-ea"/>
              </a:rPr>
              <a:t>10</a:t>
            </a:r>
            <a:r>
              <a:rPr lang="zh-CN" altLang="en-US" sz="1000" dirty="0">
                <a:solidFill>
                  <a:schemeClr val="tx1">
                    <a:lumMod val="75000"/>
                    <a:lumOff val="25000"/>
                  </a:schemeClr>
                </a:solidFill>
                <a:latin typeface="+mn-lt"/>
                <a:ea typeface="+mn-ea"/>
              </a:rPr>
              <a:t>号字，</a:t>
            </a:r>
            <a:r>
              <a:rPr lang="en-US" altLang="zh-CN" sz="1000" dirty="0">
                <a:solidFill>
                  <a:schemeClr val="tx1">
                    <a:lumMod val="75000"/>
                    <a:lumOff val="25000"/>
                  </a:schemeClr>
                </a:solidFill>
                <a:latin typeface="+mn-lt"/>
                <a:ea typeface="+mn-ea"/>
              </a:rPr>
              <a:t>1.3</a:t>
            </a:r>
            <a:r>
              <a:rPr lang="zh-CN" altLang="en-US" sz="1000" dirty="0">
                <a:solidFill>
                  <a:schemeClr val="tx1">
                    <a:lumMod val="75000"/>
                    <a:lumOff val="25000"/>
                  </a:schemeClr>
                </a:solidFill>
                <a:latin typeface="+mn-lt"/>
                <a:ea typeface="+mn-ea"/>
              </a:rPr>
              <a:t>倍字间距。标题数字等都可以通过点击和重新输入进行更改，顶部“开始”面板中可以对字体、字号、颜色、行距等进行修改。建议正文</a:t>
            </a:r>
            <a:r>
              <a:rPr lang="en-US" altLang="zh-CN" sz="1000" dirty="0">
                <a:solidFill>
                  <a:schemeClr val="tx1">
                    <a:lumMod val="75000"/>
                    <a:lumOff val="25000"/>
                  </a:schemeClr>
                </a:solidFill>
                <a:latin typeface="+mn-lt"/>
                <a:ea typeface="+mn-ea"/>
              </a:rPr>
              <a:t>10</a:t>
            </a:r>
            <a:r>
              <a:rPr lang="zh-CN" altLang="en-US" sz="1000" dirty="0">
                <a:solidFill>
                  <a:schemeClr val="tx1">
                    <a:lumMod val="75000"/>
                    <a:lumOff val="25000"/>
                  </a:schemeClr>
                </a:solidFill>
                <a:latin typeface="+mn-lt"/>
                <a:ea typeface="+mn-ea"/>
              </a:rPr>
              <a:t>号字，</a:t>
            </a:r>
            <a:r>
              <a:rPr lang="en-US" altLang="zh-CN" sz="1000" dirty="0">
                <a:solidFill>
                  <a:schemeClr val="tx1">
                    <a:lumMod val="75000"/>
                    <a:lumOff val="25000"/>
                  </a:schemeClr>
                </a:solidFill>
                <a:latin typeface="+mn-lt"/>
                <a:ea typeface="+mn-ea"/>
              </a:rPr>
              <a:t>1.3</a:t>
            </a:r>
            <a:r>
              <a:rPr lang="zh-CN" altLang="en-US" sz="1000" dirty="0">
                <a:solidFill>
                  <a:schemeClr val="tx1">
                    <a:lumMod val="75000"/>
                    <a:lumOff val="25000"/>
                  </a:schemeClr>
                </a:solidFill>
                <a:latin typeface="+mn-lt"/>
                <a:ea typeface="+mn-ea"/>
              </a:rPr>
              <a:t>倍字间距。标题数字等都可以通过点击和重新输入进行更改，顶部“开始”面板中可以对字体、字号、颜色、行距等进行修改。建议正文</a:t>
            </a:r>
            <a:r>
              <a:rPr lang="en-US" altLang="zh-CN" sz="1000" dirty="0">
                <a:solidFill>
                  <a:schemeClr val="tx1">
                    <a:lumMod val="75000"/>
                    <a:lumOff val="25000"/>
                  </a:schemeClr>
                </a:solidFill>
                <a:latin typeface="+mn-lt"/>
                <a:ea typeface="+mn-ea"/>
              </a:rPr>
              <a:t>10</a:t>
            </a:r>
            <a:r>
              <a:rPr lang="zh-CN" altLang="en-US" sz="1000" dirty="0">
                <a:solidFill>
                  <a:schemeClr val="tx1">
                    <a:lumMod val="75000"/>
                    <a:lumOff val="25000"/>
                  </a:schemeClr>
                </a:solidFill>
                <a:latin typeface="+mn-lt"/>
                <a:ea typeface="+mn-ea"/>
              </a:rPr>
              <a:t>号字，</a:t>
            </a:r>
            <a:r>
              <a:rPr lang="en-US" altLang="zh-CN" sz="1000" dirty="0">
                <a:solidFill>
                  <a:schemeClr val="tx1">
                    <a:lumMod val="75000"/>
                    <a:lumOff val="25000"/>
                  </a:schemeClr>
                </a:solidFill>
                <a:latin typeface="+mn-lt"/>
                <a:ea typeface="+mn-ea"/>
              </a:rPr>
              <a:t>1.3</a:t>
            </a:r>
            <a:r>
              <a:rPr lang="zh-CN" altLang="en-US" sz="1000" dirty="0">
                <a:solidFill>
                  <a:schemeClr val="tx1">
                    <a:lumMod val="75000"/>
                    <a:lumOff val="25000"/>
                  </a:schemeClr>
                </a:solidFill>
                <a:latin typeface="+mn-lt"/>
                <a:ea typeface="+mn-ea"/>
              </a:rPr>
              <a:t>倍字间距。标题数字等都可以通过点击和重新输入进行更改，顶部“开始”面板中可以对字体、字号、颜色、行距等进行修改。建议正文</a:t>
            </a:r>
            <a:r>
              <a:rPr lang="en-US" altLang="zh-CN" sz="1000" dirty="0">
                <a:solidFill>
                  <a:schemeClr val="tx1">
                    <a:lumMod val="75000"/>
                    <a:lumOff val="25000"/>
                  </a:schemeClr>
                </a:solidFill>
                <a:latin typeface="+mn-lt"/>
                <a:ea typeface="+mn-ea"/>
              </a:rPr>
              <a:t>10</a:t>
            </a:r>
            <a:r>
              <a:rPr lang="zh-CN" altLang="en-US" sz="1000" dirty="0">
                <a:solidFill>
                  <a:schemeClr val="tx1">
                    <a:lumMod val="75000"/>
                    <a:lumOff val="25000"/>
                  </a:schemeClr>
                </a:solidFill>
                <a:latin typeface="+mn-lt"/>
                <a:ea typeface="+mn-ea"/>
              </a:rPr>
              <a:t>号字，</a:t>
            </a:r>
            <a:r>
              <a:rPr lang="en-US" altLang="zh-CN" sz="1000" dirty="0">
                <a:solidFill>
                  <a:schemeClr val="tx1">
                    <a:lumMod val="75000"/>
                    <a:lumOff val="25000"/>
                  </a:schemeClr>
                </a:solidFill>
                <a:latin typeface="+mn-lt"/>
                <a:ea typeface="+mn-ea"/>
              </a:rPr>
              <a:t>1.3</a:t>
            </a:r>
            <a:r>
              <a:rPr lang="zh-CN" altLang="en-US" sz="1000" dirty="0">
                <a:solidFill>
                  <a:schemeClr val="tx1">
                    <a:lumMod val="75000"/>
                    <a:lumOff val="25000"/>
                  </a:schemeClr>
                </a:solidFill>
                <a:latin typeface="+mn-lt"/>
                <a:ea typeface="+mn-ea"/>
              </a:rPr>
              <a:t>倍字间距。</a:t>
            </a:r>
            <a:endParaRPr lang="zh-CN" altLang="en-US" sz="1000" dirty="0">
              <a:solidFill>
                <a:schemeClr val="tx1">
                  <a:lumMod val="75000"/>
                  <a:lumOff val="25000"/>
                </a:schemeClr>
              </a:solidFill>
              <a:latin typeface="+mn-lt"/>
              <a:ea typeface="+mn-ea"/>
            </a:endParaRPr>
          </a:p>
        </p:txBody>
      </p:sp>
      <p:sp>
        <p:nvSpPr>
          <p:cNvPr id="4" name="矩形 3"/>
          <p:cNvSpPr/>
          <p:nvPr/>
        </p:nvSpPr>
        <p:spPr>
          <a:xfrm>
            <a:off x="446088" y="1011238"/>
            <a:ext cx="1425390" cy="338554"/>
          </a:xfrm>
          <a:prstGeom prst="rect">
            <a:avLst/>
          </a:prstGeom>
        </p:spPr>
        <p:txBody>
          <a:bodyPr wrap="none">
            <a:spAutoFit/>
          </a:bodyPr>
          <a:lstStyle/>
          <a:p>
            <a:pPr fontAlgn="auto">
              <a:spcBef>
                <a:spcPts val="0"/>
              </a:spcBef>
              <a:spcAft>
                <a:spcPts val="0"/>
              </a:spcAft>
              <a:defRPr/>
            </a:pPr>
            <a:r>
              <a:rPr lang="zh-CN" altLang="en-US" dirty="0">
                <a:solidFill>
                  <a:schemeClr val="tx1">
                    <a:lumMod val="75000"/>
                    <a:lumOff val="25000"/>
                  </a:schemeClr>
                </a:solidFill>
              </a:rPr>
              <a:t>单击添加标题</a:t>
            </a:r>
            <a:endParaRPr lang="en-US" altLang="zh-CN" dirty="0">
              <a:solidFill>
                <a:schemeClr val="tx1">
                  <a:lumMod val="75000"/>
                  <a:lumOff val="25000"/>
                </a:schemeClr>
              </a:solidFill>
            </a:endParaRPr>
          </a:p>
        </p:txBody>
      </p:sp>
      <p:sp>
        <p:nvSpPr>
          <p:cNvPr id="5" name="矩形 13"/>
          <p:cNvSpPr/>
          <p:nvPr/>
        </p:nvSpPr>
        <p:spPr>
          <a:xfrm>
            <a:off x="6051550" y="1304925"/>
            <a:ext cx="1525588" cy="1676400"/>
          </a:xfrm>
          <a:custGeom>
            <a:avLst/>
            <a:gdLst>
              <a:gd name="connsiteX0" fmla="*/ 0 w 1022901"/>
              <a:gd name="connsiteY0" fmla="*/ 0 h 1256107"/>
              <a:gd name="connsiteX1" fmla="*/ 1022901 w 1022901"/>
              <a:gd name="connsiteY1" fmla="*/ 0 h 1256107"/>
              <a:gd name="connsiteX2" fmla="*/ 1022901 w 1022901"/>
              <a:gd name="connsiteY2" fmla="*/ 1256107 h 1256107"/>
              <a:gd name="connsiteX3" fmla="*/ 0 w 1022901"/>
              <a:gd name="connsiteY3" fmla="*/ 1256107 h 1256107"/>
              <a:gd name="connsiteX4" fmla="*/ 0 w 1022901"/>
              <a:gd name="connsiteY4" fmla="*/ 0 h 1256107"/>
              <a:gd name="connsiteX0-1" fmla="*/ 0 w 1404607"/>
              <a:gd name="connsiteY0-2" fmla="*/ 0 h 1338160"/>
              <a:gd name="connsiteX1-3" fmla="*/ 1404607 w 1404607"/>
              <a:gd name="connsiteY1-4" fmla="*/ 82053 h 1338160"/>
              <a:gd name="connsiteX2-5" fmla="*/ 1404607 w 1404607"/>
              <a:gd name="connsiteY2-6" fmla="*/ 1338160 h 1338160"/>
              <a:gd name="connsiteX3-7" fmla="*/ 381706 w 1404607"/>
              <a:gd name="connsiteY3-8" fmla="*/ 1338160 h 1338160"/>
              <a:gd name="connsiteX4-9" fmla="*/ 0 w 1404607"/>
              <a:gd name="connsiteY4-10" fmla="*/ 0 h 1338160"/>
              <a:gd name="connsiteX0-11" fmla="*/ 0 w 1404607"/>
              <a:gd name="connsiteY0-12" fmla="*/ 164107 h 1502267"/>
              <a:gd name="connsiteX1-13" fmla="*/ 698272 w 1404607"/>
              <a:gd name="connsiteY1-14" fmla="*/ 0 h 1502267"/>
              <a:gd name="connsiteX2-15" fmla="*/ 1404607 w 1404607"/>
              <a:gd name="connsiteY2-16" fmla="*/ 1502267 h 1502267"/>
              <a:gd name="connsiteX3-17" fmla="*/ 381706 w 1404607"/>
              <a:gd name="connsiteY3-18" fmla="*/ 1502267 h 1502267"/>
              <a:gd name="connsiteX4-19" fmla="*/ 0 w 1404607"/>
              <a:gd name="connsiteY4-20" fmla="*/ 164107 h 1502267"/>
              <a:gd name="connsiteX0-21" fmla="*/ 0 w 1493790"/>
              <a:gd name="connsiteY0-22" fmla="*/ 164107 h 1502267"/>
              <a:gd name="connsiteX1-23" fmla="*/ 698272 w 1493790"/>
              <a:gd name="connsiteY1-24" fmla="*/ 0 h 1502267"/>
              <a:gd name="connsiteX2-25" fmla="*/ 1493790 w 1493790"/>
              <a:gd name="connsiteY2-26" fmla="*/ 1416646 h 1502267"/>
              <a:gd name="connsiteX3-27" fmla="*/ 381706 w 1493790"/>
              <a:gd name="connsiteY3-28" fmla="*/ 1502267 h 1502267"/>
              <a:gd name="connsiteX4-29" fmla="*/ 0 w 1493790"/>
              <a:gd name="connsiteY4-30" fmla="*/ 164107 h 1502267"/>
              <a:gd name="connsiteX0-31" fmla="*/ 0 w 1493790"/>
              <a:gd name="connsiteY0-32" fmla="*/ 164107 h 1644969"/>
              <a:gd name="connsiteX1-33" fmla="*/ 698272 w 1493790"/>
              <a:gd name="connsiteY1-34" fmla="*/ 0 h 1644969"/>
              <a:gd name="connsiteX2-35" fmla="*/ 1493790 w 1493790"/>
              <a:gd name="connsiteY2-36" fmla="*/ 1416646 h 1644969"/>
              <a:gd name="connsiteX3-37" fmla="*/ 795519 w 1493790"/>
              <a:gd name="connsiteY3-38" fmla="*/ 1644969 h 1644969"/>
              <a:gd name="connsiteX4-39" fmla="*/ 0 w 1493790"/>
              <a:gd name="connsiteY4-40" fmla="*/ 164107 h 1644969"/>
              <a:gd name="connsiteX0-41" fmla="*/ 0 w 1508060"/>
              <a:gd name="connsiteY0-42" fmla="*/ 156972 h 1644969"/>
              <a:gd name="connsiteX1-43" fmla="*/ 712542 w 1508060"/>
              <a:gd name="connsiteY1-44" fmla="*/ 0 h 1644969"/>
              <a:gd name="connsiteX2-45" fmla="*/ 1508060 w 1508060"/>
              <a:gd name="connsiteY2-46" fmla="*/ 1416646 h 1644969"/>
              <a:gd name="connsiteX3-47" fmla="*/ 809789 w 1508060"/>
              <a:gd name="connsiteY3-48" fmla="*/ 1644969 h 1644969"/>
              <a:gd name="connsiteX4-49" fmla="*/ 0 w 1508060"/>
              <a:gd name="connsiteY4-50" fmla="*/ 156972 h 1644969"/>
              <a:gd name="connsiteX0-51" fmla="*/ 0 w 1508060"/>
              <a:gd name="connsiteY0-52" fmla="*/ 171243 h 1659240"/>
              <a:gd name="connsiteX1-53" fmla="*/ 705407 w 1508060"/>
              <a:gd name="connsiteY1-54" fmla="*/ 0 h 1659240"/>
              <a:gd name="connsiteX2-55" fmla="*/ 1508060 w 1508060"/>
              <a:gd name="connsiteY2-56" fmla="*/ 1430917 h 1659240"/>
              <a:gd name="connsiteX3-57" fmla="*/ 809789 w 1508060"/>
              <a:gd name="connsiteY3-58" fmla="*/ 1659240 h 1659240"/>
              <a:gd name="connsiteX4-59" fmla="*/ 0 w 1508060"/>
              <a:gd name="connsiteY4-60" fmla="*/ 171243 h 1659240"/>
              <a:gd name="connsiteX0-61" fmla="*/ 0 w 1525897"/>
              <a:gd name="connsiteY0-62" fmla="*/ 171243 h 1659240"/>
              <a:gd name="connsiteX1-63" fmla="*/ 705407 w 1525897"/>
              <a:gd name="connsiteY1-64" fmla="*/ 0 h 1659240"/>
              <a:gd name="connsiteX2-65" fmla="*/ 1525897 w 1525897"/>
              <a:gd name="connsiteY2-66" fmla="*/ 1430917 h 1659240"/>
              <a:gd name="connsiteX3-67" fmla="*/ 809789 w 1525897"/>
              <a:gd name="connsiteY3-68" fmla="*/ 1659240 h 1659240"/>
              <a:gd name="connsiteX4-69" fmla="*/ 0 w 1525897"/>
              <a:gd name="connsiteY4-70" fmla="*/ 171243 h 1659240"/>
              <a:gd name="connsiteX0-71" fmla="*/ 0 w 1525897"/>
              <a:gd name="connsiteY0-72" fmla="*/ 171243 h 1677078"/>
              <a:gd name="connsiteX1-73" fmla="*/ 705407 w 1525897"/>
              <a:gd name="connsiteY1-74" fmla="*/ 0 h 1677078"/>
              <a:gd name="connsiteX2-75" fmla="*/ 1525897 w 1525897"/>
              <a:gd name="connsiteY2-76" fmla="*/ 1430917 h 1677078"/>
              <a:gd name="connsiteX3-77" fmla="*/ 813356 w 1525897"/>
              <a:gd name="connsiteY3-78" fmla="*/ 1677078 h 1677078"/>
              <a:gd name="connsiteX4-79" fmla="*/ 0 w 1525897"/>
              <a:gd name="connsiteY4-80" fmla="*/ 171243 h 16770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5897" h="1677078">
                <a:moveTo>
                  <a:pt x="0" y="171243"/>
                </a:moveTo>
                <a:lnTo>
                  <a:pt x="705407" y="0"/>
                </a:lnTo>
                <a:lnTo>
                  <a:pt x="1525897" y="1430917"/>
                </a:lnTo>
                <a:lnTo>
                  <a:pt x="813356" y="1677078"/>
                </a:lnTo>
                <a:lnTo>
                  <a:pt x="0" y="171243"/>
                </a:lnTo>
                <a:close/>
              </a:path>
            </a:pathLst>
          </a:custGeom>
          <a:solidFill>
            <a:srgbClr val="22273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6" name="任意多边形 14"/>
          <p:cNvSpPr/>
          <p:nvPr/>
        </p:nvSpPr>
        <p:spPr>
          <a:xfrm>
            <a:off x="3090257" y="3689556"/>
            <a:ext cx="399611" cy="292876"/>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a:p>
        </p:txBody>
      </p:sp>
      <p:sp>
        <p:nvSpPr>
          <p:cNvPr id="7" name="圆角矩形 6"/>
          <p:cNvSpPr/>
          <p:nvPr/>
        </p:nvSpPr>
        <p:spPr>
          <a:xfrm rot="18000000">
            <a:off x="3152005" y="3598371"/>
            <a:ext cx="193962" cy="59928"/>
          </a:xfrm>
          <a:prstGeom prst="roundRect">
            <a:avLst>
              <a:gd name="adj" fmla="val 50000"/>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a:p>
        </p:txBody>
      </p:sp>
      <p:sp>
        <p:nvSpPr>
          <p:cNvPr id="8" name="任意多边形 16"/>
          <p:cNvSpPr/>
          <p:nvPr/>
        </p:nvSpPr>
        <p:spPr>
          <a:xfrm rot="3600000" flipH="1">
            <a:off x="3349270" y="3556166"/>
            <a:ext cx="96494" cy="59928"/>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a:p>
        </p:txBody>
      </p:sp>
      <p:sp>
        <p:nvSpPr>
          <p:cNvPr id="9" name="任意多边形 17"/>
          <p:cNvSpPr/>
          <p:nvPr/>
        </p:nvSpPr>
        <p:spPr>
          <a:xfrm>
            <a:off x="3374921" y="3634520"/>
            <a:ext cx="225500" cy="225500"/>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a:p>
        </p:txBody>
      </p:sp>
      <p:sp>
        <p:nvSpPr>
          <p:cNvPr id="10" name="Freeform 63"/>
          <p:cNvSpPr>
            <a:spLocks noChangeAspect="1"/>
          </p:cNvSpPr>
          <p:nvPr/>
        </p:nvSpPr>
        <p:spPr bwMode="auto">
          <a:xfrm>
            <a:off x="779463" y="3530600"/>
            <a:ext cx="466725" cy="452438"/>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rgbClr val="C91919"/>
          </a:solidFill>
          <a:ln>
            <a:noFill/>
          </a:ln>
        </p:spPr>
        <p:txBody>
          <a:bodyPr lIns="68580" tIns="34290" rIns="68580" bIns="34290"/>
          <a:lstStyle/>
          <a:p>
            <a:pPr fontAlgn="auto">
              <a:spcBef>
                <a:spcPts val="0"/>
              </a:spcBef>
              <a:spcAft>
                <a:spcPts val="0"/>
              </a:spcAft>
              <a:defRPr/>
            </a:pPr>
            <a:endParaRPr lang="zh-CN" altLang="en-US" sz="1015">
              <a:latin typeface="+mn-lt"/>
              <a:ea typeface="+mn-ea"/>
            </a:endParaRPr>
          </a:p>
        </p:txBody>
      </p:sp>
      <p:sp>
        <p:nvSpPr>
          <p:cNvPr id="11" name="矩形 55"/>
          <p:cNvSpPr>
            <a:spLocks noChangeArrowheads="1"/>
          </p:cNvSpPr>
          <p:nvPr/>
        </p:nvSpPr>
        <p:spPr bwMode="auto">
          <a:xfrm>
            <a:off x="3919538" y="3589338"/>
            <a:ext cx="2344737" cy="622300"/>
          </a:xfrm>
          <a:prstGeom prst="rect">
            <a:avLst/>
          </a:prstGeom>
          <a:noFill/>
          <a:ln w="9525">
            <a:noFill/>
            <a:miter lim="800000"/>
          </a:ln>
        </p:spPr>
        <p:txBody>
          <a:bodyPr>
            <a:spAutoFit/>
          </a:bodyPr>
          <a:lstStyle/>
          <a:p>
            <a:pPr>
              <a:lnSpc>
                <a:spcPct val="120000"/>
              </a:lnSpc>
            </a:pPr>
            <a:r>
              <a:rPr lang="zh-CN" altLang="en-US" sz="1000">
                <a:solidFill>
                  <a:schemeClr val="bg1"/>
                </a:solidFill>
                <a:latin typeface="Century Gothic" panose="020B0502020202020204"/>
                <a:ea typeface="微软雅黑" panose="020B0503020204020204" pitchFamily="34" charset="-122"/>
              </a:rPr>
              <a:t>标题数字等都可以通过点击和重新输入进行更改，顶部“开始”面板中可以对字体、字号、颜色、行距等进行修改。</a:t>
            </a:r>
            <a:endParaRPr lang="zh-CN" altLang="en-US" sz="800">
              <a:solidFill>
                <a:schemeClr val="bg1"/>
              </a:solidFill>
              <a:latin typeface="HelveticaNeueLT Pro 67 MdCnO"/>
              <a:ea typeface="微软雅黑" panose="020B0503020204020204" pitchFamily="34" charset="-122"/>
            </a:endParaRPr>
          </a:p>
        </p:txBody>
      </p:sp>
      <p:sp>
        <p:nvSpPr>
          <p:cNvPr id="12" name="矩形 22"/>
          <p:cNvSpPr>
            <a:spLocks noChangeArrowheads="1"/>
          </p:cNvSpPr>
          <p:nvPr/>
        </p:nvSpPr>
        <p:spPr bwMode="auto">
          <a:xfrm>
            <a:off x="3983038" y="3336925"/>
            <a:ext cx="1485900" cy="246221"/>
          </a:xfrm>
          <a:prstGeom prst="rect">
            <a:avLst/>
          </a:prstGeom>
          <a:solidFill>
            <a:srgbClr val="C91919"/>
          </a:solidFill>
          <a:ln w="9525">
            <a:noFill/>
            <a:miter lim="800000"/>
          </a:ln>
        </p:spPr>
        <p:txBody>
          <a:bodyPr>
            <a:spAutoFit/>
          </a:bodyPr>
          <a:lstStyle/>
          <a:p>
            <a:r>
              <a:rPr lang="zh-CN" altLang="en-US" sz="1000" dirty="0">
                <a:solidFill>
                  <a:schemeClr val="bg1"/>
                </a:solidFill>
                <a:latin typeface="HelveticaNeueLT Pro 67 MdCn"/>
                <a:ea typeface="Hiragino Sans GB W3"/>
                <a:cs typeface="Hiragino Sans GB W3"/>
                <a:sym typeface="News Gothic MT"/>
              </a:rPr>
              <a:t>单击添加标题</a:t>
            </a:r>
            <a:endParaRPr lang="zh-CN" altLang="zh-CN" sz="1000" dirty="0">
              <a:solidFill>
                <a:schemeClr val="bg1"/>
              </a:solidFill>
              <a:latin typeface="HelveticaNeueLT Pro 67 MdCn"/>
              <a:ea typeface="Hiragino Sans GB W3"/>
              <a:cs typeface="Hiragino Sans GB W3"/>
            </a:endParaRPr>
          </a:p>
        </p:txBody>
      </p:sp>
      <p:sp>
        <p:nvSpPr>
          <p:cNvPr id="13" name="文本框 24"/>
          <p:cNvSpPr txBox="1">
            <a:spLocks noChangeArrowheads="1"/>
          </p:cNvSpPr>
          <p:nvPr/>
        </p:nvSpPr>
        <p:spPr bwMode="auto">
          <a:xfrm>
            <a:off x="1600200" y="3332163"/>
            <a:ext cx="1023938" cy="584775"/>
          </a:xfrm>
          <a:prstGeom prst="rect">
            <a:avLst/>
          </a:prstGeom>
          <a:noFill/>
          <a:ln w="9525">
            <a:noFill/>
            <a:miter lim="800000"/>
          </a:ln>
        </p:spPr>
        <p:txBody>
          <a:bodyPr>
            <a:spAutoFit/>
          </a:bodyPr>
          <a:lstStyle/>
          <a:p>
            <a:r>
              <a:rPr lang="en-US" altLang="zh-CN" sz="3200" dirty="0">
                <a:solidFill>
                  <a:srgbClr val="C91919"/>
                </a:solidFill>
                <a:latin typeface="HelveticaNeueLT Pro 67 MdCn"/>
                <a:ea typeface="微软雅黑" panose="020B0503020204020204" pitchFamily="34" charset="-122"/>
              </a:rPr>
              <a:t>48%</a:t>
            </a:r>
            <a:endParaRPr lang="zh-CN" altLang="en-US" sz="3200" dirty="0">
              <a:solidFill>
                <a:srgbClr val="C91919"/>
              </a:solidFill>
              <a:latin typeface="HelveticaNeueLT Pro 67 MdCn"/>
              <a:ea typeface="微软雅黑" panose="020B0503020204020204" pitchFamily="34" charset="-122"/>
            </a:endParaRPr>
          </a:p>
        </p:txBody>
      </p:sp>
      <p:cxnSp>
        <p:nvCxnSpPr>
          <p:cNvPr id="14" name="直接连接符 23"/>
          <p:cNvCxnSpPr/>
          <p:nvPr/>
        </p:nvCxnSpPr>
        <p:spPr>
          <a:xfrm>
            <a:off x="1663700" y="3892550"/>
            <a:ext cx="76041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5" name="文本框 26"/>
          <p:cNvSpPr txBox="1">
            <a:spLocks noChangeArrowheads="1"/>
          </p:cNvSpPr>
          <p:nvPr/>
        </p:nvSpPr>
        <p:spPr bwMode="auto">
          <a:xfrm>
            <a:off x="1600200" y="3900488"/>
            <a:ext cx="1023938" cy="277812"/>
          </a:xfrm>
          <a:prstGeom prst="rect">
            <a:avLst/>
          </a:prstGeom>
          <a:noFill/>
          <a:ln w="9525">
            <a:noFill/>
            <a:miter lim="800000"/>
          </a:ln>
        </p:spPr>
        <p:txBody>
          <a:bodyPr>
            <a:spAutoFit/>
          </a:bodyPr>
          <a:lstStyle/>
          <a:p>
            <a:r>
              <a:rPr lang="en-US" altLang="zh-CN" sz="1200">
                <a:solidFill>
                  <a:schemeClr val="bg1"/>
                </a:solidFill>
                <a:latin typeface="HelveticaNeueLT Pro 67 MdCn"/>
                <a:ea typeface="微软雅黑" panose="020B0503020204020204" pitchFamily="34" charset="-122"/>
              </a:rPr>
              <a:t>From 2014 </a:t>
            </a:r>
            <a:endParaRPr lang="zh-CN" altLang="en-US" sz="1200">
              <a:solidFill>
                <a:schemeClr val="bg1"/>
              </a:solidFill>
              <a:latin typeface="HelveticaNeueLT Pro 67 MdCn"/>
              <a:ea typeface="微软雅黑" panose="020B0503020204020204" pitchFamily="34" charset="-122"/>
            </a:endParaRPr>
          </a:p>
        </p:txBody>
      </p:sp>
      <p:sp>
        <p:nvSpPr>
          <p:cNvPr id="16" name="任意多边形 25"/>
          <p:cNvSpPr/>
          <p:nvPr/>
        </p:nvSpPr>
        <p:spPr>
          <a:xfrm rot="5400000">
            <a:off x="581026" y="3254375"/>
            <a:ext cx="919162" cy="1004887"/>
          </a:xfrm>
          <a:custGeom>
            <a:avLst/>
            <a:gdLst>
              <a:gd name="connsiteX0" fmla="*/ 0 w 1149799"/>
              <a:gd name="connsiteY0" fmla="*/ 681503 h 1256402"/>
              <a:gd name="connsiteX1" fmla="*/ 459037 w 1149799"/>
              <a:gd name="connsiteY1" fmla="*/ 118283 h 1256402"/>
              <a:gd name="connsiteX2" fmla="*/ 510975 w 1149799"/>
              <a:gd name="connsiteY2" fmla="*/ 113048 h 1256402"/>
              <a:gd name="connsiteX3" fmla="*/ 593014 w 1149799"/>
              <a:gd name="connsiteY3" fmla="*/ 0 h 1256402"/>
              <a:gd name="connsiteX4" fmla="*/ 677913 w 1149799"/>
              <a:gd name="connsiteY4" fmla="*/ 116988 h 1256402"/>
              <a:gd name="connsiteX5" fmla="*/ 690762 w 1149799"/>
              <a:gd name="connsiteY5" fmla="*/ 118283 h 1256402"/>
              <a:gd name="connsiteX6" fmla="*/ 1149799 w 1149799"/>
              <a:gd name="connsiteY6" fmla="*/ 681503 h 1256402"/>
              <a:gd name="connsiteX7" fmla="*/ 574900 w 1149799"/>
              <a:gd name="connsiteY7" fmla="*/ 1256402 h 1256402"/>
              <a:gd name="connsiteX8" fmla="*/ 0 w 1149799"/>
              <a:gd name="connsiteY8" fmla="*/ 681503 h 125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99" h="1256402">
                <a:moveTo>
                  <a:pt x="0" y="681503"/>
                </a:moveTo>
                <a:cubicBezTo>
                  <a:pt x="0" y="403683"/>
                  <a:pt x="197065" y="171891"/>
                  <a:pt x="459037" y="118283"/>
                </a:cubicBezTo>
                <a:lnTo>
                  <a:pt x="510975" y="113048"/>
                </a:lnTo>
                <a:lnTo>
                  <a:pt x="593014" y="0"/>
                </a:lnTo>
                <a:lnTo>
                  <a:pt x="677913" y="116988"/>
                </a:lnTo>
                <a:lnTo>
                  <a:pt x="690762" y="118283"/>
                </a:lnTo>
                <a:cubicBezTo>
                  <a:pt x="952734" y="171891"/>
                  <a:pt x="1149799" y="403683"/>
                  <a:pt x="1149799" y="681503"/>
                </a:cubicBezTo>
                <a:cubicBezTo>
                  <a:pt x="1149799" y="999011"/>
                  <a:pt x="892408" y="1256402"/>
                  <a:pt x="574900" y="1256402"/>
                </a:cubicBezTo>
                <a:cubicBezTo>
                  <a:pt x="257391" y="1256402"/>
                  <a:pt x="0" y="999011"/>
                  <a:pt x="0" y="681503"/>
                </a:cubicBezTo>
                <a:close/>
              </a:path>
            </a:pathLst>
          </a:custGeom>
          <a:noFill/>
          <a:ln w="28575">
            <a:solidFill>
              <a:srgbClr val="C9191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任意多边形 26"/>
          <p:cNvSpPr/>
          <p:nvPr/>
        </p:nvSpPr>
        <p:spPr>
          <a:xfrm rot="5400000">
            <a:off x="2907507" y="3255169"/>
            <a:ext cx="919162" cy="1003300"/>
          </a:xfrm>
          <a:custGeom>
            <a:avLst/>
            <a:gdLst>
              <a:gd name="connsiteX0" fmla="*/ 0 w 1149799"/>
              <a:gd name="connsiteY0" fmla="*/ 681503 h 1256402"/>
              <a:gd name="connsiteX1" fmla="*/ 459037 w 1149799"/>
              <a:gd name="connsiteY1" fmla="*/ 118283 h 1256402"/>
              <a:gd name="connsiteX2" fmla="*/ 510975 w 1149799"/>
              <a:gd name="connsiteY2" fmla="*/ 113048 h 1256402"/>
              <a:gd name="connsiteX3" fmla="*/ 593014 w 1149799"/>
              <a:gd name="connsiteY3" fmla="*/ 0 h 1256402"/>
              <a:gd name="connsiteX4" fmla="*/ 677913 w 1149799"/>
              <a:gd name="connsiteY4" fmla="*/ 116988 h 1256402"/>
              <a:gd name="connsiteX5" fmla="*/ 690762 w 1149799"/>
              <a:gd name="connsiteY5" fmla="*/ 118283 h 1256402"/>
              <a:gd name="connsiteX6" fmla="*/ 1149799 w 1149799"/>
              <a:gd name="connsiteY6" fmla="*/ 681503 h 1256402"/>
              <a:gd name="connsiteX7" fmla="*/ 574900 w 1149799"/>
              <a:gd name="connsiteY7" fmla="*/ 1256402 h 1256402"/>
              <a:gd name="connsiteX8" fmla="*/ 0 w 1149799"/>
              <a:gd name="connsiteY8" fmla="*/ 681503 h 125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99" h="1256402">
                <a:moveTo>
                  <a:pt x="0" y="681503"/>
                </a:moveTo>
                <a:cubicBezTo>
                  <a:pt x="0" y="403683"/>
                  <a:pt x="197065" y="171891"/>
                  <a:pt x="459037" y="118283"/>
                </a:cubicBezTo>
                <a:lnTo>
                  <a:pt x="510975" y="113048"/>
                </a:lnTo>
                <a:lnTo>
                  <a:pt x="593014" y="0"/>
                </a:lnTo>
                <a:lnTo>
                  <a:pt x="677913" y="116988"/>
                </a:lnTo>
                <a:lnTo>
                  <a:pt x="690762" y="118283"/>
                </a:lnTo>
                <a:cubicBezTo>
                  <a:pt x="952734" y="171891"/>
                  <a:pt x="1149799" y="403683"/>
                  <a:pt x="1149799" y="681503"/>
                </a:cubicBezTo>
                <a:cubicBezTo>
                  <a:pt x="1149799" y="999011"/>
                  <a:pt x="892408" y="1256402"/>
                  <a:pt x="574900" y="1256402"/>
                </a:cubicBezTo>
                <a:cubicBezTo>
                  <a:pt x="257391" y="1256402"/>
                  <a:pt x="0" y="999011"/>
                  <a:pt x="0" y="681503"/>
                </a:cubicBezTo>
                <a:close/>
              </a:path>
            </a:pathLst>
          </a:custGeom>
          <a:noFill/>
          <a:ln w="28575">
            <a:solidFill>
              <a:srgbClr val="C9191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矩形 17"/>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4077">
        <p14:prism isInverted="1"/>
      </p:transition>
    </mc:Choice>
    <mc:Fallback>
      <p:transition spd="slow" advTm="4077">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713895" y="1571851"/>
            <a:ext cx="1654358" cy="1646902"/>
          </a:xfrm>
          <a:prstGeom prst="ellipse">
            <a:avLst/>
          </a:prstGeom>
          <a:solidFill>
            <a:srgbClr val="C91919"/>
          </a:solidFill>
          <a:ln w="38100">
            <a:solidFill>
              <a:srgbClr val="C91919"/>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3" name="文本框 84"/>
          <p:cNvSpPr txBox="1"/>
          <p:nvPr/>
        </p:nvSpPr>
        <p:spPr>
          <a:xfrm>
            <a:off x="828304" y="1972851"/>
            <a:ext cx="1425540" cy="622048"/>
          </a:xfrm>
          <a:prstGeom prst="rect">
            <a:avLst/>
          </a:prstGeom>
          <a:noFill/>
        </p:spPr>
        <p:txBody>
          <a:bodyPr wrap="square" lIns="67391" tIns="33696" rIns="67391" bIns="33696"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华文细黑" panose="02010600040101010101" pitchFamily="2" charset="-122"/>
                <a:ea typeface="华文细黑" panose="02010600040101010101" pitchFamily="2" charset="-122"/>
              </a:rPr>
              <a:t>9,300</a:t>
            </a:r>
            <a:endParaRPr lang="zh-CN" altLang="en-US" dirty="0">
              <a:latin typeface="华文细黑" panose="02010600040101010101" pitchFamily="2" charset="-122"/>
              <a:ea typeface="华文细黑" panose="02010600040101010101" pitchFamily="2" charset="-122"/>
            </a:endParaRPr>
          </a:p>
        </p:txBody>
      </p:sp>
      <p:sp>
        <p:nvSpPr>
          <p:cNvPr id="4" name="文本框 85"/>
          <p:cNvSpPr txBox="1"/>
          <p:nvPr/>
        </p:nvSpPr>
        <p:spPr>
          <a:xfrm>
            <a:off x="1126900" y="2462835"/>
            <a:ext cx="828348" cy="529715"/>
          </a:xfrm>
          <a:prstGeom prst="rect">
            <a:avLst/>
          </a:prstGeom>
          <a:noFill/>
        </p:spPr>
        <p:txBody>
          <a:bodyPr wrap="square" lIns="67391" tIns="33696" rIns="67391" bIns="33696" rtlCol="0" anchor="ctr">
            <a:spAutoFit/>
          </a:bodyPr>
          <a:lstStyle/>
          <a:p>
            <a:pPr algn="ctr"/>
            <a:r>
              <a:rPr lang="zh-CN" altLang="en-US" sz="1500" dirty="0">
                <a:solidFill>
                  <a:schemeClr val="bg1"/>
                </a:solidFill>
                <a:latin typeface="华文细黑" panose="02010600040101010101" pitchFamily="2" charset="-122"/>
                <a:ea typeface="华文细黑" panose="02010600040101010101" pitchFamily="2" charset="-122"/>
              </a:rPr>
              <a:t>单击添加标题</a:t>
            </a:r>
            <a:endParaRPr lang="zh-CN" altLang="en-US" sz="1500" dirty="0">
              <a:solidFill>
                <a:schemeClr val="bg1"/>
              </a:solidFill>
              <a:latin typeface="华文细黑" panose="02010600040101010101" pitchFamily="2" charset="-122"/>
              <a:ea typeface="华文细黑" panose="02010600040101010101" pitchFamily="2" charset="-122"/>
            </a:endParaRPr>
          </a:p>
        </p:txBody>
      </p:sp>
      <p:sp>
        <p:nvSpPr>
          <p:cNvPr id="5" name="椭圆 4"/>
          <p:cNvSpPr/>
          <p:nvPr/>
        </p:nvSpPr>
        <p:spPr>
          <a:xfrm>
            <a:off x="3673384" y="1571851"/>
            <a:ext cx="1654358" cy="1646902"/>
          </a:xfrm>
          <a:prstGeom prst="ellipse">
            <a:avLst/>
          </a:prstGeom>
          <a:solidFill>
            <a:srgbClr val="C91919"/>
          </a:solidFill>
          <a:ln w="38100">
            <a:solidFill>
              <a:srgbClr val="C91919"/>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6" name="文本框 87"/>
          <p:cNvSpPr txBox="1"/>
          <p:nvPr/>
        </p:nvSpPr>
        <p:spPr>
          <a:xfrm>
            <a:off x="3787793" y="2042101"/>
            <a:ext cx="1425540" cy="483548"/>
          </a:xfrm>
          <a:prstGeom prst="rect">
            <a:avLst/>
          </a:prstGeom>
          <a:noFill/>
        </p:spPr>
        <p:txBody>
          <a:bodyPr wrap="square" lIns="67391" tIns="33696" rIns="67391" bIns="33696" rtlCol="0" anchor="ctr">
            <a:spAutoFit/>
          </a:bodyPr>
          <a:lstStyle/>
          <a:p>
            <a:pPr algn="ctr"/>
            <a:r>
              <a:rPr lang="en-US" altLang="zh-CN" sz="2700" dirty="0">
                <a:solidFill>
                  <a:schemeClr val="bg1"/>
                </a:solidFill>
                <a:latin typeface="华文细黑" panose="02010600040101010101" pitchFamily="2" charset="-122"/>
                <a:ea typeface="华文细黑" panose="02010600040101010101" pitchFamily="2" charset="-122"/>
              </a:rPr>
              <a:t>3,500</a:t>
            </a:r>
            <a:endParaRPr lang="zh-CN" altLang="en-US" sz="2700" dirty="0">
              <a:solidFill>
                <a:schemeClr val="bg1"/>
              </a:solidFill>
              <a:latin typeface="华文细黑" panose="02010600040101010101" pitchFamily="2" charset="-122"/>
              <a:ea typeface="华文细黑" panose="02010600040101010101" pitchFamily="2" charset="-122"/>
            </a:endParaRPr>
          </a:p>
        </p:txBody>
      </p:sp>
      <p:sp>
        <p:nvSpPr>
          <p:cNvPr id="7" name="文本框 88"/>
          <p:cNvSpPr txBox="1"/>
          <p:nvPr/>
        </p:nvSpPr>
        <p:spPr>
          <a:xfrm>
            <a:off x="4086389" y="2462835"/>
            <a:ext cx="828348" cy="529715"/>
          </a:xfrm>
          <a:prstGeom prst="rect">
            <a:avLst/>
          </a:prstGeom>
          <a:noFill/>
        </p:spPr>
        <p:txBody>
          <a:bodyPr wrap="square" lIns="67391" tIns="33696" rIns="67391" bIns="33696"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zh-CN" altLang="en-US" sz="1500" dirty="0">
                <a:latin typeface="华文细黑" panose="02010600040101010101" pitchFamily="2" charset="-122"/>
                <a:ea typeface="华文细黑" panose="02010600040101010101" pitchFamily="2" charset="-122"/>
              </a:rPr>
              <a:t>单击添加标题</a:t>
            </a:r>
            <a:endParaRPr lang="zh-CN" altLang="en-US" sz="1500" dirty="0">
              <a:latin typeface="华文细黑" panose="02010600040101010101" pitchFamily="2" charset="-122"/>
              <a:ea typeface="华文细黑" panose="02010600040101010101" pitchFamily="2" charset="-122"/>
            </a:endParaRPr>
          </a:p>
        </p:txBody>
      </p:sp>
      <p:sp>
        <p:nvSpPr>
          <p:cNvPr id="8" name="椭圆 7"/>
          <p:cNvSpPr/>
          <p:nvPr/>
        </p:nvSpPr>
        <p:spPr>
          <a:xfrm>
            <a:off x="6632872" y="1571851"/>
            <a:ext cx="1654358" cy="1646902"/>
          </a:xfrm>
          <a:prstGeom prst="ellipse">
            <a:avLst/>
          </a:prstGeom>
          <a:solidFill>
            <a:srgbClr val="C91919"/>
          </a:solidFill>
          <a:ln w="38100">
            <a:solidFill>
              <a:srgbClr val="C91919"/>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9" name="文本框 90"/>
          <p:cNvSpPr txBox="1"/>
          <p:nvPr/>
        </p:nvSpPr>
        <p:spPr>
          <a:xfrm>
            <a:off x="6747281" y="1972851"/>
            <a:ext cx="1425540" cy="622048"/>
          </a:xfrm>
          <a:prstGeom prst="rect">
            <a:avLst/>
          </a:prstGeom>
          <a:noFill/>
        </p:spPr>
        <p:txBody>
          <a:bodyPr wrap="square" lIns="67391" tIns="33696" rIns="67391" bIns="33696"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华文细黑" panose="02010600040101010101" pitchFamily="2" charset="-122"/>
                <a:ea typeface="华文细黑" panose="02010600040101010101" pitchFamily="2" charset="-122"/>
              </a:rPr>
              <a:t>2,400</a:t>
            </a:r>
            <a:endParaRPr lang="zh-CN" altLang="en-US" dirty="0">
              <a:latin typeface="华文细黑" panose="02010600040101010101" pitchFamily="2" charset="-122"/>
              <a:ea typeface="华文细黑" panose="02010600040101010101" pitchFamily="2" charset="-122"/>
            </a:endParaRPr>
          </a:p>
        </p:txBody>
      </p:sp>
      <p:sp>
        <p:nvSpPr>
          <p:cNvPr id="10" name="文本框 91"/>
          <p:cNvSpPr txBox="1"/>
          <p:nvPr/>
        </p:nvSpPr>
        <p:spPr>
          <a:xfrm>
            <a:off x="7045878" y="2462835"/>
            <a:ext cx="828348" cy="529715"/>
          </a:xfrm>
          <a:prstGeom prst="rect">
            <a:avLst/>
          </a:prstGeom>
          <a:noFill/>
        </p:spPr>
        <p:txBody>
          <a:bodyPr wrap="square" lIns="67391" tIns="33696" rIns="67391" bIns="33696"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zh-CN" altLang="en-US" sz="1500" dirty="0">
                <a:latin typeface="华文细黑" panose="02010600040101010101" pitchFamily="2" charset="-122"/>
                <a:ea typeface="华文细黑" panose="02010600040101010101" pitchFamily="2" charset="-122"/>
              </a:rPr>
              <a:t>单击添加标题</a:t>
            </a:r>
            <a:endParaRPr lang="zh-CN" altLang="en-US" sz="1500" dirty="0">
              <a:latin typeface="华文细黑" panose="02010600040101010101" pitchFamily="2" charset="-122"/>
              <a:ea typeface="华文细黑" panose="02010600040101010101" pitchFamily="2" charset="-122"/>
            </a:endParaRPr>
          </a:p>
        </p:txBody>
      </p:sp>
      <p:sp>
        <p:nvSpPr>
          <p:cNvPr id="11" name="矩形 55"/>
          <p:cNvSpPr/>
          <p:nvPr/>
        </p:nvSpPr>
        <p:spPr>
          <a:xfrm>
            <a:off x="551635" y="3324898"/>
            <a:ext cx="1978878" cy="511248"/>
          </a:xfrm>
          <a:prstGeom prst="rect">
            <a:avLst/>
          </a:prstGeom>
        </p:spPr>
        <p:txBody>
          <a:bodyPr wrap="square" lIns="67391" tIns="33696" rIns="67391" bIns="33696">
            <a:spAutoFit/>
          </a:bodyPr>
          <a:lstStyle/>
          <a:p>
            <a:pPr algn="ctr">
              <a:lnSpc>
                <a:spcPct val="120000"/>
              </a:lnSpc>
            </a:pPr>
            <a:r>
              <a:rPr lang="zh-CN" altLang="en-US" sz="8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单击添加文本内容单击添加文本内容单击添加文本内容单击添加文本内容单击添加文本内容</a:t>
            </a:r>
            <a:endParaRPr lang="zh-CN" altLang="en-US" sz="8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12" name="矩形 55"/>
          <p:cNvSpPr/>
          <p:nvPr/>
        </p:nvSpPr>
        <p:spPr>
          <a:xfrm>
            <a:off x="3511124" y="3324899"/>
            <a:ext cx="1978878" cy="511248"/>
          </a:xfrm>
          <a:prstGeom prst="rect">
            <a:avLst/>
          </a:prstGeom>
        </p:spPr>
        <p:txBody>
          <a:bodyPr wrap="square" lIns="67391" tIns="33696" rIns="67391" bIns="33696">
            <a:spAutoFit/>
          </a:bodyPr>
          <a:lstStyle/>
          <a:p>
            <a:pPr algn="ctr">
              <a:lnSpc>
                <a:spcPct val="120000"/>
              </a:lnSpc>
            </a:pPr>
            <a:r>
              <a:rPr lang="zh-CN" altLang="en-US" sz="8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单击添加文本内容单击添加文本内容单击添加文本内容单击添加文本内容单击添加文本内容</a:t>
            </a:r>
            <a:endParaRPr lang="zh-CN" altLang="en-US" sz="8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13" name="矩形 55"/>
          <p:cNvSpPr/>
          <p:nvPr/>
        </p:nvSpPr>
        <p:spPr>
          <a:xfrm>
            <a:off x="6470613" y="3324898"/>
            <a:ext cx="1978878" cy="511248"/>
          </a:xfrm>
          <a:prstGeom prst="rect">
            <a:avLst/>
          </a:prstGeom>
        </p:spPr>
        <p:txBody>
          <a:bodyPr wrap="square" lIns="67391" tIns="33696" rIns="67391" bIns="33696">
            <a:spAutoFit/>
          </a:bodyPr>
          <a:lstStyle/>
          <a:p>
            <a:pPr algn="ctr">
              <a:lnSpc>
                <a:spcPct val="120000"/>
              </a:lnSpc>
            </a:pPr>
            <a:r>
              <a:rPr lang="zh-CN" altLang="en-US" sz="8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单击添加文本内容单击添加文本内容单击添加文本内容单击添加文本内容单击添加文本内容</a:t>
            </a:r>
            <a:endParaRPr lang="zh-CN" altLang="en-US" sz="8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14" name="矩形 13"/>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3662">
        <p14:prism isInverted="1"/>
      </p:transition>
    </mc:Choice>
    <mc:Fallback>
      <p:transition spd="slow" advTm="3662">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7"/>
          <p:cNvSpPr/>
          <p:nvPr/>
        </p:nvSpPr>
        <p:spPr>
          <a:xfrm>
            <a:off x="1172" y="1405921"/>
            <a:ext cx="8999953" cy="2090797"/>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p>
            <a:pPr algn="ctr" eaLnBrk="1" fontAlgn="auto" hangingPunct="1">
              <a:spcBef>
                <a:spcPts val="0"/>
              </a:spcBef>
              <a:spcAft>
                <a:spcPts val="0"/>
              </a:spcAft>
              <a:defRPr/>
            </a:pPr>
            <a:endParaRPr lang="en-US" sz="2400" dirty="0"/>
          </a:p>
        </p:txBody>
      </p:sp>
      <p:sp>
        <p:nvSpPr>
          <p:cNvPr id="3" name="Content Placeholder 2"/>
          <p:cNvSpPr txBox="1"/>
          <p:nvPr/>
        </p:nvSpPr>
        <p:spPr>
          <a:xfrm>
            <a:off x="550850" y="2615830"/>
            <a:ext cx="1351341" cy="539033"/>
          </a:xfrm>
          <a:prstGeom prst="rect">
            <a:avLst/>
          </a:prstGeom>
        </p:spPr>
        <p:txBody>
          <a:bodyPr lIns="89855" tIns="44928" rIns="89855" bIns="44928"/>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0"/>
              </a:spcAft>
              <a:buNone/>
              <a:defRPr/>
            </a:pPr>
            <a:r>
              <a:rPr lang="zh-CN" altLang="en-US" sz="1200" b="1" dirty="0">
                <a:solidFill>
                  <a:schemeClr val="bg1"/>
                </a:solidFill>
              </a:rPr>
              <a:t>单击添加标题</a:t>
            </a:r>
            <a:r>
              <a:rPr lang="zh-CN" altLang="en-US" sz="800" dirty="0">
                <a:solidFill>
                  <a:schemeClr val="bg1"/>
                </a:solidFill>
              </a:rPr>
              <a:t>单击添加文本内容单击添加文本内容</a:t>
            </a:r>
            <a:endParaRPr lang="en-US" sz="800" dirty="0">
              <a:solidFill>
                <a:schemeClr val="bg1"/>
              </a:solidFill>
            </a:endParaRPr>
          </a:p>
        </p:txBody>
      </p:sp>
      <p:sp>
        <p:nvSpPr>
          <p:cNvPr id="4" name="Freeform 7"/>
          <p:cNvSpPr>
            <a:spLocks noEditPoints="1"/>
          </p:cNvSpPr>
          <p:nvPr/>
        </p:nvSpPr>
        <p:spPr bwMode="auto">
          <a:xfrm>
            <a:off x="898941" y="1828281"/>
            <a:ext cx="624687" cy="621872"/>
          </a:xfrm>
          <a:custGeom>
            <a:avLst/>
            <a:gdLst>
              <a:gd name="T0" fmla="*/ 2147483647 w 376"/>
              <a:gd name="T1" fmla="*/ 2147483647 h 376"/>
              <a:gd name="T2" fmla="*/ 2147483647 w 376"/>
              <a:gd name="T3" fmla="*/ 2147483647 h 376"/>
              <a:gd name="T4" fmla="*/ 2147483647 w 376"/>
              <a:gd name="T5" fmla="*/ 2147483647 h 376"/>
              <a:gd name="T6" fmla="*/ 2147483647 w 376"/>
              <a:gd name="T7" fmla="*/ 2147483647 h 376"/>
              <a:gd name="T8" fmla="*/ 2147483647 w 376"/>
              <a:gd name="T9" fmla="*/ 2147483647 h 376"/>
              <a:gd name="T10" fmla="*/ 2147483647 w 376"/>
              <a:gd name="T11" fmla="*/ 2147483647 h 376"/>
              <a:gd name="T12" fmla="*/ 2147483647 w 376"/>
              <a:gd name="T13" fmla="*/ 2147483647 h 376"/>
              <a:gd name="T14" fmla="*/ 2147483647 w 376"/>
              <a:gd name="T15" fmla="*/ 0 h 376"/>
              <a:gd name="T16" fmla="*/ 2147483647 w 376"/>
              <a:gd name="T17" fmla="*/ 2147483647 h 376"/>
              <a:gd name="T18" fmla="*/ 2147483647 w 376"/>
              <a:gd name="T19" fmla="*/ 2147483647 h 376"/>
              <a:gd name="T20" fmla="*/ 2147483647 w 376"/>
              <a:gd name="T21" fmla="*/ 2147483647 h 376"/>
              <a:gd name="T22" fmla="*/ 2147483647 w 376"/>
              <a:gd name="T23" fmla="*/ 2147483647 h 376"/>
              <a:gd name="T24" fmla="*/ 2147483647 w 376"/>
              <a:gd name="T25" fmla="*/ 2147483647 h 376"/>
              <a:gd name="T26" fmla="*/ 2147483647 w 376"/>
              <a:gd name="T27" fmla="*/ 2147483647 h 376"/>
              <a:gd name="T28" fmla="*/ 2147483647 w 376"/>
              <a:gd name="T29" fmla="*/ 2147483647 h 376"/>
              <a:gd name="T30" fmla="*/ 0 w 376"/>
              <a:gd name="T31" fmla="*/ 2147483647 h 376"/>
              <a:gd name="T32" fmla="*/ 2147483647 w 376"/>
              <a:gd name="T33" fmla="*/ 2147483647 h 376"/>
              <a:gd name="T34" fmla="*/ 2147483647 w 376"/>
              <a:gd name="T35" fmla="*/ 2147483647 h 376"/>
              <a:gd name="T36" fmla="*/ 2147483647 w 376"/>
              <a:gd name="T37" fmla="*/ 2147483647 h 376"/>
              <a:gd name="T38" fmla="*/ 2147483647 w 376"/>
              <a:gd name="T39" fmla="*/ 2147483647 h 376"/>
              <a:gd name="T40" fmla="*/ 2147483647 w 376"/>
              <a:gd name="T41" fmla="*/ 2147483647 h 376"/>
              <a:gd name="T42" fmla="*/ 2147483647 w 376"/>
              <a:gd name="T43" fmla="*/ 2147483647 h 376"/>
              <a:gd name="T44" fmla="*/ 2147483647 w 376"/>
              <a:gd name="T45" fmla="*/ 2147483647 h 376"/>
              <a:gd name="T46" fmla="*/ 2147483647 w 376"/>
              <a:gd name="T47" fmla="*/ 2147483647 h 376"/>
              <a:gd name="T48" fmla="*/ 2147483647 w 376"/>
              <a:gd name="T49" fmla="*/ 2147483647 h 376"/>
              <a:gd name="T50" fmla="*/ 2147483647 w 376"/>
              <a:gd name="T51" fmla="*/ 2147483647 h 376"/>
              <a:gd name="T52" fmla="*/ 2147483647 w 376"/>
              <a:gd name="T53" fmla="*/ 2147483647 h 376"/>
              <a:gd name="T54" fmla="*/ 2147483647 w 376"/>
              <a:gd name="T55" fmla="*/ 2147483647 h 376"/>
              <a:gd name="T56" fmla="*/ 2147483647 w 376"/>
              <a:gd name="T57" fmla="*/ 2147483647 h 376"/>
              <a:gd name="T58" fmla="*/ 2147483647 w 376"/>
              <a:gd name="T59" fmla="*/ 2147483647 h 376"/>
              <a:gd name="T60" fmla="*/ 2147483647 w 376"/>
              <a:gd name="T61" fmla="*/ 2147483647 h 376"/>
              <a:gd name="T62" fmla="*/ 2147483647 w 376"/>
              <a:gd name="T63" fmla="*/ 2147483647 h 376"/>
              <a:gd name="T64" fmla="*/ 2147483647 w 376"/>
              <a:gd name="T65" fmla="*/ 2147483647 h 376"/>
              <a:gd name="T66" fmla="*/ 2147483647 w 376"/>
              <a:gd name="T67" fmla="*/ 2147483647 h 376"/>
              <a:gd name="T68" fmla="*/ 2147483647 w 376"/>
              <a:gd name="T69" fmla="*/ 2147483647 h 376"/>
              <a:gd name="T70" fmla="*/ 2147483647 w 376"/>
              <a:gd name="T71" fmla="*/ 2147483647 h 376"/>
              <a:gd name="T72" fmla="*/ 2147483647 w 376"/>
              <a:gd name="T73" fmla="*/ 2147483647 h 376"/>
              <a:gd name="T74" fmla="*/ 2147483647 w 376"/>
              <a:gd name="T75" fmla="*/ 2147483647 h 376"/>
              <a:gd name="T76" fmla="*/ 2147483647 w 376"/>
              <a:gd name="T77" fmla="*/ 2147483647 h 376"/>
              <a:gd name="T78" fmla="*/ 2147483647 w 376"/>
              <a:gd name="T79" fmla="*/ 2147483647 h 376"/>
              <a:gd name="T80" fmla="*/ 2147483647 w 376"/>
              <a:gd name="T81" fmla="*/ 2147483647 h 376"/>
              <a:gd name="T82" fmla="*/ 2147483647 w 376"/>
              <a:gd name="T83" fmla="*/ 2147483647 h 376"/>
              <a:gd name="T84" fmla="*/ 2147483647 w 376"/>
              <a:gd name="T85" fmla="*/ 2147483647 h 376"/>
              <a:gd name="T86" fmla="*/ 2147483647 w 376"/>
              <a:gd name="T87" fmla="*/ 2147483647 h 376"/>
              <a:gd name="T88" fmla="*/ 2147483647 w 376"/>
              <a:gd name="T89" fmla="*/ 2147483647 h 376"/>
              <a:gd name="T90" fmla="*/ 2147483647 w 376"/>
              <a:gd name="T91" fmla="*/ 2147483647 h 376"/>
              <a:gd name="T92" fmla="*/ 2147483647 w 376"/>
              <a:gd name="T93" fmla="*/ 2147483647 h 376"/>
              <a:gd name="T94" fmla="*/ 2147483647 w 376"/>
              <a:gd name="T95" fmla="*/ 2147483647 h 376"/>
              <a:gd name="T96" fmla="*/ 2147483647 w 376"/>
              <a:gd name="T97" fmla="*/ 2147483647 h 376"/>
              <a:gd name="T98" fmla="*/ 2147483647 w 376"/>
              <a:gd name="T99" fmla="*/ 2147483647 h 376"/>
              <a:gd name="T100" fmla="*/ 2147483647 w 376"/>
              <a:gd name="T101" fmla="*/ 2147483647 h 376"/>
              <a:gd name="T102" fmla="*/ 2147483647 w 376"/>
              <a:gd name="T103" fmla="*/ 2147483647 h 376"/>
              <a:gd name="T104" fmla="*/ 2147483647 w 376"/>
              <a:gd name="T105" fmla="*/ 2147483647 h 376"/>
              <a:gd name="T106" fmla="*/ 2147483647 w 376"/>
              <a:gd name="T107" fmla="*/ 2147483647 h 376"/>
              <a:gd name="T108" fmla="*/ 2147483647 w 376"/>
              <a:gd name="T109" fmla="*/ 2147483647 h 376"/>
              <a:gd name="T110" fmla="*/ 2147483647 w 376"/>
              <a:gd name="T111" fmla="*/ 2147483647 h 376"/>
              <a:gd name="T112" fmla="*/ 2147483647 w 376"/>
              <a:gd name="T113" fmla="*/ 2147483647 h 3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76"/>
              <a:gd name="T173" fmla="*/ 376 w 376"/>
              <a:gd name="T174" fmla="*/ 376 h 37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89855" tIns="44928" rIns="89855" bIns="44928"/>
          <a:lstStyle/>
          <a:p>
            <a:endParaRPr lang="zh-CN" altLang="en-US"/>
          </a:p>
        </p:txBody>
      </p:sp>
      <p:sp>
        <p:nvSpPr>
          <p:cNvPr id="5" name="Content Placeholder 2"/>
          <p:cNvSpPr txBox="1"/>
          <p:nvPr/>
        </p:nvSpPr>
        <p:spPr>
          <a:xfrm>
            <a:off x="2169412" y="2615830"/>
            <a:ext cx="1340793" cy="539033"/>
          </a:xfrm>
          <a:prstGeom prst="rect">
            <a:avLst/>
          </a:prstGeom>
        </p:spPr>
        <p:txBody>
          <a:bodyPr lIns="89855" tIns="44928" rIns="89855" bIns="44928"/>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0"/>
              </a:spcAft>
              <a:buNone/>
              <a:defRPr/>
            </a:pPr>
            <a:r>
              <a:rPr lang="zh-CN" altLang="en-US" sz="1200" b="1" dirty="0">
                <a:solidFill>
                  <a:schemeClr val="bg1"/>
                </a:solidFill>
              </a:rPr>
              <a:t>单击添加标题</a:t>
            </a:r>
            <a:r>
              <a:rPr lang="zh-CN" altLang="en-US" sz="800" dirty="0">
                <a:solidFill>
                  <a:schemeClr val="bg1"/>
                </a:solidFill>
              </a:rPr>
              <a:t>单击添加文本内容单击添加文本内容</a:t>
            </a:r>
            <a:endParaRPr lang="en-US" sz="800" dirty="0">
              <a:solidFill>
                <a:schemeClr val="bg1"/>
              </a:solidFill>
            </a:endParaRPr>
          </a:p>
        </p:txBody>
      </p:sp>
      <p:sp>
        <p:nvSpPr>
          <p:cNvPr id="6" name="Freeform 12"/>
          <p:cNvSpPr>
            <a:spLocks noEditPoints="1"/>
          </p:cNvSpPr>
          <p:nvPr/>
        </p:nvSpPr>
        <p:spPr bwMode="auto">
          <a:xfrm>
            <a:off x="2408505" y="1911119"/>
            <a:ext cx="861435" cy="522699"/>
          </a:xfrm>
          <a:custGeom>
            <a:avLst/>
            <a:gdLst>
              <a:gd name="T0" fmla="*/ 2147483647 w 400"/>
              <a:gd name="T1" fmla="*/ 2147483647 h 244"/>
              <a:gd name="T2" fmla="*/ 2147483647 w 400"/>
              <a:gd name="T3" fmla="*/ 2147483647 h 244"/>
              <a:gd name="T4" fmla="*/ 0 w 400"/>
              <a:gd name="T5" fmla="*/ 2147483647 h 244"/>
              <a:gd name="T6" fmla="*/ 2147483647 w 400"/>
              <a:gd name="T7" fmla="*/ 2147483647 h 244"/>
              <a:gd name="T8" fmla="*/ 2147483647 w 400"/>
              <a:gd name="T9" fmla="*/ 2147483647 h 244"/>
              <a:gd name="T10" fmla="*/ 2147483647 w 400"/>
              <a:gd name="T11" fmla="*/ 2147483647 h 244"/>
              <a:gd name="T12" fmla="*/ 2147483647 w 400"/>
              <a:gd name="T13" fmla="*/ 2147483647 h 244"/>
              <a:gd name="T14" fmla="*/ 2147483647 w 400"/>
              <a:gd name="T15" fmla="*/ 2147483647 h 244"/>
              <a:gd name="T16" fmla="*/ 2147483647 w 400"/>
              <a:gd name="T17" fmla="*/ 2147483647 h 244"/>
              <a:gd name="T18" fmla="*/ 2147483647 w 400"/>
              <a:gd name="T19" fmla="*/ 2147483647 h 244"/>
              <a:gd name="T20" fmla="*/ 2147483647 w 400"/>
              <a:gd name="T21" fmla="*/ 2147483647 h 244"/>
              <a:gd name="T22" fmla="*/ 2147483647 w 400"/>
              <a:gd name="T23" fmla="*/ 2147483647 h 244"/>
              <a:gd name="T24" fmla="*/ 2147483647 w 400"/>
              <a:gd name="T25" fmla="*/ 2147483647 h 244"/>
              <a:gd name="T26" fmla="*/ 2147483647 w 400"/>
              <a:gd name="T27" fmla="*/ 2147483647 h 244"/>
              <a:gd name="T28" fmla="*/ 2147483647 w 400"/>
              <a:gd name="T29" fmla="*/ 2147483647 h 244"/>
              <a:gd name="T30" fmla="*/ 2147483647 w 400"/>
              <a:gd name="T31" fmla="*/ 2147483647 h 244"/>
              <a:gd name="T32" fmla="*/ 2147483647 w 400"/>
              <a:gd name="T33" fmla="*/ 2147483647 h 244"/>
              <a:gd name="T34" fmla="*/ 2147483647 w 400"/>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0"/>
              <a:gd name="T55" fmla="*/ 0 h 244"/>
              <a:gd name="T56" fmla="*/ 400 w 400"/>
              <a:gd name="T57" fmla="*/ 244 h 24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89855" tIns="44928" rIns="89855" bIns="44928"/>
          <a:lstStyle/>
          <a:p>
            <a:endParaRPr lang="zh-CN" altLang="en-US"/>
          </a:p>
        </p:txBody>
      </p:sp>
      <p:sp>
        <p:nvSpPr>
          <p:cNvPr id="7" name="Content Placeholder 2"/>
          <p:cNvSpPr txBox="1"/>
          <p:nvPr/>
        </p:nvSpPr>
        <p:spPr>
          <a:xfrm>
            <a:off x="3777426" y="2615830"/>
            <a:ext cx="1360717" cy="539033"/>
          </a:xfrm>
          <a:prstGeom prst="rect">
            <a:avLst/>
          </a:prstGeom>
        </p:spPr>
        <p:txBody>
          <a:bodyPr lIns="89855" tIns="44928" rIns="89855" bIns="44928"/>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0"/>
              </a:spcAft>
              <a:buNone/>
              <a:defRPr/>
            </a:pPr>
            <a:r>
              <a:rPr lang="zh-CN" altLang="en-US" sz="1200" b="1" dirty="0">
                <a:solidFill>
                  <a:schemeClr val="bg1"/>
                </a:solidFill>
              </a:rPr>
              <a:t>单击添加标题</a:t>
            </a:r>
            <a:r>
              <a:rPr lang="en-US" sz="800" dirty="0">
                <a:solidFill>
                  <a:schemeClr val="bg1"/>
                </a:solidFill>
              </a:rPr>
              <a:t>L</a:t>
            </a:r>
            <a:endParaRPr lang="en-US" sz="800" dirty="0">
              <a:solidFill>
                <a:schemeClr val="bg1"/>
              </a:solidFill>
            </a:endParaRPr>
          </a:p>
          <a:p>
            <a:pPr marL="0" indent="0" algn="ctr" fontAlgn="auto">
              <a:spcAft>
                <a:spcPts val="0"/>
              </a:spcAft>
              <a:buNone/>
              <a:defRPr/>
            </a:pPr>
            <a:r>
              <a:rPr lang="zh-CN" altLang="en-US" sz="800" dirty="0">
                <a:solidFill>
                  <a:schemeClr val="bg1"/>
                </a:solidFill>
              </a:rPr>
              <a:t>单击添加文本内容单击添加文本内容</a:t>
            </a:r>
            <a:endParaRPr lang="en-US" sz="800" dirty="0">
              <a:solidFill>
                <a:schemeClr val="bg1"/>
              </a:solidFill>
            </a:endParaRPr>
          </a:p>
        </p:txBody>
      </p:sp>
      <p:sp>
        <p:nvSpPr>
          <p:cNvPr id="8" name="Freeform 17"/>
          <p:cNvSpPr>
            <a:spLocks noEditPoints="1"/>
          </p:cNvSpPr>
          <p:nvPr/>
        </p:nvSpPr>
        <p:spPr bwMode="auto">
          <a:xfrm>
            <a:off x="4105592" y="1867950"/>
            <a:ext cx="696181" cy="554201"/>
          </a:xfrm>
          <a:custGeom>
            <a:avLst/>
            <a:gdLst>
              <a:gd name="T0" fmla="*/ 2147483647 w 400"/>
              <a:gd name="T1" fmla="*/ 2147483647 h 320"/>
              <a:gd name="T2" fmla="*/ 2147483647 w 400"/>
              <a:gd name="T3" fmla="*/ 2147483647 h 320"/>
              <a:gd name="T4" fmla="*/ 2147483647 w 400"/>
              <a:gd name="T5" fmla="*/ 2147483647 h 320"/>
              <a:gd name="T6" fmla="*/ 2147483647 w 400"/>
              <a:gd name="T7" fmla="*/ 2147483647 h 320"/>
              <a:gd name="T8" fmla="*/ 2147483647 w 400"/>
              <a:gd name="T9" fmla="*/ 2147483647 h 320"/>
              <a:gd name="T10" fmla="*/ 2147483647 w 400"/>
              <a:gd name="T11" fmla="*/ 2147483647 h 320"/>
              <a:gd name="T12" fmla="*/ 2147483647 w 400"/>
              <a:gd name="T13" fmla="*/ 2147483647 h 320"/>
              <a:gd name="T14" fmla="*/ 2147483647 w 400"/>
              <a:gd name="T15" fmla="*/ 2147483647 h 320"/>
              <a:gd name="T16" fmla="*/ 2147483647 w 400"/>
              <a:gd name="T17" fmla="*/ 2147483647 h 320"/>
              <a:gd name="T18" fmla="*/ 2147483647 w 400"/>
              <a:gd name="T19" fmla="*/ 0 h 320"/>
              <a:gd name="T20" fmla="*/ 2147483647 w 400"/>
              <a:gd name="T21" fmla="*/ 0 h 320"/>
              <a:gd name="T22" fmla="*/ 2147483647 w 400"/>
              <a:gd name="T23" fmla="*/ 2147483647 h 320"/>
              <a:gd name="T24" fmla="*/ 2147483647 w 400"/>
              <a:gd name="T25" fmla="*/ 2147483647 h 320"/>
              <a:gd name="T26" fmla="*/ 2147483647 w 400"/>
              <a:gd name="T27" fmla="*/ 2147483647 h 320"/>
              <a:gd name="T28" fmla="*/ 2147483647 w 400"/>
              <a:gd name="T29" fmla="*/ 2147483647 h 320"/>
              <a:gd name="T30" fmla="*/ 0 w 400"/>
              <a:gd name="T31" fmla="*/ 2147483647 h 320"/>
              <a:gd name="T32" fmla="*/ 0 w 400"/>
              <a:gd name="T33" fmla="*/ 2147483647 h 320"/>
              <a:gd name="T34" fmla="*/ 2147483647 w 400"/>
              <a:gd name="T35" fmla="*/ 2147483647 h 320"/>
              <a:gd name="T36" fmla="*/ 2147483647 w 400"/>
              <a:gd name="T37" fmla="*/ 2147483647 h 320"/>
              <a:gd name="T38" fmla="*/ 2147483647 w 400"/>
              <a:gd name="T39" fmla="*/ 2147483647 h 320"/>
              <a:gd name="T40" fmla="*/ 2147483647 w 400"/>
              <a:gd name="T41" fmla="*/ 2147483647 h 320"/>
              <a:gd name="T42" fmla="*/ 2147483647 w 400"/>
              <a:gd name="T43" fmla="*/ 2147483647 h 320"/>
              <a:gd name="T44" fmla="*/ 2147483647 w 400"/>
              <a:gd name="T45" fmla="*/ 2147483647 h 320"/>
              <a:gd name="T46" fmla="*/ 2147483647 w 400"/>
              <a:gd name="T47" fmla="*/ 2147483647 h 320"/>
              <a:gd name="T48" fmla="*/ 2147483647 w 400"/>
              <a:gd name="T49" fmla="*/ 2147483647 h 320"/>
              <a:gd name="T50" fmla="*/ 2147483647 w 400"/>
              <a:gd name="T51" fmla="*/ 2147483647 h 320"/>
              <a:gd name="T52" fmla="*/ 2147483647 w 400"/>
              <a:gd name="T53" fmla="*/ 2147483647 h 320"/>
              <a:gd name="T54" fmla="*/ 2147483647 w 400"/>
              <a:gd name="T55" fmla="*/ 2147483647 h 320"/>
              <a:gd name="T56" fmla="*/ 2147483647 w 400"/>
              <a:gd name="T57" fmla="*/ 2147483647 h 320"/>
              <a:gd name="T58" fmla="*/ 2147483647 w 400"/>
              <a:gd name="T59" fmla="*/ 2147483647 h 320"/>
              <a:gd name="T60" fmla="*/ 2147483647 w 400"/>
              <a:gd name="T61" fmla="*/ 2147483647 h 320"/>
              <a:gd name="T62" fmla="*/ 2147483647 w 400"/>
              <a:gd name="T63" fmla="*/ 2147483647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0"/>
              <a:gd name="T97" fmla="*/ 0 h 320"/>
              <a:gd name="T98" fmla="*/ 400 w 400"/>
              <a:gd name="T99" fmla="*/ 320 h 3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89855" tIns="44928" rIns="89855" bIns="44928"/>
          <a:lstStyle/>
          <a:p>
            <a:endParaRPr lang="zh-CN" altLang="en-US"/>
          </a:p>
        </p:txBody>
      </p:sp>
      <p:sp>
        <p:nvSpPr>
          <p:cNvPr id="9" name="Content Placeholder 2"/>
          <p:cNvSpPr txBox="1"/>
          <p:nvPr/>
        </p:nvSpPr>
        <p:spPr>
          <a:xfrm>
            <a:off x="5405363" y="2615830"/>
            <a:ext cx="1368921" cy="539033"/>
          </a:xfrm>
          <a:prstGeom prst="rect">
            <a:avLst/>
          </a:prstGeom>
        </p:spPr>
        <p:txBody>
          <a:bodyPr lIns="89855" tIns="44928" rIns="89855" bIns="44928"/>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0"/>
              </a:spcAft>
              <a:buNone/>
              <a:defRPr/>
            </a:pPr>
            <a:r>
              <a:rPr lang="zh-CN" altLang="en-US" sz="1200" b="1" dirty="0">
                <a:solidFill>
                  <a:schemeClr val="bg1"/>
                </a:solidFill>
              </a:rPr>
              <a:t>单击添加标题</a:t>
            </a:r>
            <a:endParaRPr lang="en-US" sz="1200" b="1" dirty="0">
              <a:solidFill>
                <a:schemeClr val="bg1"/>
              </a:solidFill>
            </a:endParaRPr>
          </a:p>
          <a:p>
            <a:pPr marL="0" indent="0" algn="ctr" fontAlgn="auto">
              <a:spcAft>
                <a:spcPts val="0"/>
              </a:spcAft>
              <a:buNone/>
              <a:defRPr/>
            </a:pPr>
            <a:r>
              <a:rPr lang="zh-CN" altLang="en-US" sz="800" dirty="0">
                <a:solidFill>
                  <a:schemeClr val="bg1"/>
                </a:solidFill>
              </a:rPr>
              <a:t>单击添加文本内容单击添加文本内容</a:t>
            </a:r>
            <a:endParaRPr lang="en-US" sz="800" dirty="0">
              <a:solidFill>
                <a:schemeClr val="bg1"/>
              </a:solidFill>
            </a:endParaRPr>
          </a:p>
        </p:txBody>
      </p:sp>
      <p:sp>
        <p:nvSpPr>
          <p:cNvPr id="10" name="Freeform 22"/>
          <p:cNvSpPr>
            <a:spLocks noEditPoints="1"/>
          </p:cNvSpPr>
          <p:nvPr/>
        </p:nvSpPr>
        <p:spPr bwMode="auto">
          <a:xfrm>
            <a:off x="5834323" y="1905285"/>
            <a:ext cx="511001" cy="507531"/>
          </a:xfrm>
          <a:custGeom>
            <a:avLst/>
            <a:gdLst>
              <a:gd name="T0" fmla="*/ 2147483647 w 316"/>
              <a:gd name="T1" fmla="*/ 2147483647 h 316"/>
              <a:gd name="T2" fmla="*/ 2147483647 w 316"/>
              <a:gd name="T3" fmla="*/ 2147483647 h 316"/>
              <a:gd name="T4" fmla="*/ 2147483647 w 316"/>
              <a:gd name="T5" fmla="*/ 2147483647 h 316"/>
              <a:gd name="T6" fmla="*/ 2147483647 w 316"/>
              <a:gd name="T7" fmla="*/ 2147483647 h 316"/>
              <a:gd name="T8" fmla="*/ 0 w 316"/>
              <a:gd name="T9" fmla="*/ 2147483647 h 316"/>
              <a:gd name="T10" fmla="*/ 2147483647 w 316"/>
              <a:gd name="T11" fmla="*/ 2147483647 h 316"/>
              <a:gd name="T12" fmla="*/ 2147483647 w 316"/>
              <a:gd name="T13" fmla="*/ 2147483647 h 316"/>
              <a:gd name="T14" fmla="*/ 2147483647 w 316"/>
              <a:gd name="T15" fmla="*/ 2147483647 h 316"/>
              <a:gd name="T16" fmla="*/ 2147483647 w 316"/>
              <a:gd name="T17" fmla="*/ 2147483647 h 316"/>
              <a:gd name="T18" fmla="*/ 2147483647 w 316"/>
              <a:gd name="T19" fmla="*/ 2147483647 h 316"/>
              <a:gd name="T20" fmla="*/ 2147483647 w 316"/>
              <a:gd name="T21" fmla="*/ 2147483647 h 316"/>
              <a:gd name="T22" fmla="*/ 2147483647 w 316"/>
              <a:gd name="T23" fmla="*/ 2147483647 h 316"/>
              <a:gd name="T24" fmla="*/ 2147483647 w 316"/>
              <a:gd name="T25" fmla="*/ 2147483647 h 316"/>
              <a:gd name="T26" fmla="*/ 2147483647 w 316"/>
              <a:gd name="T27" fmla="*/ 2147483647 h 316"/>
              <a:gd name="T28" fmla="*/ 2147483647 w 316"/>
              <a:gd name="T29" fmla="*/ 2147483647 h 316"/>
              <a:gd name="T30" fmla="*/ 2147483647 w 316"/>
              <a:gd name="T31" fmla="*/ 2147483647 h 316"/>
              <a:gd name="T32" fmla="*/ 2147483647 w 316"/>
              <a:gd name="T33" fmla="*/ 2147483647 h 316"/>
              <a:gd name="T34" fmla="*/ 2147483647 w 316"/>
              <a:gd name="T35" fmla="*/ 2147483647 h 3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16"/>
              <a:gd name="T55" fmla="*/ 0 h 316"/>
              <a:gd name="T56" fmla="*/ 316 w 316"/>
              <a:gd name="T57" fmla="*/ 316 h 3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89855" tIns="44928" rIns="89855" bIns="44928"/>
          <a:lstStyle/>
          <a:p>
            <a:endParaRPr lang="zh-CN" altLang="en-US"/>
          </a:p>
        </p:txBody>
      </p:sp>
      <p:sp>
        <p:nvSpPr>
          <p:cNvPr id="11" name="Content Placeholder 2"/>
          <p:cNvSpPr txBox="1"/>
          <p:nvPr/>
        </p:nvSpPr>
        <p:spPr>
          <a:xfrm>
            <a:off x="7041505" y="2615830"/>
            <a:ext cx="1378297" cy="539033"/>
          </a:xfrm>
          <a:prstGeom prst="rect">
            <a:avLst/>
          </a:prstGeom>
        </p:spPr>
        <p:txBody>
          <a:bodyPr lIns="89855" tIns="44928" rIns="89855" bIns="44928"/>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0"/>
              </a:spcAft>
              <a:buNone/>
              <a:defRPr/>
            </a:pPr>
            <a:r>
              <a:rPr lang="zh-CN" altLang="en-US" sz="800" dirty="0">
                <a:solidFill>
                  <a:schemeClr val="bg1"/>
                </a:solidFill>
              </a:rPr>
              <a:t>单击添加标题</a:t>
            </a:r>
            <a:endParaRPr lang="en-US" altLang="zh-CN" sz="800" dirty="0">
              <a:solidFill>
                <a:schemeClr val="bg1"/>
              </a:solidFill>
            </a:endParaRPr>
          </a:p>
          <a:p>
            <a:pPr marL="0" indent="0" algn="ctr" fontAlgn="auto">
              <a:spcAft>
                <a:spcPts val="0"/>
              </a:spcAft>
              <a:buNone/>
              <a:defRPr/>
            </a:pPr>
            <a:r>
              <a:rPr lang="zh-CN" altLang="en-US" sz="800" dirty="0">
                <a:solidFill>
                  <a:schemeClr val="bg1"/>
                </a:solidFill>
              </a:rPr>
              <a:t>单击添加文本内容单击添加文本内容</a:t>
            </a:r>
            <a:endParaRPr lang="en-US" sz="800" dirty="0">
              <a:solidFill>
                <a:schemeClr val="bg1"/>
              </a:solidFill>
            </a:endParaRPr>
          </a:p>
        </p:txBody>
      </p:sp>
      <p:sp>
        <p:nvSpPr>
          <p:cNvPr id="12" name="Freeform 27"/>
          <p:cNvSpPr>
            <a:spLocks noEditPoints="1"/>
          </p:cNvSpPr>
          <p:nvPr/>
        </p:nvSpPr>
        <p:spPr bwMode="auto">
          <a:xfrm>
            <a:off x="7369671" y="1901785"/>
            <a:ext cx="721965" cy="514532"/>
          </a:xfrm>
          <a:custGeom>
            <a:avLst/>
            <a:gdLst>
              <a:gd name="T0" fmla="*/ 2147483647 w 392"/>
              <a:gd name="T1" fmla="*/ 2147483647 h 280"/>
              <a:gd name="T2" fmla="*/ 2147483647 w 392"/>
              <a:gd name="T3" fmla="*/ 2147483647 h 280"/>
              <a:gd name="T4" fmla="*/ 2147483647 w 392"/>
              <a:gd name="T5" fmla="*/ 0 h 280"/>
              <a:gd name="T6" fmla="*/ 2147483647 w 392"/>
              <a:gd name="T7" fmla="*/ 0 h 280"/>
              <a:gd name="T8" fmla="*/ 0 w 392"/>
              <a:gd name="T9" fmla="*/ 2147483647 h 280"/>
              <a:gd name="T10" fmla="*/ 0 w 392"/>
              <a:gd name="T11" fmla="*/ 2147483647 h 280"/>
              <a:gd name="T12" fmla="*/ 2147483647 w 392"/>
              <a:gd name="T13" fmla="*/ 2147483647 h 280"/>
              <a:gd name="T14" fmla="*/ 2147483647 w 392"/>
              <a:gd name="T15" fmla="*/ 2147483647 h 280"/>
              <a:gd name="T16" fmla="*/ 0 w 392"/>
              <a:gd name="T17" fmla="*/ 2147483647 h 280"/>
              <a:gd name="T18" fmla="*/ 0 w 392"/>
              <a:gd name="T19" fmla="*/ 2147483647 h 280"/>
              <a:gd name="T20" fmla="*/ 2147483647 w 392"/>
              <a:gd name="T21" fmla="*/ 2147483647 h 280"/>
              <a:gd name="T22" fmla="*/ 2147483647 w 392"/>
              <a:gd name="T23" fmla="*/ 2147483647 h 280"/>
              <a:gd name="T24" fmla="*/ 0 w 392"/>
              <a:gd name="T25" fmla="*/ 2147483647 h 280"/>
              <a:gd name="T26" fmla="*/ 0 w 392"/>
              <a:gd name="T27" fmla="*/ 2147483647 h 280"/>
              <a:gd name="T28" fmla="*/ 2147483647 w 392"/>
              <a:gd name="T29" fmla="*/ 2147483647 h 280"/>
              <a:gd name="T30" fmla="*/ 2147483647 w 392"/>
              <a:gd name="T31" fmla="*/ 2147483647 h 280"/>
              <a:gd name="T32" fmla="*/ 0 w 392"/>
              <a:gd name="T33" fmla="*/ 2147483647 h 280"/>
              <a:gd name="T34" fmla="*/ 0 w 392"/>
              <a:gd name="T35" fmla="*/ 2147483647 h 280"/>
              <a:gd name="T36" fmla="*/ 2147483647 w 392"/>
              <a:gd name="T37" fmla="*/ 2147483647 h 280"/>
              <a:gd name="T38" fmla="*/ 2147483647 w 392"/>
              <a:gd name="T39" fmla="*/ 2147483647 h 280"/>
              <a:gd name="T40" fmla="*/ 2147483647 w 392"/>
              <a:gd name="T41" fmla="*/ 2147483647 h 280"/>
              <a:gd name="T42" fmla="*/ 2147483647 w 392"/>
              <a:gd name="T43" fmla="*/ 2147483647 h 280"/>
              <a:gd name="T44" fmla="*/ 2147483647 w 392"/>
              <a:gd name="T45" fmla="*/ 2147483647 h 280"/>
              <a:gd name="T46" fmla="*/ 2147483647 w 392"/>
              <a:gd name="T47" fmla="*/ 2147483647 h 280"/>
              <a:gd name="T48" fmla="*/ 2147483647 w 392"/>
              <a:gd name="T49" fmla="*/ 2147483647 h 280"/>
              <a:gd name="T50" fmla="*/ 2147483647 w 392"/>
              <a:gd name="T51" fmla="*/ 2147483647 h 280"/>
              <a:gd name="T52" fmla="*/ 2147483647 w 392"/>
              <a:gd name="T53" fmla="*/ 2147483647 h 280"/>
              <a:gd name="T54" fmla="*/ 2147483647 w 392"/>
              <a:gd name="T55" fmla="*/ 2147483647 h 280"/>
              <a:gd name="T56" fmla="*/ 2147483647 w 392"/>
              <a:gd name="T57" fmla="*/ 2147483647 h 280"/>
              <a:gd name="T58" fmla="*/ 2147483647 w 392"/>
              <a:gd name="T59" fmla="*/ 2147483647 h 280"/>
              <a:gd name="T60" fmla="*/ 2147483647 w 392"/>
              <a:gd name="T61" fmla="*/ 2147483647 h 280"/>
              <a:gd name="T62" fmla="*/ 2147483647 w 392"/>
              <a:gd name="T63" fmla="*/ 2147483647 h 280"/>
              <a:gd name="T64" fmla="*/ 2147483647 w 392"/>
              <a:gd name="T65" fmla="*/ 2147483647 h 280"/>
              <a:gd name="T66" fmla="*/ 2147483647 w 392"/>
              <a:gd name="T67" fmla="*/ 2147483647 h 280"/>
              <a:gd name="T68" fmla="*/ 2147483647 w 392"/>
              <a:gd name="T69" fmla="*/ 2147483647 h 280"/>
              <a:gd name="T70" fmla="*/ 2147483647 w 392"/>
              <a:gd name="T71" fmla="*/ 2147483647 h 280"/>
              <a:gd name="T72" fmla="*/ 2147483647 w 392"/>
              <a:gd name="T73" fmla="*/ 2147483647 h 2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280"/>
              <a:gd name="T113" fmla="*/ 392 w 392"/>
              <a:gd name="T114" fmla="*/ 280 h 28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89855" tIns="44928" rIns="89855" bIns="44928"/>
          <a:lstStyle/>
          <a:p>
            <a:endParaRPr lang="zh-CN" altLang="en-US"/>
          </a:p>
        </p:txBody>
      </p:sp>
      <p:sp>
        <p:nvSpPr>
          <p:cNvPr id="13" name="Content Placeholder 2"/>
          <p:cNvSpPr txBox="1"/>
          <p:nvPr/>
        </p:nvSpPr>
        <p:spPr bwMode="auto">
          <a:xfrm>
            <a:off x="597731" y="3621559"/>
            <a:ext cx="7805663" cy="8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55" tIns="44928" rIns="89855" bIns="44928"/>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ct val="20000"/>
              </a:spcBef>
            </a:pPr>
            <a:r>
              <a:rPr lang="zh-CN" altLang="en-US" sz="900" dirty="0">
                <a:solidFill>
                  <a:srgbClr val="95A5A6"/>
                </a:solidFill>
              </a:rPr>
              <a:t>单击添加文本内容单击添加文本内容单击添加文本内容单击添加文本内容单击添加文本内容单击添加文本内容单击添加文本内容单击添加文本内容单击添加文本内容单击添加文本内容单击添加文本内容</a:t>
            </a:r>
            <a:endParaRPr lang="en-US" altLang="zh-CN" sz="900" dirty="0">
              <a:solidFill>
                <a:srgbClr val="95A5A6"/>
              </a:solidFill>
            </a:endParaRPr>
          </a:p>
        </p:txBody>
      </p:sp>
      <p:sp>
        <p:nvSpPr>
          <p:cNvPr id="14" name="矩形 13"/>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211">
        <p14:prism isInverted="1"/>
      </p:transition>
    </mc:Choice>
    <mc:Fallback>
      <p:transition spd="slow" advTm="221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48864" y="1789223"/>
            <a:ext cx="2313580" cy="314271"/>
          </a:xfrm>
          <a:prstGeom prst="rect">
            <a:avLst/>
          </a:prstGeom>
        </p:spPr>
        <p:txBody>
          <a:bodyPr wrap="square" lIns="67391" tIns="33696" rIns="67391" bIns="33696">
            <a:spAutoFit/>
          </a:bodyPr>
          <a:lstStyle/>
          <a:p>
            <a:r>
              <a:rPr lang="zh-CN" altLang="en-US" sz="8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rPr>
              <a:t>单击添加文本内容单击添加文本内容单击添加文本内容单击添加文本内容单击添加文本内容</a:t>
            </a:r>
            <a:endParaRPr lang="en-US" altLang="zh-CN" sz="8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endParaRPr>
          </a:p>
        </p:txBody>
      </p:sp>
      <p:grpSp>
        <p:nvGrpSpPr>
          <p:cNvPr id="3" name="组合 2"/>
          <p:cNvGrpSpPr/>
          <p:nvPr/>
        </p:nvGrpSpPr>
        <p:grpSpPr>
          <a:xfrm>
            <a:off x="3681978" y="1324388"/>
            <a:ext cx="414309" cy="412443"/>
            <a:chOff x="503238" y="1734936"/>
            <a:chExt cx="612620" cy="612620"/>
          </a:xfrm>
        </p:grpSpPr>
        <p:sp>
          <p:nvSpPr>
            <p:cNvPr id="4" name="椭圆 3"/>
            <p:cNvSpPr/>
            <p:nvPr/>
          </p:nvSpPr>
          <p:spPr>
            <a:xfrm>
              <a:off x="503238" y="1734936"/>
              <a:ext cx="612620" cy="612620"/>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3BAE9"/>
                </a:solidFill>
              </a:endParaRPr>
            </a:p>
          </p:txBody>
        </p:sp>
        <p:grpSp>
          <p:nvGrpSpPr>
            <p:cNvPr id="5" name="组合 4"/>
            <p:cNvGrpSpPr/>
            <p:nvPr/>
          </p:nvGrpSpPr>
          <p:grpSpPr>
            <a:xfrm>
              <a:off x="650052" y="1881750"/>
              <a:ext cx="318993" cy="318993"/>
              <a:chOff x="13405333" y="-598488"/>
              <a:chExt cx="479425" cy="479425"/>
            </a:xfrm>
            <a:solidFill>
              <a:schemeClr val="bg1"/>
            </a:solidFill>
          </p:grpSpPr>
          <p:sp>
            <p:nvSpPr>
              <p:cNvPr id="6" name="Freeform 7"/>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BAE9"/>
                  </a:solidFill>
                </a:endParaRPr>
              </a:p>
            </p:txBody>
          </p:sp>
          <p:sp>
            <p:nvSpPr>
              <p:cNvPr id="7" name="Freeform 8"/>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BAE9"/>
                  </a:solidFill>
                </a:endParaRPr>
              </a:p>
            </p:txBody>
          </p:sp>
          <p:sp>
            <p:nvSpPr>
              <p:cNvPr id="8" name="Freeform 9"/>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BAE9"/>
                  </a:solidFill>
                </a:endParaRPr>
              </a:p>
            </p:txBody>
          </p:sp>
          <p:sp>
            <p:nvSpPr>
              <p:cNvPr id="9"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53BAE9"/>
                  </a:solidFill>
                </a:endParaRPr>
              </a:p>
            </p:txBody>
          </p:sp>
          <p:sp>
            <p:nvSpPr>
              <p:cNvPr id="10"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53BAE9"/>
                  </a:solidFill>
                </a:endParaRPr>
              </a:p>
            </p:txBody>
          </p:sp>
          <p:sp>
            <p:nvSpPr>
              <p:cNvPr id="11"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53BAE9"/>
                  </a:solidFill>
                </a:endParaRPr>
              </a:p>
            </p:txBody>
          </p:sp>
        </p:grpSp>
      </p:grpSp>
      <p:sp>
        <p:nvSpPr>
          <p:cNvPr id="12" name="矩形 11"/>
          <p:cNvSpPr/>
          <p:nvPr/>
        </p:nvSpPr>
        <p:spPr>
          <a:xfrm>
            <a:off x="4100745" y="1388502"/>
            <a:ext cx="1400646" cy="314271"/>
          </a:xfrm>
          <a:prstGeom prst="rect">
            <a:avLst/>
          </a:prstGeom>
        </p:spPr>
        <p:txBody>
          <a:bodyPr wrap="square" lIns="67391" tIns="33696" rIns="67391" bIns="33696" anchor="ctr">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6154279" y="1789223"/>
            <a:ext cx="2313580" cy="314271"/>
          </a:xfrm>
          <a:prstGeom prst="rect">
            <a:avLst/>
          </a:prstGeom>
        </p:spPr>
        <p:txBody>
          <a:bodyPr wrap="square" lIns="67391" tIns="33696" rIns="67391" bIns="33696">
            <a:spAutoFit/>
          </a:bodyPr>
          <a:lstStyle/>
          <a:p>
            <a:r>
              <a:rPr lang="zh-CN" altLang="en-US" sz="8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rPr>
              <a:t>单击添加文本内容单击添加文本内容单击添加文本内容单击添加文本内容单击添加文本内容</a:t>
            </a:r>
            <a:endParaRPr lang="en-US" altLang="zh-CN" sz="8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14" name="矩形 13"/>
          <p:cNvSpPr/>
          <p:nvPr/>
        </p:nvSpPr>
        <p:spPr>
          <a:xfrm>
            <a:off x="6606161" y="1388502"/>
            <a:ext cx="1400646" cy="314271"/>
          </a:xfrm>
          <a:prstGeom prst="rect">
            <a:avLst/>
          </a:prstGeom>
        </p:spPr>
        <p:txBody>
          <a:bodyPr wrap="square" lIns="67391" tIns="33696" rIns="67391" bIns="33696" anchor="ctr">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椭圆 14"/>
          <p:cNvSpPr/>
          <p:nvPr/>
        </p:nvSpPr>
        <p:spPr>
          <a:xfrm>
            <a:off x="6187393" y="1324388"/>
            <a:ext cx="414310" cy="412443"/>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grpSp>
        <p:nvGrpSpPr>
          <p:cNvPr id="16" name="组合 15"/>
          <p:cNvGrpSpPr/>
          <p:nvPr/>
        </p:nvGrpSpPr>
        <p:grpSpPr>
          <a:xfrm>
            <a:off x="6286681" y="1463053"/>
            <a:ext cx="215732" cy="147915"/>
            <a:chOff x="9641770" y="1952307"/>
            <a:chExt cx="219923" cy="151470"/>
          </a:xfrm>
        </p:grpSpPr>
        <p:sp>
          <p:nvSpPr>
            <p:cNvPr id="17"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Freeform 36"/>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 name="矩形 26"/>
          <p:cNvSpPr/>
          <p:nvPr/>
        </p:nvSpPr>
        <p:spPr>
          <a:xfrm>
            <a:off x="3648864" y="3534915"/>
            <a:ext cx="2313580" cy="314271"/>
          </a:xfrm>
          <a:prstGeom prst="rect">
            <a:avLst/>
          </a:prstGeom>
        </p:spPr>
        <p:txBody>
          <a:bodyPr wrap="square" lIns="67391" tIns="33696" rIns="67391" bIns="33696">
            <a:spAutoFit/>
          </a:bodyPr>
          <a:lstStyle/>
          <a:p>
            <a:r>
              <a:rPr lang="zh-CN" altLang="en-US" sz="80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rPr>
              <a:t>单击添加文本内容单击添加文本内容单击添加文本内容单击添加文本内容单击添加文本内容</a:t>
            </a:r>
            <a:endParaRPr lang="en-US" altLang="zh-CN" sz="8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28" name="矩形 27"/>
          <p:cNvSpPr/>
          <p:nvPr/>
        </p:nvSpPr>
        <p:spPr>
          <a:xfrm>
            <a:off x="4100745" y="3134194"/>
            <a:ext cx="1400646" cy="314271"/>
          </a:xfrm>
          <a:prstGeom prst="rect">
            <a:avLst/>
          </a:prstGeom>
        </p:spPr>
        <p:txBody>
          <a:bodyPr wrap="square" lIns="67391" tIns="33696" rIns="67391" bIns="33696" anchor="ctr">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椭圆 28"/>
          <p:cNvSpPr/>
          <p:nvPr/>
        </p:nvSpPr>
        <p:spPr>
          <a:xfrm>
            <a:off x="3681978" y="3070080"/>
            <a:ext cx="414310" cy="412443"/>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grpSp>
        <p:nvGrpSpPr>
          <p:cNvPr id="30" name="组合 29"/>
          <p:cNvGrpSpPr/>
          <p:nvPr/>
        </p:nvGrpSpPr>
        <p:grpSpPr>
          <a:xfrm>
            <a:off x="3781957" y="3171347"/>
            <a:ext cx="214350" cy="209909"/>
            <a:chOff x="14627708" y="5551488"/>
            <a:chExt cx="487362" cy="479425"/>
          </a:xfrm>
          <a:solidFill>
            <a:schemeClr val="bg1"/>
          </a:solidFill>
        </p:grpSpPr>
        <p:sp>
          <p:nvSpPr>
            <p:cNvPr id="31"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8"/>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9"/>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40"/>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41"/>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42"/>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3"/>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4"/>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矩形 38"/>
          <p:cNvSpPr/>
          <p:nvPr/>
        </p:nvSpPr>
        <p:spPr>
          <a:xfrm>
            <a:off x="6154279" y="3534915"/>
            <a:ext cx="2313580" cy="314271"/>
          </a:xfrm>
          <a:prstGeom prst="rect">
            <a:avLst/>
          </a:prstGeom>
        </p:spPr>
        <p:txBody>
          <a:bodyPr wrap="square" lIns="67391" tIns="33696" rIns="67391" bIns="33696">
            <a:spAutoFit/>
          </a:bodyPr>
          <a:lstStyle/>
          <a:p>
            <a:r>
              <a:rPr lang="zh-CN" altLang="en-US" sz="8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rPr>
              <a:t>单击添加文本内容单击添加文本内容单击添加文本内容单击添加文本内容单击添加文本内容</a:t>
            </a:r>
            <a:endParaRPr lang="en-US" altLang="zh-CN" sz="8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40" name="矩形 39"/>
          <p:cNvSpPr/>
          <p:nvPr/>
        </p:nvSpPr>
        <p:spPr>
          <a:xfrm>
            <a:off x="6606161" y="3134194"/>
            <a:ext cx="1400646" cy="314271"/>
          </a:xfrm>
          <a:prstGeom prst="rect">
            <a:avLst/>
          </a:prstGeom>
        </p:spPr>
        <p:txBody>
          <a:bodyPr wrap="square" lIns="67391" tIns="33696" rIns="67391" bIns="33696" anchor="ctr">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椭圆 40"/>
          <p:cNvSpPr/>
          <p:nvPr/>
        </p:nvSpPr>
        <p:spPr>
          <a:xfrm>
            <a:off x="6187393" y="3070080"/>
            <a:ext cx="414310" cy="412443"/>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grpSp>
        <p:nvGrpSpPr>
          <p:cNvPr id="42" name="组合 41"/>
          <p:cNvGrpSpPr/>
          <p:nvPr/>
        </p:nvGrpSpPr>
        <p:grpSpPr>
          <a:xfrm>
            <a:off x="6300135" y="3172120"/>
            <a:ext cx="208590" cy="208362"/>
            <a:chOff x="13416445" y="3094038"/>
            <a:chExt cx="463550" cy="465138"/>
          </a:xfrm>
          <a:solidFill>
            <a:schemeClr val="bg1"/>
          </a:solidFill>
        </p:grpSpPr>
        <p:sp>
          <p:nvSpPr>
            <p:cNvPr id="43"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4"/>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5"/>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6"/>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47" name="图片 46"/>
          <p:cNvPicPr>
            <a:picLocks noChangeAspect="1"/>
          </p:cNvPicPr>
          <p:nvPr/>
        </p:nvPicPr>
        <p:blipFill>
          <a:blip r:embed="rId1" cstate="print">
            <a:extLst>
              <a:ext uri="{28A0092B-C50C-407E-A947-70E740481C1C}">
                <a14:useLocalDpi xmlns:a14="http://schemas.microsoft.com/office/drawing/2010/main" val="0"/>
              </a:ext>
            </a:extLst>
          </a:blip>
          <a:srcRect l="19592" t="1307" r="30627" b="3383"/>
          <a:stretch>
            <a:fillRect/>
          </a:stretch>
        </p:blipFill>
        <p:spPr>
          <a:xfrm>
            <a:off x="533266" y="1051802"/>
            <a:ext cx="2731431" cy="3321202"/>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48" name="矩形 47"/>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1400" advTm="2571">
        <p14:doors dir="vert"/>
      </p:transition>
    </mc:Choice>
    <mc:Fallback>
      <p:transition spd="slow" advTm="2571">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14626" y="1467394"/>
            <a:ext cx="2987340" cy="314271"/>
          </a:xfrm>
          <a:prstGeom prst="rect">
            <a:avLst/>
          </a:prstGeom>
        </p:spPr>
        <p:txBody>
          <a:bodyPr wrap="square" lIns="67391" tIns="33696" rIns="67391" bIns="33696">
            <a:spAutoFit/>
          </a:bodyPr>
          <a:lstStyle/>
          <a:p>
            <a:r>
              <a:rPr lang="zh-CN" altLang="en-US" sz="8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rPr>
              <a:t>单击添加文本内容单击添加文本内容单击添加文本内容单击添加文本内容</a:t>
            </a:r>
            <a:endParaRPr lang="en-US" altLang="zh-CN" sz="8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3" name="矩形 2"/>
          <p:cNvSpPr/>
          <p:nvPr/>
        </p:nvSpPr>
        <p:spPr>
          <a:xfrm>
            <a:off x="4914626" y="1204233"/>
            <a:ext cx="1367204" cy="314271"/>
          </a:xfrm>
          <a:prstGeom prst="rect">
            <a:avLst/>
          </a:prstGeom>
        </p:spPr>
        <p:txBody>
          <a:bodyPr wrap="none" lIns="67391" tIns="33696" rIns="67391" bIns="33696">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5515753" y="2249267"/>
            <a:ext cx="2847579" cy="314271"/>
          </a:xfrm>
          <a:prstGeom prst="rect">
            <a:avLst/>
          </a:prstGeom>
        </p:spPr>
        <p:txBody>
          <a:bodyPr wrap="square" lIns="67391" tIns="33696" rIns="67391" bIns="33696">
            <a:spAutoFit/>
          </a:bodyPr>
          <a:lstStyle/>
          <a:p>
            <a:r>
              <a:rPr lang="zh-CN" altLang="en-US" sz="8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rPr>
              <a:t>单击添加文本内容单击添加文本内容单击添加文本内容单击添加文本内容</a:t>
            </a:r>
            <a:endParaRPr lang="en-US" altLang="zh-CN" sz="8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5" name="椭圆 4"/>
          <p:cNvSpPr/>
          <p:nvPr/>
        </p:nvSpPr>
        <p:spPr>
          <a:xfrm>
            <a:off x="4914626" y="2209539"/>
            <a:ext cx="481908" cy="479736"/>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grpSp>
        <p:nvGrpSpPr>
          <p:cNvPr id="6" name="组合 5"/>
          <p:cNvGrpSpPr/>
          <p:nvPr/>
        </p:nvGrpSpPr>
        <p:grpSpPr>
          <a:xfrm flipH="1">
            <a:off x="5012915" y="2305439"/>
            <a:ext cx="285332" cy="287935"/>
            <a:chOff x="9363075" y="4967288"/>
            <a:chExt cx="463551" cy="469900"/>
          </a:xfrm>
          <a:solidFill>
            <a:schemeClr val="bg1"/>
          </a:solidFill>
        </p:grpSpPr>
        <p:sp>
          <p:nvSpPr>
            <p:cNvPr id="7" name="Freeform 22"/>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25"/>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 name="矩形 10"/>
          <p:cNvSpPr/>
          <p:nvPr/>
        </p:nvSpPr>
        <p:spPr>
          <a:xfrm>
            <a:off x="5515753" y="3134465"/>
            <a:ext cx="2847579" cy="314271"/>
          </a:xfrm>
          <a:prstGeom prst="rect">
            <a:avLst/>
          </a:prstGeom>
        </p:spPr>
        <p:txBody>
          <a:bodyPr wrap="square" lIns="67391" tIns="33696" rIns="67391" bIns="33696">
            <a:spAutoFit/>
          </a:bodyPr>
          <a:lstStyle/>
          <a:p>
            <a:r>
              <a:rPr lang="zh-CN" altLang="en-US" sz="8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rPr>
              <a:t>单击添加文本内容单击添加文本内容单击添加文本内容单击添加文本内容</a:t>
            </a:r>
            <a:endParaRPr lang="en-US" altLang="zh-CN" sz="8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12" name="椭圆 11"/>
          <p:cNvSpPr/>
          <p:nvPr/>
        </p:nvSpPr>
        <p:spPr>
          <a:xfrm>
            <a:off x="4914626" y="3094736"/>
            <a:ext cx="481908" cy="479736"/>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grpSp>
        <p:nvGrpSpPr>
          <p:cNvPr id="13" name="组合 12"/>
          <p:cNvGrpSpPr/>
          <p:nvPr/>
        </p:nvGrpSpPr>
        <p:grpSpPr>
          <a:xfrm>
            <a:off x="5009494" y="3189178"/>
            <a:ext cx="292171" cy="290854"/>
            <a:chOff x="13057188" y="3740150"/>
            <a:chExt cx="474663" cy="474663"/>
          </a:xfrm>
          <a:solidFill>
            <a:schemeClr val="bg1"/>
          </a:solidFill>
        </p:grpSpPr>
        <p:sp>
          <p:nvSpPr>
            <p:cNvPr id="14" name="Freeform 18"/>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9"/>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0"/>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矩形 17"/>
          <p:cNvSpPr/>
          <p:nvPr/>
        </p:nvSpPr>
        <p:spPr>
          <a:xfrm>
            <a:off x="5515753" y="4019662"/>
            <a:ext cx="2847579" cy="314271"/>
          </a:xfrm>
          <a:prstGeom prst="rect">
            <a:avLst/>
          </a:prstGeom>
        </p:spPr>
        <p:txBody>
          <a:bodyPr wrap="square" lIns="67391" tIns="33696" rIns="67391" bIns="33696">
            <a:spAutoFit/>
          </a:bodyPr>
          <a:lstStyle/>
          <a:p>
            <a:r>
              <a:rPr lang="zh-CN" altLang="en-US" sz="8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rPr>
              <a:t>单击添加文本内容单击添加文本内容单击添加文本内容单击添加文本内容</a:t>
            </a:r>
            <a:endParaRPr lang="en-US" altLang="zh-CN" sz="8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19" name="椭圆 18"/>
          <p:cNvSpPr/>
          <p:nvPr/>
        </p:nvSpPr>
        <p:spPr>
          <a:xfrm>
            <a:off x="4914626" y="3979934"/>
            <a:ext cx="481908" cy="479736"/>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20" name="Freeform 5"/>
          <p:cNvSpPr>
            <a:spLocks noEditPoints="1"/>
          </p:cNvSpPr>
          <p:nvPr/>
        </p:nvSpPr>
        <p:spPr bwMode="auto">
          <a:xfrm>
            <a:off x="4991935" y="4189323"/>
            <a:ext cx="71793" cy="121917"/>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7391" tIns="33696" rIns="67391" bIns="33696" numCol="1" anchor="t" anchorCtr="0" compatLnSpc="1"/>
          <a:lstStyle/>
          <a:p>
            <a:endParaRPr lang="zh-CN" altLang="en-US"/>
          </a:p>
        </p:txBody>
      </p:sp>
      <p:sp>
        <p:nvSpPr>
          <p:cNvPr id="21" name="Freeform 6"/>
          <p:cNvSpPr>
            <a:spLocks noEditPoints="1"/>
          </p:cNvSpPr>
          <p:nvPr/>
        </p:nvSpPr>
        <p:spPr bwMode="auto">
          <a:xfrm>
            <a:off x="5247433" y="4189323"/>
            <a:ext cx="71793" cy="121917"/>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7391" tIns="33696" rIns="67391" bIns="33696" numCol="1" anchor="t" anchorCtr="0" compatLnSpc="1"/>
          <a:lstStyle/>
          <a:p>
            <a:endParaRPr lang="zh-CN" altLang="en-US"/>
          </a:p>
        </p:txBody>
      </p:sp>
      <p:sp>
        <p:nvSpPr>
          <p:cNvPr id="22" name="Freeform 7"/>
          <p:cNvSpPr/>
          <p:nvPr/>
        </p:nvSpPr>
        <p:spPr bwMode="auto">
          <a:xfrm>
            <a:off x="5268548" y="4331210"/>
            <a:ext cx="30618" cy="30479"/>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7391" tIns="33696" rIns="67391" bIns="33696" numCol="1" anchor="t" anchorCtr="0" compatLnSpc="1"/>
          <a:lstStyle/>
          <a:p>
            <a:endParaRPr lang="zh-CN" altLang="en-US"/>
          </a:p>
        </p:txBody>
      </p:sp>
      <p:sp>
        <p:nvSpPr>
          <p:cNvPr id="23" name="Rectangle 8"/>
          <p:cNvSpPr>
            <a:spLocks noChangeArrowheads="1"/>
          </p:cNvSpPr>
          <p:nvPr/>
        </p:nvSpPr>
        <p:spPr bwMode="auto">
          <a:xfrm>
            <a:off x="5227373" y="4341719"/>
            <a:ext cx="41175" cy="199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391" tIns="33696" rIns="67391" bIns="33696" numCol="1" anchor="t" anchorCtr="0" compatLnSpc="1"/>
          <a:lstStyle/>
          <a:p>
            <a:endParaRPr lang="zh-CN" altLang="en-US"/>
          </a:p>
        </p:txBody>
      </p:sp>
      <p:sp>
        <p:nvSpPr>
          <p:cNvPr id="24" name="Freeform 9"/>
          <p:cNvSpPr>
            <a:spLocks noEditPoints="1"/>
          </p:cNvSpPr>
          <p:nvPr/>
        </p:nvSpPr>
        <p:spPr bwMode="auto">
          <a:xfrm>
            <a:off x="5171417" y="4321749"/>
            <a:ext cx="61235" cy="60959"/>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7391" tIns="33696" rIns="67391" bIns="33696" numCol="1" anchor="t" anchorCtr="0" compatLnSpc="1"/>
          <a:lstStyle/>
          <a:p>
            <a:endParaRPr lang="zh-CN" altLang="en-US"/>
          </a:p>
        </p:txBody>
      </p:sp>
      <p:sp>
        <p:nvSpPr>
          <p:cNvPr id="25" name="Freeform 10"/>
          <p:cNvSpPr/>
          <p:nvPr/>
        </p:nvSpPr>
        <p:spPr bwMode="auto">
          <a:xfrm>
            <a:off x="5043669" y="4056896"/>
            <a:ext cx="224881" cy="111406"/>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7391" tIns="33696" rIns="67391" bIns="33696" numCol="1" anchor="t" anchorCtr="0" compatLnSpc="1"/>
          <a:lstStyle/>
          <a:p>
            <a:endParaRPr lang="zh-CN" altLang="en-US"/>
          </a:p>
        </p:txBody>
      </p:sp>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rcRect l="8647" t="2345" r="18736" b="2345"/>
          <a:stretch>
            <a:fillRect/>
          </a:stretch>
        </p:blipFill>
        <p:spPr>
          <a:xfrm>
            <a:off x="637794" y="2872767"/>
            <a:ext cx="1801567" cy="1793447"/>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rcRect l="6865" t="1307" r="20518" b="3383"/>
          <a:stretch>
            <a:fillRect/>
          </a:stretch>
        </p:blipFill>
        <p:spPr>
          <a:xfrm>
            <a:off x="2530898" y="997688"/>
            <a:ext cx="1801567" cy="1793447"/>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rcRect l="24857" t="2345" r="11502" b="2345"/>
          <a:stretch>
            <a:fillRect/>
          </a:stretch>
        </p:blipFill>
        <p:spPr>
          <a:xfrm>
            <a:off x="2530898" y="2872767"/>
            <a:ext cx="1801567" cy="1793447"/>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rcRect l="18230" t="2345" r="18230" b="2345"/>
          <a:stretch>
            <a:fillRect/>
          </a:stretch>
        </p:blipFill>
        <p:spPr>
          <a:xfrm>
            <a:off x="637794" y="997688"/>
            <a:ext cx="1801567" cy="1793447"/>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sp>
        <p:nvSpPr>
          <p:cNvPr id="30" name="矩形 29"/>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p:transition spd="slow" advTm="2988">
    <p:comb/>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772370" y="3045748"/>
            <a:ext cx="3467616" cy="584775"/>
          </a:xfrm>
          <a:prstGeom prst="rect">
            <a:avLst/>
          </a:prstGeom>
          <a:noFill/>
        </p:spPr>
        <p:txBody>
          <a:bodyPr wrap="none" rtlCol="0">
            <a:spAutoFit/>
          </a:bodyPr>
          <a:lstStyle/>
          <a:p>
            <a:r>
              <a:rPr lang="zh-CN" altLang="en-US" sz="3200" dirty="0">
                <a:latin typeface="方正兰亭准黑_GBK" panose="02000000000000000000" pitchFamily="2" charset="-122"/>
                <a:ea typeface="方正兰亭准黑_GBK" panose="02000000000000000000" pitchFamily="2" charset="-122"/>
              </a:rPr>
              <a:t>单击添加文字标题</a:t>
            </a:r>
            <a:endParaRPr lang="zh-CN" altLang="en-US" sz="3200" dirty="0">
              <a:latin typeface="方正兰亭准黑_GBK" panose="02000000000000000000" pitchFamily="2" charset="-122"/>
              <a:ea typeface="方正兰亭准黑_GBK" panose="02000000000000000000" pitchFamily="2" charset="-122"/>
            </a:endParaRPr>
          </a:p>
        </p:txBody>
      </p:sp>
      <p:sp>
        <p:nvSpPr>
          <p:cNvPr id="16" name="椭圆 15"/>
          <p:cNvSpPr/>
          <p:nvPr/>
        </p:nvSpPr>
        <p:spPr>
          <a:xfrm>
            <a:off x="3590053" y="1090739"/>
            <a:ext cx="1656184" cy="1656184"/>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准黑_GBK" panose="02000000000000000000" pitchFamily="2" charset="-122"/>
              <a:ea typeface="方正兰亭准黑_GBK" panose="02000000000000000000" pitchFamily="2" charset="-122"/>
            </a:endParaRPr>
          </a:p>
        </p:txBody>
      </p:sp>
      <p:sp>
        <p:nvSpPr>
          <p:cNvPr id="17" name="TextBox 16"/>
          <p:cNvSpPr txBox="1"/>
          <p:nvPr/>
        </p:nvSpPr>
        <p:spPr>
          <a:xfrm>
            <a:off x="3996506" y="1224012"/>
            <a:ext cx="801823" cy="1323439"/>
          </a:xfrm>
          <a:prstGeom prst="rect">
            <a:avLst/>
          </a:prstGeom>
          <a:noFill/>
        </p:spPr>
        <p:txBody>
          <a:bodyPr wrap="none" rtlCol="0">
            <a:spAutoFit/>
          </a:bodyPr>
          <a:lstStyle/>
          <a:p>
            <a:r>
              <a:rPr lang="en-US" altLang="zh-CN" sz="8000" dirty="0">
                <a:solidFill>
                  <a:schemeClr val="bg1"/>
                </a:solidFill>
                <a:latin typeface="方正兰亭准黑_GBK" panose="02000000000000000000" pitchFamily="2" charset="-122"/>
                <a:ea typeface="方正兰亭准黑_GBK" panose="02000000000000000000" pitchFamily="2" charset="-122"/>
              </a:rPr>
              <a:t>3</a:t>
            </a:r>
            <a:endParaRPr lang="zh-CN" altLang="en-US" sz="8000" dirty="0">
              <a:solidFill>
                <a:schemeClr val="bg1"/>
              </a:solidFill>
              <a:latin typeface="方正兰亭准黑_GBK" panose="02000000000000000000" pitchFamily="2" charset="-122"/>
              <a:ea typeface="方正兰亭准黑_GBK"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5045">
        <p14:warp dir="in"/>
      </p:transition>
    </mc:Choice>
    <mc:Fallback>
      <p:transition spd="slow" advTm="5045">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45"/>
          <p:cNvSpPr/>
          <p:nvPr/>
        </p:nvSpPr>
        <p:spPr bwMode="auto">
          <a:xfrm>
            <a:off x="820415" y="1229743"/>
            <a:ext cx="1619734" cy="2116465"/>
          </a:xfrm>
          <a:prstGeom prst="roundRect">
            <a:avLst>
              <a:gd name="adj" fmla="val 4218"/>
            </a:avLst>
          </a:prstGeom>
          <a:solidFill>
            <a:srgbClr val="C91919"/>
          </a:solidFill>
          <a:ln w="25400" cap="flat" cmpd="sng" algn="ctr">
            <a:noFill/>
            <a:prstDash val="solid"/>
          </a:ln>
          <a:effectLst/>
        </p:spPr>
        <p:txBody>
          <a:bodyPr lIns="67391" tIns="33696" rIns="67391" bIns="33696" anchor="ctr"/>
          <a:lstStyle/>
          <a:p>
            <a:pPr algn="ctr" defTabSz="898525" eaLnBrk="1" fontAlgn="auto" hangingPunct="1">
              <a:spcBef>
                <a:spcPts val="0"/>
              </a:spcBef>
              <a:spcAft>
                <a:spcPts val="0"/>
              </a:spcAft>
              <a:defRPr/>
            </a:pPr>
            <a:endParaRPr lang="en-US" sz="2400" kern="0" dirty="0">
              <a:solidFill>
                <a:prstClr val="white"/>
              </a:solidFill>
              <a:latin typeface="Calibri" panose="020F0502020204030204"/>
              <a:ea typeface="+mn-ea"/>
            </a:endParaRPr>
          </a:p>
        </p:txBody>
      </p:sp>
      <p:sp>
        <p:nvSpPr>
          <p:cNvPr id="3" name="Content Placeholder 2"/>
          <p:cNvSpPr txBox="1"/>
          <p:nvPr/>
        </p:nvSpPr>
        <p:spPr bwMode="auto">
          <a:xfrm>
            <a:off x="903629" y="1750109"/>
            <a:ext cx="1453306" cy="1358084"/>
          </a:xfrm>
          <a:prstGeom prst="rect">
            <a:avLst/>
          </a:prstGeom>
        </p:spPr>
        <p:txBody>
          <a:bodyPr lIns="89855" tIns="44928" rIns="89855" bIns="44928"/>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None/>
              <a:defRPr/>
            </a:pPr>
            <a:r>
              <a:rPr lang="zh-CN" altLang="en-US" sz="1100" dirty="0">
                <a:solidFill>
                  <a:schemeClr val="bg1"/>
                </a:solidFill>
              </a:rPr>
              <a:t>单击添加文本内容单击添加文本内容单击添加文本内容单击添加文本内容</a:t>
            </a:r>
            <a:endParaRPr lang="en-US" sz="1100" dirty="0">
              <a:solidFill>
                <a:schemeClr val="bg1"/>
              </a:solidFill>
            </a:endParaRPr>
          </a:p>
        </p:txBody>
      </p:sp>
      <p:sp>
        <p:nvSpPr>
          <p:cNvPr id="4" name="Title 13"/>
          <p:cNvSpPr txBox="1"/>
          <p:nvPr/>
        </p:nvSpPr>
        <p:spPr bwMode="auto">
          <a:xfrm>
            <a:off x="930585" y="1315615"/>
            <a:ext cx="1399394" cy="336955"/>
          </a:xfrm>
          <a:prstGeom prst="rect">
            <a:avLst/>
          </a:prstGeom>
        </p:spPr>
        <p:txBody>
          <a:bodyPr lIns="89855" tIns="44928" rIns="89855" bIns="44928"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zh-CN" altLang="en-US" sz="1600" dirty="0">
                <a:solidFill>
                  <a:schemeClr val="bg1"/>
                </a:solidFill>
                <a:latin typeface="+mn-lt"/>
              </a:rPr>
              <a:t>单击添加标题</a:t>
            </a:r>
            <a:endParaRPr lang="en-US" sz="1600" dirty="0">
              <a:solidFill>
                <a:schemeClr val="bg1"/>
              </a:solidFill>
              <a:latin typeface="+mn-lt"/>
            </a:endParaRPr>
          </a:p>
        </p:txBody>
      </p:sp>
      <p:cxnSp>
        <p:nvCxnSpPr>
          <p:cNvPr id="6" name="Straight Connector 49"/>
          <p:cNvCxnSpPr/>
          <p:nvPr/>
        </p:nvCxnSpPr>
        <p:spPr bwMode="auto">
          <a:xfrm>
            <a:off x="820415" y="1706940"/>
            <a:ext cx="1619734"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50"/>
          <p:cNvCxnSpPr/>
          <p:nvPr/>
        </p:nvCxnSpPr>
        <p:spPr bwMode="auto">
          <a:xfrm>
            <a:off x="820415" y="1736107"/>
            <a:ext cx="1619734"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 name="Rounded Rectangle 52"/>
          <p:cNvSpPr/>
          <p:nvPr/>
        </p:nvSpPr>
        <p:spPr bwMode="auto">
          <a:xfrm>
            <a:off x="2734327" y="1229743"/>
            <a:ext cx="1618561" cy="2116465"/>
          </a:xfrm>
          <a:prstGeom prst="roundRect">
            <a:avLst>
              <a:gd name="adj" fmla="val 4218"/>
            </a:avLst>
          </a:prstGeom>
          <a:solidFill>
            <a:srgbClr val="C91919"/>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p>
            <a:pPr algn="ctr" eaLnBrk="1" fontAlgn="auto" hangingPunct="1">
              <a:spcBef>
                <a:spcPts val="0"/>
              </a:spcBef>
              <a:spcAft>
                <a:spcPts val="0"/>
              </a:spcAft>
              <a:defRPr/>
            </a:pPr>
            <a:endParaRPr lang="en-US" sz="2400" dirty="0"/>
          </a:p>
        </p:txBody>
      </p:sp>
      <p:sp>
        <p:nvSpPr>
          <p:cNvPr id="9" name="Content Placeholder 2"/>
          <p:cNvSpPr txBox="1"/>
          <p:nvPr/>
        </p:nvSpPr>
        <p:spPr bwMode="auto">
          <a:xfrm>
            <a:off x="2817541" y="1750109"/>
            <a:ext cx="1452135" cy="1358084"/>
          </a:xfrm>
          <a:prstGeom prst="rect">
            <a:avLst/>
          </a:prstGeom>
        </p:spPr>
        <p:txBody>
          <a:bodyPr lIns="89855" tIns="44928" rIns="89855" bIns="44928"/>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None/>
              <a:defRPr/>
            </a:pPr>
            <a:r>
              <a:rPr lang="zh-CN" altLang="en-US" sz="1100" dirty="0">
                <a:solidFill>
                  <a:schemeClr val="bg1"/>
                </a:solidFill>
              </a:rPr>
              <a:t>单击添加文本内容单击添加文本内容单击添加文本内容单击添加文本内容</a:t>
            </a:r>
            <a:endParaRPr lang="en-US" sz="1100" dirty="0">
              <a:solidFill>
                <a:schemeClr val="bg1"/>
              </a:solidFill>
            </a:endParaRPr>
          </a:p>
        </p:txBody>
      </p:sp>
      <p:sp>
        <p:nvSpPr>
          <p:cNvPr id="10" name="Title 13"/>
          <p:cNvSpPr txBox="1"/>
          <p:nvPr/>
        </p:nvSpPr>
        <p:spPr bwMode="auto">
          <a:xfrm>
            <a:off x="2844496" y="1331004"/>
            <a:ext cx="1398221" cy="306177"/>
          </a:xfrm>
          <a:prstGeom prst="rect">
            <a:avLst/>
          </a:prstGeom>
        </p:spPr>
        <p:txBody>
          <a:bodyPr lIns="89855" tIns="44928" rIns="89855" bIns="44928"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zh-CN" altLang="en-US" sz="1400" dirty="0">
                <a:solidFill>
                  <a:schemeClr val="bg1"/>
                </a:solidFill>
                <a:latin typeface="+mn-lt"/>
              </a:rPr>
              <a:t>单击添加标题</a:t>
            </a:r>
            <a:endParaRPr lang="en-US" sz="1400" dirty="0">
              <a:solidFill>
                <a:schemeClr val="bg1"/>
              </a:solidFill>
              <a:latin typeface="+mn-lt"/>
            </a:endParaRPr>
          </a:p>
        </p:txBody>
      </p:sp>
      <p:cxnSp>
        <p:nvCxnSpPr>
          <p:cNvPr id="12" name="Straight Connector 56"/>
          <p:cNvCxnSpPr/>
          <p:nvPr/>
        </p:nvCxnSpPr>
        <p:spPr bwMode="auto">
          <a:xfrm>
            <a:off x="2734327" y="1706940"/>
            <a:ext cx="1618561"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57"/>
          <p:cNvCxnSpPr/>
          <p:nvPr/>
        </p:nvCxnSpPr>
        <p:spPr bwMode="auto">
          <a:xfrm>
            <a:off x="2734327" y="1736107"/>
            <a:ext cx="1618561"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4" name="Rounded Rectangle 59"/>
          <p:cNvSpPr/>
          <p:nvPr/>
        </p:nvSpPr>
        <p:spPr bwMode="auto">
          <a:xfrm>
            <a:off x="4648237" y="1229743"/>
            <a:ext cx="1618562" cy="2116465"/>
          </a:xfrm>
          <a:prstGeom prst="roundRect">
            <a:avLst>
              <a:gd name="adj" fmla="val 4218"/>
            </a:avLst>
          </a:prstGeom>
          <a:solidFill>
            <a:srgbClr val="C91919"/>
          </a:solidFill>
          <a:ln w="25400" cap="flat" cmpd="sng" algn="ctr">
            <a:noFill/>
            <a:prstDash val="solid"/>
          </a:ln>
          <a:effectLst/>
        </p:spPr>
        <p:txBody>
          <a:bodyPr lIns="67391" tIns="33696" rIns="67391" bIns="33696" anchor="ctr"/>
          <a:lstStyle/>
          <a:p>
            <a:pPr algn="ctr" defTabSz="898525" eaLnBrk="1" fontAlgn="auto" hangingPunct="1">
              <a:spcBef>
                <a:spcPts val="0"/>
              </a:spcBef>
              <a:spcAft>
                <a:spcPts val="0"/>
              </a:spcAft>
              <a:defRPr/>
            </a:pPr>
            <a:endParaRPr lang="en-US" sz="2400" kern="0" dirty="0">
              <a:solidFill>
                <a:prstClr val="white"/>
              </a:solidFill>
              <a:latin typeface="Calibri" panose="020F0502020204030204"/>
              <a:ea typeface="+mn-ea"/>
            </a:endParaRPr>
          </a:p>
        </p:txBody>
      </p:sp>
      <p:sp>
        <p:nvSpPr>
          <p:cNvPr id="15" name="Content Placeholder 2"/>
          <p:cNvSpPr txBox="1"/>
          <p:nvPr/>
        </p:nvSpPr>
        <p:spPr bwMode="auto">
          <a:xfrm>
            <a:off x="4731451" y="1750109"/>
            <a:ext cx="1452134" cy="1358084"/>
          </a:xfrm>
          <a:prstGeom prst="rect">
            <a:avLst/>
          </a:prstGeom>
        </p:spPr>
        <p:txBody>
          <a:bodyPr lIns="89855" tIns="44928" rIns="89855" bIns="44928"/>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None/>
              <a:defRPr/>
            </a:pPr>
            <a:r>
              <a:rPr lang="zh-CN" altLang="en-US" sz="1100" dirty="0">
                <a:solidFill>
                  <a:schemeClr val="bg1"/>
                </a:solidFill>
              </a:rPr>
              <a:t>单击添加文本内容单击添加文本内容单击添加文本内容单击添加文本内容</a:t>
            </a:r>
            <a:endParaRPr lang="en-US" sz="1100" dirty="0">
              <a:solidFill>
                <a:schemeClr val="bg1"/>
              </a:solidFill>
            </a:endParaRPr>
          </a:p>
        </p:txBody>
      </p:sp>
      <p:sp>
        <p:nvSpPr>
          <p:cNvPr id="16" name="Title 13"/>
          <p:cNvSpPr txBox="1"/>
          <p:nvPr/>
        </p:nvSpPr>
        <p:spPr bwMode="auto">
          <a:xfrm>
            <a:off x="4758407" y="1331004"/>
            <a:ext cx="1398222" cy="306177"/>
          </a:xfrm>
          <a:prstGeom prst="rect">
            <a:avLst/>
          </a:prstGeom>
        </p:spPr>
        <p:txBody>
          <a:bodyPr lIns="89855" tIns="44928" rIns="89855" bIns="44928"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zh-CN" altLang="en-US" sz="1400" dirty="0">
                <a:solidFill>
                  <a:schemeClr val="bg1"/>
                </a:solidFill>
                <a:latin typeface="+mn-lt"/>
              </a:rPr>
              <a:t>单击添加标题</a:t>
            </a:r>
            <a:endParaRPr lang="en-US" sz="1400" dirty="0">
              <a:solidFill>
                <a:schemeClr val="bg1"/>
              </a:solidFill>
              <a:latin typeface="+mn-lt"/>
            </a:endParaRPr>
          </a:p>
        </p:txBody>
      </p:sp>
      <p:cxnSp>
        <p:nvCxnSpPr>
          <p:cNvPr id="18" name="Straight Connector 63"/>
          <p:cNvCxnSpPr/>
          <p:nvPr/>
        </p:nvCxnSpPr>
        <p:spPr bwMode="auto">
          <a:xfrm>
            <a:off x="4648237" y="1706940"/>
            <a:ext cx="1618562"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64"/>
          <p:cNvCxnSpPr/>
          <p:nvPr/>
        </p:nvCxnSpPr>
        <p:spPr bwMode="auto">
          <a:xfrm>
            <a:off x="4648237" y="1736107"/>
            <a:ext cx="1618562"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0" name="Rounded Rectangle 75"/>
          <p:cNvSpPr/>
          <p:nvPr/>
        </p:nvSpPr>
        <p:spPr bwMode="auto">
          <a:xfrm>
            <a:off x="6560976" y="1229743"/>
            <a:ext cx="1619734" cy="2116465"/>
          </a:xfrm>
          <a:prstGeom prst="roundRect">
            <a:avLst>
              <a:gd name="adj" fmla="val 4218"/>
            </a:avLst>
          </a:prstGeom>
          <a:solidFill>
            <a:srgbClr val="C91919"/>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p>
            <a:pPr algn="ctr" eaLnBrk="1" fontAlgn="auto" hangingPunct="1">
              <a:spcBef>
                <a:spcPts val="0"/>
              </a:spcBef>
              <a:spcAft>
                <a:spcPts val="0"/>
              </a:spcAft>
              <a:defRPr/>
            </a:pPr>
            <a:endParaRPr lang="en-US" sz="2400" dirty="0"/>
          </a:p>
        </p:txBody>
      </p:sp>
      <p:sp>
        <p:nvSpPr>
          <p:cNvPr id="21" name="Content Placeholder 2"/>
          <p:cNvSpPr txBox="1"/>
          <p:nvPr/>
        </p:nvSpPr>
        <p:spPr bwMode="auto">
          <a:xfrm>
            <a:off x="6644190" y="1750109"/>
            <a:ext cx="1453306" cy="1358084"/>
          </a:xfrm>
          <a:prstGeom prst="rect">
            <a:avLst/>
          </a:prstGeom>
        </p:spPr>
        <p:txBody>
          <a:bodyPr lIns="89855" tIns="44928" rIns="89855" bIns="44928"/>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None/>
              <a:defRPr/>
            </a:pPr>
            <a:r>
              <a:rPr lang="zh-CN" altLang="en-US" sz="1100" dirty="0">
                <a:solidFill>
                  <a:schemeClr val="bg1"/>
                </a:solidFill>
              </a:rPr>
              <a:t>单击添加文本内容单击添加文本内容单击添加文本内容单击添加文本内容</a:t>
            </a:r>
            <a:endParaRPr lang="en-US" sz="1100" dirty="0">
              <a:solidFill>
                <a:schemeClr val="bg1"/>
              </a:solidFill>
            </a:endParaRPr>
          </a:p>
        </p:txBody>
      </p:sp>
      <p:sp>
        <p:nvSpPr>
          <p:cNvPr id="22" name="Title 13"/>
          <p:cNvSpPr txBox="1"/>
          <p:nvPr/>
        </p:nvSpPr>
        <p:spPr bwMode="auto">
          <a:xfrm>
            <a:off x="6671146" y="1315615"/>
            <a:ext cx="1399394" cy="336955"/>
          </a:xfrm>
          <a:prstGeom prst="rect">
            <a:avLst/>
          </a:prstGeom>
        </p:spPr>
        <p:txBody>
          <a:bodyPr lIns="89855" tIns="44928" rIns="89855" bIns="44928"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zh-CN" altLang="en-US" sz="1600" dirty="0">
                <a:solidFill>
                  <a:schemeClr val="bg1"/>
                </a:solidFill>
                <a:latin typeface="+mn-lt"/>
              </a:rPr>
              <a:t>单击添加标题</a:t>
            </a:r>
            <a:endParaRPr lang="en-US" sz="1600" dirty="0">
              <a:solidFill>
                <a:schemeClr val="bg1"/>
              </a:solidFill>
              <a:latin typeface="+mn-lt"/>
            </a:endParaRPr>
          </a:p>
        </p:txBody>
      </p:sp>
      <p:cxnSp>
        <p:nvCxnSpPr>
          <p:cNvPr id="24" name="Straight Connector 92"/>
          <p:cNvCxnSpPr/>
          <p:nvPr/>
        </p:nvCxnSpPr>
        <p:spPr bwMode="auto">
          <a:xfrm>
            <a:off x="6560976" y="1706940"/>
            <a:ext cx="1619734"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93"/>
          <p:cNvCxnSpPr/>
          <p:nvPr/>
        </p:nvCxnSpPr>
        <p:spPr bwMode="auto">
          <a:xfrm>
            <a:off x="6560976" y="1736107"/>
            <a:ext cx="1619734"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6" name="Content Placeholder 2"/>
          <p:cNvSpPr txBox="1"/>
          <p:nvPr/>
        </p:nvSpPr>
        <p:spPr bwMode="auto">
          <a:xfrm>
            <a:off x="597731" y="3495551"/>
            <a:ext cx="7805663" cy="8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55" tIns="44928" rIns="89855" bIns="44928"/>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lnSpc>
                <a:spcPct val="150000"/>
              </a:lnSpc>
              <a:spcBef>
                <a:spcPct val="20000"/>
              </a:spcBef>
            </a:pPr>
            <a:r>
              <a:rPr lang="zh-CN" altLang="en-US" sz="900" dirty="0">
                <a:solidFill>
                  <a:srgbClr val="95A5A6"/>
                </a:solidFill>
              </a:rPr>
              <a:t>单击添加文本内容单击添加文本内容单击添加文本内容单击添加文本内容单击添加文本内容单击添加文本内容单击添加文本内容单击添加文本内容单击添加文本内容单击添加文本内容单击添加文本内容单击添加文本内容单击添加文本内容单击添加文本内容</a:t>
            </a:r>
            <a:endParaRPr lang="en-US" altLang="zh-CN" sz="900" dirty="0">
              <a:solidFill>
                <a:srgbClr val="95A5A6"/>
              </a:solidFill>
            </a:endParaRPr>
          </a:p>
        </p:txBody>
      </p:sp>
      <p:sp>
        <p:nvSpPr>
          <p:cNvPr id="27" name="矩形 26"/>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238">
        <p14:prism isContent="1"/>
      </p:transition>
    </mc:Choice>
    <mc:Fallback>
      <p:transition spd="slow" advTm="123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71530" y="1441771"/>
            <a:ext cx="5942434" cy="2905410"/>
            <a:chOff x="1403350" y="2276475"/>
            <a:chExt cx="7416800" cy="3897371"/>
          </a:xfrm>
          <a:solidFill>
            <a:srgbClr val="C91919"/>
          </a:solidFill>
        </p:grpSpPr>
        <p:sp>
          <p:nvSpPr>
            <p:cNvPr id="3" name="Freeform 243"/>
            <p:cNvSpPr/>
            <p:nvPr/>
          </p:nvSpPr>
          <p:spPr bwMode="auto">
            <a:xfrm>
              <a:off x="6232572" y="3027808"/>
              <a:ext cx="1199234" cy="947794"/>
            </a:xfrm>
            <a:custGeom>
              <a:avLst/>
              <a:gdLst>
                <a:gd name="T0" fmla="*/ 2147483647 w 820"/>
                <a:gd name="T1" fmla="*/ 2147483647 h 600"/>
                <a:gd name="T2" fmla="*/ 2147483647 w 820"/>
                <a:gd name="T3" fmla="*/ 2147483647 h 600"/>
                <a:gd name="T4" fmla="*/ 2147483647 w 820"/>
                <a:gd name="T5" fmla="*/ 2147483647 h 600"/>
                <a:gd name="T6" fmla="*/ 2147483647 w 820"/>
                <a:gd name="T7" fmla="*/ 2147483647 h 600"/>
                <a:gd name="T8" fmla="*/ 2147483647 w 820"/>
                <a:gd name="T9" fmla="*/ 2147483647 h 600"/>
                <a:gd name="T10" fmla="*/ 2147483647 w 820"/>
                <a:gd name="T11" fmla="*/ 2147483647 h 600"/>
                <a:gd name="T12" fmla="*/ 2147483647 w 820"/>
                <a:gd name="T13" fmla="*/ 2147483647 h 600"/>
                <a:gd name="T14" fmla="*/ 2147483647 w 820"/>
                <a:gd name="T15" fmla="*/ 2147483647 h 600"/>
                <a:gd name="T16" fmla="*/ 2147483647 w 820"/>
                <a:gd name="T17" fmla="*/ 2147483647 h 600"/>
                <a:gd name="T18" fmla="*/ 2147483647 w 820"/>
                <a:gd name="T19" fmla="*/ 2147483647 h 600"/>
                <a:gd name="T20" fmla="*/ 2147483647 w 820"/>
                <a:gd name="T21" fmla="*/ 2147483647 h 600"/>
                <a:gd name="T22" fmla="*/ 2147483647 w 820"/>
                <a:gd name="T23" fmla="*/ 2147483647 h 600"/>
                <a:gd name="T24" fmla="*/ 2147483647 w 820"/>
                <a:gd name="T25" fmla="*/ 2147483647 h 600"/>
                <a:gd name="T26" fmla="*/ 2147483647 w 820"/>
                <a:gd name="T27" fmla="*/ 2147483647 h 600"/>
                <a:gd name="T28" fmla="*/ 2147483647 w 820"/>
                <a:gd name="T29" fmla="*/ 2147483647 h 600"/>
                <a:gd name="T30" fmla="*/ 2147483647 w 820"/>
                <a:gd name="T31" fmla="*/ 2147483647 h 600"/>
                <a:gd name="T32" fmla="*/ 2147483647 w 820"/>
                <a:gd name="T33" fmla="*/ 2147483647 h 600"/>
                <a:gd name="T34" fmla="*/ 2147483647 w 820"/>
                <a:gd name="T35" fmla="*/ 2147483647 h 600"/>
                <a:gd name="T36" fmla="*/ 2147483647 w 820"/>
                <a:gd name="T37" fmla="*/ 2147483647 h 600"/>
                <a:gd name="T38" fmla="*/ 2147483647 w 820"/>
                <a:gd name="T39" fmla="*/ 2147483647 h 600"/>
                <a:gd name="T40" fmla="*/ 2147483647 w 820"/>
                <a:gd name="T41" fmla="*/ 2147483647 h 600"/>
                <a:gd name="T42" fmla="*/ 2147483647 w 820"/>
                <a:gd name="T43" fmla="*/ 2147483647 h 600"/>
                <a:gd name="T44" fmla="*/ 2147483647 w 820"/>
                <a:gd name="T45" fmla="*/ 2147483647 h 600"/>
                <a:gd name="T46" fmla="*/ 2147483647 w 820"/>
                <a:gd name="T47" fmla="*/ 2147483647 h 600"/>
                <a:gd name="T48" fmla="*/ 2147483647 w 820"/>
                <a:gd name="T49" fmla="*/ 2147483647 h 600"/>
                <a:gd name="T50" fmla="*/ 2147483647 w 820"/>
                <a:gd name="T51" fmla="*/ 2147483647 h 600"/>
                <a:gd name="T52" fmla="*/ 2147483647 w 820"/>
                <a:gd name="T53" fmla="*/ 2147483647 h 600"/>
                <a:gd name="T54" fmla="*/ 2147483647 w 820"/>
                <a:gd name="T55" fmla="*/ 2147483647 h 600"/>
                <a:gd name="T56" fmla="*/ 2147483647 w 820"/>
                <a:gd name="T57" fmla="*/ 2147483647 h 600"/>
                <a:gd name="T58" fmla="*/ 2147483647 w 820"/>
                <a:gd name="T59" fmla="*/ 2147483647 h 600"/>
                <a:gd name="T60" fmla="*/ 2147483647 w 820"/>
                <a:gd name="T61" fmla="*/ 2147483647 h 600"/>
                <a:gd name="T62" fmla="*/ 2147483647 w 820"/>
                <a:gd name="T63" fmla="*/ 2147483647 h 600"/>
                <a:gd name="T64" fmla="*/ 2147483647 w 820"/>
                <a:gd name="T65" fmla="*/ 2147483647 h 600"/>
                <a:gd name="T66" fmla="*/ 2147483647 w 820"/>
                <a:gd name="T67" fmla="*/ 2147483647 h 600"/>
                <a:gd name="T68" fmla="*/ 2147483647 w 820"/>
                <a:gd name="T69" fmla="*/ 2147483647 h 600"/>
                <a:gd name="T70" fmla="*/ 2147483647 w 820"/>
                <a:gd name="T71" fmla="*/ 2147483647 h 600"/>
                <a:gd name="T72" fmla="*/ 2147483647 w 820"/>
                <a:gd name="T73" fmla="*/ 2147483647 h 600"/>
                <a:gd name="T74" fmla="*/ 2147483647 w 820"/>
                <a:gd name="T75" fmla="*/ 2147483647 h 600"/>
                <a:gd name="T76" fmla="*/ 2147483647 w 820"/>
                <a:gd name="T77" fmla="*/ 2147483647 h 600"/>
                <a:gd name="T78" fmla="*/ 2147483647 w 820"/>
                <a:gd name="T79" fmla="*/ 2147483647 h 600"/>
                <a:gd name="T80" fmla="*/ 2147483647 w 820"/>
                <a:gd name="T81" fmla="*/ 2147483647 h 600"/>
                <a:gd name="T82" fmla="*/ 2147483647 w 820"/>
                <a:gd name="T83" fmla="*/ 2147483647 h 600"/>
                <a:gd name="T84" fmla="*/ 2147483647 w 820"/>
                <a:gd name="T85" fmla="*/ 2147483647 h 600"/>
                <a:gd name="T86" fmla="*/ 2147483647 w 820"/>
                <a:gd name="T87" fmla="*/ 2147483647 h 600"/>
                <a:gd name="T88" fmla="*/ 0 w 820"/>
                <a:gd name="T89" fmla="*/ 2147483647 h 600"/>
                <a:gd name="T90" fmla="*/ 2147483647 w 820"/>
                <a:gd name="T91" fmla="*/ 2147483647 h 600"/>
                <a:gd name="T92" fmla="*/ 2147483647 w 820"/>
                <a:gd name="T93" fmla="*/ 2147483647 h 600"/>
                <a:gd name="T94" fmla="*/ 2147483647 w 820"/>
                <a:gd name="T95" fmla="*/ 2147483647 h 600"/>
                <a:gd name="T96" fmla="*/ 2147483647 w 820"/>
                <a:gd name="T97" fmla="*/ 2147483647 h 600"/>
                <a:gd name="T98" fmla="*/ 2147483647 w 820"/>
                <a:gd name="T99" fmla="*/ 2147483647 h 600"/>
                <a:gd name="T100" fmla="*/ 2147483647 w 820"/>
                <a:gd name="T101" fmla="*/ 2147483647 h 600"/>
                <a:gd name="T102" fmla="*/ 2147483647 w 820"/>
                <a:gd name="T103" fmla="*/ 2147483647 h 600"/>
                <a:gd name="T104" fmla="*/ 2147483647 w 820"/>
                <a:gd name="T105" fmla="*/ 2147483647 h 600"/>
                <a:gd name="T106" fmla="*/ 2147483647 w 820"/>
                <a:gd name="T107" fmla="*/ 2147483647 h 600"/>
                <a:gd name="T108" fmla="*/ 2147483647 w 820"/>
                <a:gd name="T109" fmla="*/ 2147483647 h 600"/>
                <a:gd name="T110" fmla="*/ 2147483647 w 820"/>
                <a:gd name="T111" fmla="*/ 2147483647 h 600"/>
                <a:gd name="T112" fmla="*/ 2147483647 w 820"/>
                <a:gd name="T113" fmla="*/ 2147483647 h 600"/>
                <a:gd name="T114" fmla="*/ 2147483647 w 820"/>
                <a:gd name="T115" fmla="*/ 2147483647 h 600"/>
                <a:gd name="T116" fmla="*/ 2147483647 w 820"/>
                <a:gd name="T117" fmla="*/ 2147483647 h 600"/>
                <a:gd name="T118" fmla="*/ 2147483647 w 820"/>
                <a:gd name="T119" fmla="*/ 2147483647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4" name="Freeform 244"/>
            <p:cNvSpPr/>
            <p:nvPr/>
          </p:nvSpPr>
          <p:spPr bwMode="auto">
            <a:xfrm>
              <a:off x="7615150" y="3253473"/>
              <a:ext cx="121077" cy="111506"/>
            </a:xfrm>
            <a:custGeom>
              <a:avLst/>
              <a:gdLst>
                <a:gd name="T0" fmla="*/ 2147483647 w 82"/>
                <a:gd name="T1" fmla="*/ 2147483647 h 70"/>
                <a:gd name="T2" fmla="*/ 2147483647 w 82"/>
                <a:gd name="T3" fmla="*/ 2147483647 h 70"/>
                <a:gd name="T4" fmla="*/ 2147483647 w 82"/>
                <a:gd name="T5" fmla="*/ 2147483647 h 70"/>
                <a:gd name="T6" fmla="*/ 2147483647 w 82"/>
                <a:gd name="T7" fmla="*/ 2147483647 h 70"/>
                <a:gd name="T8" fmla="*/ 2147483647 w 82"/>
                <a:gd name="T9" fmla="*/ 2147483647 h 70"/>
                <a:gd name="T10" fmla="*/ 2147483647 w 82"/>
                <a:gd name="T11" fmla="*/ 2147483647 h 70"/>
                <a:gd name="T12" fmla="*/ 2147483647 w 82"/>
                <a:gd name="T13" fmla="*/ 2147483647 h 70"/>
                <a:gd name="T14" fmla="*/ 2147483647 w 82"/>
                <a:gd name="T15" fmla="*/ 2147483647 h 70"/>
                <a:gd name="T16" fmla="*/ 2147483647 w 82"/>
                <a:gd name="T17" fmla="*/ 2147483647 h 70"/>
                <a:gd name="T18" fmla="*/ 2147483647 w 82"/>
                <a:gd name="T19" fmla="*/ 2147483647 h 70"/>
                <a:gd name="T20" fmla="*/ 2147483647 w 82"/>
                <a:gd name="T21" fmla="*/ 2147483647 h 70"/>
                <a:gd name="T22" fmla="*/ 2147483647 w 82"/>
                <a:gd name="T23" fmla="*/ 2147483647 h 70"/>
                <a:gd name="T24" fmla="*/ 2147483647 w 82"/>
                <a:gd name="T25" fmla="*/ 2147483647 h 70"/>
                <a:gd name="T26" fmla="*/ 2147483647 w 82"/>
                <a:gd name="T27" fmla="*/ 2147483647 h 70"/>
                <a:gd name="T28" fmla="*/ 2147483647 w 82"/>
                <a:gd name="T29" fmla="*/ 2147483647 h 70"/>
                <a:gd name="T30" fmla="*/ 2147483647 w 82"/>
                <a:gd name="T31" fmla="*/ 2147483647 h 70"/>
                <a:gd name="T32" fmla="*/ 2147483647 w 82"/>
                <a:gd name="T33" fmla="*/ 2147483647 h 70"/>
                <a:gd name="T34" fmla="*/ 2147483647 w 82"/>
                <a:gd name="T35" fmla="*/ 2147483647 h 70"/>
                <a:gd name="T36" fmla="*/ 2147483647 w 82"/>
                <a:gd name="T37" fmla="*/ 2147483647 h 70"/>
                <a:gd name="T38" fmla="*/ 2147483647 w 82"/>
                <a:gd name="T39" fmla="*/ 2147483647 h 70"/>
                <a:gd name="T40" fmla="*/ 2147483647 w 82"/>
                <a:gd name="T41" fmla="*/ 2147483647 h 70"/>
                <a:gd name="T42" fmla="*/ 0 w 82"/>
                <a:gd name="T43" fmla="*/ 0 h 70"/>
                <a:gd name="T44" fmla="*/ 2147483647 w 82"/>
                <a:gd name="T45" fmla="*/ 0 h 70"/>
                <a:gd name="T46" fmla="*/ 2147483647 w 82"/>
                <a:gd name="T47" fmla="*/ 2147483647 h 70"/>
                <a:gd name="T48" fmla="*/ 2147483647 w 82"/>
                <a:gd name="T49" fmla="*/ 2147483647 h 70"/>
                <a:gd name="T50" fmla="*/ 2147483647 w 82"/>
                <a:gd name="T51" fmla="*/ 2147483647 h 70"/>
                <a:gd name="T52" fmla="*/ 2147483647 w 82"/>
                <a:gd name="T53" fmla="*/ 2147483647 h 70"/>
                <a:gd name="T54" fmla="*/ 2147483647 w 82"/>
                <a:gd name="T55" fmla="*/ 2147483647 h 70"/>
                <a:gd name="T56" fmla="*/ 2147483647 w 82"/>
                <a:gd name="T57" fmla="*/ 2147483647 h 70"/>
                <a:gd name="T58" fmla="*/ 2147483647 w 82"/>
                <a:gd name="T59" fmla="*/ 2147483647 h 70"/>
                <a:gd name="T60" fmla="*/ 2147483647 w 82"/>
                <a:gd name="T61" fmla="*/ 2147483647 h 70"/>
                <a:gd name="T62" fmla="*/ 2147483647 w 82"/>
                <a:gd name="T63" fmla="*/ 2147483647 h 70"/>
                <a:gd name="T64" fmla="*/ 2147483647 w 82"/>
                <a:gd name="T65" fmla="*/ 2147483647 h 70"/>
                <a:gd name="T66" fmla="*/ 2147483647 w 82"/>
                <a:gd name="T67" fmla="*/ 2147483647 h 70"/>
                <a:gd name="T68" fmla="*/ 2147483647 w 82"/>
                <a:gd name="T69" fmla="*/ 2147483647 h 70"/>
                <a:gd name="T70" fmla="*/ 2147483647 w 82"/>
                <a:gd name="T71" fmla="*/ 2147483647 h 70"/>
                <a:gd name="T72" fmla="*/ 2147483647 w 82"/>
                <a:gd name="T73" fmla="*/ 2147483647 h 70"/>
                <a:gd name="T74" fmla="*/ 2147483647 w 82"/>
                <a:gd name="T75" fmla="*/ 2147483647 h 70"/>
                <a:gd name="T76" fmla="*/ 2147483647 w 82"/>
                <a:gd name="T77" fmla="*/ 2147483647 h 70"/>
                <a:gd name="T78" fmla="*/ 2147483647 w 82"/>
                <a:gd name="T79" fmla="*/ 2147483647 h 70"/>
                <a:gd name="T80" fmla="*/ 2147483647 w 82"/>
                <a:gd name="T81" fmla="*/ 2147483647 h 70"/>
                <a:gd name="T82" fmla="*/ 2147483647 w 82"/>
                <a:gd name="T83" fmla="*/ 2147483647 h 70"/>
                <a:gd name="T84" fmla="*/ 2147483647 w 8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5" name="Freeform 245"/>
            <p:cNvSpPr/>
            <p:nvPr/>
          </p:nvSpPr>
          <p:spPr bwMode="auto">
            <a:xfrm>
              <a:off x="7544810" y="3371615"/>
              <a:ext cx="199488" cy="233630"/>
            </a:xfrm>
            <a:custGeom>
              <a:avLst/>
              <a:gdLst>
                <a:gd name="T0" fmla="*/ 2147483647 w 136"/>
                <a:gd name="T1" fmla="*/ 2147483647 h 148"/>
                <a:gd name="T2" fmla="*/ 2147483647 w 136"/>
                <a:gd name="T3" fmla="*/ 0 h 148"/>
                <a:gd name="T4" fmla="*/ 2147483647 w 136"/>
                <a:gd name="T5" fmla="*/ 2147483647 h 148"/>
                <a:gd name="T6" fmla="*/ 2147483647 w 136"/>
                <a:gd name="T7" fmla="*/ 2147483647 h 148"/>
                <a:gd name="T8" fmla="*/ 2147483647 w 136"/>
                <a:gd name="T9" fmla="*/ 2147483647 h 148"/>
                <a:gd name="T10" fmla="*/ 2147483647 w 136"/>
                <a:gd name="T11" fmla="*/ 2147483647 h 148"/>
                <a:gd name="T12" fmla="*/ 2147483647 w 136"/>
                <a:gd name="T13" fmla="*/ 2147483647 h 148"/>
                <a:gd name="T14" fmla="*/ 2147483647 w 136"/>
                <a:gd name="T15" fmla="*/ 2147483647 h 148"/>
                <a:gd name="T16" fmla="*/ 2147483647 w 136"/>
                <a:gd name="T17" fmla="*/ 2147483647 h 148"/>
                <a:gd name="T18" fmla="*/ 2147483647 w 136"/>
                <a:gd name="T19" fmla="*/ 2147483647 h 148"/>
                <a:gd name="T20" fmla="*/ 2147483647 w 136"/>
                <a:gd name="T21" fmla="*/ 2147483647 h 148"/>
                <a:gd name="T22" fmla="*/ 2147483647 w 136"/>
                <a:gd name="T23" fmla="*/ 2147483647 h 148"/>
                <a:gd name="T24" fmla="*/ 2147483647 w 136"/>
                <a:gd name="T25" fmla="*/ 2147483647 h 148"/>
                <a:gd name="T26" fmla="*/ 2147483647 w 136"/>
                <a:gd name="T27" fmla="*/ 2147483647 h 148"/>
                <a:gd name="T28" fmla="*/ 2147483647 w 136"/>
                <a:gd name="T29" fmla="*/ 2147483647 h 148"/>
                <a:gd name="T30" fmla="*/ 2147483647 w 136"/>
                <a:gd name="T31" fmla="*/ 2147483647 h 148"/>
                <a:gd name="T32" fmla="*/ 2147483647 w 136"/>
                <a:gd name="T33" fmla="*/ 2147483647 h 148"/>
                <a:gd name="T34" fmla="*/ 2147483647 w 136"/>
                <a:gd name="T35" fmla="*/ 2147483647 h 148"/>
                <a:gd name="T36" fmla="*/ 2147483647 w 136"/>
                <a:gd name="T37" fmla="*/ 2147483647 h 148"/>
                <a:gd name="T38" fmla="*/ 2147483647 w 136"/>
                <a:gd name="T39" fmla="*/ 2147483647 h 148"/>
                <a:gd name="T40" fmla="*/ 2147483647 w 136"/>
                <a:gd name="T41" fmla="*/ 2147483647 h 148"/>
                <a:gd name="T42" fmla="*/ 2147483647 w 136"/>
                <a:gd name="T43" fmla="*/ 2147483647 h 148"/>
                <a:gd name="T44" fmla="*/ 2147483647 w 136"/>
                <a:gd name="T45" fmla="*/ 2147483647 h 148"/>
                <a:gd name="T46" fmla="*/ 2147483647 w 136"/>
                <a:gd name="T47" fmla="*/ 2147483647 h 148"/>
                <a:gd name="T48" fmla="*/ 0 w 136"/>
                <a:gd name="T49" fmla="*/ 2147483647 h 148"/>
                <a:gd name="T50" fmla="*/ 2147483647 w 136"/>
                <a:gd name="T51" fmla="*/ 2147483647 h 148"/>
                <a:gd name="T52" fmla="*/ 2147483647 w 136"/>
                <a:gd name="T53" fmla="*/ 2147483647 h 148"/>
                <a:gd name="T54" fmla="*/ 2147483647 w 136"/>
                <a:gd name="T55" fmla="*/ 2147483647 h 148"/>
                <a:gd name="T56" fmla="*/ 2147483647 w 136"/>
                <a:gd name="T57" fmla="*/ 2147483647 h 148"/>
                <a:gd name="T58" fmla="*/ 2147483647 w 136"/>
                <a:gd name="T59" fmla="*/ 2147483647 h 148"/>
                <a:gd name="T60" fmla="*/ 2147483647 w 136"/>
                <a:gd name="T61" fmla="*/ 2147483647 h 148"/>
                <a:gd name="T62" fmla="*/ 2147483647 w 136"/>
                <a:gd name="T63" fmla="*/ 2147483647 h 148"/>
                <a:gd name="T64" fmla="*/ 2147483647 w 136"/>
                <a:gd name="T65" fmla="*/ 2147483647 h 148"/>
                <a:gd name="T66" fmla="*/ 2147483647 w 136"/>
                <a:gd name="T67" fmla="*/ 2147483647 h 148"/>
                <a:gd name="T68" fmla="*/ 2147483647 w 136"/>
                <a:gd name="T69" fmla="*/ 2147483647 h 148"/>
                <a:gd name="T70" fmla="*/ 2147483647 w 136"/>
                <a:gd name="T71" fmla="*/ 2147483647 h 148"/>
                <a:gd name="T72" fmla="*/ 2147483647 w 136"/>
                <a:gd name="T73" fmla="*/ 2147483647 h 148"/>
                <a:gd name="T74" fmla="*/ 2147483647 w 136"/>
                <a:gd name="T75" fmla="*/ 2147483647 h 148"/>
                <a:gd name="T76" fmla="*/ 2147483647 w 136"/>
                <a:gd name="T77" fmla="*/ 2147483647 h 148"/>
                <a:gd name="T78" fmla="*/ 2147483647 w 136"/>
                <a:gd name="T79" fmla="*/ 2147483647 h 148"/>
                <a:gd name="T80" fmla="*/ 2147483647 w 136"/>
                <a:gd name="T81" fmla="*/ 2147483647 h 148"/>
                <a:gd name="T82" fmla="*/ 2147483647 w 136"/>
                <a:gd name="T83" fmla="*/ 2147483647 h 148"/>
                <a:gd name="T84" fmla="*/ 2147483647 w 136"/>
                <a:gd name="T85" fmla="*/ 2147483647 h 148"/>
                <a:gd name="T86" fmla="*/ 2147483647 w 136"/>
                <a:gd name="T87" fmla="*/ 2147483647 h 148"/>
                <a:gd name="T88" fmla="*/ 2147483647 w 136"/>
                <a:gd name="T89" fmla="*/ 2147483647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6" name="Freeform 246"/>
            <p:cNvSpPr/>
            <p:nvPr/>
          </p:nvSpPr>
          <p:spPr bwMode="auto">
            <a:xfrm>
              <a:off x="7590936" y="3578697"/>
              <a:ext cx="44971" cy="39823"/>
            </a:xfrm>
            <a:custGeom>
              <a:avLst/>
              <a:gdLst>
                <a:gd name="T0" fmla="*/ 2147483647 w 32"/>
                <a:gd name="T1" fmla="*/ 2147483647 h 26"/>
                <a:gd name="T2" fmla="*/ 2147483647 w 32"/>
                <a:gd name="T3" fmla="*/ 2147483647 h 26"/>
                <a:gd name="T4" fmla="*/ 2147483647 w 32"/>
                <a:gd name="T5" fmla="*/ 0 h 26"/>
                <a:gd name="T6" fmla="*/ 2147483647 w 32"/>
                <a:gd name="T7" fmla="*/ 0 h 26"/>
                <a:gd name="T8" fmla="*/ 2147483647 w 32"/>
                <a:gd name="T9" fmla="*/ 2147483647 h 26"/>
                <a:gd name="T10" fmla="*/ 2147483647 w 32"/>
                <a:gd name="T11" fmla="*/ 2147483647 h 26"/>
                <a:gd name="T12" fmla="*/ 2147483647 w 32"/>
                <a:gd name="T13" fmla="*/ 2147483647 h 26"/>
                <a:gd name="T14" fmla="*/ 2147483647 w 32"/>
                <a:gd name="T15" fmla="*/ 2147483647 h 26"/>
                <a:gd name="T16" fmla="*/ 2147483647 w 32"/>
                <a:gd name="T17" fmla="*/ 2147483647 h 26"/>
                <a:gd name="T18" fmla="*/ 2147483647 w 32"/>
                <a:gd name="T19" fmla="*/ 2147483647 h 26"/>
                <a:gd name="T20" fmla="*/ 2147483647 w 32"/>
                <a:gd name="T21" fmla="*/ 2147483647 h 26"/>
                <a:gd name="T22" fmla="*/ 2147483647 w 32"/>
                <a:gd name="T23" fmla="*/ 2147483647 h 26"/>
                <a:gd name="T24" fmla="*/ 2147483647 w 32"/>
                <a:gd name="T25" fmla="*/ 2147483647 h 26"/>
                <a:gd name="T26" fmla="*/ 2147483647 w 32"/>
                <a:gd name="T27" fmla="*/ 2147483647 h 26"/>
                <a:gd name="T28" fmla="*/ 0 w 32"/>
                <a:gd name="T29" fmla="*/ 2147483647 h 26"/>
                <a:gd name="T30" fmla="*/ 0 w 32"/>
                <a:gd name="T31" fmla="*/ 2147483647 h 26"/>
                <a:gd name="T32" fmla="*/ 2147483647 w 32"/>
                <a:gd name="T33" fmla="*/ 2147483647 h 26"/>
                <a:gd name="T34" fmla="*/ 2147483647 w 32"/>
                <a:gd name="T35" fmla="*/ 2147483647 h 26"/>
                <a:gd name="T36" fmla="*/ 2147483647 w 32"/>
                <a:gd name="T37" fmla="*/ 2147483647 h 26"/>
                <a:gd name="T38" fmla="*/ 2147483647 w 32"/>
                <a:gd name="T39" fmla="*/ 2147483647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7" name="Freeform 247"/>
            <p:cNvSpPr/>
            <p:nvPr/>
          </p:nvSpPr>
          <p:spPr bwMode="auto">
            <a:xfrm>
              <a:off x="7530973" y="3587988"/>
              <a:ext cx="59962" cy="79646"/>
            </a:xfrm>
            <a:custGeom>
              <a:avLst/>
              <a:gdLst>
                <a:gd name="T0" fmla="*/ 2147483647 w 40"/>
                <a:gd name="T1" fmla="*/ 2147483647 h 52"/>
                <a:gd name="T2" fmla="*/ 2147483647 w 40"/>
                <a:gd name="T3" fmla="*/ 2147483647 h 52"/>
                <a:gd name="T4" fmla="*/ 2147483647 w 40"/>
                <a:gd name="T5" fmla="*/ 2147483647 h 52"/>
                <a:gd name="T6" fmla="*/ 0 w 40"/>
                <a:gd name="T7" fmla="*/ 2147483647 h 52"/>
                <a:gd name="T8" fmla="*/ 2147483647 w 40"/>
                <a:gd name="T9" fmla="*/ 2147483647 h 52"/>
                <a:gd name="T10" fmla="*/ 2147483647 w 40"/>
                <a:gd name="T11" fmla="*/ 2147483647 h 52"/>
                <a:gd name="T12" fmla="*/ 2147483647 w 40"/>
                <a:gd name="T13" fmla="*/ 0 h 52"/>
                <a:gd name="T14" fmla="*/ 2147483647 w 40"/>
                <a:gd name="T15" fmla="*/ 2147483647 h 52"/>
                <a:gd name="T16" fmla="*/ 2147483647 w 40"/>
                <a:gd name="T17" fmla="*/ 2147483647 h 52"/>
                <a:gd name="T18" fmla="*/ 2147483647 w 40"/>
                <a:gd name="T19" fmla="*/ 2147483647 h 52"/>
                <a:gd name="T20" fmla="*/ 2147483647 w 40"/>
                <a:gd name="T21" fmla="*/ 2147483647 h 52"/>
                <a:gd name="T22" fmla="*/ 2147483647 w 40"/>
                <a:gd name="T23" fmla="*/ 2147483647 h 52"/>
                <a:gd name="T24" fmla="*/ 2147483647 w 40"/>
                <a:gd name="T25" fmla="*/ 2147483647 h 52"/>
                <a:gd name="T26" fmla="*/ 2147483647 w 40"/>
                <a:gd name="T27" fmla="*/ 2147483647 h 52"/>
                <a:gd name="T28" fmla="*/ 2147483647 w 40"/>
                <a:gd name="T29" fmla="*/ 2147483647 h 52"/>
                <a:gd name="T30" fmla="*/ 2147483647 w 40"/>
                <a:gd name="T31" fmla="*/ 2147483647 h 52"/>
                <a:gd name="T32" fmla="*/ 2147483647 w 40"/>
                <a:gd name="T33" fmla="*/ 2147483647 h 52"/>
                <a:gd name="T34" fmla="*/ 2147483647 w 40"/>
                <a:gd name="T35" fmla="*/ 2147483647 h 52"/>
                <a:gd name="T36" fmla="*/ 2147483647 w 40"/>
                <a:gd name="T37" fmla="*/ 2147483647 h 52"/>
                <a:gd name="T38" fmla="*/ 2147483647 w 40"/>
                <a:gd name="T39" fmla="*/ 2147483647 h 52"/>
                <a:gd name="T40" fmla="*/ 2147483647 w 40"/>
                <a:gd name="T41" fmla="*/ 2147483647 h 52"/>
                <a:gd name="T42" fmla="*/ 2147483647 w 40"/>
                <a:gd name="T43" fmla="*/ 2147483647 h 52"/>
                <a:gd name="T44" fmla="*/ 2147483647 w 40"/>
                <a:gd name="T45" fmla="*/ 2147483647 h 52"/>
                <a:gd name="T46" fmla="*/ 2147483647 w 40"/>
                <a:gd name="T47" fmla="*/ 2147483647 h 52"/>
                <a:gd name="T48" fmla="*/ 2147483647 w 40"/>
                <a:gd name="T49" fmla="*/ 2147483647 h 52"/>
                <a:gd name="T50" fmla="*/ 2147483647 w 40"/>
                <a:gd name="T51" fmla="*/ 2147483647 h 52"/>
                <a:gd name="T52" fmla="*/ 2147483647 w 40"/>
                <a:gd name="T53" fmla="*/ 2147483647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8" name="Freeform 248"/>
            <p:cNvSpPr/>
            <p:nvPr/>
          </p:nvSpPr>
          <p:spPr bwMode="auto">
            <a:xfrm>
              <a:off x="7390294" y="3836220"/>
              <a:ext cx="35746" cy="90266"/>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9" name="Freeform 249"/>
            <p:cNvSpPr/>
            <p:nvPr/>
          </p:nvSpPr>
          <p:spPr bwMode="auto">
            <a:xfrm>
              <a:off x="7148141" y="3982239"/>
              <a:ext cx="48431" cy="54425"/>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0 w 34"/>
                <a:gd name="T9" fmla="*/ 2147483647 h 36"/>
                <a:gd name="T10" fmla="*/ 2147483647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0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0" name="Freeform 250"/>
            <p:cNvSpPr/>
            <p:nvPr/>
          </p:nvSpPr>
          <p:spPr bwMode="auto">
            <a:xfrm>
              <a:off x="6497788" y="4283567"/>
              <a:ext cx="54196" cy="114160"/>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1" name="Freeform 251"/>
            <p:cNvSpPr/>
            <p:nvPr/>
          </p:nvSpPr>
          <p:spPr bwMode="auto">
            <a:xfrm>
              <a:off x="6975175" y="3889317"/>
              <a:ext cx="219091" cy="428763"/>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2" name="Freeform 252"/>
            <p:cNvSpPr/>
            <p:nvPr/>
          </p:nvSpPr>
          <p:spPr bwMode="auto">
            <a:xfrm>
              <a:off x="7018993" y="4142859"/>
              <a:ext cx="126842" cy="120797"/>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3" name="Freeform 253"/>
            <p:cNvSpPr/>
            <p:nvPr/>
          </p:nvSpPr>
          <p:spPr bwMode="auto">
            <a:xfrm>
              <a:off x="6934816" y="3913211"/>
              <a:ext cx="204100" cy="246904"/>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4" name="Freeform 254"/>
            <p:cNvSpPr/>
            <p:nvPr/>
          </p:nvSpPr>
          <p:spPr bwMode="auto">
            <a:xfrm>
              <a:off x="6886385" y="3971619"/>
              <a:ext cx="199488" cy="430091"/>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5" name="Freeform 255"/>
            <p:cNvSpPr/>
            <p:nvPr/>
          </p:nvSpPr>
          <p:spPr bwMode="auto">
            <a:xfrm>
              <a:off x="6977481" y="4373835"/>
              <a:ext cx="106086" cy="161948"/>
            </a:xfrm>
            <a:custGeom>
              <a:avLst/>
              <a:gdLst>
                <a:gd name="T0" fmla="*/ 2147483647 w 72"/>
                <a:gd name="T1" fmla="*/ 2147483647 h 102"/>
                <a:gd name="T2" fmla="*/ 2147483647 w 72"/>
                <a:gd name="T3" fmla="*/ 2147483647 h 102"/>
                <a:gd name="T4" fmla="*/ 2147483647 w 72"/>
                <a:gd name="T5" fmla="*/ 2147483647 h 102"/>
                <a:gd name="T6" fmla="*/ 2147483647 w 72"/>
                <a:gd name="T7" fmla="*/ 2147483647 h 102"/>
                <a:gd name="T8" fmla="*/ 2147483647 w 72"/>
                <a:gd name="T9" fmla="*/ 2147483647 h 102"/>
                <a:gd name="T10" fmla="*/ 2147483647 w 72"/>
                <a:gd name="T11" fmla="*/ 2147483647 h 102"/>
                <a:gd name="T12" fmla="*/ 2147483647 w 72"/>
                <a:gd name="T13" fmla="*/ 2147483647 h 102"/>
                <a:gd name="T14" fmla="*/ 2147483647 w 72"/>
                <a:gd name="T15" fmla="*/ 2147483647 h 102"/>
                <a:gd name="T16" fmla="*/ 2147483647 w 72"/>
                <a:gd name="T17" fmla="*/ 2147483647 h 102"/>
                <a:gd name="T18" fmla="*/ 2147483647 w 72"/>
                <a:gd name="T19" fmla="*/ 0 h 102"/>
                <a:gd name="T20" fmla="*/ 0 w 72"/>
                <a:gd name="T21" fmla="*/ 0 h 102"/>
                <a:gd name="T22" fmla="*/ 2147483647 w 72"/>
                <a:gd name="T23" fmla="*/ 2147483647 h 102"/>
                <a:gd name="T24" fmla="*/ 2147483647 w 72"/>
                <a:gd name="T25" fmla="*/ 2147483647 h 102"/>
                <a:gd name="T26" fmla="*/ 2147483647 w 72"/>
                <a:gd name="T27" fmla="*/ 2147483647 h 102"/>
                <a:gd name="T28" fmla="*/ 2147483647 w 72"/>
                <a:gd name="T29" fmla="*/ 2147483647 h 102"/>
                <a:gd name="T30" fmla="*/ 2147483647 w 72"/>
                <a:gd name="T31" fmla="*/ 2147483647 h 102"/>
                <a:gd name="T32" fmla="*/ 2147483647 w 72"/>
                <a:gd name="T33" fmla="*/ 2147483647 h 102"/>
                <a:gd name="T34" fmla="*/ 2147483647 w 72"/>
                <a:gd name="T35" fmla="*/ 2147483647 h 102"/>
                <a:gd name="T36" fmla="*/ 2147483647 w 72"/>
                <a:gd name="T37" fmla="*/ 2147483647 h 102"/>
                <a:gd name="T38" fmla="*/ 2147483647 w 72"/>
                <a:gd name="T39" fmla="*/ 2147483647 h 102"/>
                <a:gd name="T40" fmla="*/ 2147483647 w 72"/>
                <a:gd name="T41" fmla="*/ 2147483647 h 102"/>
                <a:gd name="T42" fmla="*/ 2147483647 w 72"/>
                <a:gd name="T43" fmla="*/ 2147483647 h 102"/>
                <a:gd name="T44" fmla="*/ 2147483647 w 72"/>
                <a:gd name="T45" fmla="*/ 2147483647 h 102"/>
                <a:gd name="T46" fmla="*/ 2147483647 w 72"/>
                <a:gd name="T47" fmla="*/ 2147483647 h 102"/>
                <a:gd name="T48" fmla="*/ 2147483647 w 72"/>
                <a:gd name="T49" fmla="*/ 2147483647 h 102"/>
                <a:gd name="T50" fmla="*/ 2147483647 w 72"/>
                <a:gd name="T51" fmla="*/ 2147483647 h 102"/>
                <a:gd name="T52" fmla="*/ 2147483647 w 72"/>
                <a:gd name="T53" fmla="*/ 2147483647 h 102"/>
                <a:gd name="T54" fmla="*/ 2147483647 w 72"/>
                <a:gd name="T55" fmla="*/ 2147483647 h 102"/>
                <a:gd name="T56" fmla="*/ 2147483647 w 72"/>
                <a:gd name="T57" fmla="*/ 2147483647 h 102"/>
                <a:gd name="T58" fmla="*/ 2147483647 w 72"/>
                <a:gd name="T59" fmla="*/ 2147483647 h 102"/>
                <a:gd name="T60" fmla="*/ 2147483647 w 72"/>
                <a:gd name="T61" fmla="*/ 2147483647 h 102"/>
                <a:gd name="T62" fmla="*/ 2147483647 w 72"/>
                <a:gd name="T63" fmla="*/ 2147483647 h 102"/>
                <a:gd name="T64" fmla="*/ 2147483647 w 72"/>
                <a:gd name="T65" fmla="*/ 2147483647 h 102"/>
                <a:gd name="T66" fmla="*/ 2147483647 w 7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6" name="Freeform 256"/>
            <p:cNvSpPr/>
            <p:nvPr/>
          </p:nvSpPr>
          <p:spPr bwMode="auto">
            <a:xfrm>
              <a:off x="6754930" y="3740644"/>
              <a:ext cx="197182" cy="503101"/>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7" name="Freeform 257"/>
            <p:cNvSpPr/>
            <p:nvPr/>
          </p:nvSpPr>
          <p:spPr bwMode="auto">
            <a:xfrm>
              <a:off x="6641926" y="3801707"/>
              <a:ext cx="123382" cy="152656"/>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8" name="Freeform 258"/>
            <p:cNvSpPr/>
            <p:nvPr/>
          </p:nvSpPr>
          <p:spPr bwMode="auto">
            <a:xfrm>
              <a:off x="6202591" y="3533563"/>
              <a:ext cx="635363" cy="795138"/>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9" name="Freeform 259"/>
            <p:cNvSpPr/>
            <p:nvPr/>
          </p:nvSpPr>
          <p:spPr bwMode="auto">
            <a:xfrm>
              <a:off x="6649998" y="3751263"/>
              <a:ext cx="74952" cy="45133"/>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0" name="Freeform 260"/>
            <p:cNvSpPr/>
            <p:nvPr/>
          </p:nvSpPr>
          <p:spPr bwMode="auto">
            <a:xfrm>
              <a:off x="6447051" y="3691528"/>
              <a:ext cx="192570" cy="110178"/>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1" name="Freeform 261"/>
            <p:cNvSpPr/>
            <p:nvPr/>
          </p:nvSpPr>
          <p:spPr bwMode="auto">
            <a:xfrm>
              <a:off x="6004256" y="3499049"/>
              <a:ext cx="351698" cy="382303"/>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2" name="Freeform 262"/>
            <p:cNvSpPr/>
            <p:nvPr/>
          </p:nvSpPr>
          <p:spPr bwMode="auto">
            <a:xfrm>
              <a:off x="5981194" y="3449934"/>
              <a:ext cx="292890" cy="266815"/>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3" name="Freeform 263"/>
            <p:cNvSpPr/>
            <p:nvPr/>
          </p:nvSpPr>
          <p:spPr bwMode="auto">
            <a:xfrm>
              <a:off x="6428601" y="3067631"/>
              <a:ext cx="704550" cy="294693"/>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4" name="Freeform 264"/>
            <p:cNvSpPr/>
            <p:nvPr/>
          </p:nvSpPr>
          <p:spPr bwMode="auto">
            <a:xfrm>
              <a:off x="7326873" y="3321172"/>
              <a:ext cx="110698" cy="144691"/>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5" name="Freeform 265"/>
            <p:cNvSpPr/>
            <p:nvPr/>
          </p:nvSpPr>
          <p:spPr bwMode="auto">
            <a:xfrm>
              <a:off x="7407591" y="3447280"/>
              <a:ext cx="94555" cy="120797"/>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6" name="Freeform 39"/>
            <p:cNvSpPr/>
            <p:nvPr/>
          </p:nvSpPr>
          <p:spPr bwMode="auto">
            <a:xfrm>
              <a:off x="1991436" y="2496830"/>
              <a:ext cx="1544014" cy="852219"/>
            </a:xfrm>
            <a:custGeom>
              <a:avLst/>
              <a:gdLst>
                <a:gd name="T0" fmla="*/ 2147483647 w 1056"/>
                <a:gd name="T1" fmla="*/ 2147483647 h 540"/>
                <a:gd name="T2" fmla="*/ 2147483647 w 1056"/>
                <a:gd name="T3" fmla="*/ 2147483647 h 540"/>
                <a:gd name="T4" fmla="*/ 2147483647 w 1056"/>
                <a:gd name="T5" fmla="*/ 2147483647 h 540"/>
                <a:gd name="T6" fmla="*/ 2147483647 w 1056"/>
                <a:gd name="T7" fmla="*/ 2147483647 h 540"/>
                <a:gd name="T8" fmla="*/ 2147483647 w 1056"/>
                <a:gd name="T9" fmla="*/ 2147483647 h 540"/>
                <a:gd name="T10" fmla="*/ 2147483647 w 1056"/>
                <a:gd name="T11" fmla="*/ 2147483647 h 540"/>
                <a:gd name="T12" fmla="*/ 2147483647 w 1056"/>
                <a:gd name="T13" fmla="*/ 2147483647 h 540"/>
                <a:gd name="T14" fmla="*/ 2147483647 w 1056"/>
                <a:gd name="T15" fmla="*/ 2147483647 h 540"/>
                <a:gd name="T16" fmla="*/ 2147483647 w 1056"/>
                <a:gd name="T17" fmla="*/ 2147483647 h 540"/>
                <a:gd name="T18" fmla="*/ 2147483647 w 1056"/>
                <a:gd name="T19" fmla="*/ 2147483647 h 540"/>
                <a:gd name="T20" fmla="*/ 2147483647 w 1056"/>
                <a:gd name="T21" fmla="*/ 2147483647 h 540"/>
                <a:gd name="T22" fmla="*/ 2147483647 w 1056"/>
                <a:gd name="T23" fmla="*/ 2147483647 h 540"/>
                <a:gd name="T24" fmla="*/ 2147483647 w 1056"/>
                <a:gd name="T25" fmla="*/ 2147483647 h 540"/>
                <a:gd name="T26" fmla="*/ 2147483647 w 1056"/>
                <a:gd name="T27" fmla="*/ 2147483647 h 540"/>
                <a:gd name="T28" fmla="*/ 2147483647 w 1056"/>
                <a:gd name="T29" fmla="*/ 2147483647 h 540"/>
                <a:gd name="T30" fmla="*/ 2147483647 w 1056"/>
                <a:gd name="T31" fmla="*/ 2147483647 h 540"/>
                <a:gd name="T32" fmla="*/ 2147483647 w 1056"/>
                <a:gd name="T33" fmla="*/ 2147483647 h 540"/>
                <a:gd name="T34" fmla="*/ 2147483647 w 1056"/>
                <a:gd name="T35" fmla="*/ 2147483647 h 540"/>
                <a:gd name="T36" fmla="*/ 2147483647 w 1056"/>
                <a:gd name="T37" fmla="*/ 2147483647 h 540"/>
                <a:gd name="T38" fmla="*/ 2147483647 w 1056"/>
                <a:gd name="T39" fmla="*/ 2147483647 h 540"/>
                <a:gd name="T40" fmla="*/ 2147483647 w 1056"/>
                <a:gd name="T41" fmla="*/ 2147483647 h 540"/>
                <a:gd name="T42" fmla="*/ 2147483647 w 1056"/>
                <a:gd name="T43" fmla="*/ 2147483647 h 540"/>
                <a:gd name="T44" fmla="*/ 2147483647 w 1056"/>
                <a:gd name="T45" fmla="*/ 2147483647 h 540"/>
                <a:gd name="T46" fmla="*/ 2147483647 w 1056"/>
                <a:gd name="T47" fmla="*/ 2147483647 h 540"/>
                <a:gd name="T48" fmla="*/ 2147483647 w 1056"/>
                <a:gd name="T49" fmla="*/ 2147483647 h 540"/>
                <a:gd name="T50" fmla="*/ 2147483647 w 1056"/>
                <a:gd name="T51" fmla="*/ 2147483647 h 540"/>
                <a:gd name="T52" fmla="*/ 2147483647 w 1056"/>
                <a:gd name="T53" fmla="*/ 2147483647 h 540"/>
                <a:gd name="T54" fmla="*/ 2147483647 w 1056"/>
                <a:gd name="T55" fmla="*/ 2147483647 h 540"/>
                <a:gd name="T56" fmla="*/ 2147483647 w 1056"/>
                <a:gd name="T57" fmla="*/ 2147483647 h 540"/>
                <a:gd name="T58" fmla="*/ 2147483647 w 1056"/>
                <a:gd name="T59" fmla="*/ 2147483647 h 540"/>
                <a:gd name="T60" fmla="*/ 2147483647 w 1056"/>
                <a:gd name="T61" fmla="*/ 2147483647 h 540"/>
                <a:gd name="T62" fmla="*/ 2147483647 w 1056"/>
                <a:gd name="T63" fmla="*/ 2147483647 h 540"/>
                <a:gd name="T64" fmla="*/ 2147483647 w 1056"/>
                <a:gd name="T65" fmla="*/ 2147483647 h 540"/>
                <a:gd name="T66" fmla="*/ 2147483647 w 1056"/>
                <a:gd name="T67" fmla="*/ 2147483647 h 540"/>
                <a:gd name="T68" fmla="*/ 2147483647 w 1056"/>
                <a:gd name="T69" fmla="*/ 2147483647 h 540"/>
                <a:gd name="T70" fmla="*/ 2147483647 w 1056"/>
                <a:gd name="T71" fmla="*/ 2147483647 h 540"/>
                <a:gd name="T72" fmla="*/ 2147483647 w 1056"/>
                <a:gd name="T73" fmla="*/ 2147483647 h 540"/>
                <a:gd name="T74" fmla="*/ 2147483647 w 1056"/>
                <a:gd name="T75" fmla="*/ 2147483647 h 540"/>
                <a:gd name="T76" fmla="*/ 2147483647 w 1056"/>
                <a:gd name="T77" fmla="*/ 2147483647 h 540"/>
                <a:gd name="T78" fmla="*/ 2147483647 w 1056"/>
                <a:gd name="T79" fmla="*/ 2147483647 h 540"/>
                <a:gd name="T80" fmla="*/ 2147483647 w 1056"/>
                <a:gd name="T81" fmla="*/ 2147483647 h 540"/>
                <a:gd name="T82" fmla="*/ 2147483647 w 1056"/>
                <a:gd name="T83" fmla="*/ 2147483647 h 540"/>
                <a:gd name="T84" fmla="*/ 2147483647 w 1056"/>
                <a:gd name="T85" fmla="*/ 2147483647 h 540"/>
                <a:gd name="T86" fmla="*/ 2147483647 w 1056"/>
                <a:gd name="T87" fmla="*/ 2147483647 h 540"/>
                <a:gd name="T88" fmla="*/ 2147483647 w 1056"/>
                <a:gd name="T89" fmla="*/ 2147483647 h 540"/>
                <a:gd name="T90" fmla="*/ 2147483647 w 1056"/>
                <a:gd name="T91" fmla="*/ 2147483647 h 540"/>
                <a:gd name="T92" fmla="*/ 2147483647 w 1056"/>
                <a:gd name="T93" fmla="*/ 2147483647 h 540"/>
                <a:gd name="T94" fmla="*/ 2147483647 w 1056"/>
                <a:gd name="T95" fmla="*/ 2147483647 h 540"/>
                <a:gd name="T96" fmla="*/ 2147483647 w 1056"/>
                <a:gd name="T97" fmla="*/ 2147483647 h 540"/>
                <a:gd name="T98" fmla="*/ 2147483647 w 1056"/>
                <a:gd name="T99" fmla="*/ 2147483647 h 540"/>
                <a:gd name="T100" fmla="*/ 2147483647 w 1056"/>
                <a:gd name="T101" fmla="*/ 2147483647 h 540"/>
                <a:gd name="T102" fmla="*/ 2147483647 w 1056"/>
                <a:gd name="T103" fmla="*/ 2147483647 h 540"/>
                <a:gd name="T104" fmla="*/ 2147483647 w 1056"/>
                <a:gd name="T105" fmla="*/ 2147483647 h 540"/>
                <a:gd name="T106" fmla="*/ 2147483647 w 1056"/>
                <a:gd name="T107" fmla="*/ 2147483647 h 540"/>
                <a:gd name="T108" fmla="*/ 2147483647 w 1056"/>
                <a:gd name="T109" fmla="*/ 2147483647 h 540"/>
                <a:gd name="T110" fmla="*/ 2147483647 w 1056"/>
                <a:gd name="T111" fmla="*/ 2147483647 h 540"/>
                <a:gd name="T112" fmla="*/ 2147483647 w 1056"/>
                <a:gd name="T113" fmla="*/ 2147483647 h 540"/>
                <a:gd name="T114" fmla="*/ 2147483647 w 1056"/>
                <a:gd name="T115" fmla="*/ 2147483647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7" name="Freeform 40"/>
            <p:cNvSpPr/>
            <p:nvPr/>
          </p:nvSpPr>
          <p:spPr bwMode="auto">
            <a:xfrm>
              <a:off x="3327890" y="3128693"/>
              <a:ext cx="54196" cy="27876"/>
            </a:xfrm>
            <a:custGeom>
              <a:avLst/>
              <a:gdLst>
                <a:gd name="T0" fmla="*/ 2147483647 w 38"/>
                <a:gd name="T1" fmla="*/ 2147483647 h 18"/>
                <a:gd name="T2" fmla="*/ 2147483647 w 38"/>
                <a:gd name="T3" fmla="*/ 2147483647 h 18"/>
                <a:gd name="T4" fmla="*/ 2147483647 w 38"/>
                <a:gd name="T5" fmla="*/ 2147483647 h 18"/>
                <a:gd name="T6" fmla="*/ 2147483647 w 38"/>
                <a:gd name="T7" fmla="*/ 2147483647 h 18"/>
                <a:gd name="T8" fmla="*/ 2147483647 w 38"/>
                <a:gd name="T9" fmla="*/ 2147483647 h 18"/>
                <a:gd name="T10" fmla="*/ 0 w 38"/>
                <a:gd name="T11" fmla="*/ 2147483647 h 18"/>
                <a:gd name="T12" fmla="*/ 2147483647 w 38"/>
                <a:gd name="T13" fmla="*/ 0 h 18"/>
                <a:gd name="T14" fmla="*/ 2147483647 w 38"/>
                <a:gd name="T15" fmla="*/ 0 h 18"/>
                <a:gd name="T16" fmla="*/ 2147483647 w 38"/>
                <a:gd name="T17" fmla="*/ 0 h 18"/>
                <a:gd name="T18" fmla="*/ 2147483647 w 38"/>
                <a:gd name="T19" fmla="*/ 2147483647 h 18"/>
                <a:gd name="T20" fmla="*/ 2147483647 w 38"/>
                <a:gd name="T21" fmla="*/ 2147483647 h 18"/>
                <a:gd name="T22" fmla="*/ 2147483647 w 38"/>
                <a:gd name="T23" fmla="*/ 2147483647 h 18"/>
                <a:gd name="T24" fmla="*/ 2147483647 w 38"/>
                <a:gd name="T25" fmla="*/ 2147483647 h 18"/>
                <a:gd name="T26" fmla="*/ 2147483647 w 38"/>
                <a:gd name="T27" fmla="*/ 2147483647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8" name="Freeform 41"/>
            <p:cNvSpPr/>
            <p:nvPr/>
          </p:nvSpPr>
          <p:spPr bwMode="auto">
            <a:xfrm>
              <a:off x="3416680" y="3083560"/>
              <a:ext cx="141832" cy="142037"/>
            </a:xfrm>
            <a:custGeom>
              <a:avLst/>
              <a:gdLst>
                <a:gd name="T0" fmla="*/ 2147483647 w 96"/>
                <a:gd name="T1" fmla="*/ 2147483647 h 90"/>
                <a:gd name="T2" fmla="*/ 2147483647 w 96"/>
                <a:gd name="T3" fmla="*/ 2147483647 h 90"/>
                <a:gd name="T4" fmla="*/ 2147483647 w 96"/>
                <a:gd name="T5" fmla="*/ 2147483647 h 90"/>
                <a:gd name="T6" fmla="*/ 2147483647 w 96"/>
                <a:gd name="T7" fmla="*/ 2147483647 h 90"/>
                <a:gd name="T8" fmla="*/ 2147483647 w 96"/>
                <a:gd name="T9" fmla="*/ 2147483647 h 90"/>
                <a:gd name="T10" fmla="*/ 2147483647 w 96"/>
                <a:gd name="T11" fmla="*/ 2147483647 h 90"/>
                <a:gd name="T12" fmla="*/ 0 w 96"/>
                <a:gd name="T13" fmla="*/ 2147483647 h 90"/>
                <a:gd name="T14" fmla="*/ 2147483647 w 96"/>
                <a:gd name="T15" fmla="*/ 2147483647 h 90"/>
                <a:gd name="T16" fmla="*/ 2147483647 w 96"/>
                <a:gd name="T17" fmla="*/ 2147483647 h 90"/>
                <a:gd name="T18" fmla="*/ 2147483647 w 96"/>
                <a:gd name="T19" fmla="*/ 2147483647 h 90"/>
                <a:gd name="T20" fmla="*/ 2147483647 w 96"/>
                <a:gd name="T21" fmla="*/ 2147483647 h 90"/>
                <a:gd name="T22" fmla="*/ 2147483647 w 96"/>
                <a:gd name="T23" fmla="*/ 2147483647 h 90"/>
                <a:gd name="T24" fmla="*/ 2147483647 w 96"/>
                <a:gd name="T25" fmla="*/ 2147483647 h 90"/>
                <a:gd name="T26" fmla="*/ 2147483647 w 96"/>
                <a:gd name="T27" fmla="*/ 2147483647 h 90"/>
                <a:gd name="T28" fmla="*/ 2147483647 w 96"/>
                <a:gd name="T29" fmla="*/ 0 h 90"/>
                <a:gd name="T30" fmla="*/ 2147483647 w 96"/>
                <a:gd name="T31" fmla="*/ 2147483647 h 90"/>
                <a:gd name="T32" fmla="*/ 2147483647 w 96"/>
                <a:gd name="T33" fmla="*/ 2147483647 h 90"/>
                <a:gd name="T34" fmla="*/ 2147483647 w 96"/>
                <a:gd name="T35" fmla="*/ 2147483647 h 90"/>
                <a:gd name="T36" fmla="*/ 2147483647 w 96"/>
                <a:gd name="T37" fmla="*/ 2147483647 h 90"/>
                <a:gd name="T38" fmla="*/ 2147483647 w 96"/>
                <a:gd name="T39" fmla="*/ 2147483647 h 90"/>
                <a:gd name="T40" fmla="*/ 2147483647 w 96"/>
                <a:gd name="T41" fmla="*/ 2147483647 h 90"/>
                <a:gd name="T42" fmla="*/ 2147483647 w 96"/>
                <a:gd name="T43" fmla="*/ 2147483647 h 90"/>
                <a:gd name="T44" fmla="*/ 2147483647 w 96"/>
                <a:gd name="T45" fmla="*/ 2147483647 h 90"/>
                <a:gd name="T46" fmla="*/ 2147483647 w 96"/>
                <a:gd name="T47" fmla="*/ 2147483647 h 90"/>
                <a:gd name="T48" fmla="*/ 2147483647 w 96"/>
                <a:gd name="T49" fmla="*/ 2147483647 h 90"/>
                <a:gd name="T50" fmla="*/ 2147483647 w 96"/>
                <a:gd name="T51" fmla="*/ 2147483647 h 90"/>
                <a:gd name="T52" fmla="*/ 2147483647 w 96"/>
                <a:gd name="T53" fmla="*/ 2147483647 h 90"/>
                <a:gd name="T54" fmla="*/ 2147483647 w 96"/>
                <a:gd name="T55" fmla="*/ 2147483647 h 90"/>
                <a:gd name="T56" fmla="*/ 2147483647 w 96"/>
                <a:gd name="T57" fmla="*/ 2147483647 h 90"/>
                <a:gd name="T58" fmla="*/ 2147483647 w 96"/>
                <a:gd name="T59" fmla="*/ 2147483647 h 90"/>
                <a:gd name="T60" fmla="*/ 2147483647 w 96"/>
                <a:gd name="T61" fmla="*/ 2147483647 h 90"/>
                <a:gd name="T62" fmla="*/ 2147483647 w 96"/>
                <a:gd name="T63" fmla="*/ 2147483647 h 90"/>
                <a:gd name="T64" fmla="*/ 2147483647 w 96"/>
                <a:gd name="T65" fmla="*/ 2147483647 h 90"/>
                <a:gd name="T66" fmla="*/ 2147483647 w 96"/>
                <a:gd name="T67" fmla="*/ 2147483647 h 90"/>
                <a:gd name="T68" fmla="*/ 2147483647 w 96"/>
                <a:gd name="T69" fmla="*/ 2147483647 h 90"/>
                <a:gd name="T70" fmla="*/ 2147483647 w 96"/>
                <a:gd name="T71" fmla="*/ 2147483647 h 90"/>
                <a:gd name="T72" fmla="*/ 2147483647 w 96"/>
                <a:gd name="T73" fmla="*/ 2147483647 h 90"/>
                <a:gd name="T74" fmla="*/ 2147483647 w 96"/>
                <a:gd name="T75" fmla="*/ 2147483647 h 90"/>
                <a:gd name="T76" fmla="*/ 2147483647 w 96"/>
                <a:gd name="T77" fmla="*/ 2147483647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9" name="Freeform 42"/>
            <p:cNvSpPr/>
            <p:nvPr/>
          </p:nvSpPr>
          <p:spPr bwMode="auto">
            <a:xfrm>
              <a:off x="2573756" y="2490193"/>
              <a:ext cx="207559" cy="90266"/>
            </a:xfrm>
            <a:custGeom>
              <a:avLst/>
              <a:gdLst>
                <a:gd name="T0" fmla="*/ 0 w 142"/>
                <a:gd name="T1" fmla="*/ 2147483647 h 58"/>
                <a:gd name="T2" fmla="*/ 2147483647 w 142"/>
                <a:gd name="T3" fmla="*/ 2147483647 h 58"/>
                <a:gd name="T4" fmla="*/ 2147483647 w 142"/>
                <a:gd name="T5" fmla="*/ 2147483647 h 58"/>
                <a:gd name="T6" fmla="*/ 2147483647 w 142"/>
                <a:gd name="T7" fmla="*/ 2147483647 h 58"/>
                <a:gd name="T8" fmla="*/ 2147483647 w 142"/>
                <a:gd name="T9" fmla="*/ 2147483647 h 58"/>
                <a:gd name="T10" fmla="*/ 2147483647 w 142"/>
                <a:gd name="T11" fmla="*/ 2147483647 h 58"/>
                <a:gd name="T12" fmla="*/ 2147483647 w 142"/>
                <a:gd name="T13" fmla="*/ 2147483647 h 58"/>
                <a:gd name="T14" fmla="*/ 2147483647 w 142"/>
                <a:gd name="T15" fmla="*/ 2147483647 h 58"/>
                <a:gd name="T16" fmla="*/ 2147483647 w 142"/>
                <a:gd name="T17" fmla="*/ 2147483647 h 58"/>
                <a:gd name="T18" fmla="*/ 2147483647 w 142"/>
                <a:gd name="T19" fmla="*/ 2147483647 h 58"/>
                <a:gd name="T20" fmla="*/ 2147483647 w 142"/>
                <a:gd name="T21" fmla="*/ 2147483647 h 58"/>
                <a:gd name="T22" fmla="*/ 2147483647 w 142"/>
                <a:gd name="T23" fmla="*/ 2147483647 h 58"/>
                <a:gd name="T24" fmla="*/ 2147483647 w 142"/>
                <a:gd name="T25" fmla="*/ 2147483647 h 58"/>
                <a:gd name="T26" fmla="*/ 2147483647 w 142"/>
                <a:gd name="T27" fmla="*/ 2147483647 h 58"/>
                <a:gd name="T28" fmla="*/ 2147483647 w 142"/>
                <a:gd name="T29" fmla="*/ 2147483647 h 58"/>
                <a:gd name="T30" fmla="*/ 2147483647 w 142"/>
                <a:gd name="T31" fmla="*/ 2147483647 h 58"/>
                <a:gd name="T32" fmla="*/ 2147483647 w 142"/>
                <a:gd name="T33" fmla="*/ 2147483647 h 58"/>
                <a:gd name="T34" fmla="*/ 2147483647 w 142"/>
                <a:gd name="T35" fmla="*/ 2147483647 h 58"/>
                <a:gd name="T36" fmla="*/ 2147483647 w 142"/>
                <a:gd name="T37" fmla="*/ 2147483647 h 58"/>
                <a:gd name="T38" fmla="*/ 2147483647 w 142"/>
                <a:gd name="T39" fmla="*/ 2147483647 h 58"/>
                <a:gd name="T40" fmla="*/ 2147483647 w 142"/>
                <a:gd name="T41" fmla="*/ 2147483647 h 58"/>
                <a:gd name="T42" fmla="*/ 2147483647 w 142"/>
                <a:gd name="T43" fmla="*/ 2147483647 h 58"/>
                <a:gd name="T44" fmla="*/ 2147483647 w 142"/>
                <a:gd name="T45" fmla="*/ 2147483647 h 58"/>
                <a:gd name="T46" fmla="*/ 2147483647 w 142"/>
                <a:gd name="T47" fmla="*/ 2147483647 h 58"/>
                <a:gd name="T48" fmla="*/ 2147483647 w 142"/>
                <a:gd name="T49" fmla="*/ 2147483647 h 58"/>
                <a:gd name="T50" fmla="*/ 2147483647 w 142"/>
                <a:gd name="T51" fmla="*/ 2147483647 h 58"/>
                <a:gd name="T52" fmla="*/ 2147483647 w 142"/>
                <a:gd name="T53" fmla="*/ 2147483647 h 58"/>
                <a:gd name="T54" fmla="*/ 2147483647 w 142"/>
                <a:gd name="T55" fmla="*/ 2147483647 h 58"/>
                <a:gd name="T56" fmla="*/ 2147483647 w 142"/>
                <a:gd name="T57" fmla="*/ 0 h 58"/>
                <a:gd name="T58" fmla="*/ 2147483647 w 142"/>
                <a:gd name="T59" fmla="*/ 2147483647 h 58"/>
                <a:gd name="T60" fmla="*/ 2147483647 w 142"/>
                <a:gd name="T61" fmla="*/ 2147483647 h 58"/>
                <a:gd name="T62" fmla="*/ 2147483647 w 142"/>
                <a:gd name="T63" fmla="*/ 2147483647 h 58"/>
                <a:gd name="T64" fmla="*/ 2147483647 w 142"/>
                <a:gd name="T65" fmla="*/ 2147483647 h 58"/>
                <a:gd name="T66" fmla="*/ 2147483647 w 142"/>
                <a:gd name="T67" fmla="*/ 2147483647 h 58"/>
                <a:gd name="T68" fmla="*/ 2147483647 w 142"/>
                <a:gd name="T69" fmla="*/ 2147483647 h 58"/>
                <a:gd name="T70" fmla="*/ 2147483647 w 142"/>
                <a:gd name="T71" fmla="*/ 2147483647 h 58"/>
                <a:gd name="T72" fmla="*/ 2147483647 w 142"/>
                <a:gd name="T73" fmla="*/ 2147483647 h 58"/>
                <a:gd name="T74" fmla="*/ 0 w 142"/>
                <a:gd name="T75" fmla="*/ 2147483647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30" name="Freeform 43"/>
            <p:cNvSpPr/>
            <p:nvPr/>
          </p:nvSpPr>
          <p:spPr bwMode="auto">
            <a:xfrm>
              <a:off x="3073053" y="2382670"/>
              <a:ext cx="76106" cy="39823"/>
            </a:xfrm>
            <a:custGeom>
              <a:avLst/>
              <a:gdLst>
                <a:gd name="T0" fmla="*/ 2147483647 w 52"/>
                <a:gd name="T1" fmla="*/ 2147483647 h 26"/>
                <a:gd name="T2" fmla="*/ 2147483647 w 52"/>
                <a:gd name="T3" fmla="*/ 2147483647 h 26"/>
                <a:gd name="T4" fmla="*/ 2147483647 w 52"/>
                <a:gd name="T5" fmla="*/ 2147483647 h 26"/>
                <a:gd name="T6" fmla="*/ 2147483647 w 52"/>
                <a:gd name="T7" fmla="*/ 2147483647 h 26"/>
                <a:gd name="T8" fmla="*/ 2147483647 w 52"/>
                <a:gd name="T9" fmla="*/ 2147483647 h 26"/>
                <a:gd name="T10" fmla="*/ 2147483647 w 52"/>
                <a:gd name="T11" fmla="*/ 2147483647 h 26"/>
                <a:gd name="T12" fmla="*/ 2147483647 w 52"/>
                <a:gd name="T13" fmla="*/ 2147483647 h 26"/>
                <a:gd name="T14" fmla="*/ 0 w 52"/>
                <a:gd name="T15" fmla="*/ 2147483647 h 26"/>
                <a:gd name="T16" fmla="*/ 2147483647 w 52"/>
                <a:gd name="T17" fmla="*/ 2147483647 h 26"/>
                <a:gd name="T18" fmla="*/ 2147483647 w 52"/>
                <a:gd name="T19" fmla="*/ 2147483647 h 26"/>
                <a:gd name="T20" fmla="*/ 2147483647 w 52"/>
                <a:gd name="T21" fmla="*/ 0 h 26"/>
                <a:gd name="T22" fmla="*/ 2147483647 w 52"/>
                <a:gd name="T23" fmla="*/ 2147483647 h 26"/>
                <a:gd name="T24" fmla="*/ 2147483647 w 52"/>
                <a:gd name="T25" fmla="*/ 2147483647 h 26"/>
                <a:gd name="T26" fmla="*/ 2147483647 w 52"/>
                <a:gd name="T27" fmla="*/ 2147483647 h 26"/>
                <a:gd name="T28" fmla="*/ 2147483647 w 52"/>
                <a:gd name="T29" fmla="*/ 2147483647 h 26"/>
                <a:gd name="T30" fmla="*/ 2147483647 w 52"/>
                <a:gd name="T31" fmla="*/ 2147483647 h 26"/>
                <a:gd name="T32" fmla="*/ 2147483647 w 52"/>
                <a:gd name="T33" fmla="*/ 2147483647 h 26"/>
                <a:gd name="T34" fmla="*/ 2147483647 w 52"/>
                <a:gd name="T35" fmla="*/ 2147483647 h 26"/>
                <a:gd name="T36" fmla="*/ 2147483647 w 52"/>
                <a:gd name="T37" fmla="*/ 2147483647 h 26"/>
                <a:gd name="T38" fmla="*/ 2147483647 w 52"/>
                <a:gd name="T39" fmla="*/ 2147483647 h 26"/>
                <a:gd name="T40" fmla="*/ 2147483647 w 52"/>
                <a:gd name="T41" fmla="*/ 2147483647 h 26"/>
                <a:gd name="T42" fmla="*/ 2147483647 w 52"/>
                <a:gd name="T43" fmla="*/ 2147483647 h 26"/>
                <a:gd name="T44" fmla="*/ 2147483647 w 52"/>
                <a:gd name="T45" fmla="*/ 2147483647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31" name="Freeform 44"/>
            <p:cNvSpPr/>
            <p:nvPr/>
          </p:nvSpPr>
          <p:spPr bwMode="auto">
            <a:xfrm>
              <a:off x="2660240" y="2502140"/>
              <a:ext cx="298656" cy="128763"/>
            </a:xfrm>
            <a:custGeom>
              <a:avLst/>
              <a:gdLst>
                <a:gd name="T0" fmla="*/ 2147483647 w 204"/>
                <a:gd name="T1" fmla="*/ 2147483647 h 82"/>
                <a:gd name="T2" fmla="*/ 2147483647 w 204"/>
                <a:gd name="T3" fmla="*/ 2147483647 h 82"/>
                <a:gd name="T4" fmla="*/ 2147483647 w 204"/>
                <a:gd name="T5" fmla="*/ 2147483647 h 82"/>
                <a:gd name="T6" fmla="*/ 2147483647 w 204"/>
                <a:gd name="T7" fmla="*/ 2147483647 h 82"/>
                <a:gd name="T8" fmla="*/ 2147483647 w 204"/>
                <a:gd name="T9" fmla="*/ 2147483647 h 82"/>
                <a:gd name="T10" fmla="*/ 2147483647 w 204"/>
                <a:gd name="T11" fmla="*/ 2147483647 h 82"/>
                <a:gd name="T12" fmla="*/ 2147483647 w 204"/>
                <a:gd name="T13" fmla="*/ 2147483647 h 82"/>
                <a:gd name="T14" fmla="*/ 2147483647 w 204"/>
                <a:gd name="T15" fmla="*/ 2147483647 h 82"/>
                <a:gd name="T16" fmla="*/ 2147483647 w 204"/>
                <a:gd name="T17" fmla="*/ 2147483647 h 82"/>
                <a:gd name="T18" fmla="*/ 2147483647 w 204"/>
                <a:gd name="T19" fmla="*/ 2147483647 h 82"/>
                <a:gd name="T20" fmla="*/ 2147483647 w 204"/>
                <a:gd name="T21" fmla="*/ 2147483647 h 82"/>
                <a:gd name="T22" fmla="*/ 2147483647 w 204"/>
                <a:gd name="T23" fmla="*/ 2147483647 h 82"/>
                <a:gd name="T24" fmla="*/ 2147483647 w 204"/>
                <a:gd name="T25" fmla="*/ 2147483647 h 82"/>
                <a:gd name="T26" fmla="*/ 2147483647 w 204"/>
                <a:gd name="T27" fmla="*/ 2147483647 h 82"/>
                <a:gd name="T28" fmla="*/ 2147483647 w 204"/>
                <a:gd name="T29" fmla="*/ 2147483647 h 82"/>
                <a:gd name="T30" fmla="*/ 2147483647 w 204"/>
                <a:gd name="T31" fmla="*/ 2147483647 h 82"/>
                <a:gd name="T32" fmla="*/ 2147483647 w 204"/>
                <a:gd name="T33" fmla="*/ 2147483647 h 82"/>
                <a:gd name="T34" fmla="*/ 2147483647 w 204"/>
                <a:gd name="T35" fmla="*/ 2147483647 h 82"/>
                <a:gd name="T36" fmla="*/ 2147483647 w 204"/>
                <a:gd name="T37" fmla="*/ 2147483647 h 82"/>
                <a:gd name="T38" fmla="*/ 2147483647 w 204"/>
                <a:gd name="T39" fmla="*/ 2147483647 h 82"/>
                <a:gd name="T40" fmla="*/ 2147483647 w 204"/>
                <a:gd name="T41" fmla="*/ 2147483647 h 82"/>
                <a:gd name="T42" fmla="*/ 2147483647 w 204"/>
                <a:gd name="T43" fmla="*/ 2147483647 h 82"/>
                <a:gd name="T44" fmla="*/ 2147483647 w 204"/>
                <a:gd name="T45" fmla="*/ 2147483647 h 82"/>
                <a:gd name="T46" fmla="*/ 2147483647 w 204"/>
                <a:gd name="T47" fmla="*/ 2147483647 h 82"/>
                <a:gd name="T48" fmla="*/ 2147483647 w 204"/>
                <a:gd name="T49" fmla="*/ 2147483647 h 82"/>
                <a:gd name="T50" fmla="*/ 2147483647 w 204"/>
                <a:gd name="T51" fmla="*/ 2147483647 h 82"/>
                <a:gd name="T52" fmla="*/ 2147483647 w 204"/>
                <a:gd name="T53" fmla="*/ 2147483647 h 82"/>
                <a:gd name="T54" fmla="*/ 2147483647 w 204"/>
                <a:gd name="T55" fmla="*/ 2147483647 h 82"/>
                <a:gd name="T56" fmla="*/ 2147483647 w 204"/>
                <a:gd name="T57" fmla="*/ 2147483647 h 82"/>
                <a:gd name="T58" fmla="*/ 2147483647 w 204"/>
                <a:gd name="T59" fmla="*/ 2147483647 h 82"/>
                <a:gd name="T60" fmla="*/ 2147483647 w 204"/>
                <a:gd name="T61" fmla="*/ 2147483647 h 82"/>
                <a:gd name="T62" fmla="*/ 2147483647 w 204"/>
                <a:gd name="T63" fmla="*/ 2147483647 h 82"/>
                <a:gd name="T64" fmla="*/ 2147483647 w 204"/>
                <a:gd name="T65" fmla="*/ 2147483647 h 82"/>
                <a:gd name="T66" fmla="*/ 2147483647 w 204"/>
                <a:gd name="T67" fmla="*/ 2147483647 h 82"/>
                <a:gd name="T68" fmla="*/ 2147483647 w 204"/>
                <a:gd name="T69" fmla="*/ 0 h 82"/>
                <a:gd name="T70" fmla="*/ 2147483647 w 204"/>
                <a:gd name="T71" fmla="*/ 2147483647 h 82"/>
                <a:gd name="T72" fmla="*/ 2147483647 w 204"/>
                <a:gd name="T73" fmla="*/ 2147483647 h 82"/>
                <a:gd name="T74" fmla="*/ 2147483647 w 204"/>
                <a:gd name="T75" fmla="*/ 2147483647 h 82"/>
                <a:gd name="T76" fmla="*/ 2147483647 w 204"/>
                <a:gd name="T77" fmla="*/ 2147483647 h 82"/>
                <a:gd name="T78" fmla="*/ 2147483647 w 204"/>
                <a:gd name="T79" fmla="*/ 2147483647 h 82"/>
                <a:gd name="T80" fmla="*/ 2147483647 w 204"/>
                <a:gd name="T81" fmla="*/ 2147483647 h 82"/>
                <a:gd name="T82" fmla="*/ 2147483647 w 204"/>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32" name="Freeform 45"/>
            <p:cNvSpPr/>
            <p:nvPr/>
          </p:nvSpPr>
          <p:spPr bwMode="auto">
            <a:xfrm>
              <a:off x="2735191" y="2417183"/>
              <a:ext cx="141832" cy="42478"/>
            </a:xfrm>
            <a:custGeom>
              <a:avLst/>
              <a:gdLst>
                <a:gd name="T0" fmla="*/ 0 w 96"/>
                <a:gd name="T1" fmla="*/ 2147483647 h 26"/>
                <a:gd name="T2" fmla="*/ 2147483647 w 96"/>
                <a:gd name="T3" fmla="*/ 2147483647 h 26"/>
                <a:gd name="T4" fmla="*/ 2147483647 w 96"/>
                <a:gd name="T5" fmla="*/ 2147483647 h 26"/>
                <a:gd name="T6" fmla="*/ 2147483647 w 96"/>
                <a:gd name="T7" fmla="*/ 2147483647 h 26"/>
                <a:gd name="T8" fmla="*/ 2147483647 w 96"/>
                <a:gd name="T9" fmla="*/ 2147483647 h 26"/>
                <a:gd name="T10" fmla="*/ 2147483647 w 96"/>
                <a:gd name="T11" fmla="*/ 2147483647 h 26"/>
                <a:gd name="T12" fmla="*/ 2147483647 w 96"/>
                <a:gd name="T13" fmla="*/ 2147483647 h 26"/>
                <a:gd name="T14" fmla="*/ 2147483647 w 96"/>
                <a:gd name="T15" fmla="*/ 2147483647 h 26"/>
                <a:gd name="T16" fmla="*/ 2147483647 w 96"/>
                <a:gd name="T17" fmla="*/ 2147483647 h 26"/>
                <a:gd name="T18" fmla="*/ 2147483647 w 96"/>
                <a:gd name="T19" fmla="*/ 2147483647 h 26"/>
                <a:gd name="T20" fmla="*/ 2147483647 w 96"/>
                <a:gd name="T21" fmla="*/ 2147483647 h 26"/>
                <a:gd name="T22" fmla="*/ 2147483647 w 96"/>
                <a:gd name="T23" fmla="*/ 2147483647 h 26"/>
                <a:gd name="T24" fmla="*/ 2147483647 w 96"/>
                <a:gd name="T25" fmla="*/ 2147483647 h 26"/>
                <a:gd name="T26" fmla="*/ 2147483647 w 96"/>
                <a:gd name="T27" fmla="*/ 0 h 26"/>
                <a:gd name="T28" fmla="*/ 2147483647 w 96"/>
                <a:gd name="T29" fmla="*/ 2147483647 h 26"/>
                <a:gd name="T30" fmla="*/ 2147483647 w 96"/>
                <a:gd name="T31" fmla="*/ 2147483647 h 26"/>
                <a:gd name="T32" fmla="*/ 2147483647 w 96"/>
                <a:gd name="T33" fmla="*/ 2147483647 h 26"/>
                <a:gd name="T34" fmla="*/ 2147483647 w 96"/>
                <a:gd name="T35" fmla="*/ 2147483647 h 26"/>
                <a:gd name="T36" fmla="*/ 2147483647 w 96"/>
                <a:gd name="T37" fmla="*/ 2147483647 h 26"/>
                <a:gd name="T38" fmla="*/ 2147483647 w 96"/>
                <a:gd name="T39" fmla="*/ 2147483647 h 26"/>
                <a:gd name="T40" fmla="*/ 2147483647 w 96"/>
                <a:gd name="T41" fmla="*/ 2147483647 h 26"/>
                <a:gd name="T42" fmla="*/ 0 w 9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33" name="Freeform 46"/>
            <p:cNvSpPr/>
            <p:nvPr/>
          </p:nvSpPr>
          <p:spPr bwMode="auto">
            <a:xfrm>
              <a:off x="2799766" y="2435768"/>
              <a:ext cx="193722" cy="50443"/>
            </a:xfrm>
            <a:custGeom>
              <a:avLst/>
              <a:gdLst>
                <a:gd name="T0" fmla="*/ 2147483647 w 132"/>
                <a:gd name="T1" fmla="*/ 2147483647 h 32"/>
                <a:gd name="T2" fmla="*/ 2147483647 w 132"/>
                <a:gd name="T3" fmla="*/ 2147483647 h 32"/>
                <a:gd name="T4" fmla="*/ 2147483647 w 132"/>
                <a:gd name="T5" fmla="*/ 2147483647 h 32"/>
                <a:gd name="T6" fmla="*/ 2147483647 w 132"/>
                <a:gd name="T7" fmla="*/ 2147483647 h 32"/>
                <a:gd name="T8" fmla="*/ 2147483647 w 132"/>
                <a:gd name="T9" fmla="*/ 2147483647 h 32"/>
                <a:gd name="T10" fmla="*/ 2147483647 w 132"/>
                <a:gd name="T11" fmla="*/ 2147483647 h 32"/>
                <a:gd name="T12" fmla="*/ 0 w 132"/>
                <a:gd name="T13" fmla="*/ 2147483647 h 32"/>
                <a:gd name="T14" fmla="*/ 0 w 132"/>
                <a:gd name="T15" fmla="*/ 2147483647 h 32"/>
                <a:gd name="T16" fmla="*/ 2147483647 w 132"/>
                <a:gd name="T17" fmla="*/ 2147483647 h 32"/>
                <a:gd name="T18" fmla="*/ 2147483647 w 132"/>
                <a:gd name="T19" fmla="*/ 2147483647 h 32"/>
                <a:gd name="T20" fmla="*/ 2147483647 w 132"/>
                <a:gd name="T21" fmla="*/ 2147483647 h 32"/>
                <a:gd name="T22" fmla="*/ 2147483647 w 132"/>
                <a:gd name="T23" fmla="*/ 0 h 32"/>
                <a:gd name="T24" fmla="*/ 2147483647 w 132"/>
                <a:gd name="T25" fmla="*/ 2147483647 h 32"/>
                <a:gd name="T26" fmla="*/ 2147483647 w 132"/>
                <a:gd name="T27" fmla="*/ 2147483647 h 32"/>
                <a:gd name="T28" fmla="*/ 2147483647 w 132"/>
                <a:gd name="T29" fmla="*/ 2147483647 h 32"/>
                <a:gd name="T30" fmla="*/ 2147483647 w 132"/>
                <a:gd name="T31" fmla="*/ 2147483647 h 32"/>
                <a:gd name="T32" fmla="*/ 2147483647 w 132"/>
                <a:gd name="T33" fmla="*/ 2147483647 h 32"/>
                <a:gd name="T34" fmla="*/ 2147483647 w 132"/>
                <a:gd name="T35" fmla="*/ 2147483647 h 32"/>
                <a:gd name="T36" fmla="*/ 2147483647 w 132"/>
                <a:gd name="T37" fmla="*/ 2147483647 h 32"/>
                <a:gd name="T38" fmla="*/ 2147483647 w 132"/>
                <a:gd name="T39" fmla="*/ 2147483647 h 32"/>
                <a:gd name="T40" fmla="*/ 2147483647 w 132"/>
                <a:gd name="T41" fmla="*/ 2147483647 h 32"/>
                <a:gd name="T42" fmla="*/ 2147483647 w 132"/>
                <a:gd name="T43" fmla="*/ 2147483647 h 32"/>
                <a:gd name="T44" fmla="*/ 2147483647 w 132"/>
                <a:gd name="T45" fmla="*/ 0 h 32"/>
                <a:gd name="T46" fmla="*/ 2147483647 w 132"/>
                <a:gd name="T47" fmla="*/ 0 h 32"/>
                <a:gd name="T48" fmla="*/ 2147483647 w 132"/>
                <a:gd name="T49" fmla="*/ 2147483647 h 32"/>
                <a:gd name="T50" fmla="*/ 2147483647 w 132"/>
                <a:gd name="T51" fmla="*/ 2147483647 h 32"/>
                <a:gd name="T52" fmla="*/ 2147483647 w 132"/>
                <a:gd name="T53" fmla="*/ 2147483647 h 32"/>
                <a:gd name="T54" fmla="*/ 2147483647 w 132"/>
                <a:gd name="T55" fmla="*/ 2147483647 h 32"/>
                <a:gd name="T56" fmla="*/ 2147483647 w 132"/>
                <a:gd name="T57" fmla="*/ 2147483647 h 32"/>
                <a:gd name="T58" fmla="*/ 2147483647 w 132"/>
                <a:gd name="T59" fmla="*/ 2147483647 h 32"/>
                <a:gd name="T60" fmla="*/ 2147483647 w 132"/>
                <a:gd name="T61" fmla="*/ 2147483647 h 32"/>
                <a:gd name="T62" fmla="*/ 2147483647 w 132"/>
                <a:gd name="T63" fmla="*/ 2147483647 h 32"/>
                <a:gd name="T64" fmla="*/ 2147483647 w 132"/>
                <a:gd name="T65" fmla="*/ 2147483647 h 32"/>
                <a:gd name="T66" fmla="*/ 2147483647 w 132"/>
                <a:gd name="T67" fmla="*/ 2147483647 h 32"/>
                <a:gd name="T68" fmla="*/ 2147483647 w 132"/>
                <a:gd name="T69" fmla="*/ 2147483647 h 32"/>
                <a:gd name="T70" fmla="*/ 2147483647 w 132"/>
                <a:gd name="T71" fmla="*/ 2147483647 h 32"/>
                <a:gd name="T72" fmla="*/ 2147483647 w 132"/>
                <a:gd name="T73" fmla="*/ 2147483647 h 32"/>
                <a:gd name="T74" fmla="*/ 2147483647 w 132"/>
                <a:gd name="T75" fmla="*/ 2147483647 h 32"/>
                <a:gd name="T76" fmla="*/ 2147483647 w 132"/>
                <a:gd name="T77" fmla="*/ 2147483647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34" name="Freeform 47"/>
            <p:cNvSpPr/>
            <p:nvPr/>
          </p:nvSpPr>
          <p:spPr bwMode="auto">
            <a:xfrm>
              <a:off x="2908158" y="2390634"/>
              <a:ext cx="93402" cy="29203"/>
            </a:xfrm>
            <a:custGeom>
              <a:avLst/>
              <a:gdLst>
                <a:gd name="T0" fmla="*/ 2147483647 w 64"/>
                <a:gd name="T1" fmla="*/ 2147483647 h 18"/>
                <a:gd name="T2" fmla="*/ 2147483647 w 64"/>
                <a:gd name="T3" fmla="*/ 2147483647 h 18"/>
                <a:gd name="T4" fmla="*/ 0 w 64"/>
                <a:gd name="T5" fmla="*/ 2147483647 h 18"/>
                <a:gd name="T6" fmla="*/ 2147483647 w 64"/>
                <a:gd name="T7" fmla="*/ 2147483647 h 18"/>
                <a:gd name="T8" fmla="*/ 2147483647 w 64"/>
                <a:gd name="T9" fmla="*/ 2147483647 h 18"/>
                <a:gd name="T10" fmla="*/ 2147483647 w 64"/>
                <a:gd name="T11" fmla="*/ 2147483647 h 18"/>
                <a:gd name="T12" fmla="*/ 2147483647 w 64"/>
                <a:gd name="T13" fmla="*/ 2147483647 h 18"/>
                <a:gd name="T14" fmla="*/ 2147483647 w 64"/>
                <a:gd name="T15" fmla="*/ 2147483647 h 18"/>
                <a:gd name="T16" fmla="*/ 2147483647 w 64"/>
                <a:gd name="T17" fmla="*/ 0 h 18"/>
                <a:gd name="T18" fmla="*/ 2147483647 w 64"/>
                <a:gd name="T19" fmla="*/ 2147483647 h 18"/>
                <a:gd name="T20" fmla="*/ 2147483647 w 64"/>
                <a:gd name="T21" fmla="*/ 2147483647 h 18"/>
                <a:gd name="T22" fmla="*/ 2147483647 w 64"/>
                <a:gd name="T23" fmla="*/ 2147483647 h 18"/>
                <a:gd name="T24" fmla="*/ 2147483647 w 64"/>
                <a:gd name="T25" fmla="*/ 2147483647 h 18"/>
                <a:gd name="T26" fmla="*/ 2147483647 w 64"/>
                <a:gd name="T27" fmla="*/ 2147483647 h 18"/>
                <a:gd name="T28" fmla="*/ 2147483647 w 64"/>
                <a:gd name="T29" fmla="*/ 2147483647 h 18"/>
                <a:gd name="T30" fmla="*/ 2147483647 w 64"/>
                <a:gd name="T31" fmla="*/ 2147483647 h 18"/>
                <a:gd name="T32" fmla="*/ 2147483647 w 64"/>
                <a:gd name="T33" fmla="*/ 2147483647 h 18"/>
                <a:gd name="T34" fmla="*/ 2147483647 w 64"/>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35" name="Freeform 48"/>
            <p:cNvSpPr/>
            <p:nvPr/>
          </p:nvSpPr>
          <p:spPr bwMode="auto">
            <a:xfrm>
              <a:off x="2970426" y="2496830"/>
              <a:ext cx="107239" cy="66372"/>
            </a:xfrm>
            <a:custGeom>
              <a:avLst/>
              <a:gdLst>
                <a:gd name="T0" fmla="*/ 2147483647 w 74"/>
                <a:gd name="T1" fmla="*/ 2147483647 h 42"/>
                <a:gd name="T2" fmla="*/ 2147483647 w 74"/>
                <a:gd name="T3" fmla="*/ 2147483647 h 42"/>
                <a:gd name="T4" fmla="*/ 2147483647 w 74"/>
                <a:gd name="T5" fmla="*/ 2147483647 h 42"/>
                <a:gd name="T6" fmla="*/ 2147483647 w 74"/>
                <a:gd name="T7" fmla="*/ 2147483647 h 42"/>
                <a:gd name="T8" fmla="*/ 2147483647 w 74"/>
                <a:gd name="T9" fmla="*/ 2147483647 h 42"/>
                <a:gd name="T10" fmla="*/ 2147483647 w 74"/>
                <a:gd name="T11" fmla="*/ 2147483647 h 42"/>
                <a:gd name="T12" fmla="*/ 2147483647 w 74"/>
                <a:gd name="T13" fmla="*/ 2147483647 h 42"/>
                <a:gd name="T14" fmla="*/ 2147483647 w 74"/>
                <a:gd name="T15" fmla="*/ 2147483647 h 42"/>
                <a:gd name="T16" fmla="*/ 2147483647 w 74"/>
                <a:gd name="T17" fmla="*/ 2147483647 h 42"/>
                <a:gd name="T18" fmla="*/ 2147483647 w 74"/>
                <a:gd name="T19" fmla="*/ 2147483647 h 42"/>
                <a:gd name="T20" fmla="*/ 2147483647 w 74"/>
                <a:gd name="T21" fmla="*/ 2147483647 h 42"/>
                <a:gd name="T22" fmla="*/ 2147483647 w 74"/>
                <a:gd name="T23" fmla="*/ 2147483647 h 42"/>
                <a:gd name="T24" fmla="*/ 2147483647 w 74"/>
                <a:gd name="T25" fmla="*/ 2147483647 h 42"/>
                <a:gd name="T26" fmla="*/ 2147483647 w 74"/>
                <a:gd name="T27" fmla="*/ 2147483647 h 42"/>
                <a:gd name="T28" fmla="*/ 2147483647 w 74"/>
                <a:gd name="T29" fmla="*/ 2147483647 h 42"/>
                <a:gd name="T30" fmla="*/ 2147483647 w 74"/>
                <a:gd name="T31" fmla="*/ 2147483647 h 42"/>
                <a:gd name="T32" fmla="*/ 2147483647 w 74"/>
                <a:gd name="T33" fmla="*/ 2147483647 h 42"/>
                <a:gd name="T34" fmla="*/ 2147483647 w 74"/>
                <a:gd name="T35" fmla="*/ 2147483647 h 42"/>
                <a:gd name="T36" fmla="*/ 2147483647 w 74"/>
                <a:gd name="T37" fmla="*/ 2147483647 h 42"/>
                <a:gd name="T38" fmla="*/ 0 w 74"/>
                <a:gd name="T39" fmla="*/ 2147483647 h 42"/>
                <a:gd name="T40" fmla="*/ 2147483647 w 74"/>
                <a:gd name="T41" fmla="*/ 2147483647 h 42"/>
                <a:gd name="T42" fmla="*/ 2147483647 w 74"/>
                <a:gd name="T43" fmla="*/ 2147483647 h 42"/>
                <a:gd name="T44" fmla="*/ 2147483647 w 74"/>
                <a:gd name="T45" fmla="*/ 2147483647 h 42"/>
                <a:gd name="T46" fmla="*/ 2147483647 w 74"/>
                <a:gd name="T47" fmla="*/ 2147483647 h 42"/>
                <a:gd name="T48" fmla="*/ 2147483647 w 74"/>
                <a:gd name="T49" fmla="*/ 2147483647 h 42"/>
                <a:gd name="T50" fmla="*/ 2147483647 w 74"/>
                <a:gd name="T51" fmla="*/ 2147483647 h 42"/>
                <a:gd name="T52" fmla="*/ 2147483647 w 74"/>
                <a:gd name="T53" fmla="*/ 2147483647 h 42"/>
                <a:gd name="T54" fmla="*/ 2147483647 w 74"/>
                <a:gd name="T55" fmla="*/ 2147483647 h 42"/>
                <a:gd name="T56" fmla="*/ 2147483647 w 74"/>
                <a:gd name="T57" fmla="*/ 2147483647 h 42"/>
                <a:gd name="T58" fmla="*/ 2147483647 w 74"/>
                <a:gd name="T59" fmla="*/ 2147483647 h 42"/>
                <a:gd name="T60" fmla="*/ 2147483647 w 74"/>
                <a:gd name="T61" fmla="*/ 2147483647 h 42"/>
                <a:gd name="T62" fmla="*/ 2147483647 w 74"/>
                <a:gd name="T63" fmla="*/ 2147483647 h 42"/>
                <a:gd name="T64" fmla="*/ 2147483647 w 74"/>
                <a:gd name="T65" fmla="*/ 2147483647 h 42"/>
                <a:gd name="T66" fmla="*/ 2147483647 w 74"/>
                <a:gd name="T67" fmla="*/ 0 h 42"/>
                <a:gd name="T68" fmla="*/ 2147483647 w 74"/>
                <a:gd name="T69" fmla="*/ 2147483647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36" name="Freeform 49"/>
            <p:cNvSpPr/>
            <p:nvPr/>
          </p:nvSpPr>
          <p:spPr bwMode="auto">
            <a:xfrm>
              <a:off x="2950823" y="2593733"/>
              <a:ext cx="56503" cy="34513"/>
            </a:xfrm>
            <a:custGeom>
              <a:avLst/>
              <a:gdLst>
                <a:gd name="T0" fmla="*/ 2147483647 w 40"/>
                <a:gd name="T1" fmla="*/ 2147483647 h 22"/>
                <a:gd name="T2" fmla="*/ 2147483647 w 40"/>
                <a:gd name="T3" fmla="*/ 2147483647 h 22"/>
                <a:gd name="T4" fmla="*/ 2147483647 w 40"/>
                <a:gd name="T5" fmla="*/ 2147483647 h 22"/>
                <a:gd name="T6" fmla="*/ 0 w 40"/>
                <a:gd name="T7" fmla="*/ 2147483647 h 22"/>
                <a:gd name="T8" fmla="*/ 2147483647 w 40"/>
                <a:gd name="T9" fmla="*/ 2147483647 h 22"/>
                <a:gd name="T10" fmla="*/ 2147483647 w 40"/>
                <a:gd name="T11" fmla="*/ 2147483647 h 22"/>
                <a:gd name="T12" fmla="*/ 2147483647 w 40"/>
                <a:gd name="T13" fmla="*/ 0 h 22"/>
                <a:gd name="T14" fmla="*/ 2147483647 w 40"/>
                <a:gd name="T15" fmla="*/ 2147483647 h 22"/>
                <a:gd name="T16" fmla="*/ 2147483647 w 40"/>
                <a:gd name="T17" fmla="*/ 2147483647 h 22"/>
                <a:gd name="T18" fmla="*/ 2147483647 w 40"/>
                <a:gd name="T19" fmla="*/ 2147483647 h 22"/>
                <a:gd name="T20" fmla="*/ 2147483647 w 40"/>
                <a:gd name="T21" fmla="*/ 2147483647 h 22"/>
                <a:gd name="T22" fmla="*/ 2147483647 w 40"/>
                <a:gd name="T23" fmla="*/ 2147483647 h 22"/>
                <a:gd name="T24" fmla="*/ 2147483647 w 40"/>
                <a:gd name="T25" fmla="*/ 214748364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37" name="Freeform 50"/>
            <p:cNvSpPr/>
            <p:nvPr/>
          </p:nvSpPr>
          <p:spPr bwMode="auto">
            <a:xfrm>
              <a:off x="3073053" y="2697274"/>
              <a:ext cx="117617" cy="66372"/>
            </a:xfrm>
            <a:custGeom>
              <a:avLst/>
              <a:gdLst>
                <a:gd name="T0" fmla="*/ 2147483647 w 80"/>
                <a:gd name="T1" fmla="*/ 2147483647 h 42"/>
                <a:gd name="T2" fmla="*/ 2147483647 w 80"/>
                <a:gd name="T3" fmla="*/ 2147483647 h 42"/>
                <a:gd name="T4" fmla="*/ 2147483647 w 80"/>
                <a:gd name="T5" fmla="*/ 2147483647 h 42"/>
                <a:gd name="T6" fmla="*/ 2147483647 w 80"/>
                <a:gd name="T7" fmla="*/ 2147483647 h 42"/>
                <a:gd name="T8" fmla="*/ 2147483647 w 80"/>
                <a:gd name="T9" fmla="*/ 2147483647 h 42"/>
                <a:gd name="T10" fmla="*/ 2147483647 w 80"/>
                <a:gd name="T11" fmla="*/ 2147483647 h 42"/>
                <a:gd name="T12" fmla="*/ 2147483647 w 80"/>
                <a:gd name="T13" fmla="*/ 2147483647 h 42"/>
                <a:gd name="T14" fmla="*/ 2147483647 w 80"/>
                <a:gd name="T15" fmla="*/ 2147483647 h 42"/>
                <a:gd name="T16" fmla="*/ 2147483647 w 80"/>
                <a:gd name="T17" fmla="*/ 2147483647 h 42"/>
                <a:gd name="T18" fmla="*/ 2147483647 w 80"/>
                <a:gd name="T19" fmla="*/ 2147483647 h 42"/>
                <a:gd name="T20" fmla="*/ 2147483647 w 80"/>
                <a:gd name="T21" fmla="*/ 2147483647 h 42"/>
                <a:gd name="T22" fmla="*/ 2147483647 w 80"/>
                <a:gd name="T23" fmla="*/ 2147483647 h 42"/>
                <a:gd name="T24" fmla="*/ 2147483647 w 80"/>
                <a:gd name="T25" fmla="*/ 2147483647 h 42"/>
                <a:gd name="T26" fmla="*/ 2147483647 w 80"/>
                <a:gd name="T27" fmla="*/ 2147483647 h 42"/>
                <a:gd name="T28" fmla="*/ 0 w 80"/>
                <a:gd name="T29" fmla="*/ 2147483647 h 42"/>
                <a:gd name="T30" fmla="*/ 2147483647 w 80"/>
                <a:gd name="T31" fmla="*/ 2147483647 h 42"/>
                <a:gd name="T32" fmla="*/ 2147483647 w 80"/>
                <a:gd name="T33" fmla="*/ 2147483647 h 42"/>
                <a:gd name="T34" fmla="*/ 2147483647 w 80"/>
                <a:gd name="T35" fmla="*/ 0 h 42"/>
                <a:gd name="T36" fmla="*/ 2147483647 w 80"/>
                <a:gd name="T37" fmla="*/ 2147483647 h 42"/>
                <a:gd name="T38" fmla="*/ 2147483647 w 80"/>
                <a:gd name="T39" fmla="*/ 2147483647 h 42"/>
                <a:gd name="T40" fmla="*/ 2147483647 w 80"/>
                <a:gd name="T41" fmla="*/ 2147483647 h 42"/>
                <a:gd name="T42" fmla="*/ 2147483647 w 80"/>
                <a:gd name="T43" fmla="*/ 2147483647 h 42"/>
                <a:gd name="T44" fmla="*/ 2147483647 w 80"/>
                <a:gd name="T45" fmla="*/ 2147483647 h 42"/>
                <a:gd name="T46" fmla="*/ 2147483647 w 80"/>
                <a:gd name="T47" fmla="*/ 2147483647 h 42"/>
                <a:gd name="T48" fmla="*/ 2147483647 w 80"/>
                <a:gd name="T49" fmla="*/ 2147483647 h 42"/>
                <a:gd name="T50" fmla="*/ 2147483647 w 80"/>
                <a:gd name="T51" fmla="*/ 2147483647 h 42"/>
                <a:gd name="T52" fmla="*/ 2147483647 w 80"/>
                <a:gd name="T53" fmla="*/ 2147483647 h 42"/>
                <a:gd name="T54" fmla="*/ 2147483647 w 80"/>
                <a:gd name="T55" fmla="*/ 2147483647 h 42"/>
                <a:gd name="T56" fmla="*/ 2147483647 w 80"/>
                <a:gd name="T57" fmla="*/ 2147483647 h 42"/>
                <a:gd name="T58" fmla="*/ 2147483647 w 8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38" name="Freeform 51"/>
            <p:cNvSpPr/>
            <p:nvPr/>
          </p:nvSpPr>
          <p:spPr bwMode="auto">
            <a:xfrm>
              <a:off x="3028081" y="2435768"/>
              <a:ext cx="96861" cy="38495"/>
            </a:xfrm>
            <a:custGeom>
              <a:avLst/>
              <a:gdLst>
                <a:gd name="T0" fmla="*/ 2147483647 w 66"/>
                <a:gd name="T1" fmla="*/ 2147483647 h 24"/>
                <a:gd name="T2" fmla="*/ 2147483647 w 66"/>
                <a:gd name="T3" fmla="*/ 2147483647 h 24"/>
                <a:gd name="T4" fmla="*/ 2147483647 w 66"/>
                <a:gd name="T5" fmla="*/ 2147483647 h 24"/>
                <a:gd name="T6" fmla="*/ 2147483647 w 66"/>
                <a:gd name="T7" fmla="*/ 2147483647 h 24"/>
                <a:gd name="T8" fmla="*/ 2147483647 w 66"/>
                <a:gd name="T9" fmla="*/ 2147483647 h 24"/>
                <a:gd name="T10" fmla="*/ 2147483647 w 66"/>
                <a:gd name="T11" fmla="*/ 2147483647 h 24"/>
                <a:gd name="T12" fmla="*/ 2147483647 w 66"/>
                <a:gd name="T13" fmla="*/ 2147483647 h 24"/>
                <a:gd name="T14" fmla="*/ 2147483647 w 66"/>
                <a:gd name="T15" fmla="*/ 2147483647 h 24"/>
                <a:gd name="T16" fmla="*/ 2147483647 w 66"/>
                <a:gd name="T17" fmla="*/ 2147483647 h 24"/>
                <a:gd name="T18" fmla="*/ 2147483647 w 66"/>
                <a:gd name="T19" fmla="*/ 2147483647 h 24"/>
                <a:gd name="T20" fmla="*/ 2147483647 w 66"/>
                <a:gd name="T21" fmla="*/ 0 h 24"/>
                <a:gd name="T22" fmla="*/ 2147483647 w 66"/>
                <a:gd name="T23" fmla="*/ 0 h 24"/>
                <a:gd name="T24" fmla="*/ 2147483647 w 66"/>
                <a:gd name="T25" fmla="*/ 2147483647 h 24"/>
                <a:gd name="T26" fmla="*/ 2147483647 w 66"/>
                <a:gd name="T27" fmla="*/ 2147483647 h 24"/>
                <a:gd name="T28" fmla="*/ 2147483647 w 66"/>
                <a:gd name="T29" fmla="*/ 0 h 24"/>
                <a:gd name="T30" fmla="*/ 2147483647 w 66"/>
                <a:gd name="T31" fmla="*/ 2147483647 h 24"/>
                <a:gd name="T32" fmla="*/ 2147483647 w 66"/>
                <a:gd name="T33" fmla="*/ 2147483647 h 24"/>
                <a:gd name="T34" fmla="*/ 2147483647 w 66"/>
                <a:gd name="T35" fmla="*/ 2147483647 h 24"/>
                <a:gd name="T36" fmla="*/ 2147483647 w 66"/>
                <a:gd name="T37" fmla="*/ 2147483647 h 24"/>
                <a:gd name="T38" fmla="*/ 2147483647 w 66"/>
                <a:gd name="T39" fmla="*/ 2147483647 h 24"/>
                <a:gd name="T40" fmla="*/ 2147483647 w 66"/>
                <a:gd name="T41" fmla="*/ 2147483647 h 24"/>
                <a:gd name="T42" fmla="*/ 2147483647 w 66"/>
                <a:gd name="T43" fmla="*/ 2147483647 h 24"/>
                <a:gd name="T44" fmla="*/ 2147483647 w 66"/>
                <a:gd name="T45" fmla="*/ 2147483647 h 24"/>
                <a:gd name="T46" fmla="*/ 2147483647 w 66"/>
                <a:gd name="T47" fmla="*/ 2147483647 h 24"/>
                <a:gd name="T48" fmla="*/ 2147483647 w 66"/>
                <a:gd name="T49" fmla="*/ 2147483647 h 24"/>
                <a:gd name="T50" fmla="*/ 2147483647 w 66"/>
                <a:gd name="T51" fmla="*/ 2147483647 h 24"/>
                <a:gd name="T52" fmla="*/ 2147483647 w 66"/>
                <a:gd name="T53" fmla="*/ 2147483647 h 24"/>
                <a:gd name="T54" fmla="*/ 2147483647 w 66"/>
                <a:gd name="T55" fmla="*/ 2147483647 h 24"/>
                <a:gd name="T56" fmla="*/ 2147483647 w 66"/>
                <a:gd name="T57" fmla="*/ 2147483647 h 24"/>
                <a:gd name="T58" fmla="*/ 0 w 66"/>
                <a:gd name="T59" fmla="*/ 2147483647 h 24"/>
                <a:gd name="T60" fmla="*/ 0 w 66"/>
                <a:gd name="T61" fmla="*/ 2147483647 h 24"/>
                <a:gd name="T62" fmla="*/ 0 w 66"/>
                <a:gd name="T63" fmla="*/ 2147483647 h 24"/>
                <a:gd name="T64" fmla="*/ 2147483647 w 66"/>
                <a:gd name="T65" fmla="*/ 2147483647 h 24"/>
                <a:gd name="T66" fmla="*/ 2147483647 w 66"/>
                <a:gd name="T67" fmla="*/ 0 h 24"/>
                <a:gd name="T68" fmla="*/ 2147483647 w 66"/>
                <a:gd name="T69" fmla="*/ 2147483647 h 24"/>
                <a:gd name="T70" fmla="*/ 2147483647 w 66"/>
                <a:gd name="T71" fmla="*/ 2147483647 h 24"/>
                <a:gd name="T72" fmla="*/ 2147483647 w 66"/>
                <a:gd name="T73" fmla="*/ 2147483647 h 24"/>
                <a:gd name="T74" fmla="*/ 2147483647 w 66"/>
                <a:gd name="T75" fmla="*/ 2147483647 h 24"/>
                <a:gd name="T76" fmla="*/ 2147483647 w 6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39" name="Freeform 52"/>
            <p:cNvSpPr/>
            <p:nvPr/>
          </p:nvSpPr>
          <p:spPr bwMode="auto">
            <a:xfrm>
              <a:off x="3156077" y="2426475"/>
              <a:ext cx="237541" cy="59734"/>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0 w 164"/>
                <a:gd name="T17" fmla="*/ 2147483647 h 38"/>
                <a:gd name="T18" fmla="*/ 2147483647 w 164"/>
                <a:gd name="T19" fmla="*/ 2147483647 h 38"/>
                <a:gd name="T20" fmla="*/ 2147483647 w 164"/>
                <a:gd name="T21" fmla="*/ 0 h 38"/>
                <a:gd name="T22" fmla="*/ 2147483647 w 164"/>
                <a:gd name="T23" fmla="*/ 2147483647 h 38"/>
                <a:gd name="T24" fmla="*/ 2147483647 w 164"/>
                <a:gd name="T25" fmla="*/ 2147483647 h 38"/>
                <a:gd name="T26" fmla="*/ 2147483647 w 164"/>
                <a:gd name="T27" fmla="*/ 2147483647 h 38"/>
                <a:gd name="T28" fmla="*/ 2147483647 w 164"/>
                <a:gd name="T29" fmla="*/ 2147483647 h 38"/>
                <a:gd name="T30" fmla="*/ 2147483647 w 164"/>
                <a:gd name="T31" fmla="*/ 2147483647 h 38"/>
                <a:gd name="T32" fmla="*/ 2147483647 w 164"/>
                <a:gd name="T33" fmla="*/ 2147483647 h 38"/>
                <a:gd name="T34" fmla="*/ 2147483647 w 164"/>
                <a:gd name="T35" fmla="*/ 2147483647 h 38"/>
                <a:gd name="T36" fmla="*/ 2147483647 w 164"/>
                <a:gd name="T37" fmla="*/ 2147483647 h 38"/>
                <a:gd name="T38" fmla="*/ 2147483647 w 164"/>
                <a:gd name="T39" fmla="*/ 2147483647 h 38"/>
                <a:gd name="T40" fmla="*/ 2147483647 w 164"/>
                <a:gd name="T41" fmla="*/ 2147483647 h 38"/>
                <a:gd name="T42" fmla="*/ 2147483647 w 164"/>
                <a:gd name="T43" fmla="*/ 2147483647 h 38"/>
                <a:gd name="T44" fmla="*/ 2147483647 w 164"/>
                <a:gd name="T45" fmla="*/ 2147483647 h 38"/>
                <a:gd name="T46" fmla="*/ 2147483647 w 164"/>
                <a:gd name="T47" fmla="*/ 2147483647 h 38"/>
                <a:gd name="T48" fmla="*/ 2147483647 w 164"/>
                <a:gd name="T49" fmla="*/ 2147483647 h 38"/>
                <a:gd name="T50" fmla="*/ 2147483647 w 164"/>
                <a:gd name="T51" fmla="*/ 2147483647 h 38"/>
                <a:gd name="T52" fmla="*/ 2147483647 w 164"/>
                <a:gd name="T53" fmla="*/ 2147483647 h 38"/>
                <a:gd name="T54" fmla="*/ 2147483647 w 164"/>
                <a:gd name="T55" fmla="*/ 2147483647 h 38"/>
                <a:gd name="T56" fmla="*/ 2147483647 w 164"/>
                <a:gd name="T57" fmla="*/ 2147483647 h 38"/>
                <a:gd name="T58" fmla="*/ 2147483647 w 164"/>
                <a:gd name="T59" fmla="*/ 2147483647 h 38"/>
                <a:gd name="T60" fmla="*/ 2147483647 w 164"/>
                <a:gd name="T61" fmla="*/ 2147483647 h 38"/>
                <a:gd name="T62" fmla="*/ 2147483647 w 164"/>
                <a:gd name="T63" fmla="*/ 2147483647 h 38"/>
                <a:gd name="T64" fmla="*/ 2147483647 w 164"/>
                <a:gd name="T65" fmla="*/ 2147483647 h 38"/>
                <a:gd name="T66" fmla="*/ 2147483647 w 164"/>
                <a:gd name="T67" fmla="*/ 2147483647 h 38"/>
                <a:gd name="T68" fmla="*/ 2147483647 w 164"/>
                <a:gd name="T69" fmla="*/ 2147483647 h 38"/>
                <a:gd name="T70" fmla="*/ 2147483647 w 164"/>
                <a:gd name="T71" fmla="*/ 2147483647 h 38"/>
                <a:gd name="T72" fmla="*/ 2147483647 w 164"/>
                <a:gd name="T73" fmla="*/ 2147483647 h 38"/>
                <a:gd name="T74" fmla="*/ 2147483647 w 164"/>
                <a:gd name="T75" fmla="*/ 2147483647 h 38"/>
                <a:gd name="T76" fmla="*/ 2147483647 w 164"/>
                <a:gd name="T77" fmla="*/ 2147483647 h 38"/>
                <a:gd name="T78" fmla="*/ 2147483647 w 164"/>
                <a:gd name="T79" fmla="*/ 2147483647 h 38"/>
                <a:gd name="T80" fmla="*/ 2147483647 w 164"/>
                <a:gd name="T81" fmla="*/ 2147483647 h 38"/>
                <a:gd name="T82" fmla="*/ 2147483647 w 164"/>
                <a:gd name="T83" fmla="*/ 2147483647 h 38"/>
                <a:gd name="T84" fmla="*/ 2147483647 w 164"/>
                <a:gd name="T85" fmla="*/ 2147483647 h 38"/>
                <a:gd name="T86" fmla="*/ 2147483647 w 164"/>
                <a:gd name="T87" fmla="*/ 2147483647 h 38"/>
                <a:gd name="T88" fmla="*/ 2147483647 w 164"/>
                <a:gd name="T89" fmla="*/ 2147483647 h 38"/>
                <a:gd name="T90" fmla="*/ 2147483647 w 164"/>
                <a:gd name="T91" fmla="*/ 2147483647 h 38"/>
                <a:gd name="T92" fmla="*/ 2147483647 w 164"/>
                <a:gd name="T93" fmla="*/ 2147483647 h 38"/>
                <a:gd name="T94" fmla="*/ 2147483647 w 164"/>
                <a:gd name="T95" fmla="*/ 2147483647 h 38"/>
                <a:gd name="T96" fmla="*/ 2147483647 w 164"/>
                <a:gd name="T97" fmla="*/ 2147483647 h 38"/>
                <a:gd name="T98" fmla="*/ 2147483647 w 164"/>
                <a:gd name="T99" fmla="*/ 2147483647 h 38"/>
                <a:gd name="T100" fmla="*/ 2147483647 w 164"/>
                <a:gd name="T101" fmla="*/ 2147483647 h 38"/>
                <a:gd name="T102" fmla="*/ 2147483647 w 164"/>
                <a:gd name="T103" fmla="*/ 2147483647 h 38"/>
                <a:gd name="T104" fmla="*/ 2147483647 w 164"/>
                <a:gd name="T105" fmla="*/ 2147483647 h 38"/>
                <a:gd name="T106" fmla="*/ 2147483647 w 164"/>
                <a:gd name="T107" fmla="*/ 2147483647 h 38"/>
                <a:gd name="T108" fmla="*/ 2147483647 w 164"/>
                <a:gd name="T109" fmla="*/ 2147483647 h 38"/>
                <a:gd name="T110" fmla="*/ 2147483647 w 164"/>
                <a:gd name="T111" fmla="*/ 2147483647 h 38"/>
                <a:gd name="T112" fmla="*/ 2147483647 w 164"/>
                <a:gd name="T113" fmla="*/ 2147483647 h 38"/>
                <a:gd name="T114" fmla="*/ 2147483647 w 164"/>
                <a:gd name="T115" fmla="*/ 2147483647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40" name="Freeform 53"/>
            <p:cNvSpPr/>
            <p:nvPr/>
          </p:nvSpPr>
          <p:spPr bwMode="auto">
            <a:xfrm>
              <a:off x="3118024" y="2460990"/>
              <a:ext cx="46124" cy="22567"/>
            </a:xfrm>
            <a:custGeom>
              <a:avLst/>
              <a:gdLst>
                <a:gd name="T0" fmla="*/ 2147483647 w 30"/>
                <a:gd name="T1" fmla="*/ 2147483647 h 14"/>
                <a:gd name="T2" fmla="*/ 2147483647 w 30"/>
                <a:gd name="T3" fmla="*/ 2147483647 h 14"/>
                <a:gd name="T4" fmla="*/ 2147483647 w 30"/>
                <a:gd name="T5" fmla="*/ 2147483647 h 14"/>
                <a:gd name="T6" fmla="*/ 2147483647 w 30"/>
                <a:gd name="T7" fmla="*/ 2147483647 h 14"/>
                <a:gd name="T8" fmla="*/ 2147483647 w 30"/>
                <a:gd name="T9" fmla="*/ 2147483647 h 14"/>
                <a:gd name="T10" fmla="*/ 0 w 30"/>
                <a:gd name="T11" fmla="*/ 2147483647 h 14"/>
                <a:gd name="T12" fmla="*/ 2147483647 w 30"/>
                <a:gd name="T13" fmla="*/ 2147483647 h 14"/>
                <a:gd name="T14" fmla="*/ 2147483647 w 30"/>
                <a:gd name="T15" fmla="*/ 0 h 14"/>
                <a:gd name="T16" fmla="*/ 2147483647 w 30"/>
                <a:gd name="T17" fmla="*/ 0 h 14"/>
                <a:gd name="T18" fmla="*/ 2147483647 w 30"/>
                <a:gd name="T19" fmla="*/ 2147483647 h 14"/>
                <a:gd name="T20" fmla="*/ 2147483647 w 30"/>
                <a:gd name="T21" fmla="*/ 2147483647 h 14"/>
                <a:gd name="T22" fmla="*/ 2147483647 w 30"/>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41" name="Freeform 54"/>
            <p:cNvSpPr/>
            <p:nvPr/>
          </p:nvSpPr>
          <p:spPr bwMode="auto">
            <a:xfrm>
              <a:off x="3166455" y="2390634"/>
              <a:ext cx="51890" cy="29203"/>
            </a:xfrm>
            <a:custGeom>
              <a:avLst/>
              <a:gdLst>
                <a:gd name="T0" fmla="*/ 2147483647 w 36"/>
                <a:gd name="T1" fmla="*/ 2147483647 h 18"/>
                <a:gd name="T2" fmla="*/ 2147483647 w 36"/>
                <a:gd name="T3" fmla="*/ 2147483647 h 18"/>
                <a:gd name="T4" fmla="*/ 2147483647 w 36"/>
                <a:gd name="T5" fmla="*/ 2147483647 h 18"/>
                <a:gd name="T6" fmla="*/ 2147483647 w 36"/>
                <a:gd name="T7" fmla="*/ 2147483647 h 18"/>
                <a:gd name="T8" fmla="*/ 2147483647 w 36"/>
                <a:gd name="T9" fmla="*/ 2147483647 h 18"/>
                <a:gd name="T10" fmla="*/ 2147483647 w 36"/>
                <a:gd name="T11" fmla="*/ 2147483647 h 18"/>
                <a:gd name="T12" fmla="*/ 2147483647 w 36"/>
                <a:gd name="T13" fmla="*/ 2147483647 h 18"/>
                <a:gd name="T14" fmla="*/ 2147483647 w 36"/>
                <a:gd name="T15" fmla="*/ 2147483647 h 18"/>
                <a:gd name="T16" fmla="*/ 2147483647 w 36"/>
                <a:gd name="T17" fmla="*/ 2147483647 h 18"/>
                <a:gd name="T18" fmla="*/ 0 w 36"/>
                <a:gd name="T19" fmla="*/ 2147483647 h 18"/>
                <a:gd name="T20" fmla="*/ 2147483647 w 36"/>
                <a:gd name="T21" fmla="*/ 2147483647 h 18"/>
                <a:gd name="T22" fmla="*/ 2147483647 w 36"/>
                <a:gd name="T23" fmla="*/ 0 h 18"/>
                <a:gd name="T24" fmla="*/ 2147483647 w 36"/>
                <a:gd name="T25" fmla="*/ 0 h 18"/>
                <a:gd name="T26" fmla="*/ 2147483647 w 36"/>
                <a:gd name="T27" fmla="*/ 0 h 18"/>
                <a:gd name="T28" fmla="*/ 2147483647 w 36"/>
                <a:gd name="T29" fmla="*/ 2147483647 h 18"/>
                <a:gd name="T30" fmla="*/ 2147483647 w 3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42" name="Freeform 55"/>
            <p:cNvSpPr/>
            <p:nvPr/>
          </p:nvSpPr>
          <p:spPr bwMode="auto">
            <a:xfrm>
              <a:off x="3234488" y="2314970"/>
              <a:ext cx="556952" cy="136727"/>
            </a:xfrm>
            <a:custGeom>
              <a:avLst/>
              <a:gdLst>
                <a:gd name="T0" fmla="*/ 2147483647 w 382"/>
                <a:gd name="T1" fmla="*/ 2147483647 h 86"/>
                <a:gd name="T2" fmla="*/ 2147483647 w 382"/>
                <a:gd name="T3" fmla="*/ 2147483647 h 86"/>
                <a:gd name="T4" fmla="*/ 2147483647 w 382"/>
                <a:gd name="T5" fmla="*/ 2147483647 h 86"/>
                <a:gd name="T6" fmla="*/ 2147483647 w 382"/>
                <a:gd name="T7" fmla="*/ 2147483647 h 86"/>
                <a:gd name="T8" fmla="*/ 2147483647 w 382"/>
                <a:gd name="T9" fmla="*/ 2147483647 h 86"/>
                <a:gd name="T10" fmla="*/ 2147483647 w 382"/>
                <a:gd name="T11" fmla="*/ 2147483647 h 86"/>
                <a:gd name="T12" fmla="*/ 2147483647 w 382"/>
                <a:gd name="T13" fmla="*/ 2147483647 h 86"/>
                <a:gd name="T14" fmla="*/ 2147483647 w 382"/>
                <a:gd name="T15" fmla="*/ 2147483647 h 86"/>
                <a:gd name="T16" fmla="*/ 2147483647 w 382"/>
                <a:gd name="T17" fmla="*/ 2147483647 h 86"/>
                <a:gd name="T18" fmla="*/ 2147483647 w 382"/>
                <a:gd name="T19" fmla="*/ 2147483647 h 86"/>
                <a:gd name="T20" fmla="*/ 2147483647 w 382"/>
                <a:gd name="T21" fmla="*/ 2147483647 h 86"/>
                <a:gd name="T22" fmla="*/ 2147483647 w 382"/>
                <a:gd name="T23" fmla="*/ 2147483647 h 86"/>
                <a:gd name="T24" fmla="*/ 2147483647 w 382"/>
                <a:gd name="T25" fmla="*/ 2147483647 h 86"/>
                <a:gd name="T26" fmla="*/ 2147483647 w 382"/>
                <a:gd name="T27" fmla="*/ 2147483647 h 86"/>
                <a:gd name="T28" fmla="*/ 2147483647 w 382"/>
                <a:gd name="T29" fmla="*/ 2147483647 h 86"/>
                <a:gd name="T30" fmla="*/ 2147483647 w 382"/>
                <a:gd name="T31" fmla="*/ 2147483647 h 86"/>
                <a:gd name="T32" fmla="*/ 2147483647 w 382"/>
                <a:gd name="T33" fmla="*/ 2147483647 h 86"/>
                <a:gd name="T34" fmla="*/ 2147483647 w 382"/>
                <a:gd name="T35" fmla="*/ 2147483647 h 86"/>
                <a:gd name="T36" fmla="*/ 2147483647 w 382"/>
                <a:gd name="T37" fmla="*/ 2147483647 h 86"/>
                <a:gd name="T38" fmla="*/ 2147483647 w 382"/>
                <a:gd name="T39" fmla="*/ 2147483647 h 86"/>
                <a:gd name="T40" fmla="*/ 2147483647 w 382"/>
                <a:gd name="T41" fmla="*/ 2147483647 h 86"/>
                <a:gd name="T42" fmla="*/ 2147483647 w 382"/>
                <a:gd name="T43" fmla="*/ 2147483647 h 86"/>
                <a:gd name="T44" fmla="*/ 2147483647 w 382"/>
                <a:gd name="T45" fmla="*/ 2147483647 h 86"/>
                <a:gd name="T46" fmla="*/ 2147483647 w 382"/>
                <a:gd name="T47" fmla="*/ 2147483647 h 86"/>
                <a:gd name="T48" fmla="*/ 2147483647 w 382"/>
                <a:gd name="T49" fmla="*/ 2147483647 h 86"/>
                <a:gd name="T50" fmla="*/ 2147483647 w 382"/>
                <a:gd name="T51" fmla="*/ 2147483647 h 86"/>
                <a:gd name="T52" fmla="*/ 0 w 382"/>
                <a:gd name="T53" fmla="*/ 2147483647 h 86"/>
                <a:gd name="T54" fmla="*/ 2147483647 w 382"/>
                <a:gd name="T55" fmla="*/ 2147483647 h 86"/>
                <a:gd name="T56" fmla="*/ 2147483647 w 382"/>
                <a:gd name="T57" fmla="*/ 2147483647 h 86"/>
                <a:gd name="T58" fmla="*/ 2147483647 w 382"/>
                <a:gd name="T59" fmla="*/ 2147483647 h 86"/>
                <a:gd name="T60" fmla="*/ 2147483647 w 382"/>
                <a:gd name="T61" fmla="*/ 2147483647 h 86"/>
                <a:gd name="T62" fmla="*/ 2147483647 w 382"/>
                <a:gd name="T63" fmla="*/ 2147483647 h 86"/>
                <a:gd name="T64" fmla="*/ 2147483647 w 382"/>
                <a:gd name="T65" fmla="*/ 2147483647 h 86"/>
                <a:gd name="T66" fmla="*/ 2147483647 w 382"/>
                <a:gd name="T67" fmla="*/ 2147483647 h 86"/>
                <a:gd name="T68" fmla="*/ 2147483647 w 382"/>
                <a:gd name="T69" fmla="*/ 2147483647 h 86"/>
                <a:gd name="T70" fmla="*/ 2147483647 w 382"/>
                <a:gd name="T71" fmla="*/ 2147483647 h 86"/>
                <a:gd name="T72" fmla="*/ 2147483647 w 382"/>
                <a:gd name="T73" fmla="*/ 2147483647 h 86"/>
                <a:gd name="T74" fmla="*/ 2147483647 w 382"/>
                <a:gd name="T75" fmla="*/ 2147483647 h 86"/>
                <a:gd name="T76" fmla="*/ 2147483647 w 382"/>
                <a:gd name="T77" fmla="*/ 2147483647 h 86"/>
                <a:gd name="T78" fmla="*/ 2147483647 w 382"/>
                <a:gd name="T79" fmla="*/ 2147483647 h 86"/>
                <a:gd name="T80" fmla="*/ 2147483647 w 382"/>
                <a:gd name="T81" fmla="*/ 2147483647 h 86"/>
                <a:gd name="T82" fmla="*/ 2147483647 w 382"/>
                <a:gd name="T83" fmla="*/ 2147483647 h 86"/>
                <a:gd name="T84" fmla="*/ 2147483647 w 382"/>
                <a:gd name="T85" fmla="*/ 2147483647 h 86"/>
                <a:gd name="T86" fmla="*/ 2147483647 w 382"/>
                <a:gd name="T87" fmla="*/ 2147483647 h 86"/>
                <a:gd name="T88" fmla="*/ 2147483647 w 382"/>
                <a:gd name="T89" fmla="*/ 2147483647 h 86"/>
                <a:gd name="T90" fmla="*/ 2147483647 w 382"/>
                <a:gd name="T91" fmla="*/ 2147483647 h 86"/>
                <a:gd name="T92" fmla="*/ 2147483647 w 382"/>
                <a:gd name="T93" fmla="*/ 2147483647 h 86"/>
                <a:gd name="T94" fmla="*/ 2147483647 w 382"/>
                <a:gd name="T95" fmla="*/ 2147483647 h 86"/>
                <a:gd name="T96" fmla="*/ 2147483647 w 382"/>
                <a:gd name="T97" fmla="*/ 0 h 86"/>
                <a:gd name="T98" fmla="*/ 2147483647 w 382"/>
                <a:gd name="T99" fmla="*/ 2147483647 h 86"/>
                <a:gd name="T100" fmla="*/ 2147483647 w 382"/>
                <a:gd name="T101" fmla="*/ 2147483647 h 86"/>
                <a:gd name="T102" fmla="*/ 2147483647 w 382"/>
                <a:gd name="T103" fmla="*/ 2147483647 h 86"/>
                <a:gd name="T104" fmla="*/ 2147483647 w 382"/>
                <a:gd name="T105" fmla="*/ 2147483647 h 86"/>
                <a:gd name="T106" fmla="*/ 2147483647 w 382"/>
                <a:gd name="T107" fmla="*/ 2147483647 h 86"/>
                <a:gd name="T108" fmla="*/ 2147483647 w 382"/>
                <a:gd name="T109" fmla="*/ 2147483647 h 86"/>
                <a:gd name="T110" fmla="*/ 2147483647 w 382"/>
                <a:gd name="T111" fmla="*/ 2147483647 h 86"/>
                <a:gd name="T112" fmla="*/ 2147483647 w 382"/>
                <a:gd name="T113" fmla="*/ 2147483647 h 86"/>
                <a:gd name="T114" fmla="*/ 2147483647 w 382"/>
                <a:gd name="T115" fmla="*/ 2147483647 h 86"/>
                <a:gd name="T116" fmla="*/ 2147483647 w 382"/>
                <a:gd name="T117" fmla="*/ 2147483647 h 86"/>
                <a:gd name="T118" fmla="*/ 2147483647 w 382"/>
                <a:gd name="T119" fmla="*/ 2147483647 h 86"/>
                <a:gd name="T120" fmla="*/ 2147483647 w 382"/>
                <a:gd name="T121" fmla="*/ 2147483647 h 86"/>
                <a:gd name="T122" fmla="*/ 2147483647 w 382"/>
                <a:gd name="T123" fmla="*/ 2147483647 h 86"/>
                <a:gd name="T124" fmla="*/ 2147483647 w 382"/>
                <a:gd name="T125" fmla="*/ 2147483647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43" name="Freeform 56"/>
            <p:cNvSpPr/>
            <p:nvPr/>
          </p:nvSpPr>
          <p:spPr bwMode="auto">
            <a:xfrm>
              <a:off x="3151464" y="2502140"/>
              <a:ext cx="415120" cy="300003"/>
            </a:xfrm>
            <a:custGeom>
              <a:avLst/>
              <a:gdLst>
                <a:gd name="T0" fmla="*/ 2147483647 w 284"/>
                <a:gd name="T1" fmla="*/ 2147483647 h 190"/>
                <a:gd name="T2" fmla="*/ 2147483647 w 284"/>
                <a:gd name="T3" fmla="*/ 2147483647 h 190"/>
                <a:gd name="T4" fmla="*/ 2147483647 w 284"/>
                <a:gd name="T5" fmla="*/ 2147483647 h 190"/>
                <a:gd name="T6" fmla="*/ 2147483647 w 284"/>
                <a:gd name="T7" fmla="*/ 2147483647 h 190"/>
                <a:gd name="T8" fmla="*/ 2147483647 w 284"/>
                <a:gd name="T9" fmla="*/ 2147483647 h 190"/>
                <a:gd name="T10" fmla="*/ 2147483647 w 284"/>
                <a:gd name="T11" fmla="*/ 2147483647 h 190"/>
                <a:gd name="T12" fmla="*/ 2147483647 w 284"/>
                <a:gd name="T13" fmla="*/ 2147483647 h 190"/>
                <a:gd name="T14" fmla="*/ 2147483647 w 284"/>
                <a:gd name="T15" fmla="*/ 2147483647 h 190"/>
                <a:gd name="T16" fmla="*/ 2147483647 w 284"/>
                <a:gd name="T17" fmla="*/ 2147483647 h 190"/>
                <a:gd name="T18" fmla="*/ 2147483647 w 284"/>
                <a:gd name="T19" fmla="*/ 2147483647 h 190"/>
                <a:gd name="T20" fmla="*/ 2147483647 w 284"/>
                <a:gd name="T21" fmla="*/ 2147483647 h 190"/>
                <a:gd name="T22" fmla="*/ 2147483647 w 284"/>
                <a:gd name="T23" fmla="*/ 2147483647 h 190"/>
                <a:gd name="T24" fmla="*/ 2147483647 w 284"/>
                <a:gd name="T25" fmla="*/ 2147483647 h 190"/>
                <a:gd name="T26" fmla="*/ 2147483647 w 284"/>
                <a:gd name="T27" fmla="*/ 2147483647 h 190"/>
                <a:gd name="T28" fmla="*/ 2147483647 w 284"/>
                <a:gd name="T29" fmla="*/ 2147483647 h 190"/>
                <a:gd name="T30" fmla="*/ 2147483647 w 284"/>
                <a:gd name="T31" fmla="*/ 2147483647 h 190"/>
                <a:gd name="T32" fmla="*/ 2147483647 w 284"/>
                <a:gd name="T33" fmla="*/ 2147483647 h 190"/>
                <a:gd name="T34" fmla="*/ 2147483647 w 284"/>
                <a:gd name="T35" fmla="*/ 2147483647 h 190"/>
                <a:gd name="T36" fmla="*/ 2147483647 w 284"/>
                <a:gd name="T37" fmla="*/ 2147483647 h 190"/>
                <a:gd name="T38" fmla="*/ 2147483647 w 284"/>
                <a:gd name="T39" fmla="*/ 2147483647 h 190"/>
                <a:gd name="T40" fmla="*/ 2147483647 w 284"/>
                <a:gd name="T41" fmla="*/ 2147483647 h 190"/>
                <a:gd name="T42" fmla="*/ 2147483647 w 284"/>
                <a:gd name="T43" fmla="*/ 2147483647 h 190"/>
                <a:gd name="T44" fmla="*/ 2147483647 w 284"/>
                <a:gd name="T45" fmla="*/ 2147483647 h 190"/>
                <a:gd name="T46" fmla="*/ 2147483647 w 284"/>
                <a:gd name="T47" fmla="*/ 2147483647 h 190"/>
                <a:gd name="T48" fmla="*/ 2147483647 w 284"/>
                <a:gd name="T49" fmla="*/ 2147483647 h 190"/>
                <a:gd name="T50" fmla="*/ 2147483647 w 284"/>
                <a:gd name="T51" fmla="*/ 2147483647 h 190"/>
                <a:gd name="T52" fmla="*/ 2147483647 w 284"/>
                <a:gd name="T53" fmla="*/ 2147483647 h 190"/>
                <a:gd name="T54" fmla="*/ 2147483647 w 284"/>
                <a:gd name="T55" fmla="*/ 2147483647 h 190"/>
                <a:gd name="T56" fmla="*/ 2147483647 w 284"/>
                <a:gd name="T57" fmla="*/ 2147483647 h 190"/>
                <a:gd name="T58" fmla="*/ 2147483647 w 284"/>
                <a:gd name="T59" fmla="*/ 2147483647 h 190"/>
                <a:gd name="T60" fmla="*/ 2147483647 w 284"/>
                <a:gd name="T61" fmla="*/ 2147483647 h 190"/>
                <a:gd name="T62" fmla="*/ 2147483647 w 284"/>
                <a:gd name="T63" fmla="*/ 2147483647 h 190"/>
                <a:gd name="T64" fmla="*/ 2147483647 w 284"/>
                <a:gd name="T65" fmla="*/ 2147483647 h 190"/>
                <a:gd name="T66" fmla="*/ 2147483647 w 284"/>
                <a:gd name="T67" fmla="*/ 2147483647 h 190"/>
                <a:gd name="T68" fmla="*/ 2147483647 w 284"/>
                <a:gd name="T69" fmla="*/ 2147483647 h 190"/>
                <a:gd name="T70" fmla="*/ 2147483647 w 284"/>
                <a:gd name="T71" fmla="*/ 2147483647 h 190"/>
                <a:gd name="T72" fmla="*/ 2147483647 w 284"/>
                <a:gd name="T73" fmla="*/ 2147483647 h 190"/>
                <a:gd name="T74" fmla="*/ 2147483647 w 284"/>
                <a:gd name="T75" fmla="*/ 2147483647 h 190"/>
                <a:gd name="T76" fmla="*/ 2147483647 w 284"/>
                <a:gd name="T77" fmla="*/ 2147483647 h 190"/>
                <a:gd name="T78" fmla="*/ 2147483647 w 284"/>
                <a:gd name="T79" fmla="*/ 2147483647 h 190"/>
                <a:gd name="T80" fmla="*/ 2147483647 w 284"/>
                <a:gd name="T81" fmla="*/ 2147483647 h 190"/>
                <a:gd name="T82" fmla="*/ 2147483647 w 284"/>
                <a:gd name="T83" fmla="*/ 2147483647 h 190"/>
                <a:gd name="T84" fmla="*/ 2147483647 w 284"/>
                <a:gd name="T85" fmla="*/ 2147483647 h 190"/>
                <a:gd name="T86" fmla="*/ 2147483647 w 284"/>
                <a:gd name="T87" fmla="*/ 2147483647 h 190"/>
                <a:gd name="T88" fmla="*/ 2147483647 w 284"/>
                <a:gd name="T89" fmla="*/ 2147483647 h 190"/>
                <a:gd name="T90" fmla="*/ 2147483647 w 284"/>
                <a:gd name="T91" fmla="*/ 2147483647 h 190"/>
                <a:gd name="T92" fmla="*/ 2147483647 w 284"/>
                <a:gd name="T93" fmla="*/ 2147483647 h 190"/>
                <a:gd name="T94" fmla="*/ 2147483647 w 284"/>
                <a:gd name="T95" fmla="*/ 2147483647 h 190"/>
                <a:gd name="T96" fmla="*/ 2147483647 w 284"/>
                <a:gd name="T97" fmla="*/ 2147483647 h 190"/>
                <a:gd name="T98" fmla="*/ 2147483647 w 284"/>
                <a:gd name="T99" fmla="*/ 2147483647 h 190"/>
                <a:gd name="T100" fmla="*/ 2147483647 w 284"/>
                <a:gd name="T101" fmla="*/ 2147483647 h 190"/>
                <a:gd name="T102" fmla="*/ 2147483647 w 284"/>
                <a:gd name="T103" fmla="*/ 2147483647 h 190"/>
                <a:gd name="T104" fmla="*/ 2147483647 w 284"/>
                <a:gd name="T105" fmla="*/ 2147483647 h 190"/>
                <a:gd name="T106" fmla="*/ 2147483647 w 284"/>
                <a:gd name="T107" fmla="*/ 2147483647 h 190"/>
                <a:gd name="T108" fmla="*/ 2147483647 w 284"/>
                <a:gd name="T109" fmla="*/ 2147483647 h 190"/>
                <a:gd name="T110" fmla="*/ 2147483647 w 284"/>
                <a:gd name="T111" fmla="*/ 2147483647 h 190"/>
                <a:gd name="T112" fmla="*/ 2147483647 w 284"/>
                <a:gd name="T113" fmla="*/ 2147483647 h 190"/>
                <a:gd name="T114" fmla="*/ 2147483647 w 284"/>
                <a:gd name="T115" fmla="*/ 0 h 190"/>
                <a:gd name="T116" fmla="*/ 2147483647 w 284"/>
                <a:gd name="T117" fmla="*/ 2147483647 h 190"/>
                <a:gd name="T118" fmla="*/ 2147483647 w 284"/>
                <a:gd name="T119" fmla="*/ 2147483647 h 190"/>
                <a:gd name="T120" fmla="*/ 2147483647 w 284"/>
                <a:gd name="T121" fmla="*/ 2147483647 h 190"/>
                <a:gd name="T122" fmla="*/ 2147483647 w 284"/>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44" name="Freeform 57"/>
            <p:cNvSpPr/>
            <p:nvPr/>
          </p:nvSpPr>
          <p:spPr bwMode="auto">
            <a:xfrm>
              <a:off x="3303675" y="2630901"/>
              <a:ext cx="47278" cy="29203"/>
            </a:xfrm>
            <a:custGeom>
              <a:avLst/>
              <a:gdLst>
                <a:gd name="T0" fmla="*/ 2147483647 w 32"/>
                <a:gd name="T1" fmla="*/ 2147483647 h 18"/>
                <a:gd name="T2" fmla="*/ 2147483647 w 32"/>
                <a:gd name="T3" fmla="*/ 0 h 18"/>
                <a:gd name="T4" fmla="*/ 2147483647 w 32"/>
                <a:gd name="T5" fmla="*/ 0 h 18"/>
                <a:gd name="T6" fmla="*/ 2147483647 w 32"/>
                <a:gd name="T7" fmla="*/ 2147483647 h 18"/>
                <a:gd name="T8" fmla="*/ 2147483647 w 32"/>
                <a:gd name="T9" fmla="*/ 2147483647 h 18"/>
                <a:gd name="T10" fmla="*/ 2147483647 w 32"/>
                <a:gd name="T11" fmla="*/ 2147483647 h 18"/>
                <a:gd name="T12" fmla="*/ 2147483647 w 32"/>
                <a:gd name="T13" fmla="*/ 2147483647 h 18"/>
                <a:gd name="T14" fmla="*/ 2147483647 w 32"/>
                <a:gd name="T15" fmla="*/ 2147483647 h 18"/>
                <a:gd name="T16" fmla="*/ 2147483647 w 32"/>
                <a:gd name="T17" fmla="*/ 2147483647 h 18"/>
                <a:gd name="T18" fmla="*/ 2147483647 w 32"/>
                <a:gd name="T19" fmla="*/ 2147483647 h 18"/>
                <a:gd name="T20" fmla="*/ 0 w 32"/>
                <a:gd name="T21" fmla="*/ 2147483647 h 18"/>
                <a:gd name="T22" fmla="*/ 2147483647 w 32"/>
                <a:gd name="T23" fmla="*/ 2147483647 h 18"/>
                <a:gd name="T24" fmla="*/ 2147483647 w 32"/>
                <a:gd name="T25" fmla="*/ 2147483647 h 18"/>
                <a:gd name="T26" fmla="*/ 2147483647 w 32"/>
                <a:gd name="T27" fmla="*/ 2147483647 h 18"/>
                <a:gd name="T28" fmla="*/ 2147483647 w 32"/>
                <a:gd name="T29" fmla="*/ 2147483647 h 18"/>
                <a:gd name="T30" fmla="*/ 2147483647 w 32"/>
                <a:gd name="T31" fmla="*/ 0 h 18"/>
                <a:gd name="T32" fmla="*/ 2147483647 w 32"/>
                <a:gd name="T33" fmla="*/ 2147483647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45" name="Freeform 59"/>
            <p:cNvSpPr/>
            <p:nvPr/>
          </p:nvSpPr>
          <p:spPr bwMode="auto">
            <a:xfrm>
              <a:off x="1955689" y="3152587"/>
              <a:ext cx="1276492" cy="687615"/>
            </a:xfrm>
            <a:custGeom>
              <a:avLst/>
              <a:gdLst>
                <a:gd name="T0" fmla="*/ 2147483647 w 872"/>
                <a:gd name="T1" fmla="*/ 2147483647 h 434"/>
                <a:gd name="T2" fmla="*/ 2147483647 w 872"/>
                <a:gd name="T3" fmla="*/ 2147483647 h 434"/>
                <a:gd name="T4" fmla="*/ 2147483647 w 872"/>
                <a:gd name="T5" fmla="*/ 2147483647 h 434"/>
                <a:gd name="T6" fmla="*/ 2147483647 w 872"/>
                <a:gd name="T7" fmla="*/ 2147483647 h 434"/>
                <a:gd name="T8" fmla="*/ 2147483647 w 872"/>
                <a:gd name="T9" fmla="*/ 2147483647 h 434"/>
                <a:gd name="T10" fmla="*/ 2147483647 w 872"/>
                <a:gd name="T11" fmla="*/ 2147483647 h 434"/>
                <a:gd name="T12" fmla="*/ 2147483647 w 872"/>
                <a:gd name="T13" fmla="*/ 2147483647 h 434"/>
                <a:gd name="T14" fmla="*/ 2147483647 w 872"/>
                <a:gd name="T15" fmla="*/ 2147483647 h 434"/>
                <a:gd name="T16" fmla="*/ 2147483647 w 872"/>
                <a:gd name="T17" fmla="*/ 2147483647 h 434"/>
                <a:gd name="T18" fmla="*/ 2147483647 w 872"/>
                <a:gd name="T19" fmla="*/ 2147483647 h 434"/>
                <a:gd name="T20" fmla="*/ 2147483647 w 872"/>
                <a:gd name="T21" fmla="*/ 2147483647 h 434"/>
                <a:gd name="T22" fmla="*/ 2147483647 w 872"/>
                <a:gd name="T23" fmla="*/ 2147483647 h 434"/>
                <a:gd name="T24" fmla="*/ 2147483647 w 872"/>
                <a:gd name="T25" fmla="*/ 2147483647 h 434"/>
                <a:gd name="T26" fmla="*/ 2147483647 w 872"/>
                <a:gd name="T27" fmla="*/ 2147483647 h 434"/>
                <a:gd name="T28" fmla="*/ 2147483647 w 872"/>
                <a:gd name="T29" fmla="*/ 2147483647 h 434"/>
                <a:gd name="T30" fmla="*/ 2147483647 w 872"/>
                <a:gd name="T31" fmla="*/ 2147483647 h 434"/>
                <a:gd name="T32" fmla="*/ 2147483647 w 872"/>
                <a:gd name="T33" fmla="*/ 2147483647 h 434"/>
                <a:gd name="T34" fmla="*/ 2147483647 w 872"/>
                <a:gd name="T35" fmla="*/ 2147483647 h 434"/>
                <a:gd name="T36" fmla="*/ 2147483647 w 872"/>
                <a:gd name="T37" fmla="*/ 2147483647 h 434"/>
                <a:gd name="T38" fmla="*/ 2147483647 w 872"/>
                <a:gd name="T39" fmla="*/ 2147483647 h 434"/>
                <a:gd name="T40" fmla="*/ 2147483647 w 872"/>
                <a:gd name="T41" fmla="*/ 2147483647 h 434"/>
                <a:gd name="T42" fmla="*/ 2147483647 w 872"/>
                <a:gd name="T43" fmla="*/ 2147483647 h 434"/>
                <a:gd name="T44" fmla="*/ 2147483647 w 872"/>
                <a:gd name="T45" fmla="*/ 2147483647 h 434"/>
                <a:gd name="T46" fmla="*/ 2147483647 w 872"/>
                <a:gd name="T47" fmla="*/ 2147483647 h 434"/>
                <a:gd name="T48" fmla="*/ 2147483647 w 872"/>
                <a:gd name="T49" fmla="*/ 2147483647 h 434"/>
                <a:gd name="T50" fmla="*/ 2147483647 w 872"/>
                <a:gd name="T51" fmla="*/ 2147483647 h 434"/>
                <a:gd name="T52" fmla="*/ 2147483647 w 872"/>
                <a:gd name="T53" fmla="*/ 2147483647 h 434"/>
                <a:gd name="T54" fmla="*/ 2147483647 w 872"/>
                <a:gd name="T55" fmla="*/ 2147483647 h 434"/>
                <a:gd name="T56" fmla="*/ 2147483647 w 872"/>
                <a:gd name="T57" fmla="*/ 2147483647 h 434"/>
                <a:gd name="T58" fmla="*/ 2147483647 w 872"/>
                <a:gd name="T59" fmla="*/ 2147483647 h 434"/>
                <a:gd name="T60" fmla="*/ 2147483647 w 872"/>
                <a:gd name="T61" fmla="*/ 2147483647 h 434"/>
                <a:gd name="T62" fmla="*/ 2147483647 w 872"/>
                <a:gd name="T63" fmla="*/ 2147483647 h 434"/>
                <a:gd name="T64" fmla="*/ 2147483647 w 872"/>
                <a:gd name="T65" fmla="*/ 2147483647 h 434"/>
                <a:gd name="T66" fmla="*/ 2147483647 w 872"/>
                <a:gd name="T67" fmla="*/ 2147483647 h 434"/>
                <a:gd name="T68" fmla="*/ 2147483647 w 872"/>
                <a:gd name="T69" fmla="*/ 2147483647 h 434"/>
                <a:gd name="T70" fmla="*/ 2147483647 w 872"/>
                <a:gd name="T71" fmla="*/ 2147483647 h 434"/>
                <a:gd name="T72" fmla="*/ 2147483647 w 872"/>
                <a:gd name="T73" fmla="*/ 2147483647 h 434"/>
                <a:gd name="T74" fmla="*/ 2147483647 w 872"/>
                <a:gd name="T75" fmla="*/ 2147483647 h 434"/>
                <a:gd name="T76" fmla="*/ 2147483647 w 872"/>
                <a:gd name="T77" fmla="*/ 2147483647 h 434"/>
                <a:gd name="T78" fmla="*/ 2147483647 w 872"/>
                <a:gd name="T79" fmla="*/ 2147483647 h 434"/>
                <a:gd name="T80" fmla="*/ 2147483647 w 872"/>
                <a:gd name="T81" fmla="*/ 2147483647 h 434"/>
                <a:gd name="T82" fmla="*/ 2147483647 w 872"/>
                <a:gd name="T83" fmla="*/ 2147483647 h 434"/>
                <a:gd name="T84" fmla="*/ 2147483647 w 872"/>
                <a:gd name="T85" fmla="*/ 2147483647 h 434"/>
                <a:gd name="T86" fmla="*/ 2147483647 w 872"/>
                <a:gd name="T87" fmla="*/ 2147483647 h 434"/>
                <a:gd name="T88" fmla="*/ 2147483647 w 872"/>
                <a:gd name="T89" fmla="*/ 2147483647 h 434"/>
                <a:gd name="T90" fmla="*/ 2147483647 w 872"/>
                <a:gd name="T91" fmla="*/ 2147483647 h 434"/>
                <a:gd name="T92" fmla="*/ 2147483647 w 872"/>
                <a:gd name="T93" fmla="*/ 2147483647 h 434"/>
                <a:gd name="T94" fmla="*/ 2147483647 w 872"/>
                <a:gd name="T95" fmla="*/ 2147483647 h 434"/>
                <a:gd name="T96" fmla="*/ 2147483647 w 872"/>
                <a:gd name="T97" fmla="*/ 2147483647 h 434"/>
                <a:gd name="T98" fmla="*/ 2147483647 w 872"/>
                <a:gd name="T99" fmla="*/ 2147483647 h 434"/>
                <a:gd name="T100" fmla="*/ 2147483647 w 872"/>
                <a:gd name="T101" fmla="*/ 2147483647 h 434"/>
                <a:gd name="T102" fmla="*/ 2147483647 w 872"/>
                <a:gd name="T103" fmla="*/ 2147483647 h 434"/>
                <a:gd name="T104" fmla="*/ 0 w 872"/>
                <a:gd name="T105" fmla="*/ 2147483647 h 434"/>
                <a:gd name="T106" fmla="*/ 2147483647 w 872"/>
                <a:gd name="T107" fmla="*/ 2147483647 h 434"/>
                <a:gd name="T108" fmla="*/ 2147483647 w 872"/>
                <a:gd name="T109" fmla="*/ 214748364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46" name="Freeform 60"/>
            <p:cNvSpPr/>
            <p:nvPr/>
          </p:nvSpPr>
          <p:spPr bwMode="auto">
            <a:xfrm>
              <a:off x="1403350" y="2564529"/>
              <a:ext cx="838311" cy="439383"/>
            </a:xfrm>
            <a:custGeom>
              <a:avLst/>
              <a:gdLst>
                <a:gd name="T0" fmla="*/ 2147483647 w 574"/>
                <a:gd name="T1" fmla="*/ 2147483647 h 278"/>
                <a:gd name="T2" fmla="*/ 2147483647 w 574"/>
                <a:gd name="T3" fmla="*/ 2147483647 h 278"/>
                <a:gd name="T4" fmla="*/ 2147483647 w 574"/>
                <a:gd name="T5" fmla="*/ 2147483647 h 278"/>
                <a:gd name="T6" fmla="*/ 2147483647 w 574"/>
                <a:gd name="T7" fmla="*/ 2147483647 h 278"/>
                <a:gd name="T8" fmla="*/ 2147483647 w 574"/>
                <a:gd name="T9" fmla="*/ 2147483647 h 278"/>
                <a:gd name="T10" fmla="*/ 2147483647 w 574"/>
                <a:gd name="T11" fmla="*/ 2147483647 h 278"/>
                <a:gd name="T12" fmla="*/ 2147483647 w 574"/>
                <a:gd name="T13" fmla="*/ 2147483647 h 278"/>
                <a:gd name="T14" fmla="*/ 2147483647 w 574"/>
                <a:gd name="T15" fmla="*/ 2147483647 h 278"/>
                <a:gd name="T16" fmla="*/ 2147483647 w 574"/>
                <a:gd name="T17" fmla="*/ 2147483647 h 278"/>
                <a:gd name="T18" fmla="*/ 2147483647 w 574"/>
                <a:gd name="T19" fmla="*/ 2147483647 h 278"/>
                <a:gd name="T20" fmla="*/ 2147483647 w 574"/>
                <a:gd name="T21" fmla="*/ 2147483647 h 278"/>
                <a:gd name="T22" fmla="*/ 2147483647 w 574"/>
                <a:gd name="T23" fmla="*/ 2147483647 h 278"/>
                <a:gd name="T24" fmla="*/ 2147483647 w 574"/>
                <a:gd name="T25" fmla="*/ 2147483647 h 278"/>
                <a:gd name="T26" fmla="*/ 2147483647 w 574"/>
                <a:gd name="T27" fmla="*/ 2147483647 h 278"/>
                <a:gd name="T28" fmla="*/ 2147483647 w 574"/>
                <a:gd name="T29" fmla="*/ 2147483647 h 278"/>
                <a:gd name="T30" fmla="*/ 2147483647 w 574"/>
                <a:gd name="T31" fmla="*/ 2147483647 h 278"/>
                <a:gd name="T32" fmla="*/ 2147483647 w 574"/>
                <a:gd name="T33" fmla="*/ 2147483647 h 278"/>
                <a:gd name="T34" fmla="*/ 2147483647 w 574"/>
                <a:gd name="T35" fmla="*/ 2147483647 h 278"/>
                <a:gd name="T36" fmla="*/ 2147483647 w 574"/>
                <a:gd name="T37" fmla="*/ 2147483647 h 278"/>
                <a:gd name="T38" fmla="*/ 2147483647 w 574"/>
                <a:gd name="T39" fmla="*/ 2147483647 h 278"/>
                <a:gd name="T40" fmla="*/ 2147483647 w 574"/>
                <a:gd name="T41" fmla="*/ 2147483647 h 278"/>
                <a:gd name="T42" fmla="*/ 2147483647 w 574"/>
                <a:gd name="T43" fmla="*/ 2147483647 h 278"/>
                <a:gd name="T44" fmla="*/ 2147483647 w 574"/>
                <a:gd name="T45" fmla="*/ 2147483647 h 278"/>
                <a:gd name="T46" fmla="*/ 2147483647 w 574"/>
                <a:gd name="T47" fmla="*/ 2147483647 h 278"/>
                <a:gd name="T48" fmla="*/ 2147483647 w 574"/>
                <a:gd name="T49" fmla="*/ 2147483647 h 278"/>
                <a:gd name="T50" fmla="*/ 2147483647 w 574"/>
                <a:gd name="T51" fmla="*/ 2147483647 h 278"/>
                <a:gd name="T52" fmla="*/ 2147483647 w 574"/>
                <a:gd name="T53" fmla="*/ 2147483647 h 278"/>
                <a:gd name="T54" fmla="*/ 2147483647 w 574"/>
                <a:gd name="T55" fmla="*/ 2147483647 h 278"/>
                <a:gd name="T56" fmla="*/ 2147483647 w 574"/>
                <a:gd name="T57" fmla="*/ 2147483647 h 278"/>
                <a:gd name="T58" fmla="*/ 2147483647 w 574"/>
                <a:gd name="T59" fmla="*/ 2147483647 h 278"/>
                <a:gd name="T60" fmla="*/ 2147483647 w 574"/>
                <a:gd name="T61" fmla="*/ 2147483647 h 278"/>
                <a:gd name="T62" fmla="*/ 2147483647 w 574"/>
                <a:gd name="T63" fmla="*/ 2147483647 h 278"/>
                <a:gd name="T64" fmla="*/ 2147483647 w 574"/>
                <a:gd name="T65" fmla="*/ 2147483647 h 278"/>
                <a:gd name="T66" fmla="*/ 2147483647 w 574"/>
                <a:gd name="T67" fmla="*/ 2147483647 h 278"/>
                <a:gd name="T68" fmla="*/ 2147483647 w 574"/>
                <a:gd name="T69" fmla="*/ 2147483647 h 278"/>
                <a:gd name="T70" fmla="*/ 2147483647 w 574"/>
                <a:gd name="T71" fmla="*/ 2147483647 h 278"/>
                <a:gd name="T72" fmla="*/ 2147483647 w 574"/>
                <a:gd name="T73" fmla="*/ 2147483647 h 278"/>
                <a:gd name="T74" fmla="*/ 2147483647 w 574"/>
                <a:gd name="T75" fmla="*/ 2147483647 h 278"/>
                <a:gd name="T76" fmla="*/ 2147483647 w 574"/>
                <a:gd name="T77" fmla="*/ 2147483647 h 278"/>
                <a:gd name="T78" fmla="*/ 2147483647 w 574"/>
                <a:gd name="T79" fmla="*/ 2147483647 h 278"/>
                <a:gd name="T80" fmla="*/ 2147483647 w 574"/>
                <a:gd name="T81" fmla="*/ 2147483647 h 278"/>
                <a:gd name="T82" fmla="*/ 2147483647 w 574"/>
                <a:gd name="T83" fmla="*/ 2147483647 h 278"/>
                <a:gd name="T84" fmla="*/ 2147483647 w 574"/>
                <a:gd name="T85" fmla="*/ 2147483647 h 278"/>
                <a:gd name="T86" fmla="*/ 2147483647 w 574"/>
                <a:gd name="T87" fmla="*/ 2147483647 h 278"/>
                <a:gd name="T88" fmla="*/ 2147483647 w 574"/>
                <a:gd name="T89" fmla="*/ 2147483647 h 278"/>
                <a:gd name="T90" fmla="*/ 2147483647 w 574"/>
                <a:gd name="T91" fmla="*/ 2147483647 h 278"/>
                <a:gd name="T92" fmla="*/ 2147483647 w 574"/>
                <a:gd name="T93" fmla="*/ 2147483647 h 278"/>
                <a:gd name="T94" fmla="*/ 2147483647 w 574"/>
                <a:gd name="T95" fmla="*/ 2147483647 h 278"/>
                <a:gd name="T96" fmla="*/ 2147483647 w 574"/>
                <a:gd name="T97" fmla="*/ 2147483647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47" name="Freeform 66"/>
            <p:cNvSpPr/>
            <p:nvPr/>
          </p:nvSpPr>
          <p:spPr bwMode="auto">
            <a:xfrm>
              <a:off x="2022570" y="3625157"/>
              <a:ext cx="624986" cy="529649"/>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48" name="Freeform 67"/>
            <p:cNvSpPr/>
            <p:nvPr/>
          </p:nvSpPr>
          <p:spPr bwMode="auto">
            <a:xfrm>
              <a:off x="2694833" y="3902592"/>
              <a:ext cx="236387" cy="100886"/>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49" name="Freeform 68"/>
            <p:cNvSpPr/>
            <p:nvPr/>
          </p:nvSpPr>
          <p:spPr bwMode="auto">
            <a:xfrm>
              <a:off x="2834359" y="4036663"/>
              <a:ext cx="46124" cy="23894"/>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50" name="Freeform 69"/>
            <p:cNvSpPr/>
            <p:nvPr/>
          </p:nvSpPr>
          <p:spPr bwMode="auto">
            <a:xfrm>
              <a:off x="3084584" y="4036663"/>
              <a:ext cx="38053" cy="21239"/>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51" name="Freeform 70"/>
            <p:cNvSpPr/>
            <p:nvPr/>
          </p:nvSpPr>
          <p:spPr bwMode="auto">
            <a:xfrm>
              <a:off x="2853962" y="3852149"/>
              <a:ext cx="13837" cy="22567"/>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52" name="Freeform 71"/>
            <p:cNvSpPr/>
            <p:nvPr/>
          </p:nvSpPr>
          <p:spPr bwMode="auto">
            <a:xfrm>
              <a:off x="2705211" y="4295515"/>
              <a:ext cx="126842" cy="65044"/>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53" name="Freeform 72"/>
            <p:cNvSpPr/>
            <p:nvPr/>
          </p:nvSpPr>
          <p:spPr bwMode="auto">
            <a:xfrm>
              <a:off x="2637177" y="4259674"/>
              <a:ext cx="78411" cy="70354"/>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54" name="Freeform 73"/>
            <p:cNvSpPr/>
            <p:nvPr/>
          </p:nvSpPr>
          <p:spPr bwMode="auto">
            <a:xfrm>
              <a:off x="2604890" y="4146841"/>
              <a:ext cx="104933" cy="123453"/>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55" name="Freeform 74"/>
            <p:cNvSpPr/>
            <p:nvPr/>
          </p:nvSpPr>
          <p:spPr bwMode="auto">
            <a:xfrm>
              <a:off x="2546082" y="4166754"/>
              <a:ext cx="56503" cy="23894"/>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56" name="Freeform 75"/>
            <p:cNvSpPr/>
            <p:nvPr/>
          </p:nvSpPr>
          <p:spPr bwMode="auto">
            <a:xfrm>
              <a:off x="2563378" y="4108345"/>
              <a:ext cx="146445" cy="94249"/>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57" name="Freeform 76"/>
            <p:cNvSpPr/>
            <p:nvPr/>
          </p:nvSpPr>
          <p:spPr bwMode="auto">
            <a:xfrm>
              <a:off x="2573756" y="4048611"/>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58" name="Freeform 77"/>
            <p:cNvSpPr/>
            <p:nvPr/>
          </p:nvSpPr>
          <p:spPr bwMode="auto">
            <a:xfrm>
              <a:off x="2497651" y="4063212"/>
              <a:ext cx="104933" cy="115488"/>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59" name="Freeform 78"/>
            <p:cNvSpPr/>
            <p:nvPr/>
          </p:nvSpPr>
          <p:spPr bwMode="auto">
            <a:xfrm>
              <a:off x="2920842" y="3996840"/>
              <a:ext cx="64574" cy="58407"/>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60" name="Freeform 79"/>
            <p:cNvSpPr/>
            <p:nvPr/>
          </p:nvSpPr>
          <p:spPr bwMode="auto">
            <a:xfrm>
              <a:off x="2978498" y="4002150"/>
              <a:ext cx="85330" cy="55752"/>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61" name="Freeform 85"/>
            <p:cNvSpPr/>
            <p:nvPr/>
          </p:nvSpPr>
          <p:spPr bwMode="auto">
            <a:xfrm>
              <a:off x="3198742" y="4259674"/>
              <a:ext cx="16144"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62" name="Freeform 86"/>
            <p:cNvSpPr/>
            <p:nvPr/>
          </p:nvSpPr>
          <p:spPr bwMode="auto">
            <a:xfrm>
              <a:off x="3450120" y="4568968"/>
              <a:ext cx="57656" cy="54425"/>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63" name="Freeform 87"/>
            <p:cNvSpPr/>
            <p:nvPr/>
          </p:nvSpPr>
          <p:spPr bwMode="auto">
            <a:xfrm>
              <a:off x="3416680" y="6053049"/>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2147483647 h 16"/>
                <a:gd name="T8" fmla="*/ 2147483647 w 40"/>
                <a:gd name="T9" fmla="*/ 2147483647 h 16"/>
                <a:gd name="T10" fmla="*/ 2147483647 w 40"/>
                <a:gd name="T11" fmla="*/ 2147483647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2147483647 w 40"/>
                <a:gd name="T21" fmla="*/ 2147483647 h 16"/>
                <a:gd name="T22" fmla="*/ 2147483647 w 40"/>
                <a:gd name="T23" fmla="*/ 0 h 16"/>
                <a:gd name="T24" fmla="*/ 2147483647 w 40"/>
                <a:gd name="T25" fmla="*/ 0 h 16"/>
                <a:gd name="T26" fmla="*/ 2147483647 w 40"/>
                <a:gd name="T27" fmla="*/ 0 h 16"/>
                <a:gd name="T28" fmla="*/ 2147483647 w 40"/>
                <a:gd name="T29" fmla="*/ 2147483647 h 16"/>
                <a:gd name="T30" fmla="*/ 2147483647 w 40"/>
                <a:gd name="T31" fmla="*/ 2147483647 h 16"/>
                <a:gd name="T32" fmla="*/ 2147483647 w 40"/>
                <a:gd name="T33" fmla="*/ 2147483647 h 16"/>
                <a:gd name="T34" fmla="*/ 0 w 40"/>
                <a:gd name="T35" fmla="*/ 2147483647 h 16"/>
                <a:gd name="T36" fmla="*/ 2147483647 w 40"/>
                <a:gd name="T37" fmla="*/ 2147483647 h 16"/>
                <a:gd name="T38" fmla="*/ 2147483647 w 40"/>
                <a:gd name="T39" fmla="*/ 2147483647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64" name="Freeform 88"/>
            <p:cNvSpPr/>
            <p:nvPr/>
          </p:nvSpPr>
          <p:spPr bwMode="auto">
            <a:xfrm>
              <a:off x="3201048" y="4323392"/>
              <a:ext cx="102627" cy="219028"/>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65" name="Freeform 89"/>
            <p:cNvSpPr/>
            <p:nvPr/>
          </p:nvSpPr>
          <p:spPr bwMode="auto">
            <a:xfrm>
              <a:off x="3279459" y="4393746"/>
              <a:ext cx="96861" cy="135399"/>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66" name="Freeform 90"/>
            <p:cNvSpPr/>
            <p:nvPr/>
          </p:nvSpPr>
          <p:spPr bwMode="auto">
            <a:xfrm>
              <a:off x="3359024" y="4409675"/>
              <a:ext cx="83024" cy="106196"/>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67" name="Freeform 91"/>
            <p:cNvSpPr/>
            <p:nvPr/>
          </p:nvSpPr>
          <p:spPr bwMode="auto">
            <a:xfrm>
              <a:off x="2925454" y="4235780"/>
              <a:ext cx="314799" cy="322569"/>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68" name="Freeform 92"/>
            <p:cNvSpPr/>
            <p:nvPr/>
          </p:nvSpPr>
          <p:spPr bwMode="auto">
            <a:xfrm>
              <a:off x="2908158" y="4430914"/>
              <a:ext cx="924794" cy="1103105"/>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69" name="Freeform 93"/>
            <p:cNvSpPr/>
            <p:nvPr/>
          </p:nvSpPr>
          <p:spPr bwMode="auto">
            <a:xfrm>
              <a:off x="2742110" y="4535783"/>
              <a:ext cx="127995" cy="185842"/>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70" name="Freeform 94"/>
            <p:cNvSpPr/>
            <p:nvPr/>
          </p:nvSpPr>
          <p:spPr bwMode="auto">
            <a:xfrm>
              <a:off x="2735191" y="4584898"/>
              <a:ext cx="305574" cy="525667"/>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71" name="Freeform 95"/>
            <p:cNvSpPr/>
            <p:nvPr/>
          </p:nvSpPr>
          <p:spPr bwMode="auto">
            <a:xfrm>
              <a:off x="3017704" y="4863660"/>
              <a:ext cx="285971" cy="375666"/>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72" name="Freeform 96"/>
            <p:cNvSpPr/>
            <p:nvPr/>
          </p:nvSpPr>
          <p:spPr bwMode="auto">
            <a:xfrm>
              <a:off x="3201048" y="5137114"/>
              <a:ext cx="196029" cy="238940"/>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73" name="Freeform 97"/>
            <p:cNvSpPr/>
            <p:nvPr/>
          </p:nvSpPr>
          <p:spPr bwMode="auto">
            <a:xfrm>
              <a:off x="3341727" y="5455700"/>
              <a:ext cx="122230" cy="128763"/>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74" name="Freeform 98"/>
            <p:cNvSpPr/>
            <p:nvPr/>
          </p:nvSpPr>
          <p:spPr bwMode="auto">
            <a:xfrm>
              <a:off x="3059216" y="5212778"/>
              <a:ext cx="357464" cy="872130"/>
            </a:xfrm>
            <a:custGeom>
              <a:avLst/>
              <a:gdLst>
                <a:gd name="T0" fmla="*/ 2147483647 w 246"/>
                <a:gd name="T1" fmla="*/ 2147483647 h 552"/>
                <a:gd name="T2" fmla="*/ 2147483647 w 246"/>
                <a:gd name="T3" fmla="*/ 2147483647 h 552"/>
                <a:gd name="T4" fmla="*/ 2147483647 w 246"/>
                <a:gd name="T5" fmla="*/ 2147483647 h 552"/>
                <a:gd name="T6" fmla="*/ 2147483647 w 246"/>
                <a:gd name="T7" fmla="*/ 2147483647 h 552"/>
                <a:gd name="T8" fmla="*/ 2147483647 w 246"/>
                <a:gd name="T9" fmla="*/ 2147483647 h 552"/>
                <a:gd name="T10" fmla="*/ 2147483647 w 246"/>
                <a:gd name="T11" fmla="*/ 2147483647 h 552"/>
                <a:gd name="T12" fmla="*/ 2147483647 w 246"/>
                <a:gd name="T13" fmla="*/ 2147483647 h 552"/>
                <a:gd name="T14" fmla="*/ 2147483647 w 246"/>
                <a:gd name="T15" fmla="*/ 2147483647 h 552"/>
                <a:gd name="T16" fmla="*/ 2147483647 w 246"/>
                <a:gd name="T17" fmla="*/ 2147483647 h 552"/>
                <a:gd name="T18" fmla="*/ 2147483647 w 246"/>
                <a:gd name="T19" fmla="*/ 2147483647 h 552"/>
                <a:gd name="T20" fmla="*/ 2147483647 w 246"/>
                <a:gd name="T21" fmla="*/ 2147483647 h 552"/>
                <a:gd name="T22" fmla="*/ 2147483647 w 246"/>
                <a:gd name="T23" fmla="*/ 2147483647 h 552"/>
                <a:gd name="T24" fmla="*/ 2147483647 w 246"/>
                <a:gd name="T25" fmla="*/ 2147483647 h 552"/>
                <a:gd name="T26" fmla="*/ 2147483647 w 246"/>
                <a:gd name="T27" fmla="*/ 2147483647 h 552"/>
                <a:gd name="T28" fmla="*/ 2147483647 w 246"/>
                <a:gd name="T29" fmla="*/ 2147483647 h 552"/>
                <a:gd name="T30" fmla="*/ 2147483647 w 246"/>
                <a:gd name="T31" fmla="*/ 2147483647 h 552"/>
                <a:gd name="T32" fmla="*/ 2147483647 w 246"/>
                <a:gd name="T33" fmla="*/ 2147483647 h 552"/>
                <a:gd name="T34" fmla="*/ 2147483647 w 246"/>
                <a:gd name="T35" fmla="*/ 2147483647 h 552"/>
                <a:gd name="T36" fmla="*/ 2147483647 w 246"/>
                <a:gd name="T37" fmla="*/ 2147483647 h 552"/>
                <a:gd name="T38" fmla="*/ 2147483647 w 246"/>
                <a:gd name="T39" fmla="*/ 2147483647 h 552"/>
                <a:gd name="T40" fmla="*/ 2147483647 w 246"/>
                <a:gd name="T41" fmla="*/ 2147483647 h 552"/>
                <a:gd name="T42" fmla="*/ 2147483647 w 246"/>
                <a:gd name="T43" fmla="*/ 2147483647 h 552"/>
                <a:gd name="T44" fmla="*/ 2147483647 w 246"/>
                <a:gd name="T45" fmla="*/ 2147483647 h 552"/>
                <a:gd name="T46" fmla="*/ 2147483647 w 246"/>
                <a:gd name="T47" fmla="*/ 2147483647 h 552"/>
                <a:gd name="T48" fmla="*/ 2147483647 w 246"/>
                <a:gd name="T49" fmla="*/ 2147483647 h 552"/>
                <a:gd name="T50" fmla="*/ 2147483647 w 246"/>
                <a:gd name="T51" fmla="*/ 2147483647 h 552"/>
                <a:gd name="T52" fmla="*/ 2147483647 w 246"/>
                <a:gd name="T53" fmla="*/ 2147483647 h 552"/>
                <a:gd name="T54" fmla="*/ 2147483647 w 246"/>
                <a:gd name="T55" fmla="*/ 2147483647 h 552"/>
                <a:gd name="T56" fmla="*/ 2147483647 w 246"/>
                <a:gd name="T57" fmla="*/ 2147483647 h 552"/>
                <a:gd name="T58" fmla="*/ 2147483647 w 246"/>
                <a:gd name="T59" fmla="*/ 2147483647 h 552"/>
                <a:gd name="T60" fmla="*/ 2147483647 w 246"/>
                <a:gd name="T61" fmla="*/ 2147483647 h 552"/>
                <a:gd name="T62" fmla="*/ 2147483647 w 246"/>
                <a:gd name="T63" fmla="*/ 2147483647 h 552"/>
                <a:gd name="T64" fmla="*/ 2147483647 w 246"/>
                <a:gd name="T65" fmla="*/ 2147483647 h 552"/>
                <a:gd name="T66" fmla="*/ 2147483647 w 246"/>
                <a:gd name="T67" fmla="*/ 2147483647 h 552"/>
                <a:gd name="T68" fmla="*/ 2147483647 w 246"/>
                <a:gd name="T69" fmla="*/ 2147483647 h 552"/>
                <a:gd name="T70" fmla="*/ 2147483647 w 246"/>
                <a:gd name="T71" fmla="*/ 2147483647 h 552"/>
                <a:gd name="T72" fmla="*/ 2147483647 w 246"/>
                <a:gd name="T73" fmla="*/ 2147483647 h 552"/>
                <a:gd name="T74" fmla="*/ 2147483647 w 246"/>
                <a:gd name="T75" fmla="*/ 2147483647 h 552"/>
                <a:gd name="T76" fmla="*/ 2147483647 w 246"/>
                <a:gd name="T77" fmla="*/ 2147483647 h 552"/>
                <a:gd name="T78" fmla="*/ 2147483647 w 246"/>
                <a:gd name="T79" fmla="*/ 2147483647 h 552"/>
                <a:gd name="T80" fmla="*/ 2147483647 w 246"/>
                <a:gd name="T81" fmla="*/ 2147483647 h 552"/>
                <a:gd name="T82" fmla="*/ 2147483647 w 246"/>
                <a:gd name="T83" fmla="*/ 2147483647 h 552"/>
                <a:gd name="T84" fmla="*/ 2147483647 w 246"/>
                <a:gd name="T85" fmla="*/ 2147483647 h 552"/>
                <a:gd name="T86" fmla="*/ 2147483647 w 246"/>
                <a:gd name="T87" fmla="*/ 2147483647 h 552"/>
                <a:gd name="T88" fmla="*/ 2147483647 w 246"/>
                <a:gd name="T89" fmla="*/ 2147483647 h 552"/>
                <a:gd name="T90" fmla="*/ 2147483647 w 246"/>
                <a:gd name="T91" fmla="*/ 2147483647 h 552"/>
                <a:gd name="T92" fmla="*/ 2147483647 w 246"/>
                <a:gd name="T93" fmla="*/ 2147483647 h 552"/>
                <a:gd name="T94" fmla="*/ 2147483647 w 246"/>
                <a:gd name="T95" fmla="*/ 2147483647 h 552"/>
                <a:gd name="T96" fmla="*/ 2147483647 w 246"/>
                <a:gd name="T97" fmla="*/ 2147483647 h 552"/>
                <a:gd name="T98" fmla="*/ 2147483647 w 246"/>
                <a:gd name="T99" fmla="*/ 2147483647 h 552"/>
                <a:gd name="T100" fmla="*/ 2147483647 w 246"/>
                <a:gd name="T101" fmla="*/ 2147483647 h 552"/>
                <a:gd name="T102" fmla="*/ 2147483647 w 246"/>
                <a:gd name="T103" fmla="*/ 2147483647 h 552"/>
                <a:gd name="T104" fmla="*/ 2147483647 w 246"/>
                <a:gd name="T105" fmla="*/ 2147483647 h 552"/>
                <a:gd name="T106" fmla="*/ 2147483647 w 246"/>
                <a:gd name="T107" fmla="*/ 2147483647 h 552"/>
                <a:gd name="T108" fmla="*/ 2147483647 w 246"/>
                <a:gd name="T109" fmla="*/ 2147483647 h 552"/>
                <a:gd name="T110" fmla="*/ 2147483647 w 246"/>
                <a:gd name="T111" fmla="*/ 2147483647 h 552"/>
                <a:gd name="T112" fmla="*/ 2147483647 w 246"/>
                <a:gd name="T113" fmla="*/ 2147483647 h 552"/>
                <a:gd name="T114" fmla="*/ 2147483647 w 246"/>
                <a:gd name="T115" fmla="*/ 2147483647 h 552"/>
                <a:gd name="T116" fmla="*/ 2147483647 w 246"/>
                <a:gd name="T117" fmla="*/ 2147483647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75" name="Freeform 99"/>
            <p:cNvSpPr/>
            <p:nvPr/>
          </p:nvSpPr>
          <p:spPr bwMode="auto">
            <a:xfrm>
              <a:off x="3007326" y="5097291"/>
              <a:ext cx="281358" cy="1071246"/>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76" name="Freeform 100"/>
            <p:cNvSpPr/>
            <p:nvPr/>
          </p:nvSpPr>
          <p:spPr bwMode="auto">
            <a:xfrm>
              <a:off x="3263316" y="6084908"/>
              <a:ext cx="99168" cy="88938"/>
            </a:xfrm>
            <a:custGeom>
              <a:avLst/>
              <a:gdLst>
                <a:gd name="T0" fmla="*/ 0 w 68"/>
                <a:gd name="T1" fmla="*/ 0 h 56"/>
                <a:gd name="T2" fmla="*/ 2147483647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77" name="Freeform 101"/>
            <p:cNvSpPr/>
            <p:nvPr/>
          </p:nvSpPr>
          <p:spPr bwMode="auto">
            <a:xfrm>
              <a:off x="2791694" y="4215869"/>
              <a:ext cx="269828" cy="480535"/>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78" name="Freeform 103"/>
            <p:cNvSpPr/>
            <p:nvPr/>
          </p:nvSpPr>
          <p:spPr bwMode="auto">
            <a:xfrm>
              <a:off x="5138271" y="3905246"/>
              <a:ext cx="386292" cy="560181"/>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79" name="Freeform 104"/>
            <p:cNvSpPr/>
            <p:nvPr/>
          </p:nvSpPr>
          <p:spPr bwMode="auto">
            <a:xfrm>
              <a:off x="5592597" y="4223833"/>
              <a:ext cx="244459" cy="383631"/>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80" name="Freeform 105"/>
            <p:cNvSpPr/>
            <p:nvPr/>
          </p:nvSpPr>
          <p:spPr bwMode="auto">
            <a:xfrm>
              <a:off x="4849994" y="4503924"/>
              <a:ext cx="42665" cy="38495"/>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81" name="Freeform 106"/>
            <p:cNvSpPr/>
            <p:nvPr/>
          </p:nvSpPr>
          <p:spPr bwMode="auto">
            <a:xfrm>
              <a:off x="5623730" y="4916758"/>
              <a:ext cx="181038" cy="394250"/>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82" name="Freeform 107"/>
            <p:cNvSpPr/>
            <p:nvPr/>
          </p:nvSpPr>
          <p:spPr bwMode="auto">
            <a:xfrm>
              <a:off x="5185549" y="3653033"/>
              <a:ext cx="265215" cy="289383"/>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83" name="Freeform 108"/>
            <p:cNvSpPr/>
            <p:nvPr/>
          </p:nvSpPr>
          <p:spPr bwMode="auto">
            <a:xfrm>
              <a:off x="4841923" y="3605245"/>
              <a:ext cx="362076" cy="398232"/>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84" name="Freeform 109"/>
            <p:cNvSpPr/>
            <p:nvPr/>
          </p:nvSpPr>
          <p:spPr bwMode="auto">
            <a:xfrm>
              <a:off x="4795798" y="3491085"/>
              <a:ext cx="89943" cy="213718"/>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85" name="Freeform 110"/>
            <p:cNvSpPr/>
            <p:nvPr/>
          </p:nvSpPr>
          <p:spPr bwMode="auto">
            <a:xfrm>
              <a:off x="4434875" y="3496394"/>
              <a:ext cx="465856" cy="523013"/>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86" name="Freeform 111"/>
            <p:cNvSpPr/>
            <p:nvPr/>
          </p:nvSpPr>
          <p:spPr bwMode="auto">
            <a:xfrm>
              <a:off x="4336861" y="3533563"/>
              <a:ext cx="262909" cy="242922"/>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87" name="Freeform 112"/>
            <p:cNvSpPr/>
            <p:nvPr/>
          </p:nvSpPr>
          <p:spPr bwMode="auto">
            <a:xfrm>
              <a:off x="4248071" y="3772503"/>
              <a:ext cx="184497" cy="185842"/>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88" name="Freeform 113"/>
            <p:cNvSpPr/>
            <p:nvPr/>
          </p:nvSpPr>
          <p:spPr bwMode="auto">
            <a:xfrm>
              <a:off x="4248071" y="3772503"/>
              <a:ext cx="272133" cy="378321"/>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89" name="Freeform 114"/>
            <p:cNvSpPr/>
            <p:nvPr/>
          </p:nvSpPr>
          <p:spPr bwMode="auto">
            <a:xfrm>
              <a:off x="4347239" y="3852149"/>
              <a:ext cx="374760" cy="427437"/>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90" name="Freeform 115"/>
            <p:cNvSpPr/>
            <p:nvPr/>
          </p:nvSpPr>
          <p:spPr bwMode="auto">
            <a:xfrm>
              <a:off x="4630903" y="3891972"/>
              <a:ext cx="365535" cy="343808"/>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91" name="Freeform 116"/>
            <p:cNvSpPr/>
            <p:nvPr/>
          </p:nvSpPr>
          <p:spPr bwMode="auto">
            <a:xfrm>
              <a:off x="4942243" y="3891972"/>
              <a:ext cx="246766" cy="465932"/>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92" name="Freeform 117"/>
            <p:cNvSpPr/>
            <p:nvPr/>
          </p:nvSpPr>
          <p:spPr bwMode="auto">
            <a:xfrm>
              <a:off x="5602974" y="4190647"/>
              <a:ext cx="48431" cy="63717"/>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93" name="Freeform 118"/>
            <p:cNvSpPr/>
            <p:nvPr/>
          </p:nvSpPr>
          <p:spPr bwMode="auto">
            <a:xfrm>
              <a:off x="5401180" y="4049938"/>
              <a:ext cx="345933" cy="419472"/>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94" name="Freeform 119"/>
            <p:cNvSpPr/>
            <p:nvPr/>
          </p:nvSpPr>
          <p:spPr bwMode="auto">
            <a:xfrm>
              <a:off x="4968765" y="4254364"/>
              <a:ext cx="303268" cy="237612"/>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95" name="Freeform 120"/>
            <p:cNvSpPr/>
            <p:nvPr/>
          </p:nvSpPr>
          <p:spPr bwMode="auto">
            <a:xfrm>
              <a:off x="5427702" y="4440207"/>
              <a:ext cx="184497" cy="266815"/>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96" name="Freeform 121"/>
            <p:cNvSpPr/>
            <p:nvPr/>
          </p:nvSpPr>
          <p:spPr bwMode="auto">
            <a:xfrm>
              <a:off x="5322769" y="4440207"/>
              <a:ext cx="127995" cy="169912"/>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97" name="Freeform 122"/>
            <p:cNvSpPr/>
            <p:nvPr/>
          </p:nvSpPr>
          <p:spPr bwMode="auto">
            <a:xfrm>
              <a:off x="5319309" y="4594190"/>
              <a:ext cx="267521" cy="318586"/>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98" name="Freeform 123"/>
            <p:cNvSpPr/>
            <p:nvPr/>
          </p:nvSpPr>
          <p:spPr bwMode="auto">
            <a:xfrm>
              <a:off x="5311237" y="4594190"/>
              <a:ext cx="42665" cy="54425"/>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99" name="Freeform 124"/>
            <p:cNvSpPr/>
            <p:nvPr/>
          </p:nvSpPr>
          <p:spPr bwMode="auto">
            <a:xfrm>
              <a:off x="5311237" y="4637995"/>
              <a:ext cx="40359" cy="65044"/>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00" name="Freeform 125"/>
            <p:cNvSpPr/>
            <p:nvPr/>
          </p:nvSpPr>
          <p:spPr bwMode="auto">
            <a:xfrm>
              <a:off x="4922641" y="4414984"/>
              <a:ext cx="434722" cy="545579"/>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01" name="Freeform 126"/>
            <p:cNvSpPr/>
            <p:nvPr/>
          </p:nvSpPr>
          <p:spPr bwMode="auto">
            <a:xfrm>
              <a:off x="5330841" y="4876935"/>
              <a:ext cx="255990" cy="471243"/>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02" name="Freeform 127"/>
            <p:cNvSpPr/>
            <p:nvPr/>
          </p:nvSpPr>
          <p:spPr bwMode="auto">
            <a:xfrm>
              <a:off x="5004511" y="5208796"/>
              <a:ext cx="374760" cy="369029"/>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03" name="Freeform 128"/>
            <p:cNvSpPr/>
            <p:nvPr/>
          </p:nvSpPr>
          <p:spPr bwMode="auto">
            <a:xfrm>
              <a:off x="5244357" y="5398619"/>
              <a:ext cx="49583" cy="57080"/>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04" name="Freeform 129"/>
            <p:cNvSpPr/>
            <p:nvPr/>
          </p:nvSpPr>
          <p:spPr bwMode="auto">
            <a:xfrm>
              <a:off x="5328534" y="5318974"/>
              <a:ext cx="28828" cy="38495"/>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05" name="Freeform 130"/>
            <p:cNvSpPr/>
            <p:nvPr/>
          </p:nvSpPr>
          <p:spPr bwMode="auto">
            <a:xfrm>
              <a:off x="5220142" y="5021626"/>
              <a:ext cx="175272" cy="200443"/>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06" name="Freeform 131"/>
            <p:cNvSpPr/>
            <p:nvPr/>
          </p:nvSpPr>
          <p:spPr bwMode="auto">
            <a:xfrm>
              <a:off x="5395415" y="4849059"/>
              <a:ext cx="71493" cy="215046"/>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07" name="Freeform 132"/>
            <p:cNvSpPr/>
            <p:nvPr/>
          </p:nvSpPr>
          <p:spPr bwMode="auto">
            <a:xfrm>
              <a:off x="5144037" y="4807908"/>
              <a:ext cx="272133" cy="286728"/>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08" name="Freeform 133"/>
            <p:cNvSpPr/>
            <p:nvPr/>
          </p:nvSpPr>
          <p:spPr bwMode="auto">
            <a:xfrm>
              <a:off x="4904191" y="4744190"/>
              <a:ext cx="287124" cy="346463"/>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09" name="Freeform 134"/>
            <p:cNvSpPr/>
            <p:nvPr/>
          </p:nvSpPr>
          <p:spPr bwMode="auto">
            <a:xfrm>
              <a:off x="5082923" y="5086671"/>
              <a:ext cx="216784" cy="264161"/>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10" name="Freeform 135"/>
            <p:cNvSpPr/>
            <p:nvPr/>
          </p:nvSpPr>
          <p:spPr bwMode="auto">
            <a:xfrm>
              <a:off x="4242306" y="4092416"/>
              <a:ext cx="118770" cy="131417"/>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11" name="Freeform 136"/>
            <p:cNvSpPr/>
            <p:nvPr/>
          </p:nvSpPr>
          <p:spPr bwMode="auto">
            <a:xfrm>
              <a:off x="4250377" y="4210559"/>
              <a:ext cx="65727" cy="37169"/>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12" name="Freeform 137"/>
            <p:cNvSpPr/>
            <p:nvPr/>
          </p:nvSpPr>
          <p:spPr bwMode="auto">
            <a:xfrm>
              <a:off x="4288430" y="4210559"/>
              <a:ext cx="161435" cy="150001"/>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13" name="Freeform 138"/>
            <p:cNvSpPr/>
            <p:nvPr/>
          </p:nvSpPr>
          <p:spPr bwMode="auto">
            <a:xfrm>
              <a:off x="4329942" y="4282241"/>
              <a:ext cx="62268" cy="88938"/>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14" name="Freeform 139"/>
            <p:cNvSpPr/>
            <p:nvPr/>
          </p:nvSpPr>
          <p:spPr bwMode="auto">
            <a:xfrm>
              <a:off x="4364536" y="4328702"/>
              <a:ext cx="93402" cy="111506"/>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15" name="Freeform 140"/>
            <p:cNvSpPr/>
            <p:nvPr/>
          </p:nvSpPr>
          <p:spPr bwMode="auto">
            <a:xfrm>
              <a:off x="4499449" y="4138877"/>
              <a:ext cx="177579" cy="156638"/>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16" name="Freeform 141"/>
            <p:cNvSpPr/>
            <p:nvPr/>
          </p:nvSpPr>
          <p:spPr bwMode="auto">
            <a:xfrm>
              <a:off x="4439488" y="4266311"/>
              <a:ext cx="129148" cy="173895"/>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17" name="Freeform 142"/>
            <p:cNvSpPr/>
            <p:nvPr/>
          </p:nvSpPr>
          <p:spPr bwMode="auto">
            <a:xfrm>
              <a:off x="4554799" y="4254364"/>
              <a:ext cx="102627" cy="176550"/>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18" name="Freeform 143"/>
            <p:cNvSpPr/>
            <p:nvPr/>
          </p:nvSpPr>
          <p:spPr bwMode="auto">
            <a:xfrm>
              <a:off x="4628598" y="4254364"/>
              <a:ext cx="42665" cy="146019"/>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19" name="Freeform 144"/>
            <p:cNvSpPr/>
            <p:nvPr/>
          </p:nvSpPr>
          <p:spPr bwMode="auto">
            <a:xfrm>
              <a:off x="4649354" y="4218523"/>
              <a:ext cx="68033" cy="175222"/>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20" name="Freeform 145"/>
            <p:cNvSpPr/>
            <p:nvPr/>
          </p:nvSpPr>
          <p:spPr bwMode="auto">
            <a:xfrm>
              <a:off x="4693172" y="4172063"/>
              <a:ext cx="275593" cy="274780"/>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21" name="Freeform 146"/>
            <p:cNvSpPr/>
            <p:nvPr/>
          </p:nvSpPr>
          <p:spPr bwMode="auto">
            <a:xfrm>
              <a:off x="4824626" y="4186665"/>
              <a:ext cx="185651" cy="329206"/>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22" name="Freeform 147"/>
            <p:cNvSpPr/>
            <p:nvPr/>
          </p:nvSpPr>
          <p:spPr bwMode="auto">
            <a:xfrm>
              <a:off x="4838464" y="4503924"/>
              <a:ext cx="130301" cy="175222"/>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23" name="Freeform 148"/>
            <p:cNvSpPr/>
            <p:nvPr/>
          </p:nvSpPr>
          <p:spPr bwMode="auto">
            <a:xfrm>
              <a:off x="4894966" y="4469410"/>
              <a:ext cx="170660" cy="242922"/>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24" name="Freeform 149"/>
            <p:cNvSpPr/>
            <p:nvPr/>
          </p:nvSpPr>
          <p:spPr bwMode="auto">
            <a:xfrm>
              <a:off x="4904191" y="5065432"/>
              <a:ext cx="307880" cy="342480"/>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25" name="Freeform 150"/>
            <p:cNvSpPr/>
            <p:nvPr/>
          </p:nvSpPr>
          <p:spPr bwMode="auto">
            <a:xfrm>
              <a:off x="5478438" y="4049938"/>
              <a:ext cx="154517" cy="156638"/>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26" name="Freeform 152"/>
            <p:cNvSpPr/>
            <p:nvPr/>
          </p:nvSpPr>
          <p:spPr bwMode="auto">
            <a:xfrm>
              <a:off x="4248071" y="4172063"/>
              <a:ext cx="68033" cy="18584"/>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27" name="Freeform 155"/>
            <p:cNvSpPr/>
            <p:nvPr/>
          </p:nvSpPr>
          <p:spPr bwMode="auto">
            <a:xfrm>
              <a:off x="4913416" y="4699058"/>
              <a:ext cx="20756" cy="35841"/>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28" name="Freeform 157"/>
            <p:cNvSpPr/>
            <p:nvPr/>
          </p:nvSpPr>
          <p:spPr bwMode="auto">
            <a:xfrm>
              <a:off x="3552746" y="2276475"/>
              <a:ext cx="916722" cy="544251"/>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29" name="Freeform 158"/>
            <p:cNvSpPr/>
            <p:nvPr/>
          </p:nvSpPr>
          <p:spPr bwMode="auto">
            <a:xfrm>
              <a:off x="4221550" y="2657451"/>
              <a:ext cx="185651" cy="83628"/>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30" name="Freeform 159"/>
            <p:cNvSpPr/>
            <p:nvPr/>
          </p:nvSpPr>
          <p:spPr bwMode="auto">
            <a:xfrm>
              <a:off x="4790033" y="2342847"/>
              <a:ext cx="208713" cy="79646"/>
            </a:xfrm>
            <a:custGeom>
              <a:avLst/>
              <a:gdLst>
                <a:gd name="T0" fmla="*/ 2147483647 w 143"/>
                <a:gd name="T1" fmla="*/ 2147483647 h 50"/>
                <a:gd name="T2" fmla="*/ 2147483647 w 143"/>
                <a:gd name="T3" fmla="*/ 2147483647 h 50"/>
                <a:gd name="T4" fmla="*/ 2147483647 w 143"/>
                <a:gd name="T5" fmla="*/ 2147483647 h 50"/>
                <a:gd name="T6" fmla="*/ 0 w 143"/>
                <a:gd name="T7" fmla="*/ 2147483647 h 50"/>
                <a:gd name="T8" fmla="*/ 0 w 143"/>
                <a:gd name="T9" fmla="*/ 2147483647 h 50"/>
                <a:gd name="T10" fmla="*/ 2147483647 w 143"/>
                <a:gd name="T11" fmla="*/ 2147483647 h 50"/>
                <a:gd name="T12" fmla="*/ 2147483647 w 143"/>
                <a:gd name="T13" fmla="*/ 2147483647 h 50"/>
                <a:gd name="T14" fmla="*/ 2147483647 w 143"/>
                <a:gd name="T15" fmla="*/ 2147483647 h 50"/>
                <a:gd name="T16" fmla="*/ 2147483647 w 143"/>
                <a:gd name="T17" fmla="*/ 2147483647 h 50"/>
                <a:gd name="T18" fmla="*/ 2147483647 w 143"/>
                <a:gd name="T19" fmla="*/ 2147483647 h 50"/>
                <a:gd name="T20" fmla="*/ 2147483647 w 143"/>
                <a:gd name="T21" fmla="*/ 2147483647 h 50"/>
                <a:gd name="T22" fmla="*/ 2147483647 w 143"/>
                <a:gd name="T23" fmla="*/ 2147483647 h 50"/>
                <a:gd name="T24" fmla="*/ 2147483647 w 143"/>
                <a:gd name="T25" fmla="*/ 0 h 50"/>
                <a:gd name="T26" fmla="*/ 2147483647 w 143"/>
                <a:gd name="T27" fmla="*/ 0 h 50"/>
                <a:gd name="T28" fmla="*/ 2147483647 w 143"/>
                <a:gd name="T29" fmla="*/ 2147483647 h 50"/>
                <a:gd name="T30" fmla="*/ 2147483647 w 143"/>
                <a:gd name="T31" fmla="*/ 2147483647 h 50"/>
                <a:gd name="T32" fmla="*/ 2147483647 w 143"/>
                <a:gd name="T33" fmla="*/ 2147483647 h 50"/>
                <a:gd name="T34" fmla="*/ 2147483647 w 143"/>
                <a:gd name="T35" fmla="*/ 2147483647 h 50"/>
                <a:gd name="T36" fmla="*/ 2147483647 w 143"/>
                <a:gd name="T37" fmla="*/ 2147483647 h 50"/>
                <a:gd name="T38" fmla="*/ 2147483647 w 143"/>
                <a:gd name="T39" fmla="*/ 2147483647 h 50"/>
                <a:gd name="T40" fmla="*/ 2147483647 w 143"/>
                <a:gd name="T41" fmla="*/ 2147483647 h 50"/>
                <a:gd name="T42" fmla="*/ 2147483647 w 143"/>
                <a:gd name="T43" fmla="*/ 2147483647 h 50"/>
                <a:gd name="T44" fmla="*/ 2147483647 w 143"/>
                <a:gd name="T45" fmla="*/ 2147483647 h 50"/>
                <a:gd name="T46" fmla="*/ 2147483647 w 143"/>
                <a:gd name="T47" fmla="*/ 2147483647 h 50"/>
                <a:gd name="T48" fmla="*/ 2147483647 w 143"/>
                <a:gd name="T49" fmla="*/ 2147483647 h 50"/>
                <a:gd name="T50" fmla="*/ 2147483647 w 143"/>
                <a:gd name="T51" fmla="*/ 2147483647 h 50"/>
                <a:gd name="T52" fmla="*/ 2147483647 w 143"/>
                <a:gd name="T53" fmla="*/ 2147483647 h 50"/>
                <a:gd name="T54" fmla="*/ 2147483647 w 143"/>
                <a:gd name="T55" fmla="*/ 2147483647 h 50"/>
                <a:gd name="T56" fmla="*/ 2147483647 w 143"/>
                <a:gd name="T57" fmla="*/ 2147483647 h 50"/>
                <a:gd name="T58" fmla="*/ 2147483647 w 143"/>
                <a:gd name="T59" fmla="*/ 2147483647 h 50"/>
                <a:gd name="T60" fmla="*/ 2147483647 w 143"/>
                <a:gd name="T61" fmla="*/ 2147483647 h 50"/>
                <a:gd name="T62" fmla="*/ 2147483647 w 143"/>
                <a:gd name="T63" fmla="*/ 2147483647 h 50"/>
                <a:gd name="T64" fmla="*/ 2147483647 w 143"/>
                <a:gd name="T65" fmla="*/ 2147483647 h 50"/>
                <a:gd name="T66" fmla="*/ 2147483647 w 143"/>
                <a:gd name="T67" fmla="*/ 2147483647 h 50"/>
                <a:gd name="T68" fmla="*/ 2147483647 w 143"/>
                <a:gd name="T69" fmla="*/ 2147483647 h 50"/>
                <a:gd name="T70" fmla="*/ 2147483647 w 143"/>
                <a:gd name="T71" fmla="*/ 2147483647 h 50"/>
                <a:gd name="T72" fmla="*/ 2147483647 w 143"/>
                <a:gd name="T73" fmla="*/ 2147483647 h 50"/>
                <a:gd name="T74" fmla="*/ 2147483647 w 143"/>
                <a:gd name="T75" fmla="*/ 2147483647 h 50"/>
                <a:gd name="T76" fmla="*/ 2147483647 w 143"/>
                <a:gd name="T77" fmla="*/ 2147483647 h 50"/>
                <a:gd name="T78" fmla="*/ 2147483647 w 143"/>
                <a:gd name="T79" fmla="*/ 2147483647 h 50"/>
                <a:gd name="T80" fmla="*/ 2147483647 w 143"/>
                <a:gd name="T81" fmla="*/ 2147483647 h 50"/>
                <a:gd name="T82" fmla="*/ 2147483647 w 143"/>
                <a:gd name="T83" fmla="*/ 2147483647 h 50"/>
                <a:gd name="T84" fmla="*/ 2147483647 w 143"/>
                <a:gd name="T85" fmla="*/ 2147483647 h 50"/>
                <a:gd name="T86" fmla="*/ 2147483647 w 143"/>
                <a:gd name="T87" fmla="*/ 2147483647 h 50"/>
                <a:gd name="T88" fmla="*/ 2147483647 w 143"/>
                <a:gd name="T89" fmla="*/ 2147483647 h 50"/>
                <a:gd name="T90" fmla="*/ 2147483647 w 143"/>
                <a:gd name="T91" fmla="*/ 2147483647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31" name="Freeform 160"/>
            <p:cNvSpPr/>
            <p:nvPr/>
          </p:nvSpPr>
          <p:spPr bwMode="auto">
            <a:xfrm>
              <a:off x="4900731" y="2330900"/>
              <a:ext cx="123382" cy="27876"/>
            </a:xfrm>
            <a:custGeom>
              <a:avLst/>
              <a:gdLst>
                <a:gd name="T0" fmla="*/ 2147483647 w 85"/>
                <a:gd name="T1" fmla="*/ 2147483647 h 18"/>
                <a:gd name="T2" fmla="*/ 2147483647 w 85"/>
                <a:gd name="T3" fmla="*/ 2147483647 h 18"/>
                <a:gd name="T4" fmla="*/ 2147483647 w 85"/>
                <a:gd name="T5" fmla="*/ 2147483647 h 18"/>
                <a:gd name="T6" fmla="*/ 2147483647 w 85"/>
                <a:gd name="T7" fmla="*/ 2147483647 h 18"/>
                <a:gd name="T8" fmla="*/ 0 w 85"/>
                <a:gd name="T9" fmla="*/ 2147483647 h 18"/>
                <a:gd name="T10" fmla="*/ 2147483647 w 85"/>
                <a:gd name="T11" fmla="*/ 2147483647 h 18"/>
                <a:gd name="T12" fmla="*/ 2147483647 w 85"/>
                <a:gd name="T13" fmla="*/ 2147483647 h 18"/>
                <a:gd name="T14" fmla="*/ 2147483647 w 85"/>
                <a:gd name="T15" fmla="*/ 0 h 18"/>
                <a:gd name="T16" fmla="*/ 2147483647 w 85"/>
                <a:gd name="T17" fmla="*/ 2147483647 h 18"/>
                <a:gd name="T18" fmla="*/ 2147483647 w 85"/>
                <a:gd name="T19" fmla="*/ 2147483647 h 18"/>
                <a:gd name="T20" fmla="*/ 2147483647 w 85"/>
                <a:gd name="T21" fmla="*/ 2147483647 h 18"/>
                <a:gd name="T22" fmla="*/ 2147483647 w 85"/>
                <a:gd name="T23" fmla="*/ 2147483647 h 18"/>
                <a:gd name="T24" fmla="*/ 2147483647 w 85"/>
                <a:gd name="T25" fmla="*/ 2147483647 h 18"/>
                <a:gd name="T26" fmla="*/ 2147483647 w 85"/>
                <a:gd name="T27" fmla="*/ 2147483647 h 18"/>
                <a:gd name="T28" fmla="*/ 2147483647 w 85"/>
                <a:gd name="T29" fmla="*/ 2147483647 h 18"/>
                <a:gd name="T30" fmla="*/ 2147483647 w 85"/>
                <a:gd name="T31" fmla="*/ 2147483647 h 18"/>
                <a:gd name="T32" fmla="*/ 2147483647 w 85"/>
                <a:gd name="T33" fmla="*/ 2147483647 h 18"/>
                <a:gd name="T34" fmla="*/ 2147483647 w 85"/>
                <a:gd name="T35" fmla="*/ 2147483647 h 18"/>
                <a:gd name="T36" fmla="*/ 2147483647 w 85"/>
                <a:gd name="T37" fmla="*/ 214748364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32" name="Freeform 161"/>
            <p:cNvSpPr/>
            <p:nvPr/>
          </p:nvSpPr>
          <p:spPr bwMode="auto">
            <a:xfrm>
              <a:off x="4957234" y="3268074"/>
              <a:ext cx="79565" cy="59734"/>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33" name="Freeform 162"/>
            <p:cNvSpPr/>
            <p:nvPr/>
          </p:nvSpPr>
          <p:spPr bwMode="auto">
            <a:xfrm>
              <a:off x="4934171" y="3228251"/>
              <a:ext cx="93402" cy="84956"/>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34" name="Freeform 163"/>
            <p:cNvSpPr/>
            <p:nvPr/>
          </p:nvSpPr>
          <p:spPr bwMode="auto">
            <a:xfrm>
              <a:off x="4986061" y="2591078"/>
              <a:ext cx="214479" cy="266815"/>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35" name="Freeform 164"/>
            <p:cNvSpPr/>
            <p:nvPr/>
          </p:nvSpPr>
          <p:spPr bwMode="auto">
            <a:xfrm>
              <a:off x="5147496" y="3541527"/>
              <a:ext cx="62268" cy="13274"/>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36" name="Freeform 165"/>
            <p:cNvSpPr/>
            <p:nvPr/>
          </p:nvSpPr>
          <p:spPr bwMode="auto">
            <a:xfrm>
              <a:off x="4677028" y="3412766"/>
              <a:ext cx="24215" cy="18584"/>
            </a:xfrm>
            <a:custGeom>
              <a:avLst/>
              <a:gdLst>
                <a:gd name="T0" fmla="*/ 2147483647 w 16"/>
                <a:gd name="T1" fmla="*/ 2147483647 h 10"/>
                <a:gd name="T2" fmla="*/ 2147483647 w 16"/>
                <a:gd name="T3" fmla="*/ 0 h 10"/>
                <a:gd name="T4" fmla="*/ 2147483647 w 16"/>
                <a:gd name="T5" fmla="*/ 0 h 10"/>
                <a:gd name="T6" fmla="*/ 2147483647 w 16"/>
                <a:gd name="T7" fmla="*/ 0 h 10"/>
                <a:gd name="T8" fmla="*/ 2147483647 w 16"/>
                <a:gd name="T9" fmla="*/ 2147483647 h 10"/>
                <a:gd name="T10" fmla="*/ 0 w 16"/>
                <a:gd name="T11" fmla="*/ 2147483647 h 10"/>
                <a:gd name="T12" fmla="*/ 2147483647 w 16"/>
                <a:gd name="T13" fmla="*/ 2147483647 h 10"/>
                <a:gd name="T14" fmla="*/ 2147483647 w 16"/>
                <a:gd name="T15" fmla="*/ 2147483647 h 10"/>
                <a:gd name="T16" fmla="*/ 2147483647 w 16"/>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37" name="Freeform 166"/>
            <p:cNvSpPr/>
            <p:nvPr/>
          </p:nvSpPr>
          <p:spPr bwMode="auto">
            <a:xfrm>
              <a:off x="4499449" y="2877806"/>
              <a:ext cx="160283" cy="244249"/>
            </a:xfrm>
            <a:custGeom>
              <a:avLst/>
              <a:gdLst>
                <a:gd name="T0" fmla="*/ 2147483647 w 110"/>
                <a:gd name="T1" fmla="*/ 2147483647 h 154"/>
                <a:gd name="T2" fmla="*/ 2147483647 w 110"/>
                <a:gd name="T3" fmla="*/ 2147483647 h 154"/>
                <a:gd name="T4" fmla="*/ 2147483647 w 110"/>
                <a:gd name="T5" fmla="*/ 2147483647 h 154"/>
                <a:gd name="T6" fmla="*/ 2147483647 w 110"/>
                <a:gd name="T7" fmla="*/ 2147483647 h 154"/>
                <a:gd name="T8" fmla="*/ 2147483647 w 110"/>
                <a:gd name="T9" fmla="*/ 2147483647 h 154"/>
                <a:gd name="T10" fmla="*/ 2147483647 w 110"/>
                <a:gd name="T11" fmla="*/ 2147483647 h 154"/>
                <a:gd name="T12" fmla="*/ 2147483647 w 110"/>
                <a:gd name="T13" fmla="*/ 2147483647 h 154"/>
                <a:gd name="T14" fmla="*/ 2147483647 w 110"/>
                <a:gd name="T15" fmla="*/ 2147483647 h 154"/>
                <a:gd name="T16" fmla="*/ 2147483647 w 110"/>
                <a:gd name="T17" fmla="*/ 2147483647 h 154"/>
                <a:gd name="T18" fmla="*/ 2147483647 w 110"/>
                <a:gd name="T19" fmla="*/ 2147483647 h 154"/>
                <a:gd name="T20" fmla="*/ 2147483647 w 110"/>
                <a:gd name="T21" fmla="*/ 2147483647 h 154"/>
                <a:gd name="T22" fmla="*/ 2147483647 w 110"/>
                <a:gd name="T23" fmla="*/ 2147483647 h 154"/>
                <a:gd name="T24" fmla="*/ 2147483647 w 110"/>
                <a:gd name="T25" fmla="*/ 2147483647 h 154"/>
                <a:gd name="T26" fmla="*/ 2147483647 w 110"/>
                <a:gd name="T27" fmla="*/ 2147483647 h 154"/>
                <a:gd name="T28" fmla="*/ 2147483647 w 110"/>
                <a:gd name="T29" fmla="*/ 2147483647 h 154"/>
                <a:gd name="T30" fmla="*/ 2147483647 w 110"/>
                <a:gd name="T31" fmla="*/ 2147483647 h 154"/>
                <a:gd name="T32" fmla="*/ 2147483647 w 110"/>
                <a:gd name="T33" fmla="*/ 2147483647 h 154"/>
                <a:gd name="T34" fmla="*/ 2147483647 w 110"/>
                <a:gd name="T35" fmla="*/ 2147483647 h 154"/>
                <a:gd name="T36" fmla="*/ 2147483647 w 110"/>
                <a:gd name="T37" fmla="*/ 2147483647 h 154"/>
                <a:gd name="T38" fmla="*/ 2147483647 w 110"/>
                <a:gd name="T39" fmla="*/ 2147483647 h 154"/>
                <a:gd name="T40" fmla="*/ 2147483647 w 110"/>
                <a:gd name="T41" fmla="*/ 2147483647 h 154"/>
                <a:gd name="T42" fmla="*/ 2147483647 w 110"/>
                <a:gd name="T43" fmla="*/ 2147483647 h 154"/>
                <a:gd name="T44" fmla="*/ 2147483647 w 110"/>
                <a:gd name="T45" fmla="*/ 2147483647 h 154"/>
                <a:gd name="T46" fmla="*/ 2147483647 w 110"/>
                <a:gd name="T47" fmla="*/ 2147483647 h 154"/>
                <a:gd name="T48" fmla="*/ 2147483647 w 110"/>
                <a:gd name="T49" fmla="*/ 2147483647 h 154"/>
                <a:gd name="T50" fmla="*/ 2147483647 w 110"/>
                <a:gd name="T51" fmla="*/ 2147483647 h 154"/>
                <a:gd name="T52" fmla="*/ 2147483647 w 110"/>
                <a:gd name="T53" fmla="*/ 2147483647 h 154"/>
                <a:gd name="T54" fmla="*/ 2147483647 w 110"/>
                <a:gd name="T55" fmla="*/ 2147483647 h 154"/>
                <a:gd name="T56" fmla="*/ 2147483647 w 110"/>
                <a:gd name="T57" fmla="*/ 2147483647 h 154"/>
                <a:gd name="T58" fmla="*/ 2147483647 w 110"/>
                <a:gd name="T59" fmla="*/ 2147483647 h 154"/>
                <a:gd name="T60" fmla="*/ 0 w 110"/>
                <a:gd name="T61" fmla="*/ 2147483647 h 154"/>
                <a:gd name="T62" fmla="*/ 2147483647 w 110"/>
                <a:gd name="T63" fmla="*/ 2147483647 h 154"/>
                <a:gd name="T64" fmla="*/ 2147483647 w 110"/>
                <a:gd name="T65" fmla="*/ 0 h 154"/>
                <a:gd name="T66" fmla="*/ 2147483647 w 110"/>
                <a:gd name="T67" fmla="*/ 2147483647 h 154"/>
                <a:gd name="T68" fmla="*/ 2147483647 w 110"/>
                <a:gd name="T69" fmla="*/ 2147483647 h 154"/>
                <a:gd name="T70" fmla="*/ 2147483647 w 110"/>
                <a:gd name="T71" fmla="*/ 2147483647 h 154"/>
                <a:gd name="T72" fmla="*/ 2147483647 w 110"/>
                <a:gd name="T73" fmla="*/ 2147483647 h 154"/>
                <a:gd name="T74" fmla="*/ 2147483647 w 110"/>
                <a:gd name="T75" fmla="*/ 2147483647 h 154"/>
                <a:gd name="T76" fmla="*/ 2147483647 w 110"/>
                <a:gd name="T77" fmla="*/ 2147483647 h 154"/>
                <a:gd name="T78" fmla="*/ 2147483647 w 110"/>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38" name="Freeform 167"/>
            <p:cNvSpPr/>
            <p:nvPr/>
          </p:nvSpPr>
          <p:spPr bwMode="auto">
            <a:xfrm>
              <a:off x="4429110" y="2984001"/>
              <a:ext cx="88790" cy="99558"/>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39" name="Freeform 168"/>
            <p:cNvSpPr/>
            <p:nvPr/>
          </p:nvSpPr>
          <p:spPr bwMode="auto">
            <a:xfrm>
              <a:off x="4818861" y="3327809"/>
              <a:ext cx="13837" cy="43805"/>
            </a:xfrm>
            <a:custGeom>
              <a:avLst/>
              <a:gdLst>
                <a:gd name="T0" fmla="*/ 0 w 10"/>
                <a:gd name="T1" fmla="*/ 2147483647 h 28"/>
                <a:gd name="T2" fmla="*/ 0 w 10"/>
                <a:gd name="T3" fmla="*/ 2147483647 h 28"/>
                <a:gd name="T4" fmla="*/ 2147483647 w 10"/>
                <a:gd name="T5" fmla="*/ 2147483647 h 28"/>
                <a:gd name="T6" fmla="*/ 2147483647 w 10"/>
                <a:gd name="T7" fmla="*/ 0 h 28"/>
                <a:gd name="T8" fmla="*/ 2147483647 w 10"/>
                <a:gd name="T9" fmla="*/ 2147483647 h 28"/>
                <a:gd name="T10" fmla="*/ 2147483647 w 10"/>
                <a:gd name="T11" fmla="*/ 2147483647 h 28"/>
                <a:gd name="T12" fmla="*/ 2147483647 w 10"/>
                <a:gd name="T13" fmla="*/ 2147483647 h 28"/>
                <a:gd name="T14" fmla="*/ 0 w 1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40" name="Freeform 169"/>
            <p:cNvSpPr/>
            <p:nvPr/>
          </p:nvSpPr>
          <p:spPr bwMode="auto">
            <a:xfrm>
              <a:off x="4798104" y="3378251"/>
              <a:ext cx="40359" cy="62390"/>
            </a:xfrm>
            <a:custGeom>
              <a:avLst/>
              <a:gdLst>
                <a:gd name="T0" fmla="*/ 2147483647 w 28"/>
                <a:gd name="T1" fmla="*/ 2147483647 h 40"/>
                <a:gd name="T2" fmla="*/ 2147483647 w 28"/>
                <a:gd name="T3" fmla="*/ 2147483647 h 40"/>
                <a:gd name="T4" fmla="*/ 2147483647 w 28"/>
                <a:gd name="T5" fmla="*/ 0 h 40"/>
                <a:gd name="T6" fmla="*/ 2147483647 w 28"/>
                <a:gd name="T7" fmla="*/ 2147483647 h 40"/>
                <a:gd name="T8" fmla="*/ 2147483647 w 28"/>
                <a:gd name="T9" fmla="*/ 2147483647 h 40"/>
                <a:gd name="T10" fmla="*/ 2147483647 w 28"/>
                <a:gd name="T11" fmla="*/ 2147483647 h 40"/>
                <a:gd name="T12" fmla="*/ 2147483647 w 28"/>
                <a:gd name="T13" fmla="*/ 2147483647 h 40"/>
                <a:gd name="T14" fmla="*/ 2147483647 w 28"/>
                <a:gd name="T15" fmla="*/ 2147483647 h 40"/>
                <a:gd name="T16" fmla="*/ 2147483647 w 28"/>
                <a:gd name="T17" fmla="*/ 2147483647 h 40"/>
                <a:gd name="T18" fmla="*/ 2147483647 w 28"/>
                <a:gd name="T19" fmla="*/ 2147483647 h 40"/>
                <a:gd name="T20" fmla="*/ 2147483647 w 28"/>
                <a:gd name="T21" fmla="*/ 2147483647 h 40"/>
                <a:gd name="T22" fmla="*/ 2147483647 w 28"/>
                <a:gd name="T23" fmla="*/ 2147483647 h 40"/>
                <a:gd name="T24" fmla="*/ 2147483647 w 28"/>
                <a:gd name="T25" fmla="*/ 2147483647 h 40"/>
                <a:gd name="T26" fmla="*/ 2147483647 w 28"/>
                <a:gd name="T27" fmla="*/ 2147483647 h 40"/>
                <a:gd name="T28" fmla="*/ 0 w 28"/>
                <a:gd name="T29" fmla="*/ 2147483647 h 40"/>
                <a:gd name="T30" fmla="*/ 2147483647 w 28"/>
                <a:gd name="T31" fmla="*/ 2147483647 h 40"/>
                <a:gd name="T32" fmla="*/ 2147483647 w 28"/>
                <a:gd name="T33" fmla="*/ 2147483647 h 40"/>
                <a:gd name="T34" fmla="*/ 2147483647 w 28"/>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41" name="Freeform 170"/>
            <p:cNvSpPr/>
            <p:nvPr/>
          </p:nvSpPr>
          <p:spPr bwMode="auto">
            <a:xfrm>
              <a:off x="4904191" y="3465863"/>
              <a:ext cx="58808" cy="38495"/>
            </a:xfrm>
            <a:custGeom>
              <a:avLst/>
              <a:gdLst>
                <a:gd name="T0" fmla="*/ 2147483647 w 41"/>
                <a:gd name="T1" fmla="*/ 2147483647 h 24"/>
                <a:gd name="T2" fmla="*/ 2147483647 w 41"/>
                <a:gd name="T3" fmla="*/ 2147483647 h 24"/>
                <a:gd name="T4" fmla="*/ 2147483647 w 41"/>
                <a:gd name="T5" fmla="*/ 2147483647 h 24"/>
                <a:gd name="T6" fmla="*/ 2147483647 w 41"/>
                <a:gd name="T7" fmla="*/ 2147483647 h 24"/>
                <a:gd name="T8" fmla="*/ 2147483647 w 41"/>
                <a:gd name="T9" fmla="*/ 2147483647 h 24"/>
                <a:gd name="T10" fmla="*/ 2147483647 w 41"/>
                <a:gd name="T11" fmla="*/ 2147483647 h 24"/>
                <a:gd name="T12" fmla="*/ 2147483647 w 41"/>
                <a:gd name="T13" fmla="*/ 2147483647 h 24"/>
                <a:gd name="T14" fmla="*/ 2147483647 w 41"/>
                <a:gd name="T15" fmla="*/ 2147483647 h 24"/>
                <a:gd name="T16" fmla="*/ 0 w 41"/>
                <a:gd name="T17" fmla="*/ 2147483647 h 24"/>
                <a:gd name="T18" fmla="*/ 0 w 41"/>
                <a:gd name="T19" fmla="*/ 2147483647 h 24"/>
                <a:gd name="T20" fmla="*/ 2147483647 w 41"/>
                <a:gd name="T21" fmla="*/ 0 h 24"/>
                <a:gd name="T22" fmla="*/ 2147483647 w 41"/>
                <a:gd name="T23" fmla="*/ 0 h 24"/>
                <a:gd name="T24" fmla="*/ 2147483647 w 41"/>
                <a:gd name="T25" fmla="*/ 2147483647 h 24"/>
                <a:gd name="T26" fmla="*/ 2147483647 w 41"/>
                <a:gd name="T27" fmla="*/ 2147483647 h 24"/>
                <a:gd name="T28" fmla="*/ 2147483647 w 41"/>
                <a:gd name="T29" fmla="*/ 2147483647 h 24"/>
                <a:gd name="T30" fmla="*/ 2147483647 w 41"/>
                <a:gd name="T31" fmla="*/ 0 h 24"/>
                <a:gd name="T32" fmla="*/ 2147483647 w 41"/>
                <a:gd name="T33" fmla="*/ 2147483647 h 24"/>
                <a:gd name="T34" fmla="*/ 2147483647 w 41"/>
                <a:gd name="T35" fmla="*/ 2147483647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42" name="Freeform 171"/>
            <p:cNvSpPr/>
            <p:nvPr/>
          </p:nvSpPr>
          <p:spPr bwMode="auto">
            <a:xfrm>
              <a:off x="4832698" y="2952143"/>
              <a:ext cx="34594" cy="45133"/>
            </a:xfrm>
            <a:custGeom>
              <a:avLst/>
              <a:gdLst>
                <a:gd name="T0" fmla="*/ 2147483647 w 24"/>
                <a:gd name="T1" fmla="*/ 2147483647 h 30"/>
                <a:gd name="T2" fmla="*/ 2147483647 w 24"/>
                <a:gd name="T3" fmla="*/ 2147483647 h 30"/>
                <a:gd name="T4" fmla="*/ 2147483647 w 24"/>
                <a:gd name="T5" fmla="*/ 2147483647 h 30"/>
                <a:gd name="T6" fmla="*/ 2147483647 w 24"/>
                <a:gd name="T7" fmla="*/ 2147483647 h 30"/>
                <a:gd name="T8" fmla="*/ 2147483647 w 24"/>
                <a:gd name="T9" fmla="*/ 2147483647 h 30"/>
                <a:gd name="T10" fmla="*/ 2147483647 w 24"/>
                <a:gd name="T11" fmla="*/ 2147483647 h 30"/>
                <a:gd name="T12" fmla="*/ 2147483647 w 24"/>
                <a:gd name="T13" fmla="*/ 2147483647 h 30"/>
                <a:gd name="T14" fmla="*/ 2147483647 w 24"/>
                <a:gd name="T15" fmla="*/ 2147483647 h 30"/>
                <a:gd name="T16" fmla="*/ 2147483647 w 24"/>
                <a:gd name="T17" fmla="*/ 2147483647 h 30"/>
                <a:gd name="T18" fmla="*/ 2147483647 w 24"/>
                <a:gd name="T19" fmla="*/ 2147483647 h 30"/>
                <a:gd name="T20" fmla="*/ 2147483647 w 24"/>
                <a:gd name="T21" fmla="*/ 2147483647 h 30"/>
                <a:gd name="T22" fmla="*/ 2147483647 w 24"/>
                <a:gd name="T23" fmla="*/ 2147483647 h 30"/>
                <a:gd name="T24" fmla="*/ 2147483647 w 24"/>
                <a:gd name="T25" fmla="*/ 2147483647 h 30"/>
                <a:gd name="T26" fmla="*/ 2147483647 w 24"/>
                <a:gd name="T27" fmla="*/ 2147483647 h 30"/>
                <a:gd name="T28" fmla="*/ 0 w 24"/>
                <a:gd name="T29" fmla="*/ 2147483647 h 30"/>
                <a:gd name="T30" fmla="*/ 0 w 24"/>
                <a:gd name="T31" fmla="*/ 2147483647 h 30"/>
                <a:gd name="T32" fmla="*/ 2147483647 w 24"/>
                <a:gd name="T33" fmla="*/ 2147483647 h 30"/>
                <a:gd name="T34" fmla="*/ 2147483647 w 24"/>
                <a:gd name="T35" fmla="*/ 0 h 30"/>
                <a:gd name="T36" fmla="*/ 2147483647 w 24"/>
                <a:gd name="T37" fmla="*/ 0 h 30"/>
                <a:gd name="T38" fmla="*/ 2147483647 w 24"/>
                <a:gd name="T39" fmla="*/ 0 h 30"/>
                <a:gd name="T40" fmla="*/ 2147483647 w 24"/>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43" name="Freeform 172"/>
            <p:cNvSpPr/>
            <p:nvPr/>
          </p:nvSpPr>
          <p:spPr bwMode="auto">
            <a:xfrm>
              <a:off x="4832698" y="2618954"/>
              <a:ext cx="217938" cy="357082"/>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44" name="Freeform 173"/>
            <p:cNvSpPr/>
            <p:nvPr/>
          </p:nvSpPr>
          <p:spPr bwMode="auto">
            <a:xfrm>
              <a:off x="4721999" y="2567185"/>
              <a:ext cx="430110" cy="339826"/>
            </a:xfrm>
            <a:custGeom>
              <a:avLst/>
              <a:gdLst>
                <a:gd name="T0" fmla="*/ 2147483647 w 295"/>
                <a:gd name="T1" fmla="*/ 2147483647 h 214"/>
                <a:gd name="T2" fmla="*/ 2147483647 w 295"/>
                <a:gd name="T3" fmla="*/ 2147483647 h 214"/>
                <a:gd name="T4" fmla="*/ 2147483647 w 295"/>
                <a:gd name="T5" fmla="*/ 2147483647 h 214"/>
                <a:gd name="T6" fmla="*/ 2147483647 w 295"/>
                <a:gd name="T7" fmla="*/ 2147483647 h 214"/>
                <a:gd name="T8" fmla="*/ 2147483647 w 295"/>
                <a:gd name="T9" fmla="*/ 2147483647 h 214"/>
                <a:gd name="T10" fmla="*/ 2147483647 w 295"/>
                <a:gd name="T11" fmla="*/ 2147483647 h 214"/>
                <a:gd name="T12" fmla="*/ 2147483647 w 295"/>
                <a:gd name="T13" fmla="*/ 2147483647 h 214"/>
                <a:gd name="T14" fmla="*/ 2147483647 w 295"/>
                <a:gd name="T15" fmla="*/ 2147483647 h 214"/>
                <a:gd name="T16" fmla="*/ 2147483647 w 295"/>
                <a:gd name="T17" fmla="*/ 2147483647 h 214"/>
                <a:gd name="T18" fmla="*/ 2147483647 w 295"/>
                <a:gd name="T19" fmla="*/ 2147483647 h 214"/>
                <a:gd name="T20" fmla="*/ 2147483647 w 295"/>
                <a:gd name="T21" fmla="*/ 2147483647 h 214"/>
                <a:gd name="T22" fmla="*/ 2147483647 w 295"/>
                <a:gd name="T23" fmla="*/ 2147483647 h 214"/>
                <a:gd name="T24" fmla="*/ 2147483647 w 295"/>
                <a:gd name="T25" fmla="*/ 2147483647 h 214"/>
                <a:gd name="T26" fmla="*/ 2147483647 w 295"/>
                <a:gd name="T27" fmla="*/ 2147483647 h 214"/>
                <a:gd name="T28" fmla="*/ 2147483647 w 295"/>
                <a:gd name="T29" fmla="*/ 2147483647 h 214"/>
                <a:gd name="T30" fmla="*/ 2147483647 w 295"/>
                <a:gd name="T31" fmla="*/ 2147483647 h 214"/>
                <a:gd name="T32" fmla="*/ 2147483647 w 295"/>
                <a:gd name="T33" fmla="*/ 2147483647 h 214"/>
                <a:gd name="T34" fmla="*/ 2147483647 w 295"/>
                <a:gd name="T35" fmla="*/ 2147483647 h 214"/>
                <a:gd name="T36" fmla="*/ 2147483647 w 295"/>
                <a:gd name="T37" fmla="*/ 2147483647 h 214"/>
                <a:gd name="T38" fmla="*/ 2147483647 w 295"/>
                <a:gd name="T39" fmla="*/ 2147483647 h 214"/>
                <a:gd name="T40" fmla="*/ 2147483647 w 295"/>
                <a:gd name="T41" fmla="*/ 2147483647 h 214"/>
                <a:gd name="T42" fmla="*/ 2147483647 w 295"/>
                <a:gd name="T43" fmla="*/ 2147483647 h 214"/>
                <a:gd name="T44" fmla="*/ 0 w 295"/>
                <a:gd name="T45" fmla="*/ 2147483647 h 214"/>
                <a:gd name="T46" fmla="*/ 2147483647 w 295"/>
                <a:gd name="T47" fmla="*/ 2147483647 h 214"/>
                <a:gd name="T48" fmla="*/ 2147483647 w 295"/>
                <a:gd name="T49" fmla="*/ 2147483647 h 214"/>
                <a:gd name="T50" fmla="*/ 2147483647 w 295"/>
                <a:gd name="T51" fmla="*/ 2147483647 h 214"/>
                <a:gd name="T52" fmla="*/ 2147483647 w 295"/>
                <a:gd name="T53" fmla="*/ 2147483647 h 214"/>
                <a:gd name="T54" fmla="*/ 2147483647 w 295"/>
                <a:gd name="T55" fmla="*/ 2147483647 h 214"/>
                <a:gd name="T56" fmla="*/ 2147483647 w 295"/>
                <a:gd name="T57" fmla="*/ 2147483647 h 214"/>
                <a:gd name="T58" fmla="*/ 2147483647 w 295"/>
                <a:gd name="T59" fmla="*/ 2147483647 h 214"/>
                <a:gd name="T60" fmla="*/ 2147483647 w 295"/>
                <a:gd name="T61" fmla="*/ 2147483647 h 214"/>
                <a:gd name="T62" fmla="*/ 2147483647 w 295"/>
                <a:gd name="T63" fmla="*/ 2147483647 h 214"/>
                <a:gd name="T64" fmla="*/ 2147483647 w 295"/>
                <a:gd name="T65" fmla="*/ 2147483647 h 214"/>
                <a:gd name="T66" fmla="*/ 2147483647 w 295"/>
                <a:gd name="T67" fmla="*/ 2147483647 h 214"/>
                <a:gd name="T68" fmla="*/ 2147483647 w 295"/>
                <a:gd name="T69" fmla="*/ 2147483647 h 214"/>
                <a:gd name="T70" fmla="*/ 2147483647 w 295"/>
                <a:gd name="T71" fmla="*/ 2147483647 h 214"/>
                <a:gd name="T72" fmla="*/ 2147483647 w 295"/>
                <a:gd name="T73" fmla="*/ 2147483647 h 214"/>
                <a:gd name="T74" fmla="*/ 2147483647 w 295"/>
                <a:gd name="T75" fmla="*/ 2147483647 h 214"/>
                <a:gd name="T76" fmla="*/ 2147483647 w 295"/>
                <a:gd name="T77" fmla="*/ 2147483647 h 214"/>
                <a:gd name="T78" fmla="*/ 2147483647 w 295"/>
                <a:gd name="T79" fmla="*/ 2147483647 h 214"/>
                <a:gd name="T80" fmla="*/ 2147483647 w 295"/>
                <a:gd name="T81" fmla="*/ 2147483647 h 214"/>
                <a:gd name="T82" fmla="*/ 2147483647 w 295"/>
                <a:gd name="T83" fmla="*/ 0 h 214"/>
                <a:gd name="T84" fmla="*/ 2147483647 w 295"/>
                <a:gd name="T85" fmla="*/ 2147483647 h 214"/>
                <a:gd name="T86" fmla="*/ 2147483647 w 295"/>
                <a:gd name="T87" fmla="*/ 2147483647 h 214"/>
                <a:gd name="T88" fmla="*/ 2147483647 w 295"/>
                <a:gd name="T89" fmla="*/ 2147483647 h 214"/>
                <a:gd name="T90" fmla="*/ 2147483647 w 295"/>
                <a:gd name="T91" fmla="*/ 2147483647 h 214"/>
                <a:gd name="T92" fmla="*/ 2147483647 w 295"/>
                <a:gd name="T93" fmla="*/ 2147483647 h 214"/>
                <a:gd name="T94" fmla="*/ 2147483647 w 295"/>
                <a:gd name="T95" fmla="*/ 2147483647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45" name="Freeform 174"/>
            <p:cNvSpPr/>
            <p:nvPr/>
          </p:nvSpPr>
          <p:spPr bwMode="auto">
            <a:xfrm>
              <a:off x="5069085" y="2859222"/>
              <a:ext cx="83024" cy="54425"/>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46" name="Freeform 175"/>
            <p:cNvSpPr/>
            <p:nvPr/>
          </p:nvSpPr>
          <p:spPr bwMode="auto">
            <a:xfrm>
              <a:off x="5036798" y="2893736"/>
              <a:ext cx="124536" cy="82301"/>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47" name="Freeform 176"/>
            <p:cNvSpPr/>
            <p:nvPr/>
          </p:nvSpPr>
          <p:spPr bwMode="auto">
            <a:xfrm>
              <a:off x="5036798" y="2945506"/>
              <a:ext cx="93402" cy="74336"/>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48" name="Freeform 177"/>
            <p:cNvSpPr/>
            <p:nvPr/>
          </p:nvSpPr>
          <p:spPr bwMode="auto">
            <a:xfrm>
              <a:off x="5018348" y="2977364"/>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0 h 16"/>
                <a:gd name="T8" fmla="*/ 2147483647 w 40"/>
                <a:gd name="T9" fmla="*/ 0 h 16"/>
                <a:gd name="T10" fmla="*/ 2147483647 w 40"/>
                <a:gd name="T11" fmla="*/ 0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0 w 40"/>
                <a:gd name="T21" fmla="*/ 2147483647 h 16"/>
                <a:gd name="T22" fmla="*/ 2147483647 w 40"/>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49" name="Freeform 178"/>
            <p:cNvSpPr/>
            <p:nvPr/>
          </p:nvSpPr>
          <p:spPr bwMode="auto">
            <a:xfrm>
              <a:off x="4429110" y="3354358"/>
              <a:ext cx="59962" cy="142037"/>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50" name="Freeform 179"/>
            <p:cNvSpPr/>
            <p:nvPr/>
          </p:nvSpPr>
          <p:spPr bwMode="auto">
            <a:xfrm>
              <a:off x="4439488" y="3305243"/>
              <a:ext cx="253684" cy="220355"/>
            </a:xfrm>
            <a:custGeom>
              <a:avLst/>
              <a:gdLst>
                <a:gd name="T0" fmla="*/ 2147483647 w 174"/>
                <a:gd name="T1" fmla="*/ 2147483647 h 140"/>
                <a:gd name="T2" fmla="*/ 2147483647 w 174"/>
                <a:gd name="T3" fmla="*/ 2147483647 h 140"/>
                <a:gd name="T4" fmla="*/ 2147483647 w 174"/>
                <a:gd name="T5" fmla="*/ 2147483647 h 140"/>
                <a:gd name="T6" fmla="*/ 2147483647 w 174"/>
                <a:gd name="T7" fmla="*/ 2147483647 h 140"/>
                <a:gd name="T8" fmla="*/ 2147483647 w 174"/>
                <a:gd name="T9" fmla="*/ 2147483647 h 140"/>
                <a:gd name="T10" fmla="*/ 2147483647 w 174"/>
                <a:gd name="T11" fmla="*/ 2147483647 h 140"/>
                <a:gd name="T12" fmla="*/ 2147483647 w 174"/>
                <a:gd name="T13" fmla="*/ 2147483647 h 140"/>
                <a:gd name="T14" fmla="*/ 2147483647 w 174"/>
                <a:gd name="T15" fmla="*/ 2147483647 h 140"/>
                <a:gd name="T16" fmla="*/ 2147483647 w 174"/>
                <a:gd name="T17" fmla="*/ 2147483647 h 140"/>
                <a:gd name="T18" fmla="*/ 2147483647 w 174"/>
                <a:gd name="T19" fmla="*/ 2147483647 h 140"/>
                <a:gd name="T20" fmla="*/ 2147483647 w 174"/>
                <a:gd name="T21" fmla="*/ 2147483647 h 140"/>
                <a:gd name="T22" fmla="*/ 2147483647 w 174"/>
                <a:gd name="T23" fmla="*/ 2147483647 h 140"/>
                <a:gd name="T24" fmla="*/ 2147483647 w 174"/>
                <a:gd name="T25" fmla="*/ 2147483647 h 140"/>
                <a:gd name="T26" fmla="*/ 2147483647 w 174"/>
                <a:gd name="T27" fmla="*/ 2147483647 h 140"/>
                <a:gd name="T28" fmla="*/ 2147483647 w 174"/>
                <a:gd name="T29" fmla="*/ 2147483647 h 140"/>
                <a:gd name="T30" fmla="*/ 2147483647 w 174"/>
                <a:gd name="T31" fmla="*/ 2147483647 h 140"/>
                <a:gd name="T32" fmla="*/ 2147483647 w 174"/>
                <a:gd name="T33" fmla="*/ 2147483647 h 140"/>
                <a:gd name="T34" fmla="*/ 2147483647 w 174"/>
                <a:gd name="T35" fmla="*/ 2147483647 h 140"/>
                <a:gd name="T36" fmla="*/ 2147483647 w 174"/>
                <a:gd name="T37" fmla="*/ 2147483647 h 140"/>
                <a:gd name="T38" fmla="*/ 2147483647 w 174"/>
                <a:gd name="T39" fmla="*/ 2147483647 h 140"/>
                <a:gd name="T40" fmla="*/ 2147483647 w 174"/>
                <a:gd name="T41" fmla="*/ 2147483647 h 140"/>
                <a:gd name="T42" fmla="*/ 2147483647 w 174"/>
                <a:gd name="T43" fmla="*/ 2147483647 h 140"/>
                <a:gd name="T44" fmla="*/ 2147483647 w 174"/>
                <a:gd name="T45" fmla="*/ 2147483647 h 140"/>
                <a:gd name="T46" fmla="*/ 2147483647 w 174"/>
                <a:gd name="T47" fmla="*/ 2147483647 h 140"/>
                <a:gd name="T48" fmla="*/ 2147483647 w 174"/>
                <a:gd name="T49" fmla="*/ 2147483647 h 140"/>
                <a:gd name="T50" fmla="*/ 2147483647 w 174"/>
                <a:gd name="T51" fmla="*/ 2147483647 h 140"/>
                <a:gd name="T52" fmla="*/ 0 w 174"/>
                <a:gd name="T53" fmla="*/ 2147483647 h 140"/>
                <a:gd name="T54" fmla="*/ 0 w 174"/>
                <a:gd name="T55" fmla="*/ 2147483647 h 140"/>
                <a:gd name="T56" fmla="*/ 2147483647 w 174"/>
                <a:gd name="T57" fmla="*/ 2147483647 h 140"/>
                <a:gd name="T58" fmla="*/ 2147483647 w 174"/>
                <a:gd name="T59" fmla="*/ 0 h 140"/>
                <a:gd name="T60" fmla="*/ 2147483647 w 174"/>
                <a:gd name="T61" fmla="*/ 2147483647 h 140"/>
                <a:gd name="T62" fmla="*/ 2147483647 w 174"/>
                <a:gd name="T63" fmla="*/ 2147483647 h 140"/>
                <a:gd name="T64" fmla="*/ 2147483647 w 174"/>
                <a:gd name="T65" fmla="*/ 2147483647 h 140"/>
                <a:gd name="T66" fmla="*/ 2147483647 w 174"/>
                <a:gd name="T67" fmla="*/ 2147483647 h 140"/>
                <a:gd name="T68" fmla="*/ 2147483647 w 174"/>
                <a:gd name="T69" fmla="*/ 2147483647 h 140"/>
                <a:gd name="T70" fmla="*/ 2147483647 w 174"/>
                <a:gd name="T71" fmla="*/ 2147483647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51" name="Freeform 180"/>
            <p:cNvSpPr/>
            <p:nvPr/>
          </p:nvSpPr>
          <p:spPr bwMode="auto">
            <a:xfrm>
              <a:off x="4531736" y="3099489"/>
              <a:ext cx="261756" cy="257523"/>
            </a:xfrm>
            <a:custGeom>
              <a:avLst/>
              <a:gdLst>
                <a:gd name="T0" fmla="*/ 2147483647 w 178"/>
                <a:gd name="T1" fmla="*/ 2147483647 h 162"/>
                <a:gd name="T2" fmla="*/ 2147483647 w 178"/>
                <a:gd name="T3" fmla="*/ 2147483647 h 162"/>
                <a:gd name="T4" fmla="*/ 2147483647 w 178"/>
                <a:gd name="T5" fmla="*/ 2147483647 h 162"/>
                <a:gd name="T6" fmla="*/ 2147483647 w 178"/>
                <a:gd name="T7" fmla="*/ 2147483647 h 162"/>
                <a:gd name="T8" fmla="*/ 2147483647 w 178"/>
                <a:gd name="T9" fmla="*/ 2147483647 h 162"/>
                <a:gd name="T10" fmla="*/ 2147483647 w 178"/>
                <a:gd name="T11" fmla="*/ 2147483647 h 162"/>
                <a:gd name="T12" fmla="*/ 2147483647 w 178"/>
                <a:gd name="T13" fmla="*/ 2147483647 h 162"/>
                <a:gd name="T14" fmla="*/ 2147483647 w 178"/>
                <a:gd name="T15" fmla="*/ 2147483647 h 162"/>
                <a:gd name="T16" fmla="*/ 2147483647 w 178"/>
                <a:gd name="T17" fmla="*/ 2147483647 h 162"/>
                <a:gd name="T18" fmla="*/ 2147483647 w 178"/>
                <a:gd name="T19" fmla="*/ 2147483647 h 162"/>
                <a:gd name="T20" fmla="*/ 2147483647 w 178"/>
                <a:gd name="T21" fmla="*/ 2147483647 h 162"/>
                <a:gd name="T22" fmla="*/ 2147483647 w 178"/>
                <a:gd name="T23" fmla="*/ 2147483647 h 162"/>
                <a:gd name="T24" fmla="*/ 2147483647 w 178"/>
                <a:gd name="T25" fmla="*/ 2147483647 h 162"/>
                <a:gd name="T26" fmla="*/ 2147483647 w 178"/>
                <a:gd name="T27" fmla="*/ 2147483647 h 162"/>
                <a:gd name="T28" fmla="*/ 2147483647 w 178"/>
                <a:gd name="T29" fmla="*/ 2147483647 h 162"/>
                <a:gd name="T30" fmla="*/ 2147483647 w 178"/>
                <a:gd name="T31" fmla="*/ 2147483647 h 162"/>
                <a:gd name="T32" fmla="*/ 2147483647 w 178"/>
                <a:gd name="T33" fmla="*/ 2147483647 h 162"/>
                <a:gd name="T34" fmla="*/ 2147483647 w 178"/>
                <a:gd name="T35" fmla="*/ 2147483647 h 162"/>
                <a:gd name="T36" fmla="*/ 2147483647 w 178"/>
                <a:gd name="T37" fmla="*/ 2147483647 h 162"/>
                <a:gd name="T38" fmla="*/ 2147483647 w 178"/>
                <a:gd name="T39" fmla="*/ 2147483647 h 162"/>
                <a:gd name="T40" fmla="*/ 2147483647 w 178"/>
                <a:gd name="T41" fmla="*/ 2147483647 h 162"/>
                <a:gd name="T42" fmla="*/ 2147483647 w 178"/>
                <a:gd name="T43" fmla="*/ 2147483647 h 162"/>
                <a:gd name="T44" fmla="*/ 2147483647 w 178"/>
                <a:gd name="T45" fmla="*/ 2147483647 h 162"/>
                <a:gd name="T46" fmla="*/ 2147483647 w 178"/>
                <a:gd name="T47" fmla="*/ 2147483647 h 162"/>
                <a:gd name="T48" fmla="*/ 2147483647 w 178"/>
                <a:gd name="T49" fmla="*/ 2147483647 h 162"/>
                <a:gd name="T50" fmla="*/ 2147483647 w 178"/>
                <a:gd name="T51" fmla="*/ 2147483647 h 162"/>
                <a:gd name="T52" fmla="*/ 2147483647 w 178"/>
                <a:gd name="T53" fmla="*/ 2147483647 h 162"/>
                <a:gd name="T54" fmla="*/ 2147483647 w 178"/>
                <a:gd name="T55" fmla="*/ 2147483647 h 162"/>
                <a:gd name="T56" fmla="*/ 2147483647 w 178"/>
                <a:gd name="T57" fmla="*/ 2147483647 h 162"/>
                <a:gd name="T58" fmla="*/ 2147483647 w 178"/>
                <a:gd name="T59" fmla="*/ 2147483647 h 162"/>
                <a:gd name="T60" fmla="*/ 2147483647 w 178"/>
                <a:gd name="T61" fmla="*/ 2147483647 h 162"/>
                <a:gd name="T62" fmla="*/ 2147483647 w 178"/>
                <a:gd name="T63" fmla="*/ 0 h 162"/>
                <a:gd name="T64" fmla="*/ 2147483647 w 178"/>
                <a:gd name="T65" fmla="*/ 2147483647 h 162"/>
                <a:gd name="T66" fmla="*/ 2147483647 w 178"/>
                <a:gd name="T67" fmla="*/ 2147483647 h 162"/>
                <a:gd name="T68" fmla="*/ 2147483647 w 178"/>
                <a:gd name="T69" fmla="*/ 2147483647 h 162"/>
                <a:gd name="T70" fmla="*/ 2147483647 w 178"/>
                <a:gd name="T71" fmla="*/ 2147483647 h 162"/>
                <a:gd name="T72" fmla="*/ 2147483647 w 178"/>
                <a:gd name="T73" fmla="*/ 2147483647 h 162"/>
                <a:gd name="T74" fmla="*/ 2147483647 w 178"/>
                <a:gd name="T75" fmla="*/ 2147483647 h 162"/>
                <a:gd name="T76" fmla="*/ 2147483647 w 178"/>
                <a:gd name="T77" fmla="*/ 2147483647 h 162"/>
                <a:gd name="T78" fmla="*/ 2147483647 w 178"/>
                <a:gd name="T79" fmla="*/ 2147483647 h 162"/>
                <a:gd name="T80" fmla="*/ 2147483647 w 178"/>
                <a:gd name="T81" fmla="*/ 2147483647 h 162"/>
                <a:gd name="T82" fmla="*/ 2147483647 w 178"/>
                <a:gd name="T83" fmla="*/ 2147483647 h 162"/>
                <a:gd name="T84" fmla="*/ 2147483647 w 178"/>
                <a:gd name="T85" fmla="*/ 2147483647 h 162"/>
                <a:gd name="T86" fmla="*/ 2147483647 w 178"/>
                <a:gd name="T87" fmla="*/ 2147483647 h 162"/>
                <a:gd name="T88" fmla="*/ 2147483647 w 178"/>
                <a:gd name="T89" fmla="*/ 2147483647 h 162"/>
                <a:gd name="T90" fmla="*/ 2147483647 w 178"/>
                <a:gd name="T91" fmla="*/ 2147483647 h 162"/>
                <a:gd name="T92" fmla="*/ 2147483647 w 178"/>
                <a:gd name="T93" fmla="*/ 2147483647 h 162"/>
                <a:gd name="T94" fmla="*/ 2147483647 w 178"/>
                <a:gd name="T95" fmla="*/ 2147483647 h 162"/>
                <a:gd name="T96" fmla="*/ 2147483647 w 178"/>
                <a:gd name="T97" fmla="*/ 2147483647 h 162"/>
                <a:gd name="T98" fmla="*/ 2147483647 w 178"/>
                <a:gd name="T99" fmla="*/ 2147483647 h 162"/>
                <a:gd name="T100" fmla="*/ 2147483647 w 178"/>
                <a:gd name="T101" fmla="*/ 2147483647 h 162"/>
                <a:gd name="T102" fmla="*/ 2147483647 w 178"/>
                <a:gd name="T103" fmla="*/ 2147483647 h 162"/>
                <a:gd name="T104" fmla="*/ 2147483647 w 178"/>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52" name="Freeform 181"/>
            <p:cNvSpPr/>
            <p:nvPr/>
          </p:nvSpPr>
          <p:spPr bwMode="auto">
            <a:xfrm>
              <a:off x="4673569" y="3091525"/>
              <a:ext cx="80718" cy="53098"/>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53" name="Freeform 182"/>
            <p:cNvSpPr/>
            <p:nvPr/>
          </p:nvSpPr>
          <p:spPr bwMode="auto">
            <a:xfrm>
              <a:off x="4690866" y="3022498"/>
              <a:ext cx="71493" cy="79646"/>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54" name="Freeform 183"/>
            <p:cNvSpPr/>
            <p:nvPr/>
          </p:nvSpPr>
          <p:spPr bwMode="auto">
            <a:xfrm>
              <a:off x="4787727" y="2913647"/>
              <a:ext cx="44971" cy="80974"/>
            </a:xfrm>
            <a:custGeom>
              <a:avLst/>
              <a:gdLst>
                <a:gd name="T0" fmla="*/ 2147483647 w 32"/>
                <a:gd name="T1" fmla="*/ 2147483647 h 52"/>
                <a:gd name="T2" fmla="*/ 2147483647 w 32"/>
                <a:gd name="T3" fmla="*/ 2147483647 h 52"/>
                <a:gd name="T4" fmla="*/ 2147483647 w 32"/>
                <a:gd name="T5" fmla="*/ 2147483647 h 52"/>
                <a:gd name="T6" fmla="*/ 2147483647 w 32"/>
                <a:gd name="T7" fmla="*/ 2147483647 h 52"/>
                <a:gd name="T8" fmla="*/ 2147483647 w 32"/>
                <a:gd name="T9" fmla="*/ 2147483647 h 52"/>
                <a:gd name="T10" fmla="*/ 2147483647 w 32"/>
                <a:gd name="T11" fmla="*/ 2147483647 h 52"/>
                <a:gd name="T12" fmla="*/ 2147483647 w 32"/>
                <a:gd name="T13" fmla="*/ 2147483647 h 52"/>
                <a:gd name="T14" fmla="*/ 2147483647 w 32"/>
                <a:gd name="T15" fmla="*/ 2147483647 h 52"/>
                <a:gd name="T16" fmla="*/ 0 w 32"/>
                <a:gd name="T17" fmla="*/ 2147483647 h 52"/>
                <a:gd name="T18" fmla="*/ 2147483647 w 32"/>
                <a:gd name="T19" fmla="*/ 2147483647 h 52"/>
                <a:gd name="T20" fmla="*/ 2147483647 w 32"/>
                <a:gd name="T21" fmla="*/ 2147483647 h 52"/>
                <a:gd name="T22" fmla="*/ 2147483647 w 32"/>
                <a:gd name="T23" fmla="*/ 2147483647 h 52"/>
                <a:gd name="T24" fmla="*/ 2147483647 w 32"/>
                <a:gd name="T25" fmla="*/ 0 h 52"/>
                <a:gd name="T26" fmla="*/ 2147483647 w 32"/>
                <a:gd name="T27" fmla="*/ 2147483647 h 52"/>
                <a:gd name="T28" fmla="*/ 2147483647 w 32"/>
                <a:gd name="T29" fmla="*/ 2147483647 h 52"/>
                <a:gd name="T30" fmla="*/ 2147483647 w 32"/>
                <a:gd name="T31" fmla="*/ 2147483647 h 52"/>
                <a:gd name="T32" fmla="*/ 2147483647 w 32"/>
                <a:gd name="T33" fmla="*/ 2147483647 h 52"/>
                <a:gd name="T34" fmla="*/ 2147483647 w 32"/>
                <a:gd name="T35" fmla="*/ 2147483647 h 52"/>
                <a:gd name="T36" fmla="*/ 2147483647 w 32"/>
                <a:gd name="T37" fmla="*/ 2147483647 h 52"/>
                <a:gd name="T38" fmla="*/ 2147483647 w 32"/>
                <a:gd name="T39" fmla="*/ 2147483647 h 52"/>
                <a:gd name="T40" fmla="*/ 2147483647 w 32"/>
                <a:gd name="T41" fmla="*/ 2147483647 h 52"/>
                <a:gd name="T42" fmla="*/ 2147483647 w 32"/>
                <a:gd name="T43" fmla="*/ 2147483647 h 52"/>
                <a:gd name="T44" fmla="*/ 2147483647 w 32"/>
                <a:gd name="T45" fmla="*/ 2147483647 h 52"/>
                <a:gd name="T46" fmla="*/ 2147483647 w 32"/>
                <a:gd name="T47" fmla="*/ 2147483647 h 52"/>
                <a:gd name="T48" fmla="*/ 2147483647 w 32"/>
                <a:gd name="T49" fmla="*/ 2147483647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55" name="Freeform 184"/>
            <p:cNvSpPr/>
            <p:nvPr/>
          </p:nvSpPr>
          <p:spPr bwMode="auto">
            <a:xfrm>
              <a:off x="4741603" y="2994621"/>
              <a:ext cx="186804" cy="207081"/>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56" name="Freeform 185"/>
            <p:cNvSpPr/>
            <p:nvPr/>
          </p:nvSpPr>
          <p:spPr bwMode="auto">
            <a:xfrm>
              <a:off x="4751980" y="3195066"/>
              <a:ext cx="86483" cy="46460"/>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57" name="Freeform 186"/>
            <p:cNvSpPr/>
            <p:nvPr/>
          </p:nvSpPr>
          <p:spPr bwMode="auto">
            <a:xfrm>
              <a:off x="4824626" y="3156569"/>
              <a:ext cx="156823" cy="71682"/>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58" name="Freeform 187"/>
            <p:cNvSpPr/>
            <p:nvPr/>
          </p:nvSpPr>
          <p:spPr bwMode="auto">
            <a:xfrm>
              <a:off x="4762358" y="3212322"/>
              <a:ext cx="270981" cy="258851"/>
            </a:xfrm>
            <a:custGeom>
              <a:avLst/>
              <a:gdLst>
                <a:gd name="T0" fmla="*/ 2147483647 w 185"/>
                <a:gd name="T1" fmla="*/ 2147483647 h 162"/>
                <a:gd name="T2" fmla="*/ 0 w 185"/>
                <a:gd name="T3" fmla="*/ 2147483647 h 162"/>
                <a:gd name="T4" fmla="*/ 2147483647 w 185"/>
                <a:gd name="T5" fmla="*/ 2147483647 h 162"/>
                <a:gd name="T6" fmla="*/ 2147483647 w 185"/>
                <a:gd name="T7" fmla="*/ 2147483647 h 162"/>
                <a:gd name="T8" fmla="*/ 2147483647 w 185"/>
                <a:gd name="T9" fmla="*/ 2147483647 h 162"/>
                <a:gd name="T10" fmla="*/ 2147483647 w 185"/>
                <a:gd name="T11" fmla="*/ 2147483647 h 162"/>
                <a:gd name="T12" fmla="*/ 2147483647 w 185"/>
                <a:gd name="T13" fmla="*/ 2147483647 h 162"/>
                <a:gd name="T14" fmla="*/ 2147483647 w 185"/>
                <a:gd name="T15" fmla="*/ 2147483647 h 162"/>
                <a:gd name="T16" fmla="*/ 2147483647 w 185"/>
                <a:gd name="T17" fmla="*/ 2147483647 h 162"/>
                <a:gd name="T18" fmla="*/ 2147483647 w 185"/>
                <a:gd name="T19" fmla="*/ 2147483647 h 162"/>
                <a:gd name="T20" fmla="*/ 2147483647 w 185"/>
                <a:gd name="T21" fmla="*/ 2147483647 h 162"/>
                <a:gd name="T22" fmla="*/ 2147483647 w 185"/>
                <a:gd name="T23" fmla="*/ 0 h 162"/>
                <a:gd name="T24" fmla="*/ 2147483647 w 185"/>
                <a:gd name="T25" fmla="*/ 2147483647 h 162"/>
                <a:gd name="T26" fmla="*/ 2147483647 w 185"/>
                <a:gd name="T27" fmla="*/ 2147483647 h 162"/>
                <a:gd name="T28" fmla="*/ 2147483647 w 185"/>
                <a:gd name="T29" fmla="*/ 2147483647 h 162"/>
                <a:gd name="T30" fmla="*/ 2147483647 w 185"/>
                <a:gd name="T31" fmla="*/ 2147483647 h 162"/>
                <a:gd name="T32" fmla="*/ 2147483647 w 185"/>
                <a:gd name="T33" fmla="*/ 2147483647 h 162"/>
                <a:gd name="T34" fmla="*/ 2147483647 w 185"/>
                <a:gd name="T35" fmla="*/ 2147483647 h 162"/>
                <a:gd name="T36" fmla="*/ 2147483647 w 185"/>
                <a:gd name="T37" fmla="*/ 2147483647 h 162"/>
                <a:gd name="T38" fmla="*/ 2147483647 w 185"/>
                <a:gd name="T39" fmla="*/ 2147483647 h 162"/>
                <a:gd name="T40" fmla="*/ 2147483647 w 185"/>
                <a:gd name="T41" fmla="*/ 2147483647 h 162"/>
                <a:gd name="T42" fmla="*/ 2147483647 w 185"/>
                <a:gd name="T43" fmla="*/ 2147483647 h 162"/>
                <a:gd name="T44" fmla="*/ 2147483647 w 185"/>
                <a:gd name="T45" fmla="*/ 2147483647 h 162"/>
                <a:gd name="T46" fmla="*/ 2147483647 w 185"/>
                <a:gd name="T47" fmla="*/ 2147483647 h 162"/>
                <a:gd name="T48" fmla="*/ 2147483647 w 185"/>
                <a:gd name="T49" fmla="*/ 2147483647 h 162"/>
                <a:gd name="T50" fmla="*/ 2147483647 w 185"/>
                <a:gd name="T51" fmla="*/ 2147483647 h 162"/>
                <a:gd name="T52" fmla="*/ 2147483647 w 185"/>
                <a:gd name="T53" fmla="*/ 2147483647 h 162"/>
                <a:gd name="T54" fmla="*/ 2147483647 w 185"/>
                <a:gd name="T55" fmla="*/ 2147483647 h 162"/>
                <a:gd name="T56" fmla="*/ 2147483647 w 185"/>
                <a:gd name="T57" fmla="*/ 2147483647 h 162"/>
                <a:gd name="T58" fmla="*/ 2147483647 w 185"/>
                <a:gd name="T59" fmla="*/ 2147483647 h 162"/>
                <a:gd name="T60" fmla="*/ 2147483647 w 185"/>
                <a:gd name="T61" fmla="*/ 2147483647 h 162"/>
                <a:gd name="T62" fmla="*/ 2147483647 w 185"/>
                <a:gd name="T63" fmla="*/ 2147483647 h 162"/>
                <a:gd name="T64" fmla="*/ 2147483647 w 185"/>
                <a:gd name="T65" fmla="*/ 2147483647 h 162"/>
                <a:gd name="T66" fmla="*/ 2147483647 w 185"/>
                <a:gd name="T67" fmla="*/ 2147483647 h 162"/>
                <a:gd name="T68" fmla="*/ 2147483647 w 185"/>
                <a:gd name="T69" fmla="*/ 2147483647 h 162"/>
                <a:gd name="T70" fmla="*/ 2147483647 w 185"/>
                <a:gd name="T71" fmla="*/ 2147483647 h 162"/>
                <a:gd name="T72" fmla="*/ 2147483647 w 185"/>
                <a:gd name="T73" fmla="*/ 2147483647 h 162"/>
                <a:gd name="T74" fmla="*/ 2147483647 w 185"/>
                <a:gd name="T75" fmla="*/ 2147483647 h 162"/>
                <a:gd name="T76" fmla="*/ 2147483647 w 185"/>
                <a:gd name="T77" fmla="*/ 2147483647 h 162"/>
                <a:gd name="T78" fmla="*/ 2147483647 w 185"/>
                <a:gd name="T79" fmla="*/ 2147483647 h 162"/>
                <a:gd name="T80" fmla="*/ 2147483647 w 185"/>
                <a:gd name="T81" fmla="*/ 2147483647 h 162"/>
                <a:gd name="T82" fmla="*/ 2147483647 w 185"/>
                <a:gd name="T83" fmla="*/ 2147483647 h 162"/>
                <a:gd name="T84" fmla="*/ 2147483647 w 185"/>
                <a:gd name="T85" fmla="*/ 2147483647 h 162"/>
                <a:gd name="T86" fmla="*/ 2147483647 w 185"/>
                <a:gd name="T87" fmla="*/ 2147483647 h 162"/>
                <a:gd name="T88" fmla="*/ 2147483647 w 185"/>
                <a:gd name="T89" fmla="*/ 2147483647 h 162"/>
                <a:gd name="T90" fmla="*/ 2147483647 w 185"/>
                <a:gd name="T91" fmla="*/ 2147483647 h 162"/>
                <a:gd name="T92" fmla="*/ 2147483647 w 185"/>
                <a:gd name="T93" fmla="*/ 2147483647 h 162"/>
                <a:gd name="T94" fmla="*/ 2147483647 w 185"/>
                <a:gd name="T95" fmla="*/ 2147483647 h 162"/>
                <a:gd name="T96" fmla="*/ 2147483647 w 185"/>
                <a:gd name="T97" fmla="*/ 2147483647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59" name="Freeform 188"/>
            <p:cNvSpPr/>
            <p:nvPr/>
          </p:nvSpPr>
          <p:spPr bwMode="auto">
            <a:xfrm>
              <a:off x="4908803" y="2991966"/>
              <a:ext cx="206407" cy="157966"/>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60" name="Freeform 189"/>
            <p:cNvSpPr/>
            <p:nvPr/>
          </p:nvSpPr>
          <p:spPr bwMode="auto">
            <a:xfrm>
              <a:off x="5039105" y="3341084"/>
              <a:ext cx="41512" cy="82301"/>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61" name="Freeform 190"/>
            <p:cNvSpPr/>
            <p:nvPr/>
          </p:nvSpPr>
          <p:spPr bwMode="auto">
            <a:xfrm>
              <a:off x="5062167" y="3364977"/>
              <a:ext cx="138373" cy="155311"/>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62" name="Freeform 191"/>
            <p:cNvSpPr/>
            <p:nvPr/>
          </p:nvSpPr>
          <p:spPr bwMode="auto">
            <a:xfrm>
              <a:off x="4972224" y="3132675"/>
              <a:ext cx="114157" cy="62390"/>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63" name="Freeform 192"/>
            <p:cNvSpPr/>
            <p:nvPr/>
          </p:nvSpPr>
          <p:spPr bwMode="auto">
            <a:xfrm>
              <a:off x="4873056" y="3107454"/>
              <a:ext cx="131455" cy="62390"/>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64" name="Freeform 193"/>
            <p:cNvSpPr/>
            <p:nvPr/>
          </p:nvSpPr>
          <p:spPr bwMode="auto">
            <a:xfrm>
              <a:off x="5179783" y="3165861"/>
              <a:ext cx="72646" cy="78319"/>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65" name="Freeform 194"/>
            <p:cNvSpPr/>
            <p:nvPr/>
          </p:nvSpPr>
          <p:spPr bwMode="auto">
            <a:xfrm>
              <a:off x="4960693" y="3169843"/>
              <a:ext cx="140680" cy="79646"/>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66" name="Freeform 195"/>
            <p:cNvSpPr/>
            <p:nvPr/>
          </p:nvSpPr>
          <p:spPr bwMode="auto">
            <a:xfrm>
              <a:off x="5082923" y="3049046"/>
              <a:ext cx="380526" cy="234958"/>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67" name="Freeform 196"/>
            <p:cNvSpPr/>
            <p:nvPr/>
          </p:nvSpPr>
          <p:spPr bwMode="auto">
            <a:xfrm>
              <a:off x="5092147" y="2945506"/>
              <a:ext cx="193722" cy="128763"/>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68" name="Freeform 197"/>
            <p:cNvSpPr/>
            <p:nvPr/>
          </p:nvSpPr>
          <p:spPr bwMode="auto">
            <a:xfrm>
              <a:off x="4904191" y="3218959"/>
              <a:ext cx="71493" cy="58407"/>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69" name="Freeform 198"/>
            <p:cNvSpPr/>
            <p:nvPr/>
          </p:nvSpPr>
          <p:spPr bwMode="auto">
            <a:xfrm>
              <a:off x="5065626" y="3349048"/>
              <a:ext cx="51890" cy="37169"/>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70" name="Freeform 199"/>
            <p:cNvSpPr/>
            <p:nvPr/>
          </p:nvSpPr>
          <p:spPr bwMode="auto">
            <a:xfrm>
              <a:off x="5044870" y="3179136"/>
              <a:ext cx="207559" cy="126107"/>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71" name="Freeform 200"/>
            <p:cNvSpPr/>
            <p:nvPr/>
          </p:nvSpPr>
          <p:spPr bwMode="auto">
            <a:xfrm>
              <a:off x="5016043" y="3232233"/>
              <a:ext cx="99168" cy="122125"/>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72" name="Freeform 201"/>
            <p:cNvSpPr/>
            <p:nvPr/>
          </p:nvSpPr>
          <p:spPr bwMode="auto">
            <a:xfrm>
              <a:off x="5103679" y="3291968"/>
              <a:ext cx="127995" cy="80974"/>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73" name="Freeform 202"/>
            <p:cNvSpPr/>
            <p:nvPr/>
          </p:nvSpPr>
          <p:spPr bwMode="auto">
            <a:xfrm>
              <a:off x="4828085" y="2986656"/>
              <a:ext cx="18450" cy="5310"/>
            </a:xfrm>
            <a:custGeom>
              <a:avLst/>
              <a:gdLst>
                <a:gd name="T0" fmla="*/ 0 w 14"/>
                <a:gd name="T1" fmla="*/ 2147483647 h 4"/>
                <a:gd name="T2" fmla="*/ 2147483647 w 14"/>
                <a:gd name="T3" fmla="*/ 2147483647 h 4"/>
                <a:gd name="T4" fmla="*/ 2147483647 w 14"/>
                <a:gd name="T5" fmla="*/ 2147483647 h 4"/>
                <a:gd name="T6" fmla="*/ 2147483647 w 14"/>
                <a:gd name="T7" fmla="*/ 2147483647 h 4"/>
                <a:gd name="T8" fmla="*/ 2147483647 w 14"/>
                <a:gd name="T9" fmla="*/ 0 h 4"/>
                <a:gd name="T10" fmla="*/ 2147483647 w 14"/>
                <a:gd name="T11" fmla="*/ 0 h 4"/>
                <a:gd name="T12" fmla="*/ 0 w 14"/>
                <a:gd name="T13" fmla="*/ 2147483647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74" name="Freeform 203"/>
            <p:cNvSpPr/>
            <p:nvPr/>
          </p:nvSpPr>
          <p:spPr bwMode="auto">
            <a:xfrm>
              <a:off x="4649354" y="3337101"/>
              <a:ext cx="21909" cy="11947"/>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75" name="Freeform 204"/>
            <p:cNvSpPr/>
            <p:nvPr/>
          </p:nvSpPr>
          <p:spPr bwMode="auto">
            <a:xfrm>
              <a:off x="4739296" y="3122056"/>
              <a:ext cx="17296" cy="25221"/>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76" name="Freeform 206"/>
            <p:cNvSpPr/>
            <p:nvPr/>
          </p:nvSpPr>
          <p:spPr bwMode="auto">
            <a:xfrm>
              <a:off x="5416170" y="3641085"/>
              <a:ext cx="485460" cy="471243"/>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77" name="Freeform 207"/>
            <p:cNvSpPr/>
            <p:nvPr/>
          </p:nvSpPr>
          <p:spPr bwMode="auto">
            <a:xfrm>
              <a:off x="5351596" y="3533563"/>
              <a:ext cx="29981" cy="18584"/>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78" name="Freeform 208"/>
            <p:cNvSpPr/>
            <p:nvPr/>
          </p:nvSpPr>
          <p:spPr bwMode="auto">
            <a:xfrm>
              <a:off x="5191314" y="3354358"/>
              <a:ext cx="47278" cy="37169"/>
            </a:xfrm>
            <a:custGeom>
              <a:avLst/>
              <a:gdLst>
                <a:gd name="T0" fmla="*/ 2147483647 w 32"/>
                <a:gd name="T1" fmla="*/ 0 h 24"/>
                <a:gd name="T2" fmla="*/ 2147483647 w 32"/>
                <a:gd name="T3" fmla="*/ 2147483647 h 24"/>
                <a:gd name="T4" fmla="*/ 2147483647 w 32"/>
                <a:gd name="T5" fmla="*/ 2147483647 h 24"/>
                <a:gd name="T6" fmla="*/ 2147483647 w 32"/>
                <a:gd name="T7" fmla="*/ 2147483647 h 24"/>
                <a:gd name="T8" fmla="*/ 0 w 32"/>
                <a:gd name="T9" fmla="*/ 2147483647 h 24"/>
                <a:gd name="T10" fmla="*/ 2147483647 w 32"/>
                <a:gd name="T11" fmla="*/ 2147483647 h 24"/>
                <a:gd name="T12" fmla="*/ 2147483647 w 32"/>
                <a:gd name="T13" fmla="*/ 2147483647 h 24"/>
                <a:gd name="T14" fmla="*/ 2147483647 w 32"/>
                <a:gd name="T15" fmla="*/ 2147483647 h 24"/>
                <a:gd name="T16" fmla="*/ 2147483647 w 32"/>
                <a:gd name="T17" fmla="*/ 2147483647 h 24"/>
                <a:gd name="T18" fmla="*/ 2147483647 w 32"/>
                <a:gd name="T19" fmla="*/ 2147483647 h 24"/>
                <a:gd name="T20" fmla="*/ 2147483647 w 32"/>
                <a:gd name="T21" fmla="*/ 2147483647 h 24"/>
                <a:gd name="T22" fmla="*/ 2147483647 w 32"/>
                <a:gd name="T23" fmla="*/ 2147483647 h 24"/>
                <a:gd name="T24" fmla="*/ 2147483647 w 32"/>
                <a:gd name="T25" fmla="*/ 2147483647 h 24"/>
                <a:gd name="T26" fmla="*/ 2147483647 w 32"/>
                <a:gd name="T27" fmla="*/ 0 h 24"/>
                <a:gd name="T28" fmla="*/ 2147483647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79" name="Freeform 209"/>
            <p:cNvSpPr/>
            <p:nvPr/>
          </p:nvSpPr>
          <p:spPr bwMode="auto">
            <a:xfrm>
              <a:off x="5393108" y="3611882"/>
              <a:ext cx="32287" cy="100886"/>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80" name="Freeform 210"/>
            <p:cNvSpPr/>
            <p:nvPr/>
          </p:nvSpPr>
          <p:spPr bwMode="auto">
            <a:xfrm>
              <a:off x="5421936" y="3491085"/>
              <a:ext cx="138373" cy="140709"/>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81" name="Freeform 211"/>
            <p:cNvSpPr/>
            <p:nvPr/>
          </p:nvSpPr>
          <p:spPr bwMode="auto">
            <a:xfrm>
              <a:off x="5495735" y="3489757"/>
              <a:ext cx="224857" cy="234958"/>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82" name="Freeform 212"/>
            <p:cNvSpPr/>
            <p:nvPr/>
          </p:nvSpPr>
          <p:spPr bwMode="auto">
            <a:xfrm>
              <a:off x="5191314" y="3346394"/>
              <a:ext cx="407047" cy="183187"/>
            </a:xfrm>
            <a:custGeom>
              <a:avLst/>
              <a:gdLst>
                <a:gd name="T0" fmla="*/ 2147483647 w 278"/>
                <a:gd name="T1" fmla="*/ 2147483647 h 116"/>
                <a:gd name="T2" fmla="*/ 2147483647 w 278"/>
                <a:gd name="T3" fmla="*/ 2147483647 h 116"/>
                <a:gd name="T4" fmla="*/ 2147483647 w 278"/>
                <a:gd name="T5" fmla="*/ 2147483647 h 116"/>
                <a:gd name="T6" fmla="*/ 2147483647 w 278"/>
                <a:gd name="T7" fmla="*/ 2147483647 h 116"/>
                <a:gd name="T8" fmla="*/ 2147483647 w 278"/>
                <a:gd name="T9" fmla="*/ 2147483647 h 116"/>
                <a:gd name="T10" fmla="*/ 2147483647 w 278"/>
                <a:gd name="T11" fmla="*/ 2147483647 h 116"/>
                <a:gd name="T12" fmla="*/ 2147483647 w 278"/>
                <a:gd name="T13" fmla="*/ 2147483647 h 116"/>
                <a:gd name="T14" fmla="*/ 2147483647 w 278"/>
                <a:gd name="T15" fmla="*/ 2147483647 h 116"/>
                <a:gd name="T16" fmla="*/ 2147483647 w 278"/>
                <a:gd name="T17" fmla="*/ 2147483647 h 116"/>
                <a:gd name="T18" fmla="*/ 2147483647 w 278"/>
                <a:gd name="T19" fmla="*/ 2147483647 h 116"/>
                <a:gd name="T20" fmla="*/ 2147483647 w 278"/>
                <a:gd name="T21" fmla="*/ 2147483647 h 116"/>
                <a:gd name="T22" fmla="*/ 2147483647 w 278"/>
                <a:gd name="T23" fmla="*/ 2147483647 h 116"/>
                <a:gd name="T24" fmla="*/ 2147483647 w 278"/>
                <a:gd name="T25" fmla="*/ 2147483647 h 116"/>
                <a:gd name="T26" fmla="*/ 2147483647 w 278"/>
                <a:gd name="T27" fmla="*/ 2147483647 h 116"/>
                <a:gd name="T28" fmla="*/ 2147483647 w 278"/>
                <a:gd name="T29" fmla="*/ 2147483647 h 116"/>
                <a:gd name="T30" fmla="*/ 2147483647 w 278"/>
                <a:gd name="T31" fmla="*/ 2147483647 h 116"/>
                <a:gd name="T32" fmla="*/ 2147483647 w 278"/>
                <a:gd name="T33" fmla="*/ 2147483647 h 116"/>
                <a:gd name="T34" fmla="*/ 2147483647 w 278"/>
                <a:gd name="T35" fmla="*/ 2147483647 h 116"/>
                <a:gd name="T36" fmla="*/ 2147483647 w 278"/>
                <a:gd name="T37" fmla="*/ 2147483647 h 116"/>
                <a:gd name="T38" fmla="*/ 2147483647 w 278"/>
                <a:gd name="T39" fmla="*/ 2147483647 h 116"/>
                <a:gd name="T40" fmla="*/ 2147483647 w 278"/>
                <a:gd name="T41" fmla="*/ 2147483647 h 116"/>
                <a:gd name="T42" fmla="*/ 2147483647 w 278"/>
                <a:gd name="T43" fmla="*/ 2147483647 h 116"/>
                <a:gd name="T44" fmla="*/ 2147483647 w 278"/>
                <a:gd name="T45" fmla="*/ 0 h 116"/>
                <a:gd name="T46" fmla="*/ 2147483647 w 278"/>
                <a:gd name="T47" fmla="*/ 2147483647 h 116"/>
                <a:gd name="T48" fmla="*/ 2147483647 w 278"/>
                <a:gd name="T49" fmla="*/ 2147483647 h 116"/>
                <a:gd name="T50" fmla="*/ 2147483647 w 278"/>
                <a:gd name="T51" fmla="*/ 2147483647 h 116"/>
                <a:gd name="T52" fmla="*/ 2147483647 w 278"/>
                <a:gd name="T53" fmla="*/ 2147483647 h 116"/>
                <a:gd name="T54" fmla="*/ 2147483647 w 278"/>
                <a:gd name="T55" fmla="*/ 2147483647 h 116"/>
                <a:gd name="T56" fmla="*/ 2147483647 w 278"/>
                <a:gd name="T57" fmla="*/ 2147483647 h 116"/>
                <a:gd name="T58" fmla="*/ 2147483647 w 278"/>
                <a:gd name="T59" fmla="*/ 2147483647 h 116"/>
                <a:gd name="T60" fmla="*/ 2147483647 w 278"/>
                <a:gd name="T61" fmla="*/ 2147483647 h 116"/>
                <a:gd name="T62" fmla="*/ 0 w 278"/>
                <a:gd name="T63" fmla="*/ 2147483647 h 116"/>
                <a:gd name="T64" fmla="*/ 2147483647 w 278"/>
                <a:gd name="T65" fmla="*/ 2147483647 h 116"/>
                <a:gd name="T66" fmla="*/ 2147483647 w 278"/>
                <a:gd name="T67" fmla="*/ 2147483647 h 116"/>
                <a:gd name="T68" fmla="*/ 2147483647 w 278"/>
                <a:gd name="T69" fmla="*/ 2147483647 h 116"/>
                <a:gd name="T70" fmla="*/ 2147483647 w 278"/>
                <a:gd name="T71" fmla="*/ 2147483647 h 116"/>
                <a:gd name="T72" fmla="*/ 2147483647 w 278"/>
                <a:gd name="T73" fmla="*/ 2147483647 h 116"/>
                <a:gd name="T74" fmla="*/ 2147483647 w 278"/>
                <a:gd name="T75" fmla="*/ 2147483647 h 116"/>
                <a:gd name="T76" fmla="*/ 2147483647 w 278"/>
                <a:gd name="T77" fmla="*/ 2147483647 h 116"/>
                <a:gd name="T78" fmla="*/ 2147483647 w 278"/>
                <a:gd name="T79" fmla="*/ 2147483647 h 116"/>
                <a:gd name="T80" fmla="*/ 2147483647 w 278"/>
                <a:gd name="T81" fmla="*/ 2147483647 h 116"/>
                <a:gd name="T82" fmla="*/ 2147483647 w 278"/>
                <a:gd name="T83" fmla="*/ 2147483647 h 116"/>
                <a:gd name="T84" fmla="*/ 2147483647 w 278"/>
                <a:gd name="T85" fmla="*/ 2147483647 h 116"/>
                <a:gd name="T86" fmla="*/ 2147483647 w 278"/>
                <a:gd name="T87" fmla="*/ 2147483647 h 116"/>
                <a:gd name="T88" fmla="*/ 2147483647 w 278"/>
                <a:gd name="T89" fmla="*/ 2147483647 h 116"/>
                <a:gd name="T90" fmla="*/ 2147483647 w 278"/>
                <a:gd name="T91" fmla="*/ 2147483647 h 116"/>
                <a:gd name="T92" fmla="*/ 2147483647 w 278"/>
                <a:gd name="T93" fmla="*/ 2147483647 h 116"/>
                <a:gd name="T94" fmla="*/ 2147483647 w 278"/>
                <a:gd name="T95" fmla="*/ 2147483647 h 116"/>
                <a:gd name="T96" fmla="*/ 2147483647 w 278"/>
                <a:gd name="T97" fmla="*/ 2147483647 h 116"/>
                <a:gd name="T98" fmla="*/ 2147483647 w 278"/>
                <a:gd name="T99" fmla="*/ 2147483647 h 116"/>
                <a:gd name="T100" fmla="*/ 2147483647 w 278"/>
                <a:gd name="T101" fmla="*/ 2147483647 h 116"/>
                <a:gd name="T102" fmla="*/ 2147483647 w 278"/>
                <a:gd name="T103" fmla="*/ 2147483647 h 116"/>
                <a:gd name="T104" fmla="*/ 2147483647 w 278"/>
                <a:gd name="T105" fmla="*/ 2147483647 h 116"/>
                <a:gd name="T106" fmla="*/ 2147483647 w 278"/>
                <a:gd name="T107" fmla="*/ 2147483647 h 116"/>
                <a:gd name="T108" fmla="*/ 2147483647 w 278"/>
                <a:gd name="T109" fmla="*/ 2147483647 h 116"/>
                <a:gd name="T110" fmla="*/ 2147483647 w 278"/>
                <a:gd name="T111" fmla="*/ 2147483647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83" name="Freeform 213"/>
            <p:cNvSpPr/>
            <p:nvPr/>
          </p:nvSpPr>
          <p:spPr bwMode="auto">
            <a:xfrm>
              <a:off x="5788625" y="3809671"/>
              <a:ext cx="21909" cy="37169"/>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84" name="Freeform 214"/>
            <p:cNvSpPr/>
            <p:nvPr/>
          </p:nvSpPr>
          <p:spPr bwMode="auto">
            <a:xfrm>
              <a:off x="5828984" y="3836220"/>
              <a:ext cx="175272" cy="237612"/>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85" name="Freeform 215"/>
            <p:cNvSpPr/>
            <p:nvPr/>
          </p:nvSpPr>
          <p:spPr bwMode="auto">
            <a:xfrm>
              <a:off x="5905089" y="3799051"/>
              <a:ext cx="13837" cy="27876"/>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86" name="Freeform 216"/>
            <p:cNvSpPr/>
            <p:nvPr/>
          </p:nvSpPr>
          <p:spPr bwMode="auto">
            <a:xfrm>
              <a:off x="5794390" y="3812326"/>
              <a:ext cx="130301" cy="76991"/>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87" name="Freeform 217"/>
            <p:cNvSpPr/>
            <p:nvPr/>
          </p:nvSpPr>
          <p:spPr bwMode="auto">
            <a:xfrm>
              <a:off x="5619118" y="4023389"/>
              <a:ext cx="239846" cy="167258"/>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88" name="Freeform 218"/>
            <p:cNvSpPr/>
            <p:nvPr/>
          </p:nvSpPr>
          <p:spPr bwMode="auto">
            <a:xfrm>
              <a:off x="5679080" y="3696838"/>
              <a:ext cx="61115" cy="43805"/>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89" name="Freeform 219"/>
            <p:cNvSpPr/>
            <p:nvPr/>
          </p:nvSpPr>
          <p:spPr bwMode="auto">
            <a:xfrm>
              <a:off x="5586831" y="3410111"/>
              <a:ext cx="485460" cy="418144"/>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90" name="Freeform 220"/>
            <p:cNvSpPr/>
            <p:nvPr/>
          </p:nvSpPr>
          <p:spPr bwMode="auto">
            <a:xfrm>
              <a:off x="5416170" y="3605245"/>
              <a:ext cx="89943" cy="124780"/>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91" name="Freeform 221"/>
            <p:cNvSpPr/>
            <p:nvPr/>
          </p:nvSpPr>
          <p:spPr bwMode="auto">
            <a:xfrm>
              <a:off x="5413864" y="3564094"/>
              <a:ext cx="25369" cy="47788"/>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92" name="Freeform 222"/>
            <p:cNvSpPr/>
            <p:nvPr/>
          </p:nvSpPr>
          <p:spPr bwMode="auto">
            <a:xfrm>
              <a:off x="5411558" y="3625157"/>
              <a:ext cx="13837" cy="31859"/>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93" name="Freeform 224"/>
            <p:cNvSpPr/>
            <p:nvPr/>
          </p:nvSpPr>
          <p:spPr bwMode="auto">
            <a:xfrm>
              <a:off x="5448458" y="2604352"/>
              <a:ext cx="39206" cy="23894"/>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2147483647 w 26"/>
                <a:gd name="T9" fmla="*/ 2147483647 h 16"/>
                <a:gd name="T10" fmla="*/ 2147483647 w 26"/>
                <a:gd name="T11" fmla="*/ 2147483647 h 16"/>
                <a:gd name="T12" fmla="*/ 0 w 26"/>
                <a:gd name="T13" fmla="*/ 2147483647 h 16"/>
                <a:gd name="T14" fmla="*/ 2147483647 w 26"/>
                <a:gd name="T15" fmla="*/ 0 h 16"/>
                <a:gd name="T16" fmla="*/ 2147483647 w 26"/>
                <a:gd name="T17" fmla="*/ 2147483647 h 16"/>
                <a:gd name="T18" fmla="*/ 2147483647 w 26"/>
                <a:gd name="T19" fmla="*/ 2147483647 h 16"/>
                <a:gd name="T20" fmla="*/ 2147483647 w 26"/>
                <a:gd name="T21" fmla="*/ 2147483647 h 16"/>
                <a:gd name="T22" fmla="*/ 2147483647 w 26"/>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94" name="Freeform 225"/>
            <p:cNvSpPr/>
            <p:nvPr/>
          </p:nvSpPr>
          <p:spPr bwMode="auto">
            <a:xfrm>
              <a:off x="5478438" y="2433112"/>
              <a:ext cx="213325" cy="147346"/>
            </a:xfrm>
            <a:custGeom>
              <a:avLst/>
              <a:gdLst>
                <a:gd name="T0" fmla="*/ 2147483647 w 146"/>
                <a:gd name="T1" fmla="*/ 2147483647 h 94"/>
                <a:gd name="T2" fmla="*/ 2147483647 w 146"/>
                <a:gd name="T3" fmla="*/ 2147483647 h 94"/>
                <a:gd name="T4" fmla="*/ 2147483647 w 146"/>
                <a:gd name="T5" fmla="*/ 2147483647 h 94"/>
                <a:gd name="T6" fmla="*/ 2147483647 w 146"/>
                <a:gd name="T7" fmla="*/ 2147483647 h 94"/>
                <a:gd name="T8" fmla="*/ 2147483647 w 146"/>
                <a:gd name="T9" fmla="*/ 2147483647 h 94"/>
                <a:gd name="T10" fmla="*/ 2147483647 w 146"/>
                <a:gd name="T11" fmla="*/ 2147483647 h 94"/>
                <a:gd name="T12" fmla="*/ 2147483647 w 146"/>
                <a:gd name="T13" fmla="*/ 2147483647 h 94"/>
                <a:gd name="T14" fmla="*/ 0 w 146"/>
                <a:gd name="T15" fmla="*/ 2147483647 h 94"/>
                <a:gd name="T16" fmla="*/ 0 w 146"/>
                <a:gd name="T17" fmla="*/ 2147483647 h 94"/>
                <a:gd name="T18" fmla="*/ 2147483647 w 146"/>
                <a:gd name="T19" fmla="*/ 2147483647 h 94"/>
                <a:gd name="T20" fmla="*/ 2147483647 w 146"/>
                <a:gd name="T21" fmla="*/ 2147483647 h 94"/>
                <a:gd name="T22" fmla="*/ 2147483647 w 146"/>
                <a:gd name="T23" fmla="*/ 2147483647 h 94"/>
                <a:gd name="T24" fmla="*/ 2147483647 w 146"/>
                <a:gd name="T25" fmla="*/ 2147483647 h 94"/>
                <a:gd name="T26" fmla="*/ 2147483647 w 146"/>
                <a:gd name="T27" fmla="*/ 2147483647 h 94"/>
                <a:gd name="T28" fmla="*/ 2147483647 w 146"/>
                <a:gd name="T29" fmla="*/ 2147483647 h 94"/>
                <a:gd name="T30" fmla="*/ 2147483647 w 146"/>
                <a:gd name="T31" fmla="*/ 2147483647 h 94"/>
                <a:gd name="T32" fmla="*/ 2147483647 w 146"/>
                <a:gd name="T33" fmla="*/ 2147483647 h 94"/>
                <a:gd name="T34" fmla="*/ 2147483647 w 146"/>
                <a:gd name="T35" fmla="*/ 2147483647 h 94"/>
                <a:gd name="T36" fmla="*/ 2147483647 w 146"/>
                <a:gd name="T37" fmla="*/ 2147483647 h 94"/>
                <a:gd name="T38" fmla="*/ 2147483647 w 146"/>
                <a:gd name="T39" fmla="*/ 2147483647 h 94"/>
                <a:gd name="T40" fmla="*/ 2147483647 w 146"/>
                <a:gd name="T41" fmla="*/ 2147483647 h 94"/>
                <a:gd name="T42" fmla="*/ 2147483647 w 146"/>
                <a:gd name="T43" fmla="*/ 2147483647 h 94"/>
                <a:gd name="T44" fmla="*/ 2147483647 w 146"/>
                <a:gd name="T45" fmla="*/ 2147483647 h 94"/>
                <a:gd name="T46" fmla="*/ 2147483647 w 146"/>
                <a:gd name="T47" fmla="*/ 0 h 94"/>
                <a:gd name="T48" fmla="*/ 2147483647 w 146"/>
                <a:gd name="T49" fmla="*/ 0 h 94"/>
                <a:gd name="T50" fmla="*/ 2147483647 w 146"/>
                <a:gd name="T51" fmla="*/ 0 h 94"/>
                <a:gd name="T52" fmla="*/ 2147483647 w 146"/>
                <a:gd name="T53" fmla="*/ 2147483647 h 94"/>
                <a:gd name="T54" fmla="*/ 2147483647 w 146"/>
                <a:gd name="T55" fmla="*/ 2147483647 h 94"/>
                <a:gd name="T56" fmla="*/ 2147483647 w 146"/>
                <a:gd name="T57" fmla="*/ 2147483647 h 94"/>
                <a:gd name="T58" fmla="*/ 2147483647 w 146"/>
                <a:gd name="T59" fmla="*/ 2147483647 h 94"/>
                <a:gd name="T60" fmla="*/ 2147483647 w 146"/>
                <a:gd name="T61" fmla="*/ 2147483647 h 94"/>
                <a:gd name="T62" fmla="*/ 2147483647 w 146"/>
                <a:gd name="T63" fmla="*/ 2147483647 h 94"/>
                <a:gd name="T64" fmla="*/ 2147483647 w 146"/>
                <a:gd name="T65" fmla="*/ 2147483647 h 94"/>
                <a:gd name="T66" fmla="*/ 2147483647 w 146"/>
                <a:gd name="T67" fmla="*/ 2147483647 h 94"/>
                <a:gd name="T68" fmla="*/ 2147483647 w 146"/>
                <a:gd name="T69" fmla="*/ 2147483647 h 94"/>
                <a:gd name="T70" fmla="*/ 2147483647 w 146"/>
                <a:gd name="T71" fmla="*/ 2147483647 h 94"/>
                <a:gd name="T72" fmla="*/ 2147483647 w 146"/>
                <a:gd name="T73" fmla="*/ 2147483647 h 94"/>
                <a:gd name="T74" fmla="*/ 2147483647 w 146"/>
                <a:gd name="T75" fmla="*/ 2147483647 h 94"/>
                <a:gd name="T76" fmla="*/ 2147483647 w 146"/>
                <a:gd name="T77" fmla="*/ 2147483647 h 94"/>
                <a:gd name="T78" fmla="*/ 2147483647 w 146"/>
                <a:gd name="T79" fmla="*/ 2147483647 h 94"/>
                <a:gd name="T80" fmla="*/ 2147483647 w 146"/>
                <a:gd name="T81" fmla="*/ 2147483647 h 94"/>
                <a:gd name="T82" fmla="*/ 2147483647 w 146"/>
                <a:gd name="T83" fmla="*/ 2147483647 h 94"/>
                <a:gd name="T84" fmla="*/ 2147483647 w 146"/>
                <a:gd name="T85" fmla="*/ 2147483647 h 94"/>
                <a:gd name="T86" fmla="*/ 2147483647 w 146"/>
                <a:gd name="T87" fmla="*/ 2147483647 h 94"/>
                <a:gd name="T88" fmla="*/ 2147483647 w 146"/>
                <a:gd name="T89" fmla="*/ 2147483647 h 94"/>
                <a:gd name="T90" fmla="*/ 2147483647 w 146"/>
                <a:gd name="T91" fmla="*/ 2147483647 h 94"/>
                <a:gd name="T92" fmla="*/ 2147483647 w 146"/>
                <a:gd name="T93" fmla="*/ 2147483647 h 94"/>
                <a:gd name="T94" fmla="*/ 2147483647 w 146"/>
                <a:gd name="T95" fmla="*/ 2147483647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95" name="Freeform 226"/>
            <p:cNvSpPr/>
            <p:nvPr/>
          </p:nvSpPr>
          <p:spPr bwMode="auto">
            <a:xfrm>
              <a:off x="5963898" y="2350811"/>
              <a:ext cx="154517" cy="46460"/>
            </a:xfrm>
            <a:custGeom>
              <a:avLst/>
              <a:gdLst>
                <a:gd name="T0" fmla="*/ 2147483647 w 106"/>
                <a:gd name="T1" fmla="*/ 2147483647 h 30"/>
                <a:gd name="T2" fmla="*/ 2147483647 w 106"/>
                <a:gd name="T3" fmla="*/ 2147483647 h 30"/>
                <a:gd name="T4" fmla="*/ 2147483647 w 106"/>
                <a:gd name="T5" fmla="*/ 2147483647 h 30"/>
                <a:gd name="T6" fmla="*/ 2147483647 w 106"/>
                <a:gd name="T7" fmla="*/ 2147483647 h 30"/>
                <a:gd name="T8" fmla="*/ 2147483647 w 106"/>
                <a:gd name="T9" fmla="*/ 2147483647 h 30"/>
                <a:gd name="T10" fmla="*/ 2147483647 w 106"/>
                <a:gd name="T11" fmla="*/ 2147483647 h 30"/>
                <a:gd name="T12" fmla="*/ 2147483647 w 106"/>
                <a:gd name="T13" fmla="*/ 2147483647 h 30"/>
                <a:gd name="T14" fmla="*/ 2147483647 w 106"/>
                <a:gd name="T15" fmla="*/ 2147483647 h 30"/>
                <a:gd name="T16" fmla="*/ 2147483647 w 106"/>
                <a:gd name="T17" fmla="*/ 2147483647 h 30"/>
                <a:gd name="T18" fmla="*/ 2147483647 w 106"/>
                <a:gd name="T19" fmla="*/ 2147483647 h 30"/>
                <a:gd name="T20" fmla="*/ 2147483647 w 106"/>
                <a:gd name="T21" fmla="*/ 2147483647 h 30"/>
                <a:gd name="T22" fmla="*/ 2147483647 w 106"/>
                <a:gd name="T23" fmla="*/ 2147483647 h 30"/>
                <a:gd name="T24" fmla="*/ 2147483647 w 106"/>
                <a:gd name="T25" fmla="*/ 2147483647 h 30"/>
                <a:gd name="T26" fmla="*/ 2147483647 w 106"/>
                <a:gd name="T27" fmla="*/ 2147483647 h 30"/>
                <a:gd name="T28" fmla="*/ 2147483647 w 106"/>
                <a:gd name="T29" fmla="*/ 2147483647 h 30"/>
                <a:gd name="T30" fmla="*/ 2147483647 w 106"/>
                <a:gd name="T31" fmla="*/ 2147483647 h 30"/>
                <a:gd name="T32" fmla="*/ 0 w 106"/>
                <a:gd name="T33" fmla="*/ 2147483647 h 30"/>
                <a:gd name="T34" fmla="*/ 2147483647 w 106"/>
                <a:gd name="T35" fmla="*/ 2147483647 h 30"/>
                <a:gd name="T36" fmla="*/ 2147483647 w 106"/>
                <a:gd name="T37" fmla="*/ 2147483647 h 30"/>
                <a:gd name="T38" fmla="*/ 2147483647 w 106"/>
                <a:gd name="T39" fmla="*/ 0 h 30"/>
                <a:gd name="T40" fmla="*/ 2147483647 w 106"/>
                <a:gd name="T41" fmla="*/ 0 h 30"/>
                <a:gd name="T42" fmla="*/ 2147483647 w 106"/>
                <a:gd name="T43" fmla="*/ 0 h 30"/>
                <a:gd name="T44" fmla="*/ 2147483647 w 106"/>
                <a:gd name="T45" fmla="*/ 2147483647 h 30"/>
                <a:gd name="T46" fmla="*/ 2147483647 w 106"/>
                <a:gd name="T47" fmla="*/ 2147483647 h 30"/>
                <a:gd name="T48" fmla="*/ 2147483647 w 106"/>
                <a:gd name="T49" fmla="*/ 2147483647 h 30"/>
                <a:gd name="T50" fmla="*/ 2147483647 w 106"/>
                <a:gd name="T51" fmla="*/ 2147483647 h 30"/>
                <a:gd name="T52" fmla="*/ 2147483647 w 106"/>
                <a:gd name="T53" fmla="*/ 2147483647 h 30"/>
                <a:gd name="T54" fmla="*/ 2147483647 w 106"/>
                <a:gd name="T55" fmla="*/ 2147483647 h 30"/>
                <a:gd name="T56" fmla="*/ 2147483647 w 106"/>
                <a:gd name="T57" fmla="*/ 2147483647 h 30"/>
                <a:gd name="T58" fmla="*/ 2147483647 w 106"/>
                <a:gd name="T59" fmla="*/ 2147483647 h 30"/>
                <a:gd name="T60" fmla="*/ 2147483647 w 106"/>
                <a:gd name="T61" fmla="*/ 2147483647 h 30"/>
                <a:gd name="T62" fmla="*/ 2147483647 w 106"/>
                <a:gd name="T63" fmla="*/ 2147483647 h 30"/>
                <a:gd name="T64" fmla="*/ 2147483647 w 106"/>
                <a:gd name="T65" fmla="*/ 2147483647 h 30"/>
                <a:gd name="T66" fmla="*/ 2147483647 w 106"/>
                <a:gd name="T67" fmla="*/ 2147483647 h 30"/>
                <a:gd name="T68" fmla="*/ 2147483647 w 106"/>
                <a:gd name="T69" fmla="*/ 2147483647 h 30"/>
                <a:gd name="T70" fmla="*/ 2147483647 w 106"/>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96" name="Freeform 227"/>
            <p:cNvSpPr/>
            <p:nvPr/>
          </p:nvSpPr>
          <p:spPr bwMode="auto">
            <a:xfrm>
              <a:off x="6132251" y="2382670"/>
              <a:ext cx="77258" cy="34513"/>
            </a:xfrm>
            <a:custGeom>
              <a:avLst/>
              <a:gdLst>
                <a:gd name="T0" fmla="*/ 2147483647 w 52"/>
                <a:gd name="T1" fmla="*/ 2147483647 h 22"/>
                <a:gd name="T2" fmla="*/ 2147483647 w 52"/>
                <a:gd name="T3" fmla="*/ 2147483647 h 22"/>
                <a:gd name="T4" fmla="*/ 2147483647 w 52"/>
                <a:gd name="T5" fmla="*/ 2147483647 h 22"/>
                <a:gd name="T6" fmla="*/ 0 w 52"/>
                <a:gd name="T7" fmla="*/ 2147483647 h 22"/>
                <a:gd name="T8" fmla="*/ 0 w 52"/>
                <a:gd name="T9" fmla="*/ 2147483647 h 22"/>
                <a:gd name="T10" fmla="*/ 2147483647 w 52"/>
                <a:gd name="T11" fmla="*/ 2147483647 h 22"/>
                <a:gd name="T12" fmla="*/ 2147483647 w 52"/>
                <a:gd name="T13" fmla="*/ 0 h 22"/>
                <a:gd name="T14" fmla="*/ 2147483647 w 52"/>
                <a:gd name="T15" fmla="*/ 0 h 22"/>
                <a:gd name="T16" fmla="*/ 2147483647 w 52"/>
                <a:gd name="T17" fmla="*/ 2147483647 h 22"/>
                <a:gd name="T18" fmla="*/ 2147483647 w 52"/>
                <a:gd name="T19" fmla="*/ 2147483647 h 22"/>
                <a:gd name="T20" fmla="*/ 2147483647 w 52"/>
                <a:gd name="T21" fmla="*/ 2147483647 h 22"/>
                <a:gd name="T22" fmla="*/ 2147483647 w 52"/>
                <a:gd name="T23" fmla="*/ 2147483647 h 22"/>
                <a:gd name="T24" fmla="*/ 2147483647 w 52"/>
                <a:gd name="T25" fmla="*/ 2147483647 h 22"/>
                <a:gd name="T26" fmla="*/ 2147483647 w 52"/>
                <a:gd name="T27" fmla="*/ 2147483647 h 22"/>
                <a:gd name="T28" fmla="*/ 2147483647 w 52"/>
                <a:gd name="T29" fmla="*/ 2147483647 h 22"/>
                <a:gd name="T30" fmla="*/ 2147483647 w 52"/>
                <a:gd name="T31" fmla="*/ 2147483647 h 22"/>
                <a:gd name="T32" fmla="*/ 2147483647 w 52"/>
                <a:gd name="T33" fmla="*/ 2147483647 h 22"/>
                <a:gd name="T34" fmla="*/ 2147483647 w 5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97" name="Freeform 228"/>
            <p:cNvSpPr/>
            <p:nvPr/>
          </p:nvSpPr>
          <p:spPr bwMode="auto">
            <a:xfrm>
              <a:off x="6781453" y="2449043"/>
              <a:ext cx="136067" cy="26549"/>
            </a:xfrm>
            <a:custGeom>
              <a:avLst/>
              <a:gdLst>
                <a:gd name="T0" fmla="*/ 2147483647 w 92"/>
                <a:gd name="T1" fmla="*/ 2147483647 h 18"/>
                <a:gd name="T2" fmla="*/ 2147483647 w 92"/>
                <a:gd name="T3" fmla="*/ 2147483647 h 18"/>
                <a:gd name="T4" fmla="*/ 2147483647 w 92"/>
                <a:gd name="T5" fmla="*/ 2147483647 h 18"/>
                <a:gd name="T6" fmla="*/ 2147483647 w 92"/>
                <a:gd name="T7" fmla="*/ 2147483647 h 18"/>
                <a:gd name="T8" fmla="*/ 2147483647 w 92"/>
                <a:gd name="T9" fmla="*/ 2147483647 h 18"/>
                <a:gd name="T10" fmla="*/ 2147483647 w 92"/>
                <a:gd name="T11" fmla="*/ 2147483647 h 18"/>
                <a:gd name="T12" fmla="*/ 2147483647 w 92"/>
                <a:gd name="T13" fmla="*/ 2147483647 h 18"/>
                <a:gd name="T14" fmla="*/ 0 w 92"/>
                <a:gd name="T15" fmla="*/ 2147483647 h 18"/>
                <a:gd name="T16" fmla="*/ 0 w 92"/>
                <a:gd name="T17" fmla="*/ 2147483647 h 18"/>
                <a:gd name="T18" fmla="*/ 0 w 92"/>
                <a:gd name="T19" fmla="*/ 2147483647 h 18"/>
                <a:gd name="T20" fmla="*/ 2147483647 w 92"/>
                <a:gd name="T21" fmla="*/ 2147483647 h 18"/>
                <a:gd name="T22" fmla="*/ 2147483647 w 92"/>
                <a:gd name="T23" fmla="*/ 0 h 18"/>
                <a:gd name="T24" fmla="*/ 2147483647 w 92"/>
                <a:gd name="T25" fmla="*/ 0 h 18"/>
                <a:gd name="T26" fmla="*/ 2147483647 w 92"/>
                <a:gd name="T27" fmla="*/ 2147483647 h 18"/>
                <a:gd name="T28" fmla="*/ 2147483647 w 92"/>
                <a:gd name="T29" fmla="*/ 2147483647 h 18"/>
                <a:gd name="T30" fmla="*/ 2147483647 w 92"/>
                <a:gd name="T31" fmla="*/ 2147483647 h 18"/>
                <a:gd name="T32" fmla="*/ 2147483647 w 92"/>
                <a:gd name="T33" fmla="*/ 2147483647 h 18"/>
                <a:gd name="T34" fmla="*/ 2147483647 w 92"/>
                <a:gd name="T35" fmla="*/ 2147483647 h 18"/>
                <a:gd name="T36" fmla="*/ 2147483647 w 92"/>
                <a:gd name="T37" fmla="*/ 2147483647 h 18"/>
                <a:gd name="T38" fmla="*/ 2147483647 w 92"/>
                <a:gd name="T39" fmla="*/ 2147483647 h 18"/>
                <a:gd name="T40" fmla="*/ 2147483647 w 92"/>
                <a:gd name="T41" fmla="*/ 2147483647 h 18"/>
                <a:gd name="T42" fmla="*/ 2147483647 w 92"/>
                <a:gd name="T43" fmla="*/ 2147483647 h 18"/>
                <a:gd name="T44" fmla="*/ 2147483647 w 92"/>
                <a:gd name="T45" fmla="*/ 2147483647 h 18"/>
                <a:gd name="T46" fmla="*/ 2147483647 w 92"/>
                <a:gd name="T47" fmla="*/ 2147483647 h 18"/>
                <a:gd name="T48" fmla="*/ 2147483647 w 92"/>
                <a:gd name="T49" fmla="*/ 2147483647 h 18"/>
                <a:gd name="T50" fmla="*/ 2147483647 w 92"/>
                <a:gd name="T51" fmla="*/ 2147483647 h 18"/>
                <a:gd name="T52" fmla="*/ 2147483647 w 92"/>
                <a:gd name="T53" fmla="*/ 2147483647 h 18"/>
                <a:gd name="T54" fmla="*/ 2147483647 w 92"/>
                <a:gd name="T55" fmla="*/ 2147483647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98" name="Freeform 229"/>
            <p:cNvSpPr/>
            <p:nvPr/>
          </p:nvSpPr>
          <p:spPr bwMode="auto">
            <a:xfrm>
              <a:off x="6938275" y="2459662"/>
              <a:ext cx="76106" cy="23894"/>
            </a:xfrm>
            <a:custGeom>
              <a:avLst/>
              <a:gdLst>
                <a:gd name="T0" fmla="*/ 2147483647 w 52"/>
                <a:gd name="T1" fmla="*/ 2147483647 h 16"/>
                <a:gd name="T2" fmla="*/ 2147483647 w 52"/>
                <a:gd name="T3" fmla="*/ 2147483647 h 16"/>
                <a:gd name="T4" fmla="*/ 2147483647 w 52"/>
                <a:gd name="T5" fmla="*/ 2147483647 h 16"/>
                <a:gd name="T6" fmla="*/ 2147483647 w 52"/>
                <a:gd name="T7" fmla="*/ 2147483647 h 16"/>
                <a:gd name="T8" fmla="*/ 2147483647 w 52"/>
                <a:gd name="T9" fmla="*/ 2147483647 h 16"/>
                <a:gd name="T10" fmla="*/ 0 w 52"/>
                <a:gd name="T11" fmla="*/ 0 h 16"/>
                <a:gd name="T12" fmla="*/ 2147483647 w 52"/>
                <a:gd name="T13" fmla="*/ 0 h 16"/>
                <a:gd name="T14" fmla="*/ 2147483647 w 52"/>
                <a:gd name="T15" fmla="*/ 2147483647 h 16"/>
                <a:gd name="T16" fmla="*/ 2147483647 w 52"/>
                <a:gd name="T17" fmla="*/ 2147483647 h 16"/>
                <a:gd name="T18" fmla="*/ 2147483647 w 52"/>
                <a:gd name="T19" fmla="*/ 2147483647 h 16"/>
                <a:gd name="T20" fmla="*/ 2147483647 w 52"/>
                <a:gd name="T21" fmla="*/ 2147483647 h 16"/>
                <a:gd name="T22" fmla="*/ 2147483647 w 52"/>
                <a:gd name="T23" fmla="*/ 2147483647 h 16"/>
                <a:gd name="T24" fmla="*/ 2147483647 w 52"/>
                <a:gd name="T25" fmla="*/ 2147483647 h 16"/>
                <a:gd name="T26" fmla="*/ 2147483647 w 52"/>
                <a:gd name="T27" fmla="*/ 2147483647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199" name="Freeform 230"/>
            <p:cNvSpPr/>
            <p:nvPr/>
          </p:nvSpPr>
          <p:spPr bwMode="auto">
            <a:xfrm>
              <a:off x="7615150" y="2551255"/>
              <a:ext cx="55349" cy="23894"/>
            </a:xfrm>
            <a:custGeom>
              <a:avLst/>
              <a:gdLst>
                <a:gd name="T0" fmla="*/ 2147483647 w 38"/>
                <a:gd name="T1" fmla="*/ 2147483647 h 14"/>
                <a:gd name="T2" fmla="*/ 2147483647 w 38"/>
                <a:gd name="T3" fmla="*/ 2147483647 h 14"/>
                <a:gd name="T4" fmla="*/ 2147483647 w 38"/>
                <a:gd name="T5" fmla="*/ 2147483647 h 14"/>
                <a:gd name="T6" fmla="*/ 2147483647 w 38"/>
                <a:gd name="T7" fmla="*/ 2147483647 h 14"/>
                <a:gd name="T8" fmla="*/ 2147483647 w 38"/>
                <a:gd name="T9" fmla="*/ 2147483647 h 14"/>
                <a:gd name="T10" fmla="*/ 0 w 38"/>
                <a:gd name="T11" fmla="*/ 2147483647 h 14"/>
                <a:gd name="T12" fmla="*/ 2147483647 w 38"/>
                <a:gd name="T13" fmla="*/ 2147483647 h 14"/>
                <a:gd name="T14" fmla="*/ 2147483647 w 38"/>
                <a:gd name="T15" fmla="*/ 2147483647 h 14"/>
                <a:gd name="T16" fmla="*/ 2147483647 w 38"/>
                <a:gd name="T17" fmla="*/ 0 h 14"/>
                <a:gd name="T18" fmla="*/ 2147483647 w 38"/>
                <a:gd name="T19" fmla="*/ 0 h 14"/>
                <a:gd name="T20" fmla="*/ 2147483647 w 38"/>
                <a:gd name="T21" fmla="*/ 2147483647 h 14"/>
                <a:gd name="T22" fmla="*/ 2147483647 w 38"/>
                <a:gd name="T23" fmla="*/ 2147483647 h 14"/>
                <a:gd name="T24" fmla="*/ 2147483647 w 38"/>
                <a:gd name="T25" fmla="*/ 2147483647 h 14"/>
                <a:gd name="T26" fmla="*/ 2147483647 w 38"/>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00" name="Freeform 231"/>
            <p:cNvSpPr/>
            <p:nvPr/>
          </p:nvSpPr>
          <p:spPr bwMode="auto">
            <a:xfrm>
              <a:off x="7460634" y="3007896"/>
              <a:ext cx="175272" cy="232302"/>
            </a:xfrm>
            <a:custGeom>
              <a:avLst/>
              <a:gdLst>
                <a:gd name="T0" fmla="*/ 0 w 120"/>
                <a:gd name="T1" fmla="*/ 0 h 146"/>
                <a:gd name="T2" fmla="*/ 2147483647 w 120"/>
                <a:gd name="T3" fmla="*/ 2147483647 h 146"/>
                <a:gd name="T4" fmla="*/ 2147483647 w 120"/>
                <a:gd name="T5" fmla="*/ 2147483647 h 146"/>
                <a:gd name="T6" fmla="*/ 2147483647 w 120"/>
                <a:gd name="T7" fmla="*/ 2147483647 h 146"/>
                <a:gd name="T8" fmla="*/ 2147483647 w 120"/>
                <a:gd name="T9" fmla="*/ 2147483647 h 146"/>
                <a:gd name="T10" fmla="*/ 2147483647 w 120"/>
                <a:gd name="T11" fmla="*/ 2147483647 h 146"/>
                <a:gd name="T12" fmla="*/ 2147483647 w 120"/>
                <a:gd name="T13" fmla="*/ 2147483647 h 146"/>
                <a:gd name="T14" fmla="*/ 2147483647 w 120"/>
                <a:gd name="T15" fmla="*/ 2147483647 h 146"/>
                <a:gd name="T16" fmla="*/ 2147483647 w 120"/>
                <a:gd name="T17" fmla="*/ 2147483647 h 146"/>
                <a:gd name="T18" fmla="*/ 2147483647 w 120"/>
                <a:gd name="T19" fmla="*/ 2147483647 h 146"/>
                <a:gd name="T20" fmla="*/ 2147483647 w 120"/>
                <a:gd name="T21" fmla="*/ 2147483647 h 146"/>
                <a:gd name="T22" fmla="*/ 2147483647 w 120"/>
                <a:gd name="T23" fmla="*/ 2147483647 h 146"/>
                <a:gd name="T24" fmla="*/ 2147483647 w 120"/>
                <a:gd name="T25" fmla="*/ 2147483647 h 146"/>
                <a:gd name="T26" fmla="*/ 2147483647 w 120"/>
                <a:gd name="T27" fmla="*/ 2147483647 h 146"/>
                <a:gd name="T28" fmla="*/ 2147483647 w 120"/>
                <a:gd name="T29" fmla="*/ 2147483647 h 146"/>
                <a:gd name="T30" fmla="*/ 2147483647 w 120"/>
                <a:gd name="T31" fmla="*/ 2147483647 h 146"/>
                <a:gd name="T32" fmla="*/ 2147483647 w 120"/>
                <a:gd name="T33" fmla="*/ 2147483647 h 146"/>
                <a:gd name="T34" fmla="*/ 2147483647 w 120"/>
                <a:gd name="T35" fmla="*/ 2147483647 h 146"/>
                <a:gd name="T36" fmla="*/ 2147483647 w 120"/>
                <a:gd name="T37" fmla="*/ 2147483647 h 146"/>
                <a:gd name="T38" fmla="*/ 2147483647 w 120"/>
                <a:gd name="T39" fmla="*/ 2147483647 h 146"/>
                <a:gd name="T40" fmla="*/ 2147483647 w 120"/>
                <a:gd name="T41" fmla="*/ 2147483647 h 146"/>
                <a:gd name="T42" fmla="*/ 2147483647 w 120"/>
                <a:gd name="T43" fmla="*/ 2147483647 h 146"/>
                <a:gd name="T44" fmla="*/ 2147483647 w 120"/>
                <a:gd name="T45" fmla="*/ 2147483647 h 146"/>
                <a:gd name="T46" fmla="*/ 2147483647 w 120"/>
                <a:gd name="T47" fmla="*/ 2147483647 h 146"/>
                <a:gd name="T48" fmla="*/ 2147483647 w 120"/>
                <a:gd name="T49" fmla="*/ 2147483647 h 146"/>
                <a:gd name="T50" fmla="*/ 2147483647 w 120"/>
                <a:gd name="T51" fmla="*/ 2147483647 h 146"/>
                <a:gd name="T52" fmla="*/ 2147483647 w 120"/>
                <a:gd name="T53" fmla="*/ 2147483647 h 146"/>
                <a:gd name="T54" fmla="*/ 2147483647 w 120"/>
                <a:gd name="T55" fmla="*/ 2147483647 h 146"/>
                <a:gd name="T56" fmla="*/ 2147483647 w 120"/>
                <a:gd name="T57" fmla="*/ 2147483647 h 146"/>
                <a:gd name="T58" fmla="*/ 2147483647 w 120"/>
                <a:gd name="T59" fmla="*/ 2147483647 h 146"/>
                <a:gd name="T60" fmla="*/ 2147483647 w 120"/>
                <a:gd name="T61" fmla="*/ 2147483647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01" name="Freeform 232"/>
            <p:cNvSpPr/>
            <p:nvPr/>
          </p:nvSpPr>
          <p:spPr bwMode="auto">
            <a:xfrm>
              <a:off x="5767869" y="3337101"/>
              <a:ext cx="336708" cy="204426"/>
            </a:xfrm>
            <a:custGeom>
              <a:avLst/>
              <a:gdLst>
                <a:gd name="T0" fmla="*/ 2147483647 w 230"/>
                <a:gd name="T1" fmla="*/ 2147483647 h 130"/>
                <a:gd name="T2" fmla="*/ 2147483647 w 230"/>
                <a:gd name="T3" fmla="*/ 2147483647 h 130"/>
                <a:gd name="T4" fmla="*/ 2147483647 w 230"/>
                <a:gd name="T5" fmla="*/ 2147483647 h 130"/>
                <a:gd name="T6" fmla="*/ 2147483647 w 230"/>
                <a:gd name="T7" fmla="*/ 2147483647 h 130"/>
                <a:gd name="T8" fmla="*/ 2147483647 w 230"/>
                <a:gd name="T9" fmla="*/ 2147483647 h 130"/>
                <a:gd name="T10" fmla="*/ 2147483647 w 230"/>
                <a:gd name="T11" fmla="*/ 2147483647 h 130"/>
                <a:gd name="T12" fmla="*/ 2147483647 w 230"/>
                <a:gd name="T13" fmla="*/ 2147483647 h 130"/>
                <a:gd name="T14" fmla="*/ 2147483647 w 230"/>
                <a:gd name="T15" fmla="*/ 2147483647 h 130"/>
                <a:gd name="T16" fmla="*/ 2147483647 w 230"/>
                <a:gd name="T17" fmla="*/ 2147483647 h 130"/>
                <a:gd name="T18" fmla="*/ 2147483647 w 230"/>
                <a:gd name="T19" fmla="*/ 2147483647 h 130"/>
                <a:gd name="T20" fmla="*/ 2147483647 w 230"/>
                <a:gd name="T21" fmla="*/ 2147483647 h 130"/>
                <a:gd name="T22" fmla="*/ 2147483647 w 230"/>
                <a:gd name="T23" fmla="*/ 2147483647 h 130"/>
                <a:gd name="T24" fmla="*/ 2147483647 w 230"/>
                <a:gd name="T25" fmla="*/ 2147483647 h 130"/>
                <a:gd name="T26" fmla="*/ 2147483647 w 230"/>
                <a:gd name="T27" fmla="*/ 2147483647 h 130"/>
                <a:gd name="T28" fmla="*/ 2147483647 w 230"/>
                <a:gd name="T29" fmla="*/ 2147483647 h 130"/>
                <a:gd name="T30" fmla="*/ 2147483647 w 230"/>
                <a:gd name="T31" fmla="*/ 2147483647 h 130"/>
                <a:gd name="T32" fmla="*/ 2147483647 w 230"/>
                <a:gd name="T33" fmla="*/ 2147483647 h 130"/>
                <a:gd name="T34" fmla="*/ 2147483647 w 230"/>
                <a:gd name="T35" fmla="*/ 2147483647 h 130"/>
                <a:gd name="T36" fmla="*/ 2147483647 w 230"/>
                <a:gd name="T37" fmla="*/ 2147483647 h 130"/>
                <a:gd name="T38" fmla="*/ 2147483647 w 230"/>
                <a:gd name="T39" fmla="*/ 2147483647 h 130"/>
                <a:gd name="T40" fmla="*/ 2147483647 w 230"/>
                <a:gd name="T41" fmla="*/ 2147483647 h 130"/>
                <a:gd name="T42" fmla="*/ 2147483647 w 230"/>
                <a:gd name="T43" fmla="*/ 2147483647 h 130"/>
                <a:gd name="T44" fmla="*/ 2147483647 w 230"/>
                <a:gd name="T45" fmla="*/ 2147483647 h 130"/>
                <a:gd name="T46" fmla="*/ 2147483647 w 230"/>
                <a:gd name="T47" fmla="*/ 2147483647 h 130"/>
                <a:gd name="T48" fmla="*/ 2147483647 w 230"/>
                <a:gd name="T49" fmla="*/ 2147483647 h 130"/>
                <a:gd name="T50" fmla="*/ 2147483647 w 230"/>
                <a:gd name="T51" fmla="*/ 2147483647 h 130"/>
                <a:gd name="T52" fmla="*/ 2147483647 w 230"/>
                <a:gd name="T53" fmla="*/ 2147483647 h 130"/>
                <a:gd name="T54" fmla="*/ 0 w 230"/>
                <a:gd name="T55" fmla="*/ 2147483647 h 130"/>
                <a:gd name="T56" fmla="*/ 2147483647 w 230"/>
                <a:gd name="T57" fmla="*/ 2147483647 h 130"/>
                <a:gd name="T58" fmla="*/ 2147483647 w 230"/>
                <a:gd name="T59" fmla="*/ 2147483647 h 130"/>
                <a:gd name="T60" fmla="*/ 2147483647 w 230"/>
                <a:gd name="T61" fmla="*/ 2147483647 h 130"/>
                <a:gd name="T62" fmla="*/ 2147483647 w 230"/>
                <a:gd name="T63" fmla="*/ 2147483647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02" name="Freeform 233"/>
            <p:cNvSpPr/>
            <p:nvPr/>
          </p:nvSpPr>
          <p:spPr bwMode="auto">
            <a:xfrm>
              <a:off x="6158773" y="3321172"/>
              <a:ext cx="185651" cy="114160"/>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03" name="Freeform 234"/>
            <p:cNvSpPr/>
            <p:nvPr/>
          </p:nvSpPr>
          <p:spPr bwMode="auto">
            <a:xfrm>
              <a:off x="5825524" y="3252145"/>
              <a:ext cx="394363" cy="244249"/>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04" name="Freeform 235"/>
            <p:cNvSpPr/>
            <p:nvPr/>
          </p:nvSpPr>
          <p:spPr bwMode="auto">
            <a:xfrm>
              <a:off x="5602974" y="2970727"/>
              <a:ext cx="834851" cy="426109"/>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05" name="Freeform 236"/>
            <p:cNvSpPr/>
            <p:nvPr/>
          </p:nvSpPr>
          <p:spPr bwMode="auto">
            <a:xfrm>
              <a:off x="5602974" y="3423385"/>
              <a:ext cx="34594" cy="21239"/>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06" name="Freeform 237"/>
            <p:cNvSpPr/>
            <p:nvPr/>
          </p:nvSpPr>
          <p:spPr bwMode="auto">
            <a:xfrm>
              <a:off x="5117515" y="2417183"/>
              <a:ext cx="2878162" cy="955758"/>
            </a:xfrm>
            <a:custGeom>
              <a:avLst/>
              <a:gdLst>
                <a:gd name="T0" fmla="*/ 2147483647 w 1968"/>
                <a:gd name="T1" fmla="*/ 2147483647 h 606"/>
                <a:gd name="T2" fmla="*/ 2147483647 w 1968"/>
                <a:gd name="T3" fmla="*/ 2147483647 h 606"/>
                <a:gd name="T4" fmla="*/ 2147483647 w 1968"/>
                <a:gd name="T5" fmla="*/ 2147483647 h 606"/>
                <a:gd name="T6" fmla="*/ 2147483647 w 1968"/>
                <a:gd name="T7" fmla="*/ 2147483647 h 606"/>
                <a:gd name="T8" fmla="*/ 2147483647 w 1968"/>
                <a:gd name="T9" fmla="*/ 2147483647 h 606"/>
                <a:gd name="T10" fmla="*/ 2147483647 w 1968"/>
                <a:gd name="T11" fmla="*/ 2147483647 h 606"/>
                <a:gd name="T12" fmla="*/ 2147483647 w 1968"/>
                <a:gd name="T13" fmla="*/ 2147483647 h 606"/>
                <a:gd name="T14" fmla="*/ 2147483647 w 1968"/>
                <a:gd name="T15" fmla="*/ 2147483647 h 606"/>
                <a:gd name="T16" fmla="*/ 2147483647 w 1968"/>
                <a:gd name="T17" fmla="*/ 2147483647 h 606"/>
                <a:gd name="T18" fmla="*/ 2147483647 w 1968"/>
                <a:gd name="T19" fmla="*/ 2147483647 h 606"/>
                <a:gd name="T20" fmla="*/ 2147483647 w 1968"/>
                <a:gd name="T21" fmla="*/ 2147483647 h 606"/>
                <a:gd name="T22" fmla="*/ 2147483647 w 1968"/>
                <a:gd name="T23" fmla="*/ 2147483647 h 606"/>
                <a:gd name="T24" fmla="*/ 2147483647 w 1968"/>
                <a:gd name="T25" fmla="*/ 2147483647 h 606"/>
                <a:gd name="T26" fmla="*/ 2147483647 w 1968"/>
                <a:gd name="T27" fmla="*/ 2147483647 h 606"/>
                <a:gd name="T28" fmla="*/ 2147483647 w 1968"/>
                <a:gd name="T29" fmla="*/ 2147483647 h 606"/>
                <a:gd name="T30" fmla="*/ 2147483647 w 1968"/>
                <a:gd name="T31" fmla="*/ 2147483647 h 606"/>
                <a:gd name="T32" fmla="*/ 2147483647 w 1968"/>
                <a:gd name="T33" fmla="*/ 2147483647 h 606"/>
                <a:gd name="T34" fmla="*/ 2147483647 w 1968"/>
                <a:gd name="T35" fmla="*/ 2147483647 h 606"/>
                <a:gd name="T36" fmla="*/ 2147483647 w 1968"/>
                <a:gd name="T37" fmla="*/ 2147483647 h 606"/>
                <a:gd name="T38" fmla="*/ 2147483647 w 1968"/>
                <a:gd name="T39" fmla="*/ 2147483647 h 606"/>
                <a:gd name="T40" fmla="*/ 2147483647 w 1968"/>
                <a:gd name="T41" fmla="*/ 2147483647 h 606"/>
                <a:gd name="T42" fmla="*/ 2147483647 w 1968"/>
                <a:gd name="T43" fmla="*/ 2147483647 h 606"/>
                <a:gd name="T44" fmla="*/ 2147483647 w 1968"/>
                <a:gd name="T45" fmla="*/ 2147483647 h 606"/>
                <a:gd name="T46" fmla="*/ 2147483647 w 1968"/>
                <a:gd name="T47" fmla="*/ 2147483647 h 606"/>
                <a:gd name="T48" fmla="*/ 2147483647 w 1968"/>
                <a:gd name="T49" fmla="*/ 2147483647 h 606"/>
                <a:gd name="T50" fmla="*/ 2147483647 w 1968"/>
                <a:gd name="T51" fmla="*/ 2147483647 h 606"/>
                <a:gd name="T52" fmla="*/ 2147483647 w 1968"/>
                <a:gd name="T53" fmla="*/ 2147483647 h 606"/>
                <a:gd name="T54" fmla="*/ 2147483647 w 1968"/>
                <a:gd name="T55" fmla="*/ 2147483647 h 606"/>
                <a:gd name="T56" fmla="*/ 2147483647 w 1968"/>
                <a:gd name="T57" fmla="*/ 2147483647 h 606"/>
                <a:gd name="T58" fmla="*/ 2147483647 w 1968"/>
                <a:gd name="T59" fmla="*/ 2147483647 h 606"/>
                <a:gd name="T60" fmla="*/ 2147483647 w 1968"/>
                <a:gd name="T61" fmla="*/ 0 h 606"/>
                <a:gd name="T62" fmla="*/ 2147483647 w 1968"/>
                <a:gd name="T63" fmla="*/ 2147483647 h 606"/>
                <a:gd name="T64" fmla="*/ 2147483647 w 1968"/>
                <a:gd name="T65" fmla="*/ 2147483647 h 606"/>
                <a:gd name="T66" fmla="*/ 2147483647 w 1968"/>
                <a:gd name="T67" fmla="*/ 2147483647 h 606"/>
                <a:gd name="T68" fmla="*/ 2147483647 w 1968"/>
                <a:gd name="T69" fmla="*/ 2147483647 h 606"/>
                <a:gd name="T70" fmla="*/ 2147483647 w 1968"/>
                <a:gd name="T71" fmla="*/ 2147483647 h 606"/>
                <a:gd name="T72" fmla="*/ 2147483647 w 1968"/>
                <a:gd name="T73" fmla="*/ 2147483647 h 606"/>
                <a:gd name="T74" fmla="*/ 2147483647 w 1968"/>
                <a:gd name="T75" fmla="*/ 2147483647 h 606"/>
                <a:gd name="T76" fmla="*/ 2147483647 w 1968"/>
                <a:gd name="T77" fmla="*/ 2147483647 h 606"/>
                <a:gd name="T78" fmla="*/ 2147483647 w 1968"/>
                <a:gd name="T79" fmla="*/ 2147483647 h 606"/>
                <a:gd name="T80" fmla="*/ 2147483647 w 1968"/>
                <a:gd name="T81" fmla="*/ 2147483647 h 606"/>
                <a:gd name="T82" fmla="*/ 2147483647 w 1968"/>
                <a:gd name="T83" fmla="*/ 2147483647 h 606"/>
                <a:gd name="T84" fmla="*/ 2147483647 w 1968"/>
                <a:gd name="T85" fmla="*/ 2147483647 h 606"/>
                <a:gd name="T86" fmla="*/ 2147483647 w 1968"/>
                <a:gd name="T87" fmla="*/ 2147483647 h 606"/>
                <a:gd name="T88" fmla="*/ 2147483647 w 1968"/>
                <a:gd name="T89" fmla="*/ 2147483647 h 606"/>
                <a:gd name="T90" fmla="*/ 2147483647 w 1968"/>
                <a:gd name="T91" fmla="*/ 2147483647 h 606"/>
                <a:gd name="T92" fmla="*/ 2147483647 w 1968"/>
                <a:gd name="T93" fmla="*/ 2147483647 h 606"/>
                <a:gd name="T94" fmla="*/ 2147483647 w 1968"/>
                <a:gd name="T95" fmla="*/ 2147483647 h 606"/>
                <a:gd name="T96" fmla="*/ 2147483647 w 1968"/>
                <a:gd name="T97" fmla="*/ 2147483647 h 606"/>
                <a:gd name="T98" fmla="*/ 2147483647 w 1968"/>
                <a:gd name="T99" fmla="*/ 2147483647 h 606"/>
                <a:gd name="T100" fmla="*/ 2147483647 w 1968"/>
                <a:gd name="T101" fmla="*/ 2147483647 h 606"/>
                <a:gd name="T102" fmla="*/ 2147483647 w 1968"/>
                <a:gd name="T103" fmla="*/ 2147483647 h 606"/>
                <a:gd name="T104" fmla="*/ 2147483647 w 1968"/>
                <a:gd name="T105" fmla="*/ 2147483647 h 606"/>
                <a:gd name="T106" fmla="*/ 2147483647 w 1968"/>
                <a:gd name="T107" fmla="*/ 2147483647 h 606"/>
                <a:gd name="T108" fmla="*/ 2147483647 w 1968"/>
                <a:gd name="T109" fmla="*/ 2147483647 h 606"/>
                <a:gd name="T110" fmla="*/ 2147483647 w 1968"/>
                <a:gd name="T111" fmla="*/ 2147483647 h 606"/>
                <a:gd name="T112" fmla="*/ 2147483647 w 1968"/>
                <a:gd name="T113" fmla="*/ 2147483647 h 606"/>
                <a:gd name="T114" fmla="*/ 2147483647 w 1968"/>
                <a:gd name="T115" fmla="*/ 2147483647 h 606"/>
                <a:gd name="T116" fmla="*/ 2147483647 w 1968"/>
                <a:gd name="T117" fmla="*/ 2147483647 h 606"/>
                <a:gd name="T118" fmla="*/ 2147483647 w 1968"/>
                <a:gd name="T119" fmla="*/ 2147483647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07" name="Freeform 238"/>
            <p:cNvSpPr/>
            <p:nvPr/>
          </p:nvSpPr>
          <p:spPr bwMode="auto">
            <a:xfrm>
              <a:off x="6109189" y="3386217"/>
              <a:ext cx="164895" cy="110178"/>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08" name="Freeform 239"/>
            <p:cNvSpPr/>
            <p:nvPr/>
          </p:nvSpPr>
          <p:spPr bwMode="auto">
            <a:xfrm>
              <a:off x="5471520" y="3305243"/>
              <a:ext cx="161435" cy="73009"/>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09" name="Freeform 240"/>
            <p:cNvSpPr/>
            <p:nvPr/>
          </p:nvSpPr>
          <p:spPr bwMode="auto">
            <a:xfrm>
              <a:off x="5568381" y="3372942"/>
              <a:ext cx="74952" cy="67700"/>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10" name="Freeform 241"/>
            <p:cNvSpPr/>
            <p:nvPr/>
          </p:nvSpPr>
          <p:spPr bwMode="auto">
            <a:xfrm>
              <a:off x="5598362" y="3357013"/>
              <a:ext cx="113005" cy="92921"/>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11" name="Freeform 267"/>
            <p:cNvSpPr/>
            <p:nvPr/>
          </p:nvSpPr>
          <p:spPr bwMode="auto">
            <a:xfrm>
              <a:off x="7933409" y="4637995"/>
              <a:ext cx="222550" cy="241594"/>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12" name="Freeform 268"/>
            <p:cNvSpPr/>
            <p:nvPr/>
          </p:nvSpPr>
          <p:spPr bwMode="auto">
            <a:xfrm>
              <a:off x="6864476" y="4401710"/>
              <a:ext cx="257144" cy="325224"/>
            </a:xfrm>
            <a:custGeom>
              <a:avLst/>
              <a:gdLst>
                <a:gd name="T0" fmla="*/ 2147483647 w 176"/>
                <a:gd name="T1" fmla="*/ 2147483647 h 206"/>
                <a:gd name="T2" fmla="*/ 2147483647 w 176"/>
                <a:gd name="T3" fmla="*/ 2147483647 h 206"/>
                <a:gd name="T4" fmla="*/ 2147483647 w 176"/>
                <a:gd name="T5" fmla="*/ 2147483647 h 206"/>
                <a:gd name="T6" fmla="*/ 0 w 176"/>
                <a:gd name="T7" fmla="*/ 2147483647 h 206"/>
                <a:gd name="T8" fmla="*/ 2147483647 w 176"/>
                <a:gd name="T9" fmla="*/ 0 h 206"/>
                <a:gd name="T10" fmla="*/ 2147483647 w 176"/>
                <a:gd name="T11" fmla="*/ 0 h 206"/>
                <a:gd name="T12" fmla="*/ 2147483647 w 176"/>
                <a:gd name="T13" fmla="*/ 2147483647 h 206"/>
                <a:gd name="T14" fmla="*/ 2147483647 w 176"/>
                <a:gd name="T15" fmla="*/ 2147483647 h 206"/>
                <a:gd name="T16" fmla="*/ 2147483647 w 176"/>
                <a:gd name="T17" fmla="*/ 2147483647 h 206"/>
                <a:gd name="T18" fmla="*/ 2147483647 w 176"/>
                <a:gd name="T19" fmla="*/ 2147483647 h 206"/>
                <a:gd name="T20" fmla="*/ 2147483647 w 176"/>
                <a:gd name="T21" fmla="*/ 2147483647 h 206"/>
                <a:gd name="T22" fmla="*/ 2147483647 w 176"/>
                <a:gd name="T23" fmla="*/ 2147483647 h 206"/>
                <a:gd name="T24" fmla="*/ 2147483647 w 176"/>
                <a:gd name="T25" fmla="*/ 2147483647 h 206"/>
                <a:gd name="T26" fmla="*/ 2147483647 w 176"/>
                <a:gd name="T27" fmla="*/ 2147483647 h 206"/>
                <a:gd name="T28" fmla="*/ 2147483647 w 176"/>
                <a:gd name="T29" fmla="*/ 2147483647 h 206"/>
                <a:gd name="T30" fmla="*/ 2147483647 w 176"/>
                <a:gd name="T31" fmla="*/ 2147483647 h 206"/>
                <a:gd name="T32" fmla="*/ 2147483647 w 176"/>
                <a:gd name="T33" fmla="*/ 2147483647 h 206"/>
                <a:gd name="T34" fmla="*/ 2147483647 w 176"/>
                <a:gd name="T35" fmla="*/ 2147483647 h 206"/>
                <a:gd name="T36" fmla="*/ 2147483647 w 176"/>
                <a:gd name="T37" fmla="*/ 2147483647 h 206"/>
                <a:gd name="T38" fmla="*/ 2147483647 w 176"/>
                <a:gd name="T39" fmla="*/ 2147483647 h 206"/>
                <a:gd name="T40" fmla="*/ 2147483647 w 176"/>
                <a:gd name="T41" fmla="*/ 2147483647 h 206"/>
                <a:gd name="T42" fmla="*/ 2147483647 w 176"/>
                <a:gd name="T43" fmla="*/ 2147483647 h 206"/>
                <a:gd name="T44" fmla="*/ 2147483647 w 176"/>
                <a:gd name="T45" fmla="*/ 2147483647 h 206"/>
                <a:gd name="T46" fmla="*/ 2147483647 w 176"/>
                <a:gd name="T47" fmla="*/ 2147483647 h 206"/>
                <a:gd name="T48" fmla="*/ 2147483647 w 176"/>
                <a:gd name="T49" fmla="*/ 2147483647 h 206"/>
                <a:gd name="T50" fmla="*/ 2147483647 w 176"/>
                <a:gd name="T51" fmla="*/ 2147483647 h 206"/>
                <a:gd name="T52" fmla="*/ 2147483647 w 176"/>
                <a:gd name="T53" fmla="*/ 2147483647 h 206"/>
                <a:gd name="T54" fmla="*/ 2147483647 w 176"/>
                <a:gd name="T55" fmla="*/ 2147483647 h 206"/>
                <a:gd name="T56" fmla="*/ 2147483647 w 176"/>
                <a:gd name="T57" fmla="*/ 2147483647 h 206"/>
                <a:gd name="T58" fmla="*/ 2147483647 w 176"/>
                <a:gd name="T59" fmla="*/ 2147483647 h 206"/>
                <a:gd name="T60" fmla="*/ 2147483647 w 176"/>
                <a:gd name="T61" fmla="*/ 2147483647 h 206"/>
                <a:gd name="T62" fmla="*/ 2147483647 w 176"/>
                <a:gd name="T63" fmla="*/ 2147483647 h 206"/>
                <a:gd name="T64" fmla="*/ 2147483647 w 176"/>
                <a:gd name="T65" fmla="*/ 2147483647 h 206"/>
                <a:gd name="T66" fmla="*/ 2147483647 w 176"/>
                <a:gd name="T67" fmla="*/ 2147483647 h 206"/>
                <a:gd name="T68" fmla="*/ 2147483647 w 176"/>
                <a:gd name="T69" fmla="*/ 2147483647 h 206"/>
                <a:gd name="T70" fmla="*/ 2147483647 w 176"/>
                <a:gd name="T71" fmla="*/ 2147483647 h 206"/>
                <a:gd name="T72" fmla="*/ 2147483647 w 176"/>
                <a:gd name="T73" fmla="*/ 2147483647 h 206"/>
                <a:gd name="T74" fmla="*/ 2147483647 w 176"/>
                <a:gd name="T75" fmla="*/ 2147483647 h 206"/>
                <a:gd name="T76" fmla="*/ 2147483647 w 176"/>
                <a:gd name="T77" fmla="*/ 2147483647 h 206"/>
                <a:gd name="T78" fmla="*/ 2147483647 w 176"/>
                <a:gd name="T79" fmla="*/ 2147483647 h 206"/>
                <a:gd name="T80" fmla="*/ 2147483647 w 176"/>
                <a:gd name="T81" fmla="*/ 2147483647 h 206"/>
                <a:gd name="T82" fmla="*/ 2147483647 w 176"/>
                <a:gd name="T83" fmla="*/ 2147483647 h 206"/>
                <a:gd name="T84" fmla="*/ 2147483647 w 176"/>
                <a:gd name="T85" fmla="*/ 2147483647 h 206"/>
                <a:gd name="T86" fmla="*/ 2147483647 w 176"/>
                <a:gd name="T87" fmla="*/ 2147483647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13" name="Freeform 269"/>
            <p:cNvSpPr/>
            <p:nvPr/>
          </p:nvSpPr>
          <p:spPr bwMode="auto">
            <a:xfrm>
              <a:off x="7194266" y="4449498"/>
              <a:ext cx="234082" cy="230974"/>
            </a:xfrm>
            <a:custGeom>
              <a:avLst/>
              <a:gdLst>
                <a:gd name="T0" fmla="*/ 2147483647 w 160"/>
                <a:gd name="T1" fmla="*/ 2147483647 h 146"/>
                <a:gd name="T2" fmla="*/ 2147483647 w 160"/>
                <a:gd name="T3" fmla="*/ 0 h 146"/>
                <a:gd name="T4" fmla="*/ 2147483647 w 160"/>
                <a:gd name="T5" fmla="*/ 2147483647 h 146"/>
                <a:gd name="T6" fmla="*/ 2147483647 w 160"/>
                <a:gd name="T7" fmla="*/ 2147483647 h 146"/>
                <a:gd name="T8" fmla="*/ 2147483647 w 160"/>
                <a:gd name="T9" fmla="*/ 2147483647 h 146"/>
                <a:gd name="T10" fmla="*/ 2147483647 w 160"/>
                <a:gd name="T11" fmla="*/ 2147483647 h 146"/>
                <a:gd name="T12" fmla="*/ 2147483647 w 160"/>
                <a:gd name="T13" fmla="*/ 2147483647 h 146"/>
                <a:gd name="T14" fmla="*/ 2147483647 w 160"/>
                <a:gd name="T15" fmla="*/ 2147483647 h 146"/>
                <a:gd name="T16" fmla="*/ 2147483647 w 160"/>
                <a:gd name="T17" fmla="*/ 2147483647 h 146"/>
                <a:gd name="T18" fmla="*/ 2147483647 w 160"/>
                <a:gd name="T19" fmla="*/ 2147483647 h 146"/>
                <a:gd name="T20" fmla="*/ 2147483647 w 160"/>
                <a:gd name="T21" fmla="*/ 2147483647 h 146"/>
                <a:gd name="T22" fmla="*/ 2147483647 w 160"/>
                <a:gd name="T23" fmla="*/ 2147483647 h 146"/>
                <a:gd name="T24" fmla="*/ 2147483647 w 160"/>
                <a:gd name="T25" fmla="*/ 2147483647 h 146"/>
                <a:gd name="T26" fmla="*/ 2147483647 w 160"/>
                <a:gd name="T27" fmla="*/ 2147483647 h 146"/>
                <a:gd name="T28" fmla="*/ 2147483647 w 160"/>
                <a:gd name="T29" fmla="*/ 2147483647 h 146"/>
                <a:gd name="T30" fmla="*/ 2147483647 w 160"/>
                <a:gd name="T31" fmla="*/ 2147483647 h 146"/>
                <a:gd name="T32" fmla="*/ 0 w 160"/>
                <a:gd name="T33" fmla="*/ 2147483647 h 146"/>
                <a:gd name="T34" fmla="*/ 2147483647 w 160"/>
                <a:gd name="T35" fmla="*/ 2147483647 h 146"/>
                <a:gd name="T36" fmla="*/ 2147483647 w 160"/>
                <a:gd name="T37" fmla="*/ 2147483647 h 146"/>
                <a:gd name="T38" fmla="*/ 2147483647 w 160"/>
                <a:gd name="T39" fmla="*/ 2147483647 h 146"/>
                <a:gd name="T40" fmla="*/ 2147483647 w 160"/>
                <a:gd name="T41" fmla="*/ 2147483647 h 146"/>
                <a:gd name="T42" fmla="*/ 2147483647 w 160"/>
                <a:gd name="T43" fmla="*/ 2147483647 h 146"/>
                <a:gd name="T44" fmla="*/ 2147483647 w 160"/>
                <a:gd name="T45" fmla="*/ 2147483647 h 146"/>
                <a:gd name="T46" fmla="*/ 2147483647 w 160"/>
                <a:gd name="T47" fmla="*/ 2147483647 h 146"/>
                <a:gd name="T48" fmla="*/ 2147483647 w 160"/>
                <a:gd name="T49" fmla="*/ 2147483647 h 146"/>
                <a:gd name="T50" fmla="*/ 2147483647 w 160"/>
                <a:gd name="T51" fmla="*/ 2147483647 h 146"/>
                <a:gd name="T52" fmla="*/ 2147483647 w 160"/>
                <a:gd name="T53" fmla="*/ 2147483647 h 146"/>
                <a:gd name="T54" fmla="*/ 2147483647 w 160"/>
                <a:gd name="T55" fmla="*/ 2147483647 h 146"/>
                <a:gd name="T56" fmla="*/ 2147483647 w 160"/>
                <a:gd name="T57" fmla="*/ 2147483647 h 146"/>
                <a:gd name="T58" fmla="*/ 2147483647 w 160"/>
                <a:gd name="T59" fmla="*/ 2147483647 h 146"/>
                <a:gd name="T60" fmla="*/ 2147483647 w 160"/>
                <a:gd name="T61" fmla="*/ 2147483647 h 146"/>
                <a:gd name="T62" fmla="*/ 2147483647 w 160"/>
                <a:gd name="T63" fmla="*/ 2147483647 h 146"/>
                <a:gd name="T64" fmla="*/ 2147483647 w 160"/>
                <a:gd name="T65" fmla="*/ 2147483647 h 146"/>
                <a:gd name="T66" fmla="*/ 2147483647 w 160"/>
                <a:gd name="T67" fmla="*/ 2147483647 h 146"/>
                <a:gd name="T68" fmla="*/ 2147483647 w 160"/>
                <a:gd name="T69" fmla="*/ 2147483647 h 146"/>
                <a:gd name="T70" fmla="*/ 2147483647 w 160"/>
                <a:gd name="T71" fmla="*/ 2147483647 h 146"/>
                <a:gd name="T72" fmla="*/ 2147483647 w 160"/>
                <a:gd name="T73" fmla="*/ 2147483647 h 146"/>
                <a:gd name="T74" fmla="*/ 2147483647 w 160"/>
                <a:gd name="T75" fmla="*/ 2147483647 h 146"/>
                <a:gd name="T76" fmla="*/ 2147483647 w 160"/>
                <a:gd name="T77" fmla="*/ 2147483647 h 146"/>
                <a:gd name="T78" fmla="*/ 2147483647 w 160"/>
                <a:gd name="T79" fmla="*/ 2147483647 h 146"/>
                <a:gd name="T80" fmla="*/ 2147483647 w 160"/>
                <a:gd name="T81" fmla="*/ 2147483647 h 146"/>
                <a:gd name="T82" fmla="*/ 2147483647 w 160"/>
                <a:gd name="T83" fmla="*/ 2147483647 h 146"/>
                <a:gd name="T84" fmla="*/ 2147483647 w 160"/>
                <a:gd name="T85" fmla="*/ 2147483647 h 146"/>
                <a:gd name="T86" fmla="*/ 2147483647 w 160"/>
                <a:gd name="T87" fmla="*/ 2147483647 h 146"/>
                <a:gd name="T88" fmla="*/ 2147483647 w 160"/>
                <a:gd name="T89" fmla="*/ 2147483647 h 146"/>
                <a:gd name="T90" fmla="*/ 2147483647 w 160"/>
                <a:gd name="T91" fmla="*/ 2147483647 h 146"/>
                <a:gd name="T92" fmla="*/ 2147483647 w 160"/>
                <a:gd name="T93" fmla="*/ 2147483647 h 146"/>
                <a:gd name="T94" fmla="*/ 2147483647 w 160"/>
                <a:gd name="T95" fmla="*/ 2147483647 h 146"/>
                <a:gd name="T96" fmla="*/ 2147483647 w 160"/>
                <a:gd name="T97" fmla="*/ 2147483647 h 146"/>
                <a:gd name="T98" fmla="*/ 2147483647 w 160"/>
                <a:gd name="T99" fmla="*/ 2147483647 h 146"/>
                <a:gd name="T100" fmla="*/ 2147483647 w 160"/>
                <a:gd name="T101" fmla="*/ 2147483647 h 146"/>
                <a:gd name="T102" fmla="*/ 2147483647 w 160"/>
                <a:gd name="T103" fmla="*/ 2147483647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14" name="Freeform 270"/>
            <p:cNvSpPr/>
            <p:nvPr/>
          </p:nvSpPr>
          <p:spPr bwMode="auto">
            <a:xfrm>
              <a:off x="7190806" y="4879590"/>
              <a:ext cx="930560" cy="816377"/>
            </a:xfrm>
            <a:custGeom>
              <a:avLst/>
              <a:gdLst>
                <a:gd name="T0" fmla="*/ 2147483647 w 636"/>
                <a:gd name="T1" fmla="*/ 2147483647 h 516"/>
                <a:gd name="T2" fmla="*/ 2147483647 w 636"/>
                <a:gd name="T3" fmla="*/ 2147483647 h 516"/>
                <a:gd name="T4" fmla="*/ 2147483647 w 636"/>
                <a:gd name="T5" fmla="*/ 2147483647 h 516"/>
                <a:gd name="T6" fmla="*/ 2147483647 w 636"/>
                <a:gd name="T7" fmla="*/ 2147483647 h 516"/>
                <a:gd name="T8" fmla="*/ 2147483647 w 636"/>
                <a:gd name="T9" fmla="*/ 2147483647 h 516"/>
                <a:gd name="T10" fmla="*/ 2147483647 w 636"/>
                <a:gd name="T11" fmla="*/ 2147483647 h 516"/>
                <a:gd name="T12" fmla="*/ 2147483647 w 636"/>
                <a:gd name="T13" fmla="*/ 2147483647 h 516"/>
                <a:gd name="T14" fmla="*/ 2147483647 w 636"/>
                <a:gd name="T15" fmla="*/ 2147483647 h 516"/>
                <a:gd name="T16" fmla="*/ 2147483647 w 636"/>
                <a:gd name="T17" fmla="*/ 2147483647 h 516"/>
                <a:gd name="T18" fmla="*/ 2147483647 w 636"/>
                <a:gd name="T19" fmla="*/ 2147483647 h 516"/>
                <a:gd name="T20" fmla="*/ 2147483647 w 636"/>
                <a:gd name="T21" fmla="*/ 2147483647 h 516"/>
                <a:gd name="T22" fmla="*/ 2147483647 w 636"/>
                <a:gd name="T23" fmla="*/ 2147483647 h 516"/>
                <a:gd name="T24" fmla="*/ 2147483647 w 636"/>
                <a:gd name="T25" fmla="*/ 2147483647 h 516"/>
                <a:gd name="T26" fmla="*/ 2147483647 w 636"/>
                <a:gd name="T27" fmla="*/ 2147483647 h 516"/>
                <a:gd name="T28" fmla="*/ 2147483647 w 636"/>
                <a:gd name="T29" fmla="*/ 2147483647 h 516"/>
                <a:gd name="T30" fmla="*/ 2147483647 w 636"/>
                <a:gd name="T31" fmla="*/ 2147483647 h 516"/>
                <a:gd name="T32" fmla="*/ 2147483647 w 636"/>
                <a:gd name="T33" fmla="*/ 2147483647 h 516"/>
                <a:gd name="T34" fmla="*/ 2147483647 w 636"/>
                <a:gd name="T35" fmla="*/ 2147483647 h 516"/>
                <a:gd name="T36" fmla="*/ 2147483647 w 636"/>
                <a:gd name="T37" fmla="*/ 2147483647 h 516"/>
                <a:gd name="T38" fmla="*/ 2147483647 w 636"/>
                <a:gd name="T39" fmla="*/ 2147483647 h 516"/>
                <a:gd name="T40" fmla="*/ 2147483647 w 636"/>
                <a:gd name="T41" fmla="*/ 2147483647 h 516"/>
                <a:gd name="T42" fmla="*/ 2147483647 w 636"/>
                <a:gd name="T43" fmla="*/ 0 h 516"/>
                <a:gd name="T44" fmla="*/ 2147483647 w 636"/>
                <a:gd name="T45" fmla="*/ 2147483647 h 516"/>
                <a:gd name="T46" fmla="*/ 2147483647 w 636"/>
                <a:gd name="T47" fmla="*/ 2147483647 h 516"/>
                <a:gd name="T48" fmla="*/ 2147483647 w 636"/>
                <a:gd name="T49" fmla="*/ 2147483647 h 516"/>
                <a:gd name="T50" fmla="*/ 2147483647 w 636"/>
                <a:gd name="T51" fmla="*/ 2147483647 h 516"/>
                <a:gd name="T52" fmla="*/ 2147483647 w 636"/>
                <a:gd name="T53" fmla="*/ 2147483647 h 516"/>
                <a:gd name="T54" fmla="*/ 2147483647 w 636"/>
                <a:gd name="T55" fmla="*/ 2147483647 h 516"/>
                <a:gd name="T56" fmla="*/ 2147483647 w 636"/>
                <a:gd name="T57" fmla="*/ 2147483647 h 516"/>
                <a:gd name="T58" fmla="*/ 2147483647 w 636"/>
                <a:gd name="T59" fmla="*/ 2147483647 h 516"/>
                <a:gd name="T60" fmla="*/ 2147483647 w 636"/>
                <a:gd name="T61" fmla="*/ 2147483647 h 516"/>
                <a:gd name="T62" fmla="*/ 2147483647 w 636"/>
                <a:gd name="T63" fmla="*/ 2147483647 h 516"/>
                <a:gd name="T64" fmla="*/ 2147483647 w 636"/>
                <a:gd name="T65" fmla="*/ 2147483647 h 516"/>
                <a:gd name="T66" fmla="*/ 2147483647 w 636"/>
                <a:gd name="T67" fmla="*/ 2147483647 h 516"/>
                <a:gd name="T68" fmla="*/ 2147483647 w 636"/>
                <a:gd name="T69" fmla="*/ 2147483647 h 516"/>
                <a:gd name="T70" fmla="*/ 2147483647 w 636"/>
                <a:gd name="T71" fmla="*/ 2147483647 h 516"/>
                <a:gd name="T72" fmla="*/ 2147483647 w 636"/>
                <a:gd name="T73" fmla="*/ 2147483647 h 516"/>
                <a:gd name="T74" fmla="*/ 2147483647 w 636"/>
                <a:gd name="T75" fmla="*/ 2147483647 h 516"/>
                <a:gd name="T76" fmla="*/ 2147483647 w 636"/>
                <a:gd name="T77" fmla="*/ 2147483647 h 516"/>
                <a:gd name="T78" fmla="*/ 2147483647 w 636"/>
                <a:gd name="T79" fmla="*/ 2147483647 h 516"/>
                <a:gd name="T80" fmla="*/ 2147483647 w 636"/>
                <a:gd name="T81" fmla="*/ 2147483647 h 516"/>
                <a:gd name="T82" fmla="*/ 2147483647 w 636"/>
                <a:gd name="T83" fmla="*/ 2147483647 h 516"/>
                <a:gd name="T84" fmla="*/ 2147483647 w 636"/>
                <a:gd name="T85" fmla="*/ 2147483647 h 516"/>
                <a:gd name="T86" fmla="*/ 2147483647 w 636"/>
                <a:gd name="T87" fmla="*/ 2147483647 h 516"/>
                <a:gd name="T88" fmla="*/ 2147483647 w 636"/>
                <a:gd name="T89" fmla="*/ 2147483647 h 516"/>
                <a:gd name="T90" fmla="*/ 2147483647 w 636"/>
                <a:gd name="T91" fmla="*/ 2147483647 h 516"/>
                <a:gd name="T92" fmla="*/ 2147483647 w 636"/>
                <a:gd name="T93" fmla="*/ 2147483647 h 516"/>
                <a:gd name="T94" fmla="*/ 2147483647 w 636"/>
                <a:gd name="T95" fmla="*/ 2147483647 h 516"/>
                <a:gd name="T96" fmla="*/ 2147483647 w 636"/>
                <a:gd name="T97" fmla="*/ 2147483647 h 516"/>
                <a:gd name="T98" fmla="*/ 2147483647 w 636"/>
                <a:gd name="T99" fmla="*/ 2147483647 h 516"/>
                <a:gd name="T100" fmla="*/ 0 w 636"/>
                <a:gd name="T101" fmla="*/ 2147483647 h 516"/>
                <a:gd name="T102" fmla="*/ 2147483647 w 636"/>
                <a:gd name="T103" fmla="*/ 2147483647 h 516"/>
                <a:gd name="T104" fmla="*/ 2147483647 w 636"/>
                <a:gd name="T105" fmla="*/ 2147483647 h 516"/>
                <a:gd name="T106" fmla="*/ 2147483647 w 636"/>
                <a:gd name="T107" fmla="*/ 2147483647 h 516"/>
                <a:gd name="T108" fmla="*/ 2147483647 w 636"/>
                <a:gd name="T109" fmla="*/ 2147483647 h 516"/>
                <a:gd name="T110" fmla="*/ 2147483647 w 636"/>
                <a:gd name="T111" fmla="*/ 2147483647 h 516"/>
                <a:gd name="T112" fmla="*/ 2147483647 w 636"/>
                <a:gd name="T113" fmla="*/ 2147483647 h 516"/>
                <a:gd name="T114" fmla="*/ 2147483647 w 636"/>
                <a:gd name="T115" fmla="*/ 2147483647 h 516"/>
                <a:gd name="T116" fmla="*/ 2147483647 w 636"/>
                <a:gd name="T117" fmla="*/ 2147483647 h 516"/>
                <a:gd name="T118" fmla="*/ 2147483647 w 636"/>
                <a:gd name="T119" fmla="*/ 2147483647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15" name="Freeform 272"/>
            <p:cNvSpPr/>
            <p:nvPr/>
          </p:nvSpPr>
          <p:spPr bwMode="auto">
            <a:xfrm>
              <a:off x="7515983" y="4807908"/>
              <a:ext cx="94555" cy="58407"/>
            </a:xfrm>
            <a:custGeom>
              <a:avLst/>
              <a:gdLst>
                <a:gd name="T0" fmla="*/ 2147483647 w 64"/>
                <a:gd name="T1" fmla="*/ 0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2147483647 w 64"/>
                <a:gd name="T13" fmla="*/ 2147483647 h 38"/>
                <a:gd name="T14" fmla="*/ 2147483647 w 64"/>
                <a:gd name="T15" fmla="*/ 2147483647 h 38"/>
                <a:gd name="T16" fmla="*/ 2147483647 w 64"/>
                <a:gd name="T17" fmla="*/ 2147483647 h 38"/>
                <a:gd name="T18" fmla="*/ 0 w 64"/>
                <a:gd name="T19" fmla="*/ 2147483647 h 38"/>
                <a:gd name="T20" fmla="*/ 0 w 64"/>
                <a:gd name="T21" fmla="*/ 2147483647 h 38"/>
                <a:gd name="T22" fmla="*/ 0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2147483647 h 38"/>
                <a:gd name="T38" fmla="*/ 2147483647 w 64"/>
                <a:gd name="T39" fmla="*/ 2147483647 h 38"/>
                <a:gd name="T40" fmla="*/ 2147483647 w 64"/>
                <a:gd name="T41" fmla="*/ 0 h 38"/>
                <a:gd name="T42" fmla="*/ 2147483647 w 64"/>
                <a:gd name="T43" fmla="*/ 0 h 38"/>
                <a:gd name="T44" fmla="*/ 2147483647 w 64"/>
                <a:gd name="T45" fmla="*/ 2147483647 h 38"/>
                <a:gd name="T46" fmla="*/ 2147483647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16" name="Freeform 273"/>
            <p:cNvSpPr/>
            <p:nvPr/>
          </p:nvSpPr>
          <p:spPr bwMode="auto">
            <a:xfrm>
              <a:off x="7437572" y="4799943"/>
              <a:ext cx="72646" cy="15929"/>
            </a:xfrm>
            <a:custGeom>
              <a:avLst/>
              <a:gdLst>
                <a:gd name="T0" fmla="*/ 2147483647 w 50"/>
                <a:gd name="T1" fmla="*/ 2147483647 h 10"/>
                <a:gd name="T2" fmla="*/ 2147483647 w 50"/>
                <a:gd name="T3" fmla="*/ 2147483647 h 10"/>
                <a:gd name="T4" fmla="*/ 2147483647 w 50"/>
                <a:gd name="T5" fmla="*/ 2147483647 h 10"/>
                <a:gd name="T6" fmla="*/ 2147483647 w 50"/>
                <a:gd name="T7" fmla="*/ 2147483647 h 10"/>
                <a:gd name="T8" fmla="*/ 2147483647 w 50"/>
                <a:gd name="T9" fmla="*/ 2147483647 h 10"/>
                <a:gd name="T10" fmla="*/ 2147483647 w 50"/>
                <a:gd name="T11" fmla="*/ 2147483647 h 10"/>
                <a:gd name="T12" fmla="*/ 2147483647 w 50"/>
                <a:gd name="T13" fmla="*/ 2147483647 h 10"/>
                <a:gd name="T14" fmla="*/ 0 w 50"/>
                <a:gd name="T15" fmla="*/ 2147483647 h 10"/>
                <a:gd name="T16" fmla="*/ 2147483647 w 50"/>
                <a:gd name="T17" fmla="*/ 2147483647 h 10"/>
                <a:gd name="T18" fmla="*/ 2147483647 w 50"/>
                <a:gd name="T19" fmla="*/ 0 h 10"/>
                <a:gd name="T20" fmla="*/ 2147483647 w 50"/>
                <a:gd name="T21" fmla="*/ 2147483647 h 10"/>
                <a:gd name="T22" fmla="*/ 2147483647 w 50"/>
                <a:gd name="T23" fmla="*/ 2147483647 h 10"/>
                <a:gd name="T24" fmla="*/ 2147483647 w 50"/>
                <a:gd name="T25" fmla="*/ 2147483647 h 10"/>
                <a:gd name="T26" fmla="*/ 2147483647 w 50"/>
                <a:gd name="T27" fmla="*/ 2147483647 h 10"/>
                <a:gd name="T28" fmla="*/ 2147483647 w 50"/>
                <a:gd name="T29" fmla="*/ 2147483647 h 10"/>
                <a:gd name="T30" fmla="*/ 2147483647 w 50"/>
                <a:gd name="T31" fmla="*/ 2147483647 h 10"/>
                <a:gd name="T32" fmla="*/ 2147483647 w 50"/>
                <a:gd name="T33" fmla="*/ 2147483647 h 10"/>
                <a:gd name="T34" fmla="*/ 2147483647 w 50"/>
                <a:gd name="T35" fmla="*/ 2147483647 h 10"/>
                <a:gd name="T36" fmla="*/ 2147483647 w 50"/>
                <a:gd name="T37" fmla="*/ 2147483647 h 10"/>
                <a:gd name="T38" fmla="*/ 2147483647 w 50"/>
                <a:gd name="T39" fmla="*/ 2147483647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17" name="Freeform 274"/>
            <p:cNvSpPr/>
            <p:nvPr/>
          </p:nvSpPr>
          <p:spPr bwMode="auto">
            <a:xfrm>
              <a:off x="7105476" y="4737554"/>
              <a:ext cx="235234" cy="78319"/>
            </a:xfrm>
            <a:custGeom>
              <a:avLst/>
              <a:gdLst>
                <a:gd name="T0" fmla="*/ 2147483647 w 162"/>
                <a:gd name="T1" fmla="*/ 2147483647 h 50"/>
                <a:gd name="T2" fmla="*/ 0 w 162"/>
                <a:gd name="T3" fmla="*/ 2147483647 h 50"/>
                <a:gd name="T4" fmla="*/ 2147483647 w 162"/>
                <a:gd name="T5" fmla="*/ 2147483647 h 50"/>
                <a:gd name="T6" fmla="*/ 2147483647 w 162"/>
                <a:gd name="T7" fmla="*/ 2147483647 h 50"/>
                <a:gd name="T8" fmla="*/ 2147483647 w 162"/>
                <a:gd name="T9" fmla="*/ 2147483647 h 50"/>
                <a:gd name="T10" fmla="*/ 2147483647 w 162"/>
                <a:gd name="T11" fmla="*/ 0 h 50"/>
                <a:gd name="T12" fmla="*/ 2147483647 w 162"/>
                <a:gd name="T13" fmla="*/ 2147483647 h 50"/>
                <a:gd name="T14" fmla="*/ 2147483647 w 162"/>
                <a:gd name="T15" fmla="*/ 2147483647 h 50"/>
                <a:gd name="T16" fmla="*/ 2147483647 w 162"/>
                <a:gd name="T17" fmla="*/ 2147483647 h 50"/>
                <a:gd name="T18" fmla="*/ 2147483647 w 162"/>
                <a:gd name="T19" fmla="*/ 2147483647 h 50"/>
                <a:gd name="T20" fmla="*/ 2147483647 w 162"/>
                <a:gd name="T21" fmla="*/ 2147483647 h 50"/>
                <a:gd name="T22" fmla="*/ 2147483647 w 162"/>
                <a:gd name="T23" fmla="*/ 2147483647 h 50"/>
                <a:gd name="T24" fmla="*/ 2147483647 w 162"/>
                <a:gd name="T25" fmla="*/ 2147483647 h 50"/>
                <a:gd name="T26" fmla="*/ 2147483647 w 162"/>
                <a:gd name="T27" fmla="*/ 2147483647 h 50"/>
                <a:gd name="T28" fmla="*/ 2147483647 w 162"/>
                <a:gd name="T29" fmla="*/ 2147483647 h 50"/>
                <a:gd name="T30" fmla="*/ 2147483647 w 162"/>
                <a:gd name="T31" fmla="*/ 2147483647 h 50"/>
                <a:gd name="T32" fmla="*/ 2147483647 w 162"/>
                <a:gd name="T33" fmla="*/ 2147483647 h 50"/>
                <a:gd name="T34" fmla="*/ 2147483647 w 162"/>
                <a:gd name="T35" fmla="*/ 2147483647 h 50"/>
                <a:gd name="T36" fmla="*/ 2147483647 w 162"/>
                <a:gd name="T37" fmla="*/ 2147483647 h 50"/>
                <a:gd name="T38" fmla="*/ 2147483647 w 162"/>
                <a:gd name="T39" fmla="*/ 2147483647 h 50"/>
                <a:gd name="T40" fmla="*/ 2147483647 w 162"/>
                <a:gd name="T41" fmla="*/ 2147483647 h 50"/>
                <a:gd name="T42" fmla="*/ 2147483647 w 162"/>
                <a:gd name="T43" fmla="*/ 2147483647 h 50"/>
                <a:gd name="T44" fmla="*/ 2147483647 w 162"/>
                <a:gd name="T45" fmla="*/ 2147483647 h 50"/>
                <a:gd name="T46" fmla="*/ 2147483647 w 162"/>
                <a:gd name="T47" fmla="*/ 2147483647 h 50"/>
                <a:gd name="T48" fmla="*/ 2147483647 w 162"/>
                <a:gd name="T49" fmla="*/ 2147483647 h 50"/>
                <a:gd name="T50" fmla="*/ 2147483647 w 162"/>
                <a:gd name="T51" fmla="*/ 2147483647 h 50"/>
                <a:gd name="T52" fmla="*/ 2147483647 w 162"/>
                <a:gd name="T53" fmla="*/ 2147483647 h 50"/>
                <a:gd name="T54" fmla="*/ 2147483647 w 162"/>
                <a:gd name="T55" fmla="*/ 2147483647 h 50"/>
                <a:gd name="T56" fmla="*/ 2147483647 w 162"/>
                <a:gd name="T57" fmla="*/ 2147483647 h 50"/>
                <a:gd name="T58" fmla="*/ 2147483647 w 162"/>
                <a:gd name="T59" fmla="*/ 2147483647 h 50"/>
                <a:gd name="T60" fmla="*/ 2147483647 w 162"/>
                <a:gd name="T61" fmla="*/ 2147483647 h 50"/>
                <a:gd name="T62" fmla="*/ 2147483647 w 162"/>
                <a:gd name="T63" fmla="*/ 2147483647 h 50"/>
                <a:gd name="T64" fmla="*/ 2147483647 w 162"/>
                <a:gd name="T65" fmla="*/ 2147483647 h 50"/>
                <a:gd name="T66" fmla="*/ 2147483647 w 162"/>
                <a:gd name="T67" fmla="*/ 2147483647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18" name="Freeform 275"/>
            <p:cNvSpPr/>
            <p:nvPr/>
          </p:nvSpPr>
          <p:spPr bwMode="auto">
            <a:xfrm>
              <a:off x="7105476" y="4610119"/>
              <a:ext cx="33440" cy="41151"/>
            </a:xfrm>
            <a:custGeom>
              <a:avLst/>
              <a:gdLst>
                <a:gd name="T0" fmla="*/ 0 w 24"/>
                <a:gd name="T1" fmla="*/ 2147483647 h 26"/>
                <a:gd name="T2" fmla="*/ 2147483647 w 24"/>
                <a:gd name="T3" fmla="*/ 2147483647 h 26"/>
                <a:gd name="T4" fmla="*/ 2147483647 w 24"/>
                <a:gd name="T5" fmla="*/ 2147483647 h 26"/>
                <a:gd name="T6" fmla="*/ 2147483647 w 24"/>
                <a:gd name="T7" fmla="*/ 0 h 26"/>
                <a:gd name="T8" fmla="*/ 2147483647 w 24"/>
                <a:gd name="T9" fmla="*/ 0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2147483647 h 26"/>
                <a:gd name="T24" fmla="*/ 2147483647 w 24"/>
                <a:gd name="T25" fmla="*/ 2147483647 h 26"/>
                <a:gd name="T26" fmla="*/ 2147483647 w 24"/>
                <a:gd name="T27" fmla="*/ 2147483647 h 26"/>
                <a:gd name="T28" fmla="*/ 2147483647 w 24"/>
                <a:gd name="T29" fmla="*/ 2147483647 h 26"/>
                <a:gd name="T30" fmla="*/ 2147483647 w 24"/>
                <a:gd name="T31" fmla="*/ 2147483647 h 26"/>
                <a:gd name="T32" fmla="*/ 2147483647 w 24"/>
                <a:gd name="T33" fmla="*/ 2147483647 h 26"/>
                <a:gd name="T34" fmla="*/ 2147483647 w 24"/>
                <a:gd name="T35" fmla="*/ 2147483647 h 26"/>
                <a:gd name="T36" fmla="*/ 0 w 24"/>
                <a:gd name="T37" fmla="*/ 2147483647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19" name="Freeform 276"/>
            <p:cNvSpPr/>
            <p:nvPr/>
          </p:nvSpPr>
          <p:spPr bwMode="auto">
            <a:xfrm>
              <a:off x="7159672" y="4639322"/>
              <a:ext cx="17296" cy="15929"/>
            </a:xfrm>
            <a:custGeom>
              <a:avLst/>
              <a:gdLst>
                <a:gd name="T0" fmla="*/ 2147483647 w 12"/>
                <a:gd name="T1" fmla="*/ 2147483647 h 10"/>
                <a:gd name="T2" fmla="*/ 2147483647 w 12"/>
                <a:gd name="T3" fmla="*/ 2147483647 h 10"/>
                <a:gd name="T4" fmla="*/ 2147483647 w 12"/>
                <a:gd name="T5" fmla="*/ 2147483647 h 10"/>
                <a:gd name="T6" fmla="*/ 2147483647 w 12"/>
                <a:gd name="T7" fmla="*/ 2147483647 h 10"/>
                <a:gd name="T8" fmla="*/ 2147483647 w 12"/>
                <a:gd name="T9" fmla="*/ 2147483647 h 10"/>
                <a:gd name="T10" fmla="*/ 0 w 12"/>
                <a:gd name="T11" fmla="*/ 2147483647 h 10"/>
                <a:gd name="T12" fmla="*/ 2147483647 w 12"/>
                <a:gd name="T13" fmla="*/ 2147483647 h 10"/>
                <a:gd name="T14" fmla="*/ 2147483647 w 12"/>
                <a:gd name="T15" fmla="*/ 0 h 10"/>
                <a:gd name="T16" fmla="*/ 2147483647 w 12"/>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20" name="Freeform 277"/>
            <p:cNvSpPr/>
            <p:nvPr/>
          </p:nvSpPr>
          <p:spPr bwMode="auto">
            <a:xfrm>
              <a:off x="6948653" y="4592862"/>
              <a:ext cx="13837" cy="17257"/>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21" name="Freeform 278"/>
            <p:cNvSpPr/>
            <p:nvPr/>
          </p:nvSpPr>
          <p:spPr bwMode="auto">
            <a:xfrm>
              <a:off x="6917519" y="4522508"/>
              <a:ext cx="17296" cy="22567"/>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0 w 12"/>
                <a:gd name="T9" fmla="*/ 2147483647 h 14"/>
                <a:gd name="T10" fmla="*/ 0 w 12"/>
                <a:gd name="T11" fmla="*/ 2147483647 h 14"/>
                <a:gd name="T12" fmla="*/ 0 w 12"/>
                <a:gd name="T13" fmla="*/ 0 h 14"/>
                <a:gd name="T14" fmla="*/ 2147483647 w 12"/>
                <a:gd name="T15" fmla="*/ 2147483647 h 14"/>
                <a:gd name="T16" fmla="*/ 2147483647 w 12"/>
                <a:gd name="T17" fmla="*/ 2147483647 h 14"/>
                <a:gd name="T18" fmla="*/ 2147483647 w 12"/>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22" name="Freeform 279"/>
            <p:cNvSpPr/>
            <p:nvPr/>
          </p:nvSpPr>
          <p:spPr bwMode="auto">
            <a:xfrm>
              <a:off x="7673959" y="4888882"/>
              <a:ext cx="29981" cy="15929"/>
            </a:xfrm>
            <a:custGeom>
              <a:avLst/>
              <a:gdLst>
                <a:gd name="T0" fmla="*/ 0 w 20"/>
                <a:gd name="T1" fmla="*/ 0 h 10"/>
                <a:gd name="T2" fmla="*/ 0 w 20"/>
                <a:gd name="T3" fmla="*/ 2147483647 h 10"/>
                <a:gd name="T4" fmla="*/ 2147483647 w 20"/>
                <a:gd name="T5" fmla="*/ 2147483647 h 10"/>
                <a:gd name="T6" fmla="*/ 2147483647 w 20"/>
                <a:gd name="T7" fmla="*/ 2147483647 h 10"/>
                <a:gd name="T8" fmla="*/ 2147483647 w 20"/>
                <a:gd name="T9" fmla="*/ 2147483647 h 10"/>
                <a:gd name="T10" fmla="*/ 2147483647 w 20"/>
                <a:gd name="T11" fmla="*/ 2147483647 h 10"/>
                <a:gd name="T12" fmla="*/ 2147483647 w 20"/>
                <a:gd name="T13" fmla="*/ 2147483647 h 10"/>
                <a:gd name="T14" fmla="*/ 2147483647 w 20"/>
                <a:gd name="T15" fmla="*/ 0 h 10"/>
                <a:gd name="T16" fmla="*/ 2147483647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23" name="Freeform 280"/>
            <p:cNvSpPr/>
            <p:nvPr/>
          </p:nvSpPr>
          <p:spPr bwMode="auto">
            <a:xfrm>
              <a:off x="7730461" y="5734463"/>
              <a:ext cx="95708" cy="92921"/>
            </a:xfrm>
            <a:custGeom>
              <a:avLst/>
              <a:gdLst>
                <a:gd name="T0" fmla="*/ 2147483647 w 66"/>
                <a:gd name="T1" fmla="*/ 2147483647 h 58"/>
                <a:gd name="T2" fmla="*/ 2147483647 w 66"/>
                <a:gd name="T3" fmla="*/ 2147483647 h 58"/>
                <a:gd name="T4" fmla="*/ 2147483647 w 66"/>
                <a:gd name="T5" fmla="*/ 2147483647 h 58"/>
                <a:gd name="T6" fmla="*/ 2147483647 w 66"/>
                <a:gd name="T7" fmla="*/ 2147483647 h 58"/>
                <a:gd name="T8" fmla="*/ 2147483647 w 66"/>
                <a:gd name="T9" fmla="*/ 2147483647 h 58"/>
                <a:gd name="T10" fmla="*/ 2147483647 w 66"/>
                <a:gd name="T11" fmla="*/ 2147483647 h 58"/>
                <a:gd name="T12" fmla="*/ 2147483647 w 66"/>
                <a:gd name="T13" fmla="*/ 2147483647 h 58"/>
                <a:gd name="T14" fmla="*/ 2147483647 w 66"/>
                <a:gd name="T15" fmla="*/ 2147483647 h 58"/>
                <a:gd name="T16" fmla="*/ 2147483647 w 66"/>
                <a:gd name="T17" fmla="*/ 2147483647 h 58"/>
                <a:gd name="T18" fmla="*/ 2147483647 w 66"/>
                <a:gd name="T19" fmla="*/ 2147483647 h 58"/>
                <a:gd name="T20" fmla="*/ 2147483647 w 66"/>
                <a:gd name="T21" fmla="*/ 2147483647 h 58"/>
                <a:gd name="T22" fmla="*/ 2147483647 w 66"/>
                <a:gd name="T23" fmla="*/ 2147483647 h 58"/>
                <a:gd name="T24" fmla="*/ 2147483647 w 66"/>
                <a:gd name="T25" fmla="*/ 2147483647 h 58"/>
                <a:gd name="T26" fmla="*/ 2147483647 w 66"/>
                <a:gd name="T27" fmla="*/ 2147483647 h 58"/>
                <a:gd name="T28" fmla="*/ 2147483647 w 66"/>
                <a:gd name="T29" fmla="*/ 2147483647 h 58"/>
                <a:gd name="T30" fmla="*/ 2147483647 w 66"/>
                <a:gd name="T31" fmla="*/ 2147483647 h 58"/>
                <a:gd name="T32" fmla="*/ 2147483647 w 66"/>
                <a:gd name="T33" fmla="*/ 2147483647 h 58"/>
                <a:gd name="T34" fmla="*/ 2147483647 w 66"/>
                <a:gd name="T35" fmla="*/ 2147483647 h 58"/>
                <a:gd name="T36" fmla="*/ 2147483647 w 66"/>
                <a:gd name="T37" fmla="*/ 2147483647 h 58"/>
                <a:gd name="T38" fmla="*/ 2147483647 w 66"/>
                <a:gd name="T39" fmla="*/ 2147483647 h 58"/>
                <a:gd name="T40" fmla="*/ 2147483647 w 66"/>
                <a:gd name="T41" fmla="*/ 2147483647 h 58"/>
                <a:gd name="T42" fmla="*/ 2147483647 w 66"/>
                <a:gd name="T43" fmla="*/ 2147483647 h 58"/>
                <a:gd name="T44" fmla="*/ 2147483647 w 66"/>
                <a:gd name="T45" fmla="*/ 2147483647 h 58"/>
                <a:gd name="T46" fmla="*/ 2147483647 w 66"/>
                <a:gd name="T47" fmla="*/ 2147483647 h 58"/>
                <a:gd name="T48" fmla="*/ 2147483647 w 66"/>
                <a:gd name="T49" fmla="*/ 2147483647 h 58"/>
                <a:gd name="T50" fmla="*/ 0 w 66"/>
                <a:gd name="T51" fmla="*/ 2147483647 h 58"/>
                <a:gd name="T52" fmla="*/ 0 w 66"/>
                <a:gd name="T53" fmla="*/ 2147483647 h 58"/>
                <a:gd name="T54" fmla="*/ 0 w 66"/>
                <a:gd name="T55" fmla="*/ 2147483647 h 58"/>
                <a:gd name="T56" fmla="*/ 0 w 66"/>
                <a:gd name="T57" fmla="*/ 2147483647 h 58"/>
                <a:gd name="T58" fmla="*/ 2147483647 w 66"/>
                <a:gd name="T59" fmla="*/ 2147483647 h 58"/>
                <a:gd name="T60" fmla="*/ 2147483647 w 66"/>
                <a:gd name="T61" fmla="*/ 2147483647 h 58"/>
                <a:gd name="T62" fmla="*/ 2147483647 w 66"/>
                <a:gd name="T63" fmla="*/ 2147483647 h 58"/>
                <a:gd name="T64" fmla="*/ 2147483647 w 66"/>
                <a:gd name="T65" fmla="*/ 2147483647 h 58"/>
                <a:gd name="T66" fmla="*/ 2147483647 w 66"/>
                <a:gd name="T67" fmla="*/ 2147483647 h 58"/>
                <a:gd name="T68" fmla="*/ 2147483647 w 66"/>
                <a:gd name="T69" fmla="*/ 2147483647 h 58"/>
                <a:gd name="T70" fmla="*/ 2147483647 w 66"/>
                <a:gd name="T71" fmla="*/ 2147483647 h 58"/>
                <a:gd name="T72" fmla="*/ 2147483647 w 66"/>
                <a:gd name="T73" fmla="*/ 0 h 58"/>
                <a:gd name="T74" fmla="*/ 2147483647 w 66"/>
                <a:gd name="T75" fmla="*/ 2147483647 h 58"/>
                <a:gd name="T76" fmla="*/ 2147483647 w 66"/>
                <a:gd name="T77" fmla="*/ 2147483647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24" name="Freeform 281"/>
            <p:cNvSpPr/>
            <p:nvPr/>
          </p:nvSpPr>
          <p:spPr bwMode="auto">
            <a:xfrm>
              <a:off x="8116753" y="5739773"/>
              <a:ext cx="267521" cy="179205"/>
            </a:xfrm>
            <a:custGeom>
              <a:avLst/>
              <a:gdLst>
                <a:gd name="T0" fmla="*/ 2147483647 w 184"/>
                <a:gd name="T1" fmla="*/ 2147483647 h 114"/>
                <a:gd name="T2" fmla="*/ 2147483647 w 184"/>
                <a:gd name="T3" fmla="*/ 2147483647 h 114"/>
                <a:gd name="T4" fmla="*/ 2147483647 w 184"/>
                <a:gd name="T5" fmla="*/ 2147483647 h 114"/>
                <a:gd name="T6" fmla="*/ 2147483647 w 184"/>
                <a:gd name="T7" fmla="*/ 2147483647 h 114"/>
                <a:gd name="T8" fmla="*/ 2147483647 w 184"/>
                <a:gd name="T9" fmla="*/ 2147483647 h 114"/>
                <a:gd name="T10" fmla="*/ 2147483647 w 184"/>
                <a:gd name="T11" fmla="*/ 2147483647 h 114"/>
                <a:gd name="T12" fmla="*/ 2147483647 w 184"/>
                <a:gd name="T13" fmla="*/ 2147483647 h 114"/>
                <a:gd name="T14" fmla="*/ 2147483647 w 184"/>
                <a:gd name="T15" fmla="*/ 0 h 114"/>
                <a:gd name="T16" fmla="*/ 2147483647 w 184"/>
                <a:gd name="T17" fmla="*/ 2147483647 h 114"/>
                <a:gd name="T18" fmla="*/ 2147483647 w 184"/>
                <a:gd name="T19" fmla="*/ 2147483647 h 114"/>
                <a:gd name="T20" fmla="*/ 2147483647 w 184"/>
                <a:gd name="T21" fmla="*/ 2147483647 h 114"/>
                <a:gd name="T22" fmla="*/ 2147483647 w 184"/>
                <a:gd name="T23" fmla="*/ 2147483647 h 114"/>
                <a:gd name="T24" fmla="*/ 2147483647 w 184"/>
                <a:gd name="T25" fmla="*/ 2147483647 h 114"/>
                <a:gd name="T26" fmla="*/ 2147483647 w 184"/>
                <a:gd name="T27" fmla="*/ 2147483647 h 114"/>
                <a:gd name="T28" fmla="*/ 2147483647 w 184"/>
                <a:gd name="T29" fmla="*/ 2147483647 h 114"/>
                <a:gd name="T30" fmla="*/ 2147483647 w 184"/>
                <a:gd name="T31" fmla="*/ 2147483647 h 114"/>
                <a:gd name="T32" fmla="*/ 2147483647 w 184"/>
                <a:gd name="T33" fmla="*/ 2147483647 h 114"/>
                <a:gd name="T34" fmla="*/ 2147483647 w 184"/>
                <a:gd name="T35" fmla="*/ 2147483647 h 114"/>
                <a:gd name="T36" fmla="*/ 2147483647 w 184"/>
                <a:gd name="T37" fmla="*/ 2147483647 h 114"/>
                <a:gd name="T38" fmla="*/ 2147483647 w 184"/>
                <a:gd name="T39" fmla="*/ 2147483647 h 114"/>
                <a:gd name="T40" fmla="*/ 2147483647 w 184"/>
                <a:gd name="T41" fmla="*/ 2147483647 h 114"/>
                <a:gd name="T42" fmla="*/ 2147483647 w 184"/>
                <a:gd name="T43" fmla="*/ 2147483647 h 114"/>
                <a:gd name="T44" fmla="*/ 2147483647 w 184"/>
                <a:gd name="T45" fmla="*/ 2147483647 h 114"/>
                <a:gd name="T46" fmla="*/ 2147483647 w 184"/>
                <a:gd name="T47" fmla="*/ 2147483647 h 114"/>
                <a:gd name="T48" fmla="*/ 2147483647 w 184"/>
                <a:gd name="T49" fmla="*/ 2147483647 h 114"/>
                <a:gd name="T50" fmla="*/ 2147483647 w 184"/>
                <a:gd name="T51" fmla="*/ 2147483647 h 114"/>
                <a:gd name="T52" fmla="*/ 2147483647 w 184"/>
                <a:gd name="T53" fmla="*/ 2147483647 h 114"/>
                <a:gd name="T54" fmla="*/ 2147483647 w 184"/>
                <a:gd name="T55" fmla="*/ 2147483647 h 114"/>
                <a:gd name="T56" fmla="*/ 2147483647 w 184"/>
                <a:gd name="T57" fmla="*/ 2147483647 h 114"/>
                <a:gd name="T58" fmla="*/ 2147483647 w 184"/>
                <a:gd name="T59" fmla="*/ 2147483647 h 114"/>
                <a:gd name="T60" fmla="*/ 2147483647 w 184"/>
                <a:gd name="T61" fmla="*/ 2147483647 h 114"/>
                <a:gd name="T62" fmla="*/ 2147483647 w 184"/>
                <a:gd name="T63" fmla="*/ 2147483647 h 114"/>
                <a:gd name="T64" fmla="*/ 2147483647 w 184"/>
                <a:gd name="T65" fmla="*/ 2147483647 h 114"/>
                <a:gd name="T66" fmla="*/ 2147483647 w 184"/>
                <a:gd name="T67" fmla="*/ 2147483647 h 114"/>
                <a:gd name="T68" fmla="*/ 2147483647 w 184"/>
                <a:gd name="T69" fmla="*/ 2147483647 h 114"/>
                <a:gd name="T70" fmla="*/ 2147483647 w 184"/>
                <a:gd name="T71" fmla="*/ 2147483647 h 114"/>
                <a:gd name="T72" fmla="*/ 2147483647 w 184"/>
                <a:gd name="T73" fmla="*/ 2147483647 h 114"/>
                <a:gd name="T74" fmla="*/ 2147483647 w 184"/>
                <a:gd name="T75" fmla="*/ 2147483647 h 114"/>
                <a:gd name="T76" fmla="*/ 2147483647 w 184"/>
                <a:gd name="T77" fmla="*/ 2147483647 h 114"/>
                <a:gd name="T78" fmla="*/ 2147483647 w 184"/>
                <a:gd name="T79" fmla="*/ 2147483647 h 114"/>
                <a:gd name="T80" fmla="*/ 2147483647 w 184"/>
                <a:gd name="T81" fmla="*/ 2147483647 h 114"/>
                <a:gd name="T82" fmla="*/ 2147483647 w 184"/>
                <a:gd name="T83" fmla="*/ 2147483647 h 114"/>
                <a:gd name="T84" fmla="*/ 0 w 184"/>
                <a:gd name="T85" fmla="*/ 2147483647 h 114"/>
                <a:gd name="T86" fmla="*/ 0 w 184"/>
                <a:gd name="T87" fmla="*/ 2147483647 h 114"/>
                <a:gd name="T88" fmla="*/ 2147483647 w 184"/>
                <a:gd name="T89" fmla="*/ 2147483647 h 114"/>
                <a:gd name="T90" fmla="*/ 2147483647 w 184"/>
                <a:gd name="T91" fmla="*/ 2147483647 h 114"/>
                <a:gd name="T92" fmla="*/ 2147483647 w 184"/>
                <a:gd name="T93" fmla="*/ 2147483647 h 114"/>
                <a:gd name="T94" fmla="*/ 2147483647 w 184"/>
                <a:gd name="T95" fmla="*/ 2147483647 h 114"/>
                <a:gd name="T96" fmla="*/ 2147483647 w 184"/>
                <a:gd name="T97" fmla="*/ 2147483647 h 114"/>
                <a:gd name="T98" fmla="*/ 2147483647 w 184"/>
                <a:gd name="T99" fmla="*/ 2147483647 h 114"/>
                <a:gd name="T100" fmla="*/ 2147483647 w 184"/>
                <a:gd name="T101" fmla="*/ 2147483647 h 114"/>
                <a:gd name="T102" fmla="*/ 2147483647 w 184"/>
                <a:gd name="T103" fmla="*/ 2147483647 h 114"/>
                <a:gd name="T104" fmla="*/ 2147483647 w 184"/>
                <a:gd name="T105" fmla="*/ 2147483647 h 114"/>
                <a:gd name="T106" fmla="*/ 2147483647 w 184"/>
                <a:gd name="T107" fmla="*/ 2147483647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25" name="Freeform 282"/>
            <p:cNvSpPr/>
            <p:nvPr/>
          </p:nvSpPr>
          <p:spPr bwMode="auto">
            <a:xfrm>
              <a:off x="8391193" y="5565877"/>
              <a:ext cx="153364" cy="208409"/>
            </a:xfrm>
            <a:custGeom>
              <a:avLst/>
              <a:gdLst>
                <a:gd name="T0" fmla="*/ 2147483647 w 106"/>
                <a:gd name="T1" fmla="*/ 2147483647 h 132"/>
                <a:gd name="T2" fmla="*/ 0 w 106"/>
                <a:gd name="T3" fmla="*/ 2147483647 h 132"/>
                <a:gd name="T4" fmla="*/ 2147483647 w 106"/>
                <a:gd name="T5" fmla="*/ 2147483647 h 132"/>
                <a:gd name="T6" fmla="*/ 2147483647 w 106"/>
                <a:gd name="T7" fmla="*/ 2147483647 h 132"/>
                <a:gd name="T8" fmla="*/ 2147483647 w 106"/>
                <a:gd name="T9" fmla="*/ 2147483647 h 132"/>
                <a:gd name="T10" fmla="*/ 2147483647 w 106"/>
                <a:gd name="T11" fmla="*/ 2147483647 h 132"/>
                <a:gd name="T12" fmla="*/ 2147483647 w 106"/>
                <a:gd name="T13" fmla="*/ 2147483647 h 132"/>
                <a:gd name="T14" fmla="*/ 2147483647 w 106"/>
                <a:gd name="T15" fmla="*/ 2147483647 h 132"/>
                <a:gd name="T16" fmla="*/ 2147483647 w 106"/>
                <a:gd name="T17" fmla="*/ 2147483647 h 132"/>
                <a:gd name="T18" fmla="*/ 2147483647 w 106"/>
                <a:gd name="T19" fmla="*/ 2147483647 h 132"/>
                <a:gd name="T20" fmla="*/ 2147483647 w 106"/>
                <a:gd name="T21" fmla="*/ 2147483647 h 132"/>
                <a:gd name="T22" fmla="*/ 2147483647 w 106"/>
                <a:gd name="T23" fmla="*/ 2147483647 h 132"/>
                <a:gd name="T24" fmla="*/ 2147483647 w 106"/>
                <a:gd name="T25" fmla="*/ 2147483647 h 132"/>
                <a:gd name="T26" fmla="*/ 2147483647 w 106"/>
                <a:gd name="T27" fmla="*/ 2147483647 h 132"/>
                <a:gd name="T28" fmla="*/ 2147483647 w 106"/>
                <a:gd name="T29" fmla="*/ 2147483647 h 132"/>
                <a:gd name="T30" fmla="*/ 2147483647 w 106"/>
                <a:gd name="T31" fmla="*/ 2147483647 h 132"/>
                <a:gd name="T32" fmla="*/ 2147483647 w 106"/>
                <a:gd name="T33" fmla="*/ 2147483647 h 132"/>
                <a:gd name="T34" fmla="*/ 2147483647 w 106"/>
                <a:gd name="T35" fmla="*/ 0 h 132"/>
                <a:gd name="T36" fmla="*/ 2147483647 w 106"/>
                <a:gd name="T37" fmla="*/ 2147483647 h 132"/>
                <a:gd name="T38" fmla="*/ 2147483647 w 106"/>
                <a:gd name="T39" fmla="*/ 2147483647 h 132"/>
                <a:gd name="T40" fmla="*/ 2147483647 w 106"/>
                <a:gd name="T41" fmla="*/ 2147483647 h 132"/>
                <a:gd name="T42" fmla="*/ 2147483647 w 106"/>
                <a:gd name="T43" fmla="*/ 2147483647 h 132"/>
                <a:gd name="T44" fmla="*/ 2147483647 w 106"/>
                <a:gd name="T45" fmla="*/ 2147483647 h 132"/>
                <a:gd name="T46" fmla="*/ 2147483647 w 106"/>
                <a:gd name="T47" fmla="*/ 2147483647 h 132"/>
                <a:gd name="T48" fmla="*/ 2147483647 w 106"/>
                <a:gd name="T49" fmla="*/ 2147483647 h 132"/>
                <a:gd name="T50" fmla="*/ 2147483647 w 106"/>
                <a:gd name="T51" fmla="*/ 2147483647 h 132"/>
                <a:gd name="T52" fmla="*/ 2147483647 w 106"/>
                <a:gd name="T53" fmla="*/ 2147483647 h 132"/>
                <a:gd name="T54" fmla="*/ 2147483647 w 106"/>
                <a:gd name="T55" fmla="*/ 2147483647 h 132"/>
                <a:gd name="T56" fmla="*/ 2147483647 w 106"/>
                <a:gd name="T57" fmla="*/ 2147483647 h 132"/>
                <a:gd name="T58" fmla="*/ 2147483647 w 106"/>
                <a:gd name="T59" fmla="*/ 2147483647 h 132"/>
                <a:gd name="T60" fmla="*/ 2147483647 w 106"/>
                <a:gd name="T61" fmla="*/ 2147483647 h 132"/>
                <a:gd name="T62" fmla="*/ 2147483647 w 106"/>
                <a:gd name="T63" fmla="*/ 2147483647 h 132"/>
                <a:gd name="T64" fmla="*/ 2147483647 w 106"/>
                <a:gd name="T65" fmla="*/ 2147483647 h 132"/>
                <a:gd name="T66" fmla="*/ 2147483647 w 106"/>
                <a:gd name="T67" fmla="*/ 2147483647 h 132"/>
                <a:gd name="T68" fmla="*/ 2147483647 w 106"/>
                <a:gd name="T69" fmla="*/ 2147483647 h 132"/>
                <a:gd name="T70" fmla="*/ 2147483647 w 106"/>
                <a:gd name="T71" fmla="*/ 2147483647 h 132"/>
                <a:gd name="T72" fmla="*/ 2147483647 w 106"/>
                <a:gd name="T73" fmla="*/ 2147483647 h 132"/>
                <a:gd name="T74" fmla="*/ 2147483647 w 106"/>
                <a:gd name="T75" fmla="*/ 2147483647 h 132"/>
                <a:gd name="T76" fmla="*/ 2147483647 w 106"/>
                <a:gd name="T77" fmla="*/ 2147483647 h 132"/>
                <a:gd name="T78" fmla="*/ 2147483647 w 106"/>
                <a:gd name="T79" fmla="*/ 2147483647 h 132"/>
                <a:gd name="T80" fmla="*/ 2147483647 w 106"/>
                <a:gd name="T81" fmla="*/ 2147483647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26" name="Freeform 283"/>
            <p:cNvSpPr/>
            <p:nvPr/>
          </p:nvSpPr>
          <p:spPr bwMode="auto">
            <a:xfrm>
              <a:off x="8418868" y="5151716"/>
              <a:ext cx="56503" cy="70354"/>
            </a:xfrm>
            <a:custGeom>
              <a:avLst/>
              <a:gdLst>
                <a:gd name="T0" fmla="*/ 2147483647 w 38"/>
                <a:gd name="T1" fmla="*/ 2147483647 h 44"/>
                <a:gd name="T2" fmla="*/ 2147483647 w 38"/>
                <a:gd name="T3" fmla="*/ 2147483647 h 44"/>
                <a:gd name="T4" fmla="*/ 2147483647 w 38"/>
                <a:gd name="T5" fmla="*/ 2147483647 h 44"/>
                <a:gd name="T6" fmla="*/ 2147483647 w 38"/>
                <a:gd name="T7" fmla="*/ 2147483647 h 44"/>
                <a:gd name="T8" fmla="*/ 2147483647 w 38"/>
                <a:gd name="T9" fmla="*/ 2147483647 h 44"/>
                <a:gd name="T10" fmla="*/ 2147483647 w 38"/>
                <a:gd name="T11" fmla="*/ 2147483647 h 44"/>
                <a:gd name="T12" fmla="*/ 0 w 38"/>
                <a:gd name="T13" fmla="*/ 2147483647 h 44"/>
                <a:gd name="T14" fmla="*/ 0 w 38"/>
                <a:gd name="T15" fmla="*/ 0 h 44"/>
                <a:gd name="T16" fmla="*/ 2147483647 w 38"/>
                <a:gd name="T17" fmla="*/ 2147483647 h 44"/>
                <a:gd name="T18" fmla="*/ 2147483647 w 38"/>
                <a:gd name="T19" fmla="*/ 2147483647 h 44"/>
                <a:gd name="T20" fmla="*/ 2147483647 w 38"/>
                <a:gd name="T21" fmla="*/ 2147483647 h 44"/>
                <a:gd name="T22" fmla="*/ 2147483647 w 38"/>
                <a:gd name="T23" fmla="*/ 2147483647 h 44"/>
                <a:gd name="T24" fmla="*/ 2147483647 w 38"/>
                <a:gd name="T25" fmla="*/ 2147483647 h 44"/>
                <a:gd name="T26" fmla="*/ 2147483647 w 38"/>
                <a:gd name="T27" fmla="*/ 2147483647 h 44"/>
                <a:gd name="T28" fmla="*/ 2147483647 w 38"/>
                <a:gd name="T29" fmla="*/ 2147483647 h 44"/>
                <a:gd name="T30" fmla="*/ 2147483647 w 38"/>
                <a:gd name="T31" fmla="*/ 2147483647 h 44"/>
                <a:gd name="T32" fmla="*/ 2147483647 w 38"/>
                <a:gd name="T33" fmla="*/ 2147483647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27" name="Freeform 284"/>
            <p:cNvSpPr/>
            <p:nvPr/>
          </p:nvSpPr>
          <p:spPr bwMode="auto">
            <a:xfrm>
              <a:off x="8116753" y="4691093"/>
              <a:ext cx="92249" cy="59734"/>
            </a:xfrm>
            <a:custGeom>
              <a:avLst/>
              <a:gdLst>
                <a:gd name="T0" fmla="*/ 2147483647 w 64"/>
                <a:gd name="T1" fmla="*/ 2147483647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0 w 64"/>
                <a:gd name="T13" fmla="*/ 2147483647 h 38"/>
                <a:gd name="T14" fmla="*/ 0 w 64"/>
                <a:gd name="T15" fmla="*/ 2147483647 h 38"/>
                <a:gd name="T16" fmla="*/ 0 w 64"/>
                <a:gd name="T17" fmla="*/ 2147483647 h 38"/>
                <a:gd name="T18" fmla="*/ 2147483647 w 64"/>
                <a:gd name="T19" fmla="*/ 2147483647 h 38"/>
                <a:gd name="T20" fmla="*/ 2147483647 w 64"/>
                <a:gd name="T21" fmla="*/ 2147483647 h 38"/>
                <a:gd name="T22" fmla="*/ 2147483647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0 h 38"/>
                <a:gd name="T38" fmla="*/ 2147483647 w 64"/>
                <a:gd name="T39" fmla="*/ 0 h 38"/>
                <a:gd name="T40" fmla="*/ 2147483647 w 64"/>
                <a:gd name="T41" fmla="*/ 2147483647 h 38"/>
                <a:gd name="T42" fmla="*/ 2147483647 w 64"/>
                <a:gd name="T43" fmla="*/ 2147483647 h 38"/>
                <a:gd name="T44" fmla="*/ 2147483647 w 64"/>
                <a:gd name="T45" fmla="*/ 2147483647 h 38"/>
                <a:gd name="T46" fmla="*/ 2147483647 w 64"/>
                <a:gd name="T47" fmla="*/ 2147483647 h 38"/>
                <a:gd name="T48" fmla="*/ 2147483647 w 64"/>
                <a:gd name="T49" fmla="*/ 2147483647 h 38"/>
                <a:gd name="T50" fmla="*/ 2147483647 w 64"/>
                <a:gd name="T51" fmla="*/ 2147483647 h 38"/>
                <a:gd name="T52" fmla="*/ 2147483647 w 64"/>
                <a:gd name="T53" fmla="*/ 2147483647 h 38"/>
                <a:gd name="T54" fmla="*/ 2147483647 w 64"/>
                <a:gd name="T55" fmla="*/ 2147483647 h 38"/>
                <a:gd name="T56" fmla="*/ 2147483647 w 64"/>
                <a:gd name="T57" fmla="*/ 2147483647 h 38"/>
                <a:gd name="T58" fmla="*/ 2147483647 w 64"/>
                <a:gd name="T59" fmla="*/ 2147483647 h 38"/>
                <a:gd name="T60" fmla="*/ 2147483647 w 64"/>
                <a:gd name="T61" fmla="*/ 2147483647 h 38"/>
                <a:gd name="T62" fmla="*/ 2147483647 w 64"/>
                <a:gd name="T63" fmla="*/ 2147483647 h 38"/>
                <a:gd name="T64" fmla="*/ 2147483647 w 64"/>
                <a:gd name="T65" fmla="*/ 2147483647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28" name="Freeform 285"/>
            <p:cNvSpPr/>
            <p:nvPr/>
          </p:nvSpPr>
          <p:spPr bwMode="auto">
            <a:xfrm>
              <a:off x="7778892" y="4725607"/>
              <a:ext cx="17296" cy="25221"/>
            </a:xfrm>
            <a:custGeom>
              <a:avLst/>
              <a:gdLst>
                <a:gd name="T0" fmla="*/ 2147483647 w 12"/>
                <a:gd name="T1" fmla="*/ 2147483647 h 16"/>
                <a:gd name="T2" fmla="*/ 2147483647 w 12"/>
                <a:gd name="T3" fmla="*/ 2147483647 h 16"/>
                <a:gd name="T4" fmla="*/ 2147483647 w 12"/>
                <a:gd name="T5" fmla="*/ 2147483647 h 16"/>
                <a:gd name="T6" fmla="*/ 2147483647 w 12"/>
                <a:gd name="T7" fmla="*/ 2147483647 h 16"/>
                <a:gd name="T8" fmla="*/ 2147483647 w 12"/>
                <a:gd name="T9" fmla="*/ 2147483647 h 16"/>
                <a:gd name="T10" fmla="*/ 0 w 12"/>
                <a:gd name="T11" fmla="*/ 2147483647 h 16"/>
                <a:gd name="T12" fmla="*/ 2147483647 w 12"/>
                <a:gd name="T13" fmla="*/ 2147483647 h 16"/>
                <a:gd name="T14" fmla="*/ 2147483647 w 12"/>
                <a:gd name="T15" fmla="*/ 0 h 16"/>
                <a:gd name="T16" fmla="*/ 2147483647 w 12"/>
                <a:gd name="T17" fmla="*/ 2147483647 h 16"/>
                <a:gd name="T18" fmla="*/ 2147483647 w 12"/>
                <a:gd name="T19" fmla="*/ 2147483647 h 16"/>
                <a:gd name="T20" fmla="*/ 2147483647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29" name="Freeform 286"/>
            <p:cNvSpPr/>
            <p:nvPr/>
          </p:nvSpPr>
          <p:spPr bwMode="auto">
            <a:xfrm>
              <a:off x="7703940" y="4773395"/>
              <a:ext cx="17296" cy="29203"/>
            </a:xfrm>
            <a:custGeom>
              <a:avLst/>
              <a:gdLst>
                <a:gd name="T0" fmla="*/ 2147483647 w 12"/>
                <a:gd name="T1" fmla="*/ 2147483647 h 20"/>
                <a:gd name="T2" fmla="*/ 2147483647 w 12"/>
                <a:gd name="T3" fmla="*/ 2147483647 h 20"/>
                <a:gd name="T4" fmla="*/ 2147483647 w 12"/>
                <a:gd name="T5" fmla="*/ 0 h 20"/>
                <a:gd name="T6" fmla="*/ 2147483647 w 12"/>
                <a:gd name="T7" fmla="*/ 2147483647 h 20"/>
                <a:gd name="T8" fmla="*/ 2147483647 w 12"/>
                <a:gd name="T9" fmla="*/ 2147483647 h 20"/>
                <a:gd name="T10" fmla="*/ 2147483647 w 12"/>
                <a:gd name="T11" fmla="*/ 2147483647 h 20"/>
                <a:gd name="T12" fmla="*/ 2147483647 w 12"/>
                <a:gd name="T13" fmla="*/ 2147483647 h 20"/>
                <a:gd name="T14" fmla="*/ 0 w 12"/>
                <a:gd name="T15" fmla="*/ 2147483647 h 20"/>
                <a:gd name="T16" fmla="*/ 0 w 12"/>
                <a:gd name="T17" fmla="*/ 2147483647 h 20"/>
                <a:gd name="T18" fmla="*/ 2147483647 w 12"/>
                <a:gd name="T19" fmla="*/ 2147483647 h 20"/>
                <a:gd name="T20" fmla="*/ 2147483647 w 12"/>
                <a:gd name="T21" fmla="*/ 2147483647 h 20"/>
                <a:gd name="T22" fmla="*/ 2147483647 w 12"/>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30" name="Freeform 287"/>
            <p:cNvSpPr/>
            <p:nvPr/>
          </p:nvSpPr>
          <p:spPr bwMode="auto">
            <a:xfrm>
              <a:off x="7635907" y="4645960"/>
              <a:ext cx="73799" cy="34513"/>
            </a:xfrm>
            <a:custGeom>
              <a:avLst/>
              <a:gdLst>
                <a:gd name="T0" fmla="*/ 2147483647 w 50"/>
                <a:gd name="T1" fmla="*/ 2147483647 h 22"/>
                <a:gd name="T2" fmla="*/ 2147483647 w 50"/>
                <a:gd name="T3" fmla="*/ 2147483647 h 22"/>
                <a:gd name="T4" fmla="*/ 2147483647 w 50"/>
                <a:gd name="T5" fmla="*/ 2147483647 h 22"/>
                <a:gd name="T6" fmla="*/ 2147483647 w 50"/>
                <a:gd name="T7" fmla="*/ 2147483647 h 22"/>
                <a:gd name="T8" fmla="*/ 2147483647 w 50"/>
                <a:gd name="T9" fmla="*/ 2147483647 h 22"/>
                <a:gd name="T10" fmla="*/ 2147483647 w 50"/>
                <a:gd name="T11" fmla="*/ 2147483647 h 22"/>
                <a:gd name="T12" fmla="*/ 2147483647 w 50"/>
                <a:gd name="T13" fmla="*/ 2147483647 h 22"/>
                <a:gd name="T14" fmla="*/ 2147483647 w 50"/>
                <a:gd name="T15" fmla="*/ 2147483647 h 22"/>
                <a:gd name="T16" fmla="*/ 2147483647 w 50"/>
                <a:gd name="T17" fmla="*/ 2147483647 h 22"/>
                <a:gd name="T18" fmla="*/ 0 w 50"/>
                <a:gd name="T19" fmla="*/ 2147483647 h 22"/>
                <a:gd name="T20" fmla="*/ 2147483647 w 50"/>
                <a:gd name="T21" fmla="*/ 2147483647 h 22"/>
                <a:gd name="T22" fmla="*/ 2147483647 w 50"/>
                <a:gd name="T23" fmla="*/ 2147483647 h 22"/>
                <a:gd name="T24" fmla="*/ 2147483647 w 50"/>
                <a:gd name="T25" fmla="*/ 2147483647 h 22"/>
                <a:gd name="T26" fmla="*/ 2147483647 w 50"/>
                <a:gd name="T27" fmla="*/ 2147483647 h 22"/>
                <a:gd name="T28" fmla="*/ 2147483647 w 50"/>
                <a:gd name="T29" fmla="*/ 0 h 22"/>
                <a:gd name="T30" fmla="*/ 2147483647 w 50"/>
                <a:gd name="T31" fmla="*/ 2147483647 h 22"/>
                <a:gd name="T32" fmla="*/ 2147483647 w 50"/>
                <a:gd name="T33" fmla="*/ 2147483647 h 22"/>
                <a:gd name="T34" fmla="*/ 2147483647 w 50"/>
                <a:gd name="T35" fmla="*/ 0 h 22"/>
                <a:gd name="T36" fmla="*/ 2147483647 w 50"/>
                <a:gd name="T37" fmla="*/ 2147483647 h 22"/>
                <a:gd name="T38" fmla="*/ 2147483647 w 50"/>
                <a:gd name="T39" fmla="*/ 2147483647 h 22"/>
                <a:gd name="T40" fmla="*/ 2147483647 w 50"/>
                <a:gd name="T41" fmla="*/ 2147483647 h 22"/>
                <a:gd name="T42" fmla="*/ 2147483647 w 50"/>
                <a:gd name="T43" fmla="*/ 2147483647 h 22"/>
                <a:gd name="T44" fmla="*/ 2147483647 w 50"/>
                <a:gd name="T45" fmla="*/ 2147483647 h 22"/>
                <a:gd name="T46" fmla="*/ 2147483647 w 50"/>
                <a:gd name="T47" fmla="*/ 2147483647 h 22"/>
                <a:gd name="T48" fmla="*/ 2147483647 w 50"/>
                <a:gd name="T49" fmla="*/ 2147483647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31" name="Freeform 288"/>
            <p:cNvSpPr/>
            <p:nvPr/>
          </p:nvSpPr>
          <p:spPr bwMode="auto">
            <a:xfrm>
              <a:off x="7633600" y="4510561"/>
              <a:ext cx="28828" cy="66372"/>
            </a:xfrm>
            <a:custGeom>
              <a:avLst/>
              <a:gdLst>
                <a:gd name="T0" fmla="*/ 2147483647 w 20"/>
                <a:gd name="T1" fmla="*/ 2147483647 h 42"/>
                <a:gd name="T2" fmla="*/ 2147483647 w 20"/>
                <a:gd name="T3" fmla="*/ 2147483647 h 42"/>
                <a:gd name="T4" fmla="*/ 2147483647 w 20"/>
                <a:gd name="T5" fmla="*/ 2147483647 h 42"/>
                <a:gd name="T6" fmla="*/ 0 w 20"/>
                <a:gd name="T7" fmla="*/ 2147483647 h 42"/>
                <a:gd name="T8" fmla="*/ 2147483647 w 20"/>
                <a:gd name="T9" fmla="*/ 2147483647 h 42"/>
                <a:gd name="T10" fmla="*/ 0 w 20"/>
                <a:gd name="T11" fmla="*/ 0 h 42"/>
                <a:gd name="T12" fmla="*/ 2147483647 w 20"/>
                <a:gd name="T13" fmla="*/ 0 h 42"/>
                <a:gd name="T14" fmla="*/ 2147483647 w 20"/>
                <a:gd name="T15" fmla="*/ 2147483647 h 42"/>
                <a:gd name="T16" fmla="*/ 2147483647 w 20"/>
                <a:gd name="T17" fmla="*/ 2147483647 h 42"/>
                <a:gd name="T18" fmla="*/ 2147483647 w 20"/>
                <a:gd name="T19" fmla="*/ 2147483647 h 42"/>
                <a:gd name="T20" fmla="*/ 2147483647 w 20"/>
                <a:gd name="T21" fmla="*/ 2147483647 h 42"/>
                <a:gd name="T22" fmla="*/ 2147483647 w 20"/>
                <a:gd name="T23" fmla="*/ 2147483647 h 42"/>
                <a:gd name="T24" fmla="*/ 2147483647 w 20"/>
                <a:gd name="T25" fmla="*/ 2147483647 h 42"/>
                <a:gd name="T26" fmla="*/ 2147483647 w 20"/>
                <a:gd name="T27" fmla="*/ 2147483647 h 42"/>
                <a:gd name="T28" fmla="*/ 2147483647 w 20"/>
                <a:gd name="T29" fmla="*/ 2147483647 h 42"/>
                <a:gd name="T30" fmla="*/ 2147483647 w 20"/>
                <a:gd name="T31" fmla="*/ 2147483647 h 42"/>
                <a:gd name="T32" fmla="*/ 2147483647 w 20"/>
                <a:gd name="T33" fmla="*/ 2147483647 h 42"/>
                <a:gd name="T34" fmla="*/ 2147483647 w 20"/>
                <a:gd name="T35" fmla="*/ 2147483647 h 42"/>
                <a:gd name="T36" fmla="*/ 2147483647 w 20"/>
                <a:gd name="T37" fmla="*/ 2147483647 h 42"/>
                <a:gd name="T38" fmla="*/ 2147483647 w 20"/>
                <a:gd name="T39" fmla="*/ 2147483647 h 42"/>
                <a:gd name="T40" fmla="*/ 2147483647 w 20"/>
                <a:gd name="T41" fmla="*/ 2147483647 h 42"/>
                <a:gd name="T42" fmla="*/ 2147483647 w 20"/>
                <a:gd name="T43" fmla="*/ 2147483647 h 42"/>
                <a:gd name="T44" fmla="*/ 2147483647 w 20"/>
                <a:gd name="T45" fmla="*/ 2147483647 h 42"/>
                <a:gd name="T46" fmla="*/ 2147483647 w 20"/>
                <a:gd name="T47" fmla="*/ 2147483647 h 42"/>
                <a:gd name="T48" fmla="*/ 2147483647 w 20"/>
                <a:gd name="T49" fmla="*/ 2147483647 h 42"/>
                <a:gd name="T50" fmla="*/ 2147483647 w 20"/>
                <a:gd name="T51" fmla="*/ 2147483647 h 42"/>
                <a:gd name="T52" fmla="*/ 2147483647 w 20"/>
                <a:gd name="T53" fmla="*/ 2147483647 h 42"/>
                <a:gd name="T54" fmla="*/ 2147483647 w 20"/>
                <a:gd name="T55" fmla="*/ 2147483647 h 42"/>
                <a:gd name="T56" fmla="*/ 2147483647 w 20"/>
                <a:gd name="T57" fmla="*/ 2147483647 h 42"/>
                <a:gd name="T58" fmla="*/ 2147483647 w 2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32" name="Freeform 289"/>
            <p:cNvSpPr/>
            <p:nvPr/>
          </p:nvSpPr>
          <p:spPr bwMode="auto">
            <a:xfrm>
              <a:off x="7596701" y="4655252"/>
              <a:ext cx="24215" cy="25221"/>
            </a:xfrm>
            <a:custGeom>
              <a:avLst/>
              <a:gdLst>
                <a:gd name="T0" fmla="*/ 2147483647 w 18"/>
                <a:gd name="T1" fmla="*/ 2147483647 h 16"/>
                <a:gd name="T2" fmla="*/ 2147483647 w 18"/>
                <a:gd name="T3" fmla="*/ 2147483647 h 16"/>
                <a:gd name="T4" fmla="*/ 2147483647 w 18"/>
                <a:gd name="T5" fmla="*/ 2147483647 h 16"/>
                <a:gd name="T6" fmla="*/ 2147483647 w 18"/>
                <a:gd name="T7" fmla="*/ 2147483647 h 16"/>
                <a:gd name="T8" fmla="*/ 2147483647 w 18"/>
                <a:gd name="T9" fmla="*/ 2147483647 h 16"/>
                <a:gd name="T10" fmla="*/ 2147483647 w 18"/>
                <a:gd name="T11" fmla="*/ 2147483647 h 16"/>
                <a:gd name="T12" fmla="*/ 2147483647 w 18"/>
                <a:gd name="T13" fmla="*/ 2147483647 h 16"/>
                <a:gd name="T14" fmla="*/ 0 w 18"/>
                <a:gd name="T15" fmla="*/ 2147483647 h 16"/>
                <a:gd name="T16" fmla="*/ 0 w 18"/>
                <a:gd name="T17" fmla="*/ 2147483647 h 16"/>
                <a:gd name="T18" fmla="*/ 2147483647 w 18"/>
                <a:gd name="T19" fmla="*/ 0 h 16"/>
                <a:gd name="T20" fmla="*/ 2147483647 w 18"/>
                <a:gd name="T21" fmla="*/ 2147483647 h 16"/>
                <a:gd name="T22" fmla="*/ 2147483647 w 18"/>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33" name="Freeform 290"/>
            <p:cNvSpPr/>
            <p:nvPr/>
          </p:nvSpPr>
          <p:spPr bwMode="auto">
            <a:xfrm>
              <a:off x="7349935" y="4798616"/>
              <a:ext cx="73799" cy="25221"/>
            </a:xfrm>
            <a:custGeom>
              <a:avLst/>
              <a:gdLst>
                <a:gd name="T0" fmla="*/ 2147483647 w 50"/>
                <a:gd name="T1" fmla="*/ 2147483647 h 16"/>
                <a:gd name="T2" fmla="*/ 2147483647 w 50"/>
                <a:gd name="T3" fmla="*/ 2147483647 h 16"/>
                <a:gd name="T4" fmla="*/ 2147483647 w 50"/>
                <a:gd name="T5" fmla="*/ 2147483647 h 16"/>
                <a:gd name="T6" fmla="*/ 2147483647 w 50"/>
                <a:gd name="T7" fmla="*/ 2147483647 h 16"/>
                <a:gd name="T8" fmla="*/ 2147483647 w 50"/>
                <a:gd name="T9" fmla="*/ 2147483647 h 16"/>
                <a:gd name="T10" fmla="*/ 2147483647 w 50"/>
                <a:gd name="T11" fmla="*/ 2147483647 h 16"/>
                <a:gd name="T12" fmla="*/ 2147483647 w 50"/>
                <a:gd name="T13" fmla="*/ 2147483647 h 16"/>
                <a:gd name="T14" fmla="*/ 2147483647 w 50"/>
                <a:gd name="T15" fmla="*/ 2147483647 h 16"/>
                <a:gd name="T16" fmla="*/ 2147483647 w 50"/>
                <a:gd name="T17" fmla="*/ 2147483647 h 16"/>
                <a:gd name="T18" fmla="*/ 2147483647 w 50"/>
                <a:gd name="T19" fmla="*/ 2147483647 h 16"/>
                <a:gd name="T20" fmla="*/ 2147483647 w 50"/>
                <a:gd name="T21" fmla="*/ 2147483647 h 16"/>
                <a:gd name="T22" fmla="*/ 2147483647 w 50"/>
                <a:gd name="T23" fmla="*/ 2147483647 h 16"/>
                <a:gd name="T24" fmla="*/ 2147483647 w 50"/>
                <a:gd name="T25" fmla="*/ 2147483647 h 16"/>
                <a:gd name="T26" fmla="*/ 0 w 50"/>
                <a:gd name="T27" fmla="*/ 2147483647 h 16"/>
                <a:gd name="T28" fmla="*/ 2147483647 w 50"/>
                <a:gd name="T29" fmla="*/ 2147483647 h 16"/>
                <a:gd name="T30" fmla="*/ 2147483647 w 50"/>
                <a:gd name="T31" fmla="*/ 2147483647 h 16"/>
                <a:gd name="T32" fmla="*/ 2147483647 w 50"/>
                <a:gd name="T33" fmla="*/ 2147483647 h 16"/>
                <a:gd name="T34" fmla="*/ 2147483647 w 50"/>
                <a:gd name="T35" fmla="*/ 2147483647 h 16"/>
                <a:gd name="T36" fmla="*/ 2147483647 w 50"/>
                <a:gd name="T37" fmla="*/ 2147483647 h 16"/>
                <a:gd name="T38" fmla="*/ 2147483647 w 50"/>
                <a:gd name="T39" fmla="*/ 2147483647 h 16"/>
                <a:gd name="T40" fmla="*/ 2147483647 w 50"/>
                <a:gd name="T41" fmla="*/ 2147483647 h 16"/>
                <a:gd name="T42" fmla="*/ 2147483647 w 50"/>
                <a:gd name="T43" fmla="*/ 2147483647 h 16"/>
                <a:gd name="T44" fmla="*/ 2147483647 w 50"/>
                <a:gd name="T45" fmla="*/ 2147483647 h 16"/>
                <a:gd name="T46" fmla="*/ 2147483647 w 50"/>
                <a:gd name="T47" fmla="*/ 2147483647 h 16"/>
                <a:gd name="T48" fmla="*/ 2147483647 w 50"/>
                <a:gd name="T49" fmla="*/ 0 h 16"/>
                <a:gd name="T50" fmla="*/ 2147483647 w 50"/>
                <a:gd name="T51" fmla="*/ 2147483647 h 16"/>
                <a:gd name="T52" fmla="*/ 2147483647 w 50"/>
                <a:gd name="T53" fmla="*/ 2147483647 h 16"/>
                <a:gd name="T54" fmla="*/ 2147483647 w 50"/>
                <a:gd name="T55" fmla="*/ 2147483647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34" name="Freeform 291"/>
            <p:cNvSpPr/>
            <p:nvPr/>
          </p:nvSpPr>
          <p:spPr bwMode="auto">
            <a:xfrm>
              <a:off x="7494074" y="4279585"/>
              <a:ext cx="110698" cy="122125"/>
            </a:xfrm>
            <a:custGeom>
              <a:avLst/>
              <a:gdLst>
                <a:gd name="T0" fmla="*/ 2147483647 w 76"/>
                <a:gd name="T1" fmla="*/ 2147483647 h 78"/>
                <a:gd name="T2" fmla="*/ 2147483647 w 76"/>
                <a:gd name="T3" fmla="*/ 2147483647 h 78"/>
                <a:gd name="T4" fmla="*/ 2147483647 w 76"/>
                <a:gd name="T5" fmla="*/ 2147483647 h 78"/>
                <a:gd name="T6" fmla="*/ 2147483647 w 76"/>
                <a:gd name="T7" fmla="*/ 2147483647 h 78"/>
                <a:gd name="T8" fmla="*/ 2147483647 w 76"/>
                <a:gd name="T9" fmla="*/ 2147483647 h 78"/>
                <a:gd name="T10" fmla="*/ 2147483647 w 76"/>
                <a:gd name="T11" fmla="*/ 2147483647 h 78"/>
                <a:gd name="T12" fmla="*/ 2147483647 w 76"/>
                <a:gd name="T13" fmla="*/ 2147483647 h 78"/>
                <a:gd name="T14" fmla="*/ 2147483647 w 76"/>
                <a:gd name="T15" fmla="*/ 2147483647 h 78"/>
                <a:gd name="T16" fmla="*/ 2147483647 w 76"/>
                <a:gd name="T17" fmla="*/ 2147483647 h 78"/>
                <a:gd name="T18" fmla="*/ 2147483647 w 76"/>
                <a:gd name="T19" fmla="*/ 2147483647 h 78"/>
                <a:gd name="T20" fmla="*/ 2147483647 w 76"/>
                <a:gd name="T21" fmla="*/ 2147483647 h 78"/>
                <a:gd name="T22" fmla="*/ 2147483647 w 76"/>
                <a:gd name="T23" fmla="*/ 2147483647 h 78"/>
                <a:gd name="T24" fmla="*/ 2147483647 w 76"/>
                <a:gd name="T25" fmla="*/ 2147483647 h 78"/>
                <a:gd name="T26" fmla="*/ 2147483647 w 76"/>
                <a:gd name="T27" fmla="*/ 2147483647 h 78"/>
                <a:gd name="T28" fmla="*/ 2147483647 w 76"/>
                <a:gd name="T29" fmla="*/ 2147483647 h 78"/>
                <a:gd name="T30" fmla="*/ 2147483647 w 76"/>
                <a:gd name="T31" fmla="*/ 2147483647 h 78"/>
                <a:gd name="T32" fmla="*/ 0 w 76"/>
                <a:gd name="T33" fmla="*/ 2147483647 h 78"/>
                <a:gd name="T34" fmla="*/ 2147483647 w 76"/>
                <a:gd name="T35" fmla="*/ 2147483647 h 78"/>
                <a:gd name="T36" fmla="*/ 0 w 76"/>
                <a:gd name="T37" fmla="*/ 2147483647 h 78"/>
                <a:gd name="T38" fmla="*/ 2147483647 w 76"/>
                <a:gd name="T39" fmla="*/ 2147483647 h 78"/>
                <a:gd name="T40" fmla="*/ 2147483647 w 76"/>
                <a:gd name="T41" fmla="*/ 2147483647 h 78"/>
                <a:gd name="T42" fmla="*/ 2147483647 w 76"/>
                <a:gd name="T43" fmla="*/ 2147483647 h 78"/>
                <a:gd name="T44" fmla="*/ 2147483647 w 76"/>
                <a:gd name="T45" fmla="*/ 2147483647 h 78"/>
                <a:gd name="T46" fmla="*/ 2147483647 w 76"/>
                <a:gd name="T47" fmla="*/ 2147483647 h 78"/>
                <a:gd name="T48" fmla="*/ 2147483647 w 76"/>
                <a:gd name="T49" fmla="*/ 2147483647 h 78"/>
                <a:gd name="T50" fmla="*/ 2147483647 w 76"/>
                <a:gd name="T51" fmla="*/ 2147483647 h 78"/>
                <a:gd name="T52" fmla="*/ 2147483647 w 76"/>
                <a:gd name="T53" fmla="*/ 2147483647 h 78"/>
                <a:gd name="T54" fmla="*/ 2147483647 w 76"/>
                <a:gd name="T55" fmla="*/ 2147483647 h 78"/>
                <a:gd name="T56" fmla="*/ 2147483647 w 76"/>
                <a:gd name="T57" fmla="*/ 0 h 78"/>
                <a:gd name="T58" fmla="*/ 2147483647 w 76"/>
                <a:gd name="T59" fmla="*/ 2147483647 h 78"/>
                <a:gd name="T60" fmla="*/ 2147483647 w 76"/>
                <a:gd name="T61" fmla="*/ 2147483647 h 78"/>
                <a:gd name="T62" fmla="*/ 2147483647 w 76"/>
                <a:gd name="T63" fmla="*/ 2147483647 h 78"/>
                <a:gd name="T64" fmla="*/ 2147483647 w 76"/>
                <a:gd name="T65" fmla="*/ 2147483647 h 78"/>
                <a:gd name="T66" fmla="*/ 2147483647 w 76"/>
                <a:gd name="T67" fmla="*/ 2147483647 h 78"/>
                <a:gd name="T68" fmla="*/ 2147483647 w 76"/>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35" name="Freeform 292"/>
            <p:cNvSpPr/>
            <p:nvPr/>
          </p:nvSpPr>
          <p:spPr bwMode="auto">
            <a:xfrm>
              <a:off x="7379916" y="4251709"/>
              <a:ext cx="57656" cy="66372"/>
            </a:xfrm>
            <a:custGeom>
              <a:avLst/>
              <a:gdLst>
                <a:gd name="T0" fmla="*/ 2147483647 w 38"/>
                <a:gd name="T1" fmla="*/ 2147483647 h 42"/>
                <a:gd name="T2" fmla="*/ 0 w 38"/>
                <a:gd name="T3" fmla="*/ 2147483647 h 42"/>
                <a:gd name="T4" fmla="*/ 2147483647 w 38"/>
                <a:gd name="T5" fmla="*/ 2147483647 h 42"/>
                <a:gd name="T6" fmla="*/ 2147483647 w 38"/>
                <a:gd name="T7" fmla="*/ 2147483647 h 42"/>
                <a:gd name="T8" fmla="*/ 2147483647 w 38"/>
                <a:gd name="T9" fmla="*/ 2147483647 h 42"/>
                <a:gd name="T10" fmla="*/ 2147483647 w 38"/>
                <a:gd name="T11" fmla="*/ 2147483647 h 42"/>
                <a:gd name="T12" fmla="*/ 2147483647 w 38"/>
                <a:gd name="T13" fmla="*/ 2147483647 h 42"/>
                <a:gd name="T14" fmla="*/ 2147483647 w 38"/>
                <a:gd name="T15" fmla="*/ 2147483647 h 42"/>
                <a:gd name="T16" fmla="*/ 2147483647 w 38"/>
                <a:gd name="T17" fmla="*/ 0 h 42"/>
                <a:gd name="T18" fmla="*/ 2147483647 w 38"/>
                <a:gd name="T19" fmla="*/ 2147483647 h 42"/>
                <a:gd name="T20" fmla="*/ 2147483647 w 38"/>
                <a:gd name="T21" fmla="*/ 2147483647 h 42"/>
                <a:gd name="T22" fmla="*/ 2147483647 w 38"/>
                <a:gd name="T23" fmla="*/ 2147483647 h 42"/>
                <a:gd name="T24" fmla="*/ 2147483647 w 38"/>
                <a:gd name="T25" fmla="*/ 2147483647 h 42"/>
                <a:gd name="T26" fmla="*/ 2147483647 w 38"/>
                <a:gd name="T27" fmla="*/ 2147483647 h 42"/>
                <a:gd name="T28" fmla="*/ 2147483647 w 38"/>
                <a:gd name="T29" fmla="*/ 2147483647 h 42"/>
                <a:gd name="T30" fmla="*/ 2147483647 w 38"/>
                <a:gd name="T31" fmla="*/ 2147483647 h 42"/>
                <a:gd name="T32" fmla="*/ 2147483647 w 38"/>
                <a:gd name="T33" fmla="*/ 2147483647 h 42"/>
                <a:gd name="T34" fmla="*/ 2147483647 w 38"/>
                <a:gd name="T35" fmla="*/ 2147483647 h 42"/>
                <a:gd name="T36" fmla="*/ 2147483647 w 38"/>
                <a:gd name="T37" fmla="*/ 2147483647 h 42"/>
                <a:gd name="T38" fmla="*/ 2147483647 w 38"/>
                <a:gd name="T39" fmla="*/ 2147483647 h 42"/>
                <a:gd name="T40" fmla="*/ 2147483647 w 38"/>
                <a:gd name="T41" fmla="*/ 2147483647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36" name="Freeform 293"/>
            <p:cNvSpPr/>
            <p:nvPr/>
          </p:nvSpPr>
          <p:spPr bwMode="auto">
            <a:xfrm>
              <a:off x="7423734" y="4031354"/>
              <a:ext cx="107239" cy="171240"/>
            </a:xfrm>
            <a:custGeom>
              <a:avLst/>
              <a:gdLst>
                <a:gd name="T0" fmla="*/ 2147483647 w 74"/>
                <a:gd name="T1" fmla="*/ 2147483647 h 110"/>
                <a:gd name="T2" fmla="*/ 2147483647 w 74"/>
                <a:gd name="T3" fmla="*/ 2147483647 h 110"/>
                <a:gd name="T4" fmla="*/ 2147483647 w 74"/>
                <a:gd name="T5" fmla="*/ 2147483647 h 110"/>
                <a:gd name="T6" fmla="*/ 2147483647 w 74"/>
                <a:gd name="T7" fmla="*/ 0 h 110"/>
                <a:gd name="T8" fmla="*/ 2147483647 w 74"/>
                <a:gd name="T9" fmla="*/ 2147483647 h 110"/>
                <a:gd name="T10" fmla="*/ 2147483647 w 74"/>
                <a:gd name="T11" fmla="*/ 2147483647 h 110"/>
                <a:gd name="T12" fmla="*/ 2147483647 w 74"/>
                <a:gd name="T13" fmla="*/ 2147483647 h 110"/>
                <a:gd name="T14" fmla="*/ 2147483647 w 74"/>
                <a:gd name="T15" fmla="*/ 2147483647 h 110"/>
                <a:gd name="T16" fmla="*/ 2147483647 w 74"/>
                <a:gd name="T17" fmla="*/ 2147483647 h 110"/>
                <a:gd name="T18" fmla="*/ 2147483647 w 74"/>
                <a:gd name="T19" fmla="*/ 2147483647 h 110"/>
                <a:gd name="T20" fmla="*/ 2147483647 w 74"/>
                <a:gd name="T21" fmla="*/ 2147483647 h 110"/>
                <a:gd name="T22" fmla="*/ 2147483647 w 74"/>
                <a:gd name="T23" fmla="*/ 2147483647 h 110"/>
                <a:gd name="T24" fmla="*/ 2147483647 w 74"/>
                <a:gd name="T25" fmla="*/ 2147483647 h 110"/>
                <a:gd name="T26" fmla="*/ 2147483647 w 74"/>
                <a:gd name="T27" fmla="*/ 2147483647 h 110"/>
                <a:gd name="T28" fmla="*/ 2147483647 w 74"/>
                <a:gd name="T29" fmla="*/ 2147483647 h 110"/>
                <a:gd name="T30" fmla="*/ 2147483647 w 74"/>
                <a:gd name="T31" fmla="*/ 2147483647 h 110"/>
                <a:gd name="T32" fmla="*/ 2147483647 w 74"/>
                <a:gd name="T33" fmla="*/ 2147483647 h 110"/>
                <a:gd name="T34" fmla="*/ 2147483647 w 74"/>
                <a:gd name="T35" fmla="*/ 2147483647 h 110"/>
                <a:gd name="T36" fmla="*/ 2147483647 w 74"/>
                <a:gd name="T37" fmla="*/ 2147483647 h 110"/>
                <a:gd name="T38" fmla="*/ 2147483647 w 74"/>
                <a:gd name="T39" fmla="*/ 2147483647 h 110"/>
                <a:gd name="T40" fmla="*/ 2147483647 w 74"/>
                <a:gd name="T41" fmla="*/ 2147483647 h 110"/>
                <a:gd name="T42" fmla="*/ 2147483647 w 74"/>
                <a:gd name="T43" fmla="*/ 2147483647 h 110"/>
                <a:gd name="T44" fmla="*/ 2147483647 w 74"/>
                <a:gd name="T45" fmla="*/ 2147483647 h 110"/>
                <a:gd name="T46" fmla="*/ 2147483647 w 74"/>
                <a:gd name="T47" fmla="*/ 2147483647 h 110"/>
                <a:gd name="T48" fmla="*/ 2147483647 w 74"/>
                <a:gd name="T49" fmla="*/ 2147483647 h 110"/>
                <a:gd name="T50" fmla="*/ 2147483647 w 74"/>
                <a:gd name="T51" fmla="*/ 2147483647 h 110"/>
                <a:gd name="T52" fmla="*/ 2147483647 w 74"/>
                <a:gd name="T53" fmla="*/ 2147483647 h 110"/>
                <a:gd name="T54" fmla="*/ 2147483647 w 74"/>
                <a:gd name="T55" fmla="*/ 2147483647 h 110"/>
                <a:gd name="T56" fmla="*/ 2147483647 w 74"/>
                <a:gd name="T57" fmla="*/ 2147483647 h 110"/>
                <a:gd name="T58" fmla="*/ 2147483647 w 74"/>
                <a:gd name="T59" fmla="*/ 2147483647 h 110"/>
                <a:gd name="T60" fmla="*/ 2147483647 w 74"/>
                <a:gd name="T61" fmla="*/ 2147483647 h 110"/>
                <a:gd name="T62" fmla="*/ 2147483647 w 74"/>
                <a:gd name="T63" fmla="*/ 2147483647 h 110"/>
                <a:gd name="T64" fmla="*/ 2147483647 w 74"/>
                <a:gd name="T65" fmla="*/ 2147483647 h 110"/>
                <a:gd name="T66" fmla="*/ 2147483647 w 74"/>
                <a:gd name="T67" fmla="*/ 2147483647 h 110"/>
                <a:gd name="T68" fmla="*/ 2147483647 w 74"/>
                <a:gd name="T69" fmla="*/ 2147483647 h 110"/>
                <a:gd name="T70" fmla="*/ 2147483647 w 74"/>
                <a:gd name="T71" fmla="*/ 2147483647 h 110"/>
                <a:gd name="T72" fmla="*/ 2147483647 w 74"/>
                <a:gd name="T73" fmla="*/ 2147483647 h 110"/>
                <a:gd name="T74" fmla="*/ 0 w 74"/>
                <a:gd name="T75" fmla="*/ 2147483647 h 110"/>
                <a:gd name="T76" fmla="*/ 2147483647 w 74"/>
                <a:gd name="T77" fmla="*/ 2147483647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37" name="Freeform 294"/>
            <p:cNvSpPr/>
            <p:nvPr/>
          </p:nvSpPr>
          <p:spPr bwMode="auto">
            <a:xfrm>
              <a:off x="7536739" y="4206577"/>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2147483647 h 42"/>
                <a:gd name="T28" fmla="*/ 2147483647 w 24"/>
                <a:gd name="T29" fmla="*/ 2147483647 h 42"/>
                <a:gd name="T30" fmla="*/ 2147483647 w 24"/>
                <a:gd name="T31" fmla="*/ 2147483647 h 42"/>
                <a:gd name="T32" fmla="*/ 2147483647 w 24"/>
                <a:gd name="T33" fmla="*/ 2147483647 h 42"/>
                <a:gd name="T34" fmla="*/ 2147483647 w 24"/>
                <a:gd name="T35" fmla="*/ 2147483647 h 42"/>
                <a:gd name="T36" fmla="*/ 2147483647 w 24"/>
                <a:gd name="T37" fmla="*/ 2147483647 h 42"/>
                <a:gd name="T38" fmla="*/ 2147483647 w 24"/>
                <a:gd name="T39" fmla="*/ 2147483647 h 42"/>
                <a:gd name="T40" fmla="*/ 2147483647 w 24"/>
                <a:gd name="T41" fmla="*/ 2147483647 h 42"/>
                <a:gd name="T42" fmla="*/ 0 w 24"/>
                <a:gd name="T43" fmla="*/ 2147483647 h 42"/>
                <a:gd name="T44" fmla="*/ 2147483647 w 24"/>
                <a:gd name="T45" fmla="*/ 0 h 42"/>
                <a:gd name="T46" fmla="*/ 2147483647 w 24"/>
                <a:gd name="T47" fmla="*/ 0 h 42"/>
                <a:gd name="T48" fmla="*/ 2147483647 w 24"/>
                <a:gd name="T49" fmla="*/ 2147483647 h 42"/>
                <a:gd name="T50" fmla="*/ 2147483647 w 24"/>
                <a:gd name="T51" fmla="*/ 2147483647 h 42"/>
                <a:gd name="T52" fmla="*/ 2147483647 w 24"/>
                <a:gd name="T53" fmla="*/ 2147483647 h 42"/>
                <a:gd name="T54" fmla="*/ 2147483647 w 24"/>
                <a:gd name="T55" fmla="*/ 2147483647 h 42"/>
                <a:gd name="T56" fmla="*/ 2147483647 w 24"/>
                <a:gd name="T57" fmla="*/ 2147483647 h 42"/>
                <a:gd name="T58" fmla="*/ 2147483647 w 24"/>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38" name="Freeform 295"/>
            <p:cNvSpPr/>
            <p:nvPr/>
          </p:nvSpPr>
          <p:spPr bwMode="auto">
            <a:xfrm>
              <a:off x="7480236" y="4225161"/>
              <a:ext cx="33440" cy="45133"/>
            </a:xfrm>
            <a:custGeom>
              <a:avLst/>
              <a:gdLst>
                <a:gd name="T0" fmla="*/ 2147483647 w 22"/>
                <a:gd name="T1" fmla="*/ 2147483647 h 28"/>
                <a:gd name="T2" fmla="*/ 2147483647 w 22"/>
                <a:gd name="T3" fmla="*/ 2147483647 h 28"/>
                <a:gd name="T4" fmla="*/ 2147483647 w 22"/>
                <a:gd name="T5" fmla="*/ 2147483647 h 28"/>
                <a:gd name="T6" fmla="*/ 2147483647 w 22"/>
                <a:gd name="T7" fmla="*/ 2147483647 h 28"/>
                <a:gd name="T8" fmla="*/ 2147483647 w 22"/>
                <a:gd name="T9" fmla="*/ 2147483647 h 28"/>
                <a:gd name="T10" fmla="*/ 2147483647 w 22"/>
                <a:gd name="T11" fmla="*/ 2147483647 h 28"/>
                <a:gd name="T12" fmla="*/ 2147483647 w 22"/>
                <a:gd name="T13" fmla="*/ 2147483647 h 28"/>
                <a:gd name="T14" fmla="*/ 2147483647 w 22"/>
                <a:gd name="T15" fmla="*/ 2147483647 h 28"/>
                <a:gd name="T16" fmla="*/ 2147483647 w 22"/>
                <a:gd name="T17" fmla="*/ 2147483647 h 28"/>
                <a:gd name="T18" fmla="*/ 0 w 22"/>
                <a:gd name="T19" fmla="*/ 2147483647 h 28"/>
                <a:gd name="T20" fmla="*/ 2147483647 w 22"/>
                <a:gd name="T21" fmla="*/ 2147483647 h 28"/>
                <a:gd name="T22" fmla="*/ 2147483647 w 22"/>
                <a:gd name="T23" fmla="*/ 0 h 28"/>
                <a:gd name="T24" fmla="*/ 2147483647 w 22"/>
                <a:gd name="T25" fmla="*/ 2147483647 h 28"/>
                <a:gd name="T26" fmla="*/ 2147483647 w 22"/>
                <a:gd name="T27" fmla="*/ 214748364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39" name="Freeform 296"/>
            <p:cNvSpPr/>
            <p:nvPr/>
          </p:nvSpPr>
          <p:spPr bwMode="auto">
            <a:xfrm>
              <a:off x="8264352" y="4721624"/>
              <a:ext cx="24215" cy="47788"/>
            </a:xfrm>
            <a:custGeom>
              <a:avLst/>
              <a:gdLst>
                <a:gd name="T0" fmla="*/ 2147483647 w 16"/>
                <a:gd name="T1" fmla="*/ 2147483647 h 30"/>
                <a:gd name="T2" fmla="*/ 2147483647 w 16"/>
                <a:gd name="T3" fmla="*/ 2147483647 h 30"/>
                <a:gd name="T4" fmla="*/ 2147483647 w 16"/>
                <a:gd name="T5" fmla="*/ 2147483647 h 30"/>
                <a:gd name="T6" fmla="*/ 2147483647 w 16"/>
                <a:gd name="T7" fmla="*/ 2147483647 h 30"/>
                <a:gd name="T8" fmla="*/ 2147483647 w 16"/>
                <a:gd name="T9" fmla="*/ 2147483647 h 30"/>
                <a:gd name="T10" fmla="*/ 2147483647 w 16"/>
                <a:gd name="T11" fmla="*/ 2147483647 h 30"/>
                <a:gd name="T12" fmla="*/ 2147483647 w 16"/>
                <a:gd name="T13" fmla="*/ 2147483647 h 30"/>
                <a:gd name="T14" fmla="*/ 2147483647 w 16"/>
                <a:gd name="T15" fmla="*/ 2147483647 h 30"/>
                <a:gd name="T16" fmla="*/ 2147483647 w 16"/>
                <a:gd name="T17" fmla="*/ 2147483647 h 30"/>
                <a:gd name="T18" fmla="*/ 0 w 16"/>
                <a:gd name="T19" fmla="*/ 2147483647 h 30"/>
                <a:gd name="T20" fmla="*/ 0 w 16"/>
                <a:gd name="T21" fmla="*/ 0 h 30"/>
                <a:gd name="T22" fmla="*/ 2147483647 w 16"/>
                <a:gd name="T23" fmla="*/ 2147483647 h 30"/>
                <a:gd name="T24" fmla="*/ 2147483647 w 16"/>
                <a:gd name="T25" fmla="*/ 2147483647 h 30"/>
                <a:gd name="T26" fmla="*/ 2147483647 w 16"/>
                <a:gd name="T27" fmla="*/ 2147483647 h 30"/>
                <a:gd name="T28" fmla="*/ 2147483647 w 16"/>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40" name="Freeform 297"/>
            <p:cNvSpPr/>
            <p:nvPr/>
          </p:nvSpPr>
          <p:spPr bwMode="auto">
            <a:xfrm>
              <a:off x="8346222" y="4786669"/>
              <a:ext cx="32287" cy="27876"/>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0 w 22"/>
                <a:gd name="T11" fmla="*/ 2147483647 h 16"/>
                <a:gd name="T12" fmla="*/ 0 w 22"/>
                <a:gd name="T13" fmla="*/ 0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41" name="Freeform 298"/>
            <p:cNvSpPr/>
            <p:nvPr/>
          </p:nvSpPr>
          <p:spPr bwMode="auto">
            <a:xfrm>
              <a:off x="8396959" y="4810562"/>
              <a:ext cx="19603" cy="38495"/>
            </a:xfrm>
            <a:custGeom>
              <a:avLst/>
              <a:gdLst>
                <a:gd name="T0" fmla="*/ 2147483647 w 14"/>
                <a:gd name="T1" fmla="*/ 0 h 24"/>
                <a:gd name="T2" fmla="*/ 2147483647 w 14"/>
                <a:gd name="T3" fmla="*/ 2147483647 h 24"/>
                <a:gd name="T4" fmla="*/ 2147483647 w 14"/>
                <a:gd name="T5" fmla="*/ 2147483647 h 24"/>
                <a:gd name="T6" fmla="*/ 2147483647 w 14"/>
                <a:gd name="T7" fmla="*/ 2147483647 h 24"/>
                <a:gd name="T8" fmla="*/ 2147483647 w 14"/>
                <a:gd name="T9" fmla="*/ 2147483647 h 24"/>
                <a:gd name="T10" fmla="*/ 2147483647 w 14"/>
                <a:gd name="T11" fmla="*/ 2147483647 h 24"/>
                <a:gd name="T12" fmla="*/ 2147483647 w 14"/>
                <a:gd name="T13" fmla="*/ 2147483647 h 24"/>
                <a:gd name="T14" fmla="*/ 2147483647 w 14"/>
                <a:gd name="T15" fmla="*/ 2147483647 h 24"/>
                <a:gd name="T16" fmla="*/ 0 w 14"/>
                <a:gd name="T17" fmla="*/ 2147483647 h 24"/>
                <a:gd name="T18" fmla="*/ 0 w 14"/>
                <a:gd name="T19" fmla="*/ 2147483647 h 24"/>
                <a:gd name="T20" fmla="*/ 0 w 14"/>
                <a:gd name="T21" fmla="*/ 2147483647 h 24"/>
                <a:gd name="T22" fmla="*/ 2147483647 w 14"/>
                <a:gd name="T23" fmla="*/ 2147483647 h 24"/>
                <a:gd name="T24" fmla="*/ 2147483647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42" name="Freeform 299"/>
            <p:cNvSpPr/>
            <p:nvPr/>
          </p:nvSpPr>
          <p:spPr bwMode="auto">
            <a:xfrm>
              <a:off x="8408490" y="4866315"/>
              <a:ext cx="25369" cy="15929"/>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0 w 18"/>
                <a:gd name="T9" fmla="*/ 0 h 10"/>
                <a:gd name="T10" fmla="*/ 2147483647 w 18"/>
                <a:gd name="T11" fmla="*/ 0 h 10"/>
                <a:gd name="T12" fmla="*/ 2147483647 w 18"/>
                <a:gd name="T13" fmla="*/ 2147483647 h 10"/>
                <a:gd name="T14" fmla="*/ 2147483647 w 18"/>
                <a:gd name="T15" fmla="*/ 2147483647 h 10"/>
                <a:gd name="T16" fmla="*/ 2147483647 w 18"/>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43" name="Freeform 300"/>
            <p:cNvSpPr/>
            <p:nvPr/>
          </p:nvSpPr>
          <p:spPr bwMode="auto">
            <a:xfrm>
              <a:off x="8302403" y="4790651"/>
              <a:ext cx="34594" cy="33186"/>
            </a:xfrm>
            <a:custGeom>
              <a:avLst/>
              <a:gdLst>
                <a:gd name="T0" fmla="*/ 2147483647 w 24"/>
                <a:gd name="T1" fmla="*/ 0 h 20"/>
                <a:gd name="T2" fmla="*/ 2147483647 w 24"/>
                <a:gd name="T3" fmla="*/ 2147483647 h 20"/>
                <a:gd name="T4" fmla="*/ 2147483647 w 24"/>
                <a:gd name="T5" fmla="*/ 2147483647 h 20"/>
                <a:gd name="T6" fmla="*/ 2147483647 w 24"/>
                <a:gd name="T7" fmla="*/ 2147483647 h 20"/>
                <a:gd name="T8" fmla="*/ 2147483647 w 24"/>
                <a:gd name="T9" fmla="*/ 2147483647 h 20"/>
                <a:gd name="T10" fmla="*/ 2147483647 w 24"/>
                <a:gd name="T11" fmla="*/ 2147483647 h 20"/>
                <a:gd name="T12" fmla="*/ 2147483647 w 24"/>
                <a:gd name="T13" fmla="*/ 2147483647 h 20"/>
                <a:gd name="T14" fmla="*/ 2147483647 w 24"/>
                <a:gd name="T15" fmla="*/ 2147483647 h 20"/>
                <a:gd name="T16" fmla="*/ 2147483647 w 24"/>
                <a:gd name="T17" fmla="*/ 2147483647 h 20"/>
                <a:gd name="T18" fmla="*/ 2147483647 w 24"/>
                <a:gd name="T19" fmla="*/ 2147483647 h 20"/>
                <a:gd name="T20" fmla="*/ 2147483647 w 24"/>
                <a:gd name="T21" fmla="*/ 2147483647 h 20"/>
                <a:gd name="T22" fmla="*/ 2147483647 w 24"/>
                <a:gd name="T23" fmla="*/ 2147483647 h 20"/>
                <a:gd name="T24" fmla="*/ 2147483647 w 24"/>
                <a:gd name="T25" fmla="*/ 2147483647 h 20"/>
                <a:gd name="T26" fmla="*/ 2147483647 w 24"/>
                <a:gd name="T27" fmla="*/ 2147483647 h 20"/>
                <a:gd name="T28" fmla="*/ 2147483647 w 24"/>
                <a:gd name="T29" fmla="*/ 2147483647 h 20"/>
                <a:gd name="T30" fmla="*/ 2147483647 w 24"/>
                <a:gd name="T31" fmla="*/ 2147483647 h 20"/>
                <a:gd name="T32" fmla="*/ 0 w 24"/>
                <a:gd name="T33" fmla="*/ 2147483647 h 20"/>
                <a:gd name="T34" fmla="*/ 0 w 24"/>
                <a:gd name="T35" fmla="*/ 0 h 20"/>
                <a:gd name="T36" fmla="*/ 2147483647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44" name="Freeform 301"/>
            <p:cNvSpPr/>
            <p:nvPr/>
          </p:nvSpPr>
          <p:spPr bwMode="auto">
            <a:xfrm>
              <a:off x="8515729" y="5032246"/>
              <a:ext cx="18450" cy="17257"/>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0 w 12"/>
                <a:gd name="T11" fmla="*/ 0 h 12"/>
                <a:gd name="T12" fmla="*/ 2147483647 w 12"/>
                <a:gd name="T13" fmla="*/ 0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45" name="Freeform 302"/>
            <p:cNvSpPr/>
            <p:nvPr/>
          </p:nvSpPr>
          <p:spPr bwMode="auto">
            <a:xfrm>
              <a:off x="8741739" y="5073396"/>
              <a:ext cx="35746" cy="23894"/>
            </a:xfrm>
            <a:custGeom>
              <a:avLst/>
              <a:gdLst>
                <a:gd name="T0" fmla="*/ 2147483647 w 24"/>
                <a:gd name="T1" fmla="*/ 2147483647 h 16"/>
                <a:gd name="T2" fmla="*/ 2147483647 w 24"/>
                <a:gd name="T3" fmla="*/ 2147483647 h 16"/>
                <a:gd name="T4" fmla="*/ 2147483647 w 24"/>
                <a:gd name="T5" fmla="*/ 2147483647 h 16"/>
                <a:gd name="T6" fmla="*/ 2147483647 w 24"/>
                <a:gd name="T7" fmla="*/ 2147483647 h 16"/>
                <a:gd name="T8" fmla="*/ 2147483647 w 24"/>
                <a:gd name="T9" fmla="*/ 2147483647 h 16"/>
                <a:gd name="T10" fmla="*/ 2147483647 w 24"/>
                <a:gd name="T11" fmla="*/ 2147483647 h 16"/>
                <a:gd name="T12" fmla="*/ 2147483647 w 24"/>
                <a:gd name="T13" fmla="*/ 2147483647 h 16"/>
                <a:gd name="T14" fmla="*/ 0 w 24"/>
                <a:gd name="T15" fmla="*/ 2147483647 h 16"/>
                <a:gd name="T16" fmla="*/ 2147483647 w 24"/>
                <a:gd name="T17" fmla="*/ 2147483647 h 16"/>
                <a:gd name="T18" fmla="*/ 2147483647 w 24"/>
                <a:gd name="T19" fmla="*/ 2147483647 h 16"/>
                <a:gd name="T20" fmla="*/ 2147483647 w 24"/>
                <a:gd name="T21" fmla="*/ 2147483647 h 16"/>
                <a:gd name="T22" fmla="*/ 2147483647 w 24"/>
                <a:gd name="T23" fmla="*/ 0 h 16"/>
                <a:gd name="T24" fmla="*/ 2147483647 w 24"/>
                <a:gd name="T25" fmla="*/ 0 h 16"/>
                <a:gd name="T26" fmla="*/ 2147483647 w 24"/>
                <a:gd name="T27" fmla="*/ 2147483647 h 16"/>
                <a:gd name="T28" fmla="*/ 2147483647 w 24"/>
                <a:gd name="T29" fmla="*/ 2147483647 h 16"/>
                <a:gd name="T30" fmla="*/ 2147483647 w 24"/>
                <a:gd name="T31" fmla="*/ 2147483647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46" name="Freeform 303"/>
            <p:cNvSpPr/>
            <p:nvPr/>
          </p:nvSpPr>
          <p:spPr bwMode="auto">
            <a:xfrm>
              <a:off x="8779791" y="5040210"/>
              <a:ext cx="40359" cy="23894"/>
            </a:xfrm>
            <a:custGeom>
              <a:avLst/>
              <a:gdLst>
                <a:gd name="T0" fmla="*/ 2147483647 w 28"/>
                <a:gd name="T1" fmla="*/ 2147483647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0 w 28"/>
                <a:gd name="T13" fmla="*/ 2147483647 h 14"/>
                <a:gd name="T14" fmla="*/ 0 w 28"/>
                <a:gd name="T15" fmla="*/ 2147483647 h 14"/>
                <a:gd name="T16" fmla="*/ 2147483647 w 28"/>
                <a:gd name="T17" fmla="*/ 2147483647 h 14"/>
                <a:gd name="T18" fmla="*/ 2147483647 w 28"/>
                <a:gd name="T19" fmla="*/ 2147483647 h 14"/>
                <a:gd name="T20" fmla="*/ 2147483647 w 28"/>
                <a:gd name="T21" fmla="*/ 0 h 14"/>
                <a:gd name="T22" fmla="*/ 2147483647 w 28"/>
                <a:gd name="T23" fmla="*/ 0 h 14"/>
                <a:gd name="T24" fmla="*/ 2147483647 w 28"/>
                <a:gd name="T25" fmla="*/ 0 h 14"/>
                <a:gd name="T26" fmla="*/ 2147483647 w 28"/>
                <a:gd name="T27" fmla="*/ 2147483647 h 14"/>
                <a:gd name="T28" fmla="*/ 2147483647 w 28"/>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47" name="Freeform 304"/>
            <p:cNvSpPr/>
            <p:nvPr/>
          </p:nvSpPr>
          <p:spPr bwMode="auto">
            <a:xfrm>
              <a:off x="7428346" y="4515871"/>
              <a:ext cx="145292" cy="215046"/>
            </a:xfrm>
            <a:custGeom>
              <a:avLst/>
              <a:gdLst>
                <a:gd name="T0" fmla="*/ 2147483647 w 100"/>
                <a:gd name="T1" fmla="*/ 2147483647 h 136"/>
                <a:gd name="T2" fmla="*/ 2147483647 w 100"/>
                <a:gd name="T3" fmla="*/ 2147483647 h 136"/>
                <a:gd name="T4" fmla="*/ 2147483647 w 100"/>
                <a:gd name="T5" fmla="*/ 2147483647 h 136"/>
                <a:gd name="T6" fmla="*/ 2147483647 w 100"/>
                <a:gd name="T7" fmla="*/ 2147483647 h 136"/>
                <a:gd name="T8" fmla="*/ 2147483647 w 100"/>
                <a:gd name="T9" fmla="*/ 2147483647 h 136"/>
                <a:gd name="T10" fmla="*/ 2147483647 w 100"/>
                <a:gd name="T11" fmla="*/ 2147483647 h 136"/>
                <a:gd name="T12" fmla="*/ 2147483647 w 100"/>
                <a:gd name="T13" fmla="*/ 2147483647 h 136"/>
                <a:gd name="T14" fmla="*/ 2147483647 w 100"/>
                <a:gd name="T15" fmla="*/ 2147483647 h 136"/>
                <a:gd name="T16" fmla="*/ 2147483647 w 100"/>
                <a:gd name="T17" fmla="*/ 0 h 136"/>
                <a:gd name="T18" fmla="*/ 2147483647 w 100"/>
                <a:gd name="T19" fmla="*/ 2147483647 h 136"/>
                <a:gd name="T20" fmla="*/ 2147483647 w 100"/>
                <a:gd name="T21" fmla="*/ 2147483647 h 136"/>
                <a:gd name="T22" fmla="*/ 2147483647 w 100"/>
                <a:gd name="T23" fmla="*/ 2147483647 h 136"/>
                <a:gd name="T24" fmla="*/ 2147483647 w 100"/>
                <a:gd name="T25" fmla="*/ 2147483647 h 136"/>
                <a:gd name="T26" fmla="*/ 2147483647 w 100"/>
                <a:gd name="T27" fmla="*/ 2147483647 h 136"/>
                <a:gd name="T28" fmla="*/ 2147483647 w 100"/>
                <a:gd name="T29" fmla="*/ 2147483647 h 136"/>
                <a:gd name="T30" fmla="*/ 2147483647 w 100"/>
                <a:gd name="T31" fmla="*/ 2147483647 h 136"/>
                <a:gd name="T32" fmla="*/ 2147483647 w 100"/>
                <a:gd name="T33" fmla="*/ 2147483647 h 136"/>
                <a:gd name="T34" fmla="*/ 2147483647 w 100"/>
                <a:gd name="T35" fmla="*/ 2147483647 h 136"/>
                <a:gd name="T36" fmla="*/ 2147483647 w 100"/>
                <a:gd name="T37" fmla="*/ 2147483647 h 136"/>
                <a:gd name="T38" fmla="*/ 2147483647 w 100"/>
                <a:gd name="T39" fmla="*/ 2147483647 h 136"/>
                <a:gd name="T40" fmla="*/ 2147483647 w 100"/>
                <a:gd name="T41" fmla="*/ 2147483647 h 136"/>
                <a:gd name="T42" fmla="*/ 2147483647 w 100"/>
                <a:gd name="T43" fmla="*/ 2147483647 h 136"/>
                <a:gd name="T44" fmla="*/ 2147483647 w 100"/>
                <a:gd name="T45" fmla="*/ 2147483647 h 136"/>
                <a:gd name="T46" fmla="*/ 2147483647 w 100"/>
                <a:gd name="T47" fmla="*/ 2147483647 h 136"/>
                <a:gd name="T48" fmla="*/ 2147483647 w 100"/>
                <a:gd name="T49" fmla="*/ 2147483647 h 136"/>
                <a:gd name="T50" fmla="*/ 2147483647 w 100"/>
                <a:gd name="T51" fmla="*/ 2147483647 h 136"/>
                <a:gd name="T52" fmla="*/ 2147483647 w 100"/>
                <a:gd name="T53" fmla="*/ 2147483647 h 136"/>
                <a:gd name="T54" fmla="*/ 2147483647 w 100"/>
                <a:gd name="T55" fmla="*/ 2147483647 h 136"/>
                <a:gd name="T56" fmla="*/ 2147483647 w 100"/>
                <a:gd name="T57" fmla="*/ 2147483647 h 136"/>
                <a:gd name="T58" fmla="*/ 2147483647 w 100"/>
                <a:gd name="T59" fmla="*/ 2147483647 h 136"/>
                <a:gd name="T60" fmla="*/ 2147483647 w 100"/>
                <a:gd name="T61" fmla="*/ 2147483647 h 136"/>
                <a:gd name="T62" fmla="*/ 2147483647 w 100"/>
                <a:gd name="T63" fmla="*/ 2147483647 h 136"/>
                <a:gd name="T64" fmla="*/ 2147483647 w 100"/>
                <a:gd name="T65" fmla="*/ 2147483647 h 136"/>
                <a:gd name="T66" fmla="*/ 2147483647 w 100"/>
                <a:gd name="T67" fmla="*/ 2147483647 h 136"/>
                <a:gd name="T68" fmla="*/ 2147483647 w 100"/>
                <a:gd name="T69" fmla="*/ 2147483647 h 136"/>
                <a:gd name="T70" fmla="*/ 2147483647 w 100"/>
                <a:gd name="T71" fmla="*/ 2147483647 h 136"/>
                <a:gd name="T72" fmla="*/ 2147483647 w 100"/>
                <a:gd name="T73" fmla="*/ 2147483647 h 136"/>
                <a:gd name="T74" fmla="*/ 2147483647 w 100"/>
                <a:gd name="T75" fmla="*/ 2147483647 h 136"/>
                <a:gd name="T76" fmla="*/ 2147483647 w 100"/>
                <a:gd name="T77" fmla="*/ 2147483647 h 136"/>
                <a:gd name="T78" fmla="*/ 2147483647 w 100"/>
                <a:gd name="T79" fmla="*/ 2147483647 h 136"/>
                <a:gd name="T80" fmla="*/ 0 w 100"/>
                <a:gd name="T81" fmla="*/ 2147483647 h 136"/>
                <a:gd name="T82" fmla="*/ 2147483647 w 100"/>
                <a:gd name="T83" fmla="*/ 2147483647 h 136"/>
                <a:gd name="T84" fmla="*/ 2147483647 w 100"/>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48" name="Freeform 305"/>
            <p:cNvSpPr/>
            <p:nvPr/>
          </p:nvSpPr>
          <p:spPr bwMode="auto">
            <a:xfrm>
              <a:off x="7216174" y="4360560"/>
              <a:ext cx="221397" cy="177877"/>
            </a:xfrm>
            <a:custGeom>
              <a:avLst/>
              <a:gdLst>
                <a:gd name="T0" fmla="*/ 2147483647 w 152"/>
                <a:gd name="T1" fmla="*/ 2147483647 h 112"/>
                <a:gd name="T2" fmla="*/ 2147483647 w 152"/>
                <a:gd name="T3" fmla="*/ 2147483647 h 112"/>
                <a:gd name="T4" fmla="*/ 2147483647 w 152"/>
                <a:gd name="T5" fmla="*/ 2147483647 h 112"/>
                <a:gd name="T6" fmla="*/ 2147483647 w 152"/>
                <a:gd name="T7" fmla="*/ 2147483647 h 112"/>
                <a:gd name="T8" fmla="*/ 2147483647 w 152"/>
                <a:gd name="T9" fmla="*/ 2147483647 h 112"/>
                <a:gd name="T10" fmla="*/ 2147483647 w 152"/>
                <a:gd name="T11" fmla="*/ 2147483647 h 112"/>
                <a:gd name="T12" fmla="*/ 2147483647 w 152"/>
                <a:gd name="T13" fmla="*/ 2147483647 h 112"/>
                <a:gd name="T14" fmla="*/ 2147483647 w 152"/>
                <a:gd name="T15" fmla="*/ 2147483647 h 112"/>
                <a:gd name="T16" fmla="*/ 2147483647 w 152"/>
                <a:gd name="T17" fmla="*/ 2147483647 h 112"/>
                <a:gd name="T18" fmla="*/ 2147483647 w 152"/>
                <a:gd name="T19" fmla="*/ 0 h 112"/>
                <a:gd name="T20" fmla="*/ 2147483647 w 152"/>
                <a:gd name="T21" fmla="*/ 2147483647 h 112"/>
                <a:gd name="T22" fmla="*/ 2147483647 w 152"/>
                <a:gd name="T23" fmla="*/ 2147483647 h 112"/>
                <a:gd name="T24" fmla="*/ 2147483647 w 152"/>
                <a:gd name="T25" fmla="*/ 2147483647 h 112"/>
                <a:gd name="T26" fmla="*/ 2147483647 w 152"/>
                <a:gd name="T27" fmla="*/ 2147483647 h 112"/>
                <a:gd name="T28" fmla="*/ 2147483647 w 152"/>
                <a:gd name="T29" fmla="*/ 2147483647 h 112"/>
                <a:gd name="T30" fmla="*/ 2147483647 w 152"/>
                <a:gd name="T31" fmla="*/ 2147483647 h 112"/>
                <a:gd name="T32" fmla="*/ 2147483647 w 152"/>
                <a:gd name="T33" fmla="*/ 2147483647 h 112"/>
                <a:gd name="T34" fmla="*/ 2147483647 w 152"/>
                <a:gd name="T35" fmla="*/ 2147483647 h 112"/>
                <a:gd name="T36" fmla="*/ 2147483647 w 152"/>
                <a:gd name="T37" fmla="*/ 2147483647 h 112"/>
                <a:gd name="T38" fmla="*/ 2147483647 w 152"/>
                <a:gd name="T39" fmla="*/ 2147483647 h 112"/>
                <a:gd name="T40" fmla="*/ 2147483647 w 152"/>
                <a:gd name="T41" fmla="*/ 2147483647 h 112"/>
                <a:gd name="T42" fmla="*/ 2147483647 w 152"/>
                <a:gd name="T43" fmla="*/ 2147483647 h 112"/>
                <a:gd name="T44" fmla="*/ 2147483647 w 152"/>
                <a:gd name="T45" fmla="*/ 2147483647 h 112"/>
                <a:gd name="T46" fmla="*/ 2147483647 w 152"/>
                <a:gd name="T47" fmla="*/ 2147483647 h 112"/>
                <a:gd name="T48" fmla="*/ 2147483647 w 152"/>
                <a:gd name="T49" fmla="*/ 2147483647 h 112"/>
                <a:gd name="T50" fmla="*/ 2147483647 w 152"/>
                <a:gd name="T51" fmla="*/ 2147483647 h 112"/>
                <a:gd name="T52" fmla="*/ 2147483647 w 152"/>
                <a:gd name="T53" fmla="*/ 2147483647 h 112"/>
                <a:gd name="T54" fmla="*/ 2147483647 w 152"/>
                <a:gd name="T55" fmla="*/ 2147483647 h 112"/>
                <a:gd name="T56" fmla="*/ 2147483647 w 152"/>
                <a:gd name="T57" fmla="*/ 2147483647 h 112"/>
                <a:gd name="T58" fmla="*/ 2147483647 w 152"/>
                <a:gd name="T59" fmla="*/ 2147483647 h 112"/>
                <a:gd name="T60" fmla="*/ 2147483647 w 152"/>
                <a:gd name="T61" fmla="*/ 2147483647 h 112"/>
                <a:gd name="T62" fmla="*/ 2147483647 w 152"/>
                <a:gd name="T63" fmla="*/ 2147483647 h 112"/>
                <a:gd name="T64" fmla="*/ 0 w 152"/>
                <a:gd name="T65" fmla="*/ 2147483647 h 112"/>
                <a:gd name="T66" fmla="*/ 0 w 152"/>
                <a:gd name="T67" fmla="*/ 2147483647 h 112"/>
                <a:gd name="T68" fmla="*/ 0 w 152"/>
                <a:gd name="T69" fmla="*/ 2147483647 h 112"/>
                <a:gd name="T70" fmla="*/ 2147483647 w 152"/>
                <a:gd name="T71" fmla="*/ 2147483647 h 112"/>
                <a:gd name="T72" fmla="*/ 2147483647 w 152"/>
                <a:gd name="T73" fmla="*/ 2147483647 h 112"/>
                <a:gd name="T74" fmla="*/ 2147483647 w 152"/>
                <a:gd name="T75" fmla="*/ 2147483647 h 112"/>
                <a:gd name="T76" fmla="*/ 2147483647 w 152"/>
                <a:gd name="T77" fmla="*/ 2147483647 h 112"/>
                <a:gd name="T78" fmla="*/ 2147483647 w 152"/>
                <a:gd name="T79" fmla="*/ 2147483647 h 112"/>
                <a:gd name="T80" fmla="*/ 2147483647 w 152"/>
                <a:gd name="T81" fmla="*/ 2147483647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49" name="Freeform 306"/>
            <p:cNvSpPr/>
            <p:nvPr/>
          </p:nvSpPr>
          <p:spPr bwMode="auto">
            <a:xfrm>
              <a:off x="7300352" y="4437551"/>
              <a:ext cx="23062" cy="23894"/>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50" name="Freeform 307"/>
            <p:cNvSpPr/>
            <p:nvPr/>
          </p:nvSpPr>
          <p:spPr bwMode="auto">
            <a:xfrm>
              <a:off x="7707399" y="4576933"/>
              <a:ext cx="232928" cy="260179"/>
            </a:xfrm>
            <a:custGeom>
              <a:avLst/>
              <a:gdLst>
                <a:gd name="T0" fmla="*/ 2147483647 w 160"/>
                <a:gd name="T1" fmla="*/ 2147483647 h 164"/>
                <a:gd name="T2" fmla="*/ 2147483647 w 160"/>
                <a:gd name="T3" fmla="*/ 2147483647 h 164"/>
                <a:gd name="T4" fmla="*/ 2147483647 w 160"/>
                <a:gd name="T5" fmla="*/ 2147483647 h 164"/>
                <a:gd name="T6" fmla="*/ 2147483647 w 160"/>
                <a:gd name="T7" fmla="*/ 2147483647 h 164"/>
                <a:gd name="T8" fmla="*/ 2147483647 w 160"/>
                <a:gd name="T9" fmla="*/ 2147483647 h 164"/>
                <a:gd name="T10" fmla="*/ 2147483647 w 160"/>
                <a:gd name="T11" fmla="*/ 2147483647 h 164"/>
                <a:gd name="T12" fmla="*/ 2147483647 w 160"/>
                <a:gd name="T13" fmla="*/ 2147483647 h 164"/>
                <a:gd name="T14" fmla="*/ 2147483647 w 160"/>
                <a:gd name="T15" fmla="*/ 2147483647 h 164"/>
                <a:gd name="T16" fmla="*/ 2147483647 w 160"/>
                <a:gd name="T17" fmla="*/ 2147483647 h 164"/>
                <a:gd name="T18" fmla="*/ 2147483647 w 160"/>
                <a:gd name="T19" fmla="*/ 2147483647 h 164"/>
                <a:gd name="T20" fmla="*/ 2147483647 w 160"/>
                <a:gd name="T21" fmla="*/ 2147483647 h 164"/>
                <a:gd name="T22" fmla="*/ 2147483647 w 160"/>
                <a:gd name="T23" fmla="*/ 2147483647 h 164"/>
                <a:gd name="T24" fmla="*/ 2147483647 w 160"/>
                <a:gd name="T25" fmla="*/ 2147483647 h 164"/>
                <a:gd name="T26" fmla="*/ 2147483647 w 160"/>
                <a:gd name="T27" fmla="*/ 2147483647 h 164"/>
                <a:gd name="T28" fmla="*/ 2147483647 w 160"/>
                <a:gd name="T29" fmla="*/ 2147483647 h 164"/>
                <a:gd name="T30" fmla="*/ 2147483647 w 160"/>
                <a:gd name="T31" fmla="*/ 2147483647 h 164"/>
                <a:gd name="T32" fmla="*/ 2147483647 w 160"/>
                <a:gd name="T33" fmla="*/ 2147483647 h 164"/>
                <a:gd name="T34" fmla="*/ 2147483647 w 160"/>
                <a:gd name="T35" fmla="*/ 2147483647 h 164"/>
                <a:gd name="T36" fmla="*/ 2147483647 w 160"/>
                <a:gd name="T37" fmla="*/ 2147483647 h 164"/>
                <a:gd name="T38" fmla="*/ 2147483647 w 160"/>
                <a:gd name="T39" fmla="*/ 2147483647 h 164"/>
                <a:gd name="T40" fmla="*/ 2147483647 w 160"/>
                <a:gd name="T41" fmla="*/ 2147483647 h 164"/>
                <a:gd name="T42" fmla="*/ 2147483647 w 160"/>
                <a:gd name="T43" fmla="*/ 2147483647 h 164"/>
                <a:gd name="T44" fmla="*/ 2147483647 w 160"/>
                <a:gd name="T45" fmla="*/ 2147483647 h 164"/>
                <a:gd name="T46" fmla="*/ 2147483647 w 160"/>
                <a:gd name="T47" fmla="*/ 2147483647 h 164"/>
                <a:gd name="T48" fmla="*/ 2147483647 w 160"/>
                <a:gd name="T49" fmla="*/ 2147483647 h 164"/>
                <a:gd name="T50" fmla="*/ 2147483647 w 160"/>
                <a:gd name="T51" fmla="*/ 2147483647 h 164"/>
                <a:gd name="T52" fmla="*/ 2147483647 w 160"/>
                <a:gd name="T53" fmla="*/ 2147483647 h 164"/>
                <a:gd name="T54" fmla="*/ 2147483647 w 160"/>
                <a:gd name="T55" fmla="*/ 2147483647 h 164"/>
                <a:gd name="T56" fmla="*/ 2147483647 w 160"/>
                <a:gd name="T57" fmla="*/ 2147483647 h 164"/>
                <a:gd name="T58" fmla="*/ 2147483647 w 160"/>
                <a:gd name="T59" fmla="*/ 2147483647 h 164"/>
                <a:gd name="T60" fmla="*/ 2147483647 w 160"/>
                <a:gd name="T61" fmla="*/ 2147483647 h 164"/>
                <a:gd name="T62" fmla="*/ 2147483647 w 160"/>
                <a:gd name="T63" fmla="*/ 2147483647 h 164"/>
                <a:gd name="T64" fmla="*/ 0 w 160"/>
                <a:gd name="T65" fmla="*/ 2147483647 h 164"/>
                <a:gd name="T66" fmla="*/ 2147483647 w 160"/>
                <a:gd name="T67" fmla="*/ 2147483647 h 164"/>
                <a:gd name="T68" fmla="*/ 2147483647 w 160"/>
                <a:gd name="T69" fmla="*/ 0 h 164"/>
                <a:gd name="T70" fmla="*/ 2147483647 w 160"/>
                <a:gd name="T71" fmla="*/ 2147483647 h 164"/>
                <a:gd name="T72" fmla="*/ 2147483647 w 160"/>
                <a:gd name="T73" fmla="*/ 2147483647 h 164"/>
                <a:gd name="T74" fmla="*/ 2147483647 w 160"/>
                <a:gd name="T75" fmla="*/ 2147483647 h 164"/>
                <a:gd name="T76" fmla="*/ 2147483647 w 160"/>
                <a:gd name="T77" fmla="*/ 2147483647 h 164"/>
                <a:gd name="T78" fmla="*/ 2147483647 w 160"/>
                <a:gd name="T79" fmla="*/ 2147483647 h 164"/>
                <a:gd name="T80" fmla="*/ 2147483647 w 160"/>
                <a:gd name="T81" fmla="*/ 2147483647 h 164"/>
                <a:gd name="T82" fmla="*/ 2147483647 w 160"/>
                <a:gd name="T83" fmla="*/ 2147483647 h 164"/>
                <a:gd name="T84" fmla="*/ 2147483647 w 160"/>
                <a:gd name="T85" fmla="*/ 2147483647 h 164"/>
                <a:gd name="T86" fmla="*/ 2147483647 w 160"/>
                <a:gd name="T87" fmla="*/ 2147483647 h 164"/>
                <a:gd name="T88" fmla="*/ 2147483647 w 160"/>
                <a:gd name="T89" fmla="*/ 2147483647 h 164"/>
                <a:gd name="T90" fmla="*/ 2147483647 w 160"/>
                <a:gd name="T91" fmla="*/ 2147483647 h 164"/>
                <a:gd name="T92" fmla="*/ 2147483647 w 160"/>
                <a:gd name="T93" fmla="*/ 2147483647 h 164"/>
                <a:gd name="T94" fmla="*/ 2147483647 w 160"/>
                <a:gd name="T95" fmla="*/ 2147483647 h 164"/>
                <a:gd name="T96" fmla="*/ 2147483647 w 160"/>
                <a:gd name="T97" fmla="*/ 2147483647 h 164"/>
                <a:gd name="T98" fmla="*/ 2147483647 w 160"/>
                <a:gd name="T99" fmla="*/ 2147483647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51" name="Freeform 308"/>
            <p:cNvSpPr/>
            <p:nvPr/>
          </p:nvSpPr>
          <p:spPr bwMode="auto">
            <a:xfrm>
              <a:off x="7420275" y="4837111"/>
              <a:ext cx="34594" cy="19911"/>
            </a:xfrm>
            <a:custGeom>
              <a:avLst/>
              <a:gdLst>
                <a:gd name="T0" fmla="*/ 2147483647 w 24"/>
                <a:gd name="T1" fmla="*/ 2147483647 h 14"/>
                <a:gd name="T2" fmla="*/ 2147483647 w 24"/>
                <a:gd name="T3" fmla="*/ 2147483647 h 14"/>
                <a:gd name="T4" fmla="*/ 0 w 24"/>
                <a:gd name="T5" fmla="*/ 2147483647 h 14"/>
                <a:gd name="T6" fmla="*/ 2147483647 w 24"/>
                <a:gd name="T7" fmla="*/ 0 h 14"/>
                <a:gd name="T8" fmla="*/ 2147483647 w 24"/>
                <a:gd name="T9" fmla="*/ 0 h 14"/>
                <a:gd name="T10" fmla="*/ 2147483647 w 24"/>
                <a:gd name="T11" fmla="*/ 0 h 14"/>
                <a:gd name="T12" fmla="*/ 2147483647 w 24"/>
                <a:gd name="T13" fmla="*/ 0 h 14"/>
                <a:gd name="T14" fmla="*/ 2147483647 w 24"/>
                <a:gd name="T15" fmla="*/ 2147483647 h 14"/>
                <a:gd name="T16" fmla="*/ 2147483647 w 24"/>
                <a:gd name="T17" fmla="*/ 2147483647 h 14"/>
                <a:gd name="T18" fmla="*/ 2147483647 w 24"/>
                <a:gd name="T19" fmla="*/ 2147483647 h 14"/>
                <a:gd name="T20" fmla="*/ 2147483647 w 24"/>
                <a:gd name="T21" fmla="*/ 2147483647 h 14"/>
                <a:gd name="T22" fmla="*/ 2147483647 w 24"/>
                <a:gd name="T23" fmla="*/ 2147483647 h 14"/>
                <a:gd name="T24" fmla="*/ 2147483647 w 24"/>
                <a:gd name="T25" fmla="*/ 2147483647 h 14"/>
                <a:gd name="T26" fmla="*/ 2147483647 w 24"/>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52" name="Freeform 309"/>
            <p:cNvSpPr/>
            <p:nvPr/>
          </p:nvSpPr>
          <p:spPr bwMode="auto">
            <a:xfrm>
              <a:off x="7645131" y="5597736"/>
              <a:ext cx="31134" cy="11947"/>
            </a:xfrm>
            <a:custGeom>
              <a:avLst/>
              <a:gdLst>
                <a:gd name="T0" fmla="*/ 2147483647 w 22"/>
                <a:gd name="T1" fmla="*/ 2147483647 h 8"/>
                <a:gd name="T2" fmla="*/ 2147483647 w 22"/>
                <a:gd name="T3" fmla="*/ 2147483647 h 8"/>
                <a:gd name="T4" fmla="*/ 2147483647 w 22"/>
                <a:gd name="T5" fmla="*/ 2147483647 h 8"/>
                <a:gd name="T6" fmla="*/ 0 w 22"/>
                <a:gd name="T7" fmla="*/ 2147483647 h 8"/>
                <a:gd name="T8" fmla="*/ 2147483647 w 22"/>
                <a:gd name="T9" fmla="*/ 2147483647 h 8"/>
                <a:gd name="T10" fmla="*/ 2147483647 w 22"/>
                <a:gd name="T11" fmla="*/ 2147483647 h 8"/>
                <a:gd name="T12" fmla="*/ 2147483647 w 22"/>
                <a:gd name="T13" fmla="*/ 2147483647 h 8"/>
                <a:gd name="T14" fmla="*/ 2147483647 w 22"/>
                <a:gd name="T15" fmla="*/ 2147483647 h 8"/>
                <a:gd name="T16" fmla="*/ 2147483647 w 22"/>
                <a:gd name="T17" fmla="*/ 2147483647 h 8"/>
                <a:gd name="T18" fmla="*/ 2147483647 w 22"/>
                <a:gd name="T19" fmla="*/ 0 h 8"/>
                <a:gd name="T20" fmla="*/ 2147483647 w 22"/>
                <a:gd name="T21" fmla="*/ 0 h 8"/>
                <a:gd name="T22" fmla="*/ 2147483647 w 22"/>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53" name="Freeform 310"/>
            <p:cNvSpPr/>
            <p:nvPr/>
          </p:nvSpPr>
          <p:spPr bwMode="auto">
            <a:xfrm>
              <a:off x="8187093" y="4648614"/>
              <a:ext cx="42665" cy="58407"/>
            </a:xfrm>
            <a:custGeom>
              <a:avLst/>
              <a:gdLst>
                <a:gd name="T0" fmla="*/ 2147483647 w 30"/>
                <a:gd name="T1" fmla="*/ 2147483647 h 36"/>
                <a:gd name="T2" fmla="*/ 2147483647 w 30"/>
                <a:gd name="T3" fmla="*/ 2147483647 h 36"/>
                <a:gd name="T4" fmla="*/ 2147483647 w 30"/>
                <a:gd name="T5" fmla="*/ 2147483647 h 36"/>
                <a:gd name="T6" fmla="*/ 2147483647 w 30"/>
                <a:gd name="T7" fmla="*/ 2147483647 h 36"/>
                <a:gd name="T8" fmla="*/ 2147483647 w 30"/>
                <a:gd name="T9" fmla="*/ 2147483647 h 36"/>
                <a:gd name="T10" fmla="*/ 2147483647 w 30"/>
                <a:gd name="T11" fmla="*/ 2147483647 h 36"/>
                <a:gd name="T12" fmla="*/ 2147483647 w 30"/>
                <a:gd name="T13" fmla="*/ 2147483647 h 36"/>
                <a:gd name="T14" fmla="*/ 2147483647 w 30"/>
                <a:gd name="T15" fmla="*/ 2147483647 h 36"/>
                <a:gd name="T16" fmla="*/ 0 w 30"/>
                <a:gd name="T17" fmla="*/ 2147483647 h 36"/>
                <a:gd name="T18" fmla="*/ 0 w 30"/>
                <a:gd name="T19" fmla="*/ 0 h 36"/>
                <a:gd name="T20" fmla="*/ 2147483647 w 30"/>
                <a:gd name="T21" fmla="*/ 2147483647 h 36"/>
                <a:gd name="T22" fmla="*/ 2147483647 w 30"/>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54" name="Freeform 311"/>
            <p:cNvSpPr/>
            <p:nvPr/>
          </p:nvSpPr>
          <p:spPr bwMode="auto">
            <a:xfrm>
              <a:off x="7816945" y="4582242"/>
              <a:ext cx="18450"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0 w 12"/>
                <a:gd name="T11" fmla="*/ 0 h 12"/>
                <a:gd name="T12" fmla="*/ 2147483647 w 12"/>
                <a:gd name="T13" fmla="*/ 2147483647 h 12"/>
                <a:gd name="T14" fmla="*/ 2147483647 w 12"/>
                <a:gd name="T15" fmla="*/ 2147483647 h 12"/>
                <a:gd name="T16" fmla="*/ 2147483647 w 12"/>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55" name="Freeform 312"/>
            <p:cNvSpPr/>
            <p:nvPr/>
          </p:nvSpPr>
          <p:spPr bwMode="auto">
            <a:xfrm>
              <a:off x="7820404" y="4618083"/>
              <a:ext cx="20756" cy="5310"/>
            </a:xfrm>
            <a:custGeom>
              <a:avLst/>
              <a:gdLst>
                <a:gd name="T0" fmla="*/ 2147483647 w 14"/>
                <a:gd name="T1" fmla="*/ 0 h 4"/>
                <a:gd name="T2" fmla="*/ 2147483647 w 14"/>
                <a:gd name="T3" fmla="*/ 2147483647 h 4"/>
                <a:gd name="T4" fmla="*/ 0 w 14"/>
                <a:gd name="T5" fmla="*/ 2147483647 h 4"/>
                <a:gd name="T6" fmla="*/ 0 w 14"/>
                <a:gd name="T7" fmla="*/ 0 h 4"/>
                <a:gd name="T8" fmla="*/ 2147483647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56" name="Freeform 313"/>
            <p:cNvSpPr/>
            <p:nvPr/>
          </p:nvSpPr>
          <p:spPr bwMode="auto">
            <a:xfrm>
              <a:off x="7773126" y="4750828"/>
              <a:ext cx="14991" cy="18584"/>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0 w 10"/>
                <a:gd name="T9" fmla="*/ 2147483647 h 12"/>
                <a:gd name="T10" fmla="*/ 0 w 10"/>
                <a:gd name="T11" fmla="*/ 2147483647 h 12"/>
                <a:gd name="T12" fmla="*/ 2147483647 w 10"/>
                <a:gd name="T13" fmla="*/ 0 h 12"/>
                <a:gd name="T14" fmla="*/ 2147483647 w 10"/>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57" name="Freeform 314"/>
            <p:cNvSpPr/>
            <p:nvPr/>
          </p:nvSpPr>
          <p:spPr bwMode="auto">
            <a:xfrm>
              <a:off x="7695868" y="4566314"/>
              <a:ext cx="21909" cy="10620"/>
            </a:xfrm>
            <a:custGeom>
              <a:avLst/>
              <a:gdLst>
                <a:gd name="T0" fmla="*/ 2147483647 w 16"/>
                <a:gd name="T1" fmla="*/ 2147483647 h 6"/>
                <a:gd name="T2" fmla="*/ 2147483647 w 16"/>
                <a:gd name="T3" fmla="*/ 2147483647 h 6"/>
                <a:gd name="T4" fmla="*/ 2147483647 w 16"/>
                <a:gd name="T5" fmla="*/ 2147483647 h 6"/>
                <a:gd name="T6" fmla="*/ 0 w 16"/>
                <a:gd name="T7" fmla="*/ 2147483647 h 6"/>
                <a:gd name="T8" fmla="*/ 2147483647 w 16"/>
                <a:gd name="T9" fmla="*/ 2147483647 h 6"/>
                <a:gd name="T10" fmla="*/ 2147483647 w 16"/>
                <a:gd name="T11" fmla="*/ 0 h 6"/>
                <a:gd name="T12" fmla="*/ 2147483647 w 16"/>
                <a:gd name="T13" fmla="*/ 0 h 6"/>
                <a:gd name="T14" fmla="*/ 2147483647 w 16"/>
                <a:gd name="T15" fmla="*/ 2147483647 h 6"/>
                <a:gd name="T16" fmla="*/ 2147483647 w 1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58" name="Freeform 315"/>
            <p:cNvSpPr/>
            <p:nvPr/>
          </p:nvSpPr>
          <p:spPr bwMode="auto">
            <a:xfrm>
              <a:off x="7557495" y="4622066"/>
              <a:ext cx="13837" cy="5310"/>
            </a:xfrm>
            <a:custGeom>
              <a:avLst/>
              <a:gdLst>
                <a:gd name="T0" fmla="*/ 2147483647 w 10"/>
                <a:gd name="T1" fmla="*/ 0 h 4"/>
                <a:gd name="T2" fmla="*/ 2147483647 w 10"/>
                <a:gd name="T3" fmla="*/ 2147483647 h 4"/>
                <a:gd name="T4" fmla="*/ 2147483647 w 10"/>
                <a:gd name="T5" fmla="*/ 2147483647 h 4"/>
                <a:gd name="T6" fmla="*/ 2147483647 w 10"/>
                <a:gd name="T7" fmla="*/ 2147483647 h 4"/>
                <a:gd name="T8" fmla="*/ 0 w 10"/>
                <a:gd name="T9" fmla="*/ 0 h 4"/>
                <a:gd name="T10" fmla="*/ 2147483647 w 10"/>
                <a:gd name="T11" fmla="*/ 0 h 4"/>
                <a:gd name="T12" fmla="*/ 2147483647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59" name="Freeform 316"/>
            <p:cNvSpPr/>
            <p:nvPr/>
          </p:nvSpPr>
          <p:spPr bwMode="auto">
            <a:xfrm>
              <a:off x="7502146" y="4254364"/>
              <a:ext cx="26521" cy="53098"/>
            </a:xfrm>
            <a:custGeom>
              <a:avLst/>
              <a:gdLst>
                <a:gd name="T0" fmla="*/ 2147483647 w 18"/>
                <a:gd name="T1" fmla="*/ 2147483647 h 34"/>
                <a:gd name="T2" fmla="*/ 2147483647 w 18"/>
                <a:gd name="T3" fmla="*/ 2147483647 h 34"/>
                <a:gd name="T4" fmla="*/ 2147483647 w 18"/>
                <a:gd name="T5" fmla="*/ 2147483647 h 34"/>
                <a:gd name="T6" fmla="*/ 2147483647 w 18"/>
                <a:gd name="T7" fmla="*/ 2147483647 h 34"/>
                <a:gd name="T8" fmla="*/ 2147483647 w 18"/>
                <a:gd name="T9" fmla="*/ 2147483647 h 34"/>
                <a:gd name="T10" fmla="*/ 2147483647 w 18"/>
                <a:gd name="T11" fmla="*/ 2147483647 h 34"/>
                <a:gd name="T12" fmla="*/ 2147483647 w 18"/>
                <a:gd name="T13" fmla="*/ 2147483647 h 34"/>
                <a:gd name="T14" fmla="*/ 2147483647 w 18"/>
                <a:gd name="T15" fmla="*/ 2147483647 h 34"/>
                <a:gd name="T16" fmla="*/ 2147483647 w 18"/>
                <a:gd name="T17" fmla="*/ 2147483647 h 34"/>
                <a:gd name="T18" fmla="*/ 2147483647 w 18"/>
                <a:gd name="T19" fmla="*/ 2147483647 h 34"/>
                <a:gd name="T20" fmla="*/ 2147483647 w 18"/>
                <a:gd name="T21" fmla="*/ 2147483647 h 34"/>
                <a:gd name="T22" fmla="*/ 2147483647 w 18"/>
                <a:gd name="T23" fmla="*/ 2147483647 h 34"/>
                <a:gd name="T24" fmla="*/ 0 w 18"/>
                <a:gd name="T25" fmla="*/ 2147483647 h 34"/>
                <a:gd name="T26" fmla="*/ 2147483647 w 18"/>
                <a:gd name="T27" fmla="*/ 2147483647 h 34"/>
                <a:gd name="T28" fmla="*/ 2147483647 w 18"/>
                <a:gd name="T29" fmla="*/ 2147483647 h 34"/>
                <a:gd name="T30" fmla="*/ 2147483647 w 18"/>
                <a:gd name="T31" fmla="*/ 2147483647 h 34"/>
                <a:gd name="T32" fmla="*/ 2147483647 w 18"/>
                <a:gd name="T33" fmla="*/ 2147483647 h 34"/>
                <a:gd name="T34" fmla="*/ 2147483647 w 18"/>
                <a:gd name="T35" fmla="*/ 0 h 34"/>
                <a:gd name="T36" fmla="*/ 2147483647 w 18"/>
                <a:gd name="T37" fmla="*/ 0 h 34"/>
                <a:gd name="T38" fmla="*/ 2147483647 w 18"/>
                <a:gd name="T39" fmla="*/ 2147483647 h 34"/>
                <a:gd name="T40" fmla="*/ 2147483647 w 18"/>
                <a:gd name="T41" fmla="*/ 2147483647 h 34"/>
                <a:gd name="T42" fmla="*/ 2147483647 w 18"/>
                <a:gd name="T43" fmla="*/ 2147483647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60" name="Freeform 317"/>
            <p:cNvSpPr/>
            <p:nvPr/>
          </p:nvSpPr>
          <p:spPr bwMode="auto">
            <a:xfrm>
              <a:off x="7530973" y="4275603"/>
              <a:ext cx="19603" cy="19911"/>
            </a:xfrm>
            <a:custGeom>
              <a:avLst/>
              <a:gdLst>
                <a:gd name="T0" fmla="*/ 2147483647 w 14"/>
                <a:gd name="T1" fmla="*/ 0 h 12"/>
                <a:gd name="T2" fmla="*/ 2147483647 w 14"/>
                <a:gd name="T3" fmla="*/ 2147483647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w 14"/>
                <a:gd name="T13" fmla="*/ 2147483647 h 12"/>
                <a:gd name="T14" fmla="*/ 2147483647 w 14"/>
                <a:gd name="T15" fmla="*/ 2147483647 h 12"/>
                <a:gd name="T16" fmla="*/ 2147483647 w 14"/>
                <a:gd name="T17" fmla="*/ 0 h 12"/>
                <a:gd name="T18" fmla="*/ 2147483647 w 14"/>
                <a:gd name="T19" fmla="*/ 0 h 12"/>
                <a:gd name="T20" fmla="*/ 2147483647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61" name="Freeform 318"/>
            <p:cNvSpPr/>
            <p:nvPr/>
          </p:nvSpPr>
          <p:spPr bwMode="auto">
            <a:xfrm>
              <a:off x="7513677" y="4206577"/>
              <a:ext cx="17296" cy="25221"/>
            </a:xfrm>
            <a:custGeom>
              <a:avLst/>
              <a:gdLst>
                <a:gd name="T0" fmla="*/ 0 w 12"/>
                <a:gd name="T1" fmla="*/ 2147483647 h 16"/>
                <a:gd name="T2" fmla="*/ 0 w 12"/>
                <a:gd name="T3" fmla="*/ 0 h 16"/>
                <a:gd name="T4" fmla="*/ 2147483647 w 12"/>
                <a:gd name="T5" fmla="*/ 0 h 16"/>
                <a:gd name="T6" fmla="*/ 2147483647 w 12"/>
                <a:gd name="T7" fmla="*/ 2147483647 h 16"/>
                <a:gd name="T8" fmla="*/ 2147483647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0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62" name="Freeform 319"/>
            <p:cNvSpPr/>
            <p:nvPr/>
          </p:nvSpPr>
          <p:spPr bwMode="auto">
            <a:xfrm>
              <a:off x="7442184" y="4180028"/>
              <a:ext cx="29981" cy="31859"/>
            </a:xfrm>
            <a:custGeom>
              <a:avLst/>
              <a:gdLst>
                <a:gd name="T0" fmla="*/ 2147483647 w 20"/>
                <a:gd name="T1" fmla="*/ 2147483647 h 20"/>
                <a:gd name="T2" fmla="*/ 2147483647 w 20"/>
                <a:gd name="T3" fmla="*/ 2147483647 h 20"/>
                <a:gd name="T4" fmla="*/ 2147483647 w 20"/>
                <a:gd name="T5" fmla="*/ 2147483647 h 20"/>
                <a:gd name="T6" fmla="*/ 0 w 20"/>
                <a:gd name="T7" fmla="*/ 0 h 20"/>
                <a:gd name="T8" fmla="*/ 2147483647 w 20"/>
                <a:gd name="T9" fmla="*/ 0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63" name="Freeform 320"/>
            <p:cNvSpPr/>
            <p:nvPr/>
          </p:nvSpPr>
          <p:spPr bwMode="auto">
            <a:xfrm>
              <a:off x="8302403" y="4760120"/>
              <a:ext cx="20756" cy="25221"/>
            </a:xfrm>
            <a:custGeom>
              <a:avLst/>
              <a:gdLst>
                <a:gd name="T0" fmla="*/ 2147483647 w 14"/>
                <a:gd name="T1" fmla="*/ 2147483647 h 16"/>
                <a:gd name="T2" fmla="*/ 2147483647 w 14"/>
                <a:gd name="T3" fmla="*/ 2147483647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0 h 16"/>
                <a:gd name="T14" fmla="*/ 2147483647 w 14"/>
                <a:gd name="T15" fmla="*/ 2147483647 h 16"/>
                <a:gd name="T16" fmla="*/ 2147483647 w 14"/>
                <a:gd name="T17" fmla="*/ 2147483647 h 16"/>
                <a:gd name="T18" fmla="*/ 2147483647 w 14"/>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64" name="Freeform 321"/>
            <p:cNvSpPr/>
            <p:nvPr/>
          </p:nvSpPr>
          <p:spPr bwMode="auto">
            <a:xfrm>
              <a:off x="8368131" y="4839767"/>
              <a:ext cx="28828" cy="17257"/>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2147483647 h 12"/>
                <a:gd name="T12" fmla="*/ 0 w 20"/>
                <a:gd name="T13" fmla="*/ 0 h 12"/>
                <a:gd name="T14" fmla="*/ 2147483647 w 20"/>
                <a:gd name="T15" fmla="*/ 0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sp>
          <p:nvSpPr>
            <p:cNvPr id="265" name="Freeform 322"/>
            <p:cNvSpPr/>
            <p:nvPr/>
          </p:nvSpPr>
          <p:spPr bwMode="auto">
            <a:xfrm>
              <a:off x="8509964" y="4997732"/>
              <a:ext cx="11531" cy="21239"/>
            </a:xfrm>
            <a:custGeom>
              <a:avLst/>
              <a:gdLst>
                <a:gd name="T0" fmla="*/ 2147483647 w 8"/>
                <a:gd name="T1" fmla="*/ 0 h 14"/>
                <a:gd name="T2" fmla="*/ 2147483647 w 8"/>
                <a:gd name="T3" fmla="*/ 2147483647 h 14"/>
                <a:gd name="T4" fmla="*/ 2147483647 w 8"/>
                <a:gd name="T5" fmla="*/ 2147483647 h 14"/>
                <a:gd name="T6" fmla="*/ 2147483647 w 8"/>
                <a:gd name="T7" fmla="*/ 2147483647 h 14"/>
                <a:gd name="T8" fmla="*/ 2147483647 w 8"/>
                <a:gd name="T9" fmla="*/ 2147483647 h 14"/>
                <a:gd name="T10" fmla="*/ 2147483647 w 8"/>
                <a:gd name="T11" fmla="*/ 2147483647 h 14"/>
                <a:gd name="T12" fmla="*/ 2147483647 w 8"/>
                <a:gd name="T13" fmla="*/ 2147483647 h 14"/>
                <a:gd name="T14" fmla="*/ 2147483647 w 8"/>
                <a:gd name="T15" fmla="*/ 2147483647 h 14"/>
                <a:gd name="T16" fmla="*/ 0 w 8"/>
                <a:gd name="T17" fmla="*/ 2147483647 h 14"/>
                <a:gd name="T18" fmla="*/ 0 w 8"/>
                <a:gd name="T19" fmla="*/ 2147483647 h 14"/>
                <a:gd name="T20" fmla="*/ 0 w 8"/>
                <a:gd name="T21" fmla="*/ 0 h 14"/>
                <a:gd name="T22" fmla="*/ 2147483647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s-ES" dirty="0">
                <a:solidFill>
                  <a:prstClr val="black"/>
                </a:solidFill>
                <a:latin typeface="+mn-lt"/>
                <a:ea typeface="+mn-ea"/>
              </a:endParaRPr>
            </a:p>
          </p:txBody>
        </p:sp>
      </p:grpSp>
      <p:sp>
        <p:nvSpPr>
          <p:cNvPr id="266" name="矩形 265"/>
          <p:cNvSpPr/>
          <p:nvPr/>
        </p:nvSpPr>
        <p:spPr>
          <a:xfrm>
            <a:off x="6900245" y="1824690"/>
            <a:ext cx="649960" cy="192271"/>
          </a:xfrm>
          <a:prstGeom prst="rect">
            <a:avLst/>
          </a:prstGeom>
        </p:spPr>
        <p:txBody>
          <a:bodyPr wrap="none" lIns="67391" tIns="33696" rIns="67391" bIns="33696" anchor="ctr">
            <a:spAutoFit/>
          </a:bodyPr>
          <a:lstStyle/>
          <a:p>
            <a:r>
              <a:rPr lang="en-US" altLang="zh-CN" sz="800" b="1"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New Yorrk</a:t>
            </a:r>
            <a:endParaRPr lang="en-US" altLang="zh-CN" sz="800" b="1"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67" name="矩形 266"/>
          <p:cNvSpPr/>
          <p:nvPr/>
        </p:nvSpPr>
        <p:spPr>
          <a:xfrm>
            <a:off x="6993789" y="2049731"/>
            <a:ext cx="1635807" cy="46268"/>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268" name="矩形 267"/>
          <p:cNvSpPr/>
          <p:nvPr/>
        </p:nvSpPr>
        <p:spPr>
          <a:xfrm>
            <a:off x="6286081" y="1812281"/>
            <a:ext cx="705949" cy="345049"/>
          </a:xfrm>
          <a:prstGeom prst="rect">
            <a:avLst/>
          </a:prstGeom>
        </p:spPr>
        <p:txBody>
          <a:bodyPr wrap="square" lIns="67391" tIns="33696" rIns="67391" bIns="33696" anchor="ctr">
            <a:spAutoFit/>
          </a:bodyPr>
          <a:lstStyle/>
          <a:p>
            <a:r>
              <a:rPr lang="en-US" altLang="zh-CN" sz="1800"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rPr>
              <a:t>200</a:t>
            </a:r>
            <a:endParaRPr lang="en-US" altLang="zh-CN" sz="1800"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69" name="矩形 268"/>
          <p:cNvSpPr/>
          <p:nvPr/>
        </p:nvSpPr>
        <p:spPr>
          <a:xfrm>
            <a:off x="6997975" y="2506016"/>
            <a:ext cx="1302059" cy="46268"/>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270" name="矩形 269"/>
          <p:cNvSpPr/>
          <p:nvPr/>
        </p:nvSpPr>
        <p:spPr>
          <a:xfrm>
            <a:off x="6900245" y="2277503"/>
            <a:ext cx="361195" cy="192271"/>
          </a:xfrm>
          <a:prstGeom prst="rect">
            <a:avLst/>
          </a:prstGeom>
        </p:spPr>
        <p:txBody>
          <a:bodyPr wrap="none" lIns="67391" tIns="33696" rIns="67391" bIns="33696" anchor="ctr">
            <a:spAutoFit/>
          </a:bodyPr>
          <a:lstStyle/>
          <a:p>
            <a:r>
              <a:rPr lang="en-US" altLang="zh-CN" sz="8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Paris</a:t>
            </a:r>
            <a:endParaRPr lang="en-US" altLang="zh-CN" sz="8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71" name="矩形 270"/>
          <p:cNvSpPr/>
          <p:nvPr/>
        </p:nvSpPr>
        <p:spPr>
          <a:xfrm>
            <a:off x="6469091" y="2275897"/>
            <a:ext cx="593821" cy="345049"/>
          </a:xfrm>
          <a:prstGeom prst="rect">
            <a:avLst/>
          </a:prstGeom>
        </p:spPr>
        <p:txBody>
          <a:bodyPr wrap="square" lIns="67391" tIns="33696" rIns="67391" bIns="33696" anchor="ctr">
            <a:spAutoFit/>
          </a:bodyPr>
          <a:lstStyle/>
          <a:p>
            <a:r>
              <a:rPr lang="en-US" altLang="zh-CN" sz="1800"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rPr>
              <a:t>60</a:t>
            </a:r>
            <a:endParaRPr lang="en-US" altLang="zh-CN" sz="1800"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72" name="矩形 271"/>
          <p:cNvSpPr/>
          <p:nvPr/>
        </p:nvSpPr>
        <p:spPr>
          <a:xfrm>
            <a:off x="6997976" y="2953894"/>
            <a:ext cx="867436" cy="46268"/>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273" name="矩形 272"/>
          <p:cNvSpPr/>
          <p:nvPr/>
        </p:nvSpPr>
        <p:spPr>
          <a:xfrm>
            <a:off x="6900245" y="2722844"/>
            <a:ext cx="520962" cy="192271"/>
          </a:xfrm>
          <a:prstGeom prst="rect">
            <a:avLst/>
          </a:prstGeom>
        </p:spPr>
        <p:txBody>
          <a:bodyPr wrap="none" lIns="67391" tIns="33696" rIns="67391" bIns="33696" anchor="ctr">
            <a:spAutoFit/>
          </a:bodyPr>
          <a:lstStyle/>
          <a:p>
            <a:r>
              <a:rPr lang="en-US" altLang="zh-CN" sz="8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London</a:t>
            </a:r>
            <a:endParaRPr lang="en-US" altLang="zh-CN" sz="8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74" name="矩形 273"/>
          <p:cNvSpPr/>
          <p:nvPr/>
        </p:nvSpPr>
        <p:spPr>
          <a:xfrm>
            <a:off x="6469090" y="2706364"/>
            <a:ext cx="593822" cy="345049"/>
          </a:xfrm>
          <a:prstGeom prst="rect">
            <a:avLst/>
          </a:prstGeom>
        </p:spPr>
        <p:txBody>
          <a:bodyPr wrap="square" lIns="67391" tIns="33696" rIns="67391" bIns="33696" anchor="ctr">
            <a:spAutoFit/>
          </a:bodyPr>
          <a:lstStyle/>
          <a:p>
            <a:r>
              <a:rPr lang="en-US" altLang="zh-CN" sz="1800"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rPr>
              <a:t>48</a:t>
            </a:r>
            <a:endParaRPr lang="en-US" altLang="zh-CN" sz="1800"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75" name="矩形 274"/>
          <p:cNvSpPr/>
          <p:nvPr/>
        </p:nvSpPr>
        <p:spPr>
          <a:xfrm>
            <a:off x="6997976" y="3421613"/>
            <a:ext cx="1302059" cy="46268"/>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276" name="矩形 275"/>
          <p:cNvSpPr/>
          <p:nvPr/>
        </p:nvSpPr>
        <p:spPr>
          <a:xfrm>
            <a:off x="6900245" y="3191559"/>
            <a:ext cx="361193" cy="192271"/>
          </a:xfrm>
          <a:prstGeom prst="rect">
            <a:avLst/>
          </a:prstGeom>
        </p:spPr>
        <p:txBody>
          <a:bodyPr wrap="none" lIns="67391" tIns="33696" rIns="67391" bIns="33696" anchor="ctr">
            <a:spAutoFit/>
          </a:bodyPr>
          <a:lstStyle/>
          <a:p>
            <a:r>
              <a:rPr lang="en-US" altLang="zh-CN" sz="8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Paris</a:t>
            </a:r>
            <a:endParaRPr lang="en-US" altLang="zh-CN" sz="8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77" name="矩形 276"/>
          <p:cNvSpPr/>
          <p:nvPr/>
        </p:nvSpPr>
        <p:spPr>
          <a:xfrm>
            <a:off x="6505691" y="3115919"/>
            <a:ext cx="557221" cy="345049"/>
          </a:xfrm>
          <a:prstGeom prst="rect">
            <a:avLst/>
          </a:prstGeom>
        </p:spPr>
        <p:txBody>
          <a:bodyPr wrap="square" lIns="67391" tIns="33696" rIns="67391" bIns="33696" anchor="ctr">
            <a:spAutoFit/>
          </a:bodyPr>
          <a:lstStyle/>
          <a:p>
            <a:r>
              <a:rPr lang="en-US" altLang="zh-CN" sz="1800"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rPr>
              <a:t>57</a:t>
            </a:r>
            <a:endParaRPr lang="en-US" altLang="zh-CN" sz="1800"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78" name="矩形 277"/>
          <p:cNvSpPr/>
          <p:nvPr/>
        </p:nvSpPr>
        <p:spPr>
          <a:xfrm>
            <a:off x="6997975" y="3893700"/>
            <a:ext cx="1392156" cy="46268"/>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279" name="矩形 278"/>
          <p:cNvSpPr/>
          <p:nvPr/>
        </p:nvSpPr>
        <p:spPr>
          <a:xfrm>
            <a:off x="6900245" y="3665839"/>
            <a:ext cx="520962" cy="192271"/>
          </a:xfrm>
          <a:prstGeom prst="rect">
            <a:avLst/>
          </a:prstGeom>
        </p:spPr>
        <p:txBody>
          <a:bodyPr wrap="none" lIns="67391" tIns="33696" rIns="67391" bIns="33696" anchor="ctr">
            <a:spAutoFit/>
          </a:bodyPr>
          <a:lstStyle/>
          <a:p>
            <a:r>
              <a:rPr lang="en-US" altLang="zh-CN" sz="8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London</a:t>
            </a:r>
            <a:endParaRPr lang="en-US" altLang="zh-CN" sz="8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80" name="矩形 279"/>
          <p:cNvSpPr/>
          <p:nvPr/>
        </p:nvSpPr>
        <p:spPr>
          <a:xfrm>
            <a:off x="6286081" y="3631622"/>
            <a:ext cx="705949" cy="345049"/>
          </a:xfrm>
          <a:prstGeom prst="rect">
            <a:avLst/>
          </a:prstGeom>
        </p:spPr>
        <p:txBody>
          <a:bodyPr wrap="square" lIns="67391" tIns="33696" rIns="67391" bIns="33696" anchor="ctr">
            <a:spAutoFit/>
          </a:bodyPr>
          <a:lstStyle/>
          <a:p>
            <a:r>
              <a:rPr lang="en-US" altLang="zh-CN" sz="1800"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rPr>
              <a:t>139</a:t>
            </a:r>
            <a:endParaRPr lang="en-US" altLang="zh-CN" sz="1800"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81" name="椭圆 280"/>
          <p:cNvSpPr/>
          <p:nvPr/>
        </p:nvSpPr>
        <p:spPr>
          <a:xfrm>
            <a:off x="4390378" y="1848191"/>
            <a:ext cx="192777" cy="19190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cxnSp>
        <p:nvCxnSpPr>
          <p:cNvPr id="282" name="直接连接符 281"/>
          <p:cNvCxnSpPr/>
          <p:nvPr/>
        </p:nvCxnSpPr>
        <p:spPr>
          <a:xfrm>
            <a:off x="4486766" y="2040099"/>
            <a:ext cx="0" cy="153249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83" name="组合 282"/>
          <p:cNvGrpSpPr/>
          <p:nvPr/>
        </p:nvGrpSpPr>
        <p:grpSpPr>
          <a:xfrm>
            <a:off x="3984064" y="3612332"/>
            <a:ext cx="1005403" cy="570298"/>
            <a:chOff x="508393" y="3441958"/>
            <a:chExt cx="988985" cy="563524"/>
          </a:xfrm>
        </p:grpSpPr>
        <p:sp>
          <p:nvSpPr>
            <p:cNvPr id="284" name="矩形 283"/>
            <p:cNvSpPr/>
            <p:nvPr/>
          </p:nvSpPr>
          <p:spPr>
            <a:xfrm>
              <a:off x="622212" y="3441958"/>
              <a:ext cx="762981" cy="364945"/>
            </a:xfrm>
            <a:prstGeom prst="rect">
              <a:avLst/>
            </a:prstGeom>
          </p:spPr>
          <p:txBody>
            <a:bodyPr wrap="square" anchor="ctr">
              <a:spAutoFit/>
            </a:bodyPr>
            <a:lstStyle/>
            <a:p>
              <a:pPr algn="ctr"/>
              <a:r>
                <a:rPr lang="zh-CN" altLang="en-US" sz="900" b="1"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rPr>
                <a:t>单击添加标题</a:t>
              </a:r>
              <a:endParaRPr lang="en-US" altLang="zh-CN" sz="900" b="1"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85" name="矩形 284"/>
            <p:cNvSpPr/>
            <p:nvPr/>
          </p:nvSpPr>
          <p:spPr>
            <a:xfrm>
              <a:off x="508393" y="3781319"/>
              <a:ext cx="988985" cy="224163"/>
            </a:xfrm>
            <a:prstGeom prst="rect">
              <a:avLst/>
            </a:prstGeom>
          </p:spPr>
          <p:txBody>
            <a:bodyPr wrap="none" anchor="ctr">
              <a:spAutoFit/>
            </a:bodyPr>
            <a:lstStyle/>
            <a:p>
              <a:pPr algn="ctr">
                <a:lnSpc>
                  <a:spcPct val="120000"/>
                </a:lnSpc>
              </a:pPr>
              <a:r>
                <a:rPr lang="zh-CN" altLang="en-US" sz="800"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rPr>
                <a:t>单击添加文本内容</a:t>
              </a:r>
              <a:endParaRPr lang="en-US" altLang="zh-CN" sz="800"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sp>
        <p:nvSpPr>
          <p:cNvPr id="286" name="椭圆 285"/>
          <p:cNvSpPr/>
          <p:nvPr/>
        </p:nvSpPr>
        <p:spPr>
          <a:xfrm>
            <a:off x="1023360" y="2683427"/>
            <a:ext cx="192777" cy="19190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grpSp>
        <p:nvGrpSpPr>
          <p:cNvPr id="287" name="组合 286"/>
          <p:cNvGrpSpPr/>
          <p:nvPr/>
        </p:nvGrpSpPr>
        <p:grpSpPr>
          <a:xfrm>
            <a:off x="617048" y="3195529"/>
            <a:ext cx="1005403" cy="570292"/>
            <a:chOff x="695897" y="3441958"/>
            <a:chExt cx="988985" cy="563518"/>
          </a:xfrm>
        </p:grpSpPr>
        <p:sp>
          <p:nvSpPr>
            <p:cNvPr id="288" name="矩形 287"/>
            <p:cNvSpPr/>
            <p:nvPr/>
          </p:nvSpPr>
          <p:spPr>
            <a:xfrm>
              <a:off x="808899" y="3441958"/>
              <a:ext cx="762981" cy="364945"/>
            </a:xfrm>
            <a:prstGeom prst="rect">
              <a:avLst/>
            </a:prstGeom>
          </p:spPr>
          <p:txBody>
            <a:bodyPr wrap="square" anchor="ctr">
              <a:spAutoFit/>
            </a:bodyPr>
            <a:lstStyle/>
            <a:p>
              <a:pPr algn="ctr"/>
              <a:r>
                <a:rPr lang="zh-CN" altLang="en-US" sz="900" b="1"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rPr>
                <a:t>单击添加标题</a:t>
              </a:r>
              <a:endParaRPr lang="en-US" altLang="zh-CN" sz="900" b="1"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89" name="矩形 288"/>
            <p:cNvSpPr/>
            <p:nvPr/>
          </p:nvSpPr>
          <p:spPr>
            <a:xfrm>
              <a:off x="695897" y="3781313"/>
              <a:ext cx="988985" cy="224163"/>
            </a:xfrm>
            <a:prstGeom prst="rect">
              <a:avLst/>
            </a:prstGeom>
          </p:spPr>
          <p:txBody>
            <a:bodyPr wrap="none" anchor="ctr">
              <a:spAutoFit/>
            </a:bodyPr>
            <a:lstStyle/>
            <a:p>
              <a:pPr algn="ctr">
                <a:lnSpc>
                  <a:spcPct val="120000"/>
                </a:lnSpc>
              </a:pPr>
              <a:r>
                <a:rPr lang="zh-CN" altLang="en-US" sz="800"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rPr>
                <a:t>单击添加文本内容</a:t>
              </a:r>
              <a:endParaRPr lang="en-US" altLang="zh-CN" sz="800" dirty="0">
                <a:solidFill>
                  <a:schemeClr val="tx1">
                    <a:lumMod val="75000"/>
                    <a:lumOff val="25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cxnSp>
        <p:nvCxnSpPr>
          <p:cNvPr id="290" name="直接连接符 289"/>
          <p:cNvCxnSpPr/>
          <p:nvPr/>
        </p:nvCxnSpPr>
        <p:spPr>
          <a:xfrm>
            <a:off x="1119750" y="2875394"/>
            <a:ext cx="0" cy="38643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91" name="矩形 290"/>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3605">
        <p14:window dir="vert"/>
      </p:transition>
    </mc:Choice>
    <mc:Fallback>
      <p:transition spd="slow" advTm="3605">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4"/>
          <p:cNvSpPr/>
          <p:nvPr/>
        </p:nvSpPr>
        <p:spPr>
          <a:xfrm>
            <a:off x="0" y="1547096"/>
            <a:ext cx="9001125" cy="1139904"/>
          </a:xfrm>
          <a:prstGeom prst="rect">
            <a:avLst/>
          </a:prstGeom>
          <a:solidFill>
            <a:srgbClr val="C91919"/>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p>
            <a:pPr algn="ctr" eaLnBrk="1" fontAlgn="auto" hangingPunct="1">
              <a:spcBef>
                <a:spcPts val="0"/>
              </a:spcBef>
              <a:spcAft>
                <a:spcPts val="0"/>
              </a:spcAft>
              <a:defRPr/>
            </a:pPr>
            <a:endParaRPr lang="en-US" sz="2400"/>
          </a:p>
        </p:txBody>
      </p:sp>
      <p:pic>
        <p:nvPicPr>
          <p:cNvPr id="3" name="Picture 21" descr="C:\Users\Dsgn\Desktop\iPhone_MockUp\iPhone_5C_Yell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95803" y="1051233"/>
            <a:ext cx="1615046" cy="3373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ight Triangle 23"/>
          <p:cNvSpPr/>
          <p:nvPr/>
        </p:nvSpPr>
        <p:spPr>
          <a:xfrm rot="10800000">
            <a:off x="1598637" y="1548264"/>
            <a:ext cx="675084" cy="1499259"/>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300"/>
          </a:p>
        </p:txBody>
      </p:sp>
      <p:sp>
        <p:nvSpPr>
          <p:cNvPr id="5" name="TextBox 25"/>
          <p:cNvSpPr txBox="1">
            <a:spLocks noChangeArrowheads="1"/>
          </p:cNvSpPr>
          <p:nvPr/>
        </p:nvSpPr>
        <p:spPr bwMode="auto">
          <a:xfrm>
            <a:off x="2721434" y="1848115"/>
            <a:ext cx="2290534" cy="39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100" b="1">
                <a:solidFill>
                  <a:schemeClr val="bg1"/>
                </a:solidFill>
                <a:latin typeface="微软雅黑" panose="020B0503020204020204" pitchFamily="34" charset="-122"/>
                <a:ea typeface="微软雅黑" panose="020B0503020204020204" pitchFamily="34" charset="-122"/>
              </a:rPr>
              <a:t>这里输入标题文字</a:t>
            </a:r>
            <a:endParaRPr lang="zh-CN" altLang="en-US" sz="2100" b="1">
              <a:solidFill>
                <a:schemeClr val="bg1"/>
              </a:solidFill>
              <a:latin typeface="微软雅黑" panose="020B0503020204020204" pitchFamily="34" charset="-122"/>
              <a:ea typeface="微软雅黑" panose="020B0503020204020204" pitchFamily="34" charset="-122"/>
            </a:endParaRPr>
          </a:p>
        </p:txBody>
      </p:sp>
      <p:sp>
        <p:nvSpPr>
          <p:cNvPr id="6" name="Rectangle 26"/>
          <p:cNvSpPr/>
          <p:nvPr/>
        </p:nvSpPr>
        <p:spPr>
          <a:xfrm>
            <a:off x="2721434" y="2215638"/>
            <a:ext cx="5042036" cy="252716"/>
          </a:xfrm>
          <a:prstGeom prst="rect">
            <a:avLst/>
          </a:prstGeom>
        </p:spPr>
        <p:txBody>
          <a:bodyPr lIns="67391" tIns="33696" rIns="67391" bIns="33696">
            <a:spAutoFit/>
          </a:bodyPr>
          <a:lstStyle/>
          <a:p>
            <a:pPr algn="just" eaLnBrk="1" fontAlgn="auto" hangingPunct="1">
              <a:spcBef>
                <a:spcPts val="0"/>
              </a:spcBef>
              <a:spcAft>
                <a:spcPts val="0"/>
              </a:spcAft>
              <a:defRPr/>
            </a:pPr>
            <a:r>
              <a:rPr lang="zh-CN" altLang="en-US" sz="1200" dirty="0">
                <a:solidFill>
                  <a:schemeClr val="bg1">
                    <a:lumMod val="95000"/>
                  </a:schemeClr>
                </a:solidFill>
                <a:latin typeface="微软雅黑" panose="020B0503020204020204" pitchFamily="34" charset="-122"/>
                <a:ea typeface="微软雅黑" panose="020B0503020204020204" pitchFamily="34" charset="-122"/>
              </a:rPr>
              <a:t>这里输入标题文字这里输入标题文字这里输入标题文字这里输入标题文字</a:t>
            </a:r>
            <a:endParaRPr lang="zh-CN" altLang="en-US" sz="1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 name="矩形 11"/>
          <p:cNvSpPr>
            <a:spLocks noChangeArrowheads="1"/>
          </p:cNvSpPr>
          <p:nvPr/>
        </p:nvSpPr>
        <p:spPr bwMode="auto">
          <a:xfrm>
            <a:off x="3129297" y="3024188"/>
            <a:ext cx="1031379" cy="1040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lstStyle/>
          <a:p>
            <a:pPr eaLnBrk="1" hangingPunct="1"/>
            <a:endParaRPr lang="zh-CN" altLang="en-US"/>
          </a:p>
        </p:txBody>
      </p:sp>
      <p:sp>
        <p:nvSpPr>
          <p:cNvPr id="8" name="椭圆 7"/>
          <p:cNvSpPr/>
          <p:nvPr/>
        </p:nvSpPr>
        <p:spPr>
          <a:xfrm>
            <a:off x="3129421" y="3132695"/>
            <a:ext cx="1031384" cy="1027434"/>
          </a:xfrm>
          <a:prstGeom prst="ellipse">
            <a:avLst/>
          </a:prstGeom>
          <a:blipFill>
            <a:blip r:embed="rId2" cstate="print"/>
            <a:srcRect/>
            <a:stretch>
              <a:fillRect l="-38000" r="-38000"/>
            </a:stretch>
          </a:blipFill>
          <a:ln w="57150">
            <a:solidFill>
              <a:srgbClr val="B40000"/>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9" name="矩形 13"/>
          <p:cNvSpPr>
            <a:spLocks noChangeArrowheads="1"/>
          </p:cNvSpPr>
          <p:nvPr/>
        </p:nvSpPr>
        <p:spPr bwMode="auto">
          <a:xfrm>
            <a:off x="4423209" y="3024188"/>
            <a:ext cx="1032551" cy="1040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lstStyle/>
          <a:p>
            <a:pPr eaLnBrk="1" hangingPunct="1"/>
            <a:endParaRPr lang="zh-CN" altLang="en-US"/>
          </a:p>
        </p:txBody>
      </p:sp>
      <p:sp>
        <p:nvSpPr>
          <p:cNvPr id="10" name="椭圆 9"/>
          <p:cNvSpPr/>
          <p:nvPr/>
        </p:nvSpPr>
        <p:spPr>
          <a:xfrm>
            <a:off x="4424071" y="3132695"/>
            <a:ext cx="1031384" cy="1027434"/>
          </a:xfrm>
          <a:prstGeom prst="ellipse">
            <a:avLst/>
          </a:prstGeom>
          <a:blipFill>
            <a:blip r:embed="rId3" cstate="print"/>
            <a:srcRect/>
            <a:stretch>
              <a:fillRect l="-20000" r="-20000"/>
            </a:stretch>
          </a:blipFill>
          <a:ln w="76200">
            <a:solidFill>
              <a:srgbClr val="B40000"/>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11" name="矩形 15"/>
          <p:cNvSpPr>
            <a:spLocks noChangeArrowheads="1"/>
          </p:cNvSpPr>
          <p:nvPr/>
        </p:nvSpPr>
        <p:spPr bwMode="auto">
          <a:xfrm>
            <a:off x="5718293" y="3024188"/>
            <a:ext cx="1031379" cy="1040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lstStyle/>
          <a:p>
            <a:pPr eaLnBrk="1" hangingPunct="1"/>
            <a:endParaRPr lang="zh-CN" altLang="en-US"/>
          </a:p>
        </p:txBody>
      </p:sp>
      <p:sp>
        <p:nvSpPr>
          <p:cNvPr id="12" name="椭圆 11"/>
          <p:cNvSpPr/>
          <p:nvPr/>
        </p:nvSpPr>
        <p:spPr>
          <a:xfrm>
            <a:off x="5718721" y="3132695"/>
            <a:ext cx="1031384" cy="1027434"/>
          </a:xfrm>
          <a:prstGeom prst="ellipse">
            <a:avLst/>
          </a:prstGeom>
          <a:blipFill>
            <a:blip r:embed="rId4" cstate="print"/>
            <a:srcRect/>
            <a:stretch>
              <a:fillRect l="-25000" r="-25000"/>
            </a:stretch>
          </a:blipFill>
          <a:ln w="76200">
            <a:solidFill>
              <a:srgbClr val="B40000"/>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13" name="矩形 17"/>
          <p:cNvSpPr>
            <a:spLocks noChangeArrowheads="1"/>
          </p:cNvSpPr>
          <p:nvPr/>
        </p:nvSpPr>
        <p:spPr bwMode="auto">
          <a:xfrm>
            <a:off x="7012205" y="3024188"/>
            <a:ext cx="1032551" cy="1040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lstStyle/>
          <a:p>
            <a:pPr eaLnBrk="1" hangingPunct="1"/>
            <a:endParaRPr lang="zh-CN" altLang="en-US"/>
          </a:p>
        </p:txBody>
      </p:sp>
      <p:sp>
        <p:nvSpPr>
          <p:cNvPr id="14" name="椭圆 13"/>
          <p:cNvSpPr/>
          <p:nvPr/>
        </p:nvSpPr>
        <p:spPr>
          <a:xfrm>
            <a:off x="7013371" y="3132695"/>
            <a:ext cx="1031384" cy="1027434"/>
          </a:xfrm>
          <a:prstGeom prst="ellipse">
            <a:avLst/>
          </a:prstGeom>
          <a:blipFill>
            <a:blip r:embed="rId5" cstate="print"/>
            <a:srcRect/>
            <a:stretch>
              <a:fillRect l="-25000" r="-25000"/>
            </a:stretch>
          </a:blipFill>
          <a:ln w="76200">
            <a:solidFill>
              <a:srgbClr val="B40000"/>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pic>
        <p:nvPicPr>
          <p:cNvPr id="15" name="图片 1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22381" y="1547097"/>
            <a:ext cx="1363061" cy="2402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4000" advTm="7732">
        <p14:vortex dir="r"/>
      </p:transition>
    </mc:Choice>
    <mc:Fallback>
      <p:transition spd="slow" advTm="7732">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1276" y="3748446"/>
            <a:ext cx="1572043" cy="778015"/>
          </a:xfrm>
          <a:prstGeom prst="rect">
            <a:avLst/>
          </a:prstGeom>
          <a:solidFill>
            <a:srgbClr val="FF7575"/>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3" name="矩形 2"/>
          <p:cNvSpPr/>
          <p:nvPr/>
        </p:nvSpPr>
        <p:spPr>
          <a:xfrm>
            <a:off x="2143319" y="3489107"/>
            <a:ext cx="1572043" cy="1037353"/>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4" name="矩形 3"/>
          <p:cNvSpPr/>
          <p:nvPr/>
        </p:nvSpPr>
        <p:spPr>
          <a:xfrm>
            <a:off x="3714542" y="3143322"/>
            <a:ext cx="1572043" cy="1383139"/>
          </a:xfrm>
          <a:prstGeom prst="rect">
            <a:avLst/>
          </a:prstGeom>
          <a:solidFill>
            <a:srgbClr val="FF7575"/>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5" name="矩形 4"/>
          <p:cNvSpPr/>
          <p:nvPr/>
        </p:nvSpPr>
        <p:spPr>
          <a:xfrm>
            <a:off x="5285764" y="2855168"/>
            <a:ext cx="1572043" cy="1671292"/>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6" name="矩形 55"/>
          <p:cNvSpPr/>
          <p:nvPr/>
        </p:nvSpPr>
        <p:spPr>
          <a:xfrm>
            <a:off x="612337" y="3070712"/>
            <a:ext cx="1491561" cy="455849"/>
          </a:xfrm>
          <a:prstGeom prst="rect">
            <a:avLst/>
          </a:prstGeom>
        </p:spPr>
        <p:txBody>
          <a:bodyPr wrap="square" lIns="67391" tIns="33696" rIns="67391" bIns="33696" anchor="ctr">
            <a:spAutoFit/>
          </a:bodyPr>
          <a:lstStyle/>
          <a:p>
            <a:pPr>
              <a:lnSpc>
                <a:spcPct val="120000"/>
              </a:lnSpc>
            </a:pPr>
            <a:r>
              <a:rPr lang="zh-CN" altLang="en-US" sz="7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单击添加文本内容单击添加文本内容单击添加文本内容单击添加文本内容</a:t>
            </a:r>
            <a:endParaRPr lang="zh-CN" altLang="en-US" sz="7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7" name="矩形 55"/>
          <p:cNvSpPr/>
          <p:nvPr/>
        </p:nvSpPr>
        <p:spPr>
          <a:xfrm>
            <a:off x="2180743" y="2831484"/>
            <a:ext cx="1491561" cy="455849"/>
          </a:xfrm>
          <a:prstGeom prst="rect">
            <a:avLst/>
          </a:prstGeom>
        </p:spPr>
        <p:txBody>
          <a:bodyPr wrap="square" lIns="67391" tIns="33696" rIns="67391" bIns="33696" anchor="ctr">
            <a:spAutoFit/>
          </a:bodyPr>
          <a:lstStyle/>
          <a:p>
            <a:pPr>
              <a:lnSpc>
                <a:spcPct val="120000"/>
              </a:lnSpc>
            </a:pPr>
            <a:r>
              <a:rPr lang="zh-CN" altLang="en-US" sz="7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单击添加文本内容单击添加文本内容单击添加文本内容单击添加文本内容</a:t>
            </a:r>
            <a:endParaRPr lang="zh-CN" altLang="en-US" sz="7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8" name="矩形 55"/>
          <p:cNvSpPr/>
          <p:nvPr/>
        </p:nvSpPr>
        <p:spPr>
          <a:xfrm>
            <a:off x="3754152" y="2473085"/>
            <a:ext cx="1491561" cy="455849"/>
          </a:xfrm>
          <a:prstGeom prst="rect">
            <a:avLst/>
          </a:prstGeom>
        </p:spPr>
        <p:txBody>
          <a:bodyPr wrap="square" lIns="67391" tIns="33696" rIns="67391" bIns="33696" anchor="ctr">
            <a:spAutoFit/>
          </a:bodyPr>
          <a:lstStyle/>
          <a:p>
            <a:pPr>
              <a:lnSpc>
                <a:spcPct val="120000"/>
              </a:lnSpc>
            </a:pPr>
            <a:r>
              <a:rPr lang="zh-CN" altLang="en-US" sz="7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单击添加文本内容单击添加文本内容单击添加文本内容单击添加文本内容</a:t>
            </a:r>
            <a:endParaRPr lang="zh-CN" altLang="en-US" sz="7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9" name="矩形 55"/>
          <p:cNvSpPr/>
          <p:nvPr/>
        </p:nvSpPr>
        <p:spPr>
          <a:xfrm>
            <a:off x="5325690" y="2243986"/>
            <a:ext cx="1491561" cy="455849"/>
          </a:xfrm>
          <a:prstGeom prst="rect">
            <a:avLst/>
          </a:prstGeom>
        </p:spPr>
        <p:txBody>
          <a:bodyPr wrap="square" lIns="67391" tIns="33696" rIns="67391" bIns="33696" anchor="ctr">
            <a:spAutoFit/>
          </a:bodyPr>
          <a:lstStyle/>
          <a:p>
            <a:pPr>
              <a:lnSpc>
                <a:spcPct val="120000"/>
              </a:lnSpc>
            </a:pPr>
            <a:r>
              <a:rPr lang="zh-CN" altLang="en-US" sz="7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单击添加文本内容单击添加文本内容单击添加文本内容单击添加文本内容</a:t>
            </a:r>
            <a:endParaRPr lang="zh-CN" altLang="en-US" sz="7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10" name="矩形 9"/>
          <p:cNvSpPr/>
          <p:nvPr/>
        </p:nvSpPr>
        <p:spPr>
          <a:xfrm>
            <a:off x="1083378" y="4177666"/>
            <a:ext cx="549481" cy="252716"/>
          </a:xfrm>
          <a:prstGeom prst="rect">
            <a:avLst/>
          </a:prstGeom>
        </p:spPr>
        <p:txBody>
          <a:bodyPr wrap="none" lIns="67391" tIns="33696" rIns="67391" bIns="33696">
            <a:spAutoFit/>
          </a:bodyPr>
          <a:lstStyle/>
          <a:p>
            <a:pPr algn="ctr"/>
            <a:r>
              <a:rPr lang="en-US" altLang="zh-CN" sz="1200" dirty="0">
                <a:latin typeface="HelveticaNeueLT Pro 67 MdCn" panose="020B0606030502030204" pitchFamily="34" charset="0"/>
              </a:rPr>
              <a:t>20114</a:t>
            </a:r>
            <a:endParaRPr lang="zh-CN" altLang="en-US" sz="1200" dirty="0">
              <a:latin typeface="HelveticaNeueLT Pro 67 MdCn" panose="020B0606030502030204" pitchFamily="34" charset="0"/>
            </a:endParaRPr>
          </a:p>
        </p:txBody>
      </p:sp>
      <p:sp>
        <p:nvSpPr>
          <p:cNvPr id="11" name="矩形 10"/>
          <p:cNvSpPr/>
          <p:nvPr/>
        </p:nvSpPr>
        <p:spPr>
          <a:xfrm>
            <a:off x="2666915" y="4177666"/>
            <a:ext cx="519216" cy="252716"/>
          </a:xfrm>
          <a:prstGeom prst="rect">
            <a:avLst/>
          </a:prstGeom>
        </p:spPr>
        <p:txBody>
          <a:bodyPr wrap="none" lIns="67391" tIns="33696" rIns="67391" bIns="33696">
            <a:spAutoFit/>
          </a:bodyPr>
          <a:lstStyle/>
          <a:p>
            <a:pPr algn="ctr"/>
            <a:r>
              <a:rPr lang="en-US" altLang="zh-CN" sz="1200" dirty="0">
                <a:latin typeface="HelveticaNeueLT Pro 67 MdCn" panose="020B0606030502030204" pitchFamily="34" charset="0"/>
              </a:rPr>
              <a:t>2015 </a:t>
            </a:r>
            <a:endParaRPr lang="zh-CN" altLang="en-US" sz="1200" dirty="0">
              <a:latin typeface="HelveticaNeueLT Pro 67 MdCn" panose="020B0606030502030204" pitchFamily="34" charset="0"/>
            </a:endParaRPr>
          </a:p>
        </p:txBody>
      </p:sp>
      <p:sp>
        <p:nvSpPr>
          <p:cNvPr id="12" name="矩形 11"/>
          <p:cNvSpPr/>
          <p:nvPr/>
        </p:nvSpPr>
        <p:spPr>
          <a:xfrm>
            <a:off x="4240325" y="4177666"/>
            <a:ext cx="519216" cy="252716"/>
          </a:xfrm>
          <a:prstGeom prst="rect">
            <a:avLst/>
          </a:prstGeom>
        </p:spPr>
        <p:txBody>
          <a:bodyPr wrap="none" lIns="67391" tIns="33696" rIns="67391" bIns="33696">
            <a:spAutoFit/>
          </a:bodyPr>
          <a:lstStyle/>
          <a:p>
            <a:pPr algn="ctr"/>
            <a:r>
              <a:rPr lang="en-US" altLang="zh-CN" sz="1200" dirty="0">
                <a:latin typeface="HelveticaNeueLT Pro 67 MdCn" panose="020B0606030502030204" pitchFamily="34" charset="0"/>
              </a:rPr>
              <a:t>2016 </a:t>
            </a:r>
            <a:endParaRPr lang="zh-CN" altLang="en-US" sz="1200" dirty="0">
              <a:latin typeface="HelveticaNeueLT Pro 67 MdCn" panose="020B0606030502030204" pitchFamily="34" charset="0"/>
            </a:endParaRPr>
          </a:p>
        </p:txBody>
      </p:sp>
      <p:sp>
        <p:nvSpPr>
          <p:cNvPr id="13" name="矩形 12"/>
          <p:cNvSpPr/>
          <p:nvPr/>
        </p:nvSpPr>
        <p:spPr>
          <a:xfrm>
            <a:off x="5811863" y="4177666"/>
            <a:ext cx="519216" cy="252716"/>
          </a:xfrm>
          <a:prstGeom prst="rect">
            <a:avLst/>
          </a:prstGeom>
        </p:spPr>
        <p:txBody>
          <a:bodyPr wrap="none" lIns="67391" tIns="33696" rIns="67391" bIns="33696">
            <a:spAutoFit/>
          </a:bodyPr>
          <a:lstStyle/>
          <a:p>
            <a:pPr algn="ctr"/>
            <a:r>
              <a:rPr lang="en-US" altLang="zh-CN" sz="1200" dirty="0">
                <a:latin typeface="HelveticaNeueLT Pro 67 MdCn" panose="020B0606030502030204" pitchFamily="34" charset="0"/>
              </a:rPr>
              <a:t>2017 </a:t>
            </a:r>
            <a:endParaRPr lang="zh-CN" altLang="en-US" sz="1200" dirty="0">
              <a:latin typeface="HelveticaNeueLT Pro 67 MdCn" panose="020B0606030502030204" pitchFamily="34" charset="0"/>
            </a:endParaRPr>
          </a:p>
        </p:txBody>
      </p:sp>
      <p:sp>
        <p:nvSpPr>
          <p:cNvPr id="14" name="矩形 13"/>
          <p:cNvSpPr/>
          <p:nvPr/>
        </p:nvSpPr>
        <p:spPr>
          <a:xfrm>
            <a:off x="6856986" y="2505626"/>
            <a:ext cx="1572043" cy="2020835"/>
          </a:xfrm>
          <a:prstGeom prst="rect">
            <a:avLst/>
          </a:prstGeom>
          <a:solidFill>
            <a:srgbClr val="FF7575"/>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5" name="矩形 14"/>
          <p:cNvSpPr/>
          <p:nvPr/>
        </p:nvSpPr>
        <p:spPr>
          <a:xfrm>
            <a:off x="7383400" y="4177666"/>
            <a:ext cx="519216" cy="252716"/>
          </a:xfrm>
          <a:prstGeom prst="rect">
            <a:avLst/>
          </a:prstGeom>
        </p:spPr>
        <p:txBody>
          <a:bodyPr wrap="none" lIns="67391" tIns="33696" rIns="67391" bIns="33696">
            <a:spAutoFit/>
          </a:bodyPr>
          <a:lstStyle/>
          <a:p>
            <a:pPr algn="ctr"/>
            <a:r>
              <a:rPr lang="en-US" altLang="zh-CN" sz="1200" dirty="0">
                <a:latin typeface="HelveticaNeueLT Pro 67 MdCn" panose="020B0606030502030204" pitchFamily="34" charset="0"/>
              </a:rPr>
              <a:t>2018 </a:t>
            </a:r>
            <a:endParaRPr lang="zh-CN" altLang="en-US" sz="1200" dirty="0">
              <a:latin typeface="HelveticaNeueLT Pro 67 MdCn" panose="020B0606030502030204" pitchFamily="34" charset="0"/>
            </a:endParaRPr>
          </a:p>
        </p:txBody>
      </p:sp>
      <p:grpSp>
        <p:nvGrpSpPr>
          <p:cNvPr id="16" name="组合 15"/>
          <p:cNvGrpSpPr/>
          <p:nvPr/>
        </p:nvGrpSpPr>
        <p:grpSpPr>
          <a:xfrm>
            <a:off x="7113371" y="1139801"/>
            <a:ext cx="1059273" cy="1126473"/>
            <a:chOff x="6876272" y="1083981"/>
            <a:chExt cx="1537251" cy="1642176"/>
          </a:xfrm>
          <a:solidFill>
            <a:srgbClr val="C91919"/>
          </a:solidFill>
        </p:grpSpPr>
        <p:sp>
          <p:nvSpPr>
            <p:cNvPr id="17" name="任意多边形 16"/>
            <p:cNvSpPr/>
            <p:nvPr/>
          </p:nvSpPr>
          <p:spPr>
            <a:xfrm>
              <a:off x="6876272" y="1083981"/>
              <a:ext cx="1537251" cy="1642176"/>
            </a:xfrm>
            <a:custGeom>
              <a:avLst/>
              <a:gdLst>
                <a:gd name="connsiteX0" fmla="*/ 0 w 1537251"/>
                <a:gd name="connsiteY0" fmla="*/ 0 h 1642176"/>
                <a:gd name="connsiteX1" fmla="*/ 1537251 w 1537251"/>
                <a:gd name="connsiteY1" fmla="*/ 0 h 1642176"/>
                <a:gd name="connsiteX2" fmla="*/ 1537251 w 1537251"/>
                <a:gd name="connsiteY2" fmla="*/ 1537251 h 1642176"/>
                <a:gd name="connsiteX3" fmla="*/ 829482 w 1537251"/>
                <a:gd name="connsiteY3" fmla="*/ 1537251 h 1642176"/>
                <a:gd name="connsiteX4" fmla="*/ 768625 w 1537251"/>
                <a:gd name="connsiteY4" fmla="*/ 1642176 h 1642176"/>
                <a:gd name="connsiteX5" fmla="*/ 707769 w 1537251"/>
                <a:gd name="connsiteY5" fmla="*/ 1537251 h 1642176"/>
                <a:gd name="connsiteX6" fmla="*/ 0 w 1537251"/>
                <a:gd name="connsiteY6" fmla="*/ 1537251 h 1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51" h="1642176">
                  <a:moveTo>
                    <a:pt x="0" y="0"/>
                  </a:moveTo>
                  <a:lnTo>
                    <a:pt x="1537251" y="0"/>
                  </a:lnTo>
                  <a:lnTo>
                    <a:pt x="1537251" y="1537251"/>
                  </a:lnTo>
                  <a:lnTo>
                    <a:pt x="829482" y="1537251"/>
                  </a:lnTo>
                  <a:lnTo>
                    <a:pt x="768625" y="1642176"/>
                  </a:lnTo>
                  <a:lnTo>
                    <a:pt x="707769" y="1537251"/>
                  </a:lnTo>
                  <a:lnTo>
                    <a:pt x="0" y="15372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0"/>
            </a:p>
          </p:txBody>
        </p:sp>
        <p:grpSp>
          <p:nvGrpSpPr>
            <p:cNvPr id="18" name="组合 17"/>
            <p:cNvGrpSpPr/>
            <p:nvPr/>
          </p:nvGrpSpPr>
          <p:grpSpPr>
            <a:xfrm>
              <a:off x="7003872" y="1259048"/>
              <a:ext cx="1282050" cy="1071543"/>
              <a:chOff x="4984441" y="3312181"/>
              <a:chExt cx="1282050" cy="1071543"/>
            </a:xfrm>
            <a:grpFill/>
          </p:grpSpPr>
          <p:sp>
            <p:nvSpPr>
              <p:cNvPr id="19" name="文本框 360"/>
              <p:cNvSpPr txBox="1"/>
              <p:nvPr/>
            </p:nvSpPr>
            <p:spPr>
              <a:xfrm>
                <a:off x="4984441" y="3312181"/>
                <a:ext cx="1282050" cy="740318"/>
              </a:xfrm>
              <a:prstGeom prst="rect">
                <a:avLst/>
              </a:prstGeom>
              <a:grpFill/>
            </p:spPr>
            <p:txBody>
              <a:bodyPr wrap="square" rtlCol="0">
                <a:spAutoFit/>
              </a:bodyPr>
              <a:lstStyle/>
              <a:p>
                <a:pPr algn="ctr"/>
                <a:r>
                  <a:rPr lang="en-US" altLang="zh-CN" sz="2700" dirty="0">
                    <a:solidFill>
                      <a:schemeClr val="bg1"/>
                    </a:solidFill>
                    <a:latin typeface="HelveticaNeueLT Pro 67 MdCn" panose="020B0606030502030204" pitchFamily="34" charset="0"/>
                  </a:rPr>
                  <a:t>34%</a:t>
                </a:r>
                <a:endParaRPr lang="zh-CN" altLang="en-US" sz="2700" dirty="0">
                  <a:solidFill>
                    <a:schemeClr val="bg1"/>
                  </a:solidFill>
                  <a:latin typeface="HelveticaNeueLT Pro 67 MdCn" panose="020B0606030502030204" pitchFamily="34" charset="0"/>
                </a:endParaRPr>
              </a:p>
            </p:txBody>
          </p:sp>
          <p:cxnSp>
            <p:nvCxnSpPr>
              <p:cNvPr id="20" name="直接连接符 19"/>
              <p:cNvCxnSpPr/>
              <p:nvPr/>
            </p:nvCxnSpPr>
            <p:spPr>
              <a:xfrm>
                <a:off x="5149911" y="4014126"/>
                <a:ext cx="951111" cy="0"/>
              </a:xfrm>
              <a:prstGeom prst="line">
                <a:avLst/>
              </a:prstGeom>
              <a:grp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1" name="文本框 362"/>
              <p:cNvSpPr txBox="1"/>
              <p:nvPr/>
            </p:nvSpPr>
            <p:spPr>
              <a:xfrm>
                <a:off x="4984441" y="4024782"/>
                <a:ext cx="1282050" cy="358942"/>
              </a:xfrm>
              <a:prstGeom prst="rect">
                <a:avLst/>
              </a:prstGeom>
              <a:grpFill/>
            </p:spPr>
            <p:txBody>
              <a:bodyPr wrap="square" rtlCol="0">
                <a:spAutoFit/>
              </a:bodyPr>
              <a:lstStyle/>
              <a:p>
                <a:pPr algn="ctr"/>
                <a:r>
                  <a:rPr lang="en-US" altLang="zh-CN" sz="1000" b="1" dirty="0">
                    <a:solidFill>
                      <a:schemeClr val="bg1"/>
                    </a:solidFill>
                    <a:latin typeface="微软雅黑" panose="020B0503020204020204" pitchFamily="34" charset="-122"/>
                    <a:ea typeface="微软雅黑" panose="020B0503020204020204" pitchFamily="34" charset="-122"/>
                  </a:rPr>
                  <a:t>From 2018 </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2923">
        <p14:ferris dir="l"/>
      </p:transition>
    </mc:Choice>
    <mc:Fallback>
      <p:transition spd="slow" advTm="2923">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椭圆 44"/>
          <p:cNvSpPr/>
          <p:nvPr/>
        </p:nvSpPr>
        <p:spPr>
          <a:xfrm>
            <a:off x="3852490" y="791964"/>
            <a:ext cx="720080" cy="720080"/>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准黑_GBK" panose="02000000000000000000" pitchFamily="2" charset="-122"/>
              <a:ea typeface="方正兰亭准黑_GBK" panose="02000000000000000000" pitchFamily="2" charset="-122"/>
            </a:endParaRPr>
          </a:p>
        </p:txBody>
      </p:sp>
      <p:sp>
        <p:nvSpPr>
          <p:cNvPr id="46" name="椭圆 45"/>
          <p:cNvSpPr/>
          <p:nvPr/>
        </p:nvSpPr>
        <p:spPr>
          <a:xfrm>
            <a:off x="3852490" y="1728068"/>
            <a:ext cx="720080" cy="720080"/>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准黑_GBK" panose="02000000000000000000" pitchFamily="2" charset="-122"/>
              <a:ea typeface="方正兰亭准黑_GBK" panose="02000000000000000000" pitchFamily="2" charset="-122"/>
            </a:endParaRPr>
          </a:p>
        </p:txBody>
      </p:sp>
      <p:sp>
        <p:nvSpPr>
          <p:cNvPr id="47" name="椭圆 46"/>
          <p:cNvSpPr/>
          <p:nvPr/>
        </p:nvSpPr>
        <p:spPr>
          <a:xfrm>
            <a:off x="3852490" y="2664172"/>
            <a:ext cx="720080" cy="720080"/>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准黑_GBK" panose="02000000000000000000" pitchFamily="2" charset="-122"/>
              <a:ea typeface="方正兰亭准黑_GBK" panose="02000000000000000000" pitchFamily="2" charset="-122"/>
            </a:endParaRPr>
          </a:p>
        </p:txBody>
      </p:sp>
      <p:sp>
        <p:nvSpPr>
          <p:cNvPr id="48" name="椭圆 47"/>
          <p:cNvSpPr/>
          <p:nvPr/>
        </p:nvSpPr>
        <p:spPr>
          <a:xfrm>
            <a:off x="3852490" y="3600276"/>
            <a:ext cx="720080" cy="720080"/>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准黑_GBK" panose="02000000000000000000" pitchFamily="2" charset="-122"/>
              <a:ea typeface="方正兰亭准黑_GBK" panose="02000000000000000000" pitchFamily="2" charset="-122"/>
            </a:endParaRPr>
          </a:p>
        </p:txBody>
      </p:sp>
      <p:sp>
        <p:nvSpPr>
          <p:cNvPr id="49" name="TextBox 48"/>
          <p:cNvSpPr txBox="1"/>
          <p:nvPr/>
        </p:nvSpPr>
        <p:spPr>
          <a:xfrm>
            <a:off x="4606541" y="859616"/>
            <a:ext cx="3057247" cy="523220"/>
          </a:xfrm>
          <a:prstGeom prst="rect">
            <a:avLst/>
          </a:prstGeom>
          <a:noFill/>
        </p:spPr>
        <p:txBody>
          <a:bodyPr wrap="none" rtlCol="0">
            <a:spAutoFit/>
          </a:bodyPr>
          <a:lstStyle/>
          <a:p>
            <a:r>
              <a:rPr lang="zh-CN" altLang="en-US" sz="2800" dirty="0">
                <a:latin typeface="方正兰亭准黑_GBK" panose="02000000000000000000" pitchFamily="2" charset="-122"/>
                <a:ea typeface="方正兰亭准黑_GBK" panose="02000000000000000000" pitchFamily="2" charset="-122"/>
              </a:rPr>
              <a:t>单击添加文字标题</a:t>
            </a:r>
            <a:endParaRPr lang="zh-CN" altLang="en-US" sz="2800" dirty="0">
              <a:latin typeface="方正兰亭准黑_GBK" panose="02000000000000000000" pitchFamily="2" charset="-122"/>
              <a:ea typeface="方正兰亭准黑_GBK" panose="02000000000000000000" pitchFamily="2" charset="-122"/>
            </a:endParaRPr>
          </a:p>
        </p:txBody>
      </p:sp>
      <p:sp>
        <p:nvSpPr>
          <p:cNvPr id="50" name="TextBox 49"/>
          <p:cNvSpPr txBox="1"/>
          <p:nvPr/>
        </p:nvSpPr>
        <p:spPr>
          <a:xfrm>
            <a:off x="4016002" y="838628"/>
            <a:ext cx="434734" cy="584775"/>
          </a:xfrm>
          <a:prstGeom prst="rect">
            <a:avLst/>
          </a:prstGeom>
          <a:noFill/>
        </p:spPr>
        <p:txBody>
          <a:bodyPr wrap="none" rtlCol="0">
            <a:spAutoFit/>
          </a:bodyPr>
          <a:lstStyle/>
          <a:p>
            <a:r>
              <a:rPr lang="en-US" altLang="zh-CN" sz="3200" dirty="0">
                <a:solidFill>
                  <a:schemeClr val="bg1"/>
                </a:solidFill>
                <a:latin typeface="方正兰亭准黑_GBK" panose="02000000000000000000" pitchFamily="2" charset="-122"/>
                <a:ea typeface="方正兰亭准黑_GBK" panose="02000000000000000000" pitchFamily="2" charset="-122"/>
              </a:rPr>
              <a:t>1</a:t>
            </a:r>
            <a:endParaRPr lang="zh-CN" altLang="en-US" sz="3200" dirty="0">
              <a:solidFill>
                <a:schemeClr val="bg1"/>
              </a:solidFill>
              <a:latin typeface="方正兰亭准黑_GBK" panose="02000000000000000000" pitchFamily="2" charset="-122"/>
              <a:ea typeface="方正兰亭准黑_GBK" panose="02000000000000000000" pitchFamily="2" charset="-122"/>
            </a:endParaRPr>
          </a:p>
        </p:txBody>
      </p:sp>
      <p:sp>
        <p:nvSpPr>
          <p:cNvPr id="51" name="TextBox 50"/>
          <p:cNvSpPr txBox="1"/>
          <p:nvPr/>
        </p:nvSpPr>
        <p:spPr>
          <a:xfrm>
            <a:off x="4016002" y="1795720"/>
            <a:ext cx="428322" cy="584775"/>
          </a:xfrm>
          <a:prstGeom prst="rect">
            <a:avLst/>
          </a:prstGeom>
          <a:noFill/>
        </p:spPr>
        <p:txBody>
          <a:bodyPr wrap="none" rtlCol="0">
            <a:spAutoFit/>
          </a:bodyPr>
          <a:lstStyle/>
          <a:p>
            <a:r>
              <a:rPr lang="en-US" altLang="zh-CN" sz="3200" dirty="0">
                <a:solidFill>
                  <a:schemeClr val="bg1"/>
                </a:solidFill>
                <a:latin typeface="方正兰亭准黑_GBK" panose="02000000000000000000" pitchFamily="2" charset="-122"/>
                <a:ea typeface="方正兰亭准黑_GBK" panose="02000000000000000000" pitchFamily="2" charset="-122"/>
              </a:rPr>
              <a:t>2</a:t>
            </a:r>
            <a:endParaRPr lang="zh-CN" altLang="en-US" sz="3200" dirty="0">
              <a:solidFill>
                <a:schemeClr val="bg1"/>
              </a:solidFill>
              <a:latin typeface="方正兰亭准黑_GBK" panose="02000000000000000000" pitchFamily="2" charset="-122"/>
              <a:ea typeface="方正兰亭准黑_GBK" panose="02000000000000000000" pitchFamily="2" charset="-122"/>
            </a:endParaRPr>
          </a:p>
        </p:txBody>
      </p:sp>
      <p:sp>
        <p:nvSpPr>
          <p:cNvPr id="52" name="TextBox 51"/>
          <p:cNvSpPr txBox="1"/>
          <p:nvPr/>
        </p:nvSpPr>
        <p:spPr>
          <a:xfrm>
            <a:off x="4016002" y="2731824"/>
            <a:ext cx="431528" cy="584775"/>
          </a:xfrm>
          <a:prstGeom prst="rect">
            <a:avLst/>
          </a:prstGeom>
          <a:noFill/>
        </p:spPr>
        <p:txBody>
          <a:bodyPr wrap="none" rtlCol="0">
            <a:spAutoFit/>
          </a:bodyPr>
          <a:lstStyle/>
          <a:p>
            <a:r>
              <a:rPr lang="en-US" altLang="zh-CN" sz="3200" dirty="0">
                <a:solidFill>
                  <a:schemeClr val="bg1"/>
                </a:solidFill>
                <a:latin typeface="方正兰亭准黑_GBK" panose="02000000000000000000" pitchFamily="2" charset="-122"/>
                <a:ea typeface="方正兰亭准黑_GBK" panose="02000000000000000000" pitchFamily="2" charset="-122"/>
              </a:rPr>
              <a:t>3</a:t>
            </a:r>
            <a:endParaRPr lang="zh-CN" altLang="en-US" sz="3200" dirty="0">
              <a:solidFill>
                <a:schemeClr val="bg1"/>
              </a:solidFill>
              <a:latin typeface="方正兰亭准黑_GBK" panose="02000000000000000000" pitchFamily="2" charset="-122"/>
              <a:ea typeface="方正兰亭准黑_GBK" panose="02000000000000000000" pitchFamily="2" charset="-122"/>
            </a:endParaRPr>
          </a:p>
        </p:txBody>
      </p:sp>
      <p:sp>
        <p:nvSpPr>
          <p:cNvPr id="53" name="TextBox 52"/>
          <p:cNvSpPr txBox="1"/>
          <p:nvPr/>
        </p:nvSpPr>
        <p:spPr>
          <a:xfrm>
            <a:off x="4016002" y="3667928"/>
            <a:ext cx="434734" cy="584775"/>
          </a:xfrm>
          <a:prstGeom prst="rect">
            <a:avLst/>
          </a:prstGeom>
          <a:noFill/>
        </p:spPr>
        <p:txBody>
          <a:bodyPr wrap="none" rtlCol="0">
            <a:spAutoFit/>
          </a:bodyPr>
          <a:lstStyle/>
          <a:p>
            <a:r>
              <a:rPr lang="en-US" altLang="zh-CN" sz="3200" dirty="0">
                <a:solidFill>
                  <a:schemeClr val="bg1"/>
                </a:solidFill>
                <a:latin typeface="方正兰亭准黑_GBK" panose="02000000000000000000" pitchFamily="2" charset="-122"/>
                <a:ea typeface="方正兰亭准黑_GBK" panose="02000000000000000000" pitchFamily="2" charset="-122"/>
              </a:rPr>
              <a:t>4</a:t>
            </a:r>
            <a:endParaRPr lang="zh-CN" altLang="en-US" sz="3200" dirty="0">
              <a:solidFill>
                <a:schemeClr val="bg1"/>
              </a:solidFill>
              <a:latin typeface="方正兰亭准黑_GBK" panose="02000000000000000000" pitchFamily="2" charset="-122"/>
              <a:ea typeface="方正兰亭准黑_GBK" panose="02000000000000000000" pitchFamily="2" charset="-122"/>
            </a:endParaRPr>
          </a:p>
        </p:txBody>
      </p:sp>
      <p:sp>
        <p:nvSpPr>
          <p:cNvPr id="54" name="TextBox 53"/>
          <p:cNvSpPr txBox="1"/>
          <p:nvPr/>
        </p:nvSpPr>
        <p:spPr>
          <a:xfrm>
            <a:off x="4606541" y="1807597"/>
            <a:ext cx="3057247" cy="523220"/>
          </a:xfrm>
          <a:prstGeom prst="rect">
            <a:avLst/>
          </a:prstGeom>
          <a:noFill/>
        </p:spPr>
        <p:txBody>
          <a:bodyPr wrap="none" rtlCol="0">
            <a:spAutoFit/>
          </a:bodyPr>
          <a:lstStyle/>
          <a:p>
            <a:r>
              <a:rPr lang="zh-CN" altLang="en-US" sz="2800" dirty="0">
                <a:latin typeface="方正兰亭准黑_GBK" panose="02000000000000000000" pitchFamily="2" charset="-122"/>
                <a:ea typeface="方正兰亭准黑_GBK" panose="02000000000000000000" pitchFamily="2" charset="-122"/>
              </a:rPr>
              <a:t>单击添加文字标题</a:t>
            </a:r>
            <a:endParaRPr lang="zh-CN" altLang="en-US" sz="2800" dirty="0">
              <a:latin typeface="方正兰亭准黑_GBK" panose="02000000000000000000" pitchFamily="2" charset="-122"/>
              <a:ea typeface="方正兰亭准黑_GBK" panose="02000000000000000000" pitchFamily="2" charset="-122"/>
            </a:endParaRPr>
          </a:p>
        </p:txBody>
      </p:sp>
      <p:sp>
        <p:nvSpPr>
          <p:cNvPr id="55" name="TextBox 54"/>
          <p:cNvSpPr txBox="1"/>
          <p:nvPr/>
        </p:nvSpPr>
        <p:spPr>
          <a:xfrm>
            <a:off x="4606541" y="2664172"/>
            <a:ext cx="3057247" cy="523220"/>
          </a:xfrm>
          <a:prstGeom prst="rect">
            <a:avLst/>
          </a:prstGeom>
          <a:noFill/>
        </p:spPr>
        <p:txBody>
          <a:bodyPr wrap="none" rtlCol="0">
            <a:spAutoFit/>
          </a:bodyPr>
          <a:lstStyle/>
          <a:p>
            <a:r>
              <a:rPr lang="zh-CN" altLang="en-US" sz="2800" dirty="0">
                <a:latin typeface="方正兰亭准黑_GBK" panose="02000000000000000000" pitchFamily="2" charset="-122"/>
                <a:ea typeface="方正兰亭准黑_GBK" panose="02000000000000000000" pitchFamily="2" charset="-122"/>
              </a:rPr>
              <a:t>单击添加文字标题</a:t>
            </a:r>
            <a:endParaRPr lang="zh-CN" altLang="en-US" sz="2800" dirty="0">
              <a:latin typeface="方正兰亭准黑_GBK" panose="02000000000000000000" pitchFamily="2" charset="-122"/>
              <a:ea typeface="方正兰亭准黑_GBK" panose="02000000000000000000" pitchFamily="2" charset="-122"/>
            </a:endParaRPr>
          </a:p>
        </p:txBody>
      </p:sp>
      <p:sp>
        <p:nvSpPr>
          <p:cNvPr id="56" name="TextBox 55"/>
          <p:cNvSpPr txBox="1"/>
          <p:nvPr/>
        </p:nvSpPr>
        <p:spPr>
          <a:xfrm>
            <a:off x="4606541" y="3735581"/>
            <a:ext cx="3057247" cy="523220"/>
          </a:xfrm>
          <a:prstGeom prst="rect">
            <a:avLst/>
          </a:prstGeom>
          <a:noFill/>
        </p:spPr>
        <p:txBody>
          <a:bodyPr wrap="none" rtlCol="0">
            <a:spAutoFit/>
          </a:bodyPr>
          <a:lstStyle/>
          <a:p>
            <a:r>
              <a:rPr lang="zh-CN" altLang="en-US" sz="2800" dirty="0">
                <a:latin typeface="方正兰亭准黑_GBK" panose="02000000000000000000" pitchFamily="2" charset="-122"/>
                <a:ea typeface="方正兰亭准黑_GBK" panose="02000000000000000000" pitchFamily="2" charset="-122"/>
              </a:rPr>
              <a:t>单击添加文字标题</a:t>
            </a:r>
            <a:endParaRPr lang="zh-CN" altLang="en-US" sz="2800" dirty="0">
              <a:latin typeface="方正兰亭准黑_GBK" panose="02000000000000000000" pitchFamily="2" charset="-122"/>
              <a:ea typeface="方正兰亭准黑_GBK" panose="02000000000000000000" pitchFamily="2" charset="-122"/>
            </a:endParaRPr>
          </a:p>
        </p:txBody>
      </p:sp>
      <p:sp>
        <p:nvSpPr>
          <p:cNvPr id="57" name="TextBox 56"/>
          <p:cNvSpPr txBox="1"/>
          <p:nvPr/>
        </p:nvSpPr>
        <p:spPr>
          <a:xfrm>
            <a:off x="1116186" y="2088108"/>
            <a:ext cx="1508492" cy="707886"/>
          </a:xfrm>
          <a:prstGeom prst="rect">
            <a:avLst/>
          </a:prstGeom>
          <a:solidFill>
            <a:srgbClr val="B40000"/>
          </a:solidFill>
        </p:spPr>
        <p:txBody>
          <a:bodyPr wrap="square" rtlCol="0">
            <a:spAutoFit/>
          </a:bodyPr>
          <a:lstStyle/>
          <a:p>
            <a:pPr algn="ctr"/>
            <a:r>
              <a:rPr lang="zh-CN" altLang="en-US" sz="4000" spc="600" dirty="0">
                <a:solidFill>
                  <a:schemeClr val="bg1"/>
                </a:solidFill>
                <a:latin typeface="方正兰亭准黑_GBK" panose="02000000000000000000" pitchFamily="2" charset="-122"/>
                <a:ea typeface="方正兰亭准黑_GBK" panose="02000000000000000000" pitchFamily="2" charset="-122"/>
              </a:rPr>
              <a:t>目录</a:t>
            </a:r>
            <a:endParaRPr lang="zh-CN" altLang="en-US" sz="4000" spc="600" dirty="0">
              <a:solidFill>
                <a:schemeClr val="bg1"/>
              </a:solidFill>
              <a:latin typeface="方正兰亭准黑_GBK" panose="02000000000000000000" pitchFamily="2" charset="-122"/>
              <a:ea typeface="方正兰亭准黑_GBK"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1030">
        <p14:doors dir="vert"/>
      </p:transition>
    </mc:Choice>
    <mc:Fallback>
      <p:transition spd="slow" advTm="103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p:nvPr/>
        </p:nvSpPr>
        <p:spPr>
          <a:xfrm>
            <a:off x="589866" y="1353149"/>
            <a:ext cx="1584987" cy="1577844"/>
          </a:xfrm>
          <a:prstGeom prst="blockArc">
            <a:avLst>
              <a:gd name="adj1" fmla="val 13517990"/>
              <a:gd name="adj2" fmla="val 10691500"/>
              <a:gd name="adj3" fmla="val 6227"/>
            </a:avLst>
          </a:prstGeom>
          <a:solidFill>
            <a:srgbClr val="C9191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solidFill>
                <a:schemeClr val="tx1">
                  <a:lumMod val="75000"/>
                  <a:lumOff val="25000"/>
                </a:schemeClr>
              </a:solidFill>
              <a:latin typeface="Segoe UI Light" panose="020B0502040204020203" pitchFamily="34" charset="0"/>
              <a:cs typeface="Segoe UI Light" panose="020B0502040204020203" pitchFamily="34" charset="0"/>
            </a:endParaRPr>
          </a:p>
        </p:txBody>
      </p:sp>
      <p:sp>
        <p:nvSpPr>
          <p:cNvPr id="3" name="矩形 2"/>
          <p:cNvSpPr/>
          <p:nvPr/>
        </p:nvSpPr>
        <p:spPr>
          <a:xfrm>
            <a:off x="944817" y="1838741"/>
            <a:ext cx="875083" cy="606659"/>
          </a:xfrm>
          <a:prstGeom prst="rect">
            <a:avLst/>
          </a:prstGeom>
        </p:spPr>
        <p:txBody>
          <a:bodyPr wrap="none" lIns="67391" tIns="33696" rIns="67391" bIns="33696" anchor="ctr">
            <a:spAutoFit/>
          </a:bodyPr>
          <a:lstStyle/>
          <a:p>
            <a:pPr lvl="0" algn="ctr"/>
            <a:r>
              <a:rPr lang="en-US" altLang="zh-CN" sz="3500" dirty="0">
                <a:solidFill>
                  <a:schemeClr val="tx1">
                    <a:lumMod val="75000"/>
                    <a:lumOff val="25000"/>
                  </a:schemeClr>
                </a:solidFill>
                <a:latin typeface="Segoe UI Light" panose="020B0502040204020203" pitchFamily="34" charset="0"/>
                <a:cs typeface="Segoe UI Light" panose="020B0502040204020203" pitchFamily="34" charset="0"/>
              </a:rPr>
              <a:t>82</a:t>
            </a:r>
            <a:r>
              <a:rPr lang="en-US" altLang="zh-CN" sz="2100" dirty="0">
                <a:solidFill>
                  <a:schemeClr val="tx1">
                    <a:lumMod val="75000"/>
                    <a:lumOff val="25000"/>
                  </a:schemeClr>
                </a:solidFill>
                <a:latin typeface="Segoe UI Light" panose="020B0502040204020203" pitchFamily="34" charset="0"/>
                <a:cs typeface="Segoe UI Light" panose="020B0502040204020203" pitchFamily="34" charset="0"/>
              </a:rPr>
              <a:t>%</a:t>
            </a:r>
            <a:endParaRPr lang="en-US" altLang="zh-CN" sz="2100" dirty="0">
              <a:solidFill>
                <a:schemeClr val="tx1">
                  <a:lumMod val="75000"/>
                  <a:lumOff val="25000"/>
                </a:schemeClr>
              </a:solidFill>
              <a:latin typeface="Segoe UI Light" panose="020B0502040204020203" pitchFamily="34" charset="0"/>
              <a:cs typeface="Segoe UI Light" panose="020B0502040204020203" pitchFamily="34" charset="0"/>
            </a:endParaRPr>
          </a:p>
        </p:txBody>
      </p:sp>
      <p:sp>
        <p:nvSpPr>
          <p:cNvPr id="4" name="矩形 3"/>
          <p:cNvSpPr/>
          <p:nvPr/>
        </p:nvSpPr>
        <p:spPr>
          <a:xfrm>
            <a:off x="505563" y="3537501"/>
            <a:ext cx="1753591" cy="594348"/>
          </a:xfrm>
          <a:prstGeom prst="rect">
            <a:avLst/>
          </a:prstGeom>
        </p:spPr>
        <p:txBody>
          <a:bodyPr wrap="square" lIns="67391" tIns="33696" rIns="67391" bIns="33696">
            <a:spAutoFit/>
          </a:bodyPr>
          <a:lstStyle/>
          <a:p>
            <a:pPr algn="ctr">
              <a:lnSpc>
                <a:spcPct val="114000"/>
              </a:lnSpc>
            </a:pPr>
            <a:r>
              <a:rPr lang="zh-CN" altLang="en-US" sz="1000" dirty="0">
                <a:solidFill>
                  <a:schemeClr val="tx1">
                    <a:lumMod val="75000"/>
                    <a:lumOff val="25000"/>
                  </a:schemeClr>
                </a:solidFill>
                <a:latin typeface="Segoe UI Light" panose="020B0502040204020203" pitchFamily="34" charset="0"/>
                <a:cs typeface="Segoe UI Light" panose="020B0502040204020203" pitchFamily="34" charset="0"/>
              </a:rPr>
              <a:t>单击添加文本内容单击添加文本内容单击添加文本内容单击添加文本内容</a:t>
            </a:r>
            <a:endParaRPr lang="en-US" altLang="zh-CN" sz="1000" dirty="0">
              <a:solidFill>
                <a:schemeClr val="tx1">
                  <a:lumMod val="75000"/>
                  <a:lumOff val="25000"/>
                </a:schemeClr>
              </a:solidFill>
              <a:latin typeface="Segoe UI Light" panose="020B0502040204020203" pitchFamily="34" charset="0"/>
              <a:cs typeface="Segoe UI Light" panose="020B0502040204020203" pitchFamily="34" charset="0"/>
            </a:endParaRPr>
          </a:p>
        </p:txBody>
      </p:sp>
      <p:sp>
        <p:nvSpPr>
          <p:cNvPr id="5" name="矩形 4"/>
          <p:cNvSpPr/>
          <p:nvPr/>
        </p:nvSpPr>
        <p:spPr>
          <a:xfrm>
            <a:off x="638644" y="3245038"/>
            <a:ext cx="1487430" cy="314271"/>
          </a:xfrm>
          <a:prstGeom prst="rect">
            <a:avLst/>
          </a:prstGeom>
        </p:spPr>
        <p:txBody>
          <a:bodyPr wrap="none" lIns="67391" tIns="33696" rIns="67391" bIns="33696">
            <a:spAutoFit/>
          </a:bodyPr>
          <a:lstStyle/>
          <a:p>
            <a:pPr algn="ctr"/>
            <a:r>
              <a:rPr lang="en-US" altLang="zh-CN"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rPr>
              <a:t>+</a:t>
            </a:r>
            <a:r>
              <a:rPr lang="zh-CN" altLang="en-US"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rPr>
              <a:t>单击添加标题</a:t>
            </a:r>
            <a:endParaRPr lang="en-US" altLang="zh-CN"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6" name="空心弧 5"/>
          <p:cNvSpPr/>
          <p:nvPr/>
        </p:nvSpPr>
        <p:spPr>
          <a:xfrm>
            <a:off x="2668669" y="1353149"/>
            <a:ext cx="1584987" cy="1577844"/>
          </a:xfrm>
          <a:prstGeom prst="blockArc">
            <a:avLst>
              <a:gd name="adj1" fmla="val 15650879"/>
              <a:gd name="adj2" fmla="val 10691500"/>
              <a:gd name="adj3" fmla="val 6227"/>
            </a:avLst>
          </a:prstGeom>
          <a:solidFill>
            <a:srgbClr val="C9191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solidFill>
                <a:schemeClr val="tx1">
                  <a:lumMod val="75000"/>
                  <a:lumOff val="25000"/>
                </a:schemeClr>
              </a:solidFill>
              <a:latin typeface="Segoe UI Light" panose="020B0502040204020203" pitchFamily="34" charset="0"/>
              <a:cs typeface="Segoe UI Light" panose="020B0502040204020203" pitchFamily="34" charset="0"/>
            </a:endParaRPr>
          </a:p>
        </p:txBody>
      </p:sp>
      <p:sp>
        <p:nvSpPr>
          <p:cNvPr id="7" name="矩形 6"/>
          <p:cNvSpPr/>
          <p:nvPr/>
        </p:nvSpPr>
        <p:spPr>
          <a:xfrm>
            <a:off x="3023620" y="1838741"/>
            <a:ext cx="875083" cy="606659"/>
          </a:xfrm>
          <a:prstGeom prst="rect">
            <a:avLst/>
          </a:prstGeom>
        </p:spPr>
        <p:txBody>
          <a:bodyPr wrap="none" lIns="67391" tIns="33696" rIns="67391" bIns="33696" anchor="ctr">
            <a:spAutoFit/>
          </a:bodyPr>
          <a:lstStyle/>
          <a:p>
            <a:pPr lvl="0" algn="ctr"/>
            <a:r>
              <a:rPr lang="en-US" altLang="zh-CN" sz="3500" dirty="0">
                <a:solidFill>
                  <a:schemeClr val="tx1">
                    <a:lumMod val="75000"/>
                    <a:lumOff val="25000"/>
                  </a:schemeClr>
                </a:solidFill>
                <a:latin typeface="Segoe UI Light" panose="020B0502040204020203" pitchFamily="34" charset="0"/>
                <a:cs typeface="Segoe UI Light" panose="020B0502040204020203" pitchFamily="34" charset="0"/>
              </a:rPr>
              <a:t>76</a:t>
            </a:r>
            <a:r>
              <a:rPr lang="en-US" altLang="zh-CN" sz="2100" dirty="0">
                <a:solidFill>
                  <a:schemeClr val="tx1">
                    <a:lumMod val="75000"/>
                    <a:lumOff val="25000"/>
                  </a:schemeClr>
                </a:solidFill>
                <a:latin typeface="Segoe UI Light" panose="020B0502040204020203" pitchFamily="34" charset="0"/>
                <a:cs typeface="Segoe UI Light" panose="020B0502040204020203" pitchFamily="34" charset="0"/>
              </a:rPr>
              <a:t>%</a:t>
            </a:r>
            <a:endParaRPr lang="en-US" altLang="zh-CN" sz="2100" dirty="0">
              <a:solidFill>
                <a:schemeClr val="tx1">
                  <a:lumMod val="75000"/>
                  <a:lumOff val="25000"/>
                </a:schemeClr>
              </a:solidFill>
              <a:latin typeface="Segoe UI Light" panose="020B0502040204020203" pitchFamily="34" charset="0"/>
              <a:cs typeface="Segoe UI Light" panose="020B0502040204020203" pitchFamily="34" charset="0"/>
            </a:endParaRPr>
          </a:p>
        </p:txBody>
      </p:sp>
      <p:sp>
        <p:nvSpPr>
          <p:cNvPr id="8" name="矩形 7"/>
          <p:cNvSpPr/>
          <p:nvPr/>
        </p:nvSpPr>
        <p:spPr>
          <a:xfrm>
            <a:off x="2584366" y="3537501"/>
            <a:ext cx="1753591" cy="594348"/>
          </a:xfrm>
          <a:prstGeom prst="rect">
            <a:avLst/>
          </a:prstGeom>
        </p:spPr>
        <p:txBody>
          <a:bodyPr wrap="square" lIns="67391" tIns="33696" rIns="67391" bIns="33696">
            <a:spAutoFit/>
          </a:bodyPr>
          <a:lstStyle/>
          <a:p>
            <a:pPr algn="ctr">
              <a:lnSpc>
                <a:spcPct val="114000"/>
              </a:lnSpc>
            </a:pPr>
            <a:r>
              <a:rPr lang="zh-CN" altLang="en-US" sz="1000" dirty="0">
                <a:solidFill>
                  <a:schemeClr val="tx1">
                    <a:lumMod val="75000"/>
                    <a:lumOff val="25000"/>
                  </a:schemeClr>
                </a:solidFill>
                <a:latin typeface="Segoe UI Light" panose="020B0502040204020203" pitchFamily="34" charset="0"/>
                <a:cs typeface="Segoe UI Light" panose="020B0502040204020203" pitchFamily="34" charset="0"/>
              </a:rPr>
              <a:t>单击添加文本内容单击添加文本内容单击添加文本内容单击添加文本内容</a:t>
            </a:r>
            <a:endParaRPr lang="en-US" altLang="zh-CN" sz="1000" dirty="0">
              <a:solidFill>
                <a:schemeClr val="tx1">
                  <a:lumMod val="75000"/>
                  <a:lumOff val="25000"/>
                </a:schemeClr>
              </a:solidFill>
              <a:latin typeface="Segoe UI Light" panose="020B0502040204020203" pitchFamily="34" charset="0"/>
              <a:cs typeface="Segoe UI Light" panose="020B0502040204020203" pitchFamily="34" charset="0"/>
            </a:endParaRPr>
          </a:p>
        </p:txBody>
      </p:sp>
      <p:sp>
        <p:nvSpPr>
          <p:cNvPr id="9" name="矩形 8"/>
          <p:cNvSpPr/>
          <p:nvPr/>
        </p:nvSpPr>
        <p:spPr>
          <a:xfrm>
            <a:off x="2777558" y="3245038"/>
            <a:ext cx="1367205" cy="314271"/>
          </a:xfrm>
          <a:prstGeom prst="rect">
            <a:avLst/>
          </a:prstGeom>
        </p:spPr>
        <p:txBody>
          <a:bodyPr wrap="none" lIns="67391" tIns="33696" rIns="67391" bIns="33696">
            <a:spAutoFit/>
          </a:bodyPr>
          <a:lstStyle/>
          <a:p>
            <a:pPr algn="ctr"/>
            <a:r>
              <a:rPr lang="zh-CN" altLang="en-US"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rPr>
              <a:t>单击添加标题</a:t>
            </a:r>
            <a:endParaRPr lang="en-US" altLang="zh-CN"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10" name="空心弧 9"/>
          <p:cNvSpPr/>
          <p:nvPr/>
        </p:nvSpPr>
        <p:spPr>
          <a:xfrm>
            <a:off x="4747472" y="1353149"/>
            <a:ext cx="1584987" cy="1577844"/>
          </a:xfrm>
          <a:prstGeom prst="blockArc">
            <a:avLst>
              <a:gd name="adj1" fmla="val 11922043"/>
              <a:gd name="adj2" fmla="val 10691500"/>
              <a:gd name="adj3" fmla="val 6227"/>
            </a:avLst>
          </a:prstGeom>
          <a:solidFill>
            <a:srgbClr val="C9191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solidFill>
                <a:schemeClr val="tx1">
                  <a:lumMod val="75000"/>
                  <a:lumOff val="25000"/>
                </a:schemeClr>
              </a:solidFill>
              <a:latin typeface="Segoe UI Light" panose="020B0502040204020203" pitchFamily="34" charset="0"/>
              <a:cs typeface="Segoe UI Light" panose="020B0502040204020203" pitchFamily="34" charset="0"/>
            </a:endParaRPr>
          </a:p>
        </p:txBody>
      </p:sp>
      <p:sp>
        <p:nvSpPr>
          <p:cNvPr id="11" name="矩形 10"/>
          <p:cNvSpPr/>
          <p:nvPr/>
        </p:nvSpPr>
        <p:spPr>
          <a:xfrm>
            <a:off x="5102423" y="1838741"/>
            <a:ext cx="875083" cy="606659"/>
          </a:xfrm>
          <a:prstGeom prst="rect">
            <a:avLst/>
          </a:prstGeom>
        </p:spPr>
        <p:txBody>
          <a:bodyPr wrap="none" lIns="67391" tIns="33696" rIns="67391" bIns="33696" anchor="ctr">
            <a:spAutoFit/>
          </a:bodyPr>
          <a:lstStyle/>
          <a:p>
            <a:pPr lvl="0" algn="ctr"/>
            <a:r>
              <a:rPr lang="en-US" altLang="zh-CN" sz="3500" dirty="0">
                <a:solidFill>
                  <a:schemeClr val="tx1">
                    <a:lumMod val="75000"/>
                    <a:lumOff val="25000"/>
                  </a:schemeClr>
                </a:solidFill>
                <a:latin typeface="Segoe UI Light" panose="020B0502040204020203" pitchFamily="34" charset="0"/>
                <a:cs typeface="Segoe UI Light" panose="020B0502040204020203" pitchFamily="34" charset="0"/>
              </a:rPr>
              <a:t>92</a:t>
            </a:r>
            <a:r>
              <a:rPr lang="en-US" altLang="zh-CN" sz="2100" dirty="0">
                <a:solidFill>
                  <a:schemeClr val="tx1">
                    <a:lumMod val="75000"/>
                    <a:lumOff val="25000"/>
                  </a:schemeClr>
                </a:solidFill>
                <a:latin typeface="Segoe UI Light" panose="020B0502040204020203" pitchFamily="34" charset="0"/>
                <a:cs typeface="Segoe UI Light" panose="020B0502040204020203" pitchFamily="34" charset="0"/>
              </a:rPr>
              <a:t>%</a:t>
            </a:r>
            <a:endParaRPr lang="en-US" altLang="zh-CN" sz="2100" dirty="0">
              <a:solidFill>
                <a:schemeClr val="tx1">
                  <a:lumMod val="75000"/>
                  <a:lumOff val="25000"/>
                </a:schemeClr>
              </a:solidFill>
              <a:latin typeface="Segoe UI Light" panose="020B0502040204020203" pitchFamily="34" charset="0"/>
              <a:cs typeface="Segoe UI Light" panose="020B0502040204020203" pitchFamily="34" charset="0"/>
            </a:endParaRPr>
          </a:p>
        </p:txBody>
      </p:sp>
      <p:sp>
        <p:nvSpPr>
          <p:cNvPr id="12" name="矩形 11"/>
          <p:cNvSpPr/>
          <p:nvPr/>
        </p:nvSpPr>
        <p:spPr>
          <a:xfrm>
            <a:off x="4663169" y="3537501"/>
            <a:ext cx="1753591" cy="594348"/>
          </a:xfrm>
          <a:prstGeom prst="rect">
            <a:avLst/>
          </a:prstGeom>
        </p:spPr>
        <p:txBody>
          <a:bodyPr wrap="square" lIns="67391" tIns="33696" rIns="67391" bIns="33696">
            <a:spAutoFit/>
          </a:bodyPr>
          <a:lstStyle/>
          <a:p>
            <a:pPr algn="ctr">
              <a:lnSpc>
                <a:spcPct val="114000"/>
              </a:lnSpc>
            </a:pPr>
            <a:r>
              <a:rPr lang="zh-CN" altLang="en-US" sz="1000" dirty="0">
                <a:solidFill>
                  <a:schemeClr val="tx1">
                    <a:lumMod val="75000"/>
                    <a:lumOff val="25000"/>
                  </a:schemeClr>
                </a:solidFill>
                <a:latin typeface="Segoe UI Light" panose="020B0502040204020203" pitchFamily="34" charset="0"/>
                <a:cs typeface="Segoe UI Light" panose="020B0502040204020203" pitchFamily="34" charset="0"/>
              </a:rPr>
              <a:t>单击添加文本内容单击添加文本内容单击添加文本内容单击添加文本内容</a:t>
            </a:r>
            <a:endParaRPr lang="en-US" altLang="zh-CN" sz="1000" dirty="0">
              <a:solidFill>
                <a:schemeClr val="tx1">
                  <a:lumMod val="75000"/>
                  <a:lumOff val="25000"/>
                </a:schemeClr>
              </a:solidFill>
              <a:latin typeface="Segoe UI Light" panose="020B0502040204020203" pitchFamily="34" charset="0"/>
              <a:cs typeface="Segoe UI Light" panose="020B0502040204020203" pitchFamily="34" charset="0"/>
            </a:endParaRPr>
          </a:p>
        </p:txBody>
      </p:sp>
      <p:sp>
        <p:nvSpPr>
          <p:cNvPr id="13" name="矩形 12"/>
          <p:cNvSpPr/>
          <p:nvPr/>
        </p:nvSpPr>
        <p:spPr>
          <a:xfrm>
            <a:off x="4796249" y="3245038"/>
            <a:ext cx="1487430" cy="314271"/>
          </a:xfrm>
          <a:prstGeom prst="rect">
            <a:avLst/>
          </a:prstGeom>
        </p:spPr>
        <p:txBody>
          <a:bodyPr wrap="none" lIns="67391" tIns="33696" rIns="67391" bIns="33696">
            <a:spAutoFit/>
          </a:bodyPr>
          <a:lstStyle/>
          <a:p>
            <a:pPr algn="ctr"/>
            <a:r>
              <a:rPr lang="en-US" altLang="zh-CN"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rPr>
              <a:t>+</a:t>
            </a:r>
            <a:r>
              <a:rPr lang="zh-CN" altLang="en-US"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rPr>
              <a:t>单击添加标题</a:t>
            </a:r>
            <a:endParaRPr lang="en-US" altLang="zh-CN"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14" name="空心弧 13"/>
          <p:cNvSpPr/>
          <p:nvPr/>
        </p:nvSpPr>
        <p:spPr>
          <a:xfrm>
            <a:off x="6826275" y="1353149"/>
            <a:ext cx="1584987" cy="1577844"/>
          </a:xfrm>
          <a:prstGeom prst="blockArc">
            <a:avLst>
              <a:gd name="adj1" fmla="val 19498456"/>
              <a:gd name="adj2" fmla="val 10691500"/>
              <a:gd name="adj3" fmla="val 6227"/>
            </a:avLst>
          </a:prstGeom>
          <a:solidFill>
            <a:srgbClr val="C9191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solidFill>
                <a:schemeClr val="tx1">
                  <a:lumMod val="75000"/>
                  <a:lumOff val="25000"/>
                </a:schemeClr>
              </a:solidFill>
              <a:latin typeface="Segoe UI Light" panose="020B0502040204020203" pitchFamily="34" charset="0"/>
              <a:cs typeface="Segoe UI Light" panose="020B0502040204020203" pitchFamily="34" charset="0"/>
            </a:endParaRPr>
          </a:p>
        </p:txBody>
      </p:sp>
      <p:sp>
        <p:nvSpPr>
          <p:cNvPr id="15" name="矩形 14"/>
          <p:cNvSpPr/>
          <p:nvPr/>
        </p:nvSpPr>
        <p:spPr>
          <a:xfrm>
            <a:off x="7181227" y="1838741"/>
            <a:ext cx="875083" cy="606659"/>
          </a:xfrm>
          <a:prstGeom prst="rect">
            <a:avLst/>
          </a:prstGeom>
        </p:spPr>
        <p:txBody>
          <a:bodyPr wrap="none" lIns="67391" tIns="33696" rIns="67391" bIns="33696" anchor="ctr">
            <a:spAutoFit/>
          </a:bodyPr>
          <a:lstStyle/>
          <a:p>
            <a:pPr lvl="0" algn="ctr"/>
            <a:r>
              <a:rPr lang="en-US" altLang="zh-CN" sz="3500" dirty="0">
                <a:solidFill>
                  <a:schemeClr val="tx1">
                    <a:lumMod val="75000"/>
                    <a:lumOff val="25000"/>
                  </a:schemeClr>
                </a:solidFill>
                <a:latin typeface="Segoe UI Light" panose="020B0502040204020203" pitchFamily="34" charset="0"/>
                <a:cs typeface="Segoe UI Light" panose="020B0502040204020203" pitchFamily="34" charset="0"/>
              </a:rPr>
              <a:t>54</a:t>
            </a:r>
            <a:r>
              <a:rPr lang="en-US" altLang="zh-CN" sz="2100" dirty="0">
                <a:solidFill>
                  <a:schemeClr val="tx1">
                    <a:lumMod val="75000"/>
                    <a:lumOff val="25000"/>
                  </a:schemeClr>
                </a:solidFill>
                <a:latin typeface="Segoe UI Light" panose="020B0502040204020203" pitchFamily="34" charset="0"/>
                <a:cs typeface="Segoe UI Light" panose="020B0502040204020203" pitchFamily="34" charset="0"/>
              </a:rPr>
              <a:t>%</a:t>
            </a:r>
            <a:endParaRPr lang="en-US" altLang="zh-CN" sz="2100" dirty="0">
              <a:solidFill>
                <a:schemeClr val="tx1">
                  <a:lumMod val="75000"/>
                  <a:lumOff val="25000"/>
                </a:schemeClr>
              </a:solidFill>
              <a:latin typeface="Segoe UI Light" panose="020B0502040204020203" pitchFamily="34" charset="0"/>
              <a:cs typeface="Segoe UI Light" panose="020B0502040204020203" pitchFamily="34" charset="0"/>
            </a:endParaRPr>
          </a:p>
        </p:txBody>
      </p:sp>
      <p:sp>
        <p:nvSpPr>
          <p:cNvPr id="16" name="矩形 15"/>
          <p:cNvSpPr/>
          <p:nvPr/>
        </p:nvSpPr>
        <p:spPr>
          <a:xfrm>
            <a:off x="6741972" y="3537501"/>
            <a:ext cx="1753591" cy="594348"/>
          </a:xfrm>
          <a:prstGeom prst="rect">
            <a:avLst/>
          </a:prstGeom>
        </p:spPr>
        <p:txBody>
          <a:bodyPr wrap="square" lIns="67391" tIns="33696" rIns="67391" bIns="33696">
            <a:spAutoFit/>
          </a:bodyPr>
          <a:lstStyle/>
          <a:p>
            <a:pPr algn="ctr">
              <a:lnSpc>
                <a:spcPct val="114000"/>
              </a:lnSpc>
            </a:pPr>
            <a:r>
              <a:rPr lang="zh-CN" altLang="en-US" sz="1000" dirty="0">
                <a:latin typeface="Segoe UI Light" panose="020B0502040204020203" pitchFamily="34" charset="0"/>
                <a:cs typeface="Segoe UI Light" panose="020B0502040204020203" pitchFamily="34" charset="0"/>
              </a:rPr>
              <a:t>单击添加文本内容单击添加文本内容单击添加文本内容单击添加文本内容</a:t>
            </a:r>
            <a:endParaRPr lang="en-US" altLang="zh-CN" sz="1000" dirty="0">
              <a:latin typeface="Segoe UI Light" panose="020B0502040204020203" pitchFamily="34" charset="0"/>
              <a:cs typeface="Segoe UI Light" panose="020B0502040204020203" pitchFamily="34" charset="0"/>
            </a:endParaRPr>
          </a:p>
        </p:txBody>
      </p:sp>
      <p:sp>
        <p:nvSpPr>
          <p:cNvPr id="17" name="矩形 16"/>
          <p:cNvSpPr/>
          <p:nvPr/>
        </p:nvSpPr>
        <p:spPr>
          <a:xfrm>
            <a:off x="6875053" y="3245038"/>
            <a:ext cx="1487430" cy="314271"/>
          </a:xfrm>
          <a:prstGeom prst="rect">
            <a:avLst/>
          </a:prstGeom>
        </p:spPr>
        <p:txBody>
          <a:bodyPr wrap="none" lIns="67391" tIns="33696" rIns="67391" bIns="33696">
            <a:spAutoFit/>
          </a:bodyPr>
          <a:lstStyle/>
          <a:p>
            <a:pPr algn="ctr"/>
            <a:r>
              <a:rPr lang="en-US" altLang="zh-CN"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rPr>
              <a:t>+</a:t>
            </a:r>
            <a:r>
              <a:rPr lang="zh-CN" altLang="en-US"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rPr>
              <a:t>单击添加标题</a:t>
            </a:r>
            <a:endParaRPr lang="en-US" altLang="zh-CN"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18" name="矩形 17"/>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333">
        <p14:ferris dir="l"/>
      </p:transition>
    </mc:Choice>
    <mc:Fallback>
      <p:transition spd="slow" advTm="3333">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772370" y="3045748"/>
            <a:ext cx="3467616" cy="584775"/>
          </a:xfrm>
          <a:prstGeom prst="rect">
            <a:avLst/>
          </a:prstGeom>
          <a:noFill/>
        </p:spPr>
        <p:txBody>
          <a:bodyPr wrap="none" rtlCol="0">
            <a:spAutoFit/>
          </a:bodyPr>
          <a:lstStyle/>
          <a:p>
            <a:r>
              <a:rPr lang="zh-CN" altLang="en-US" sz="3200" dirty="0">
                <a:latin typeface="方正兰亭准黑_GBK" panose="02000000000000000000" pitchFamily="2" charset="-122"/>
                <a:ea typeface="方正兰亭准黑_GBK" panose="02000000000000000000" pitchFamily="2" charset="-122"/>
              </a:rPr>
              <a:t>单击添加文字标题</a:t>
            </a:r>
            <a:endParaRPr lang="zh-CN" altLang="en-US" sz="3200" dirty="0">
              <a:latin typeface="方正兰亭准黑_GBK" panose="02000000000000000000" pitchFamily="2" charset="-122"/>
              <a:ea typeface="方正兰亭准黑_GBK" panose="02000000000000000000" pitchFamily="2" charset="-122"/>
            </a:endParaRPr>
          </a:p>
        </p:txBody>
      </p:sp>
      <p:sp>
        <p:nvSpPr>
          <p:cNvPr id="16" name="椭圆 15"/>
          <p:cNvSpPr/>
          <p:nvPr/>
        </p:nvSpPr>
        <p:spPr>
          <a:xfrm>
            <a:off x="3590053" y="1090739"/>
            <a:ext cx="1656184" cy="1656184"/>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准黑_GBK" panose="02000000000000000000" pitchFamily="2" charset="-122"/>
              <a:ea typeface="方正兰亭准黑_GBK" panose="02000000000000000000" pitchFamily="2" charset="-122"/>
            </a:endParaRPr>
          </a:p>
        </p:txBody>
      </p:sp>
      <p:sp>
        <p:nvSpPr>
          <p:cNvPr id="17" name="TextBox 16"/>
          <p:cNvSpPr txBox="1"/>
          <p:nvPr/>
        </p:nvSpPr>
        <p:spPr>
          <a:xfrm>
            <a:off x="3996506" y="1224012"/>
            <a:ext cx="809837" cy="1323439"/>
          </a:xfrm>
          <a:prstGeom prst="rect">
            <a:avLst/>
          </a:prstGeom>
          <a:noFill/>
        </p:spPr>
        <p:txBody>
          <a:bodyPr wrap="none" rtlCol="0">
            <a:spAutoFit/>
          </a:bodyPr>
          <a:lstStyle/>
          <a:p>
            <a:r>
              <a:rPr lang="en-US" altLang="zh-CN" sz="8000" dirty="0">
                <a:solidFill>
                  <a:schemeClr val="bg1"/>
                </a:solidFill>
                <a:latin typeface="方正兰亭准黑_GBK" panose="02000000000000000000" pitchFamily="2" charset="-122"/>
                <a:ea typeface="方正兰亭准黑_GBK" panose="02000000000000000000" pitchFamily="2" charset="-122"/>
              </a:rPr>
              <a:t>4</a:t>
            </a:r>
            <a:endParaRPr lang="zh-CN" altLang="en-US" sz="8000" dirty="0">
              <a:solidFill>
                <a:schemeClr val="bg1"/>
              </a:solidFill>
              <a:latin typeface="方正兰亭准黑_GBK" panose="02000000000000000000" pitchFamily="2" charset="-122"/>
              <a:ea typeface="方正兰亭准黑_GBK"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6241">
        <p14:ferris dir="l"/>
      </p:transition>
    </mc:Choice>
    <mc:Fallback>
      <p:transition spd="slow" advTm="6241">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4"/>
          <p:cNvSpPr/>
          <p:nvPr/>
        </p:nvSpPr>
        <p:spPr>
          <a:xfrm>
            <a:off x="0" y="1171406"/>
            <a:ext cx="9001125" cy="2132799"/>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p>
            <a:pPr algn="ctr" eaLnBrk="1" fontAlgn="auto" hangingPunct="1">
              <a:spcBef>
                <a:spcPts val="0"/>
              </a:spcBef>
              <a:spcAft>
                <a:spcPts val="0"/>
              </a:spcAft>
              <a:defRPr/>
            </a:pPr>
            <a:endParaRPr lang="en-US"/>
          </a:p>
        </p:txBody>
      </p:sp>
      <p:pic>
        <p:nvPicPr>
          <p:cNvPr id="3" name="Picture 2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3319165" y="1478259"/>
            <a:ext cx="5146347" cy="2946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993576" y="1680252"/>
            <a:ext cx="3786952" cy="2384144"/>
          </a:xfrm>
          <a:prstGeom prst="rect">
            <a:avLst/>
          </a:prstGeom>
          <a:blipFill>
            <a:blip r:embed="rId2" cstate="print"/>
            <a:srcRect/>
            <a:stretch>
              <a:fillRect t="-5000" b="-5000"/>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5" name="Right Triangle 23"/>
          <p:cNvSpPr/>
          <p:nvPr/>
        </p:nvSpPr>
        <p:spPr>
          <a:xfrm rot="10800000">
            <a:off x="6414474" y="1684771"/>
            <a:ext cx="1364233" cy="2119965"/>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300"/>
          </a:p>
        </p:txBody>
      </p:sp>
      <p:sp>
        <p:nvSpPr>
          <p:cNvPr id="6" name="TextBox 25"/>
          <p:cNvSpPr txBox="1">
            <a:spLocks noChangeArrowheads="1"/>
          </p:cNvSpPr>
          <p:nvPr/>
        </p:nvSpPr>
        <p:spPr bwMode="auto">
          <a:xfrm>
            <a:off x="618828" y="3360209"/>
            <a:ext cx="1367204"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200" b="1" dirty="0">
                <a:solidFill>
                  <a:schemeClr val="accent2"/>
                </a:solidFill>
                <a:latin typeface="微软雅黑" panose="020B0503020204020204" pitchFamily="34" charset="-122"/>
                <a:ea typeface="微软雅黑" panose="020B0503020204020204" pitchFamily="34" charset="-122"/>
              </a:rPr>
              <a:t>这里输入标题文字</a:t>
            </a:r>
            <a:endParaRPr lang="zh-CN" altLang="en-US" sz="1200" b="1" dirty="0">
              <a:solidFill>
                <a:schemeClr val="accent2"/>
              </a:solidFill>
              <a:latin typeface="微软雅黑" panose="020B0503020204020204" pitchFamily="34" charset="-122"/>
              <a:ea typeface="微软雅黑" panose="020B0503020204020204" pitchFamily="34" charset="-122"/>
            </a:endParaRPr>
          </a:p>
        </p:txBody>
      </p:sp>
      <p:sp>
        <p:nvSpPr>
          <p:cNvPr id="7" name="Rectangle 26"/>
          <p:cNvSpPr/>
          <p:nvPr/>
        </p:nvSpPr>
        <p:spPr>
          <a:xfrm>
            <a:off x="618827" y="3552721"/>
            <a:ext cx="2545631" cy="1176046"/>
          </a:xfrm>
          <a:prstGeom prst="rect">
            <a:avLst/>
          </a:prstGeom>
        </p:spPr>
        <p:txBody>
          <a:bodyPr lIns="67391" tIns="33696" rIns="67391" bIns="33696">
            <a:spAutoFit/>
          </a:bodyPr>
          <a:lstStyle/>
          <a:p>
            <a:pPr algn="just" eaLnBrk="1" fontAlgn="auto" hangingPunct="1">
              <a:lnSpc>
                <a:spcPct val="150000"/>
              </a:lnSpc>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a:t>
            </a:r>
            <a:r>
              <a:rPr lang="zh-CN" altLang="en-US" sz="1200" b="1" kern="1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这里输入标题文字这里输入标题文字</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a:t>
            </a:r>
            <a:r>
              <a:rPr lang="zh-CN" altLang="en-US" sz="1200" b="1" kern="1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这里输入标题文字这里输入标</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题</a:t>
            </a:r>
            <a:endParaRPr lang="zh-CN" altLang="zh-CN" sz="1200" b="1" kern="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TextBox 27"/>
          <p:cNvSpPr txBox="1"/>
          <p:nvPr/>
        </p:nvSpPr>
        <p:spPr>
          <a:xfrm>
            <a:off x="1030945" y="1890118"/>
            <a:ext cx="1982758" cy="414299"/>
          </a:xfrm>
          <a:prstGeom prst="rect">
            <a:avLst/>
          </a:prstGeom>
          <a:noFill/>
        </p:spPr>
        <p:txBody>
          <a:bodyPr wrap="none" lIns="67391" tIns="33696" rIns="67391" bIns="33696">
            <a:spAutoFit/>
          </a:bodyPr>
          <a:lstStyle/>
          <a:p>
            <a:pPr algn="just" eaLnBrk="1" fontAlgn="auto" hangingPunct="1">
              <a:lnSpc>
                <a:spcPct val="125000"/>
              </a:lnSpc>
              <a:spcBef>
                <a:spcPts val="885"/>
              </a:spcBef>
              <a:spcAft>
                <a:spcPts val="0"/>
              </a:spcAft>
              <a:defRPr/>
            </a:pPr>
            <a:r>
              <a:rPr lang="zh-CN" altLang="en-US" b="1" kern="100" dirty="0">
                <a:solidFill>
                  <a:schemeClr val="bg1"/>
                </a:solidFill>
                <a:latin typeface="微软雅黑" panose="020B0503020204020204" pitchFamily="34" charset="-122"/>
                <a:ea typeface="微软雅黑" panose="020B0503020204020204" pitchFamily="34" charset="-122"/>
              </a:rPr>
              <a:t>这里输入标题文字</a:t>
            </a:r>
            <a:endParaRPr lang="zh-CN" altLang="zh-CN" b="1" kern="100" dirty="0">
              <a:solidFill>
                <a:schemeClr val="bg1"/>
              </a:solidFill>
              <a:latin typeface="微软雅黑" panose="020B0503020204020204" pitchFamily="34" charset="-122"/>
              <a:ea typeface="微软雅黑" panose="020B0503020204020204" pitchFamily="34" charset="-122"/>
            </a:endParaRPr>
          </a:p>
        </p:txBody>
      </p:sp>
      <p:sp>
        <p:nvSpPr>
          <p:cNvPr id="9" name="Freeform 52"/>
          <p:cNvSpPr>
            <a:spLocks noEditPoints="1"/>
          </p:cNvSpPr>
          <p:nvPr/>
        </p:nvSpPr>
        <p:spPr bwMode="auto">
          <a:xfrm>
            <a:off x="2495235" y="2362647"/>
            <a:ext cx="371530" cy="369856"/>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4"/>
              <a:gd name="T82" fmla="*/ 0 h 144"/>
              <a:gd name="T83" fmla="*/ 144 w 144"/>
              <a:gd name="T84" fmla="*/ 144 h 14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lstStyle/>
          <a:p>
            <a:endParaRPr lang="zh-CN" altLang="en-US"/>
          </a:p>
        </p:txBody>
      </p:sp>
      <p:sp>
        <p:nvSpPr>
          <p:cNvPr id="10" name="Freeform 44"/>
          <p:cNvSpPr>
            <a:spLocks noEditPoints="1"/>
          </p:cNvSpPr>
          <p:nvPr/>
        </p:nvSpPr>
        <p:spPr bwMode="auto">
          <a:xfrm>
            <a:off x="935273" y="2359147"/>
            <a:ext cx="376219" cy="375690"/>
          </a:xfrm>
          <a:custGeom>
            <a:avLst/>
            <a:gdLst>
              <a:gd name="T0" fmla="*/ 2147483647 w 146"/>
              <a:gd name="T1" fmla="*/ 0 h 146"/>
              <a:gd name="T2" fmla="*/ 0 w 146"/>
              <a:gd name="T3" fmla="*/ 2147483647 h 146"/>
              <a:gd name="T4" fmla="*/ 2147483647 w 146"/>
              <a:gd name="T5" fmla="*/ 2147483647 h 146"/>
              <a:gd name="T6" fmla="*/ 2147483647 w 146"/>
              <a:gd name="T7" fmla="*/ 2147483647 h 146"/>
              <a:gd name="T8" fmla="*/ 2147483647 w 146"/>
              <a:gd name="T9" fmla="*/ 0 h 146"/>
              <a:gd name="T10" fmla="*/ 2147483647 w 146"/>
              <a:gd name="T11" fmla="*/ 2147483647 h 146"/>
              <a:gd name="T12" fmla="*/ 2147483647 w 146"/>
              <a:gd name="T13" fmla="*/ 2147483647 h 146"/>
              <a:gd name="T14" fmla="*/ 2147483647 w 146"/>
              <a:gd name="T15" fmla="*/ 2147483647 h 146"/>
              <a:gd name="T16" fmla="*/ 2147483647 w 146"/>
              <a:gd name="T17" fmla="*/ 2147483647 h 146"/>
              <a:gd name="T18" fmla="*/ 2147483647 w 146"/>
              <a:gd name="T19" fmla="*/ 2147483647 h 146"/>
              <a:gd name="T20" fmla="*/ 2147483647 w 146"/>
              <a:gd name="T21" fmla="*/ 2147483647 h 146"/>
              <a:gd name="T22" fmla="*/ 2147483647 w 146"/>
              <a:gd name="T23" fmla="*/ 2147483647 h 146"/>
              <a:gd name="T24" fmla="*/ 2147483647 w 146"/>
              <a:gd name="T25" fmla="*/ 2147483647 h 146"/>
              <a:gd name="T26" fmla="*/ 2147483647 w 146"/>
              <a:gd name="T27" fmla="*/ 2147483647 h 146"/>
              <a:gd name="T28" fmla="*/ 2147483647 w 146"/>
              <a:gd name="T29" fmla="*/ 2147483647 h 146"/>
              <a:gd name="T30" fmla="*/ 2147483647 w 146"/>
              <a:gd name="T31" fmla="*/ 2147483647 h 1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6"/>
              <a:gd name="T49" fmla="*/ 0 h 146"/>
              <a:gd name="T50" fmla="*/ 146 w 146"/>
              <a:gd name="T51" fmla="*/ 146 h 14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lstStyle/>
          <a:p>
            <a:endParaRPr lang="zh-CN" altLang="en-US"/>
          </a:p>
        </p:txBody>
      </p:sp>
      <p:sp>
        <p:nvSpPr>
          <p:cNvPr id="11" name="Freeform 45"/>
          <p:cNvSpPr>
            <a:spLocks noEditPoints="1"/>
          </p:cNvSpPr>
          <p:nvPr/>
        </p:nvSpPr>
        <p:spPr bwMode="auto">
          <a:xfrm>
            <a:off x="1718183" y="2362647"/>
            <a:ext cx="370359" cy="369856"/>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4"/>
              <a:gd name="T61" fmla="*/ 0 h 144"/>
              <a:gd name="T62" fmla="*/ 144 w 144"/>
              <a:gd name="T63" fmla="*/ 144 h 14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lstStyle/>
          <a:p>
            <a:endParaRPr lang="zh-CN" altLang="en-US"/>
          </a:p>
        </p:txBody>
      </p:sp>
      <p:sp>
        <p:nvSpPr>
          <p:cNvPr id="12" name="矩形 11"/>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4194">
        <p14:ferris dir="l"/>
      </p:transition>
    </mc:Choice>
    <mc:Fallback>
      <p:transition spd="slow" advTm="4194">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1"/>
          <p:cNvPicPr>
            <a:picLocks noChangeAspect="1"/>
          </p:cNvPicPr>
          <p:nvPr/>
        </p:nvPicPr>
        <p:blipFill>
          <a:blip r:embed="rId1" cstate="print"/>
          <a:stretch>
            <a:fillRect/>
          </a:stretch>
        </p:blipFill>
        <p:spPr>
          <a:xfrm>
            <a:off x="2348974" y="996644"/>
            <a:ext cx="4303178" cy="2419568"/>
          </a:xfrm>
          <a:prstGeom prst="rect">
            <a:avLst/>
          </a:prstGeom>
          <a:effectLst>
            <a:reflection stA="14000" endPos="12000" dist="63500" dir="5400000" sy="-100000" algn="bl" rotWithShape="0"/>
          </a:effectLst>
        </p:spPr>
      </p:pic>
      <p:sp>
        <p:nvSpPr>
          <p:cNvPr id="3" name="矩形 2"/>
          <p:cNvSpPr/>
          <p:nvPr/>
        </p:nvSpPr>
        <p:spPr>
          <a:xfrm>
            <a:off x="2896523" y="1157957"/>
            <a:ext cx="3208065" cy="2073622"/>
          </a:xfrm>
          <a:prstGeom prst="rect">
            <a:avLst/>
          </a:prstGeom>
          <a:blipFill>
            <a:blip r:embed="rId2" cstate="print"/>
            <a:srcRect/>
            <a:stretch>
              <a:fillRect t="-5000" b="-5000"/>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4" name="Right Triangle 23"/>
          <p:cNvSpPr/>
          <p:nvPr/>
        </p:nvSpPr>
        <p:spPr>
          <a:xfrm rot="10800000">
            <a:off x="4999844" y="1157405"/>
            <a:ext cx="1094668" cy="1828281"/>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300"/>
          </a:p>
        </p:txBody>
      </p:sp>
      <p:sp>
        <p:nvSpPr>
          <p:cNvPr id="5" name="Rectangle 24"/>
          <p:cNvSpPr/>
          <p:nvPr/>
        </p:nvSpPr>
        <p:spPr>
          <a:xfrm>
            <a:off x="850887" y="3528220"/>
            <a:ext cx="1729904" cy="983561"/>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p>
            <a:pPr algn="ctr" eaLnBrk="1" fontAlgn="auto" hangingPunct="1">
              <a:spcBef>
                <a:spcPts val="0"/>
              </a:spcBef>
              <a:spcAft>
                <a:spcPts val="0"/>
              </a:spcAft>
              <a:defRPr/>
            </a:pPr>
            <a:endParaRPr lang="en-US" sz="2100">
              <a:latin typeface="Impact" panose="020B0806030902050204" pitchFamily="34" charset="0"/>
            </a:endParaRPr>
          </a:p>
        </p:txBody>
      </p:sp>
      <p:sp>
        <p:nvSpPr>
          <p:cNvPr id="6" name="Rectangle 27"/>
          <p:cNvSpPr/>
          <p:nvPr/>
        </p:nvSpPr>
        <p:spPr>
          <a:xfrm>
            <a:off x="2707369" y="3528220"/>
            <a:ext cx="1729904" cy="983561"/>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p>
            <a:pPr algn="ctr" eaLnBrk="1" fontAlgn="auto" hangingPunct="1">
              <a:spcBef>
                <a:spcPts val="0"/>
              </a:spcBef>
              <a:spcAft>
                <a:spcPts val="0"/>
              </a:spcAft>
              <a:defRPr/>
            </a:pPr>
            <a:endParaRPr lang="en-US"/>
          </a:p>
        </p:txBody>
      </p:sp>
      <p:sp>
        <p:nvSpPr>
          <p:cNvPr id="7" name="Rectangle 28"/>
          <p:cNvSpPr/>
          <p:nvPr/>
        </p:nvSpPr>
        <p:spPr>
          <a:xfrm>
            <a:off x="4563852" y="3528220"/>
            <a:ext cx="1729904" cy="983561"/>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p>
            <a:pPr algn="ctr" eaLnBrk="1" fontAlgn="auto" hangingPunct="1">
              <a:spcBef>
                <a:spcPts val="0"/>
              </a:spcBef>
              <a:spcAft>
                <a:spcPts val="0"/>
              </a:spcAft>
              <a:defRPr/>
            </a:pPr>
            <a:endParaRPr lang="en-US" sz="2100">
              <a:latin typeface="Impact" panose="020B0806030902050204" pitchFamily="34" charset="0"/>
            </a:endParaRPr>
          </a:p>
        </p:txBody>
      </p:sp>
      <p:sp>
        <p:nvSpPr>
          <p:cNvPr id="8" name="Rectangle 29"/>
          <p:cNvSpPr/>
          <p:nvPr/>
        </p:nvSpPr>
        <p:spPr>
          <a:xfrm>
            <a:off x="6420334" y="3528220"/>
            <a:ext cx="1729904" cy="983561"/>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p>
            <a:pPr algn="ctr" eaLnBrk="1" fontAlgn="auto" hangingPunct="1">
              <a:spcBef>
                <a:spcPts val="0"/>
              </a:spcBef>
              <a:spcAft>
                <a:spcPts val="0"/>
              </a:spcAft>
              <a:defRPr/>
            </a:pPr>
            <a:endParaRPr lang="en-US"/>
          </a:p>
        </p:txBody>
      </p:sp>
      <p:sp>
        <p:nvSpPr>
          <p:cNvPr id="9" name="TextBox 31"/>
          <p:cNvSpPr txBox="1">
            <a:spLocks noChangeArrowheads="1"/>
          </p:cNvSpPr>
          <p:nvPr/>
        </p:nvSpPr>
        <p:spPr bwMode="auto">
          <a:xfrm>
            <a:off x="1066692" y="2437319"/>
            <a:ext cx="1376822" cy="31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zh-CN" altLang="en-US" b="1" dirty="0">
                <a:solidFill>
                  <a:srgbClr val="2A3B4B"/>
                </a:solidFill>
                <a:latin typeface="Segoe UI" panose="020B0502040204020203" pitchFamily="34" charset="0"/>
                <a:cs typeface="Segoe UI" panose="020B0502040204020203" pitchFamily="34" charset="0"/>
              </a:rPr>
              <a:t>单击添加标题</a:t>
            </a:r>
            <a:endParaRPr lang="en-US" altLang="zh-CN" b="1" dirty="0">
              <a:solidFill>
                <a:srgbClr val="2A3B4B"/>
              </a:solidFill>
              <a:latin typeface="Segoe UI" panose="020B0502040204020203" pitchFamily="34" charset="0"/>
              <a:cs typeface="Segoe UI" panose="020B0502040204020203" pitchFamily="34" charset="0"/>
            </a:endParaRPr>
          </a:p>
        </p:txBody>
      </p:sp>
      <p:sp>
        <p:nvSpPr>
          <p:cNvPr id="10" name="TextBox 32"/>
          <p:cNvSpPr txBox="1">
            <a:spLocks noChangeArrowheads="1"/>
          </p:cNvSpPr>
          <p:nvPr/>
        </p:nvSpPr>
        <p:spPr bwMode="auto">
          <a:xfrm>
            <a:off x="6557613" y="2437319"/>
            <a:ext cx="1376822" cy="31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zh-CN" altLang="en-US" b="1" dirty="0">
                <a:solidFill>
                  <a:srgbClr val="2A3B4B"/>
                </a:solidFill>
                <a:latin typeface="Segoe UI" panose="020B0502040204020203" pitchFamily="34" charset="0"/>
                <a:cs typeface="Segoe UI" panose="020B0502040204020203" pitchFamily="34" charset="0"/>
              </a:rPr>
              <a:t>单击添加标题</a:t>
            </a:r>
            <a:endParaRPr lang="en-US" altLang="zh-CN" b="1" dirty="0">
              <a:solidFill>
                <a:srgbClr val="2A3B4B"/>
              </a:solidFill>
              <a:latin typeface="Segoe UI" panose="020B0502040204020203" pitchFamily="34" charset="0"/>
              <a:cs typeface="Segoe UI" panose="020B0502040204020203" pitchFamily="34" charset="0"/>
            </a:endParaRPr>
          </a:p>
        </p:txBody>
      </p:sp>
      <p:sp>
        <p:nvSpPr>
          <p:cNvPr id="11" name="TextBox 33"/>
          <p:cNvSpPr txBox="1">
            <a:spLocks noChangeArrowheads="1"/>
          </p:cNvSpPr>
          <p:nvPr/>
        </p:nvSpPr>
        <p:spPr bwMode="auto">
          <a:xfrm>
            <a:off x="6601684" y="4133757"/>
            <a:ext cx="1367205"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zh-CN" altLang="en-US" sz="1200" b="1" dirty="0">
                <a:solidFill>
                  <a:schemeClr val="bg1"/>
                </a:solidFill>
                <a:latin typeface="Segoe UI" panose="020B0502040204020203" pitchFamily="34" charset="0"/>
                <a:cs typeface="Segoe UI" panose="020B0502040204020203" pitchFamily="34" charset="0"/>
              </a:rPr>
              <a:t>单击添加文本内容</a:t>
            </a:r>
            <a:endParaRPr lang="en-US" altLang="zh-CN" sz="1200" b="1" dirty="0">
              <a:solidFill>
                <a:schemeClr val="bg1"/>
              </a:solidFill>
              <a:latin typeface="Segoe UI" panose="020B0502040204020203" pitchFamily="34" charset="0"/>
              <a:cs typeface="Segoe UI" panose="020B0502040204020203" pitchFamily="34" charset="0"/>
            </a:endParaRPr>
          </a:p>
        </p:txBody>
      </p:sp>
      <p:sp>
        <p:nvSpPr>
          <p:cNvPr id="12" name="TextBox 34"/>
          <p:cNvSpPr txBox="1">
            <a:spLocks noChangeArrowheads="1"/>
          </p:cNvSpPr>
          <p:nvPr/>
        </p:nvSpPr>
        <p:spPr bwMode="auto">
          <a:xfrm>
            <a:off x="4747546" y="4133757"/>
            <a:ext cx="1367205"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zh-CN" altLang="en-US" sz="1200" b="1" dirty="0">
                <a:solidFill>
                  <a:schemeClr val="bg1"/>
                </a:solidFill>
                <a:latin typeface="Segoe UI" panose="020B0502040204020203" pitchFamily="34" charset="0"/>
                <a:cs typeface="Segoe UI" panose="020B0502040204020203" pitchFamily="34" charset="0"/>
              </a:rPr>
              <a:t>单击添加文本内容</a:t>
            </a:r>
            <a:endParaRPr lang="en-US" altLang="zh-CN" sz="1200" b="1" dirty="0">
              <a:solidFill>
                <a:schemeClr val="bg1"/>
              </a:solidFill>
              <a:latin typeface="Segoe UI" panose="020B0502040204020203" pitchFamily="34" charset="0"/>
              <a:cs typeface="Segoe UI" panose="020B0502040204020203" pitchFamily="34" charset="0"/>
            </a:endParaRPr>
          </a:p>
        </p:txBody>
      </p:sp>
      <p:sp>
        <p:nvSpPr>
          <p:cNvPr id="13" name="TextBox 35"/>
          <p:cNvSpPr txBox="1">
            <a:spLocks noChangeArrowheads="1"/>
          </p:cNvSpPr>
          <p:nvPr/>
        </p:nvSpPr>
        <p:spPr bwMode="auto">
          <a:xfrm>
            <a:off x="2892823" y="4133757"/>
            <a:ext cx="1367205"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zh-CN" altLang="en-US" sz="1200" b="1" dirty="0">
                <a:solidFill>
                  <a:schemeClr val="bg1"/>
                </a:solidFill>
                <a:latin typeface="Segoe UI" panose="020B0502040204020203" pitchFamily="34" charset="0"/>
                <a:cs typeface="Segoe UI" panose="020B0502040204020203" pitchFamily="34" charset="0"/>
              </a:rPr>
              <a:t>单击添加文本内容</a:t>
            </a:r>
            <a:endParaRPr lang="en-US" altLang="zh-CN" sz="1200" b="1" dirty="0">
              <a:solidFill>
                <a:schemeClr val="bg1"/>
              </a:solidFill>
              <a:latin typeface="Segoe UI" panose="020B0502040204020203" pitchFamily="34" charset="0"/>
              <a:cs typeface="Segoe UI" panose="020B0502040204020203" pitchFamily="34" charset="0"/>
            </a:endParaRPr>
          </a:p>
        </p:txBody>
      </p:sp>
      <p:sp>
        <p:nvSpPr>
          <p:cNvPr id="14" name="TextBox 40"/>
          <p:cNvSpPr txBox="1">
            <a:spLocks noChangeArrowheads="1"/>
          </p:cNvSpPr>
          <p:nvPr/>
        </p:nvSpPr>
        <p:spPr bwMode="auto">
          <a:xfrm>
            <a:off x="1038685" y="4133757"/>
            <a:ext cx="1367205"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zh-CN" altLang="en-US" sz="1200" b="1" dirty="0">
                <a:solidFill>
                  <a:schemeClr val="bg1"/>
                </a:solidFill>
                <a:latin typeface="Segoe UI" panose="020B0502040204020203" pitchFamily="34" charset="0"/>
                <a:cs typeface="Segoe UI" panose="020B0502040204020203" pitchFamily="34" charset="0"/>
              </a:rPr>
              <a:t>单击添加文本内容</a:t>
            </a:r>
            <a:endParaRPr lang="en-US" altLang="zh-CN" sz="1200" b="1" dirty="0">
              <a:solidFill>
                <a:schemeClr val="bg1"/>
              </a:solidFill>
              <a:latin typeface="Segoe UI" panose="020B0502040204020203" pitchFamily="34" charset="0"/>
              <a:cs typeface="Segoe UI" panose="020B0502040204020203" pitchFamily="34" charset="0"/>
            </a:endParaRPr>
          </a:p>
        </p:txBody>
      </p:sp>
      <p:sp>
        <p:nvSpPr>
          <p:cNvPr id="15" name="Freeform 127"/>
          <p:cNvSpPr>
            <a:spLocks noEditPoints="1"/>
          </p:cNvSpPr>
          <p:nvPr/>
        </p:nvSpPr>
        <p:spPr bwMode="auto">
          <a:xfrm>
            <a:off x="1523629" y="1958955"/>
            <a:ext cx="461776" cy="471363"/>
          </a:xfrm>
          <a:custGeom>
            <a:avLst/>
            <a:gdLst>
              <a:gd name="T0" fmla="*/ 2147483647 w 129"/>
              <a:gd name="T1" fmla="*/ 2147483647 h 132"/>
              <a:gd name="T2" fmla="*/ 2147483647 w 129"/>
              <a:gd name="T3" fmla="*/ 2147483647 h 132"/>
              <a:gd name="T4" fmla="*/ 2147483647 w 129"/>
              <a:gd name="T5" fmla="*/ 2147483647 h 132"/>
              <a:gd name="T6" fmla="*/ 2147483647 w 129"/>
              <a:gd name="T7" fmla="*/ 2147483647 h 132"/>
              <a:gd name="T8" fmla="*/ 2147483647 w 129"/>
              <a:gd name="T9" fmla="*/ 2147483647 h 132"/>
              <a:gd name="T10" fmla="*/ 2147483647 w 129"/>
              <a:gd name="T11" fmla="*/ 2147483647 h 132"/>
              <a:gd name="T12" fmla="*/ 2147483647 w 129"/>
              <a:gd name="T13" fmla="*/ 2147483647 h 132"/>
              <a:gd name="T14" fmla="*/ 2147483647 w 129"/>
              <a:gd name="T15" fmla="*/ 2147483647 h 132"/>
              <a:gd name="T16" fmla="*/ 2147483647 w 129"/>
              <a:gd name="T17" fmla="*/ 2147483647 h 132"/>
              <a:gd name="T18" fmla="*/ 2147483647 w 129"/>
              <a:gd name="T19" fmla="*/ 2147483647 h 132"/>
              <a:gd name="T20" fmla="*/ 2147483647 w 129"/>
              <a:gd name="T21" fmla="*/ 2147483647 h 132"/>
              <a:gd name="T22" fmla="*/ 2147483647 w 129"/>
              <a:gd name="T23" fmla="*/ 2147483647 h 132"/>
              <a:gd name="T24" fmla="*/ 2147483647 w 129"/>
              <a:gd name="T25" fmla="*/ 2147483647 h 132"/>
              <a:gd name="T26" fmla="*/ 2147483647 w 129"/>
              <a:gd name="T27" fmla="*/ 2147483647 h 132"/>
              <a:gd name="T28" fmla="*/ 2147483647 w 129"/>
              <a:gd name="T29" fmla="*/ 2147483647 h 132"/>
              <a:gd name="T30" fmla="*/ 2147483647 w 129"/>
              <a:gd name="T31" fmla="*/ 2147483647 h 132"/>
              <a:gd name="T32" fmla="*/ 2147483647 w 129"/>
              <a:gd name="T33" fmla="*/ 2147483647 h 132"/>
              <a:gd name="T34" fmla="*/ 2147483647 w 129"/>
              <a:gd name="T35" fmla="*/ 2147483647 h 132"/>
              <a:gd name="T36" fmla="*/ 2147483647 w 129"/>
              <a:gd name="T37" fmla="*/ 2147483647 h 132"/>
              <a:gd name="T38" fmla="*/ 2147483647 w 129"/>
              <a:gd name="T39" fmla="*/ 2147483647 h 132"/>
              <a:gd name="T40" fmla="*/ 2147483647 w 129"/>
              <a:gd name="T41" fmla="*/ 2147483647 h 132"/>
              <a:gd name="T42" fmla="*/ 2147483647 w 129"/>
              <a:gd name="T43" fmla="*/ 2147483647 h 132"/>
              <a:gd name="T44" fmla="*/ 2147483647 w 129"/>
              <a:gd name="T45" fmla="*/ 2147483647 h 132"/>
              <a:gd name="T46" fmla="*/ 2147483647 w 129"/>
              <a:gd name="T47" fmla="*/ 2147483647 h 132"/>
              <a:gd name="T48" fmla="*/ 2147483647 w 129"/>
              <a:gd name="T49" fmla="*/ 2147483647 h 132"/>
              <a:gd name="T50" fmla="*/ 2147483647 w 129"/>
              <a:gd name="T51" fmla="*/ 2147483647 h 132"/>
              <a:gd name="T52" fmla="*/ 2147483647 w 129"/>
              <a:gd name="T53" fmla="*/ 2147483647 h 132"/>
              <a:gd name="T54" fmla="*/ 2147483647 w 129"/>
              <a:gd name="T55" fmla="*/ 2147483647 h 132"/>
              <a:gd name="T56" fmla="*/ 2147483647 w 129"/>
              <a:gd name="T57" fmla="*/ 2147483647 h 132"/>
              <a:gd name="T58" fmla="*/ 2147483647 w 129"/>
              <a:gd name="T59" fmla="*/ 2147483647 h 132"/>
              <a:gd name="T60" fmla="*/ 2147483647 w 129"/>
              <a:gd name="T61" fmla="*/ 2147483647 h 132"/>
              <a:gd name="T62" fmla="*/ 2147483647 w 129"/>
              <a:gd name="T63" fmla="*/ 2147483647 h 132"/>
              <a:gd name="T64" fmla="*/ 2147483647 w 129"/>
              <a:gd name="T65" fmla="*/ 2147483647 h 132"/>
              <a:gd name="T66" fmla="*/ 2147483647 w 129"/>
              <a:gd name="T67" fmla="*/ 2147483647 h 132"/>
              <a:gd name="T68" fmla="*/ 2147483647 w 129"/>
              <a:gd name="T69" fmla="*/ 2147483647 h 132"/>
              <a:gd name="T70" fmla="*/ 2147483647 w 129"/>
              <a:gd name="T71" fmla="*/ 2147483647 h 132"/>
              <a:gd name="T72" fmla="*/ 2147483647 w 129"/>
              <a:gd name="T73" fmla="*/ 2147483647 h 132"/>
              <a:gd name="T74" fmla="*/ 2147483647 w 129"/>
              <a:gd name="T75" fmla="*/ 2147483647 h 132"/>
              <a:gd name="T76" fmla="*/ 2147483647 w 129"/>
              <a:gd name="T77" fmla="*/ 2147483647 h 132"/>
              <a:gd name="T78" fmla="*/ 2147483647 w 129"/>
              <a:gd name="T79" fmla="*/ 2147483647 h 132"/>
              <a:gd name="T80" fmla="*/ 2147483647 w 129"/>
              <a:gd name="T81" fmla="*/ 2147483647 h 132"/>
              <a:gd name="T82" fmla="*/ 2147483647 w 129"/>
              <a:gd name="T83" fmla="*/ 2147483647 h 132"/>
              <a:gd name="T84" fmla="*/ 2147483647 w 129"/>
              <a:gd name="T85" fmla="*/ 2147483647 h 132"/>
              <a:gd name="T86" fmla="*/ 2147483647 w 129"/>
              <a:gd name="T87" fmla="*/ 2147483647 h 132"/>
              <a:gd name="T88" fmla="*/ 2147483647 w 129"/>
              <a:gd name="T89" fmla="*/ 2147483647 h 1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9"/>
              <a:gd name="T136" fmla="*/ 0 h 132"/>
              <a:gd name="T137" fmla="*/ 129 w 129"/>
              <a:gd name="T138" fmla="*/ 132 h 1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9" h="132">
                <a:moveTo>
                  <a:pt x="107" y="50"/>
                </a:moveTo>
                <a:cubicBezTo>
                  <a:pt x="90" y="39"/>
                  <a:pt x="90" y="39"/>
                  <a:pt x="90" y="39"/>
                </a:cubicBezTo>
                <a:cubicBezTo>
                  <a:pt x="88" y="37"/>
                  <a:pt x="87" y="35"/>
                  <a:pt x="87" y="32"/>
                </a:cubicBezTo>
                <a:cubicBezTo>
                  <a:pt x="87" y="32"/>
                  <a:pt x="87" y="32"/>
                  <a:pt x="87" y="31"/>
                </a:cubicBezTo>
                <a:cubicBezTo>
                  <a:pt x="24" y="31"/>
                  <a:pt x="24" y="31"/>
                  <a:pt x="24" y="31"/>
                </a:cubicBezTo>
                <a:cubicBezTo>
                  <a:pt x="18" y="31"/>
                  <a:pt x="12" y="37"/>
                  <a:pt x="11" y="43"/>
                </a:cubicBezTo>
                <a:cubicBezTo>
                  <a:pt x="1" y="121"/>
                  <a:pt x="1" y="121"/>
                  <a:pt x="1" y="121"/>
                </a:cubicBezTo>
                <a:cubicBezTo>
                  <a:pt x="0" y="127"/>
                  <a:pt x="5" y="132"/>
                  <a:pt x="11" y="132"/>
                </a:cubicBezTo>
                <a:cubicBezTo>
                  <a:pt x="106" y="132"/>
                  <a:pt x="106" y="132"/>
                  <a:pt x="106" y="132"/>
                </a:cubicBezTo>
                <a:cubicBezTo>
                  <a:pt x="113" y="132"/>
                  <a:pt x="117" y="127"/>
                  <a:pt x="116" y="121"/>
                </a:cubicBezTo>
                <a:lnTo>
                  <a:pt x="107" y="50"/>
                </a:lnTo>
                <a:close/>
                <a:moveTo>
                  <a:pt x="81" y="39"/>
                </a:moveTo>
                <a:cubicBezTo>
                  <a:pt x="83" y="39"/>
                  <a:pt x="84" y="40"/>
                  <a:pt x="84" y="42"/>
                </a:cubicBezTo>
                <a:cubicBezTo>
                  <a:pt x="84" y="44"/>
                  <a:pt x="83" y="45"/>
                  <a:pt x="81" y="45"/>
                </a:cubicBezTo>
                <a:cubicBezTo>
                  <a:pt x="79" y="45"/>
                  <a:pt x="78" y="44"/>
                  <a:pt x="78" y="42"/>
                </a:cubicBezTo>
                <a:cubicBezTo>
                  <a:pt x="78" y="40"/>
                  <a:pt x="79" y="39"/>
                  <a:pt x="81" y="39"/>
                </a:cubicBezTo>
                <a:close/>
                <a:moveTo>
                  <a:pt x="38" y="39"/>
                </a:moveTo>
                <a:cubicBezTo>
                  <a:pt x="40" y="39"/>
                  <a:pt x="41" y="40"/>
                  <a:pt x="41" y="42"/>
                </a:cubicBezTo>
                <a:cubicBezTo>
                  <a:pt x="41" y="44"/>
                  <a:pt x="40" y="45"/>
                  <a:pt x="38" y="45"/>
                </a:cubicBezTo>
                <a:cubicBezTo>
                  <a:pt x="36" y="45"/>
                  <a:pt x="35" y="44"/>
                  <a:pt x="35" y="42"/>
                </a:cubicBezTo>
                <a:cubicBezTo>
                  <a:pt x="35" y="40"/>
                  <a:pt x="36" y="39"/>
                  <a:pt x="38" y="39"/>
                </a:cubicBezTo>
                <a:close/>
                <a:moveTo>
                  <a:pt x="84" y="81"/>
                </a:moveTo>
                <a:cubicBezTo>
                  <a:pt x="74" y="90"/>
                  <a:pt x="74" y="90"/>
                  <a:pt x="74" y="90"/>
                </a:cubicBezTo>
                <a:cubicBezTo>
                  <a:pt x="74" y="90"/>
                  <a:pt x="73" y="91"/>
                  <a:pt x="73" y="92"/>
                </a:cubicBezTo>
                <a:cubicBezTo>
                  <a:pt x="73" y="92"/>
                  <a:pt x="73" y="92"/>
                  <a:pt x="73" y="92"/>
                </a:cubicBezTo>
                <a:cubicBezTo>
                  <a:pt x="76" y="105"/>
                  <a:pt x="76" y="105"/>
                  <a:pt x="76" y="105"/>
                </a:cubicBezTo>
                <a:cubicBezTo>
                  <a:pt x="76" y="105"/>
                  <a:pt x="76" y="106"/>
                  <a:pt x="76" y="106"/>
                </a:cubicBezTo>
                <a:cubicBezTo>
                  <a:pt x="76" y="106"/>
                  <a:pt x="76" y="107"/>
                  <a:pt x="75" y="108"/>
                </a:cubicBezTo>
                <a:cubicBezTo>
                  <a:pt x="75" y="108"/>
                  <a:pt x="74" y="109"/>
                  <a:pt x="73" y="109"/>
                </a:cubicBezTo>
                <a:cubicBezTo>
                  <a:pt x="73" y="109"/>
                  <a:pt x="72" y="108"/>
                  <a:pt x="72" y="108"/>
                </a:cubicBezTo>
                <a:cubicBezTo>
                  <a:pt x="60" y="102"/>
                  <a:pt x="60" y="102"/>
                  <a:pt x="60" y="102"/>
                </a:cubicBezTo>
                <a:cubicBezTo>
                  <a:pt x="60" y="102"/>
                  <a:pt x="59" y="102"/>
                  <a:pt x="59" y="102"/>
                </a:cubicBezTo>
                <a:cubicBezTo>
                  <a:pt x="58" y="102"/>
                  <a:pt x="58" y="102"/>
                  <a:pt x="58" y="102"/>
                </a:cubicBezTo>
                <a:cubicBezTo>
                  <a:pt x="46" y="108"/>
                  <a:pt x="46" y="108"/>
                  <a:pt x="46" y="108"/>
                </a:cubicBezTo>
                <a:cubicBezTo>
                  <a:pt x="45" y="108"/>
                  <a:pt x="45" y="109"/>
                  <a:pt x="44" y="109"/>
                </a:cubicBezTo>
                <a:cubicBezTo>
                  <a:pt x="44" y="109"/>
                  <a:pt x="44" y="109"/>
                  <a:pt x="44" y="109"/>
                </a:cubicBezTo>
                <a:cubicBezTo>
                  <a:pt x="43" y="109"/>
                  <a:pt x="43" y="108"/>
                  <a:pt x="42" y="108"/>
                </a:cubicBezTo>
                <a:cubicBezTo>
                  <a:pt x="42" y="107"/>
                  <a:pt x="41" y="106"/>
                  <a:pt x="41" y="106"/>
                </a:cubicBezTo>
                <a:cubicBezTo>
                  <a:pt x="41" y="106"/>
                  <a:pt x="41" y="105"/>
                  <a:pt x="41" y="105"/>
                </a:cubicBezTo>
                <a:cubicBezTo>
                  <a:pt x="44" y="92"/>
                  <a:pt x="44" y="92"/>
                  <a:pt x="44" y="92"/>
                </a:cubicBezTo>
                <a:cubicBezTo>
                  <a:pt x="44" y="92"/>
                  <a:pt x="44" y="92"/>
                  <a:pt x="44" y="92"/>
                </a:cubicBezTo>
                <a:cubicBezTo>
                  <a:pt x="44" y="91"/>
                  <a:pt x="44" y="90"/>
                  <a:pt x="43" y="90"/>
                </a:cubicBezTo>
                <a:cubicBezTo>
                  <a:pt x="34" y="81"/>
                  <a:pt x="34" y="81"/>
                  <a:pt x="34" y="81"/>
                </a:cubicBezTo>
                <a:cubicBezTo>
                  <a:pt x="33" y="80"/>
                  <a:pt x="32" y="79"/>
                  <a:pt x="32" y="78"/>
                </a:cubicBezTo>
                <a:cubicBezTo>
                  <a:pt x="32" y="77"/>
                  <a:pt x="33" y="77"/>
                  <a:pt x="33" y="76"/>
                </a:cubicBezTo>
                <a:cubicBezTo>
                  <a:pt x="34" y="76"/>
                  <a:pt x="35" y="76"/>
                  <a:pt x="35" y="75"/>
                </a:cubicBezTo>
                <a:cubicBezTo>
                  <a:pt x="49" y="74"/>
                  <a:pt x="49" y="74"/>
                  <a:pt x="49" y="74"/>
                </a:cubicBezTo>
                <a:cubicBezTo>
                  <a:pt x="49" y="74"/>
                  <a:pt x="49" y="74"/>
                  <a:pt x="49" y="73"/>
                </a:cubicBezTo>
                <a:cubicBezTo>
                  <a:pt x="50" y="73"/>
                  <a:pt x="50" y="73"/>
                  <a:pt x="50" y="73"/>
                </a:cubicBezTo>
                <a:cubicBezTo>
                  <a:pt x="56" y="60"/>
                  <a:pt x="56" y="60"/>
                  <a:pt x="56" y="60"/>
                </a:cubicBezTo>
                <a:cubicBezTo>
                  <a:pt x="56" y="60"/>
                  <a:pt x="56" y="60"/>
                  <a:pt x="57" y="59"/>
                </a:cubicBezTo>
                <a:cubicBezTo>
                  <a:pt x="57" y="59"/>
                  <a:pt x="58" y="58"/>
                  <a:pt x="59" y="58"/>
                </a:cubicBezTo>
                <a:cubicBezTo>
                  <a:pt x="59" y="58"/>
                  <a:pt x="60" y="59"/>
                  <a:pt x="60" y="59"/>
                </a:cubicBezTo>
                <a:cubicBezTo>
                  <a:pt x="61" y="60"/>
                  <a:pt x="61" y="60"/>
                  <a:pt x="61" y="60"/>
                </a:cubicBezTo>
                <a:cubicBezTo>
                  <a:pt x="67" y="73"/>
                  <a:pt x="67" y="73"/>
                  <a:pt x="67" y="73"/>
                </a:cubicBezTo>
                <a:cubicBezTo>
                  <a:pt x="67" y="73"/>
                  <a:pt x="68" y="73"/>
                  <a:pt x="68" y="73"/>
                </a:cubicBezTo>
                <a:cubicBezTo>
                  <a:pt x="68" y="74"/>
                  <a:pt x="69" y="74"/>
                  <a:pt x="69" y="74"/>
                </a:cubicBezTo>
                <a:cubicBezTo>
                  <a:pt x="82" y="75"/>
                  <a:pt x="82" y="75"/>
                  <a:pt x="82" y="75"/>
                </a:cubicBezTo>
                <a:cubicBezTo>
                  <a:pt x="83" y="76"/>
                  <a:pt x="83" y="76"/>
                  <a:pt x="84" y="76"/>
                </a:cubicBezTo>
                <a:cubicBezTo>
                  <a:pt x="84" y="77"/>
                  <a:pt x="85" y="77"/>
                  <a:pt x="85" y="78"/>
                </a:cubicBezTo>
                <a:cubicBezTo>
                  <a:pt x="85" y="79"/>
                  <a:pt x="84" y="80"/>
                  <a:pt x="84" y="81"/>
                </a:cubicBezTo>
                <a:close/>
                <a:moveTo>
                  <a:pt x="126" y="35"/>
                </a:moveTo>
                <a:cubicBezTo>
                  <a:pt x="102" y="20"/>
                  <a:pt x="102" y="20"/>
                  <a:pt x="102" y="20"/>
                </a:cubicBezTo>
                <a:cubicBezTo>
                  <a:pt x="100" y="19"/>
                  <a:pt x="96" y="19"/>
                  <a:pt x="94" y="22"/>
                </a:cubicBezTo>
                <a:cubicBezTo>
                  <a:pt x="93" y="24"/>
                  <a:pt x="93" y="24"/>
                  <a:pt x="93" y="24"/>
                </a:cubicBezTo>
                <a:cubicBezTo>
                  <a:pt x="91" y="23"/>
                  <a:pt x="88" y="22"/>
                  <a:pt x="87" y="22"/>
                </a:cubicBezTo>
                <a:cubicBezTo>
                  <a:pt x="85" y="22"/>
                  <a:pt x="83" y="22"/>
                  <a:pt x="82" y="23"/>
                </a:cubicBezTo>
                <a:cubicBezTo>
                  <a:pt x="81" y="17"/>
                  <a:pt x="79" y="12"/>
                  <a:pt x="76" y="8"/>
                </a:cubicBezTo>
                <a:cubicBezTo>
                  <a:pt x="72" y="3"/>
                  <a:pt x="65" y="0"/>
                  <a:pt x="59" y="0"/>
                </a:cubicBezTo>
                <a:cubicBezTo>
                  <a:pt x="52" y="0"/>
                  <a:pt x="46" y="3"/>
                  <a:pt x="41" y="8"/>
                </a:cubicBezTo>
                <a:cubicBezTo>
                  <a:pt x="37" y="14"/>
                  <a:pt x="35" y="21"/>
                  <a:pt x="35" y="28"/>
                </a:cubicBezTo>
                <a:cubicBezTo>
                  <a:pt x="39" y="28"/>
                  <a:pt x="39" y="28"/>
                  <a:pt x="39" y="28"/>
                </a:cubicBezTo>
                <a:cubicBezTo>
                  <a:pt x="39" y="22"/>
                  <a:pt x="41" y="16"/>
                  <a:pt x="45" y="11"/>
                </a:cubicBezTo>
                <a:cubicBezTo>
                  <a:pt x="49" y="7"/>
                  <a:pt x="53" y="5"/>
                  <a:pt x="59" y="5"/>
                </a:cubicBezTo>
                <a:cubicBezTo>
                  <a:pt x="64" y="5"/>
                  <a:pt x="69" y="7"/>
                  <a:pt x="72" y="11"/>
                </a:cubicBezTo>
                <a:cubicBezTo>
                  <a:pt x="76" y="16"/>
                  <a:pt x="78" y="22"/>
                  <a:pt x="78" y="28"/>
                </a:cubicBezTo>
                <a:cubicBezTo>
                  <a:pt x="83" y="28"/>
                  <a:pt x="83" y="28"/>
                  <a:pt x="83" y="28"/>
                </a:cubicBezTo>
                <a:cubicBezTo>
                  <a:pt x="83" y="27"/>
                  <a:pt x="83" y="26"/>
                  <a:pt x="83" y="25"/>
                </a:cubicBezTo>
                <a:cubicBezTo>
                  <a:pt x="84" y="25"/>
                  <a:pt x="85" y="24"/>
                  <a:pt x="87" y="24"/>
                </a:cubicBezTo>
                <a:cubicBezTo>
                  <a:pt x="88" y="24"/>
                  <a:pt x="90" y="25"/>
                  <a:pt x="92" y="26"/>
                </a:cubicBezTo>
                <a:cubicBezTo>
                  <a:pt x="90" y="29"/>
                  <a:pt x="90" y="29"/>
                  <a:pt x="90" y="29"/>
                </a:cubicBezTo>
                <a:cubicBezTo>
                  <a:pt x="88" y="32"/>
                  <a:pt x="89" y="35"/>
                  <a:pt x="92" y="37"/>
                </a:cubicBezTo>
                <a:cubicBezTo>
                  <a:pt x="115" y="52"/>
                  <a:pt x="115" y="52"/>
                  <a:pt x="115" y="52"/>
                </a:cubicBezTo>
                <a:cubicBezTo>
                  <a:pt x="118" y="54"/>
                  <a:pt x="121" y="53"/>
                  <a:pt x="123" y="50"/>
                </a:cubicBezTo>
                <a:cubicBezTo>
                  <a:pt x="127" y="43"/>
                  <a:pt x="127" y="43"/>
                  <a:pt x="127" y="43"/>
                </a:cubicBezTo>
                <a:cubicBezTo>
                  <a:pt x="129" y="40"/>
                  <a:pt x="128" y="37"/>
                  <a:pt x="126" y="35"/>
                </a:cubicBezTo>
                <a:close/>
                <a:moveTo>
                  <a:pt x="97" y="26"/>
                </a:moveTo>
                <a:cubicBezTo>
                  <a:pt x="98" y="26"/>
                  <a:pt x="99" y="27"/>
                  <a:pt x="99" y="28"/>
                </a:cubicBezTo>
                <a:cubicBezTo>
                  <a:pt x="99" y="30"/>
                  <a:pt x="98" y="30"/>
                  <a:pt x="97" y="30"/>
                </a:cubicBezTo>
                <a:cubicBezTo>
                  <a:pt x="96" y="30"/>
                  <a:pt x="95" y="30"/>
                  <a:pt x="95" y="28"/>
                </a:cubicBezTo>
                <a:cubicBezTo>
                  <a:pt x="95" y="27"/>
                  <a:pt x="96" y="26"/>
                  <a:pt x="97" y="26"/>
                </a:cubicBezTo>
                <a:close/>
              </a:path>
            </a:pathLst>
          </a:custGeom>
          <a:solidFill>
            <a:srgbClr val="C91919"/>
          </a:solidFill>
          <a:ln>
            <a:noFill/>
          </a:ln>
        </p:spPr>
        <p:txBody>
          <a:bodyPr lIns="67391" tIns="33696" rIns="67391" bIns="33696"/>
          <a:lstStyle/>
          <a:p>
            <a:endParaRPr lang="zh-CN" altLang="en-US"/>
          </a:p>
        </p:txBody>
      </p:sp>
      <p:sp>
        <p:nvSpPr>
          <p:cNvPr id="16" name="Freeform 96"/>
          <p:cNvSpPr>
            <a:spLocks noEditPoints="1"/>
          </p:cNvSpPr>
          <p:nvPr/>
        </p:nvSpPr>
        <p:spPr bwMode="auto">
          <a:xfrm>
            <a:off x="7064945" y="1976457"/>
            <a:ext cx="365671" cy="436360"/>
          </a:xfrm>
          <a:custGeom>
            <a:avLst/>
            <a:gdLst>
              <a:gd name="T0" fmla="*/ 2147483647 w 118"/>
              <a:gd name="T1" fmla="*/ 2147483647 h 141"/>
              <a:gd name="T2" fmla="*/ 2147483647 w 118"/>
              <a:gd name="T3" fmla="*/ 2147483647 h 141"/>
              <a:gd name="T4" fmla="*/ 2147483647 w 118"/>
              <a:gd name="T5" fmla="*/ 2147483647 h 141"/>
              <a:gd name="T6" fmla="*/ 2147483647 w 118"/>
              <a:gd name="T7" fmla="*/ 2147483647 h 141"/>
              <a:gd name="T8" fmla="*/ 2147483647 w 118"/>
              <a:gd name="T9" fmla="*/ 2147483647 h 141"/>
              <a:gd name="T10" fmla="*/ 2147483647 w 118"/>
              <a:gd name="T11" fmla="*/ 2147483647 h 141"/>
              <a:gd name="T12" fmla="*/ 2147483647 w 118"/>
              <a:gd name="T13" fmla="*/ 2147483647 h 141"/>
              <a:gd name="T14" fmla="*/ 2147483647 w 118"/>
              <a:gd name="T15" fmla="*/ 2147483647 h 141"/>
              <a:gd name="T16" fmla="*/ 0 w 118"/>
              <a:gd name="T17" fmla="*/ 2147483647 h 141"/>
              <a:gd name="T18" fmla="*/ 2147483647 w 118"/>
              <a:gd name="T19" fmla="*/ 2147483647 h 141"/>
              <a:gd name="T20" fmla="*/ 2147483647 w 118"/>
              <a:gd name="T21" fmla="*/ 2147483647 h 141"/>
              <a:gd name="T22" fmla="*/ 2147483647 w 118"/>
              <a:gd name="T23" fmla="*/ 2147483647 h 141"/>
              <a:gd name="T24" fmla="*/ 2147483647 w 118"/>
              <a:gd name="T25" fmla="*/ 2147483647 h 141"/>
              <a:gd name="T26" fmla="*/ 2147483647 w 118"/>
              <a:gd name="T27" fmla="*/ 2147483647 h 141"/>
              <a:gd name="T28" fmla="*/ 2147483647 w 118"/>
              <a:gd name="T29" fmla="*/ 2147483647 h 141"/>
              <a:gd name="T30" fmla="*/ 2147483647 w 118"/>
              <a:gd name="T31" fmla="*/ 2147483647 h 141"/>
              <a:gd name="T32" fmla="*/ 2147483647 w 118"/>
              <a:gd name="T33" fmla="*/ 2147483647 h 141"/>
              <a:gd name="T34" fmla="*/ 2147483647 w 118"/>
              <a:gd name="T35" fmla="*/ 2147483647 h 141"/>
              <a:gd name="T36" fmla="*/ 2147483647 w 118"/>
              <a:gd name="T37" fmla="*/ 2147483647 h 141"/>
              <a:gd name="T38" fmla="*/ 2147483647 w 118"/>
              <a:gd name="T39" fmla="*/ 2147483647 h 141"/>
              <a:gd name="T40" fmla="*/ 2147483647 w 118"/>
              <a:gd name="T41" fmla="*/ 2147483647 h 141"/>
              <a:gd name="T42" fmla="*/ 2147483647 w 118"/>
              <a:gd name="T43" fmla="*/ 2147483647 h 141"/>
              <a:gd name="T44" fmla="*/ 2147483647 w 118"/>
              <a:gd name="T45" fmla="*/ 2147483647 h 141"/>
              <a:gd name="T46" fmla="*/ 2147483647 w 118"/>
              <a:gd name="T47" fmla="*/ 2147483647 h 141"/>
              <a:gd name="T48" fmla="*/ 2147483647 w 118"/>
              <a:gd name="T49" fmla="*/ 2147483647 h 141"/>
              <a:gd name="T50" fmla="*/ 2147483647 w 118"/>
              <a:gd name="T51" fmla="*/ 2147483647 h 141"/>
              <a:gd name="T52" fmla="*/ 2147483647 w 118"/>
              <a:gd name="T53" fmla="*/ 2147483647 h 141"/>
              <a:gd name="T54" fmla="*/ 2147483647 w 118"/>
              <a:gd name="T55" fmla="*/ 2147483647 h 141"/>
              <a:gd name="T56" fmla="*/ 2147483647 w 118"/>
              <a:gd name="T57" fmla="*/ 2147483647 h 141"/>
              <a:gd name="T58" fmla="*/ 2147483647 w 118"/>
              <a:gd name="T59" fmla="*/ 2147483647 h 141"/>
              <a:gd name="T60" fmla="*/ 2147483647 w 118"/>
              <a:gd name="T61" fmla="*/ 2147483647 h 141"/>
              <a:gd name="T62" fmla="*/ 2147483647 w 118"/>
              <a:gd name="T63" fmla="*/ 2147483647 h 141"/>
              <a:gd name="T64" fmla="*/ 2147483647 w 118"/>
              <a:gd name="T65" fmla="*/ 2147483647 h 141"/>
              <a:gd name="T66" fmla="*/ 2147483647 w 118"/>
              <a:gd name="T67" fmla="*/ 2147483647 h 141"/>
              <a:gd name="T68" fmla="*/ 2147483647 w 118"/>
              <a:gd name="T69" fmla="*/ 2147483647 h 141"/>
              <a:gd name="T70" fmla="*/ 2147483647 w 118"/>
              <a:gd name="T71" fmla="*/ 2147483647 h 141"/>
              <a:gd name="T72" fmla="*/ 2147483647 w 118"/>
              <a:gd name="T73" fmla="*/ 2147483647 h 141"/>
              <a:gd name="T74" fmla="*/ 2147483647 w 118"/>
              <a:gd name="T75" fmla="*/ 2147483647 h 141"/>
              <a:gd name="T76" fmla="*/ 2147483647 w 118"/>
              <a:gd name="T77" fmla="*/ 2147483647 h 141"/>
              <a:gd name="T78" fmla="*/ 2147483647 w 118"/>
              <a:gd name="T79" fmla="*/ 2147483647 h 141"/>
              <a:gd name="T80" fmla="*/ 2147483647 w 118"/>
              <a:gd name="T81" fmla="*/ 2147483647 h 141"/>
              <a:gd name="T82" fmla="*/ 2147483647 w 118"/>
              <a:gd name="T83" fmla="*/ 2147483647 h 141"/>
              <a:gd name="T84" fmla="*/ 2147483647 w 118"/>
              <a:gd name="T85" fmla="*/ 2147483647 h 141"/>
              <a:gd name="T86" fmla="*/ 2147483647 w 118"/>
              <a:gd name="T87" fmla="*/ 2147483647 h 141"/>
              <a:gd name="T88" fmla="*/ 2147483647 w 118"/>
              <a:gd name="T89" fmla="*/ 2147483647 h 141"/>
              <a:gd name="T90" fmla="*/ 2147483647 w 118"/>
              <a:gd name="T91" fmla="*/ 2147483647 h 141"/>
              <a:gd name="T92" fmla="*/ 2147483647 w 118"/>
              <a:gd name="T93" fmla="*/ 2147483647 h 141"/>
              <a:gd name="T94" fmla="*/ 2147483647 w 118"/>
              <a:gd name="T95" fmla="*/ 2147483647 h 141"/>
              <a:gd name="T96" fmla="*/ 2147483647 w 118"/>
              <a:gd name="T97" fmla="*/ 2147483647 h 141"/>
              <a:gd name="T98" fmla="*/ 2147483647 w 118"/>
              <a:gd name="T99" fmla="*/ 2147483647 h 141"/>
              <a:gd name="T100" fmla="*/ 2147483647 w 118"/>
              <a:gd name="T101" fmla="*/ 2147483647 h 141"/>
              <a:gd name="T102" fmla="*/ 2147483647 w 118"/>
              <a:gd name="T103" fmla="*/ 2147483647 h 141"/>
              <a:gd name="T104" fmla="*/ 2147483647 w 118"/>
              <a:gd name="T105" fmla="*/ 2147483647 h 141"/>
              <a:gd name="T106" fmla="*/ 2147483647 w 118"/>
              <a:gd name="T107" fmla="*/ 2147483647 h 14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18"/>
              <a:gd name="T163" fmla="*/ 0 h 141"/>
              <a:gd name="T164" fmla="*/ 118 w 118"/>
              <a:gd name="T165" fmla="*/ 141 h 14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rgbClr val="C91919"/>
          </a:solidFill>
          <a:ln>
            <a:noFill/>
          </a:ln>
        </p:spPr>
        <p:txBody>
          <a:bodyPr lIns="67391" tIns="33696" rIns="67391" bIns="33696"/>
          <a:lstStyle/>
          <a:p>
            <a:endParaRPr lang="zh-CN" altLang="en-US"/>
          </a:p>
        </p:txBody>
      </p:sp>
      <p:sp>
        <p:nvSpPr>
          <p:cNvPr id="17" name="Freeform 20"/>
          <p:cNvSpPr>
            <a:spLocks noEditPoints="1"/>
          </p:cNvSpPr>
          <p:nvPr/>
        </p:nvSpPr>
        <p:spPr bwMode="auto">
          <a:xfrm>
            <a:off x="1545897" y="3727732"/>
            <a:ext cx="368015" cy="334854"/>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0 h 333"/>
              <a:gd name="T10" fmla="*/ 2147483647 w 364"/>
              <a:gd name="T11" fmla="*/ 2147483647 h 333"/>
              <a:gd name="T12" fmla="*/ 2147483647 w 364"/>
              <a:gd name="T13" fmla="*/ 2147483647 h 333"/>
              <a:gd name="T14" fmla="*/ 0 w 364"/>
              <a:gd name="T15" fmla="*/ 2147483647 h 333"/>
              <a:gd name="T16" fmla="*/ 2147483647 w 364"/>
              <a:gd name="T17" fmla="*/ 2147483647 h 333"/>
              <a:gd name="T18" fmla="*/ 2147483647 w 364"/>
              <a:gd name="T19" fmla="*/ 2147483647 h 333"/>
              <a:gd name="T20" fmla="*/ 2147483647 w 364"/>
              <a:gd name="T21" fmla="*/ 2147483647 h 333"/>
              <a:gd name="T22" fmla="*/ 2147483647 w 364"/>
              <a:gd name="T23" fmla="*/ 2147483647 h 333"/>
              <a:gd name="T24" fmla="*/ 2147483647 w 364"/>
              <a:gd name="T25" fmla="*/ 2147483647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4"/>
              <a:gd name="T103" fmla="*/ 0 h 333"/>
              <a:gd name="T104" fmla="*/ 364 w 364"/>
              <a:gd name="T105" fmla="*/ 333 h 3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4" h="333">
                <a:moveTo>
                  <a:pt x="359" y="119"/>
                </a:moveTo>
                <a:cubicBezTo>
                  <a:pt x="355" y="114"/>
                  <a:pt x="349" y="111"/>
                  <a:pt x="343" y="111"/>
                </a:cubicBezTo>
                <a:cubicBezTo>
                  <a:pt x="323" y="111"/>
                  <a:pt x="323" y="111"/>
                  <a:pt x="323" y="111"/>
                </a:cubicBezTo>
                <a:cubicBezTo>
                  <a:pt x="323" y="100"/>
                  <a:pt x="314" y="91"/>
                  <a:pt x="303" y="91"/>
                </a:cubicBezTo>
                <a:cubicBezTo>
                  <a:pt x="283" y="91"/>
                  <a:pt x="283" y="91"/>
                  <a:pt x="283" y="91"/>
                </a:cubicBezTo>
                <a:cubicBezTo>
                  <a:pt x="283" y="71"/>
                  <a:pt x="283" y="71"/>
                  <a:pt x="283" y="71"/>
                </a:cubicBezTo>
                <a:cubicBezTo>
                  <a:pt x="283" y="60"/>
                  <a:pt x="274" y="51"/>
                  <a:pt x="263" y="51"/>
                </a:cubicBezTo>
                <a:cubicBezTo>
                  <a:pt x="252" y="51"/>
                  <a:pt x="252" y="51"/>
                  <a:pt x="252" y="51"/>
                </a:cubicBezTo>
                <a:cubicBezTo>
                  <a:pt x="252" y="10"/>
                  <a:pt x="252" y="10"/>
                  <a:pt x="252" y="10"/>
                </a:cubicBezTo>
                <a:cubicBezTo>
                  <a:pt x="252" y="5"/>
                  <a:pt x="248" y="0"/>
                  <a:pt x="242" y="0"/>
                </a:cubicBezTo>
                <a:cubicBezTo>
                  <a:pt x="41" y="0"/>
                  <a:pt x="41" y="0"/>
                  <a:pt x="41" y="0"/>
                </a:cubicBezTo>
                <a:cubicBezTo>
                  <a:pt x="35" y="0"/>
                  <a:pt x="30" y="5"/>
                  <a:pt x="30" y="10"/>
                </a:cubicBezTo>
                <a:cubicBezTo>
                  <a:pt x="30" y="51"/>
                  <a:pt x="30" y="51"/>
                  <a:pt x="30" y="51"/>
                </a:cubicBezTo>
                <a:cubicBezTo>
                  <a:pt x="20" y="51"/>
                  <a:pt x="20" y="51"/>
                  <a:pt x="20" y="51"/>
                </a:cubicBezTo>
                <a:cubicBezTo>
                  <a:pt x="9" y="51"/>
                  <a:pt x="0" y="60"/>
                  <a:pt x="0" y="71"/>
                </a:cubicBezTo>
                <a:cubicBezTo>
                  <a:pt x="0" y="313"/>
                  <a:pt x="0" y="313"/>
                  <a:pt x="0" y="313"/>
                </a:cubicBezTo>
                <a:cubicBezTo>
                  <a:pt x="0" y="324"/>
                  <a:pt x="9" y="333"/>
                  <a:pt x="20" y="333"/>
                </a:cubicBezTo>
                <a:cubicBezTo>
                  <a:pt x="61" y="333"/>
                  <a:pt x="61" y="333"/>
                  <a:pt x="61" y="333"/>
                </a:cubicBezTo>
                <a:cubicBezTo>
                  <a:pt x="156" y="333"/>
                  <a:pt x="156" y="333"/>
                  <a:pt x="156" y="333"/>
                </a:cubicBezTo>
                <a:cubicBezTo>
                  <a:pt x="156" y="247"/>
                  <a:pt x="156" y="247"/>
                  <a:pt x="156" y="247"/>
                </a:cubicBezTo>
                <a:cubicBezTo>
                  <a:pt x="131" y="247"/>
                  <a:pt x="131" y="247"/>
                  <a:pt x="131" y="247"/>
                </a:cubicBezTo>
                <a:cubicBezTo>
                  <a:pt x="127" y="247"/>
                  <a:pt x="123" y="245"/>
                  <a:pt x="121" y="241"/>
                </a:cubicBezTo>
                <a:cubicBezTo>
                  <a:pt x="120" y="237"/>
                  <a:pt x="121" y="233"/>
                  <a:pt x="124" y="230"/>
                </a:cubicBezTo>
                <a:cubicBezTo>
                  <a:pt x="194" y="159"/>
                  <a:pt x="194" y="159"/>
                  <a:pt x="194" y="159"/>
                </a:cubicBezTo>
                <a:cubicBezTo>
                  <a:pt x="198" y="155"/>
                  <a:pt x="205" y="155"/>
                  <a:pt x="208" y="159"/>
                </a:cubicBezTo>
                <a:cubicBezTo>
                  <a:pt x="279" y="230"/>
                  <a:pt x="279" y="230"/>
                  <a:pt x="279" y="230"/>
                </a:cubicBezTo>
                <a:cubicBezTo>
                  <a:pt x="282" y="233"/>
                  <a:pt x="283" y="237"/>
                  <a:pt x="281" y="241"/>
                </a:cubicBezTo>
                <a:cubicBezTo>
                  <a:pt x="280" y="245"/>
                  <a:pt x="276" y="247"/>
                  <a:pt x="272" y="247"/>
                </a:cubicBezTo>
                <a:cubicBezTo>
                  <a:pt x="247" y="247"/>
                  <a:pt x="247" y="247"/>
                  <a:pt x="247" y="247"/>
                </a:cubicBezTo>
                <a:cubicBezTo>
                  <a:pt x="247" y="333"/>
                  <a:pt x="247" y="333"/>
                  <a:pt x="247" y="333"/>
                </a:cubicBezTo>
                <a:cubicBezTo>
                  <a:pt x="263" y="333"/>
                  <a:pt x="263" y="333"/>
                  <a:pt x="263" y="333"/>
                </a:cubicBezTo>
                <a:cubicBezTo>
                  <a:pt x="303" y="333"/>
                  <a:pt x="303" y="333"/>
                  <a:pt x="303" y="333"/>
                </a:cubicBezTo>
                <a:cubicBezTo>
                  <a:pt x="312" y="333"/>
                  <a:pt x="321" y="327"/>
                  <a:pt x="323" y="318"/>
                </a:cubicBezTo>
                <a:cubicBezTo>
                  <a:pt x="363" y="136"/>
                  <a:pt x="363" y="136"/>
                  <a:pt x="363" y="136"/>
                </a:cubicBezTo>
                <a:cubicBezTo>
                  <a:pt x="364" y="130"/>
                  <a:pt x="363" y="124"/>
                  <a:pt x="359" y="119"/>
                </a:cubicBezTo>
                <a:close/>
                <a:moveTo>
                  <a:pt x="30" y="313"/>
                </a:moveTo>
                <a:cubicBezTo>
                  <a:pt x="20" y="313"/>
                  <a:pt x="20" y="313"/>
                  <a:pt x="20" y="313"/>
                </a:cubicBezTo>
                <a:cubicBezTo>
                  <a:pt x="20" y="71"/>
                  <a:pt x="20" y="71"/>
                  <a:pt x="20" y="71"/>
                </a:cubicBezTo>
                <a:cubicBezTo>
                  <a:pt x="30" y="71"/>
                  <a:pt x="30" y="71"/>
                  <a:pt x="30" y="71"/>
                </a:cubicBezTo>
                <a:lnTo>
                  <a:pt x="30" y="313"/>
                </a:lnTo>
                <a:close/>
                <a:moveTo>
                  <a:pt x="242" y="91"/>
                </a:moveTo>
                <a:cubicBezTo>
                  <a:pt x="231" y="91"/>
                  <a:pt x="222" y="100"/>
                  <a:pt x="222" y="111"/>
                </a:cubicBezTo>
                <a:cubicBezTo>
                  <a:pt x="101" y="111"/>
                  <a:pt x="101" y="111"/>
                  <a:pt x="101" y="111"/>
                </a:cubicBezTo>
                <a:cubicBezTo>
                  <a:pt x="92" y="111"/>
                  <a:pt x="83" y="118"/>
                  <a:pt x="81" y="127"/>
                </a:cubicBezTo>
                <a:cubicBezTo>
                  <a:pt x="81" y="127"/>
                  <a:pt x="41" y="312"/>
                  <a:pt x="41" y="313"/>
                </a:cubicBezTo>
                <a:cubicBezTo>
                  <a:pt x="41" y="313"/>
                  <a:pt x="41" y="313"/>
                  <a:pt x="41" y="313"/>
                </a:cubicBezTo>
                <a:cubicBezTo>
                  <a:pt x="41" y="10"/>
                  <a:pt x="41" y="10"/>
                  <a:pt x="41" y="10"/>
                </a:cubicBezTo>
                <a:cubicBezTo>
                  <a:pt x="242" y="10"/>
                  <a:pt x="242" y="10"/>
                  <a:pt x="242" y="10"/>
                </a:cubicBezTo>
                <a:lnTo>
                  <a:pt x="242" y="91"/>
                </a:lnTo>
                <a:close/>
                <a:moveTo>
                  <a:pt x="263" y="91"/>
                </a:moveTo>
                <a:cubicBezTo>
                  <a:pt x="252" y="91"/>
                  <a:pt x="252" y="91"/>
                  <a:pt x="252" y="91"/>
                </a:cubicBezTo>
                <a:cubicBezTo>
                  <a:pt x="252" y="71"/>
                  <a:pt x="252" y="71"/>
                  <a:pt x="252" y="71"/>
                </a:cubicBezTo>
                <a:cubicBezTo>
                  <a:pt x="263" y="71"/>
                  <a:pt x="263" y="71"/>
                  <a:pt x="263" y="71"/>
                </a:cubicBezTo>
                <a:lnTo>
                  <a:pt x="263" y="91"/>
                </a:lnTo>
                <a:close/>
                <a:moveTo>
                  <a:pt x="70" y="86"/>
                </a:moveTo>
                <a:cubicBezTo>
                  <a:pt x="70" y="81"/>
                  <a:pt x="75" y="76"/>
                  <a:pt x="80" y="76"/>
                </a:cubicBezTo>
                <a:cubicBezTo>
                  <a:pt x="201" y="76"/>
                  <a:pt x="201" y="76"/>
                  <a:pt x="201" y="76"/>
                </a:cubicBezTo>
                <a:cubicBezTo>
                  <a:pt x="206" y="76"/>
                  <a:pt x="211" y="81"/>
                  <a:pt x="211" y="86"/>
                </a:cubicBezTo>
                <a:cubicBezTo>
                  <a:pt x="211" y="92"/>
                  <a:pt x="206" y="96"/>
                  <a:pt x="201" y="96"/>
                </a:cubicBezTo>
                <a:cubicBezTo>
                  <a:pt x="80" y="96"/>
                  <a:pt x="80" y="96"/>
                  <a:pt x="80" y="96"/>
                </a:cubicBezTo>
                <a:cubicBezTo>
                  <a:pt x="75" y="96"/>
                  <a:pt x="70" y="92"/>
                  <a:pt x="70" y="86"/>
                </a:cubicBezTo>
                <a:close/>
                <a:moveTo>
                  <a:pt x="70" y="45"/>
                </a:moveTo>
                <a:cubicBezTo>
                  <a:pt x="70" y="40"/>
                  <a:pt x="75" y="35"/>
                  <a:pt x="80" y="35"/>
                </a:cubicBezTo>
                <a:cubicBezTo>
                  <a:pt x="201" y="35"/>
                  <a:pt x="201" y="35"/>
                  <a:pt x="201" y="35"/>
                </a:cubicBezTo>
                <a:cubicBezTo>
                  <a:pt x="206" y="35"/>
                  <a:pt x="211" y="40"/>
                  <a:pt x="211" y="45"/>
                </a:cubicBezTo>
                <a:cubicBezTo>
                  <a:pt x="211" y="51"/>
                  <a:pt x="206" y="55"/>
                  <a:pt x="201" y="55"/>
                </a:cubicBezTo>
                <a:cubicBezTo>
                  <a:pt x="80" y="55"/>
                  <a:pt x="80" y="55"/>
                  <a:pt x="80" y="55"/>
                </a:cubicBezTo>
                <a:cubicBezTo>
                  <a:pt x="75" y="55"/>
                  <a:pt x="70" y="51"/>
                  <a:pt x="70" y="4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lstStyle/>
          <a:p>
            <a:endParaRPr lang="zh-CN" altLang="en-US"/>
          </a:p>
        </p:txBody>
      </p:sp>
      <p:sp>
        <p:nvSpPr>
          <p:cNvPr id="18" name="Freeform 21"/>
          <p:cNvSpPr>
            <a:spLocks noEditPoints="1"/>
          </p:cNvSpPr>
          <p:nvPr/>
        </p:nvSpPr>
        <p:spPr bwMode="auto">
          <a:xfrm>
            <a:off x="3429335" y="3727732"/>
            <a:ext cx="369187" cy="334854"/>
          </a:xfrm>
          <a:custGeom>
            <a:avLst/>
            <a:gdLst>
              <a:gd name="T0" fmla="*/ 2147483647 w 365"/>
              <a:gd name="T1" fmla="*/ 2147483647 h 333"/>
              <a:gd name="T2" fmla="*/ 2147483647 w 365"/>
              <a:gd name="T3" fmla="*/ 2147483647 h 333"/>
              <a:gd name="T4" fmla="*/ 2147483647 w 365"/>
              <a:gd name="T5" fmla="*/ 2147483647 h 333"/>
              <a:gd name="T6" fmla="*/ 2147483647 w 365"/>
              <a:gd name="T7" fmla="*/ 2147483647 h 333"/>
              <a:gd name="T8" fmla="*/ 2147483647 w 365"/>
              <a:gd name="T9" fmla="*/ 0 h 333"/>
              <a:gd name="T10" fmla="*/ 2147483647 w 365"/>
              <a:gd name="T11" fmla="*/ 2147483647 h 333"/>
              <a:gd name="T12" fmla="*/ 2147483647 w 365"/>
              <a:gd name="T13" fmla="*/ 2147483647 h 333"/>
              <a:gd name="T14" fmla="*/ 0 w 365"/>
              <a:gd name="T15" fmla="*/ 2147483647 h 333"/>
              <a:gd name="T16" fmla="*/ 2147483647 w 365"/>
              <a:gd name="T17" fmla="*/ 2147483647 h 333"/>
              <a:gd name="T18" fmla="*/ 2147483647 w 365"/>
              <a:gd name="T19" fmla="*/ 2147483647 h 333"/>
              <a:gd name="T20" fmla="*/ 2147483647 w 365"/>
              <a:gd name="T21" fmla="*/ 2147483647 h 333"/>
              <a:gd name="T22" fmla="*/ 2147483647 w 365"/>
              <a:gd name="T23" fmla="*/ 2147483647 h 333"/>
              <a:gd name="T24" fmla="*/ 2147483647 w 365"/>
              <a:gd name="T25" fmla="*/ 2147483647 h 333"/>
              <a:gd name="T26" fmla="*/ 2147483647 w 365"/>
              <a:gd name="T27" fmla="*/ 2147483647 h 333"/>
              <a:gd name="T28" fmla="*/ 2147483647 w 365"/>
              <a:gd name="T29" fmla="*/ 2147483647 h 333"/>
              <a:gd name="T30" fmla="*/ 2147483647 w 365"/>
              <a:gd name="T31" fmla="*/ 2147483647 h 333"/>
              <a:gd name="T32" fmla="*/ 2147483647 w 365"/>
              <a:gd name="T33" fmla="*/ 2147483647 h 333"/>
              <a:gd name="T34" fmla="*/ 2147483647 w 365"/>
              <a:gd name="T35" fmla="*/ 2147483647 h 333"/>
              <a:gd name="T36" fmla="*/ 2147483647 w 365"/>
              <a:gd name="T37" fmla="*/ 2147483647 h 333"/>
              <a:gd name="T38" fmla="*/ 2147483647 w 365"/>
              <a:gd name="T39" fmla="*/ 2147483647 h 333"/>
              <a:gd name="T40" fmla="*/ 2147483647 w 365"/>
              <a:gd name="T41" fmla="*/ 2147483647 h 333"/>
              <a:gd name="T42" fmla="*/ 2147483647 w 365"/>
              <a:gd name="T43" fmla="*/ 2147483647 h 333"/>
              <a:gd name="T44" fmla="*/ 2147483647 w 365"/>
              <a:gd name="T45" fmla="*/ 2147483647 h 333"/>
              <a:gd name="T46" fmla="*/ 2147483647 w 365"/>
              <a:gd name="T47" fmla="*/ 2147483647 h 333"/>
              <a:gd name="T48" fmla="*/ 2147483647 w 365"/>
              <a:gd name="T49" fmla="*/ 2147483647 h 333"/>
              <a:gd name="T50" fmla="*/ 2147483647 w 365"/>
              <a:gd name="T51" fmla="*/ 2147483647 h 333"/>
              <a:gd name="T52" fmla="*/ 2147483647 w 365"/>
              <a:gd name="T53" fmla="*/ 2147483647 h 333"/>
              <a:gd name="T54" fmla="*/ 2147483647 w 365"/>
              <a:gd name="T55" fmla="*/ 2147483647 h 333"/>
              <a:gd name="T56" fmla="*/ 2147483647 w 365"/>
              <a:gd name="T57" fmla="*/ 2147483647 h 333"/>
              <a:gd name="T58" fmla="*/ 2147483647 w 365"/>
              <a:gd name="T59" fmla="*/ 2147483647 h 333"/>
              <a:gd name="T60" fmla="*/ 2147483647 w 365"/>
              <a:gd name="T61" fmla="*/ 2147483647 h 333"/>
              <a:gd name="T62" fmla="*/ 2147483647 w 365"/>
              <a:gd name="T63" fmla="*/ 2147483647 h 333"/>
              <a:gd name="T64" fmla="*/ 2147483647 w 365"/>
              <a:gd name="T65" fmla="*/ 2147483647 h 333"/>
              <a:gd name="T66" fmla="*/ 2147483647 w 365"/>
              <a:gd name="T67" fmla="*/ 2147483647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5"/>
              <a:gd name="T103" fmla="*/ 0 h 333"/>
              <a:gd name="T104" fmla="*/ 365 w 365"/>
              <a:gd name="T105" fmla="*/ 333 h 3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5" h="333">
                <a:moveTo>
                  <a:pt x="359" y="119"/>
                </a:moveTo>
                <a:cubicBezTo>
                  <a:pt x="355" y="114"/>
                  <a:pt x="350" y="111"/>
                  <a:pt x="343" y="111"/>
                </a:cubicBezTo>
                <a:cubicBezTo>
                  <a:pt x="323" y="111"/>
                  <a:pt x="323" y="111"/>
                  <a:pt x="323" y="111"/>
                </a:cubicBezTo>
                <a:cubicBezTo>
                  <a:pt x="323" y="100"/>
                  <a:pt x="314" y="91"/>
                  <a:pt x="303" y="91"/>
                </a:cubicBezTo>
                <a:cubicBezTo>
                  <a:pt x="283" y="91"/>
                  <a:pt x="283" y="91"/>
                  <a:pt x="283" y="91"/>
                </a:cubicBezTo>
                <a:cubicBezTo>
                  <a:pt x="283" y="71"/>
                  <a:pt x="283" y="71"/>
                  <a:pt x="283" y="71"/>
                </a:cubicBezTo>
                <a:cubicBezTo>
                  <a:pt x="283" y="60"/>
                  <a:pt x="274" y="51"/>
                  <a:pt x="263" y="51"/>
                </a:cubicBezTo>
                <a:cubicBezTo>
                  <a:pt x="253" y="51"/>
                  <a:pt x="253" y="51"/>
                  <a:pt x="253" y="51"/>
                </a:cubicBezTo>
                <a:cubicBezTo>
                  <a:pt x="253" y="10"/>
                  <a:pt x="253" y="10"/>
                  <a:pt x="253" y="10"/>
                </a:cubicBezTo>
                <a:cubicBezTo>
                  <a:pt x="253" y="5"/>
                  <a:pt x="248" y="0"/>
                  <a:pt x="243" y="0"/>
                </a:cubicBezTo>
                <a:cubicBezTo>
                  <a:pt x="41" y="0"/>
                  <a:pt x="41" y="0"/>
                  <a:pt x="41" y="0"/>
                </a:cubicBezTo>
                <a:cubicBezTo>
                  <a:pt x="35" y="0"/>
                  <a:pt x="31" y="5"/>
                  <a:pt x="31" y="10"/>
                </a:cubicBezTo>
                <a:cubicBezTo>
                  <a:pt x="31" y="51"/>
                  <a:pt x="31" y="51"/>
                  <a:pt x="31" y="51"/>
                </a:cubicBezTo>
                <a:cubicBezTo>
                  <a:pt x="21" y="51"/>
                  <a:pt x="21" y="51"/>
                  <a:pt x="21" y="51"/>
                </a:cubicBezTo>
                <a:cubicBezTo>
                  <a:pt x="9" y="51"/>
                  <a:pt x="0" y="60"/>
                  <a:pt x="0" y="71"/>
                </a:cubicBezTo>
                <a:cubicBezTo>
                  <a:pt x="0" y="313"/>
                  <a:pt x="0" y="313"/>
                  <a:pt x="0" y="313"/>
                </a:cubicBezTo>
                <a:cubicBezTo>
                  <a:pt x="0" y="324"/>
                  <a:pt x="9" y="333"/>
                  <a:pt x="21" y="333"/>
                </a:cubicBezTo>
                <a:cubicBezTo>
                  <a:pt x="61" y="333"/>
                  <a:pt x="61" y="333"/>
                  <a:pt x="61" y="333"/>
                </a:cubicBezTo>
                <a:cubicBezTo>
                  <a:pt x="263" y="333"/>
                  <a:pt x="263" y="333"/>
                  <a:pt x="263" y="333"/>
                </a:cubicBezTo>
                <a:cubicBezTo>
                  <a:pt x="303" y="333"/>
                  <a:pt x="303" y="333"/>
                  <a:pt x="303" y="333"/>
                </a:cubicBezTo>
                <a:cubicBezTo>
                  <a:pt x="313" y="333"/>
                  <a:pt x="321" y="327"/>
                  <a:pt x="323" y="318"/>
                </a:cubicBezTo>
                <a:cubicBezTo>
                  <a:pt x="363" y="136"/>
                  <a:pt x="363" y="136"/>
                  <a:pt x="363" y="136"/>
                </a:cubicBezTo>
                <a:cubicBezTo>
                  <a:pt x="365" y="130"/>
                  <a:pt x="363" y="124"/>
                  <a:pt x="359" y="119"/>
                </a:cubicBezTo>
                <a:close/>
                <a:moveTo>
                  <a:pt x="31" y="313"/>
                </a:moveTo>
                <a:cubicBezTo>
                  <a:pt x="21" y="313"/>
                  <a:pt x="21" y="313"/>
                  <a:pt x="21" y="313"/>
                </a:cubicBezTo>
                <a:cubicBezTo>
                  <a:pt x="21" y="71"/>
                  <a:pt x="21" y="71"/>
                  <a:pt x="21" y="71"/>
                </a:cubicBezTo>
                <a:cubicBezTo>
                  <a:pt x="31" y="71"/>
                  <a:pt x="31" y="71"/>
                  <a:pt x="31" y="71"/>
                </a:cubicBezTo>
                <a:lnTo>
                  <a:pt x="31" y="313"/>
                </a:lnTo>
                <a:close/>
                <a:moveTo>
                  <a:pt x="254" y="215"/>
                </a:moveTo>
                <a:cubicBezTo>
                  <a:pt x="184" y="286"/>
                  <a:pt x="184" y="286"/>
                  <a:pt x="184" y="286"/>
                </a:cubicBezTo>
                <a:cubicBezTo>
                  <a:pt x="180" y="290"/>
                  <a:pt x="173" y="290"/>
                  <a:pt x="169" y="286"/>
                </a:cubicBezTo>
                <a:cubicBezTo>
                  <a:pt x="99" y="215"/>
                  <a:pt x="99" y="215"/>
                  <a:pt x="99" y="215"/>
                </a:cubicBezTo>
                <a:cubicBezTo>
                  <a:pt x="96" y="212"/>
                  <a:pt x="95" y="208"/>
                  <a:pt x="97" y="204"/>
                </a:cubicBezTo>
                <a:cubicBezTo>
                  <a:pt x="98" y="200"/>
                  <a:pt x="102" y="198"/>
                  <a:pt x="106" y="198"/>
                </a:cubicBezTo>
                <a:cubicBezTo>
                  <a:pt x="131" y="198"/>
                  <a:pt x="131" y="198"/>
                  <a:pt x="131" y="198"/>
                </a:cubicBezTo>
                <a:cubicBezTo>
                  <a:pt x="131" y="111"/>
                  <a:pt x="131" y="111"/>
                  <a:pt x="131" y="111"/>
                </a:cubicBezTo>
                <a:cubicBezTo>
                  <a:pt x="101" y="111"/>
                  <a:pt x="101" y="111"/>
                  <a:pt x="101" y="111"/>
                </a:cubicBezTo>
                <a:cubicBezTo>
                  <a:pt x="92" y="111"/>
                  <a:pt x="84" y="118"/>
                  <a:pt x="82" y="127"/>
                </a:cubicBezTo>
                <a:cubicBezTo>
                  <a:pt x="82" y="127"/>
                  <a:pt x="41" y="312"/>
                  <a:pt x="41" y="313"/>
                </a:cubicBezTo>
                <a:cubicBezTo>
                  <a:pt x="41" y="313"/>
                  <a:pt x="41" y="313"/>
                  <a:pt x="41" y="313"/>
                </a:cubicBezTo>
                <a:cubicBezTo>
                  <a:pt x="41" y="10"/>
                  <a:pt x="41" y="10"/>
                  <a:pt x="41" y="10"/>
                </a:cubicBezTo>
                <a:cubicBezTo>
                  <a:pt x="243" y="10"/>
                  <a:pt x="243" y="10"/>
                  <a:pt x="243" y="10"/>
                </a:cubicBezTo>
                <a:cubicBezTo>
                  <a:pt x="243" y="91"/>
                  <a:pt x="243" y="91"/>
                  <a:pt x="243" y="91"/>
                </a:cubicBezTo>
                <a:cubicBezTo>
                  <a:pt x="231" y="91"/>
                  <a:pt x="222" y="100"/>
                  <a:pt x="222" y="111"/>
                </a:cubicBezTo>
                <a:cubicBezTo>
                  <a:pt x="222" y="111"/>
                  <a:pt x="222" y="111"/>
                  <a:pt x="222" y="111"/>
                </a:cubicBezTo>
                <a:cubicBezTo>
                  <a:pt x="222" y="198"/>
                  <a:pt x="222" y="198"/>
                  <a:pt x="222" y="198"/>
                </a:cubicBezTo>
                <a:cubicBezTo>
                  <a:pt x="247" y="198"/>
                  <a:pt x="247" y="198"/>
                  <a:pt x="247" y="198"/>
                </a:cubicBezTo>
                <a:cubicBezTo>
                  <a:pt x="251" y="198"/>
                  <a:pt x="255" y="200"/>
                  <a:pt x="257" y="204"/>
                </a:cubicBezTo>
                <a:cubicBezTo>
                  <a:pt x="258" y="208"/>
                  <a:pt x="257" y="212"/>
                  <a:pt x="254" y="215"/>
                </a:cubicBezTo>
                <a:close/>
                <a:moveTo>
                  <a:pt x="263" y="91"/>
                </a:moveTo>
                <a:cubicBezTo>
                  <a:pt x="253" y="91"/>
                  <a:pt x="253" y="91"/>
                  <a:pt x="253" y="91"/>
                </a:cubicBezTo>
                <a:cubicBezTo>
                  <a:pt x="253" y="71"/>
                  <a:pt x="253" y="71"/>
                  <a:pt x="253" y="71"/>
                </a:cubicBezTo>
                <a:cubicBezTo>
                  <a:pt x="263" y="71"/>
                  <a:pt x="263" y="71"/>
                  <a:pt x="263" y="71"/>
                </a:cubicBezTo>
                <a:lnTo>
                  <a:pt x="263" y="91"/>
                </a:lnTo>
                <a:close/>
                <a:moveTo>
                  <a:pt x="70" y="45"/>
                </a:moveTo>
                <a:cubicBezTo>
                  <a:pt x="70" y="40"/>
                  <a:pt x="75" y="35"/>
                  <a:pt x="80" y="35"/>
                </a:cubicBezTo>
                <a:cubicBezTo>
                  <a:pt x="201" y="35"/>
                  <a:pt x="201" y="35"/>
                  <a:pt x="201" y="35"/>
                </a:cubicBezTo>
                <a:cubicBezTo>
                  <a:pt x="206" y="35"/>
                  <a:pt x="211" y="40"/>
                  <a:pt x="211" y="45"/>
                </a:cubicBezTo>
                <a:cubicBezTo>
                  <a:pt x="211" y="51"/>
                  <a:pt x="206" y="55"/>
                  <a:pt x="201" y="55"/>
                </a:cubicBezTo>
                <a:cubicBezTo>
                  <a:pt x="80" y="55"/>
                  <a:pt x="80" y="55"/>
                  <a:pt x="80" y="55"/>
                </a:cubicBezTo>
                <a:cubicBezTo>
                  <a:pt x="75" y="55"/>
                  <a:pt x="70" y="51"/>
                  <a:pt x="70" y="45"/>
                </a:cubicBezTo>
                <a:close/>
                <a:moveTo>
                  <a:pt x="201" y="96"/>
                </a:moveTo>
                <a:cubicBezTo>
                  <a:pt x="80" y="96"/>
                  <a:pt x="80" y="96"/>
                  <a:pt x="80" y="96"/>
                </a:cubicBezTo>
                <a:cubicBezTo>
                  <a:pt x="75" y="96"/>
                  <a:pt x="70" y="92"/>
                  <a:pt x="70" y="86"/>
                </a:cubicBezTo>
                <a:cubicBezTo>
                  <a:pt x="70" y="81"/>
                  <a:pt x="75" y="76"/>
                  <a:pt x="80" y="76"/>
                </a:cubicBezTo>
                <a:cubicBezTo>
                  <a:pt x="201" y="76"/>
                  <a:pt x="201" y="76"/>
                  <a:pt x="201" y="76"/>
                </a:cubicBezTo>
                <a:cubicBezTo>
                  <a:pt x="206" y="76"/>
                  <a:pt x="211" y="81"/>
                  <a:pt x="211" y="86"/>
                </a:cubicBezTo>
                <a:cubicBezTo>
                  <a:pt x="211" y="92"/>
                  <a:pt x="206" y="96"/>
                  <a:pt x="201" y="9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lstStyle/>
          <a:p>
            <a:endParaRPr lang="zh-CN" altLang="en-US"/>
          </a:p>
        </p:txBody>
      </p:sp>
      <p:sp>
        <p:nvSpPr>
          <p:cNvPr id="19" name="Freeform 24"/>
          <p:cNvSpPr>
            <a:spLocks noEditPoints="1"/>
          </p:cNvSpPr>
          <p:nvPr/>
        </p:nvSpPr>
        <p:spPr bwMode="auto">
          <a:xfrm>
            <a:off x="5230732" y="3727732"/>
            <a:ext cx="368015" cy="334854"/>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2147483647 h 333"/>
              <a:gd name="T10" fmla="*/ 2147483647 w 364"/>
              <a:gd name="T11" fmla="*/ 2147483647 h 333"/>
              <a:gd name="T12" fmla="*/ 2147483647 w 364"/>
              <a:gd name="T13" fmla="*/ 2147483647 h 333"/>
              <a:gd name="T14" fmla="*/ 2147483647 w 364"/>
              <a:gd name="T15" fmla="*/ 2147483647 h 333"/>
              <a:gd name="T16" fmla="*/ 2147483647 w 364"/>
              <a:gd name="T17" fmla="*/ 2147483647 h 333"/>
              <a:gd name="T18" fmla="*/ 2147483647 w 364"/>
              <a:gd name="T19" fmla="*/ 2147483647 h 333"/>
              <a:gd name="T20" fmla="*/ 0 w 364"/>
              <a:gd name="T21" fmla="*/ 2147483647 h 333"/>
              <a:gd name="T22" fmla="*/ 2147483647 w 364"/>
              <a:gd name="T23" fmla="*/ 2147483647 h 333"/>
              <a:gd name="T24" fmla="*/ 2147483647 w 364"/>
              <a:gd name="T25" fmla="*/ 0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2147483647 w 364"/>
              <a:gd name="T69" fmla="*/ 2147483647 h 333"/>
              <a:gd name="T70" fmla="*/ 2147483647 w 364"/>
              <a:gd name="T71" fmla="*/ 2147483647 h 333"/>
              <a:gd name="T72" fmla="*/ 2147483647 w 364"/>
              <a:gd name="T73" fmla="*/ 2147483647 h 333"/>
              <a:gd name="T74" fmla="*/ 2147483647 w 364"/>
              <a:gd name="T75" fmla="*/ 2147483647 h 333"/>
              <a:gd name="T76" fmla="*/ 2147483647 w 364"/>
              <a:gd name="T77" fmla="*/ 2147483647 h 333"/>
              <a:gd name="T78" fmla="*/ 2147483647 w 364"/>
              <a:gd name="T79" fmla="*/ 2147483647 h 33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64"/>
              <a:gd name="T121" fmla="*/ 0 h 333"/>
              <a:gd name="T122" fmla="*/ 364 w 364"/>
              <a:gd name="T123" fmla="*/ 333 h 33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64" h="333">
                <a:moveTo>
                  <a:pt x="210" y="45"/>
                </a:moveTo>
                <a:cubicBezTo>
                  <a:pt x="210" y="51"/>
                  <a:pt x="206" y="55"/>
                  <a:pt x="200" y="55"/>
                </a:cubicBezTo>
                <a:cubicBezTo>
                  <a:pt x="80" y="55"/>
                  <a:pt x="80" y="55"/>
                  <a:pt x="80" y="55"/>
                </a:cubicBezTo>
                <a:cubicBezTo>
                  <a:pt x="74" y="55"/>
                  <a:pt x="69" y="51"/>
                  <a:pt x="69" y="45"/>
                </a:cubicBezTo>
                <a:cubicBezTo>
                  <a:pt x="69" y="40"/>
                  <a:pt x="74" y="35"/>
                  <a:pt x="80" y="35"/>
                </a:cubicBezTo>
                <a:cubicBezTo>
                  <a:pt x="200" y="35"/>
                  <a:pt x="200" y="35"/>
                  <a:pt x="200" y="35"/>
                </a:cubicBezTo>
                <a:cubicBezTo>
                  <a:pt x="206" y="35"/>
                  <a:pt x="210" y="40"/>
                  <a:pt x="210" y="45"/>
                </a:cubicBezTo>
                <a:close/>
                <a:moveTo>
                  <a:pt x="200" y="76"/>
                </a:moveTo>
                <a:cubicBezTo>
                  <a:pt x="80" y="76"/>
                  <a:pt x="80" y="76"/>
                  <a:pt x="80" y="76"/>
                </a:cubicBezTo>
                <a:cubicBezTo>
                  <a:pt x="74" y="76"/>
                  <a:pt x="69" y="81"/>
                  <a:pt x="69" y="86"/>
                </a:cubicBezTo>
                <a:cubicBezTo>
                  <a:pt x="69" y="92"/>
                  <a:pt x="74" y="96"/>
                  <a:pt x="80" y="96"/>
                </a:cubicBezTo>
                <a:cubicBezTo>
                  <a:pt x="200" y="96"/>
                  <a:pt x="200" y="96"/>
                  <a:pt x="200" y="96"/>
                </a:cubicBezTo>
                <a:cubicBezTo>
                  <a:pt x="206" y="96"/>
                  <a:pt x="210" y="92"/>
                  <a:pt x="210" y="86"/>
                </a:cubicBezTo>
                <a:cubicBezTo>
                  <a:pt x="210" y="81"/>
                  <a:pt x="206" y="76"/>
                  <a:pt x="200" y="76"/>
                </a:cubicBezTo>
                <a:close/>
                <a:moveTo>
                  <a:pt x="362" y="136"/>
                </a:moveTo>
                <a:cubicBezTo>
                  <a:pt x="322" y="318"/>
                  <a:pt x="322" y="318"/>
                  <a:pt x="322" y="318"/>
                </a:cubicBezTo>
                <a:cubicBezTo>
                  <a:pt x="320" y="327"/>
                  <a:pt x="312" y="333"/>
                  <a:pt x="302" y="333"/>
                </a:cubicBezTo>
                <a:cubicBezTo>
                  <a:pt x="262" y="333"/>
                  <a:pt x="262" y="333"/>
                  <a:pt x="262" y="333"/>
                </a:cubicBezTo>
                <a:cubicBezTo>
                  <a:pt x="60" y="333"/>
                  <a:pt x="60" y="333"/>
                  <a:pt x="60" y="333"/>
                </a:cubicBezTo>
                <a:cubicBezTo>
                  <a:pt x="20" y="333"/>
                  <a:pt x="20" y="333"/>
                  <a:pt x="20" y="333"/>
                </a:cubicBezTo>
                <a:cubicBezTo>
                  <a:pt x="9" y="333"/>
                  <a:pt x="0" y="324"/>
                  <a:pt x="0" y="313"/>
                </a:cubicBezTo>
                <a:cubicBezTo>
                  <a:pt x="0" y="71"/>
                  <a:pt x="0" y="71"/>
                  <a:pt x="0" y="71"/>
                </a:cubicBezTo>
                <a:cubicBezTo>
                  <a:pt x="0" y="60"/>
                  <a:pt x="9" y="51"/>
                  <a:pt x="20" y="51"/>
                </a:cubicBezTo>
                <a:cubicBezTo>
                  <a:pt x="30" y="51"/>
                  <a:pt x="30" y="51"/>
                  <a:pt x="30" y="51"/>
                </a:cubicBezTo>
                <a:cubicBezTo>
                  <a:pt x="30" y="10"/>
                  <a:pt x="30" y="10"/>
                  <a:pt x="30" y="10"/>
                </a:cubicBezTo>
                <a:cubicBezTo>
                  <a:pt x="30" y="5"/>
                  <a:pt x="34" y="0"/>
                  <a:pt x="40" y="0"/>
                </a:cubicBezTo>
                <a:cubicBezTo>
                  <a:pt x="242" y="0"/>
                  <a:pt x="242" y="0"/>
                  <a:pt x="242" y="0"/>
                </a:cubicBezTo>
                <a:cubicBezTo>
                  <a:pt x="247" y="0"/>
                  <a:pt x="252" y="5"/>
                  <a:pt x="252" y="10"/>
                </a:cubicBezTo>
                <a:cubicBezTo>
                  <a:pt x="252" y="51"/>
                  <a:pt x="252" y="51"/>
                  <a:pt x="252" y="51"/>
                </a:cubicBezTo>
                <a:cubicBezTo>
                  <a:pt x="262" y="51"/>
                  <a:pt x="262" y="51"/>
                  <a:pt x="262" y="51"/>
                </a:cubicBezTo>
                <a:cubicBezTo>
                  <a:pt x="273" y="51"/>
                  <a:pt x="282" y="60"/>
                  <a:pt x="282" y="71"/>
                </a:cubicBezTo>
                <a:cubicBezTo>
                  <a:pt x="282" y="91"/>
                  <a:pt x="282" y="91"/>
                  <a:pt x="282" y="91"/>
                </a:cubicBezTo>
                <a:cubicBezTo>
                  <a:pt x="302" y="91"/>
                  <a:pt x="302" y="91"/>
                  <a:pt x="302" y="91"/>
                </a:cubicBezTo>
                <a:cubicBezTo>
                  <a:pt x="313" y="91"/>
                  <a:pt x="322" y="100"/>
                  <a:pt x="322" y="111"/>
                </a:cubicBezTo>
                <a:cubicBezTo>
                  <a:pt x="343" y="111"/>
                  <a:pt x="343" y="111"/>
                  <a:pt x="343" y="111"/>
                </a:cubicBezTo>
                <a:cubicBezTo>
                  <a:pt x="349" y="111"/>
                  <a:pt x="355" y="114"/>
                  <a:pt x="358" y="119"/>
                </a:cubicBezTo>
                <a:cubicBezTo>
                  <a:pt x="362" y="124"/>
                  <a:pt x="364" y="130"/>
                  <a:pt x="362" y="136"/>
                </a:cubicBezTo>
                <a:close/>
                <a:moveTo>
                  <a:pt x="30" y="71"/>
                </a:moveTo>
                <a:cubicBezTo>
                  <a:pt x="20" y="71"/>
                  <a:pt x="20" y="71"/>
                  <a:pt x="20" y="71"/>
                </a:cubicBezTo>
                <a:cubicBezTo>
                  <a:pt x="20" y="313"/>
                  <a:pt x="20" y="313"/>
                  <a:pt x="20" y="313"/>
                </a:cubicBezTo>
                <a:cubicBezTo>
                  <a:pt x="30" y="313"/>
                  <a:pt x="30" y="313"/>
                  <a:pt x="30" y="313"/>
                </a:cubicBezTo>
                <a:lnTo>
                  <a:pt x="30" y="71"/>
                </a:lnTo>
                <a:close/>
                <a:moveTo>
                  <a:pt x="252" y="91"/>
                </a:moveTo>
                <a:cubicBezTo>
                  <a:pt x="262" y="91"/>
                  <a:pt x="262" y="91"/>
                  <a:pt x="262" y="91"/>
                </a:cubicBezTo>
                <a:cubicBezTo>
                  <a:pt x="262" y="71"/>
                  <a:pt x="262" y="71"/>
                  <a:pt x="262" y="71"/>
                </a:cubicBezTo>
                <a:cubicBezTo>
                  <a:pt x="252" y="71"/>
                  <a:pt x="252" y="71"/>
                  <a:pt x="252" y="71"/>
                </a:cubicBezTo>
                <a:lnTo>
                  <a:pt x="252" y="91"/>
                </a:lnTo>
                <a:close/>
                <a:moveTo>
                  <a:pt x="100" y="111"/>
                </a:moveTo>
                <a:cubicBezTo>
                  <a:pt x="222" y="111"/>
                  <a:pt x="222" y="111"/>
                  <a:pt x="222" y="111"/>
                </a:cubicBezTo>
                <a:cubicBezTo>
                  <a:pt x="222" y="100"/>
                  <a:pt x="231" y="91"/>
                  <a:pt x="242" y="91"/>
                </a:cubicBezTo>
                <a:cubicBezTo>
                  <a:pt x="242" y="10"/>
                  <a:pt x="242" y="10"/>
                  <a:pt x="242" y="10"/>
                </a:cubicBezTo>
                <a:cubicBezTo>
                  <a:pt x="40" y="10"/>
                  <a:pt x="40" y="10"/>
                  <a:pt x="40" y="10"/>
                </a:cubicBezTo>
                <a:cubicBezTo>
                  <a:pt x="40" y="313"/>
                  <a:pt x="40" y="313"/>
                  <a:pt x="40" y="313"/>
                </a:cubicBezTo>
                <a:cubicBezTo>
                  <a:pt x="40" y="313"/>
                  <a:pt x="40" y="313"/>
                  <a:pt x="40" y="313"/>
                </a:cubicBezTo>
                <a:cubicBezTo>
                  <a:pt x="40" y="312"/>
                  <a:pt x="81" y="127"/>
                  <a:pt x="81" y="127"/>
                </a:cubicBezTo>
                <a:cubicBezTo>
                  <a:pt x="83" y="118"/>
                  <a:pt x="91" y="111"/>
                  <a:pt x="100" y="111"/>
                </a:cubicBezTo>
                <a:close/>
                <a:moveTo>
                  <a:pt x="278" y="279"/>
                </a:moveTo>
                <a:cubicBezTo>
                  <a:pt x="246" y="253"/>
                  <a:pt x="246" y="253"/>
                  <a:pt x="246" y="253"/>
                </a:cubicBezTo>
                <a:cubicBezTo>
                  <a:pt x="243" y="250"/>
                  <a:pt x="240" y="250"/>
                  <a:pt x="236" y="250"/>
                </a:cubicBezTo>
                <a:cubicBezTo>
                  <a:pt x="233" y="247"/>
                  <a:pt x="233" y="247"/>
                  <a:pt x="233" y="247"/>
                </a:cubicBezTo>
                <a:cubicBezTo>
                  <a:pt x="240" y="236"/>
                  <a:pt x="244" y="222"/>
                  <a:pt x="242" y="208"/>
                </a:cubicBezTo>
                <a:cubicBezTo>
                  <a:pt x="241" y="192"/>
                  <a:pt x="233" y="177"/>
                  <a:pt x="220" y="167"/>
                </a:cubicBezTo>
                <a:cubicBezTo>
                  <a:pt x="210" y="158"/>
                  <a:pt x="196" y="153"/>
                  <a:pt x="182" y="153"/>
                </a:cubicBezTo>
                <a:cubicBezTo>
                  <a:pt x="164" y="153"/>
                  <a:pt x="147" y="161"/>
                  <a:pt x="135" y="175"/>
                </a:cubicBezTo>
                <a:cubicBezTo>
                  <a:pt x="114" y="201"/>
                  <a:pt x="118" y="240"/>
                  <a:pt x="144" y="261"/>
                </a:cubicBezTo>
                <a:cubicBezTo>
                  <a:pt x="154" y="269"/>
                  <a:pt x="168" y="274"/>
                  <a:pt x="182" y="274"/>
                </a:cubicBezTo>
                <a:cubicBezTo>
                  <a:pt x="197" y="274"/>
                  <a:pt x="211" y="269"/>
                  <a:pt x="222" y="259"/>
                </a:cubicBezTo>
                <a:cubicBezTo>
                  <a:pt x="226" y="263"/>
                  <a:pt x="226" y="263"/>
                  <a:pt x="226" y="263"/>
                </a:cubicBezTo>
                <a:cubicBezTo>
                  <a:pt x="226" y="266"/>
                  <a:pt x="228" y="269"/>
                  <a:pt x="230" y="271"/>
                </a:cubicBezTo>
                <a:cubicBezTo>
                  <a:pt x="262" y="297"/>
                  <a:pt x="262" y="297"/>
                  <a:pt x="262" y="297"/>
                </a:cubicBezTo>
                <a:cubicBezTo>
                  <a:pt x="265" y="299"/>
                  <a:pt x="267" y="300"/>
                  <a:pt x="270" y="300"/>
                </a:cubicBezTo>
                <a:cubicBezTo>
                  <a:pt x="273" y="300"/>
                  <a:pt x="277" y="299"/>
                  <a:pt x="279" y="296"/>
                </a:cubicBezTo>
                <a:cubicBezTo>
                  <a:pt x="284" y="291"/>
                  <a:pt x="283" y="283"/>
                  <a:pt x="278" y="279"/>
                </a:cubicBezTo>
                <a:close/>
                <a:moveTo>
                  <a:pt x="208" y="183"/>
                </a:moveTo>
                <a:cubicBezTo>
                  <a:pt x="200" y="176"/>
                  <a:pt x="191" y="173"/>
                  <a:pt x="182" y="173"/>
                </a:cubicBezTo>
                <a:cubicBezTo>
                  <a:pt x="170" y="173"/>
                  <a:pt x="159" y="178"/>
                  <a:pt x="151" y="188"/>
                </a:cubicBezTo>
                <a:cubicBezTo>
                  <a:pt x="137" y="206"/>
                  <a:pt x="139" y="231"/>
                  <a:pt x="156" y="245"/>
                </a:cubicBezTo>
                <a:cubicBezTo>
                  <a:pt x="164" y="251"/>
                  <a:pt x="173" y="254"/>
                  <a:pt x="182" y="254"/>
                </a:cubicBezTo>
                <a:cubicBezTo>
                  <a:pt x="194" y="254"/>
                  <a:pt x="205" y="249"/>
                  <a:pt x="213" y="239"/>
                </a:cubicBezTo>
                <a:cubicBezTo>
                  <a:pt x="227" y="222"/>
                  <a:pt x="225" y="197"/>
                  <a:pt x="208" y="18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lstStyle/>
          <a:p>
            <a:endParaRPr lang="zh-CN" altLang="en-US"/>
          </a:p>
        </p:txBody>
      </p:sp>
      <p:sp>
        <p:nvSpPr>
          <p:cNvPr id="20" name="Freeform 11"/>
          <p:cNvSpPr>
            <a:spLocks noEditPoints="1"/>
          </p:cNvSpPr>
          <p:nvPr/>
        </p:nvSpPr>
        <p:spPr bwMode="auto">
          <a:xfrm>
            <a:off x="7048537" y="3727732"/>
            <a:ext cx="368015" cy="334854"/>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2147483647 h 333"/>
              <a:gd name="T10" fmla="*/ 2147483647 w 364"/>
              <a:gd name="T11" fmla="*/ 2147483647 h 333"/>
              <a:gd name="T12" fmla="*/ 2147483647 w 364"/>
              <a:gd name="T13" fmla="*/ 2147483647 h 333"/>
              <a:gd name="T14" fmla="*/ 2147483647 w 364"/>
              <a:gd name="T15" fmla="*/ 2147483647 h 333"/>
              <a:gd name="T16" fmla="*/ 2147483647 w 364"/>
              <a:gd name="T17" fmla="*/ 2147483647 h 333"/>
              <a:gd name="T18" fmla="*/ 0 w 364"/>
              <a:gd name="T19" fmla="*/ 2147483647 h 333"/>
              <a:gd name="T20" fmla="*/ 2147483647 w 364"/>
              <a:gd name="T21" fmla="*/ 2147483647 h 333"/>
              <a:gd name="T22" fmla="*/ 2147483647 w 364"/>
              <a:gd name="T23" fmla="*/ 0 h 333"/>
              <a:gd name="T24" fmla="*/ 2147483647 w 364"/>
              <a:gd name="T25" fmla="*/ 2147483647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2147483647 w 364"/>
              <a:gd name="T69" fmla="*/ 2147483647 h 333"/>
              <a:gd name="T70" fmla="*/ 2147483647 w 364"/>
              <a:gd name="T71" fmla="*/ 2147483647 h 333"/>
              <a:gd name="T72" fmla="*/ 2147483647 w 364"/>
              <a:gd name="T73" fmla="*/ 2147483647 h 333"/>
              <a:gd name="T74" fmla="*/ 2147483647 w 364"/>
              <a:gd name="T75" fmla="*/ 2147483647 h 333"/>
              <a:gd name="T76" fmla="*/ 2147483647 w 364"/>
              <a:gd name="T77" fmla="*/ 2147483647 h 333"/>
              <a:gd name="T78" fmla="*/ 2147483647 w 364"/>
              <a:gd name="T79" fmla="*/ 2147483647 h 333"/>
              <a:gd name="T80" fmla="*/ 2147483647 w 364"/>
              <a:gd name="T81" fmla="*/ 2147483647 h 333"/>
              <a:gd name="T82" fmla="*/ 2147483647 w 364"/>
              <a:gd name="T83" fmla="*/ 2147483647 h 333"/>
              <a:gd name="T84" fmla="*/ 2147483647 w 364"/>
              <a:gd name="T85" fmla="*/ 2147483647 h 333"/>
              <a:gd name="T86" fmla="*/ 2147483647 w 364"/>
              <a:gd name="T87" fmla="*/ 2147483647 h 3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64"/>
              <a:gd name="T133" fmla="*/ 0 h 333"/>
              <a:gd name="T134" fmla="*/ 364 w 364"/>
              <a:gd name="T135" fmla="*/ 333 h 33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64" h="333">
                <a:moveTo>
                  <a:pt x="210" y="86"/>
                </a:moveTo>
                <a:cubicBezTo>
                  <a:pt x="210" y="92"/>
                  <a:pt x="206" y="96"/>
                  <a:pt x="200" y="96"/>
                </a:cubicBezTo>
                <a:cubicBezTo>
                  <a:pt x="80" y="96"/>
                  <a:pt x="80" y="96"/>
                  <a:pt x="80" y="96"/>
                </a:cubicBezTo>
                <a:cubicBezTo>
                  <a:pt x="74" y="96"/>
                  <a:pt x="70" y="92"/>
                  <a:pt x="70" y="86"/>
                </a:cubicBezTo>
                <a:cubicBezTo>
                  <a:pt x="70" y="81"/>
                  <a:pt x="74" y="76"/>
                  <a:pt x="80" y="76"/>
                </a:cubicBezTo>
                <a:cubicBezTo>
                  <a:pt x="200" y="76"/>
                  <a:pt x="200" y="76"/>
                  <a:pt x="200" y="76"/>
                </a:cubicBezTo>
                <a:cubicBezTo>
                  <a:pt x="206" y="76"/>
                  <a:pt x="210" y="81"/>
                  <a:pt x="210" y="86"/>
                </a:cubicBezTo>
                <a:close/>
                <a:moveTo>
                  <a:pt x="171" y="184"/>
                </a:moveTo>
                <a:cubicBezTo>
                  <a:pt x="232" y="184"/>
                  <a:pt x="232" y="184"/>
                  <a:pt x="232" y="184"/>
                </a:cubicBezTo>
                <a:cubicBezTo>
                  <a:pt x="232" y="163"/>
                  <a:pt x="232" y="163"/>
                  <a:pt x="232" y="163"/>
                </a:cubicBezTo>
                <a:cubicBezTo>
                  <a:pt x="171" y="163"/>
                  <a:pt x="171" y="163"/>
                  <a:pt x="171" y="163"/>
                </a:cubicBezTo>
                <a:lnTo>
                  <a:pt x="171" y="184"/>
                </a:lnTo>
                <a:close/>
                <a:moveTo>
                  <a:pt x="363" y="136"/>
                </a:moveTo>
                <a:cubicBezTo>
                  <a:pt x="322" y="318"/>
                  <a:pt x="322" y="318"/>
                  <a:pt x="322" y="318"/>
                </a:cubicBezTo>
                <a:cubicBezTo>
                  <a:pt x="320" y="327"/>
                  <a:pt x="312" y="333"/>
                  <a:pt x="302" y="333"/>
                </a:cubicBezTo>
                <a:cubicBezTo>
                  <a:pt x="262" y="333"/>
                  <a:pt x="262" y="333"/>
                  <a:pt x="262" y="333"/>
                </a:cubicBezTo>
                <a:cubicBezTo>
                  <a:pt x="60" y="333"/>
                  <a:pt x="60" y="333"/>
                  <a:pt x="60" y="333"/>
                </a:cubicBezTo>
                <a:cubicBezTo>
                  <a:pt x="20" y="333"/>
                  <a:pt x="20" y="333"/>
                  <a:pt x="20" y="333"/>
                </a:cubicBezTo>
                <a:cubicBezTo>
                  <a:pt x="9" y="333"/>
                  <a:pt x="0" y="324"/>
                  <a:pt x="0" y="313"/>
                </a:cubicBezTo>
                <a:cubicBezTo>
                  <a:pt x="0" y="71"/>
                  <a:pt x="0" y="71"/>
                  <a:pt x="0" y="71"/>
                </a:cubicBezTo>
                <a:cubicBezTo>
                  <a:pt x="0" y="60"/>
                  <a:pt x="9" y="51"/>
                  <a:pt x="20" y="51"/>
                </a:cubicBezTo>
                <a:cubicBezTo>
                  <a:pt x="30" y="51"/>
                  <a:pt x="30" y="51"/>
                  <a:pt x="30" y="51"/>
                </a:cubicBezTo>
                <a:cubicBezTo>
                  <a:pt x="30" y="10"/>
                  <a:pt x="30" y="10"/>
                  <a:pt x="30" y="10"/>
                </a:cubicBezTo>
                <a:cubicBezTo>
                  <a:pt x="30" y="5"/>
                  <a:pt x="34" y="0"/>
                  <a:pt x="40" y="0"/>
                </a:cubicBezTo>
                <a:cubicBezTo>
                  <a:pt x="242" y="0"/>
                  <a:pt x="242" y="0"/>
                  <a:pt x="242" y="0"/>
                </a:cubicBezTo>
                <a:cubicBezTo>
                  <a:pt x="247" y="0"/>
                  <a:pt x="252" y="5"/>
                  <a:pt x="252" y="10"/>
                </a:cubicBezTo>
                <a:cubicBezTo>
                  <a:pt x="252" y="51"/>
                  <a:pt x="252" y="51"/>
                  <a:pt x="252" y="51"/>
                </a:cubicBezTo>
                <a:cubicBezTo>
                  <a:pt x="262" y="51"/>
                  <a:pt x="262" y="51"/>
                  <a:pt x="262" y="51"/>
                </a:cubicBezTo>
                <a:cubicBezTo>
                  <a:pt x="273" y="51"/>
                  <a:pt x="282" y="60"/>
                  <a:pt x="282" y="71"/>
                </a:cubicBezTo>
                <a:cubicBezTo>
                  <a:pt x="282" y="91"/>
                  <a:pt x="282" y="91"/>
                  <a:pt x="282" y="91"/>
                </a:cubicBezTo>
                <a:cubicBezTo>
                  <a:pt x="302" y="91"/>
                  <a:pt x="302" y="91"/>
                  <a:pt x="302" y="91"/>
                </a:cubicBezTo>
                <a:cubicBezTo>
                  <a:pt x="314" y="91"/>
                  <a:pt x="323" y="100"/>
                  <a:pt x="323" y="111"/>
                </a:cubicBezTo>
                <a:cubicBezTo>
                  <a:pt x="343" y="111"/>
                  <a:pt x="343" y="111"/>
                  <a:pt x="343" y="111"/>
                </a:cubicBezTo>
                <a:cubicBezTo>
                  <a:pt x="349" y="111"/>
                  <a:pt x="355" y="114"/>
                  <a:pt x="359" y="119"/>
                </a:cubicBezTo>
                <a:cubicBezTo>
                  <a:pt x="362" y="124"/>
                  <a:pt x="364" y="130"/>
                  <a:pt x="363" y="136"/>
                </a:cubicBezTo>
                <a:close/>
                <a:moveTo>
                  <a:pt x="30" y="71"/>
                </a:moveTo>
                <a:cubicBezTo>
                  <a:pt x="20" y="71"/>
                  <a:pt x="20" y="71"/>
                  <a:pt x="20" y="71"/>
                </a:cubicBezTo>
                <a:cubicBezTo>
                  <a:pt x="20" y="313"/>
                  <a:pt x="20" y="313"/>
                  <a:pt x="20" y="313"/>
                </a:cubicBezTo>
                <a:cubicBezTo>
                  <a:pt x="30" y="313"/>
                  <a:pt x="30" y="313"/>
                  <a:pt x="30" y="313"/>
                </a:cubicBezTo>
                <a:lnTo>
                  <a:pt x="30" y="71"/>
                </a:lnTo>
                <a:close/>
                <a:moveTo>
                  <a:pt x="252" y="91"/>
                </a:moveTo>
                <a:cubicBezTo>
                  <a:pt x="262" y="91"/>
                  <a:pt x="262" y="91"/>
                  <a:pt x="262" y="91"/>
                </a:cubicBezTo>
                <a:cubicBezTo>
                  <a:pt x="262" y="71"/>
                  <a:pt x="262" y="71"/>
                  <a:pt x="262" y="71"/>
                </a:cubicBezTo>
                <a:cubicBezTo>
                  <a:pt x="252" y="71"/>
                  <a:pt x="252" y="71"/>
                  <a:pt x="252" y="71"/>
                </a:cubicBezTo>
                <a:lnTo>
                  <a:pt x="252" y="91"/>
                </a:lnTo>
                <a:close/>
                <a:moveTo>
                  <a:pt x="101" y="111"/>
                </a:moveTo>
                <a:cubicBezTo>
                  <a:pt x="222" y="111"/>
                  <a:pt x="222" y="111"/>
                  <a:pt x="222" y="111"/>
                </a:cubicBezTo>
                <a:cubicBezTo>
                  <a:pt x="222" y="100"/>
                  <a:pt x="231" y="91"/>
                  <a:pt x="242" y="91"/>
                </a:cubicBezTo>
                <a:cubicBezTo>
                  <a:pt x="242" y="10"/>
                  <a:pt x="242" y="10"/>
                  <a:pt x="242" y="10"/>
                </a:cubicBezTo>
                <a:cubicBezTo>
                  <a:pt x="40" y="10"/>
                  <a:pt x="40" y="10"/>
                  <a:pt x="40" y="10"/>
                </a:cubicBezTo>
                <a:cubicBezTo>
                  <a:pt x="40" y="313"/>
                  <a:pt x="40" y="313"/>
                  <a:pt x="40" y="313"/>
                </a:cubicBezTo>
                <a:cubicBezTo>
                  <a:pt x="40" y="313"/>
                  <a:pt x="40" y="313"/>
                  <a:pt x="40" y="313"/>
                </a:cubicBezTo>
                <a:cubicBezTo>
                  <a:pt x="40" y="312"/>
                  <a:pt x="81" y="127"/>
                  <a:pt x="81" y="127"/>
                </a:cubicBezTo>
                <a:cubicBezTo>
                  <a:pt x="83" y="118"/>
                  <a:pt x="91" y="111"/>
                  <a:pt x="101" y="111"/>
                </a:cubicBezTo>
                <a:close/>
                <a:moveTo>
                  <a:pt x="282" y="204"/>
                </a:moveTo>
                <a:cubicBezTo>
                  <a:pt x="282" y="193"/>
                  <a:pt x="273" y="184"/>
                  <a:pt x="262" y="184"/>
                </a:cubicBezTo>
                <a:cubicBezTo>
                  <a:pt x="252" y="184"/>
                  <a:pt x="252" y="184"/>
                  <a:pt x="252" y="184"/>
                </a:cubicBezTo>
                <a:cubicBezTo>
                  <a:pt x="252" y="163"/>
                  <a:pt x="252" y="163"/>
                  <a:pt x="252" y="163"/>
                </a:cubicBezTo>
                <a:cubicBezTo>
                  <a:pt x="252" y="152"/>
                  <a:pt x="243" y="143"/>
                  <a:pt x="232" y="143"/>
                </a:cubicBezTo>
                <a:cubicBezTo>
                  <a:pt x="171" y="143"/>
                  <a:pt x="171" y="143"/>
                  <a:pt x="171" y="143"/>
                </a:cubicBezTo>
                <a:cubicBezTo>
                  <a:pt x="160" y="143"/>
                  <a:pt x="151" y="152"/>
                  <a:pt x="151" y="163"/>
                </a:cubicBezTo>
                <a:cubicBezTo>
                  <a:pt x="151" y="184"/>
                  <a:pt x="151" y="184"/>
                  <a:pt x="151" y="184"/>
                </a:cubicBezTo>
                <a:cubicBezTo>
                  <a:pt x="141" y="184"/>
                  <a:pt x="141" y="184"/>
                  <a:pt x="141" y="184"/>
                </a:cubicBezTo>
                <a:cubicBezTo>
                  <a:pt x="130" y="184"/>
                  <a:pt x="121" y="193"/>
                  <a:pt x="121" y="204"/>
                </a:cubicBezTo>
                <a:cubicBezTo>
                  <a:pt x="121" y="284"/>
                  <a:pt x="121" y="284"/>
                  <a:pt x="121" y="284"/>
                </a:cubicBezTo>
                <a:cubicBezTo>
                  <a:pt x="121" y="296"/>
                  <a:pt x="130" y="305"/>
                  <a:pt x="141" y="305"/>
                </a:cubicBezTo>
                <a:cubicBezTo>
                  <a:pt x="262" y="305"/>
                  <a:pt x="262" y="305"/>
                  <a:pt x="262" y="305"/>
                </a:cubicBezTo>
                <a:cubicBezTo>
                  <a:pt x="273" y="305"/>
                  <a:pt x="282" y="296"/>
                  <a:pt x="282" y="284"/>
                </a:cubicBezTo>
                <a:lnTo>
                  <a:pt x="282" y="204"/>
                </a:lnTo>
                <a:close/>
                <a:moveTo>
                  <a:pt x="200" y="35"/>
                </a:moveTo>
                <a:cubicBezTo>
                  <a:pt x="80" y="35"/>
                  <a:pt x="80" y="35"/>
                  <a:pt x="80" y="35"/>
                </a:cubicBezTo>
                <a:cubicBezTo>
                  <a:pt x="74" y="35"/>
                  <a:pt x="70" y="40"/>
                  <a:pt x="70" y="45"/>
                </a:cubicBezTo>
                <a:cubicBezTo>
                  <a:pt x="70" y="51"/>
                  <a:pt x="74" y="55"/>
                  <a:pt x="80" y="55"/>
                </a:cubicBezTo>
                <a:cubicBezTo>
                  <a:pt x="200" y="55"/>
                  <a:pt x="200" y="55"/>
                  <a:pt x="200" y="55"/>
                </a:cubicBezTo>
                <a:cubicBezTo>
                  <a:pt x="206" y="55"/>
                  <a:pt x="210" y="51"/>
                  <a:pt x="210" y="45"/>
                </a:cubicBezTo>
                <a:cubicBezTo>
                  <a:pt x="210" y="40"/>
                  <a:pt x="206" y="35"/>
                  <a:pt x="200" y="35"/>
                </a:cubicBezTo>
                <a:close/>
                <a:moveTo>
                  <a:pt x="202" y="207"/>
                </a:moveTo>
                <a:cubicBezTo>
                  <a:pt x="191" y="207"/>
                  <a:pt x="181" y="216"/>
                  <a:pt x="181" y="227"/>
                </a:cubicBezTo>
                <a:cubicBezTo>
                  <a:pt x="181" y="233"/>
                  <a:pt x="184" y="238"/>
                  <a:pt x="188" y="242"/>
                </a:cubicBezTo>
                <a:cubicBezTo>
                  <a:pt x="182" y="277"/>
                  <a:pt x="182" y="277"/>
                  <a:pt x="182" y="277"/>
                </a:cubicBezTo>
                <a:cubicBezTo>
                  <a:pt x="182" y="278"/>
                  <a:pt x="182" y="279"/>
                  <a:pt x="182" y="280"/>
                </a:cubicBezTo>
                <a:cubicBezTo>
                  <a:pt x="183" y="281"/>
                  <a:pt x="184" y="281"/>
                  <a:pt x="185" y="281"/>
                </a:cubicBezTo>
                <a:cubicBezTo>
                  <a:pt x="218" y="281"/>
                  <a:pt x="218" y="281"/>
                  <a:pt x="218" y="281"/>
                </a:cubicBezTo>
                <a:cubicBezTo>
                  <a:pt x="219" y="281"/>
                  <a:pt x="220" y="281"/>
                  <a:pt x="221" y="280"/>
                </a:cubicBezTo>
                <a:cubicBezTo>
                  <a:pt x="221" y="279"/>
                  <a:pt x="222" y="278"/>
                  <a:pt x="222" y="277"/>
                </a:cubicBezTo>
                <a:cubicBezTo>
                  <a:pt x="215" y="242"/>
                  <a:pt x="215" y="242"/>
                  <a:pt x="215" y="242"/>
                </a:cubicBezTo>
                <a:cubicBezTo>
                  <a:pt x="220" y="238"/>
                  <a:pt x="222" y="233"/>
                  <a:pt x="222" y="227"/>
                </a:cubicBezTo>
                <a:cubicBezTo>
                  <a:pt x="222" y="216"/>
                  <a:pt x="213" y="207"/>
                  <a:pt x="202" y="20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lstStyle/>
          <a:p>
            <a:endParaRPr lang="zh-CN" altLang="en-US"/>
          </a:p>
        </p:txBody>
      </p:sp>
      <p:sp>
        <p:nvSpPr>
          <p:cNvPr id="25" name="矩形 24"/>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164">
        <p14:ferris dir="l"/>
      </p:transition>
    </mc:Choice>
    <mc:Fallback>
      <p:transition spd="slow" advTm="3164">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1134" y="2947183"/>
            <a:ext cx="1088808" cy="492364"/>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p>
            <a:pPr algn="ctr" eaLnBrk="1" fontAlgn="auto" hangingPunct="1">
              <a:spcBef>
                <a:spcPts val="0"/>
              </a:spcBef>
              <a:spcAft>
                <a:spcPts val="0"/>
              </a:spcAft>
              <a:defRPr/>
            </a:pPr>
            <a:endParaRPr lang="zh-CN" altLang="en-US"/>
          </a:p>
        </p:txBody>
      </p:sp>
      <p:sp>
        <p:nvSpPr>
          <p:cNvPr id="3" name="矩形 2"/>
          <p:cNvSpPr/>
          <p:nvPr/>
        </p:nvSpPr>
        <p:spPr>
          <a:xfrm>
            <a:off x="2953495" y="2947183"/>
            <a:ext cx="1089980" cy="492364"/>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p>
            <a:pPr algn="ctr" eaLnBrk="1" fontAlgn="auto" hangingPunct="1">
              <a:spcBef>
                <a:spcPts val="0"/>
              </a:spcBef>
              <a:spcAft>
                <a:spcPts val="0"/>
              </a:spcAft>
              <a:defRPr/>
            </a:pPr>
            <a:endParaRPr lang="zh-CN" altLang="en-US"/>
          </a:p>
        </p:txBody>
      </p:sp>
      <p:sp>
        <p:nvSpPr>
          <p:cNvPr id="4" name="矩形 3"/>
          <p:cNvSpPr/>
          <p:nvPr/>
        </p:nvSpPr>
        <p:spPr>
          <a:xfrm>
            <a:off x="4965856" y="2947183"/>
            <a:ext cx="1089980" cy="492364"/>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p>
            <a:pPr algn="ctr" eaLnBrk="1" fontAlgn="auto" hangingPunct="1">
              <a:spcBef>
                <a:spcPts val="0"/>
              </a:spcBef>
              <a:spcAft>
                <a:spcPts val="0"/>
              </a:spcAft>
              <a:defRPr/>
            </a:pPr>
            <a:endParaRPr lang="zh-CN" altLang="en-US"/>
          </a:p>
        </p:txBody>
      </p:sp>
      <p:sp>
        <p:nvSpPr>
          <p:cNvPr id="5" name="矩形 4"/>
          <p:cNvSpPr/>
          <p:nvPr/>
        </p:nvSpPr>
        <p:spPr>
          <a:xfrm>
            <a:off x="6979388" y="2947183"/>
            <a:ext cx="1088808" cy="492364"/>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p>
            <a:pPr algn="ctr" eaLnBrk="1" fontAlgn="auto" hangingPunct="1">
              <a:spcBef>
                <a:spcPts val="0"/>
              </a:spcBef>
              <a:spcAft>
                <a:spcPts val="0"/>
              </a:spcAft>
              <a:defRPr/>
            </a:pPr>
            <a:endParaRPr lang="zh-CN" altLang="en-US"/>
          </a:p>
        </p:txBody>
      </p:sp>
      <p:sp>
        <p:nvSpPr>
          <p:cNvPr id="6" name="矩形 31"/>
          <p:cNvSpPr>
            <a:spLocks noChangeArrowheads="1"/>
          </p:cNvSpPr>
          <p:nvPr/>
        </p:nvSpPr>
        <p:spPr bwMode="auto">
          <a:xfrm>
            <a:off x="1172593" y="3038189"/>
            <a:ext cx="597763" cy="34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p>
            <a:pPr algn="ctr" eaLnBrk="1" hangingPunct="1"/>
            <a:r>
              <a:rPr lang="zh-CN" altLang="en-US">
                <a:solidFill>
                  <a:schemeClr val="bg1"/>
                </a:solidFill>
                <a:latin typeface="微软雅黑" panose="020B0503020204020204" pitchFamily="34" charset="-122"/>
                <a:ea typeface="微软雅黑" panose="020B0503020204020204" pitchFamily="34" charset="-122"/>
                <a:cs typeface="Adobe Naskh Medium" panose="01010101010101010101" pitchFamily="50" charset="-78"/>
              </a:rPr>
              <a:t>标题</a:t>
            </a:r>
            <a:endParaRPr lang="zh-CN" altLang="en-US">
              <a:solidFill>
                <a:schemeClr val="bg1"/>
              </a:solidFill>
              <a:latin typeface="微软雅黑" panose="020B0503020204020204" pitchFamily="34" charset="-122"/>
              <a:ea typeface="微软雅黑" panose="020B0503020204020204" pitchFamily="34" charset="-122"/>
              <a:cs typeface="Adobe Naskh Medium" panose="01010101010101010101" pitchFamily="50" charset="-78"/>
            </a:endParaRPr>
          </a:p>
        </p:txBody>
      </p:sp>
      <p:cxnSp>
        <p:nvCxnSpPr>
          <p:cNvPr id="7" name="直接箭头连接符 6"/>
          <p:cNvCxnSpPr>
            <a:stCxn id="11" idx="2"/>
            <a:endCxn id="2" idx="0"/>
          </p:cNvCxnSpPr>
          <p:nvPr/>
        </p:nvCxnSpPr>
        <p:spPr>
          <a:xfrm flipH="1">
            <a:off x="1486123" y="1719773"/>
            <a:ext cx="2437805" cy="122741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endCxn id="3" idx="0"/>
          </p:cNvCxnSpPr>
          <p:nvPr/>
        </p:nvCxnSpPr>
        <p:spPr>
          <a:xfrm flipH="1">
            <a:off x="3498485" y="2139800"/>
            <a:ext cx="680944" cy="807383"/>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4892018" y="1719773"/>
            <a:ext cx="2437805" cy="122741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4636517" y="2117632"/>
            <a:ext cx="680945" cy="807383"/>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3923928" y="1237911"/>
            <a:ext cx="969262" cy="964893"/>
          </a:xfrm>
          <a:prstGeom prst="ellipse">
            <a:avLst/>
          </a:prstGeom>
          <a:solidFill>
            <a:srgbClr val="C91919"/>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p>
            <a:pPr algn="ctr" eaLnBrk="1" fontAlgn="auto" hangingPunct="1">
              <a:spcBef>
                <a:spcPts val="0"/>
              </a:spcBef>
              <a:spcAft>
                <a:spcPts val="0"/>
              </a:spcAft>
              <a:defRPr/>
            </a:pPr>
            <a:endParaRPr lang="zh-CN" altLang="en-US"/>
          </a:p>
        </p:txBody>
      </p:sp>
      <p:sp>
        <p:nvSpPr>
          <p:cNvPr id="12" name="Freeform 24"/>
          <p:cNvSpPr/>
          <p:nvPr/>
        </p:nvSpPr>
        <p:spPr bwMode="auto">
          <a:xfrm>
            <a:off x="4243890" y="1450257"/>
            <a:ext cx="328166" cy="540200"/>
          </a:xfrm>
          <a:custGeom>
            <a:avLst/>
            <a:gdLst>
              <a:gd name="T0" fmla="*/ 2147483647 w 62"/>
              <a:gd name="T1" fmla="*/ 2147483647 h 102"/>
              <a:gd name="T2" fmla="*/ 2147483647 w 62"/>
              <a:gd name="T3" fmla="*/ 2147483647 h 102"/>
              <a:gd name="T4" fmla="*/ 2147483647 w 62"/>
              <a:gd name="T5" fmla="*/ 2147483647 h 102"/>
              <a:gd name="T6" fmla="*/ 2147483647 w 62"/>
              <a:gd name="T7" fmla="*/ 2147483647 h 102"/>
              <a:gd name="T8" fmla="*/ 2147483647 w 62"/>
              <a:gd name="T9" fmla="*/ 2147483647 h 102"/>
              <a:gd name="T10" fmla="*/ 2147483647 w 62"/>
              <a:gd name="T11" fmla="*/ 2147483647 h 102"/>
              <a:gd name="T12" fmla="*/ 2147483647 w 62"/>
              <a:gd name="T13" fmla="*/ 2147483647 h 102"/>
              <a:gd name="T14" fmla="*/ 2147483647 w 62"/>
              <a:gd name="T15" fmla="*/ 2147483647 h 102"/>
              <a:gd name="T16" fmla="*/ 2147483647 w 62"/>
              <a:gd name="T17" fmla="*/ 2147483647 h 102"/>
              <a:gd name="T18" fmla="*/ 2147483647 w 62"/>
              <a:gd name="T19" fmla="*/ 2147483647 h 102"/>
              <a:gd name="T20" fmla="*/ 2147483647 w 62"/>
              <a:gd name="T21" fmla="*/ 2147483647 h 102"/>
              <a:gd name="T22" fmla="*/ 2147483647 w 62"/>
              <a:gd name="T23" fmla="*/ 2147483647 h 102"/>
              <a:gd name="T24" fmla="*/ 2147483647 w 62"/>
              <a:gd name="T25" fmla="*/ 2147483647 h 102"/>
              <a:gd name="T26" fmla="*/ 2147483647 w 62"/>
              <a:gd name="T27" fmla="*/ 0 h 102"/>
              <a:gd name="T28" fmla="*/ 2147483647 w 62"/>
              <a:gd name="T29" fmla="*/ 0 h 102"/>
              <a:gd name="T30" fmla="*/ 2147483647 w 62"/>
              <a:gd name="T31" fmla="*/ 2147483647 h 102"/>
              <a:gd name="T32" fmla="*/ 2147483647 w 62"/>
              <a:gd name="T33" fmla="*/ 2147483647 h 102"/>
              <a:gd name="T34" fmla="*/ 2147483647 w 62"/>
              <a:gd name="T35" fmla="*/ 2147483647 h 102"/>
              <a:gd name="T36" fmla="*/ 2147483647 w 62"/>
              <a:gd name="T37" fmla="*/ 2147483647 h 102"/>
              <a:gd name="T38" fmla="*/ 2147483647 w 62"/>
              <a:gd name="T39" fmla="*/ 2147483647 h 102"/>
              <a:gd name="T40" fmla="*/ 2147483647 w 62"/>
              <a:gd name="T41" fmla="*/ 2147483647 h 102"/>
              <a:gd name="T42" fmla="*/ 2147483647 w 62"/>
              <a:gd name="T43" fmla="*/ 2147483647 h 102"/>
              <a:gd name="T44" fmla="*/ 2147483647 w 62"/>
              <a:gd name="T45" fmla="*/ 2147483647 h 102"/>
              <a:gd name="T46" fmla="*/ 2147483647 w 62"/>
              <a:gd name="T47" fmla="*/ 2147483647 h 102"/>
              <a:gd name="T48" fmla="*/ 2147483647 w 62"/>
              <a:gd name="T49" fmla="*/ 2147483647 h 102"/>
              <a:gd name="T50" fmla="*/ 2147483647 w 62"/>
              <a:gd name="T51" fmla="*/ 2147483647 h 102"/>
              <a:gd name="T52" fmla="*/ 2147483647 w 62"/>
              <a:gd name="T53" fmla="*/ 2147483647 h 102"/>
              <a:gd name="T54" fmla="*/ 2147483647 w 62"/>
              <a:gd name="T55" fmla="*/ 2147483647 h 102"/>
              <a:gd name="T56" fmla="*/ 2147483647 w 62"/>
              <a:gd name="T57" fmla="*/ 2147483647 h 102"/>
              <a:gd name="T58" fmla="*/ 2147483647 w 62"/>
              <a:gd name="T59" fmla="*/ 2147483647 h 102"/>
              <a:gd name="T60" fmla="*/ 2147483647 w 62"/>
              <a:gd name="T61" fmla="*/ 2147483647 h 102"/>
              <a:gd name="T62" fmla="*/ 0 w 62"/>
              <a:gd name="T63" fmla="*/ 2147483647 h 102"/>
              <a:gd name="T64" fmla="*/ 2147483647 w 62"/>
              <a:gd name="T65" fmla="*/ 2147483647 h 102"/>
              <a:gd name="T66" fmla="*/ 2147483647 w 62"/>
              <a:gd name="T67" fmla="*/ 2147483647 h 102"/>
              <a:gd name="T68" fmla="*/ 2147483647 w 62"/>
              <a:gd name="T69" fmla="*/ 2147483647 h 102"/>
              <a:gd name="T70" fmla="*/ 2147483647 w 62"/>
              <a:gd name="T71" fmla="*/ 2147483647 h 102"/>
              <a:gd name="T72" fmla="*/ 2147483647 w 62"/>
              <a:gd name="T73" fmla="*/ 2147483647 h 102"/>
              <a:gd name="T74" fmla="*/ 2147483647 w 62"/>
              <a:gd name="T75" fmla="*/ 2147483647 h 102"/>
              <a:gd name="T76" fmla="*/ 2147483647 w 62"/>
              <a:gd name="T77" fmla="*/ 2147483647 h 102"/>
              <a:gd name="T78" fmla="*/ 2147483647 w 62"/>
              <a:gd name="T79" fmla="*/ 2147483647 h 102"/>
              <a:gd name="T80" fmla="*/ 2147483647 w 62"/>
              <a:gd name="T81" fmla="*/ 2147483647 h 102"/>
              <a:gd name="T82" fmla="*/ 2147483647 w 62"/>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2"/>
              <a:gd name="T127" fmla="*/ 0 h 102"/>
              <a:gd name="T128" fmla="*/ 62 w 62"/>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2" h="102">
                <a:moveTo>
                  <a:pt x="58" y="58"/>
                </a:moveTo>
                <a:cubicBezTo>
                  <a:pt x="56" y="55"/>
                  <a:pt x="53" y="52"/>
                  <a:pt x="48" y="50"/>
                </a:cubicBezTo>
                <a:cubicBezTo>
                  <a:pt x="45" y="48"/>
                  <a:pt x="40" y="47"/>
                  <a:pt x="31" y="45"/>
                </a:cubicBezTo>
                <a:cubicBezTo>
                  <a:pt x="23" y="43"/>
                  <a:pt x="18" y="41"/>
                  <a:pt x="16" y="39"/>
                </a:cubicBezTo>
                <a:cubicBezTo>
                  <a:pt x="14" y="38"/>
                  <a:pt x="13" y="35"/>
                  <a:pt x="13" y="32"/>
                </a:cubicBezTo>
                <a:cubicBezTo>
                  <a:pt x="13" y="29"/>
                  <a:pt x="14" y="26"/>
                  <a:pt x="17" y="24"/>
                </a:cubicBezTo>
                <a:cubicBezTo>
                  <a:pt x="20" y="22"/>
                  <a:pt x="24" y="21"/>
                  <a:pt x="31" y="21"/>
                </a:cubicBezTo>
                <a:cubicBezTo>
                  <a:pt x="36" y="21"/>
                  <a:pt x="41" y="22"/>
                  <a:pt x="44" y="25"/>
                </a:cubicBezTo>
                <a:cubicBezTo>
                  <a:pt x="47" y="27"/>
                  <a:pt x="49" y="31"/>
                  <a:pt x="49" y="36"/>
                </a:cubicBezTo>
                <a:cubicBezTo>
                  <a:pt x="59" y="35"/>
                  <a:pt x="59" y="35"/>
                  <a:pt x="59" y="35"/>
                </a:cubicBezTo>
                <a:cubicBezTo>
                  <a:pt x="59" y="30"/>
                  <a:pt x="58" y="26"/>
                  <a:pt x="55" y="23"/>
                </a:cubicBezTo>
                <a:cubicBezTo>
                  <a:pt x="53" y="19"/>
                  <a:pt x="50" y="16"/>
                  <a:pt x="45" y="15"/>
                </a:cubicBezTo>
                <a:cubicBezTo>
                  <a:pt x="43" y="14"/>
                  <a:pt x="41" y="13"/>
                  <a:pt x="39" y="13"/>
                </a:cubicBezTo>
                <a:cubicBezTo>
                  <a:pt x="39" y="0"/>
                  <a:pt x="39" y="0"/>
                  <a:pt x="39" y="0"/>
                </a:cubicBezTo>
                <a:cubicBezTo>
                  <a:pt x="22" y="0"/>
                  <a:pt x="22" y="0"/>
                  <a:pt x="22" y="0"/>
                </a:cubicBezTo>
                <a:cubicBezTo>
                  <a:pt x="22" y="12"/>
                  <a:pt x="22" y="12"/>
                  <a:pt x="22" y="12"/>
                </a:cubicBezTo>
                <a:cubicBezTo>
                  <a:pt x="20" y="13"/>
                  <a:pt x="18" y="14"/>
                  <a:pt x="16" y="14"/>
                </a:cubicBezTo>
                <a:cubicBezTo>
                  <a:pt x="12" y="16"/>
                  <a:pt x="8" y="19"/>
                  <a:pt x="6" y="22"/>
                </a:cubicBezTo>
                <a:cubicBezTo>
                  <a:pt x="4" y="26"/>
                  <a:pt x="3" y="29"/>
                  <a:pt x="3" y="33"/>
                </a:cubicBezTo>
                <a:cubicBezTo>
                  <a:pt x="3" y="37"/>
                  <a:pt x="4" y="40"/>
                  <a:pt x="6" y="43"/>
                </a:cubicBezTo>
                <a:cubicBezTo>
                  <a:pt x="7" y="46"/>
                  <a:pt x="10" y="48"/>
                  <a:pt x="14" y="50"/>
                </a:cubicBezTo>
                <a:cubicBezTo>
                  <a:pt x="17" y="52"/>
                  <a:pt x="22" y="53"/>
                  <a:pt x="29" y="55"/>
                </a:cubicBezTo>
                <a:cubicBezTo>
                  <a:pt x="36" y="57"/>
                  <a:pt x="41" y="58"/>
                  <a:pt x="43" y="59"/>
                </a:cubicBezTo>
                <a:cubicBezTo>
                  <a:pt x="46" y="60"/>
                  <a:pt x="48" y="61"/>
                  <a:pt x="50" y="63"/>
                </a:cubicBezTo>
                <a:cubicBezTo>
                  <a:pt x="51" y="65"/>
                  <a:pt x="52" y="67"/>
                  <a:pt x="52" y="70"/>
                </a:cubicBezTo>
                <a:cubicBezTo>
                  <a:pt x="52" y="72"/>
                  <a:pt x="51" y="74"/>
                  <a:pt x="49" y="76"/>
                </a:cubicBezTo>
                <a:cubicBezTo>
                  <a:pt x="48" y="78"/>
                  <a:pt x="46" y="80"/>
                  <a:pt x="43" y="81"/>
                </a:cubicBezTo>
                <a:cubicBezTo>
                  <a:pt x="40" y="82"/>
                  <a:pt x="36" y="83"/>
                  <a:pt x="32" y="83"/>
                </a:cubicBezTo>
                <a:cubicBezTo>
                  <a:pt x="28" y="83"/>
                  <a:pt x="24" y="82"/>
                  <a:pt x="21" y="80"/>
                </a:cubicBezTo>
                <a:cubicBezTo>
                  <a:pt x="17" y="79"/>
                  <a:pt x="14" y="77"/>
                  <a:pt x="13" y="74"/>
                </a:cubicBezTo>
                <a:cubicBezTo>
                  <a:pt x="11" y="72"/>
                  <a:pt x="10" y="69"/>
                  <a:pt x="10" y="65"/>
                </a:cubicBezTo>
                <a:cubicBezTo>
                  <a:pt x="0" y="66"/>
                  <a:pt x="0" y="66"/>
                  <a:pt x="0" y="66"/>
                </a:cubicBezTo>
                <a:cubicBezTo>
                  <a:pt x="0" y="71"/>
                  <a:pt x="1" y="76"/>
                  <a:pt x="4" y="80"/>
                </a:cubicBezTo>
                <a:cubicBezTo>
                  <a:pt x="7" y="84"/>
                  <a:pt x="11" y="87"/>
                  <a:pt x="15" y="89"/>
                </a:cubicBezTo>
                <a:cubicBezTo>
                  <a:pt x="17" y="90"/>
                  <a:pt x="20" y="90"/>
                  <a:pt x="22" y="91"/>
                </a:cubicBezTo>
                <a:cubicBezTo>
                  <a:pt x="22" y="102"/>
                  <a:pt x="22" y="102"/>
                  <a:pt x="22" y="102"/>
                </a:cubicBezTo>
                <a:cubicBezTo>
                  <a:pt x="39" y="102"/>
                  <a:pt x="39" y="102"/>
                  <a:pt x="39" y="102"/>
                </a:cubicBezTo>
                <a:cubicBezTo>
                  <a:pt x="39" y="91"/>
                  <a:pt x="39" y="91"/>
                  <a:pt x="39" y="91"/>
                </a:cubicBezTo>
                <a:cubicBezTo>
                  <a:pt x="42" y="91"/>
                  <a:pt x="45" y="90"/>
                  <a:pt x="48" y="89"/>
                </a:cubicBezTo>
                <a:cubicBezTo>
                  <a:pt x="52" y="87"/>
                  <a:pt x="56" y="84"/>
                  <a:pt x="58" y="80"/>
                </a:cubicBezTo>
                <a:cubicBezTo>
                  <a:pt x="60" y="77"/>
                  <a:pt x="62" y="73"/>
                  <a:pt x="62" y="69"/>
                </a:cubicBezTo>
                <a:cubicBezTo>
                  <a:pt x="62" y="65"/>
                  <a:pt x="60" y="61"/>
                  <a:pt x="58" y="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lstStyle/>
          <a:p>
            <a:endParaRPr lang="zh-CN" altLang="en-US"/>
          </a:p>
        </p:txBody>
      </p:sp>
      <p:sp>
        <p:nvSpPr>
          <p:cNvPr id="13" name="矩形 38"/>
          <p:cNvSpPr>
            <a:spLocks noChangeArrowheads="1"/>
          </p:cNvSpPr>
          <p:nvPr/>
        </p:nvSpPr>
        <p:spPr bwMode="auto">
          <a:xfrm>
            <a:off x="3199603" y="3038189"/>
            <a:ext cx="597763" cy="34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p>
            <a:pPr algn="ctr" eaLnBrk="1" hangingPunct="1"/>
            <a:r>
              <a:rPr lang="zh-CN" altLang="en-US">
                <a:solidFill>
                  <a:schemeClr val="bg1"/>
                </a:solidFill>
                <a:latin typeface="微软雅黑" panose="020B0503020204020204" pitchFamily="34" charset="-122"/>
                <a:ea typeface="微软雅黑" panose="020B0503020204020204" pitchFamily="34" charset="-122"/>
                <a:cs typeface="Adobe Naskh Medium" panose="01010101010101010101" pitchFamily="50" charset="-78"/>
              </a:rPr>
              <a:t>标题</a:t>
            </a:r>
            <a:endParaRPr lang="zh-CN" altLang="en-US">
              <a:solidFill>
                <a:schemeClr val="bg1"/>
              </a:solidFill>
              <a:latin typeface="微软雅黑" panose="020B0503020204020204" pitchFamily="34" charset="-122"/>
              <a:ea typeface="微软雅黑" panose="020B0503020204020204" pitchFamily="34" charset="-122"/>
              <a:cs typeface="Adobe Naskh Medium" panose="01010101010101010101" pitchFamily="50" charset="-78"/>
            </a:endParaRPr>
          </a:p>
        </p:txBody>
      </p:sp>
      <p:sp>
        <p:nvSpPr>
          <p:cNvPr id="14" name="矩形 39"/>
          <p:cNvSpPr>
            <a:spLocks noChangeArrowheads="1"/>
          </p:cNvSpPr>
          <p:nvPr/>
        </p:nvSpPr>
        <p:spPr bwMode="auto">
          <a:xfrm>
            <a:off x="5211964" y="3038189"/>
            <a:ext cx="597763" cy="345049"/>
          </a:xfrm>
          <a:prstGeom prst="rect">
            <a:avLst/>
          </a:prstGeom>
          <a:solidFill>
            <a:srgbClr val="C91919"/>
          </a:solidFill>
          <a:ln>
            <a:noFill/>
          </a:ln>
        </p:spPr>
        <p:txBody>
          <a:bodyPr wrap="none" lIns="67391" tIns="33696" rIns="67391" bIns="33696">
            <a:spAutoFit/>
          </a:bodyPr>
          <a:lstStyle/>
          <a:p>
            <a:pPr algn="ctr" eaLnBrk="1" hangingPunct="1"/>
            <a:r>
              <a:rPr lang="zh-CN" altLang="en-US">
                <a:solidFill>
                  <a:schemeClr val="bg1"/>
                </a:solidFill>
                <a:latin typeface="微软雅黑" panose="020B0503020204020204" pitchFamily="34" charset="-122"/>
                <a:ea typeface="微软雅黑" panose="020B0503020204020204" pitchFamily="34" charset="-122"/>
                <a:cs typeface="Adobe Naskh Medium" panose="01010101010101010101" pitchFamily="50" charset="-78"/>
              </a:rPr>
              <a:t>标题</a:t>
            </a:r>
            <a:endParaRPr lang="zh-CN" altLang="en-US">
              <a:solidFill>
                <a:schemeClr val="bg1"/>
              </a:solidFill>
              <a:latin typeface="微软雅黑" panose="020B0503020204020204" pitchFamily="34" charset="-122"/>
              <a:ea typeface="微软雅黑" panose="020B0503020204020204" pitchFamily="34" charset="-122"/>
              <a:cs typeface="Adobe Naskh Medium" panose="01010101010101010101" pitchFamily="50" charset="-78"/>
            </a:endParaRPr>
          </a:p>
        </p:txBody>
      </p:sp>
      <p:sp>
        <p:nvSpPr>
          <p:cNvPr id="15" name="矩形 40"/>
          <p:cNvSpPr>
            <a:spLocks noChangeArrowheads="1"/>
          </p:cNvSpPr>
          <p:nvPr/>
        </p:nvSpPr>
        <p:spPr bwMode="auto">
          <a:xfrm>
            <a:off x="7224325" y="3038189"/>
            <a:ext cx="597763" cy="34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p>
            <a:pPr algn="ctr" eaLnBrk="1" hangingPunct="1"/>
            <a:r>
              <a:rPr lang="zh-CN" altLang="en-US">
                <a:solidFill>
                  <a:schemeClr val="bg1"/>
                </a:solidFill>
                <a:latin typeface="微软雅黑" panose="020B0503020204020204" pitchFamily="34" charset="-122"/>
                <a:ea typeface="微软雅黑" panose="020B0503020204020204" pitchFamily="34" charset="-122"/>
                <a:cs typeface="Adobe Naskh Medium" panose="01010101010101010101" pitchFamily="50" charset="-78"/>
              </a:rPr>
              <a:t>标题</a:t>
            </a:r>
            <a:endParaRPr lang="zh-CN" altLang="en-US">
              <a:solidFill>
                <a:schemeClr val="bg1"/>
              </a:solidFill>
              <a:latin typeface="微软雅黑" panose="020B0503020204020204" pitchFamily="34" charset="-122"/>
              <a:ea typeface="微软雅黑" panose="020B0503020204020204" pitchFamily="34" charset="-122"/>
              <a:cs typeface="Adobe Naskh Medium" panose="01010101010101010101" pitchFamily="50" charset="-78"/>
            </a:endParaRPr>
          </a:p>
        </p:txBody>
      </p:sp>
      <p:sp>
        <p:nvSpPr>
          <p:cNvPr id="16" name="TextBox 57"/>
          <p:cNvSpPr txBox="1"/>
          <p:nvPr/>
        </p:nvSpPr>
        <p:spPr bwMode="auto">
          <a:xfrm>
            <a:off x="499281" y="3558554"/>
            <a:ext cx="1973684" cy="628203"/>
          </a:xfrm>
          <a:prstGeom prst="rect">
            <a:avLst/>
          </a:prstGeom>
          <a:noFill/>
        </p:spPr>
        <p:txBody>
          <a:bodyPr lIns="67391" tIns="33696" rIns="67391" bIns="33696">
            <a:spAutoFit/>
          </a:bodyPr>
          <a:lstStyle/>
          <a:p>
            <a:pPr algn="ctr" eaLnBrk="1" fontAlgn="auto" hangingPunct="1">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Box 57"/>
          <p:cNvSpPr txBox="1"/>
          <p:nvPr/>
        </p:nvSpPr>
        <p:spPr bwMode="auto">
          <a:xfrm>
            <a:off x="2511643" y="3558554"/>
            <a:ext cx="1973684" cy="628203"/>
          </a:xfrm>
          <a:prstGeom prst="rect">
            <a:avLst/>
          </a:prstGeom>
          <a:noFill/>
        </p:spPr>
        <p:txBody>
          <a:bodyPr lIns="67391" tIns="33696" rIns="67391" bIns="33696">
            <a:spAutoFit/>
          </a:bodyPr>
          <a:lstStyle/>
          <a:p>
            <a:pPr algn="ctr" eaLnBrk="1" fontAlgn="auto" hangingPunct="1">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TextBox 57"/>
          <p:cNvSpPr txBox="1"/>
          <p:nvPr/>
        </p:nvSpPr>
        <p:spPr bwMode="auto">
          <a:xfrm>
            <a:off x="4524003" y="3558554"/>
            <a:ext cx="1973684" cy="628203"/>
          </a:xfrm>
          <a:prstGeom prst="rect">
            <a:avLst/>
          </a:prstGeom>
          <a:noFill/>
        </p:spPr>
        <p:txBody>
          <a:bodyPr lIns="67391" tIns="33696" rIns="67391" bIns="33696">
            <a:spAutoFit/>
          </a:bodyPr>
          <a:lstStyle/>
          <a:p>
            <a:pPr algn="ctr" eaLnBrk="1" fontAlgn="auto" hangingPunct="1">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TextBox 57"/>
          <p:cNvSpPr txBox="1"/>
          <p:nvPr/>
        </p:nvSpPr>
        <p:spPr bwMode="auto">
          <a:xfrm>
            <a:off x="6536364" y="3558554"/>
            <a:ext cx="1973684" cy="628203"/>
          </a:xfrm>
          <a:prstGeom prst="rect">
            <a:avLst/>
          </a:prstGeom>
          <a:noFill/>
        </p:spPr>
        <p:txBody>
          <a:bodyPr lIns="67391" tIns="33696" rIns="67391" bIns="33696">
            <a:spAutoFit/>
          </a:bodyPr>
          <a:lstStyle/>
          <a:p>
            <a:pPr algn="ctr" eaLnBrk="1" fontAlgn="auto" hangingPunct="1">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2718">
        <p14:ferris dir="l"/>
      </p:transition>
    </mc:Choice>
    <mc:Fallback>
      <p:transition spd="slow" advTm="2718">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2"/>
          <p:cNvSpPr>
            <a:spLocks noEditPoints="1"/>
          </p:cNvSpPr>
          <p:nvPr/>
        </p:nvSpPr>
        <p:spPr bwMode="auto">
          <a:xfrm>
            <a:off x="756146" y="1483509"/>
            <a:ext cx="4880297" cy="2626330"/>
          </a:xfrm>
          <a:custGeom>
            <a:avLst/>
            <a:gdLst>
              <a:gd name="T0" fmla="*/ 2147483647 w 3458"/>
              <a:gd name="T1" fmla="*/ 2147483647 h 1870"/>
              <a:gd name="T2" fmla="*/ 2147483647 w 3458"/>
              <a:gd name="T3" fmla="*/ 2147483647 h 1870"/>
              <a:gd name="T4" fmla="*/ 2147483647 w 3458"/>
              <a:gd name="T5" fmla="*/ 2147483647 h 1870"/>
              <a:gd name="T6" fmla="*/ 2147483647 w 3458"/>
              <a:gd name="T7" fmla="*/ 2147483647 h 1870"/>
              <a:gd name="T8" fmla="*/ 2147483647 w 3458"/>
              <a:gd name="T9" fmla="*/ 2147483647 h 1870"/>
              <a:gd name="T10" fmla="*/ 2147483647 w 3458"/>
              <a:gd name="T11" fmla="*/ 2147483647 h 1870"/>
              <a:gd name="T12" fmla="*/ 2147483647 w 3458"/>
              <a:gd name="T13" fmla="*/ 2147483647 h 1870"/>
              <a:gd name="T14" fmla="*/ 2147483647 w 3458"/>
              <a:gd name="T15" fmla="*/ 2147483647 h 1870"/>
              <a:gd name="T16" fmla="*/ 2147483647 w 3458"/>
              <a:gd name="T17" fmla="*/ 2147483647 h 1870"/>
              <a:gd name="T18" fmla="*/ 2147483647 w 3458"/>
              <a:gd name="T19" fmla="*/ 2147483647 h 1870"/>
              <a:gd name="T20" fmla="*/ 2147483647 w 3458"/>
              <a:gd name="T21" fmla="*/ 2147483647 h 1870"/>
              <a:gd name="T22" fmla="*/ 2147483647 w 3458"/>
              <a:gd name="T23" fmla="*/ 2147483647 h 1870"/>
              <a:gd name="T24" fmla="*/ 2147483647 w 3458"/>
              <a:gd name="T25" fmla="*/ 2147483647 h 1870"/>
              <a:gd name="T26" fmla="*/ 2147483647 w 3458"/>
              <a:gd name="T27" fmla="*/ 2147483647 h 1870"/>
              <a:gd name="T28" fmla="*/ 2147483647 w 3458"/>
              <a:gd name="T29" fmla="*/ 2147483647 h 1870"/>
              <a:gd name="T30" fmla="*/ 2147483647 w 3458"/>
              <a:gd name="T31" fmla="*/ 2147483647 h 1870"/>
              <a:gd name="T32" fmla="*/ 2147483647 w 3458"/>
              <a:gd name="T33" fmla="*/ 2147483647 h 1870"/>
              <a:gd name="T34" fmla="*/ 2147483647 w 3458"/>
              <a:gd name="T35" fmla="*/ 2147483647 h 1870"/>
              <a:gd name="T36" fmla="*/ 2147483647 w 3458"/>
              <a:gd name="T37" fmla="*/ 2147483647 h 1870"/>
              <a:gd name="T38" fmla="*/ 2147483647 w 3458"/>
              <a:gd name="T39" fmla="*/ 2147483647 h 1870"/>
              <a:gd name="T40" fmla="*/ 2147483647 w 3458"/>
              <a:gd name="T41" fmla="*/ 2147483647 h 1870"/>
              <a:gd name="T42" fmla="*/ 2147483647 w 3458"/>
              <a:gd name="T43" fmla="*/ 2147483647 h 1870"/>
              <a:gd name="T44" fmla="*/ 2147483647 w 3458"/>
              <a:gd name="T45" fmla="*/ 2147483647 h 1870"/>
              <a:gd name="T46" fmla="*/ 2147483647 w 3458"/>
              <a:gd name="T47" fmla="*/ 2147483647 h 1870"/>
              <a:gd name="T48" fmla="*/ 2147483647 w 3458"/>
              <a:gd name="T49" fmla="*/ 2147483647 h 1870"/>
              <a:gd name="T50" fmla="*/ 2147483647 w 3458"/>
              <a:gd name="T51" fmla="*/ 2147483647 h 1870"/>
              <a:gd name="T52" fmla="*/ 2147483647 w 3458"/>
              <a:gd name="T53" fmla="*/ 2147483647 h 1870"/>
              <a:gd name="T54" fmla="*/ 2147483647 w 3458"/>
              <a:gd name="T55" fmla="*/ 2147483647 h 1870"/>
              <a:gd name="T56" fmla="*/ 2147483647 w 3458"/>
              <a:gd name="T57" fmla="*/ 2147483647 h 1870"/>
              <a:gd name="T58" fmla="*/ 2147483647 w 3458"/>
              <a:gd name="T59" fmla="*/ 2147483647 h 1870"/>
              <a:gd name="T60" fmla="*/ 2147483647 w 3458"/>
              <a:gd name="T61" fmla="*/ 2147483647 h 1870"/>
              <a:gd name="T62" fmla="*/ 2147483647 w 3458"/>
              <a:gd name="T63" fmla="*/ 2147483647 h 1870"/>
              <a:gd name="T64" fmla="*/ 2147483647 w 3458"/>
              <a:gd name="T65" fmla="*/ 2147483647 h 1870"/>
              <a:gd name="T66" fmla="*/ 2147483647 w 3458"/>
              <a:gd name="T67" fmla="*/ 2147483647 h 1870"/>
              <a:gd name="T68" fmla="*/ 2147483647 w 3458"/>
              <a:gd name="T69" fmla="*/ 2147483647 h 1870"/>
              <a:gd name="T70" fmla="*/ 2147483647 w 3458"/>
              <a:gd name="T71" fmla="*/ 2147483647 h 1870"/>
              <a:gd name="T72" fmla="*/ 2147483647 w 3458"/>
              <a:gd name="T73" fmla="*/ 2147483647 h 1870"/>
              <a:gd name="T74" fmla="*/ 2147483647 w 3458"/>
              <a:gd name="T75" fmla="*/ 2147483647 h 1870"/>
              <a:gd name="T76" fmla="*/ 2147483647 w 3458"/>
              <a:gd name="T77" fmla="*/ 2147483647 h 1870"/>
              <a:gd name="T78" fmla="*/ 2147483647 w 3458"/>
              <a:gd name="T79" fmla="*/ 2147483647 h 1870"/>
              <a:gd name="T80" fmla="*/ 2147483647 w 3458"/>
              <a:gd name="T81" fmla="*/ 2147483647 h 1870"/>
              <a:gd name="T82" fmla="*/ 2147483647 w 3458"/>
              <a:gd name="T83" fmla="*/ 2147483647 h 1870"/>
              <a:gd name="T84" fmla="*/ 2147483647 w 3458"/>
              <a:gd name="T85" fmla="*/ 2147483647 h 1870"/>
              <a:gd name="T86" fmla="*/ 2147483647 w 3458"/>
              <a:gd name="T87" fmla="*/ 2147483647 h 1870"/>
              <a:gd name="T88" fmla="*/ 2147483647 w 3458"/>
              <a:gd name="T89" fmla="*/ 2147483647 h 1870"/>
              <a:gd name="T90" fmla="*/ 2147483647 w 3458"/>
              <a:gd name="T91" fmla="*/ 2147483647 h 1870"/>
              <a:gd name="T92" fmla="*/ 2147483647 w 3458"/>
              <a:gd name="T93" fmla="*/ 2147483647 h 1870"/>
              <a:gd name="T94" fmla="*/ 2147483647 w 3458"/>
              <a:gd name="T95" fmla="*/ 2147483647 h 1870"/>
              <a:gd name="T96" fmla="*/ 2147483647 w 3458"/>
              <a:gd name="T97" fmla="*/ 2147483647 h 1870"/>
              <a:gd name="T98" fmla="*/ 2147483647 w 3458"/>
              <a:gd name="T99" fmla="*/ 2147483647 h 1870"/>
              <a:gd name="T100" fmla="*/ 2147483647 w 3458"/>
              <a:gd name="T101" fmla="*/ 2147483647 h 1870"/>
              <a:gd name="T102" fmla="*/ 2147483647 w 3458"/>
              <a:gd name="T103" fmla="*/ 2147483647 h 1870"/>
              <a:gd name="T104" fmla="*/ 2147483647 w 3458"/>
              <a:gd name="T105" fmla="*/ 2147483647 h 1870"/>
              <a:gd name="T106" fmla="*/ 2147483647 w 3458"/>
              <a:gd name="T107" fmla="*/ 2147483647 h 1870"/>
              <a:gd name="T108" fmla="*/ 2147483647 w 3458"/>
              <a:gd name="T109" fmla="*/ 2147483647 h 1870"/>
              <a:gd name="T110" fmla="*/ 2147483647 w 3458"/>
              <a:gd name="T111" fmla="*/ 2147483647 h 1870"/>
              <a:gd name="T112" fmla="*/ 2147483647 w 3458"/>
              <a:gd name="T113" fmla="*/ 2147483647 h 1870"/>
              <a:gd name="T114" fmla="*/ 2147483647 w 3458"/>
              <a:gd name="T115" fmla="*/ 2147483647 h 1870"/>
              <a:gd name="T116" fmla="*/ 2147483647 w 3458"/>
              <a:gd name="T117" fmla="*/ 2147483647 h 1870"/>
              <a:gd name="T118" fmla="*/ 2147483647 w 3458"/>
              <a:gd name="T119" fmla="*/ 2147483647 h 1870"/>
              <a:gd name="T120" fmla="*/ 2147483647 w 3458"/>
              <a:gd name="T121" fmla="*/ 2147483647 h 1870"/>
              <a:gd name="T122" fmla="*/ 2147483647 w 3458"/>
              <a:gd name="T123" fmla="*/ 2147483647 h 1870"/>
              <a:gd name="T124" fmla="*/ 2147483647 w 3458"/>
              <a:gd name="T125" fmla="*/ 2147483647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58"/>
              <a:gd name="T190" fmla="*/ 0 h 1870"/>
              <a:gd name="T191" fmla="*/ 3458 w 3458"/>
              <a:gd name="T192" fmla="*/ 1870 h 187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C91919"/>
          </a:solidFill>
          <a:ln>
            <a:noFill/>
          </a:ln>
        </p:spPr>
        <p:txBody>
          <a:bodyPr lIns="67391" tIns="33696" rIns="67391" bIns="33696"/>
          <a:lstStyle/>
          <a:p>
            <a:endParaRPr lang="zh-CN" altLang="en-US"/>
          </a:p>
        </p:txBody>
      </p:sp>
      <p:sp>
        <p:nvSpPr>
          <p:cNvPr id="3" name="TextBox 57"/>
          <p:cNvSpPr txBox="1"/>
          <p:nvPr/>
        </p:nvSpPr>
        <p:spPr bwMode="auto">
          <a:xfrm>
            <a:off x="5950354" y="1312582"/>
            <a:ext cx="1973684" cy="628203"/>
          </a:xfrm>
          <a:prstGeom prst="rect">
            <a:avLst/>
          </a:prstGeom>
          <a:noFill/>
        </p:spPr>
        <p:txBody>
          <a:bodyPr lIns="67391" tIns="33696" rIns="67391" bIns="33696">
            <a:spAutoFit/>
          </a:bodyPr>
          <a:lstStyle/>
          <a:p>
            <a:pPr algn="ctr" eaLnBrk="1" fontAlgn="auto" hangingPunct="1">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 name="TextBox 57"/>
          <p:cNvSpPr txBox="1"/>
          <p:nvPr/>
        </p:nvSpPr>
        <p:spPr bwMode="auto">
          <a:xfrm>
            <a:off x="5950354" y="2054628"/>
            <a:ext cx="1973684" cy="628203"/>
          </a:xfrm>
          <a:prstGeom prst="rect">
            <a:avLst/>
          </a:prstGeom>
          <a:noFill/>
        </p:spPr>
        <p:txBody>
          <a:bodyPr lIns="67391" tIns="33696" rIns="67391" bIns="33696">
            <a:spAutoFit/>
          </a:bodyPr>
          <a:lstStyle/>
          <a:p>
            <a:pPr algn="ctr" eaLnBrk="1" fontAlgn="auto" hangingPunct="1">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TextBox 57"/>
          <p:cNvSpPr txBox="1"/>
          <p:nvPr/>
        </p:nvSpPr>
        <p:spPr bwMode="auto">
          <a:xfrm>
            <a:off x="5950354" y="2796674"/>
            <a:ext cx="1973684" cy="628203"/>
          </a:xfrm>
          <a:prstGeom prst="rect">
            <a:avLst/>
          </a:prstGeom>
          <a:noFill/>
        </p:spPr>
        <p:txBody>
          <a:bodyPr lIns="67391" tIns="33696" rIns="67391" bIns="33696">
            <a:spAutoFit/>
          </a:bodyPr>
          <a:lstStyle/>
          <a:p>
            <a:pPr algn="ctr" eaLnBrk="1" fontAlgn="auto" hangingPunct="1">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TextBox 57"/>
          <p:cNvSpPr txBox="1"/>
          <p:nvPr/>
        </p:nvSpPr>
        <p:spPr bwMode="auto">
          <a:xfrm>
            <a:off x="5950354" y="3538720"/>
            <a:ext cx="1973684" cy="628203"/>
          </a:xfrm>
          <a:prstGeom prst="rect">
            <a:avLst/>
          </a:prstGeom>
          <a:noFill/>
        </p:spPr>
        <p:txBody>
          <a:bodyPr lIns="67391" tIns="33696" rIns="67391" bIns="33696">
            <a:spAutoFit/>
          </a:bodyPr>
          <a:lstStyle/>
          <a:p>
            <a:pPr algn="ctr" eaLnBrk="1" fontAlgn="auto" hangingPunct="1">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2687">
        <p14:ferris dir="l"/>
      </p:transition>
    </mc:Choice>
    <mc:Fallback>
      <p:transition spd="slow" advTm="2687">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2" name="椭圆 21"/>
          <p:cNvSpPr/>
          <p:nvPr/>
        </p:nvSpPr>
        <p:spPr>
          <a:xfrm>
            <a:off x="3492450" y="431924"/>
            <a:ext cx="1656184" cy="1656184"/>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708474" y="935980"/>
            <a:ext cx="1393267" cy="707886"/>
          </a:xfrm>
          <a:prstGeom prst="rect">
            <a:avLst/>
          </a:prstGeom>
          <a:noFill/>
        </p:spPr>
        <p:txBody>
          <a:bodyPr wrap="none" rtlCol="0">
            <a:spAutoFit/>
          </a:bodyPr>
          <a:lstStyle/>
          <a:p>
            <a:r>
              <a:rPr lang="en-US" altLang="zh-CN" sz="4000" dirty="0">
                <a:solidFill>
                  <a:schemeClr val="bg1"/>
                </a:solidFill>
              </a:rPr>
              <a:t>LOGO</a:t>
            </a:r>
            <a:endParaRPr lang="zh-CN" altLang="en-US" sz="4000" dirty="0">
              <a:solidFill>
                <a:schemeClr val="bg1"/>
              </a:solidFill>
            </a:endParaRPr>
          </a:p>
        </p:txBody>
      </p:sp>
      <p:sp>
        <p:nvSpPr>
          <p:cNvPr id="24" name="TextBox 23"/>
          <p:cNvSpPr txBox="1"/>
          <p:nvPr/>
        </p:nvSpPr>
        <p:spPr>
          <a:xfrm>
            <a:off x="1260202" y="2304132"/>
            <a:ext cx="6109365" cy="646331"/>
          </a:xfrm>
          <a:prstGeom prst="rect">
            <a:avLst/>
          </a:prstGeom>
          <a:noFill/>
        </p:spPr>
        <p:txBody>
          <a:bodyPr wrap="none" rtlCol="0">
            <a:spAutoFit/>
          </a:bodyPr>
          <a:lstStyle/>
          <a:p>
            <a:r>
              <a:rPr lang="zh-CN" altLang="en-US" sz="3600" dirty="0">
                <a:latin typeface="方正兰亭准黑_GBK" panose="02000000000000000000" pitchFamily="2" charset="-122"/>
                <a:ea typeface="方正兰亭准黑_GBK" panose="02000000000000000000" pitchFamily="2" charset="-122"/>
              </a:rPr>
              <a:t>感谢您的收看   我们再接再厉</a:t>
            </a:r>
            <a:endParaRPr lang="zh-CN" altLang="en-US" sz="3600" dirty="0">
              <a:latin typeface="方正兰亭准黑_GBK" panose="02000000000000000000" pitchFamily="2" charset="-122"/>
              <a:ea typeface="方正兰亭准黑_GBK" panose="02000000000000000000" pitchFamily="2" charset="-122"/>
            </a:endParaRPr>
          </a:p>
        </p:txBody>
      </p:sp>
      <p:sp>
        <p:nvSpPr>
          <p:cNvPr id="25" name="TextBox 24"/>
          <p:cNvSpPr txBox="1"/>
          <p:nvPr/>
        </p:nvSpPr>
        <p:spPr>
          <a:xfrm>
            <a:off x="1836266" y="2880196"/>
            <a:ext cx="5118196" cy="276999"/>
          </a:xfrm>
          <a:prstGeom prst="rect">
            <a:avLst/>
          </a:prstGeom>
          <a:noFill/>
        </p:spPr>
        <p:txBody>
          <a:bodyPr wrap="none" rtlCol="0">
            <a:spAutoFit/>
          </a:bodyPr>
          <a:lstStyle/>
          <a:p>
            <a:r>
              <a:rPr lang="en-US" altLang="zh-CN" sz="1200" spc="300" dirty="0"/>
              <a:t>Campus Training / report / year-end summary PPT</a:t>
            </a:r>
            <a:endParaRPr lang="zh-CN" altLang="en-US" sz="1200" spc="300" dirty="0"/>
          </a:p>
        </p:txBody>
      </p:sp>
      <p:sp>
        <p:nvSpPr>
          <p:cNvPr id="26" name="TextBox 25"/>
          <p:cNvSpPr txBox="1"/>
          <p:nvPr/>
        </p:nvSpPr>
        <p:spPr>
          <a:xfrm>
            <a:off x="3132410" y="4373200"/>
            <a:ext cx="2316480" cy="521970"/>
          </a:xfrm>
          <a:prstGeom prst="rect">
            <a:avLst/>
          </a:prstGeom>
          <a:noFill/>
        </p:spPr>
        <p:txBody>
          <a:bodyPr wrap="none" rtlCol="0">
            <a:spAutoFit/>
          </a:bodyPr>
          <a:lstStyle/>
          <a:p>
            <a:r>
              <a:rPr lang="zh-CN" altLang="en-US" sz="2800" dirty="0">
                <a:solidFill>
                  <a:schemeClr val="bg1"/>
                </a:solidFill>
                <a:latin typeface="方正兰亭准黑_GBK" panose="02000000000000000000" pitchFamily="2" charset="-122"/>
                <a:ea typeface="方正兰亭准黑_GBK" panose="02000000000000000000" pitchFamily="2" charset="-122"/>
              </a:rPr>
              <a:t>演讲人：尚景</a:t>
            </a:r>
            <a:endParaRPr lang="zh-CN" altLang="en-US" sz="2800" dirty="0">
              <a:solidFill>
                <a:schemeClr val="bg1"/>
              </a:solidFill>
              <a:latin typeface="方正兰亭准黑_GBK" panose="02000000000000000000" pitchFamily="2" charset="-122"/>
              <a:ea typeface="方正兰亭准黑_GBK" panose="02000000000000000000" pitchFamily="2" charset="-122"/>
            </a:endParaRPr>
          </a:p>
        </p:txBody>
      </p:sp>
    </p:spTree>
    <p:custDataLst>
      <p:tags r:id="rId2"/>
    </p:custDataLst>
  </p:cSld>
  <p:clrMapOvr>
    <a:masterClrMapping/>
  </p:clrMapOvr>
  <p:transition spd="med" advTm="7031">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4"/>
                                        </p:tgtEl>
                                        <p:attrNameLst>
                                          <p:attrName>ppt_y</p:attrName>
                                        </p:attrNameLst>
                                      </p:cBhvr>
                                      <p:tavLst>
                                        <p:tav tm="0">
                                          <p:val>
                                            <p:strVal val="#ppt_y"/>
                                          </p:val>
                                        </p:tav>
                                        <p:tav tm="100000">
                                          <p:val>
                                            <p:strVal val="#ppt_y"/>
                                          </p:val>
                                        </p:tav>
                                      </p:tavLst>
                                    </p:anim>
                                    <p:anim calcmode="lin" valueType="num">
                                      <p:cBhvr>
                                        <p:cTn id="1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4"/>
                                        </p:tgtEl>
                                      </p:cBhvr>
                                    </p:animEffect>
                                  </p:childTnLst>
                                </p:cTn>
                              </p:par>
                            </p:childTnLst>
                          </p:cTn>
                        </p:par>
                        <p:par>
                          <p:cTn id="22" fill="hold">
                            <p:stCondLst>
                              <p:cond delay="22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5"/>
                                        </p:tgtEl>
                                        <p:attrNameLst>
                                          <p:attrName>ppt_y</p:attrName>
                                        </p:attrNameLst>
                                      </p:cBhvr>
                                      <p:tavLst>
                                        <p:tav tm="0">
                                          <p:val>
                                            <p:strVal val="#ppt_y"/>
                                          </p:val>
                                        </p:tav>
                                        <p:tav tm="100000">
                                          <p:val>
                                            <p:strVal val="#ppt_y"/>
                                          </p:val>
                                        </p:tav>
                                      </p:tavLst>
                                    </p:anim>
                                    <p:anim calcmode="lin" valueType="num">
                                      <p:cBhvr>
                                        <p:cTn id="27"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1000"/>
                                        <p:tgtEl>
                                          <p:spTgt spid="26"/>
                                        </p:tgtEl>
                                      </p:cBhvr>
                                    </p:animEffect>
                                    <p:anim calcmode="lin" valueType="num">
                                      <p:cBhvr>
                                        <p:cTn id="35" dur="1000" fill="hold"/>
                                        <p:tgtEl>
                                          <p:spTgt spid="26"/>
                                        </p:tgtEl>
                                        <p:attrNameLst>
                                          <p:attrName>ppt_x</p:attrName>
                                        </p:attrNameLst>
                                      </p:cBhvr>
                                      <p:tavLst>
                                        <p:tav tm="0">
                                          <p:val>
                                            <p:strVal val="#ppt_x"/>
                                          </p:val>
                                        </p:tav>
                                        <p:tav tm="100000">
                                          <p:val>
                                            <p:strVal val="#ppt_x"/>
                                          </p:val>
                                        </p:tav>
                                      </p:tavLst>
                                    </p:anim>
                                    <p:anim calcmode="lin" valueType="num">
                                      <p:cBhvr>
                                        <p:cTn id="3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772370" y="3045748"/>
            <a:ext cx="3467616" cy="584775"/>
          </a:xfrm>
          <a:prstGeom prst="rect">
            <a:avLst/>
          </a:prstGeom>
          <a:noFill/>
        </p:spPr>
        <p:txBody>
          <a:bodyPr wrap="none" rtlCol="0">
            <a:spAutoFit/>
          </a:bodyPr>
          <a:lstStyle/>
          <a:p>
            <a:r>
              <a:rPr lang="zh-CN" altLang="en-US" sz="3200" dirty="0">
                <a:latin typeface="方正兰亭准黑_GBK" panose="02000000000000000000" pitchFamily="2" charset="-122"/>
                <a:ea typeface="方正兰亭准黑_GBK" panose="02000000000000000000" pitchFamily="2" charset="-122"/>
              </a:rPr>
              <a:t>单击添加文字标题</a:t>
            </a:r>
            <a:endParaRPr lang="zh-CN" altLang="en-US" sz="3200" dirty="0">
              <a:latin typeface="方正兰亭准黑_GBK" panose="02000000000000000000" pitchFamily="2" charset="-122"/>
              <a:ea typeface="方正兰亭准黑_GBK" panose="02000000000000000000" pitchFamily="2" charset="-122"/>
            </a:endParaRPr>
          </a:p>
        </p:txBody>
      </p:sp>
      <p:sp>
        <p:nvSpPr>
          <p:cNvPr id="16" name="椭圆 15"/>
          <p:cNvSpPr/>
          <p:nvPr/>
        </p:nvSpPr>
        <p:spPr>
          <a:xfrm>
            <a:off x="3590053" y="1090739"/>
            <a:ext cx="1656184" cy="1656184"/>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准黑_GBK" panose="02000000000000000000" pitchFamily="2" charset="-122"/>
              <a:ea typeface="方正兰亭准黑_GBK" panose="02000000000000000000" pitchFamily="2" charset="-122"/>
            </a:endParaRPr>
          </a:p>
        </p:txBody>
      </p:sp>
      <p:sp>
        <p:nvSpPr>
          <p:cNvPr id="17" name="TextBox 16"/>
          <p:cNvSpPr txBox="1"/>
          <p:nvPr/>
        </p:nvSpPr>
        <p:spPr>
          <a:xfrm>
            <a:off x="3996506" y="1224012"/>
            <a:ext cx="809837" cy="1323439"/>
          </a:xfrm>
          <a:prstGeom prst="rect">
            <a:avLst/>
          </a:prstGeom>
          <a:noFill/>
        </p:spPr>
        <p:txBody>
          <a:bodyPr wrap="none" rtlCol="0">
            <a:spAutoFit/>
          </a:bodyPr>
          <a:lstStyle/>
          <a:p>
            <a:r>
              <a:rPr lang="en-US" altLang="zh-CN" sz="8000" dirty="0">
                <a:solidFill>
                  <a:schemeClr val="bg1"/>
                </a:solidFill>
                <a:latin typeface="方正兰亭准黑_GBK" panose="02000000000000000000" pitchFamily="2" charset="-122"/>
                <a:ea typeface="方正兰亭准黑_GBK" panose="02000000000000000000" pitchFamily="2" charset="-122"/>
              </a:rPr>
              <a:t>1</a:t>
            </a:r>
            <a:endParaRPr lang="zh-CN" altLang="en-US" sz="8000" dirty="0">
              <a:solidFill>
                <a:schemeClr val="bg1"/>
              </a:solidFill>
              <a:latin typeface="方正兰亭准黑_GBK" panose="02000000000000000000" pitchFamily="2" charset="-122"/>
              <a:ea typeface="方正兰亭准黑_GBK"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477">
        <p14:prism isInverted="1"/>
      </p:transition>
    </mc:Choice>
    <mc:Fallback>
      <p:transition spd="slow" advTm="477">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3866471" y="2773006"/>
            <a:ext cx="1198726" cy="1193323"/>
          </a:xfrm>
          <a:custGeom>
            <a:avLst/>
            <a:gdLst>
              <a:gd name="T0" fmla="*/ 243 w 243"/>
              <a:gd name="T1" fmla="*/ 210 h 243"/>
              <a:gd name="T2" fmla="*/ 122 w 243"/>
              <a:gd name="T3" fmla="*/ 243 h 243"/>
              <a:gd name="T4" fmla="*/ 0 w 243"/>
              <a:gd name="T5" fmla="*/ 210 h 243"/>
              <a:gd name="T6" fmla="*/ 0 w 243"/>
              <a:gd name="T7" fmla="*/ 210 h 243"/>
              <a:gd name="T8" fmla="*/ 121 w 243"/>
              <a:gd name="T9" fmla="*/ 0 h 243"/>
              <a:gd name="T10" fmla="*/ 122 w 243"/>
              <a:gd name="T11" fmla="*/ 0 h 243"/>
              <a:gd name="T12" fmla="*/ 243 w 243"/>
              <a:gd name="T13" fmla="*/ 210 h 243"/>
            </a:gdLst>
            <a:ahLst/>
            <a:cxnLst>
              <a:cxn ang="0">
                <a:pos x="T0" y="T1"/>
              </a:cxn>
              <a:cxn ang="0">
                <a:pos x="T2" y="T3"/>
              </a:cxn>
              <a:cxn ang="0">
                <a:pos x="T4" y="T5"/>
              </a:cxn>
              <a:cxn ang="0">
                <a:pos x="T6" y="T7"/>
              </a:cxn>
              <a:cxn ang="0">
                <a:pos x="T8" y="T9"/>
              </a:cxn>
              <a:cxn ang="0">
                <a:pos x="T10" y="T11"/>
              </a:cxn>
              <a:cxn ang="0">
                <a:pos x="T12" y="T13"/>
              </a:cxn>
            </a:cxnLst>
            <a:rect l="0" t="0" r="r" b="b"/>
            <a:pathLst>
              <a:path w="243" h="243">
                <a:moveTo>
                  <a:pt x="243" y="210"/>
                </a:moveTo>
                <a:cubicBezTo>
                  <a:pt x="207" y="231"/>
                  <a:pt x="166" y="243"/>
                  <a:pt x="122" y="243"/>
                </a:cubicBezTo>
                <a:cubicBezTo>
                  <a:pt x="77" y="243"/>
                  <a:pt x="36" y="231"/>
                  <a:pt x="0" y="210"/>
                </a:cubicBezTo>
                <a:cubicBezTo>
                  <a:pt x="0" y="210"/>
                  <a:pt x="0" y="210"/>
                  <a:pt x="0" y="210"/>
                </a:cubicBezTo>
                <a:cubicBezTo>
                  <a:pt x="121" y="0"/>
                  <a:pt x="121" y="0"/>
                  <a:pt x="121" y="0"/>
                </a:cubicBezTo>
                <a:cubicBezTo>
                  <a:pt x="122" y="0"/>
                  <a:pt x="122" y="0"/>
                  <a:pt x="122" y="0"/>
                </a:cubicBezTo>
                <a:lnTo>
                  <a:pt x="243" y="210"/>
                </a:lnTo>
                <a:close/>
              </a:path>
            </a:pathLst>
          </a:custGeom>
          <a:solidFill>
            <a:srgbClr val="C91919"/>
          </a:solidFill>
          <a:ln>
            <a:noFill/>
          </a:ln>
        </p:spPr>
        <p:txBody>
          <a:bodyPr vert="horz" wrap="square" lIns="67391" tIns="33696" rIns="67391" bIns="33696" numCol="1" anchor="t" anchorCtr="0" compatLnSpc="1"/>
          <a:lstStyle/>
          <a:p>
            <a:endParaRPr lang="zh-CN" altLang="en-US"/>
          </a:p>
        </p:txBody>
      </p:sp>
      <p:sp>
        <p:nvSpPr>
          <p:cNvPr id="3" name="Freeform 6"/>
          <p:cNvSpPr/>
          <p:nvPr/>
        </p:nvSpPr>
        <p:spPr bwMode="auto">
          <a:xfrm>
            <a:off x="3263992" y="2773006"/>
            <a:ext cx="1198726" cy="1032007"/>
          </a:xfrm>
          <a:custGeom>
            <a:avLst/>
            <a:gdLst>
              <a:gd name="T0" fmla="*/ 122 w 243"/>
              <a:gd name="T1" fmla="*/ 210 h 210"/>
              <a:gd name="T2" fmla="*/ 122 w 243"/>
              <a:gd name="T3" fmla="*/ 210 h 210"/>
              <a:gd name="T4" fmla="*/ 0 w 243"/>
              <a:gd name="T5" fmla="*/ 0 h 210"/>
              <a:gd name="T6" fmla="*/ 243 w 243"/>
              <a:gd name="T7" fmla="*/ 0 h 210"/>
              <a:gd name="T8" fmla="*/ 243 w 243"/>
              <a:gd name="T9" fmla="*/ 0 h 210"/>
              <a:gd name="T10" fmla="*/ 122 w 243"/>
              <a:gd name="T11" fmla="*/ 210 h 210"/>
            </a:gdLst>
            <a:ahLst/>
            <a:cxnLst>
              <a:cxn ang="0">
                <a:pos x="T0" y="T1"/>
              </a:cxn>
              <a:cxn ang="0">
                <a:pos x="T2" y="T3"/>
              </a:cxn>
              <a:cxn ang="0">
                <a:pos x="T4" y="T5"/>
              </a:cxn>
              <a:cxn ang="0">
                <a:pos x="T6" y="T7"/>
              </a:cxn>
              <a:cxn ang="0">
                <a:pos x="T8" y="T9"/>
              </a:cxn>
              <a:cxn ang="0">
                <a:pos x="T10" y="T11"/>
              </a:cxn>
            </a:cxnLst>
            <a:rect l="0" t="0" r="r" b="b"/>
            <a:pathLst>
              <a:path w="243" h="210">
                <a:moveTo>
                  <a:pt x="122" y="210"/>
                </a:moveTo>
                <a:cubicBezTo>
                  <a:pt x="122" y="210"/>
                  <a:pt x="122" y="210"/>
                  <a:pt x="122" y="210"/>
                </a:cubicBezTo>
                <a:cubicBezTo>
                  <a:pt x="49" y="168"/>
                  <a:pt x="0" y="90"/>
                  <a:pt x="0" y="0"/>
                </a:cubicBezTo>
                <a:cubicBezTo>
                  <a:pt x="243" y="0"/>
                  <a:pt x="243" y="0"/>
                  <a:pt x="243" y="0"/>
                </a:cubicBezTo>
                <a:cubicBezTo>
                  <a:pt x="243" y="0"/>
                  <a:pt x="243" y="0"/>
                  <a:pt x="243" y="0"/>
                </a:cubicBezTo>
                <a:lnTo>
                  <a:pt x="122" y="210"/>
                </a:lnTo>
                <a:close/>
              </a:path>
            </a:pathLst>
          </a:custGeom>
          <a:solidFill>
            <a:srgbClr val="C91919"/>
          </a:solidFill>
          <a:ln>
            <a:noFill/>
          </a:ln>
        </p:spPr>
        <p:txBody>
          <a:bodyPr vert="horz" wrap="square" lIns="67391" tIns="33696" rIns="67391" bIns="33696" numCol="1" anchor="t" anchorCtr="0" compatLnSpc="1"/>
          <a:lstStyle/>
          <a:p>
            <a:endParaRPr lang="zh-CN" altLang="en-US"/>
          </a:p>
        </p:txBody>
      </p:sp>
      <p:sp>
        <p:nvSpPr>
          <p:cNvPr id="4" name="Freeform 7"/>
          <p:cNvSpPr/>
          <p:nvPr/>
        </p:nvSpPr>
        <p:spPr bwMode="auto">
          <a:xfrm>
            <a:off x="4468950" y="2773006"/>
            <a:ext cx="1198726" cy="1032007"/>
          </a:xfrm>
          <a:custGeom>
            <a:avLst/>
            <a:gdLst>
              <a:gd name="T0" fmla="*/ 121 w 243"/>
              <a:gd name="T1" fmla="*/ 210 h 210"/>
              <a:gd name="T2" fmla="*/ 0 w 243"/>
              <a:gd name="T3" fmla="*/ 0 h 210"/>
              <a:gd name="T4" fmla="*/ 242 w 243"/>
              <a:gd name="T5" fmla="*/ 0 h 210"/>
              <a:gd name="T6" fmla="*/ 243 w 243"/>
              <a:gd name="T7" fmla="*/ 0 h 210"/>
              <a:gd name="T8" fmla="*/ 121 w 243"/>
              <a:gd name="T9" fmla="*/ 210 h 210"/>
            </a:gdLst>
            <a:ahLst/>
            <a:cxnLst>
              <a:cxn ang="0">
                <a:pos x="T0" y="T1"/>
              </a:cxn>
              <a:cxn ang="0">
                <a:pos x="T2" y="T3"/>
              </a:cxn>
              <a:cxn ang="0">
                <a:pos x="T4" y="T5"/>
              </a:cxn>
              <a:cxn ang="0">
                <a:pos x="T6" y="T7"/>
              </a:cxn>
              <a:cxn ang="0">
                <a:pos x="T8" y="T9"/>
              </a:cxn>
            </a:cxnLst>
            <a:rect l="0" t="0" r="r" b="b"/>
            <a:pathLst>
              <a:path w="243" h="210">
                <a:moveTo>
                  <a:pt x="121" y="210"/>
                </a:moveTo>
                <a:cubicBezTo>
                  <a:pt x="0" y="0"/>
                  <a:pt x="0" y="0"/>
                  <a:pt x="0" y="0"/>
                </a:cubicBezTo>
                <a:cubicBezTo>
                  <a:pt x="242" y="0"/>
                  <a:pt x="242" y="0"/>
                  <a:pt x="242" y="0"/>
                </a:cubicBezTo>
                <a:cubicBezTo>
                  <a:pt x="243" y="0"/>
                  <a:pt x="243" y="0"/>
                  <a:pt x="243" y="0"/>
                </a:cubicBezTo>
                <a:cubicBezTo>
                  <a:pt x="243" y="90"/>
                  <a:pt x="194" y="168"/>
                  <a:pt x="121" y="210"/>
                </a:cubicBezTo>
                <a:close/>
              </a:path>
            </a:pathLst>
          </a:custGeom>
          <a:solidFill>
            <a:srgbClr val="C91919"/>
          </a:solidFill>
          <a:ln>
            <a:noFill/>
          </a:ln>
        </p:spPr>
        <p:txBody>
          <a:bodyPr vert="horz" wrap="square" lIns="67391" tIns="33696" rIns="67391" bIns="33696" numCol="1" anchor="t" anchorCtr="0" compatLnSpc="1"/>
          <a:lstStyle/>
          <a:p>
            <a:endParaRPr lang="zh-CN" altLang="en-US"/>
          </a:p>
        </p:txBody>
      </p:sp>
      <p:sp>
        <p:nvSpPr>
          <p:cNvPr id="5" name="Freeform 8"/>
          <p:cNvSpPr/>
          <p:nvPr/>
        </p:nvSpPr>
        <p:spPr bwMode="auto">
          <a:xfrm>
            <a:off x="3263992" y="1734794"/>
            <a:ext cx="1204958" cy="1038212"/>
          </a:xfrm>
          <a:custGeom>
            <a:avLst/>
            <a:gdLst>
              <a:gd name="T0" fmla="*/ 243 w 244"/>
              <a:gd name="T1" fmla="*/ 211 h 211"/>
              <a:gd name="T2" fmla="*/ 0 w 244"/>
              <a:gd name="T3" fmla="*/ 211 h 211"/>
              <a:gd name="T4" fmla="*/ 0 w 244"/>
              <a:gd name="T5" fmla="*/ 210 h 211"/>
              <a:gd name="T6" fmla="*/ 122 w 244"/>
              <a:gd name="T7" fmla="*/ 0 h 211"/>
              <a:gd name="T8" fmla="*/ 122 w 244"/>
              <a:gd name="T9" fmla="*/ 0 h 211"/>
              <a:gd name="T10" fmla="*/ 244 w 244"/>
              <a:gd name="T11" fmla="*/ 210 h 211"/>
              <a:gd name="T12" fmla="*/ 243 w 244"/>
              <a:gd name="T13" fmla="*/ 211 h 211"/>
            </a:gdLst>
            <a:ahLst/>
            <a:cxnLst>
              <a:cxn ang="0">
                <a:pos x="T0" y="T1"/>
              </a:cxn>
              <a:cxn ang="0">
                <a:pos x="T2" y="T3"/>
              </a:cxn>
              <a:cxn ang="0">
                <a:pos x="T4" y="T5"/>
              </a:cxn>
              <a:cxn ang="0">
                <a:pos x="T6" y="T7"/>
              </a:cxn>
              <a:cxn ang="0">
                <a:pos x="T8" y="T9"/>
              </a:cxn>
              <a:cxn ang="0">
                <a:pos x="T10" y="T11"/>
              </a:cxn>
              <a:cxn ang="0">
                <a:pos x="T12" y="T13"/>
              </a:cxn>
            </a:cxnLst>
            <a:rect l="0" t="0" r="r" b="b"/>
            <a:pathLst>
              <a:path w="244" h="211">
                <a:moveTo>
                  <a:pt x="243" y="211"/>
                </a:moveTo>
                <a:cubicBezTo>
                  <a:pt x="0" y="211"/>
                  <a:pt x="0" y="211"/>
                  <a:pt x="0" y="211"/>
                </a:cubicBezTo>
                <a:cubicBezTo>
                  <a:pt x="0" y="210"/>
                  <a:pt x="0" y="210"/>
                  <a:pt x="0" y="210"/>
                </a:cubicBezTo>
                <a:cubicBezTo>
                  <a:pt x="0" y="120"/>
                  <a:pt x="49" y="42"/>
                  <a:pt x="122" y="0"/>
                </a:cubicBezTo>
                <a:cubicBezTo>
                  <a:pt x="122" y="0"/>
                  <a:pt x="122" y="0"/>
                  <a:pt x="122" y="0"/>
                </a:cubicBezTo>
                <a:cubicBezTo>
                  <a:pt x="244" y="210"/>
                  <a:pt x="244" y="210"/>
                  <a:pt x="244" y="210"/>
                </a:cubicBezTo>
                <a:cubicBezTo>
                  <a:pt x="243" y="211"/>
                  <a:pt x="243" y="211"/>
                  <a:pt x="243" y="211"/>
                </a:cubicBezTo>
                <a:close/>
              </a:path>
            </a:pathLst>
          </a:custGeom>
          <a:solidFill>
            <a:srgbClr val="C91919"/>
          </a:solidFill>
          <a:ln>
            <a:noFill/>
          </a:ln>
        </p:spPr>
        <p:txBody>
          <a:bodyPr vert="horz" wrap="square" lIns="67391" tIns="33696" rIns="67391" bIns="33696" numCol="1" anchor="t" anchorCtr="0" compatLnSpc="1"/>
          <a:lstStyle/>
          <a:p>
            <a:endParaRPr lang="zh-CN" altLang="en-US"/>
          </a:p>
        </p:txBody>
      </p:sp>
      <p:sp>
        <p:nvSpPr>
          <p:cNvPr id="6" name="Freeform 9"/>
          <p:cNvSpPr/>
          <p:nvPr/>
        </p:nvSpPr>
        <p:spPr bwMode="auto">
          <a:xfrm>
            <a:off x="4468950" y="1734794"/>
            <a:ext cx="1198726" cy="1038212"/>
          </a:xfrm>
          <a:custGeom>
            <a:avLst/>
            <a:gdLst>
              <a:gd name="T0" fmla="*/ 242 w 243"/>
              <a:gd name="T1" fmla="*/ 211 h 211"/>
              <a:gd name="T2" fmla="*/ 0 w 243"/>
              <a:gd name="T3" fmla="*/ 211 h 211"/>
              <a:gd name="T4" fmla="*/ 0 w 243"/>
              <a:gd name="T5" fmla="*/ 210 h 211"/>
              <a:gd name="T6" fmla="*/ 121 w 243"/>
              <a:gd name="T7" fmla="*/ 0 h 211"/>
              <a:gd name="T8" fmla="*/ 121 w 243"/>
              <a:gd name="T9" fmla="*/ 0 h 211"/>
              <a:gd name="T10" fmla="*/ 243 w 243"/>
              <a:gd name="T11" fmla="*/ 210 h 211"/>
              <a:gd name="T12" fmla="*/ 243 w 243"/>
              <a:gd name="T13" fmla="*/ 211 h 211"/>
              <a:gd name="T14" fmla="*/ 242 w 243"/>
              <a:gd name="T15" fmla="*/ 211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211">
                <a:moveTo>
                  <a:pt x="242" y="211"/>
                </a:moveTo>
                <a:cubicBezTo>
                  <a:pt x="0" y="211"/>
                  <a:pt x="0" y="211"/>
                  <a:pt x="0" y="211"/>
                </a:cubicBezTo>
                <a:cubicBezTo>
                  <a:pt x="0" y="210"/>
                  <a:pt x="0" y="210"/>
                  <a:pt x="0" y="210"/>
                </a:cubicBezTo>
                <a:cubicBezTo>
                  <a:pt x="121" y="0"/>
                  <a:pt x="121" y="0"/>
                  <a:pt x="121" y="0"/>
                </a:cubicBezTo>
                <a:cubicBezTo>
                  <a:pt x="121" y="0"/>
                  <a:pt x="121" y="0"/>
                  <a:pt x="121" y="0"/>
                </a:cubicBezTo>
                <a:cubicBezTo>
                  <a:pt x="194" y="42"/>
                  <a:pt x="243" y="120"/>
                  <a:pt x="243" y="210"/>
                </a:cubicBezTo>
                <a:cubicBezTo>
                  <a:pt x="243" y="210"/>
                  <a:pt x="243" y="210"/>
                  <a:pt x="243" y="211"/>
                </a:cubicBezTo>
                <a:lnTo>
                  <a:pt x="242" y="211"/>
                </a:lnTo>
                <a:close/>
              </a:path>
            </a:pathLst>
          </a:custGeom>
          <a:solidFill>
            <a:srgbClr val="C91919"/>
          </a:solidFill>
          <a:ln>
            <a:noFill/>
          </a:ln>
        </p:spPr>
        <p:txBody>
          <a:bodyPr vert="horz" wrap="square" lIns="67391" tIns="33696" rIns="67391" bIns="33696" numCol="1" anchor="t" anchorCtr="0" compatLnSpc="1"/>
          <a:lstStyle/>
          <a:p>
            <a:endParaRPr lang="zh-CN" altLang="en-US"/>
          </a:p>
        </p:txBody>
      </p:sp>
      <p:sp>
        <p:nvSpPr>
          <p:cNvPr id="7" name="Freeform 10"/>
          <p:cNvSpPr/>
          <p:nvPr/>
        </p:nvSpPr>
        <p:spPr bwMode="auto">
          <a:xfrm>
            <a:off x="3866471" y="1573478"/>
            <a:ext cx="1198726" cy="1193323"/>
          </a:xfrm>
          <a:custGeom>
            <a:avLst/>
            <a:gdLst>
              <a:gd name="T0" fmla="*/ 122 w 243"/>
              <a:gd name="T1" fmla="*/ 243 h 243"/>
              <a:gd name="T2" fmla="*/ 0 w 243"/>
              <a:gd name="T3" fmla="*/ 33 h 243"/>
              <a:gd name="T4" fmla="*/ 0 w 243"/>
              <a:gd name="T5" fmla="*/ 33 h 243"/>
              <a:gd name="T6" fmla="*/ 122 w 243"/>
              <a:gd name="T7" fmla="*/ 0 h 243"/>
              <a:gd name="T8" fmla="*/ 243 w 243"/>
              <a:gd name="T9" fmla="*/ 33 h 243"/>
              <a:gd name="T10" fmla="*/ 243 w 243"/>
              <a:gd name="T11" fmla="*/ 33 h 243"/>
              <a:gd name="T12" fmla="*/ 122 w 243"/>
              <a:gd name="T13" fmla="*/ 243 h 243"/>
            </a:gdLst>
            <a:ahLst/>
            <a:cxnLst>
              <a:cxn ang="0">
                <a:pos x="T0" y="T1"/>
              </a:cxn>
              <a:cxn ang="0">
                <a:pos x="T2" y="T3"/>
              </a:cxn>
              <a:cxn ang="0">
                <a:pos x="T4" y="T5"/>
              </a:cxn>
              <a:cxn ang="0">
                <a:pos x="T6" y="T7"/>
              </a:cxn>
              <a:cxn ang="0">
                <a:pos x="T8" y="T9"/>
              </a:cxn>
              <a:cxn ang="0">
                <a:pos x="T10" y="T11"/>
              </a:cxn>
              <a:cxn ang="0">
                <a:pos x="T12" y="T13"/>
              </a:cxn>
            </a:cxnLst>
            <a:rect l="0" t="0" r="r" b="b"/>
            <a:pathLst>
              <a:path w="243" h="243">
                <a:moveTo>
                  <a:pt x="122" y="243"/>
                </a:moveTo>
                <a:cubicBezTo>
                  <a:pt x="0" y="33"/>
                  <a:pt x="0" y="33"/>
                  <a:pt x="0" y="33"/>
                </a:cubicBezTo>
                <a:cubicBezTo>
                  <a:pt x="0" y="33"/>
                  <a:pt x="0" y="33"/>
                  <a:pt x="0" y="33"/>
                </a:cubicBezTo>
                <a:cubicBezTo>
                  <a:pt x="36" y="12"/>
                  <a:pt x="77" y="0"/>
                  <a:pt x="122" y="0"/>
                </a:cubicBezTo>
                <a:cubicBezTo>
                  <a:pt x="166" y="0"/>
                  <a:pt x="207" y="12"/>
                  <a:pt x="243" y="33"/>
                </a:cubicBezTo>
                <a:cubicBezTo>
                  <a:pt x="243" y="33"/>
                  <a:pt x="243" y="33"/>
                  <a:pt x="243" y="33"/>
                </a:cubicBezTo>
                <a:lnTo>
                  <a:pt x="122" y="243"/>
                </a:lnTo>
                <a:close/>
              </a:path>
            </a:pathLst>
          </a:custGeom>
          <a:solidFill>
            <a:srgbClr val="C91919"/>
          </a:solidFill>
          <a:ln>
            <a:noFill/>
          </a:ln>
        </p:spPr>
        <p:txBody>
          <a:bodyPr vert="horz" wrap="square" lIns="67391" tIns="33696" rIns="67391" bIns="33696" numCol="1" anchor="t" anchorCtr="0" compatLnSpc="1"/>
          <a:lstStyle/>
          <a:p>
            <a:endParaRPr lang="zh-CN" altLang="en-US"/>
          </a:p>
        </p:txBody>
      </p:sp>
      <p:sp>
        <p:nvSpPr>
          <p:cNvPr id="8" name="Freeform 11"/>
          <p:cNvSpPr/>
          <p:nvPr/>
        </p:nvSpPr>
        <p:spPr bwMode="auto">
          <a:xfrm>
            <a:off x="3831153" y="2212538"/>
            <a:ext cx="1269362" cy="1100256"/>
          </a:xfrm>
          <a:custGeom>
            <a:avLst/>
            <a:gdLst>
              <a:gd name="T0" fmla="*/ 152 w 611"/>
              <a:gd name="T1" fmla="*/ 532 h 532"/>
              <a:gd name="T2" fmla="*/ 0 w 611"/>
              <a:gd name="T3" fmla="*/ 266 h 532"/>
              <a:gd name="T4" fmla="*/ 152 w 611"/>
              <a:gd name="T5" fmla="*/ 0 h 532"/>
              <a:gd name="T6" fmla="*/ 459 w 611"/>
              <a:gd name="T7" fmla="*/ 0 h 532"/>
              <a:gd name="T8" fmla="*/ 611 w 611"/>
              <a:gd name="T9" fmla="*/ 266 h 532"/>
              <a:gd name="T10" fmla="*/ 459 w 611"/>
              <a:gd name="T11" fmla="*/ 532 h 532"/>
              <a:gd name="T12" fmla="*/ 152 w 611"/>
              <a:gd name="T13" fmla="*/ 532 h 532"/>
            </a:gdLst>
            <a:ahLst/>
            <a:cxnLst>
              <a:cxn ang="0">
                <a:pos x="T0" y="T1"/>
              </a:cxn>
              <a:cxn ang="0">
                <a:pos x="T2" y="T3"/>
              </a:cxn>
              <a:cxn ang="0">
                <a:pos x="T4" y="T5"/>
              </a:cxn>
              <a:cxn ang="0">
                <a:pos x="T6" y="T7"/>
              </a:cxn>
              <a:cxn ang="0">
                <a:pos x="T8" y="T9"/>
              </a:cxn>
              <a:cxn ang="0">
                <a:pos x="T10" y="T11"/>
              </a:cxn>
              <a:cxn ang="0">
                <a:pos x="T12" y="T13"/>
              </a:cxn>
            </a:cxnLst>
            <a:rect l="0" t="0" r="r" b="b"/>
            <a:pathLst>
              <a:path w="611" h="532">
                <a:moveTo>
                  <a:pt x="152" y="532"/>
                </a:moveTo>
                <a:lnTo>
                  <a:pt x="0" y="266"/>
                </a:lnTo>
                <a:lnTo>
                  <a:pt x="152" y="0"/>
                </a:lnTo>
                <a:lnTo>
                  <a:pt x="459" y="0"/>
                </a:lnTo>
                <a:lnTo>
                  <a:pt x="611" y="266"/>
                </a:lnTo>
                <a:lnTo>
                  <a:pt x="459" y="532"/>
                </a:lnTo>
                <a:lnTo>
                  <a:pt x="152" y="5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391" tIns="33696" rIns="67391" bIns="33696" numCol="1" anchor="t" anchorCtr="0" compatLnSpc="1"/>
          <a:lstStyle/>
          <a:p>
            <a:endParaRPr lang="zh-CN" altLang="en-US"/>
          </a:p>
        </p:txBody>
      </p:sp>
      <p:sp>
        <p:nvSpPr>
          <p:cNvPr id="9" name="文本框 22"/>
          <p:cNvSpPr txBox="1"/>
          <p:nvPr/>
        </p:nvSpPr>
        <p:spPr>
          <a:xfrm>
            <a:off x="6232097" y="1442046"/>
            <a:ext cx="2820110" cy="298883"/>
          </a:xfrm>
          <a:prstGeom prst="rect">
            <a:avLst/>
          </a:prstGeom>
          <a:noFill/>
        </p:spPr>
        <p:txBody>
          <a:bodyPr wrap="square" lIns="67391" tIns="33696" rIns="67391" bIns="33696" rtlCol="0">
            <a:spAutoFit/>
          </a:bodyPr>
          <a:lstStyle/>
          <a:p>
            <a:r>
              <a:rPr lang="zh-CN" altLang="en-US" sz="1500" b="1" dirty="0">
                <a:solidFill>
                  <a:schemeClr val="tx1">
                    <a:lumMod val="75000"/>
                    <a:lumOff val="25000"/>
                  </a:schemeClr>
                </a:solidFill>
              </a:rPr>
              <a:t>单击添加标题</a:t>
            </a:r>
            <a:endParaRPr lang="zh-CN" altLang="en-US" sz="1500" b="1" dirty="0">
              <a:solidFill>
                <a:schemeClr val="tx1">
                  <a:lumMod val="75000"/>
                  <a:lumOff val="25000"/>
                </a:schemeClr>
              </a:solidFill>
            </a:endParaRPr>
          </a:p>
        </p:txBody>
      </p:sp>
      <p:cxnSp>
        <p:nvCxnSpPr>
          <p:cNvPr id="10" name="直接连接符 9"/>
          <p:cNvCxnSpPr/>
          <p:nvPr/>
        </p:nvCxnSpPr>
        <p:spPr>
          <a:xfrm>
            <a:off x="6166575" y="1507470"/>
            <a:ext cx="0" cy="208456"/>
          </a:xfrm>
          <a:prstGeom prst="line">
            <a:avLst/>
          </a:prstGeom>
          <a:ln w="38100">
            <a:solidFill>
              <a:srgbClr val="C91919"/>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6080853" y="1753827"/>
            <a:ext cx="2637473" cy="375827"/>
          </a:xfrm>
          <a:prstGeom prst="rect">
            <a:avLst/>
          </a:prstGeom>
        </p:spPr>
        <p:txBody>
          <a:bodyPr wrap="square" lIns="67391" tIns="33696" rIns="67391" bIns="33696">
            <a:spAutoFit/>
          </a:bodyPr>
          <a:lstStyle/>
          <a:p>
            <a:r>
              <a:rPr lang="zh-CN" altLang="en-US" sz="1000" dirty="0">
                <a:solidFill>
                  <a:schemeClr val="tx1">
                    <a:lumMod val="75000"/>
                    <a:lumOff val="25000"/>
                  </a:schemeClr>
                </a:solidFill>
              </a:rPr>
              <a:t>单击添加文本内容单击添加文本内容单击添加文本内容</a:t>
            </a:r>
            <a:endParaRPr lang="zh-CN" altLang="en-US" sz="1000" dirty="0">
              <a:solidFill>
                <a:schemeClr val="tx1">
                  <a:lumMod val="75000"/>
                  <a:lumOff val="25000"/>
                </a:schemeClr>
              </a:solidFill>
            </a:endParaRPr>
          </a:p>
        </p:txBody>
      </p:sp>
      <p:sp>
        <p:nvSpPr>
          <p:cNvPr id="12" name="文本框 27"/>
          <p:cNvSpPr txBox="1"/>
          <p:nvPr/>
        </p:nvSpPr>
        <p:spPr>
          <a:xfrm>
            <a:off x="6232096" y="2440410"/>
            <a:ext cx="2820110" cy="298883"/>
          </a:xfrm>
          <a:prstGeom prst="rect">
            <a:avLst/>
          </a:prstGeom>
          <a:noFill/>
        </p:spPr>
        <p:txBody>
          <a:bodyPr wrap="square" lIns="67391" tIns="33696" rIns="67391" bIns="33696" rtlCol="0">
            <a:spAutoFit/>
          </a:bodyPr>
          <a:lstStyle/>
          <a:p>
            <a:r>
              <a:rPr lang="zh-CN" altLang="en-US" sz="1500" b="1" dirty="0">
                <a:solidFill>
                  <a:schemeClr val="tx1">
                    <a:lumMod val="75000"/>
                    <a:lumOff val="25000"/>
                  </a:schemeClr>
                </a:solidFill>
              </a:rPr>
              <a:t>单击添加标题</a:t>
            </a:r>
            <a:endParaRPr lang="zh-CN" altLang="en-US" sz="1500" b="1" dirty="0">
              <a:solidFill>
                <a:schemeClr val="tx1">
                  <a:lumMod val="75000"/>
                  <a:lumOff val="25000"/>
                </a:schemeClr>
              </a:solidFill>
            </a:endParaRPr>
          </a:p>
        </p:txBody>
      </p:sp>
      <p:cxnSp>
        <p:nvCxnSpPr>
          <p:cNvPr id="13" name="直接连接符 12"/>
          <p:cNvCxnSpPr/>
          <p:nvPr/>
        </p:nvCxnSpPr>
        <p:spPr>
          <a:xfrm>
            <a:off x="6166575" y="2505834"/>
            <a:ext cx="0" cy="208456"/>
          </a:xfrm>
          <a:prstGeom prst="line">
            <a:avLst/>
          </a:prstGeom>
          <a:ln w="38100">
            <a:solidFill>
              <a:srgbClr val="C9191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080852" y="2752191"/>
            <a:ext cx="2773941" cy="375827"/>
          </a:xfrm>
          <a:prstGeom prst="rect">
            <a:avLst/>
          </a:prstGeom>
        </p:spPr>
        <p:txBody>
          <a:bodyPr wrap="square" lIns="67391" tIns="33696" rIns="67391" bIns="33696">
            <a:spAutoFit/>
          </a:bodyPr>
          <a:lstStyle/>
          <a:p>
            <a:r>
              <a:rPr lang="zh-CN" altLang="en-US" sz="1000" dirty="0">
                <a:solidFill>
                  <a:schemeClr val="tx1">
                    <a:lumMod val="75000"/>
                    <a:lumOff val="25000"/>
                  </a:schemeClr>
                </a:solidFill>
              </a:rPr>
              <a:t>单击添加文本内容单击添加文本内容单击添加文本内容</a:t>
            </a:r>
            <a:endParaRPr lang="zh-CN" altLang="en-US" sz="1000" dirty="0">
              <a:solidFill>
                <a:schemeClr val="tx1">
                  <a:lumMod val="75000"/>
                  <a:lumOff val="25000"/>
                </a:schemeClr>
              </a:solidFill>
            </a:endParaRPr>
          </a:p>
        </p:txBody>
      </p:sp>
      <p:sp>
        <p:nvSpPr>
          <p:cNvPr id="15" name="文本框 32"/>
          <p:cNvSpPr txBox="1"/>
          <p:nvPr/>
        </p:nvSpPr>
        <p:spPr>
          <a:xfrm>
            <a:off x="6232095" y="3401438"/>
            <a:ext cx="2820110" cy="298883"/>
          </a:xfrm>
          <a:prstGeom prst="rect">
            <a:avLst/>
          </a:prstGeom>
          <a:noFill/>
        </p:spPr>
        <p:txBody>
          <a:bodyPr wrap="square" lIns="67391" tIns="33696" rIns="67391" bIns="33696" rtlCol="0">
            <a:spAutoFit/>
          </a:bodyPr>
          <a:lstStyle/>
          <a:p>
            <a:r>
              <a:rPr lang="zh-CN" altLang="en-US" sz="1500" b="1" dirty="0">
                <a:solidFill>
                  <a:schemeClr val="tx1">
                    <a:lumMod val="75000"/>
                    <a:lumOff val="25000"/>
                  </a:schemeClr>
                </a:solidFill>
              </a:rPr>
              <a:t>单击添加标题</a:t>
            </a:r>
            <a:endParaRPr lang="zh-CN" altLang="en-US" sz="1500" b="1" dirty="0">
              <a:solidFill>
                <a:schemeClr val="tx1">
                  <a:lumMod val="75000"/>
                  <a:lumOff val="25000"/>
                </a:schemeClr>
              </a:solidFill>
            </a:endParaRPr>
          </a:p>
        </p:txBody>
      </p:sp>
      <p:cxnSp>
        <p:nvCxnSpPr>
          <p:cNvPr id="16" name="直接连接符 15"/>
          <p:cNvCxnSpPr/>
          <p:nvPr/>
        </p:nvCxnSpPr>
        <p:spPr>
          <a:xfrm>
            <a:off x="6166574" y="3466862"/>
            <a:ext cx="0" cy="208456"/>
          </a:xfrm>
          <a:prstGeom prst="line">
            <a:avLst/>
          </a:prstGeom>
          <a:ln w="38100">
            <a:solidFill>
              <a:srgbClr val="C91919"/>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6080851" y="3713219"/>
            <a:ext cx="2773942" cy="375827"/>
          </a:xfrm>
          <a:prstGeom prst="rect">
            <a:avLst/>
          </a:prstGeom>
        </p:spPr>
        <p:txBody>
          <a:bodyPr wrap="square" lIns="67391" tIns="33696" rIns="67391" bIns="33696">
            <a:spAutoFit/>
          </a:bodyPr>
          <a:lstStyle/>
          <a:p>
            <a:r>
              <a:rPr lang="zh-CN" altLang="en-US" sz="1000" dirty="0">
                <a:solidFill>
                  <a:schemeClr val="tx1">
                    <a:lumMod val="75000"/>
                    <a:lumOff val="25000"/>
                  </a:schemeClr>
                </a:solidFill>
              </a:rPr>
              <a:t>单击添加文本内容单击添加文本内容单击添加文本内容</a:t>
            </a:r>
            <a:endParaRPr lang="zh-CN" altLang="en-US" sz="1000" dirty="0">
              <a:solidFill>
                <a:schemeClr val="tx1">
                  <a:lumMod val="75000"/>
                  <a:lumOff val="25000"/>
                </a:schemeClr>
              </a:solidFill>
            </a:endParaRPr>
          </a:p>
        </p:txBody>
      </p:sp>
      <p:sp>
        <p:nvSpPr>
          <p:cNvPr id="18" name="文本框 48"/>
          <p:cNvSpPr txBox="1"/>
          <p:nvPr/>
        </p:nvSpPr>
        <p:spPr>
          <a:xfrm>
            <a:off x="412402" y="1442046"/>
            <a:ext cx="2820110" cy="298883"/>
          </a:xfrm>
          <a:prstGeom prst="rect">
            <a:avLst/>
          </a:prstGeom>
          <a:noFill/>
        </p:spPr>
        <p:txBody>
          <a:bodyPr wrap="square" lIns="67391" tIns="33696" rIns="67391" bIns="33696" rtlCol="0">
            <a:spAutoFit/>
          </a:bodyPr>
          <a:lstStyle/>
          <a:p>
            <a:r>
              <a:rPr lang="zh-CN" altLang="en-US" sz="1500" b="1" dirty="0">
                <a:solidFill>
                  <a:schemeClr val="tx1">
                    <a:lumMod val="75000"/>
                    <a:lumOff val="25000"/>
                  </a:schemeClr>
                </a:solidFill>
              </a:rPr>
              <a:t>单击添加标题</a:t>
            </a:r>
            <a:endParaRPr lang="zh-CN" altLang="en-US" sz="1500" b="1" dirty="0">
              <a:solidFill>
                <a:schemeClr val="tx1">
                  <a:lumMod val="75000"/>
                  <a:lumOff val="25000"/>
                </a:schemeClr>
              </a:solidFill>
            </a:endParaRPr>
          </a:p>
        </p:txBody>
      </p:sp>
      <p:cxnSp>
        <p:nvCxnSpPr>
          <p:cNvPr id="19" name="直接连接符 18"/>
          <p:cNvCxnSpPr/>
          <p:nvPr/>
        </p:nvCxnSpPr>
        <p:spPr>
          <a:xfrm>
            <a:off x="346881" y="1507470"/>
            <a:ext cx="0" cy="208456"/>
          </a:xfrm>
          <a:prstGeom prst="line">
            <a:avLst/>
          </a:prstGeom>
          <a:ln w="38100">
            <a:solidFill>
              <a:srgbClr val="C91919"/>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261158" y="1753827"/>
            <a:ext cx="2637473" cy="375827"/>
          </a:xfrm>
          <a:prstGeom prst="rect">
            <a:avLst/>
          </a:prstGeom>
        </p:spPr>
        <p:txBody>
          <a:bodyPr wrap="square" lIns="67391" tIns="33696" rIns="67391" bIns="33696">
            <a:spAutoFit/>
          </a:bodyPr>
          <a:lstStyle/>
          <a:p>
            <a:r>
              <a:rPr lang="zh-CN" altLang="en-US" sz="1000" dirty="0">
                <a:solidFill>
                  <a:schemeClr val="tx1">
                    <a:lumMod val="75000"/>
                    <a:lumOff val="25000"/>
                  </a:schemeClr>
                </a:solidFill>
              </a:rPr>
              <a:t>单击添加文本内容单击添加文本内容单击添加文本内容</a:t>
            </a:r>
            <a:endParaRPr lang="zh-CN" altLang="en-US" sz="1000" dirty="0">
              <a:solidFill>
                <a:schemeClr val="tx1">
                  <a:lumMod val="75000"/>
                  <a:lumOff val="25000"/>
                </a:schemeClr>
              </a:solidFill>
            </a:endParaRPr>
          </a:p>
        </p:txBody>
      </p:sp>
      <p:sp>
        <p:nvSpPr>
          <p:cNvPr id="21" name="文本框 44"/>
          <p:cNvSpPr txBox="1"/>
          <p:nvPr/>
        </p:nvSpPr>
        <p:spPr>
          <a:xfrm>
            <a:off x="412401" y="2440410"/>
            <a:ext cx="2820110" cy="298883"/>
          </a:xfrm>
          <a:prstGeom prst="rect">
            <a:avLst/>
          </a:prstGeom>
          <a:noFill/>
        </p:spPr>
        <p:txBody>
          <a:bodyPr wrap="square" lIns="67391" tIns="33696" rIns="67391" bIns="33696" rtlCol="0">
            <a:spAutoFit/>
          </a:bodyPr>
          <a:lstStyle/>
          <a:p>
            <a:r>
              <a:rPr lang="zh-CN" altLang="en-US" sz="1500" b="1" dirty="0">
                <a:solidFill>
                  <a:schemeClr val="tx1">
                    <a:lumMod val="75000"/>
                    <a:lumOff val="25000"/>
                  </a:schemeClr>
                </a:solidFill>
              </a:rPr>
              <a:t>单击添加标题</a:t>
            </a:r>
            <a:endParaRPr lang="zh-CN" altLang="en-US" sz="1500" b="1" dirty="0">
              <a:solidFill>
                <a:schemeClr val="tx1">
                  <a:lumMod val="75000"/>
                  <a:lumOff val="25000"/>
                </a:schemeClr>
              </a:solidFill>
            </a:endParaRPr>
          </a:p>
        </p:txBody>
      </p:sp>
      <p:cxnSp>
        <p:nvCxnSpPr>
          <p:cNvPr id="22" name="直接连接符 21"/>
          <p:cNvCxnSpPr/>
          <p:nvPr/>
        </p:nvCxnSpPr>
        <p:spPr>
          <a:xfrm>
            <a:off x="346880" y="2505834"/>
            <a:ext cx="0" cy="208456"/>
          </a:xfrm>
          <a:prstGeom prst="line">
            <a:avLst/>
          </a:prstGeom>
          <a:ln w="38100">
            <a:solidFill>
              <a:srgbClr val="C91919"/>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61157" y="2752191"/>
            <a:ext cx="2773941" cy="384543"/>
          </a:xfrm>
          <a:prstGeom prst="rect">
            <a:avLst/>
          </a:prstGeom>
        </p:spPr>
        <p:txBody>
          <a:bodyPr wrap="square" lIns="67391" tIns="33696" rIns="67391" bIns="33696">
            <a:spAutoFit/>
          </a:bodyPr>
          <a:lstStyle/>
          <a:p>
            <a:r>
              <a:rPr lang="en-US" altLang="zh-CN" sz="1000" dirty="0">
                <a:solidFill>
                  <a:schemeClr val="tx1">
                    <a:lumMod val="75000"/>
                    <a:lumOff val="25000"/>
                  </a:schemeClr>
                </a:solidFill>
              </a:rPr>
              <a:t>Lorem ipsum dolor sit amet, consectetur adipisicing elit, sed do eiusmod tempor. </a:t>
            </a:r>
            <a:endParaRPr lang="zh-CN" altLang="en-US" sz="1000" dirty="0">
              <a:solidFill>
                <a:schemeClr val="tx1">
                  <a:lumMod val="75000"/>
                  <a:lumOff val="25000"/>
                </a:schemeClr>
              </a:solidFill>
            </a:endParaRPr>
          </a:p>
        </p:txBody>
      </p:sp>
      <p:sp>
        <p:nvSpPr>
          <p:cNvPr id="24" name="文本框 40"/>
          <p:cNvSpPr txBox="1"/>
          <p:nvPr/>
        </p:nvSpPr>
        <p:spPr>
          <a:xfrm>
            <a:off x="412400" y="3401438"/>
            <a:ext cx="2820110" cy="298883"/>
          </a:xfrm>
          <a:prstGeom prst="rect">
            <a:avLst/>
          </a:prstGeom>
          <a:noFill/>
        </p:spPr>
        <p:txBody>
          <a:bodyPr wrap="square" lIns="67391" tIns="33696" rIns="67391" bIns="33696" rtlCol="0">
            <a:spAutoFit/>
          </a:bodyPr>
          <a:lstStyle/>
          <a:p>
            <a:r>
              <a:rPr lang="zh-CN" altLang="en-US" sz="1500" b="1" dirty="0">
                <a:solidFill>
                  <a:schemeClr val="tx1">
                    <a:lumMod val="75000"/>
                    <a:lumOff val="25000"/>
                  </a:schemeClr>
                </a:solidFill>
              </a:rPr>
              <a:t>单击添加标题</a:t>
            </a:r>
            <a:endParaRPr lang="zh-CN" altLang="en-US" sz="1500" b="1" dirty="0">
              <a:solidFill>
                <a:schemeClr val="tx1">
                  <a:lumMod val="75000"/>
                  <a:lumOff val="25000"/>
                </a:schemeClr>
              </a:solidFill>
            </a:endParaRPr>
          </a:p>
        </p:txBody>
      </p:sp>
      <p:cxnSp>
        <p:nvCxnSpPr>
          <p:cNvPr id="25" name="直接连接符 24"/>
          <p:cNvCxnSpPr/>
          <p:nvPr/>
        </p:nvCxnSpPr>
        <p:spPr>
          <a:xfrm>
            <a:off x="346879" y="3466862"/>
            <a:ext cx="0" cy="208456"/>
          </a:xfrm>
          <a:prstGeom prst="line">
            <a:avLst/>
          </a:prstGeom>
          <a:ln w="38100">
            <a:solidFill>
              <a:srgbClr val="C91919"/>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261156" y="3713219"/>
            <a:ext cx="2773942" cy="375827"/>
          </a:xfrm>
          <a:prstGeom prst="rect">
            <a:avLst/>
          </a:prstGeom>
        </p:spPr>
        <p:txBody>
          <a:bodyPr wrap="square" lIns="67391" tIns="33696" rIns="67391" bIns="33696">
            <a:spAutoFit/>
          </a:bodyPr>
          <a:lstStyle/>
          <a:p>
            <a:r>
              <a:rPr lang="zh-CN" altLang="en-US" sz="1000" dirty="0">
                <a:solidFill>
                  <a:schemeClr val="tx1">
                    <a:lumMod val="75000"/>
                    <a:lumOff val="25000"/>
                  </a:schemeClr>
                </a:solidFill>
              </a:rPr>
              <a:t>单击添加文本内容单击添加文本内容单击添加文本内容</a:t>
            </a:r>
            <a:endParaRPr lang="zh-CN" altLang="en-US" sz="1000" dirty="0">
              <a:solidFill>
                <a:schemeClr val="tx1">
                  <a:lumMod val="75000"/>
                  <a:lumOff val="25000"/>
                </a:schemeClr>
              </a:solidFill>
            </a:endParaRPr>
          </a:p>
        </p:txBody>
      </p:sp>
      <p:sp>
        <p:nvSpPr>
          <p:cNvPr id="27" name="Oval 112"/>
          <p:cNvSpPr>
            <a:spLocks noChangeArrowheads="1"/>
          </p:cNvSpPr>
          <p:nvPr/>
        </p:nvSpPr>
        <p:spPr bwMode="auto">
          <a:xfrm>
            <a:off x="4260110" y="2584150"/>
            <a:ext cx="406692" cy="404859"/>
          </a:xfrm>
          <a:prstGeom prst="ellipse">
            <a:avLst/>
          </a:prstGeom>
          <a:solidFill>
            <a:srgbClr val="C91919"/>
          </a:solidFill>
          <a:ln>
            <a:noFill/>
          </a:ln>
        </p:spPr>
        <p:txBody>
          <a:bodyPr vert="horz" wrap="square" lIns="67391" tIns="33696" rIns="67391" bIns="33696" numCol="1" anchor="t" anchorCtr="0" compatLnSpc="1"/>
          <a:lstStyle/>
          <a:p>
            <a:endParaRPr lang="zh-CN" altLang="en-US"/>
          </a:p>
        </p:txBody>
      </p:sp>
      <p:sp>
        <p:nvSpPr>
          <p:cNvPr id="28" name="Oval 113"/>
          <p:cNvSpPr>
            <a:spLocks noChangeArrowheads="1"/>
          </p:cNvSpPr>
          <p:nvPr/>
        </p:nvSpPr>
        <p:spPr bwMode="auto">
          <a:xfrm>
            <a:off x="4611717" y="2480310"/>
            <a:ext cx="157051" cy="156343"/>
          </a:xfrm>
          <a:prstGeom prst="ellipse">
            <a:avLst/>
          </a:prstGeom>
          <a:solidFill>
            <a:srgbClr val="C91919"/>
          </a:solidFill>
          <a:ln>
            <a:noFill/>
          </a:ln>
        </p:spPr>
        <p:txBody>
          <a:bodyPr vert="horz" wrap="square" lIns="67391" tIns="33696" rIns="67391" bIns="33696" numCol="1" anchor="t" anchorCtr="0" compatLnSpc="1"/>
          <a:lstStyle/>
          <a:p>
            <a:endParaRPr lang="zh-CN" altLang="en-US"/>
          </a:p>
        </p:txBody>
      </p:sp>
      <p:sp>
        <p:nvSpPr>
          <p:cNvPr id="29" name="Oval 114"/>
          <p:cNvSpPr>
            <a:spLocks noChangeArrowheads="1"/>
          </p:cNvSpPr>
          <p:nvPr/>
        </p:nvSpPr>
        <p:spPr bwMode="auto">
          <a:xfrm>
            <a:off x="4577728" y="2966840"/>
            <a:ext cx="159395" cy="155177"/>
          </a:xfrm>
          <a:prstGeom prst="ellipse">
            <a:avLst/>
          </a:prstGeom>
          <a:solidFill>
            <a:srgbClr val="C91919"/>
          </a:solidFill>
          <a:ln>
            <a:noFill/>
          </a:ln>
        </p:spPr>
        <p:txBody>
          <a:bodyPr vert="horz" wrap="square" lIns="67391" tIns="33696" rIns="67391" bIns="33696" numCol="1" anchor="t" anchorCtr="0" compatLnSpc="1"/>
          <a:lstStyle/>
          <a:p>
            <a:endParaRPr lang="zh-CN" altLang="en-US"/>
          </a:p>
        </p:txBody>
      </p:sp>
      <p:sp>
        <p:nvSpPr>
          <p:cNvPr id="30" name="Oval 115"/>
          <p:cNvSpPr>
            <a:spLocks noChangeArrowheads="1"/>
          </p:cNvSpPr>
          <p:nvPr/>
        </p:nvSpPr>
        <p:spPr bwMode="auto">
          <a:xfrm>
            <a:off x="4114780" y="2832665"/>
            <a:ext cx="100794" cy="100340"/>
          </a:xfrm>
          <a:prstGeom prst="ellipse">
            <a:avLst/>
          </a:prstGeom>
          <a:solidFill>
            <a:srgbClr val="C91919"/>
          </a:solidFill>
          <a:ln>
            <a:noFill/>
          </a:ln>
        </p:spPr>
        <p:txBody>
          <a:bodyPr vert="horz" wrap="square" lIns="67391" tIns="33696" rIns="67391" bIns="33696" numCol="1" anchor="t" anchorCtr="0" compatLnSpc="1"/>
          <a:lstStyle/>
          <a:p>
            <a:endParaRPr lang="zh-CN" altLang="en-US"/>
          </a:p>
        </p:txBody>
      </p:sp>
      <p:sp>
        <p:nvSpPr>
          <p:cNvPr id="31" name="Oval 116"/>
          <p:cNvSpPr>
            <a:spLocks noChangeArrowheads="1"/>
          </p:cNvSpPr>
          <p:nvPr/>
        </p:nvSpPr>
        <p:spPr bwMode="auto">
          <a:xfrm>
            <a:off x="4240186" y="2494310"/>
            <a:ext cx="98450" cy="98006"/>
          </a:xfrm>
          <a:prstGeom prst="ellipse">
            <a:avLst/>
          </a:prstGeom>
          <a:solidFill>
            <a:srgbClr val="C91919"/>
          </a:solidFill>
          <a:ln>
            <a:noFill/>
          </a:ln>
        </p:spPr>
        <p:txBody>
          <a:bodyPr vert="horz" wrap="square" lIns="67391" tIns="33696" rIns="67391" bIns="33696" numCol="1" anchor="t" anchorCtr="0" compatLnSpc="1"/>
          <a:lstStyle/>
          <a:p>
            <a:endParaRPr lang="zh-CN" altLang="en-US"/>
          </a:p>
        </p:txBody>
      </p:sp>
      <p:sp>
        <p:nvSpPr>
          <p:cNvPr id="32" name="Oval 117"/>
          <p:cNvSpPr>
            <a:spLocks noChangeArrowheads="1"/>
          </p:cNvSpPr>
          <p:nvPr/>
        </p:nvSpPr>
        <p:spPr bwMode="auto">
          <a:xfrm>
            <a:off x="4698447" y="2806997"/>
            <a:ext cx="100794" cy="100340"/>
          </a:xfrm>
          <a:prstGeom prst="ellipse">
            <a:avLst/>
          </a:prstGeom>
          <a:solidFill>
            <a:srgbClr val="C91919"/>
          </a:solidFill>
          <a:ln>
            <a:noFill/>
          </a:ln>
        </p:spPr>
        <p:txBody>
          <a:bodyPr vert="horz" wrap="square" lIns="67391" tIns="33696" rIns="67391" bIns="33696" numCol="1" anchor="t" anchorCtr="0" compatLnSpc="1"/>
          <a:lstStyle/>
          <a:p>
            <a:endParaRPr lang="zh-CN" altLang="en-US"/>
          </a:p>
        </p:txBody>
      </p:sp>
      <p:sp>
        <p:nvSpPr>
          <p:cNvPr id="33" name="Oval 118"/>
          <p:cNvSpPr>
            <a:spLocks noChangeArrowheads="1"/>
          </p:cNvSpPr>
          <p:nvPr/>
        </p:nvSpPr>
        <p:spPr bwMode="auto">
          <a:xfrm>
            <a:off x="4431225" y="2447641"/>
            <a:ext cx="98450" cy="100340"/>
          </a:xfrm>
          <a:prstGeom prst="ellipse">
            <a:avLst/>
          </a:prstGeom>
          <a:solidFill>
            <a:srgbClr val="C91919"/>
          </a:solidFill>
          <a:ln>
            <a:noFill/>
          </a:ln>
        </p:spPr>
        <p:txBody>
          <a:bodyPr vert="horz" wrap="square" lIns="67391" tIns="33696" rIns="67391" bIns="33696" numCol="1" anchor="t" anchorCtr="0" compatLnSpc="1"/>
          <a:lstStyle/>
          <a:p>
            <a:endParaRPr lang="zh-CN" altLang="en-US"/>
          </a:p>
        </p:txBody>
      </p:sp>
      <p:sp>
        <p:nvSpPr>
          <p:cNvPr id="34" name="Oval 119"/>
          <p:cNvSpPr>
            <a:spLocks noChangeArrowheads="1"/>
          </p:cNvSpPr>
          <p:nvPr/>
        </p:nvSpPr>
        <p:spPr bwMode="auto">
          <a:xfrm>
            <a:off x="4257766" y="2993675"/>
            <a:ext cx="56257" cy="59504"/>
          </a:xfrm>
          <a:prstGeom prst="ellipse">
            <a:avLst/>
          </a:prstGeom>
          <a:solidFill>
            <a:srgbClr val="C91919"/>
          </a:solidFill>
          <a:ln>
            <a:noFill/>
          </a:ln>
        </p:spPr>
        <p:txBody>
          <a:bodyPr vert="horz" wrap="square" lIns="67391" tIns="33696" rIns="67391" bIns="33696" numCol="1" anchor="t" anchorCtr="0" compatLnSpc="1"/>
          <a:lstStyle/>
          <a:p>
            <a:endParaRPr lang="zh-CN" altLang="en-US"/>
          </a:p>
        </p:txBody>
      </p:sp>
      <p:sp>
        <p:nvSpPr>
          <p:cNvPr id="35" name="Oval 120"/>
          <p:cNvSpPr>
            <a:spLocks noChangeArrowheads="1"/>
          </p:cNvSpPr>
          <p:nvPr/>
        </p:nvSpPr>
        <p:spPr bwMode="auto">
          <a:xfrm>
            <a:off x="4720715" y="2678656"/>
            <a:ext cx="56257" cy="58337"/>
          </a:xfrm>
          <a:prstGeom prst="ellipse">
            <a:avLst/>
          </a:prstGeom>
          <a:solidFill>
            <a:srgbClr val="C91919"/>
          </a:solidFill>
          <a:ln>
            <a:noFill/>
          </a:ln>
        </p:spPr>
        <p:txBody>
          <a:bodyPr vert="horz" wrap="square" lIns="67391" tIns="33696" rIns="67391" bIns="33696" numCol="1" anchor="t" anchorCtr="0" compatLnSpc="1"/>
          <a:lstStyle/>
          <a:p>
            <a:endParaRPr lang="zh-CN" altLang="en-US"/>
          </a:p>
        </p:txBody>
      </p:sp>
      <p:sp>
        <p:nvSpPr>
          <p:cNvPr id="36" name="Oval 121"/>
          <p:cNvSpPr>
            <a:spLocks noChangeArrowheads="1"/>
          </p:cNvSpPr>
          <p:nvPr/>
        </p:nvSpPr>
        <p:spPr bwMode="auto">
          <a:xfrm>
            <a:off x="4434742" y="3053179"/>
            <a:ext cx="58601" cy="56003"/>
          </a:xfrm>
          <a:prstGeom prst="ellipse">
            <a:avLst/>
          </a:prstGeom>
          <a:solidFill>
            <a:srgbClr val="C91919"/>
          </a:solidFill>
          <a:ln>
            <a:noFill/>
          </a:ln>
        </p:spPr>
        <p:txBody>
          <a:bodyPr vert="horz" wrap="square" lIns="67391" tIns="33696" rIns="67391" bIns="33696" numCol="1" anchor="t" anchorCtr="0" compatLnSpc="1"/>
          <a:lstStyle/>
          <a:p>
            <a:endParaRPr lang="zh-CN" altLang="en-US"/>
          </a:p>
        </p:txBody>
      </p:sp>
      <p:sp>
        <p:nvSpPr>
          <p:cNvPr id="37" name="Oval 122"/>
          <p:cNvSpPr>
            <a:spLocks noChangeArrowheads="1"/>
          </p:cNvSpPr>
          <p:nvPr/>
        </p:nvSpPr>
        <p:spPr bwMode="auto">
          <a:xfrm>
            <a:off x="4147597" y="2662321"/>
            <a:ext cx="59773" cy="58337"/>
          </a:xfrm>
          <a:prstGeom prst="ellipse">
            <a:avLst/>
          </a:prstGeom>
          <a:solidFill>
            <a:srgbClr val="C91919"/>
          </a:solidFill>
          <a:ln>
            <a:noFill/>
          </a:ln>
        </p:spPr>
        <p:txBody>
          <a:bodyPr vert="horz" wrap="square" lIns="67391" tIns="33696" rIns="67391" bIns="33696" numCol="1" anchor="t" anchorCtr="0" compatLnSpc="1"/>
          <a:lstStyle/>
          <a:p>
            <a:endParaRPr lang="zh-CN" altLang="en-US"/>
          </a:p>
        </p:txBody>
      </p:sp>
      <p:sp>
        <p:nvSpPr>
          <p:cNvPr id="38" name="文本框 63"/>
          <p:cNvSpPr txBox="1"/>
          <p:nvPr/>
        </p:nvSpPr>
        <p:spPr>
          <a:xfrm>
            <a:off x="4131759" y="1701277"/>
            <a:ext cx="634064" cy="391216"/>
          </a:xfrm>
          <a:prstGeom prst="rect">
            <a:avLst/>
          </a:prstGeom>
          <a:noFill/>
        </p:spPr>
        <p:txBody>
          <a:bodyPr wrap="square" lIns="67391" tIns="33696" rIns="67391" bIns="33696" rtlCol="0">
            <a:spAutoFit/>
          </a:bodyPr>
          <a:lstStyle/>
          <a:p>
            <a:pPr algn="ctr"/>
            <a:r>
              <a:rPr lang="en-US" altLang="zh-CN" sz="2100" b="1" dirty="0">
                <a:solidFill>
                  <a:schemeClr val="bg1"/>
                </a:solidFill>
              </a:rPr>
              <a:t>1</a:t>
            </a:r>
            <a:endParaRPr lang="zh-CN" altLang="en-US" sz="2100" b="1" dirty="0">
              <a:solidFill>
                <a:schemeClr val="bg1"/>
              </a:solidFill>
            </a:endParaRPr>
          </a:p>
        </p:txBody>
      </p:sp>
      <p:sp>
        <p:nvSpPr>
          <p:cNvPr id="39" name="文本框 64"/>
          <p:cNvSpPr txBox="1"/>
          <p:nvPr/>
        </p:nvSpPr>
        <p:spPr>
          <a:xfrm>
            <a:off x="4142908" y="3490774"/>
            <a:ext cx="634064" cy="391216"/>
          </a:xfrm>
          <a:prstGeom prst="rect">
            <a:avLst/>
          </a:prstGeom>
          <a:noFill/>
        </p:spPr>
        <p:txBody>
          <a:bodyPr wrap="square" lIns="67391" tIns="33696" rIns="67391" bIns="33696" rtlCol="0">
            <a:spAutoFit/>
          </a:bodyPr>
          <a:lstStyle/>
          <a:p>
            <a:pPr algn="ctr"/>
            <a:r>
              <a:rPr lang="en-US" altLang="zh-CN" sz="2100" b="1" dirty="0">
                <a:solidFill>
                  <a:schemeClr val="bg1"/>
                </a:solidFill>
              </a:rPr>
              <a:t>4</a:t>
            </a:r>
            <a:endParaRPr lang="zh-CN" altLang="en-US" sz="2100" b="1" dirty="0">
              <a:solidFill>
                <a:schemeClr val="bg1"/>
              </a:solidFill>
            </a:endParaRPr>
          </a:p>
        </p:txBody>
      </p:sp>
      <p:sp>
        <p:nvSpPr>
          <p:cNvPr id="40" name="文本框 65"/>
          <p:cNvSpPr txBox="1"/>
          <p:nvPr/>
        </p:nvSpPr>
        <p:spPr>
          <a:xfrm>
            <a:off x="3405120" y="3023919"/>
            <a:ext cx="634064" cy="391216"/>
          </a:xfrm>
          <a:prstGeom prst="rect">
            <a:avLst/>
          </a:prstGeom>
          <a:noFill/>
        </p:spPr>
        <p:txBody>
          <a:bodyPr wrap="square" lIns="67391" tIns="33696" rIns="67391" bIns="33696" rtlCol="0">
            <a:spAutoFit/>
          </a:bodyPr>
          <a:lstStyle/>
          <a:p>
            <a:pPr algn="ctr"/>
            <a:r>
              <a:rPr lang="en-US" altLang="zh-CN" sz="2100" b="1" dirty="0">
                <a:solidFill>
                  <a:schemeClr val="bg1"/>
                </a:solidFill>
              </a:rPr>
              <a:t>3</a:t>
            </a:r>
            <a:endParaRPr lang="zh-CN" altLang="en-US" sz="2100" b="1" dirty="0">
              <a:solidFill>
                <a:schemeClr val="bg1"/>
              </a:solidFill>
            </a:endParaRPr>
          </a:p>
        </p:txBody>
      </p:sp>
      <p:sp>
        <p:nvSpPr>
          <p:cNvPr id="41" name="文本框 66"/>
          <p:cNvSpPr txBox="1"/>
          <p:nvPr/>
        </p:nvSpPr>
        <p:spPr>
          <a:xfrm>
            <a:off x="3387633" y="2146396"/>
            <a:ext cx="634064" cy="391216"/>
          </a:xfrm>
          <a:prstGeom prst="rect">
            <a:avLst/>
          </a:prstGeom>
          <a:noFill/>
        </p:spPr>
        <p:txBody>
          <a:bodyPr wrap="square" lIns="67391" tIns="33696" rIns="67391" bIns="33696" rtlCol="0">
            <a:spAutoFit/>
          </a:bodyPr>
          <a:lstStyle/>
          <a:p>
            <a:pPr algn="ctr"/>
            <a:r>
              <a:rPr lang="en-US" altLang="zh-CN" sz="2100" b="1" dirty="0">
                <a:solidFill>
                  <a:schemeClr val="bg1"/>
                </a:solidFill>
              </a:rPr>
              <a:t>2</a:t>
            </a:r>
            <a:endParaRPr lang="zh-CN" altLang="en-US" sz="2100" b="1" dirty="0">
              <a:solidFill>
                <a:schemeClr val="bg1"/>
              </a:solidFill>
            </a:endParaRPr>
          </a:p>
        </p:txBody>
      </p:sp>
      <p:sp>
        <p:nvSpPr>
          <p:cNvPr id="42" name="文本框 67"/>
          <p:cNvSpPr txBox="1"/>
          <p:nvPr/>
        </p:nvSpPr>
        <p:spPr>
          <a:xfrm>
            <a:off x="4944724" y="3008909"/>
            <a:ext cx="634064" cy="391216"/>
          </a:xfrm>
          <a:prstGeom prst="rect">
            <a:avLst/>
          </a:prstGeom>
          <a:noFill/>
        </p:spPr>
        <p:txBody>
          <a:bodyPr wrap="square" lIns="67391" tIns="33696" rIns="67391" bIns="33696" rtlCol="0">
            <a:spAutoFit/>
          </a:bodyPr>
          <a:lstStyle/>
          <a:p>
            <a:pPr algn="ctr"/>
            <a:r>
              <a:rPr lang="en-US" altLang="zh-CN" sz="2100" b="1" dirty="0">
                <a:solidFill>
                  <a:schemeClr val="bg1"/>
                </a:solidFill>
              </a:rPr>
              <a:t>5</a:t>
            </a:r>
            <a:endParaRPr lang="zh-CN" altLang="en-US" sz="2100" b="1" dirty="0">
              <a:solidFill>
                <a:schemeClr val="bg1"/>
              </a:solidFill>
            </a:endParaRPr>
          </a:p>
        </p:txBody>
      </p:sp>
      <p:sp>
        <p:nvSpPr>
          <p:cNvPr id="43" name="文本框 77"/>
          <p:cNvSpPr txBox="1"/>
          <p:nvPr/>
        </p:nvSpPr>
        <p:spPr>
          <a:xfrm>
            <a:off x="4966126" y="2131879"/>
            <a:ext cx="634064" cy="391216"/>
          </a:xfrm>
          <a:prstGeom prst="rect">
            <a:avLst/>
          </a:prstGeom>
          <a:noFill/>
        </p:spPr>
        <p:txBody>
          <a:bodyPr wrap="square" lIns="67391" tIns="33696" rIns="67391" bIns="33696" rtlCol="0">
            <a:spAutoFit/>
          </a:bodyPr>
          <a:lstStyle/>
          <a:p>
            <a:pPr algn="ctr"/>
            <a:r>
              <a:rPr lang="en-US" altLang="zh-CN" sz="2100" b="1" dirty="0">
                <a:solidFill>
                  <a:schemeClr val="bg1"/>
                </a:solidFill>
              </a:rPr>
              <a:t>6</a:t>
            </a:r>
            <a:endParaRPr lang="zh-CN" altLang="en-US" sz="2100" b="1" dirty="0">
              <a:solidFill>
                <a:schemeClr val="bg1"/>
              </a:solidFill>
            </a:endParaRPr>
          </a:p>
        </p:txBody>
      </p:sp>
      <p:sp>
        <p:nvSpPr>
          <p:cNvPr id="44" name="矩形 43"/>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715">
        <p14:conveyor dir="l"/>
      </p:transition>
    </mc:Choice>
    <mc:Fallback>
      <p:transition spd="slow" advTm="2715">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77" y="1395242"/>
            <a:ext cx="9015190" cy="2767081"/>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3" name="椭圆 2"/>
          <p:cNvSpPr/>
          <p:nvPr/>
        </p:nvSpPr>
        <p:spPr>
          <a:xfrm>
            <a:off x="597977" y="1733904"/>
            <a:ext cx="397277" cy="3954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sz="1800" b="1" dirty="0">
                <a:solidFill>
                  <a:srgbClr val="C91919"/>
                </a:solidFill>
              </a:rPr>
              <a:t>1</a:t>
            </a:r>
            <a:endParaRPr lang="zh-CN" altLang="en-US" sz="1800" b="1" dirty="0">
              <a:solidFill>
                <a:srgbClr val="C91919"/>
              </a:solidFill>
            </a:endParaRPr>
          </a:p>
        </p:txBody>
      </p:sp>
      <p:sp>
        <p:nvSpPr>
          <p:cNvPr id="4" name="文本框 16"/>
          <p:cNvSpPr txBox="1"/>
          <p:nvPr/>
        </p:nvSpPr>
        <p:spPr>
          <a:xfrm>
            <a:off x="1052051" y="1808754"/>
            <a:ext cx="1687645" cy="298883"/>
          </a:xfrm>
          <a:prstGeom prst="rect">
            <a:avLst/>
          </a:prstGeom>
          <a:noFill/>
        </p:spPr>
        <p:txBody>
          <a:bodyPr wrap="square" lIns="67391" tIns="33696" rIns="67391" bIns="33696" rtlCol="0">
            <a:spAutoFit/>
          </a:bodyPr>
          <a:lstStyle/>
          <a:p>
            <a:r>
              <a:rPr lang="zh-CN" altLang="en-US" sz="1500" b="1">
                <a:solidFill>
                  <a:schemeClr val="bg1"/>
                </a:solidFill>
              </a:rPr>
              <a:t>单击添加标题</a:t>
            </a:r>
            <a:endParaRPr lang="zh-CN" altLang="en-US" sz="1500" b="1" dirty="0">
              <a:solidFill>
                <a:schemeClr val="bg1"/>
              </a:solidFill>
            </a:endParaRPr>
          </a:p>
        </p:txBody>
      </p:sp>
      <p:sp>
        <p:nvSpPr>
          <p:cNvPr id="5" name="矩形 4"/>
          <p:cNvSpPr/>
          <p:nvPr/>
        </p:nvSpPr>
        <p:spPr>
          <a:xfrm>
            <a:off x="545664" y="2199397"/>
            <a:ext cx="2194032" cy="437382"/>
          </a:xfrm>
          <a:prstGeom prst="rect">
            <a:avLst/>
          </a:prstGeom>
        </p:spPr>
        <p:txBody>
          <a:bodyPr wrap="square" lIns="67391" tIns="33696" rIns="67391" bIns="33696">
            <a:spAutoFit/>
          </a:bodyPr>
          <a:lstStyle/>
          <a:p>
            <a:r>
              <a:rPr lang="zh-CN" altLang="en-US" sz="1200" dirty="0">
                <a:solidFill>
                  <a:schemeClr val="bg1"/>
                </a:solidFill>
              </a:rPr>
              <a:t>单击添加文本内容单击添加文本内容</a:t>
            </a:r>
            <a:endParaRPr lang="zh-CN" altLang="en-US" sz="1200" dirty="0">
              <a:solidFill>
                <a:schemeClr val="bg1"/>
              </a:solidFill>
            </a:endParaRPr>
          </a:p>
        </p:txBody>
      </p:sp>
      <p:sp>
        <p:nvSpPr>
          <p:cNvPr id="6" name="椭圆 5"/>
          <p:cNvSpPr/>
          <p:nvPr/>
        </p:nvSpPr>
        <p:spPr>
          <a:xfrm>
            <a:off x="597976" y="2944157"/>
            <a:ext cx="397277" cy="3954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sz="1800" b="1" dirty="0">
                <a:solidFill>
                  <a:srgbClr val="C91919"/>
                </a:solidFill>
              </a:rPr>
              <a:t>3</a:t>
            </a:r>
            <a:endParaRPr lang="zh-CN" altLang="en-US" sz="1800" b="1" dirty="0">
              <a:solidFill>
                <a:srgbClr val="C91919"/>
              </a:solidFill>
            </a:endParaRPr>
          </a:p>
        </p:txBody>
      </p:sp>
      <p:sp>
        <p:nvSpPr>
          <p:cNvPr id="7" name="文本框 20"/>
          <p:cNvSpPr txBox="1"/>
          <p:nvPr/>
        </p:nvSpPr>
        <p:spPr>
          <a:xfrm>
            <a:off x="1052050" y="3019008"/>
            <a:ext cx="1687645" cy="298883"/>
          </a:xfrm>
          <a:prstGeom prst="rect">
            <a:avLst/>
          </a:prstGeom>
          <a:noFill/>
        </p:spPr>
        <p:txBody>
          <a:bodyPr wrap="square" lIns="67391" tIns="33696" rIns="67391" bIns="33696" rtlCol="0">
            <a:spAutoFit/>
          </a:bodyPr>
          <a:lstStyle/>
          <a:p>
            <a:r>
              <a:rPr lang="zh-CN" altLang="en-US" sz="1500" b="1" dirty="0">
                <a:solidFill>
                  <a:schemeClr val="bg1"/>
                </a:solidFill>
              </a:rPr>
              <a:t>单击添加标题</a:t>
            </a:r>
            <a:endParaRPr lang="zh-CN" altLang="en-US" sz="1500" b="1" dirty="0">
              <a:solidFill>
                <a:schemeClr val="bg1"/>
              </a:solidFill>
            </a:endParaRPr>
          </a:p>
        </p:txBody>
      </p:sp>
      <p:sp>
        <p:nvSpPr>
          <p:cNvPr id="8" name="矩形 7"/>
          <p:cNvSpPr/>
          <p:nvPr/>
        </p:nvSpPr>
        <p:spPr>
          <a:xfrm>
            <a:off x="545663" y="3409651"/>
            <a:ext cx="2194032" cy="437382"/>
          </a:xfrm>
          <a:prstGeom prst="rect">
            <a:avLst/>
          </a:prstGeom>
        </p:spPr>
        <p:txBody>
          <a:bodyPr wrap="square" lIns="67391" tIns="33696" rIns="67391" bIns="33696">
            <a:spAutoFit/>
          </a:bodyPr>
          <a:lstStyle/>
          <a:p>
            <a:r>
              <a:rPr lang="zh-CN" altLang="en-US" sz="1200" dirty="0">
                <a:solidFill>
                  <a:schemeClr val="bg1"/>
                </a:solidFill>
              </a:rPr>
              <a:t>单击添加文本内容单击添加文本内容</a:t>
            </a:r>
            <a:endParaRPr lang="zh-CN" altLang="en-US" sz="1200" dirty="0">
              <a:solidFill>
                <a:schemeClr val="bg1"/>
              </a:solidFill>
            </a:endParaRPr>
          </a:p>
        </p:txBody>
      </p:sp>
      <p:sp>
        <p:nvSpPr>
          <p:cNvPr id="9" name="椭圆 8"/>
          <p:cNvSpPr/>
          <p:nvPr/>
        </p:nvSpPr>
        <p:spPr>
          <a:xfrm>
            <a:off x="3133048" y="1751759"/>
            <a:ext cx="397277" cy="3954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sz="1800" b="1" dirty="0">
                <a:solidFill>
                  <a:srgbClr val="C91919"/>
                </a:solidFill>
              </a:rPr>
              <a:t>2</a:t>
            </a:r>
            <a:endParaRPr lang="zh-CN" altLang="en-US" sz="1800" b="1" dirty="0">
              <a:solidFill>
                <a:srgbClr val="C91919"/>
              </a:solidFill>
            </a:endParaRPr>
          </a:p>
        </p:txBody>
      </p:sp>
      <p:sp>
        <p:nvSpPr>
          <p:cNvPr id="10" name="文本框 24"/>
          <p:cNvSpPr txBox="1"/>
          <p:nvPr/>
        </p:nvSpPr>
        <p:spPr>
          <a:xfrm>
            <a:off x="3587122" y="1826609"/>
            <a:ext cx="1687645" cy="298883"/>
          </a:xfrm>
          <a:prstGeom prst="rect">
            <a:avLst/>
          </a:prstGeom>
          <a:noFill/>
        </p:spPr>
        <p:txBody>
          <a:bodyPr wrap="square" lIns="67391" tIns="33696" rIns="67391" bIns="33696" rtlCol="0">
            <a:spAutoFit/>
          </a:bodyPr>
          <a:lstStyle/>
          <a:p>
            <a:r>
              <a:rPr lang="zh-CN" altLang="en-US" sz="1500" b="1" dirty="0">
                <a:solidFill>
                  <a:schemeClr val="bg1"/>
                </a:solidFill>
              </a:rPr>
              <a:t>单击添加标题</a:t>
            </a:r>
            <a:endParaRPr lang="zh-CN" altLang="en-US" sz="1500" b="1" dirty="0">
              <a:solidFill>
                <a:schemeClr val="bg1"/>
              </a:solidFill>
            </a:endParaRPr>
          </a:p>
        </p:txBody>
      </p:sp>
      <p:sp>
        <p:nvSpPr>
          <p:cNvPr id="11" name="矩形 10"/>
          <p:cNvSpPr/>
          <p:nvPr/>
        </p:nvSpPr>
        <p:spPr>
          <a:xfrm>
            <a:off x="3080736" y="2217252"/>
            <a:ext cx="2194032" cy="437382"/>
          </a:xfrm>
          <a:prstGeom prst="rect">
            <a:avLst/>
          </a:prstGeom>
        </p:spPr>
        <p:txBody>
          <a:bodyPr wrap="square" lIns="67391" tIns="33696" rIns="67391" bIns="33696">
            <a:spAutoFit/>
          </a:bodyPr>
          <a:lstStyle/>
          <a:p>
            <a:r>
              <a:rPr lang="zh-CN" altLang="en-US" sz="1200" dirty="0">
                <a:solidFill>
                  <a:schemeClr val="bg1"/>
                </a:solidFill>
              </a:rPr>
              <a:t>单击添加文本内容单击添加文本内容</a:t>
            </a:r>
            <a:endParaRPr lang="zh-CN" altLang="en-US" sz="1200" dirty="0">
              <a:solidFill>
                <a:schemeClr val="bg1"/>
              </a:solidFill>
            </a:endParaRPr>
          </a:p>
        </p:txBody>
      </p:sp>
      <p:grpSp>
        <p:nvGrpSpPr>
          <p:cNvPr id="12" name="组合 11"/>
          <p:cNvGrpSpPr/>
          <p:nvPr/>
        </p:nvGrpSpPr>
        <p:grpSpPr>
          <a:xfrm>
            <a:off x="3080736" y="2918553"/>
            <a:ext cx="2194032" cy="927158"/>
            <a:chOff x="724353" y="2329705"/>
            <a:chExt cx="2971810" cy="1261519"/>
          </a:xfrm>
        </p:grpSpPr>
        <p:sp>
          <p:nvSpPr>
            <p:cNvPr id="13" name="椭圆 12"/>
            <p:cNvSpPr/>
            <p:nvPr/>
          </p:nvSpPr>
          <p:spPr>
            <a:xfrm>
              <a:off x="795210" y="2329705"/>
              <a:ext cx="538110" cy="5381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rgbClr val="C91919"/>
                  </a:solidFill>
                </a:rPr>
                <a:t>4</a:t>
              </a:r>
              <a:endParaRPr lang="zh-CN" altLang="en-US" sz="1800" b="1" dirty="0">
                <a:solidFill>
                  <a:srgbClr val="C91919"/>
                </a:solidFill>
              </a:endParaRPr>
            </a:p>
          </p:txBody>
        </p:sp>
        <p:sp>
          <p:nvSpPr>
            <p:cNvPr id="14" name="文本框 28"/>
            <p:cNvSpPr txBox="1"/>
            <p:nvPr/>
          </p:nvSpPr>
          <p:spPr>
            <a:xfrm>
              <a:off x="1410251" y="2431549"/>
              <a:ext cx="2285912" cy="439708"/>
            </a:xfrm>
            <a:prstGeom prst="rect">
              <a:avLst/>
            </a:prstGeom>
            <a:noFill/>
          </p:spPr>
          <p:txBody>
            <a:bodyPr wrap="square" rtlCol="0">
              <a:spAutoFit/>
            </a:bodyPr>
            <a:lstStyle/>
            <a:p>
              <a:r>
                <a:rPr lang="zh-CN" altLang="en-US" sz="1500" b="1" dirty="0">
                  <a:solidFill>
                    <a:schemeClr val="bg1"/>
                  </a:solidFill>
                </a:rPr>
                <a:t>单击添加标题</a:t>
              </a:r>
              <a:endParaRPr lang="zh-CN" altLang="en-US" sz="1500" b="1" dirty="0">
                <a:solidFill>
                  <a:schemeClr val="bg1"/>
                </a:solidFill>
              </a:endParaRPr>
            </a:p>
          </p:txBody>
        </p:sp>
        <p:sp>
          <p:nvSpPr>
            <p:cNvPr id="15" name="矩形 14"/>
            <p:cNvSpPr/>
            <p:nvPr/>
          </p:nvSpPr>
          <p:spPr>
            <a:xfrm>
              <a:off x="724353" y="2963069"/>
              <a:ext cx="2971810" cy="628155"/>
            </a:xfrm>
            <a:prstGeom prst="rect">
              <a:avLst/>
            </a:prstGeom>
          </p:spPr>
          <p:txBody>
            <a:bodyPr wrap="square">
              <a:spAutoFit/>
            </a:bodyPr>
            <a:lstStyle/>
            <a:p>
              <a:r>
                <a:rPr lang="zh-CN" altLang="en-US" sz="1200" dirty="0">
                  <a:solidFill>
                    <a:schemeClr val="bg1"/>
                  </a:solidFill>
                </a:rPr>
                <a:t>单击添加文本内容单击添加文本内容</a:t>
              </a:r>
              <a:endParaRPr lang="zh-CN" altLang="en-US" sz="1200" dirty="0">
                <a:solidFill>
                  <a:schemeClr val="bg1"/>
                </a:solidFill>
              </a:endParaRPr>
            </a:p>
          </p:txBody>
        </p:sp>
      </p:grpSp>
      <p:grpSp>
        <p:nvGrpSpPr>
          <p:cNvPr id="16" name="组合 15"/>
          <p:cNvGrpSpPr/>
          <p:nvPr/>
        </p:nvGrpSpPr>
        <p:grpSpPr>
          <a:xfrm>
            <a:off x="5182905" y="752991"/>
            <a:ext cx="3390529" cy="4050296"/>
            <a:chOff x="7129912" y="1144358"/>
            <a:chExt cx="4468034" cy="5361641"/>
          </a:xfrm>
          <a:effectLst>
            <a:outerShdw blurRad="50800" dist="38100" dir="2700000" algn="tl" rotWithShape="0">
              <a:prstClr val="black">
                <a:alpha val="40000"/>
              </a:prstClr>
            </a:outerShdw>
          </a:effectLst>
        </p:grpSpPr>
        <p:pic>
          <p:nvPicPr>
            <p:cNvPr id="17" name="图片 16"/>
            <p:cNvPicPr>
              <a:picLocks noChangeAspect="1"/>
            </p:cNvPicPr>
            <p:nvPr/>
          </p:nvPicPr>
          <p:blipFill>
            <a:blip r:embed="rId1" cstate="email"/>
            <a:stretch>
              <a:fillRect/>
            </a:stretch>
          </p:blipFill>
          <p:spPr>
            <a:xfrm>
              <a:off x="7129912" y="1144358"/>
              <a:ext cx="4468034" cy="5361641"/>
            </a:xfrm>
            <a:prstGeom prst="rect">
              <a:avLst/>
            </a:prstGeom>
          </p:spPr>
        </p:pic>
        <p:pic>
          <p:nvPicPr>
            <p:cNvPr id="18" name="图片 17"/>
            <p:cNvPicPr>
              <a:picLocks noChangeAspect="1"/>
            </p:cNvPicPr>
            <p:nvPr/>
          </p:nvPicPr>
          <p:blipFill>
            <a:blip r:embed="rId2" cstate="email">
              <a:extLst>
                <a:ext uri="{BEBA8EAE-BF5A-486C-A8C5-ECC9F3942E4B}">
                  <a14:imgProps xmlns:a14="http://schemas.microsoft.com/office/drawing/2010/main">
                    <a14:imgLayer r:embed="rId3">
                      <a14:imgEffect>
                        <a14:colorTemperature colorTemp="5300"/>
                      </a14:imgEffect>
                    </a14:imgLayer>
                  </a14:imgProps>
                </a:ext>
              </a:extLst>
            </a:blip>
            <a:srcRect/>
            <a:stretch>
              <a:fillRect/>
            </a:stretch>
          </p:blipFill>
          <p:spPr>
            <a:xfrm>
              <a:off x="7966528" y="1994548"/>
              <a:ext cx="2786743" cy="3672827"/>
            </a:xfrm>
            <a:custGeom>
              <a:avLst/>
              <a:gdLst>
                <a:gd name="connsiteX0" fmla="*/ 0 w 2786743"/>
                <a:gd name="connsiteY0" fmla="*/ 0 h 3672827"/>
                <a:gd name="connsiteX1" fmla="*/ 2786743 w 2786743"/>
                <a:gd name="connsiteY1" fmla="*/ 0 h 3672827"/>
                <a:gd name="connsiteX2" fmla="*/ 2786743 w 2786743"/>
                <a:gd name="connsiteY2" fmla="*/ 3672827 h 3672827"/>
                <a:gd name="connsiteX3" fmla="*/ 0 w 2786743"/>
                <a:gd name="connsiteY3" fmla="*/ 3672827 h 3672827"/>
              </a:gdLst>
              <a:ahLst/>
              <a:cxnLst>
                <a:cxn ang="0">
                  <a:pos x="connsiteX0" y="connsiteY0"/>
                </a:cxn>
                <a:cxn ang="0">
                  <a:pos x="connsiteX1" y="connsiteY1"/>
                </a:cxn>
                <a:cxn ang="0">
                  <a:pos x="connsiteX2" y="connsiteY2"/>
                </a:cxn>
                <a:cxn ang="0">
                  <a:pos x="connsiteX3" y="connsiteY3"/>
                </a:cxn>
              </a:cxnLst>
              <a:rect l="l" t="t" r="r" b="b"/>
              <a:pathLst>
                <a:path w="2786743" h="3672827">
                  <a:moveTo>
                    <a:pt x="0" y="0"/>
                  </a:moveTo>
                  <a:lnTo>
                    <a:pt x="2786743" y="0"/>
                  </a:lnTo>
                  <a:lnTo>
                    <a:pt x="2786743" y="3672827"/>
                  </a:lnTo>
                  <a:lnTo>
                    <a:pt x="0" y="3672827"/>
                  </a:lnTo>
                  <a:close/>
                </a:path>
              </a:pathLst>
            </a:custGeom>
            <a:ln>
              <a:solidFill>
                <a:srgbClr val="1E222A"/>
              </a:solidFill>
            </a:ln>
          </p:spPr>
        </p:pic>
      </p:grpSp>
      <p:sp>
        <p:nvSpPr>
          <p:cNvPr id="19" name="矩形 18"/>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2883">
        <p14:flip dir="r"/>
      </p:transition>
    </mc:Choice>
    <mc:Fallback>
      <p:transition spd="slow" advTm="2883">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9"/>
          <p:cNvSpPr>
            <a:spLocks noChangeAspect="1" noEditPoints="1"/>
          </p:cNvSpPr>
          <p:nvPr/>
        </p:nvSpPr>
        <p:spPr bwMode="auto">
          <a:xfrm>
            <a:off x="4652963" y="3697288"/>
            <a:ext cx="449262" cy="360362"/>
          </a:xfrm>
          <a:custGeom>
            <a:avLst/>
            <a:gdLst>
              <a:gd name="T0" fmla="*/ 51 w 173"/>
              <a:gd name="T1" fmla="*/ 35 h 137"/>
              <a:gd name="T2" fmla="*/ 65 w 173"/>
              <a:gd name="T3" fmla="*/ 76 h 137"/>
              <a:gd name="T4" fmla="*/ 136 w 173"/>
              <a:gd name="T5" fmla="*/ 72 h 137"/>
              <a:gd name="T6" fmla="*/ 151 w 173"/>
              <a:gd name="T7" fmla="*/ 35 h 137"/>
              <a:gd name="T8" fmla="*/ 51 w 173"/>
              <a:gd name="T9" fmla="*/ 35 h 137"/>
              <a:gd name="T10" fmla="*/ 8 w 173"/>
              <a:gd name="T11" fmla="*/ 0 h 137"/>
              <a:gd name="T12" fmla="*/ 33 w 173"/>
              <a:gd name="T13" fmla="*/ 0 h 137"/>
              <a:gd name="T14" fmla="*/ 35 w 173"/>
              <a:gd name="T15" fmla="*/ 0 h 137"/>
              <a:gd name="T16" fmla="*/ 39 w 173"/>
              <a:gd name="T17" fmla="*/ 2 h 137"/>
              <a:gd name="T18" fmla="*/ 41 w 173"/>
              <a:gd name="T19" fmla="*/ 6 h 137"/>
              <a:gd name="T20" fmla="*/ 41 w 173"/>
              <a:gd name="T21" fmla="*/ 6 h 137"/>
              <a:gd name="T22" fmla="*/ 45 w 173"/>
              <a:gd name="T23" fmla="*/ 17 h 137"/>
              <a:gd name="T24" fmla="*/ 165 w 173"/>
              <a:gd name="T25" fmla="*/ 17 h 137"/>
              <a:gd name="T26" fmla="*/ 169 w 173"/>
              <a:gd name="T27" fmla="*/ 19 h 137"/>
              <a:gd name="T28" fmla="*/ 171 w 173"/>
              <a:gd name="T29" fmla="*/ 21 h 137"/>
              <a:gd name="T30" fmla="*/ 173 w 173"/>
              <a:gd name="T31" fmla="*/ 27 h 137"/>
              <a:gd name="T32" fmla="*/ 171 w 173"/>
              <a:gd name="T33" fmla="*/ 29 h 137"/>
              <a:gd name="T34" fmla="*/ 171 w 173"/>
              <a:gd name="T35" fmla="*/ 29 h 137"/>
              <a:gd name="T36" fmla="*/ 147 w 173"/>
              <a:gd name="T37" fmla="*/ 84 h 137"/>
              <a:gd name="T38" fmla="*/ 147 w 173"/>
              <a:gd name="T39" fmla="*/ 84 h 137"/>
              <a:gd name="T40" fmla="*/ 145 w 173"/>
              <a:gd name="T41" fmla="*/ 86 h 137"/>
              <a:gd name="T42" fmla="*/ 142 w 173"/>
              <a:gd name="T43" fmla="*/ 88 h 137"/>
              <a:gd name="T44" fmla="*/ 71 w 173"/>
              <a:gd name="T45" fmla="*/ 92 h 137"/>
              <a:gd name="T46" fmla="*/ 75 w 173"/>
              <a:gd name="T47" fmla="*/ 104 h 137"/>
              <a:gd name="T48" fmla="*/ 151 w 173"/>
              <a:gd name="T49" fmla="*/ 104 h 137"/>
              <a:gd name="T50" fmla="*/ 157 w 173"/>
              <a:gd name="T51" fmla="*/ 106 h 137"/>
              <a:gd name="T52" fmla="*/ 163 w 173"/>
              <a:gd name="T53" fmla="*/ 110 h 137"/>
              <a:gd name="T54" fmla="*/ 165 w 173"/>
              <a:gd name="T55" fmla="*/ 114 h 137"/>
              <a:gd name="T56" fmla="*/ 167 w 173"/>
              <a:gd name="T57" fmla="*/ 119 h 137"/>
              <a:gd name="T58" fmla="*/ 165 w 173"/>
              <a:gd name="T59" fmla="*/ 127 h 137"/>
              <a:gd name="T60" fmla="*/ 163 w 173"/>
              <a:gd name="T61" fmla="*/ 131 h 137"/>
              <a:gd name="T62" fmla="*/ 157 w 173"/>
              <a:gd name="T63" fmla="*/ 135 h 137"/>
              <a:gd name="T64" fmla="*/ 151 w 173"/>
              <a:gd name="T65" fmla="*/ 137 h 137"/>
              <a:gd name="T66" fmla="*/ 145 w 173"/>
              <a:gd name="T67" fmla="*/ 135 h 137"/>
              <a:gd name="T68" fmla="*/ 140 w 173"/>
              <a:gd name="T69" fmla="*/ 131 h 137"/>
              <a:gd name="T70" fmla="*/ 136 w 173"/>
              <a:gd name="T71" fmla="*/ 127 h 137"/>
              <a:gd name="T72" fmla="*/ 136 w 173"/>
              <a:gd name="T73" fmla="*/ 119 h 137"/>
              <a:gd name="T74" fmla="*/ 59 w 173"/>
              <a:gd name="T75" fmla="*/ 119 h 137"/>
              <a:gd name="T76" fmla="*/ 59 w 173"/>
              <a:gd name="T77" fmla="*/ 127 h 137"/>
              <a:gd name="T78" fmla="*/ 55 w 173"/>
              <a:gd name="T79" fmla="*/ 131 h 137"/>
              <a:gd name="T80" fmla="*/ 49 w 173"/>
              <a:gd name="T81" fmla="*/ 135 h 137"/>
              <a:gd name="T82" fmla="*/ 43 w 173"/>
              <a:gd name="T83" fmla="*/ 137 h 137"/>
              <a:gd name="T84" fmla="*/ 37 w 173"/>
              <a:gd name="T85" fmla="*/ 135 h 137"/>
              <a:gd name="T86" fmla="*/ 31 w 173"/>
              <a:gd name="T87" fmla="*/ 131 h 137"/>
              <a:gd name="T88" fmla="*/ 30 w 173"/>
              <a:gd name="T89" fmla="*/ 127 h 137"/>
              <a:gd name="T90" fmla="*/ 28 w 173"/>
              <a:gd name="T91" fmla="*/ 119 h 137"/>
              <a:gd name="T92" fmla="*/ 30 w 173"/>
              <a:gd name="T93" fmla="*/ 114 h 137"/>
              <a:gd name="T94" fmla="*/ 31 w 173"/>
              <a:gd name="T95" fmla="*/ 110 h 137"/>
              <a:gd name="T96" fmla="*/ 37 w 173"/>
              <a:gd name="T97" fmla="*/ 106 h 137"/>
              <a:gd name="T98" fmla="*/ 43 w 173"/>
              <a:gd name="T99" fmla="*/ 104 h 137"/>
              <a:gd name="T100" fmla="*/ 59 w 173"/>
              <a:gd name="T101" fmla="*/ 104 h 137"/>
              <a:gd name="T102" fmla="*/ 28 w 173"/>
              <a:gd name="T103" fmla="*/ 15 h 137"/>
              <a:gd name="T104" fmla="*/ 8 w 173"/>
              <a:gd name="T105" fmla="*/ 15 h 137"/>
              <a:gd name="T106" fmla="*/ 4 w 173"/>
              <a:gd name="T107" fmla="*/ 13 h 137"/>
              <a:gd name="T108" fmla="*/ 2 w 173"/>
              <a:gd name="T109" fmla="*/ 11 h 137"/>
              <a:gd name="T110" fmla="*/ 0 w 173"/>
              <a:gd name="T111" fmla="*/ 7 h 137"/>
              <a:gd name="T112" fmla="*/ 2 w 173"/>
              <a:gd name="T113" fmla="*/ 4 h 137"/>
              <a:gd name="T114" fmla="*/ 4 w 173"/>
              <a:gd name="T115" fmla="*/ 0 h 137"/>
              <a:gd name="T116" fmla="*/ 8 w 173"/>
              <a:gd name="T117"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3" h="137">
                <a:moveTo>
                  <a:pt x="51" y="35"/>
                </a:moveTo>
                <a:lnTo>
                  <a:pt x="65" y="76"/>
                </a:lnTo>
                <a:lnTo>
                  <a:pt x="136" y="72"/>
                </a:lnTo>
                <a:lnTo>
                  <a:pt x="151" y="35"/>
                </a:lnTo>
                <a:lnTo>
                  <a:pt x="51" y="35"/>
                </a:lnTo>
                <a:close/>
                <a:moveTo>
                  <a:pt x="8" y="0"/>
                </a:moveTo>
                <a:lnTo>
                  <a:pt x="33" y="0"/>
                </a:lnTo>
                <a:lnTo>
                  <a:pt x="35" y="0"/>
                </a:lnTo>
                <a:lnTo>
                  <a:pt x="39" y="2"/>
                </a:lnTo>
                <a:lnTo>
                  <a:pt x="41" y="6"/>
                </a:lnTo>
                <a:lnTo>
                  <a:pt x="41" y="6"/>
                </a:lnTo>
                <a:lnTo>
                  <a:pt x="45" y="17"/>
                </a:lnTo>
                <a:lnTo>
                  <a:pt x="165" y="17"/>
                </a:lnTo>
                <a:lnTo>
                  <a:pt x="169" y="19"/>
                </a:lnTo>
                <a:lnTo>
                  <a:pt x="171" y="21"/>
                </a:lnTo>
                <a:lnTo>
                  <a:pt x="173" y="27"/>
                </a:lnTo>
                <a:lnTo>
                  <a:pt x="171" y="29"/>
                </a:lnTo>
                <a:lnTo>
                  <a:pt x="171" y="29"/>
                </a:lnTo>
                <a:lnTo>
                  <a:pt x="147" y="84"/>
                </a:lnTo>
                <a:lnTo>
                  <a:pt x="147" y="84"/>
                </a:lnTo>
                <a:lnTo>
                  <a:pt x="145" y="86"/>
                </a:lnTo>
                <a:lnTo>
                  <a:pt x="142" y="88"/>
                </a:lnTo>
                <a:lnTo>
                  <a:pt x="71" y="92"/>
                </a:lnTo>
                <a:lnTo>
                  <a:pt x="75" y="104"/>
                </a:lnTo>
                <a:lnTo>
                  <a:pt x="151" y="104"/>
                </a:lnTo>
                <a:lnTo>
                  <a:pt x="157" y="106"/>
                </a:lnTo>
                <a:lnTo>
                  <a:pt x="163" y="110"/>
                </a:lnTo>
                <a:lnTo>
                  <a:pt x="165" y="114"/>
                </a:lnTo>
                <a:lnTo>
                  <a:pt x="167" y="119"/>
                </a:lnTo>
                <a:lnTo>
                  <a:pt x="165" y="127"/>
                </a:lnTo>
                <a:lnTo>
                  <a:pt x="163" y="131"/>
                </a:lnTo>
                <a:lnTo>
                  <a:pt x="157" y="135"/>
                </a:lnTo>
                <a:lnTo>
                  <a:pt x="151" y="137"/>
                </a:lnTo>
                <a:lnTo>
                  <a:pt x="145" y="135"/>
                </a:lnTo>
                <a:lnTo>
                  <a:pt x="140" y="131"/>
                </a:lnTo>
                <a:lnTo>
                  <a:pt x="136" y="127"/>
                </a:lnTo>
                <a:lnTo>
                  <a:pt x="136" y="119"/>
                </a:lnTo>
                <a:lnTo>
                  <a:pt x="59" y="119"/>
                </a:lnTo>
                <a:lnTo>
                  <a:pt x="59" y="127"/>
                </a:lnTo>
                <a:lnTo>
                  <a:pt x="55" y="131"/>
                </a:lnTo>
                <a:lnTo>
                  <a:pt x="49" y="135"/>
                </a:lnTo>
                <a:lnTo>
                  <a:pt x="43" y="137"/>
                </a:lnTo>
                <a:lnTo>
                  <a:pt x="37" y="135"/>
                </a:lnTo>
                <a:lnTo>
                  <a:pt x="31" y="131"/>
                </a:lnTo>
                <a:lnTo>
                  <a:pt x="30" y="127"/>
                </a:lnTo>
                <a:lnTo>
                  <a:pt x="28" y="119"/>
                </a:lnTo>
                <a:lnTo>
                  <a:pt x="30" y="114"/>
                </a:lnTo>
                <a:lnTo>
                  <a:pt x="31" y="110"/>
                </a:lnTo>
                <a:lnTo>
                  <a:pt x="37" y="106"/>
                </a:lnTo>
                <a:lnTo>
                  <a:pt x="43" y="104"/>
                </a:lnTo>
                <a:lnTo>
                  <a:pt x="59" y="104"/>
                </a:lnTo>
                <a:lnTo>
                  <a:pt x="28" y="15"/>
                </a:lnTo>
                <a:lnTo>
                  <a:pt x="8" y="15"/>
                </a:lnTo>
                <a:lnTo>
                  <a:pt x="4" y="13"/>
                </a:lnTo>
                <a:lnTo>
                  <a:pt x="2" y="11"/>
                </a:lnTo>
                <a:lnTo>
                  <a:pt x="0" y="7"/>
                </a:lnTo>
                <a:lnTo>
                  <a:pt x="2" y="4"/>
                </a:lnTo>
                <a:lnTo>
                  <a:pt x="4" y="0"/>
                </a:lnTo>
                <a:lnTo>
                  <a:pt x="8" y="0"/>
                </a:lnTo>
                <a:close/>
              </a:path>
            </a:pathLst>
          </a:custGeom>
          <a:solidFill>
            <a:srgbClr val="C91919"/>
          </a:solidFill>
          <a:ln w="0">
            <a:noFill/>
            <a:prstDash val="solid"/>
            <a:round/>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en-US">
              <a:solidFill>
                <a:schemeClr val="tx1">
                  <a:lumMod val="65000"/>
                  <a:lumOff val="35000"/>
                </a:schemeClr>
              </a:solidFill>
              <a:latin typeface="+mn-lt"/>
              <a:ea typeface="+mn-ea"/>
            </a:endParaRPr>
          </a:p>
        </p:txBody>
      </p:sp>
      <p:sp>
        <p:nvSpPr>
          <p:cNvPr id="3" name="Freeform 113"/>
          <p:cNvSpPr>
            <a:spLocks noChangeAspect="1"/>
          </p:cNvSpPr>
          <p:nvPr/>
        </p:nvSpPr>
        <p:spPr bwMode="auto">
          <a:xfrm>
            <a:off x="4652963" y="2098675"/>
            <a:ext cx="401637" cy="360363"/>
          </a:xfrm>
          <a:custGeom>
            <a:avLst/>
            <a:gdLst>
              <a:gd name="T0" fmla="*/ 90 w 173"/>
              <a:gd name="T1" fmla="*/ 0 h 153"/>
              <a:gd name="T2" fmla="*/ 120 w 173"/>
              <a:gd name="T3" fmla="*/ 2 h 153"/>
              <a:gd name="T4" fmla="*/ 142 w 173"/>
              <a:gd name="T5" fmla="*/ 11 h 153"/>
              <a:gd name="T6" fmla="*/ 159 w 173"/>
              <a:gd name="T7" fmla="*/ 25 h 153"/>
              <a:gd name="T8" fmla="*/ 169 w 173"/>
              <a:gd name="T9" fmla="*/ 45 h 153"/>
              <a:gd name="T10" fmla="*/ 173 w 173"/>
              <a:gd name="T11" fmla="*/ 65 h 153"/>
              <a:gd name="T12" fmla="*/ 169 w 173"/>
              <a:gd name="T13" fmla="*/ 86 h 153"/>
              <a:gd name="T14" fmla="*/ 159 w 173"/>
              <a:gd name="T15" fmla="*/ 104 h 153"/>
              <a:gd name="T16" fmla="*/ 142 w 173"/>
              <a:gd name="T17" fmla="*/ 118 h 153"/>
              <a:gd name="T18" fmla="*/ 120 w 173"/>
              <a:gd name="T19" fmla="*/ 127 h 153"/>
              <a:gd name="T20" fmla="*/ 90 w 173"/>
              <a:gd name="T21" fmla="*/ 131 h 153"/>
              <a:gd name="T22" fmla="*/ 83 w 173"/>
              <a:gd name="T23" fmla="*/ 129 h 153"/>
              <a:gd name="T24" fmla="*/ 73 w 173"/>
              <a:gd name="T25" fmla="*/ 127 h 153"/>
              <a:gd name="T26" fmla="*/ 57 w 173"/>
              <a:gd name="T27" fmla="*/ 141 h 153"/>
              <a:gd name="T28" fmla="*/ 41 w 173"/>
              <a:gd name="T29" fmla="*/ 149 h 153"/>
              <a:gd name="T30" fmla="*/ 28 w 173"/>
              <a:gd name="T31" fmla="*/ 151 h 153"/>
              <a:gd name="T32" fmla="*/ 16 w 173"/>
              <a:gd name="T33" fmla="*/ 153 h 153"/>
              <a:gd name="T34" fmla="*/ 12 w 173"/>
              <a:gd name="T35" fmla="*/ 151 h 153"/>
              <a:gd name="T36" fmla="*/ 28 w 173"/>
              <a:gd name="T37" fmla="*/ 141 h 153"/>
              <a:gd name="T38" fmla="*/ 35 w 173"/>
              <a:gd name="T39" fmla="*/ 129 h 153"/>
              <a:gd name="T40" fmla="*/ 35 w 173"/>
              <a:gd name="T41" fmla="*/ 121 h 153"/>
              <a:gd name="T42" fmla="*/ 33 w 173"/>
              <a:gd name="T43" fmla="*/ 116 h 153"/>
              <a:gd name="T44" fmla="*/ 16 w 173"/>
              <a:gd name="T45" fmla="*/ 102 h 153"/>
              <a:gd name="T46" fmla="*/ 4 w 173"/>
              <a:gd name="T47" fmla="*/ 84 h 153"/>
              <a:gd name="T48" fmla="*/ 0 w 173"/>
              <a:gd name="T49" fmla="*/ 65 h 153"/>
              <a:gd name="T50" fmla="*/ 6 w 173"/>
              <a:gd name="T51" fmla="*/ 45 h 153"/>
              <a:gd name="T52" fmla="*/ 18 w 173"/>
              <a:gd name="T53" fmla="*/ 25 h 153"/>
              <a:gd name="T54" fmla="*/ 37 w 173"/>
              <a:gd name="T55" fmla="*/ 11 h 153"/>
              <a:gd name="T56" fmla="*/ 63 w 173"/>
              <a:gd name="T57" fmla="*/ 2 h 153"/>
              <a:gd name="T58" fmla="*/ 90 w 173"/>
              <a:gd name="T5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3" h="153">
                <a:moveTo>
                  <a:pt x="90" y="0"/>
                </a:moveTo>
                <a:lnTo>
                  <a:pt x="120" y="2"/>
                </a:lnTo>
                <a:lnTo>
                  <a:pt x="142" y="11"/>
                </a:lnTo>
                <a:lnTo>
                  <a:pt x="159" y="25"/>
                </a:lnTo>
                <a:lnTo>
                  <a:pt x="169" y="45"/>
                </a:lnTo>
                <a:lnTo>
                  <a:pt x="173" y="65"/>
                </a:lnTo>
                <a:lnTo>
                  <a:pt x="169" y="86"/>
                </a:lnTo>
                <a:lnTo>
                  <a:pt x="159" y="104"/>
                </a:lnTo>
                <a:lnTo>
                  <a:pt x="142" y="118"/>
                </a:lnTo>
                <a:lnTo>
                  <a:pt x="120" y="127"/>
                </a:lnTo>
                <a:lnTo>
                  <a:pt x="90" y="131"/>
                </a:lnTo>
                <a:lnTo>
                  <a:pt x="83" y="129"/>
                </a:lnTo>
                <a:lnTo>
                  <a:pt x="73" y="127"/>
                </a:lnTo>
                <a:lnTo>
                  <a:pt x="57" y="141"/>
                </a:lnTo>
                <a:lnTo>
                  <a:pt x="41" y="149"/>
                </a:lnTo>
                <a:lnTo>
                  <a:pt x="28" y="151"/>
                </a:lnTo>
                <a:lnTo>
                  <a:pt x="16" y="153"/>
                </a:lnTo>
                <a:lnTo>
                  <a:pt x="12" y="151"/>
                </a:lnTo>
                <a:lnTo>
                  <a:pt x="28" y="141"/>
                </a:lnTo>
                <a:lnTo>
                  <a:pt x="35" y="129"/>
                </a:lnTo>
                <a:lnTo>
                  <a:pt x="35" y="121"/>
                </a:lnTo>
                <a:lnTo>
                  <a:pt x="33" y="116"/>
                </a:lnTo>
                <a:lnTo>
                  <a:pt x="16" y="102"/>
                </a:lnTo>
                <a:lnTo>
                  <a:pt x="4" y="84"/>
                </a:lnTo>
                <a:lnTo>
                  <a:pt x="0" y="65"/>
                </a:lnTo>
                <a:lnTo>
                  <a:pt x="6" y="45"/>
                </a:lnTo>
                <a:lnTo>
                  <a:pt x="18" y="25"/>
                </a:lnTo>
                <a:lnTo>
                  <a:pt x="37" y="11"/>
                </a:lnTo>
                <a:lnTo>
                  <a:pt x="63" y="2"/>
                </a:lnTo>
                <a:lnTo>
                  <a:pt x="90" y="0"/>
                </a:lnTo>
                <a:close/>
              </a:path>
            </a:pathLst>
          </a:custGeom>
          <a:solidFill>
            <a:srgbClr val="C91919"/>
          </a:solidFill>
          <a:ln w="0">
            <a:noFill/>
            <a:prstDash val="solid"/>
            <a:round/>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en-US">
              <a:solidFill>
                <a:schemeClr val="tx1">
                  <a:lumMod val="65000"/>
                  <a:lumOff val="35000"/>
                </a:schemeClr>
              </a:solidFill>
              <a:latin typeface="+mn-lt"/>
              <a:ea typeface="+mn-ea"/>
            </a:endParaRPr>
          </a:p>
        </p:txBody>
      </p:sp>
      <p:sp>
        <p:nvSpPr>
          <p:cNvPr id="4" name="Freeform 197"/>
          <p:cNvSpPr>
            <a:spLocks noChangeAspect="1" noEditPoints="1"/>
          </p:cNvSpPr>
          <p:nvPr/>
        </p:nvSpPr>
        <p:spPr bwMode="auto">
          <a:xfrm>
            <a:off x="4652963" y="2838450"/>
            <a:ext cx="334962" cy="360363"/>
          </a:xfrm>
          <a:custGeom>
            <a:avLst/>
            <a:gdLst>
              <a:gd name="T0" fmla="*/ 23 w 157"/>
              <a:gd name="T1" fmla="*/ 136 h 171"/>
              <a:gd name="T2" fmla="*/ 25 w 157"/>
              <a:gd name="T3" fmla="*/ 144 h 171"/>
              <a:gd name="T4" fmla="*/ 132 w 157"/>
              <a:gd name="T5" fmla="*/ 144 h 171"/>
              <a:gd name="T6" fmla="*/ 134 w 157"/>
              <a:gd name="T7" fmla="*/ 136 h 171"/>
              <a:gd name="T8" fmla="*/ 29 w 157"/>
              <a:gd name="T9" fmla="*/ 132 h 171"/>
              <a:gd name="T10" fmla="*/ 23 w 157"/>
              <a:gd name="T11" fmla="*/ 100 h 171"/>
              <a:gd name="T12" fmla="*/ 25 w 157"/>
              <a:gd name="T13" fmla="*/ 112 h 171"/>
              <a:gd name="T14" fmla="*/ 132 w 157"/>
              <a:gd name="T15" fmla="*/ 112 h 171"/>
              <a:gd name="T16" fmla="*/ 134 w 157"/>
              <a:gd name="T17" fmla="*/ 100 h 171"/>
              <a:gd name="T18" fmla="*/ 29 w 157"/>
              <a:gd name="T19" fmla="*/ 96 h 171"/>
              <a:gd name="T20" fmla="*/ 23 w 157"/>
              <a:gd name="T21" fmla="*/ 65 h 171"/>
              <a:gd name="T22" fmla="*/ 25 w 157"/>
              <a:gd name="T23" fmla="*/ 77 h 171"/>
              <a:gd name="T24" fmla="*/ 132 w 157"/>
              <a:gd name="T25" fmla="*/ 77 h 171"/>
              <a:gd name="T26" fmla="*/ 134 w 157"/>
              <a:gd name="T27" fmla="*/ 65 h 171"/>
              <a:gd name="T28" fmla="*/ 29 w 157"/>
              <a:gd name="T29" fmla="*/ 61 h 171"/>
              <a:gd name="T30" fmla="*/ 22 w 157"/>
              <a:gd name="T31" fmla="*/ 24 h 171"/>
              <a:gd name="T32" fmla="*/ 31 w 157"/>
              <a:gd name="T33" fmla="*/ 40 h 171"/>
              <a:gd name="T34" fmla="*/ 49 w 157"/>
              <a:gd name="T35" fmla="*/ 36 h 171"/>
              <a:gd name="T36" fmla="*/ 55 w 157"/>
              <a:gd name="T37" fmla="*/ 16 h 171"/>
              <a:gd name="T38" fmla="*/ 63 w 157"/>
              <a:gd name="T39" fmla="*/ 30 h 171"/>
              <a:gd name="T40" fmla="*/ 78 w 157"/>
              <a:gd name="T41" fmla="*/ 40 h 171"/>
              <a:gd name="T42" fmla="*/ 94 w 157"/>
              <a:gd name="T43" fmla="*/ 30 h 171"/>
              <a:gd name="T44" fmla="*/ 102 w 157"/>
              <a:gd name="T45" fmla="*/ 16 h 171"/>
              <a:gd name="T46" fmla="*/ 108 w 157"/>
              <a:gd name="T47" fmla="*/ 36 h 171"/>
              <a:gd name="T48" fmla="*/ 126 w 157"/>
              <a:gd name="T49" fmla="*/ 40 h 171"/>
              <a:gd name="T50" fmla="*/ 135 w 157"/>
              <a:gd name="T51" fmla="*/ 24 h 171"/>
              <a:gd name="T52" fmla="*/ 153 w 157"/>
              <a:gd name="T53" fmla="*/ 18 h 171"/>
              <a:gd name="T54" fmla="*/ 157 w 157"/>
              <a:gd name="T55" fmla="*/ 163 h 171"/>
              <a:gd name="T56" fmla="*/ 149 w 157"/>
              <a:gd name="T57" fmla="*/ 171 h 171"/>
              <a:gd name="T58" fmla="*/ 2 w 157"/>
              <a:gd name="T59" fmla="*/ 167 h 171"/>
              <a:gd name="T60" fmla="*/ 2 w 157"/>
              <a:gd name="T61" fmla="*/ 20 h 171"/>
              <a:gd name="T62" fmla="*/ 118 w 157"/>
              <a:gd name="T63" fmla="*/ 0 h 171"/>
              <a:gd name="T64" fmla="*/ 128 w 157"/>
              <a:gd name="T65" fmla="*/ 8 h 171"/>
              <a:gd name="T66" fmla="*/ 124 w 157"/>
              <a:gd name="T67" fmla="*/ 32 h 171"/>
              <a:gd name="T68" fmla="*/ 112 w 157"/>
              <a:gd name="T69" fmla="*/ 28 h 171"/>
              <a:gd name="T70" fmla="*/ 112 w 157"/>
              <a:gd name="T71" fmla="*/ 4 h 171"/>
              <a:gd name="T72" fmla="*/ 78 w 157"/>
              <a:gd name="T73" fmla="*/ 0 h 171"/>
              <a:gd name="T74" fmla="*/ 86 w 157"/>
              <a:gd name="T75" fmla="*/ 8 h 171"/>
              <a:gd name="T76" fmla="*/ 82 w 157"/>
              <a:gd name="T77" fmla="*/ 32 h 171"/>
              <a:gd name="T78" fmla="*/ 71 w 157"/>
              <a:gd name="T79" fmla="*/ 28 h 171"/>
              <a:gd name="T80" fmla="*/ 71 w 157"/>
              <a:gd name="T81" fmla="*/ 4 h 171"/>
              <a:gd name="T82" fmla="*/ 39 w 157"/>
              <a:gd name="T83" fmla="*/ 0 h 171"/>
              <a:gd name="T84" fmla="*/ 47 w 157"/>
              <a:gd name="T85" fmla="*/ 8 h 171"/>
              <a:gd name="T86" fmla="*/ 43 w 157"/>
              <a:gd name="T87" fmla="*/ 32 h 171"/>
              <a:gd name="T88" fmla="*/ 31 w 157"/>
              <a:gd name="T89" fmla="*/ 28 h 171"/>
              <a:gd name="T90" fmla="*/ 31 w 157"/>
              <a:gd name="T91" fmla="*/ 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7" h="171">
                <a:moveTo>
                  <a:pt x="29" y="132"/>
                </a:moveTo>
                <a:lnTo>
                  <a:pt x="25" y="132"/>
                </a:lnTo>
                <a:lnTo>
                  <a:pt x="23" y="136"/>
                </a:lnTo>
                <a:lnTo>
                  <a:pt x="22" y="138"/>
                </a:lnTo>
                <a:lnTo>
                  <a:pt x="23" y="142"/>
                </a:lnTo>
                <a:lnTo>
                  <a:pt x="25" y="144"/>
                </a:lnTo>
                <a:lnTo>
                  <a:pt x="29" y="146"/>
                </a:lnTo>
                <a:lnTo>
                  <a:pt x="128" y="146"/>
                </a:lnTo>
                <a:lnTo>
                  <a:pt x="132" y="144"/>
                </a:lnTo>
                <a:lnTo>
                  <a:pt x="134" y="142"/>
                </a:lnTo>
                <a:lnTo>
                  <a:pt x="135" y="138"/>
                </a:lnTo>
                <a:lnTo>
                  <a:pt x="134" y="136"/>
                </a:lnTo>
                <a:lnTo>
                  <a:pt x="132" y="132"/>
                </a:lnTo>
                <a:lnTo>
                  <a:pt x="128" y="132"/>
                </a:lnTo>
                <a:lnTo>
                  <a:pt x="29" y="132"/>
                </a:lnTo>
                <a:close/>
                <a:moveTo>
                  <a:pt x="29" y="96"/>
                </a:moveTo>
                <a:lnTo>
                  <a:pt x="25" y="98"/>
                </a:lnTo>
                <a:lnTo>
                  <a:pt x="23" y="100"/>
                </a:lnTo>
                <a:lnTo>
                  <a:pt x="22" y="104"/>
                </a:lnTo>
                <a:lnTo>
                  <a:pt x="23" y="108"/>
                </a:lnTo>
                <a:lnTo>
                  <a:pt x="25" y="112"/>
                </a:lnTo>
                <a:lnTo>
                  <a:pt x="29" y="112"/>
                </a:lnTo>
                <a:lnTo>
                  <a:pt x="128" y="112"/>
                </a:lnTo>
                <a:lnTo>
                  <a:pt x="132" y="112"/>
                </a:lnTo>
                <a:lnTo>
                  <a:pt x="134" y="108"/>
                </a:lnTo>
                <a:lnTo>
                  <a:pt x="135" y="104"/>
                </a:lnTo>
                <a:lnTo>
                  <a:pt x="134" y="100"/>
                </a:lnTo>
                <a:lnTo>
                  <a:pt x="132" y="98"/>
                </a:lnTo>
                <a:lnTo>
                  <a:pt x="128" y="96"/>
                </a:lnTo>
                <a:lnTo>
                  <a:pt x="29" y="96"/>
                </a:lnTo>
                <a:close/>
                <a:moveTo>
                  <a:pt x="29" y="61"/>
                </a:moveTo>
                <a:lnTo>
                  <a:pt x="25" y="63"/>
                </a:lnTo>
                <a:lnTo>
                  <a:pt x="23" y="65"/>
                </a:lnTo>
                <a:lnTo>
                  <a:pt x="22" y="69"/>
                </a:lnTo>
                <a:lnTo>
                  <a:pt x="23" y="73"/>
                </a:lnTo>
                <a:lnTo>
                  <a:pt x="25" y="77"/>
                </a:lnTo>
                <a:lnTo>
                  <a:pt x="29" y="79"/>
                </a:lnTo>
                <a:lnTo>
                  <a:pt x="128" y="79"/>
                </a:lnTo>
                <a:lnTo>
                  <a:pt x="132" y="77"/>
                </a:lnTo>
                <a:lnTo>
                  <a:pt x="134" y="73"/>
                </a:lnTo>
                <a:lnTo>
                  <a:pt x="135" y="69"/>
                </a:lnTo>
                <a:lnTo>
                  <a:pt x="134" y="65"/>
                </a:lnTo>
                <a:lnTo>
                  <a:pt x="132" y="63"/>
                </a:lnTo>
                <a:lnTo>
                  <a:pt x="128" y="61"/>
                </a:lnTo>
                <a:lnTo>
                  <a:pt x="29" y="61"/>
                </a:lnTo>
                <a:close/>
                <a:moveTo>
                  <a:pt x="8" y="16"/>
                </a:moveTo>
                <a:lnTo>
                  <a:pt x="22" y="16"/>
                </a:lnTo>
                <a:lnTo>
                  <a:pt x="22" y="24"/>
                </a:lnTo>
                <a:lnTo>
                  <a:pt x="23" y="30"/>
                </a:lnTo>
                <a:lnTo>
                  <a:pt x="27" y="36"/>
                </a:lnTo>
                <a:lnTo>
                  <a:pt x="31" y="40"/>
                </a:lnTo>
                <a:lnTo>
                  <a:pt x="39" y="40"/>
                </a:lnTo>
                <a:lnTo>
                  <a:pt x="45" y="40"/>
                </a:lnTo>
                <a:lnTo>
                  <a:pt x="49" y="36"/>
                </a:lnTo>
                <a:lnTo>
                  <a:pt x="53" y="30"/>
                </a:lnTo>
                <a:lnTo>
                  <a:pt x="55" y="24"/>
                </a:lnTo>
                <a:lnTo>
                  <a:pt x="55" y="16"/>
                </a:lnTo>
                <a:lnTo>
                  <a:pt x="63" y="16"/>
                </a:lnTo>
                <a:lnTo>
                  <a:pt x="63" y="24"/>
                </a:lnTo>
                <a:lnTo>
                  <a:pt x="63" y="30"/>
                </a:lnTo>
                <a:lnTo>
                  <a:pt x="67" y="36"/>
                </a:lnTo>
                <a:lnTo>
                  <a:pt x="73" y="40"/>
                </a:lnTo>
                <a:lnTo>
                  <a:pt x="78" y="40"/>
                </a:lnTo>
                <a:lnTo>
                  <a:pt x="84" y="40"/>
                </a:lnTo>
                <a:lnTo>
                  <a:pt x="90" y="36"/>
                </a:lnTo>
                <a:lnTo>
                  <a:pt x="94" y="30"/>
                </a:lnTo>
                <a:lnTo>
                  <a:pt x="94" y="24"/>
                </a:lnTo>
                <a:lnTo>
                  <a:pt x="94" y="16"/>
                </a:lnTo>
                <a:lnTo>
                  <a:pt x="102" y="16"/>
                </a:lnTo>
                <a:lnTo>
                  <a:pt x="102" y="24"/>
                </a:lnTo>
                <a:lnTo>
                  <a:pt x="104" y="30"/>
                </a:lnTo>
                <a:lnTo>
                  <a:pt x="108" y="36"/>
                </a:lnTo>
                <a:lnTo>
                  <a:pt x="112" y="40"/>
                </a:lnTo>
                <a:lnTo>
                  <a:pt x="118" y="40"/>
                </a:lnTo>
                <a:lnTo>
                  <a:pt x="126" y="40"/>
                </a:lnTo>
                <a:lnTo>
                  <a:pt x="130" y="36"/>
                </a:lnTo>
                <a:lnTo>
                  <a:pt x="134" y="30"/>
                </a:lnTo>
                <a:lnTo>
                  <a:pt x="135" y="24"/>
                </a:lnTo>
                <a:lnTo>
                  <a:pt x="135" y="16"/>
                </a:lnTo>
                <a:lnTo>
                  <a:pt x="149" y="16"/>
                </a:lnTo>
                <a:lnTo>
                  <a:pt x="153" y="18"/>
                </a:lnTo>
                <a:lnTo>
                  <a:pt x="155" y="20"/>
                </a:lnTo>
                <a:lnTo>
                  <a:pt x="157" y="24"/>
                </a:lnTo>
                <a:lnTo>
                  <a:pt x="157" y="163"/>
                </a:lnTo>
                <a:lnTo>
                  <a:pt x="155" y="167"/>
                </a:lnTo>
                <a:lnTo>
                  <a:pt x="153" y="171"/>
                </a:lnTo>
                <a:lnTo>
                  <a:pt x="149" y="171"/>
                </a:lnTo>
                <a:lnTo>
                  <a:pt x="8" y="171"/>
                </a:lnTo>
                <a:lnTo>
                  <a:pt x="4" y="171"/>
                </a:lnTo>
                <a:lnTo>
                  <a:pt x="2" y="167"/>
                </a:lnTo>
                <a:lnTo>
                  <a:pt x="0" y="163"/>
                </a:lnTo>
                <a:lnTo>
                  <a:pt x="0" y="24"/>
                </a:lnTo>
                <a:lnTo>
                  <a:pt x="2" y="20"/>
                </a:lnTo>
                <a:lnTo>
                  <a:pt x="4" y="18"/>
                </a:lnTo>
                <a:lnTo>
                  <a:pt x="8" y="16"/>
                </a:lnTo>
                <a:close/>
                <a:moveTo>
                  <a:pt x="118" y="0"/>
                </a:moveTo>
                <a:lnTo>
                  <a:pt x="124" y="0"/>
                </a:lnTo>
                <a:lnTo>
                  <a:pt x="126" y="4"/>
                </a:lnTo>
                <a:lnTo>
                  <a:pt x="128" y="8"/>
                </a:lnTo>
                <a:lnTo>
                  <a:pt x="128" y="24"/>
                </a:lnTo>
                <a:lnTo>
                  <a:pt x="126" y="28"/>
                </a:lnTo>
                <a:lnTo>
                  <a:pt x="124" y="32"/>
                </a:lnTo>
                <a:lnTo>
                  <a:pt x="118" y="32"/>
                </a:lnTo>
                <a:lnTo>
                  <a:pt x="114" y="32"/>
                </a:lnTo>
                <a:lnTo>
                  <a:pt x="112" y="28"/>
                </a:lnTo>
                <a:lnTo>
                  <a:pt x="110" y="24"/>
                </a:lnTo>
                <a:lnTo>
                  <a:pt x="110" y="8"/>
                </a:lnTo>
                <a:lnTo>
                  <a:pt x="112" y="4"/>
                </a:lnTo>
                <a:lnTo>
                  <a:pt x="114" y="0"/>
                </a:lnTo>
                <a:lnTo>
                  <a:pt x="118" y="0"/>
                </a:lnTo>
                <a:close/>
                <a:moveTo>
                  <a:pt x="78" y="0"/>
                </a:moveTo>
                <a:lnTo>
                  <a:pt x="82" y="0"/>
                </a:lnTo>
                <a:lnTo>
                  <a:pt x="86" y="4"/>
                </a:lnTo>
                <a:lnTo>
                  <a:pt x="86" y="8"/>
                </a:lnTo>
                <a:lnTo>
                  <a:pt x="86" y="24"/>
                </a:lnTo>
                <a:lnTo>
                  <a:pt x="86" y="28"/>
                </a:lnTo>
                <a:lnTo>
                  <a:pt x="82" y="32"/>
                </a:lnTo>
                <a:lnTo>
                  <a:pt x="78" y="32"/>
                </a:lnTo>
                <a:lnTo>
                  <a:pt x="75" y="32"/>
                </a:lnTo>
                <a:lnTo>
                  <a:pt x="71" y="28"/>
                </a:lnTo>
                <a:lnTo>
                  <a:pt x="71" y="24"/>
                </a:lnTo>
                <a:lnTo>
                  <a:pt x="71" y="8"/>
                </a:lnTo>
                <a:lnTo>
                  <a:pt x="71" y="4"/>
                </a:lnTo>
                <a:lnTo>
                  <a:pt x="75" y="0"/>
                </a:lnTo>
                <a:lnTo>
                  <a:pt x="78" y="0"/>
                </a:lnTo>
                <a:close/>
                <a:moveTo>
                  <a:pt x="39" y="0"/>
                </a:moveTo>
                <a:lnTo>
                  <a:pt x="43" y="0"/>
                </a:lnTo>
                <a:lnTo>
                  <a:pt x="45" y="4"/>
                </a:lnTo>
                <a:lnTo>
                  <a:pt x="47" y="8"/>
                </a:lnTo>
                <a:lnTo>
                  <a:pt x="47" y="24"/>
                </a:lnTo>
                <a:lnTo>
                  <a:pt x="45" y="28"/>
                </a:lnTo>
                <a:lnTo>
                  <a:pt x="43" y="32"/>
                </a:lnTo>
                <a:lnTo>
                  <a:pt x="39" y="32"/>
                </a:lnTo>
                <a:lnTo>
                  <a:pt x="33" y="32"/>
                </a:lnTo>
                <a:lnTo>
                  <a:pt x="31" y="28"/>
                </a:lnTo>
                <a:lnTo>
                  <a:pt x="29" y="24"/>
                </a:lnTo>
                <a:lnTo>
                  <a:pt x="29" y="8"/>
                </a:lnTo>
                <a:lnTo>
                  <a:pt x="31" y="4"/>
                </a:lnTo>
                <a:lnTo>
                  <a:pt x="33" y="0"/>
                </a:lnTo>
                <a:lnTo>
                  <a:pt x="39" y="0"/>
                </a:lnTo>
                <a:close/>
              </a:path>
            </a:pathLst>
          </a:custGeom>
          <a:solidFill>
            <a:srgbClr val="C91919"/>
          </a:solidFill>
          <a:ln w="0">
            <a:noFill/>
            <a:prstDash val="solid"/>
            <a:round/>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en-US">
              <a:solidFill>
                <a:schemeClr val="tx1">
                  <a:lumMod val="65000"/>
                  <a:lumOff val="35000"/>
                </a:schemeClr>
              </a:solidFill>
              <a:latin typeface="+mn-lt"/>
              <a:ea typeface="+mn-ea"/>
            </a:endParaRPr>
          </a:p>
        </p:txBody>
      </p:sp>
      <p:sp>
        <p:nvSpPr>
          <p:cNvPr id="5" name="Freeform 234"/>
          <p:cNvSpPr>
            <a:spLocks noChangeAspect="1"/>
          </p:cNvSpPr>
          <p:nvPr/>
        </p:nvSpPr>
        <p:spPr bwMode="auto">
          <a:xfrm>
            <a:off x="4652963" y="1257300"/>
            <a:ext cx="373062" cy="360363"/>
          </a:xfrm>
          <a:custGeom>
            <a:avLst/>
            <a:gdLst>
              <a:gd name="T0" fmla="*/ 94 w 173"/>
              <a:gd name="T1" fmla="*/ 2 h 167"/>
              <a:gd name="T2" fmla="*/ 108 w 173"/>
              <a:gd name="T3" fmla="*/ 7 h 167"/>
              <a:gd name="T4" fmla="*/ 114 w 173"/>
              <a:gd name="T5" fmla="*/ 15 h 167"/>
              <a:gd name="T6" fmla="*/ 118 w 173"/>
              <a:gd name="T7" fmla="*/ 25 h 167"/>
              <a:gd name="T8" fmla="*/ 118 w 173"/>
              <a:gd name="T9" fmla="*/ 37 h 167"/>
              <a:gd name="T10" fmla="*/ 118 w 173"/>
              <a:gd name="T11" fmla="*/ 43 h 167"/>
              <a:gd name="T12" fmla="*/ 120 w 173"/>
              <a:gd name="T13" fmla="*/ 49 h 167"/>
              <a:gd name="T14" fmla="*/ 120 w 173"/>
              <a:gd name="T15" fmla="*/ 55 h 167"/>
              <a:gd name="T16" fmla="*/ 118 w 173"/>
              <a:gd name="T17" fmla="*/ 61 h 167"/>
              <a:gd name="T18" fmla="*/ 116 w 173"/>
              <a:gd name="T19" fmla="*/ 64 h 167"/>
              <a:gd name="T20" fmla="*/ 112 w 173"/>
              <a:gd name="T21" fmla="*/ 72 h 167"/>
              <a:gd name="T22" fmla="*/ 108 w 173"/>
              <a:gd name="T23" fmla="*/ 82 h 167"/>
              <a:gd name="T24" fmla="*/ 106 w 173"/>
              <a:gd name="T25" fmla="*/ 84 h 167"/>
              <a:gd name="T26" fmla="*/ 106 w 173"/>
              <a:gd name="T27" fmla="*/ 100 h 167"/>
              <a:gd name="T28" fmla="*/ 110 w 173"/>
              <a:gd name="T29" fmla="*/ 102 h 167"/>
              <a:gd name="T30" fmla="*/ 118 w 173"/>
              <a:gd name="T31" fmla="*/ 106 h 167"/>
              <a:gd name="T32" fmla="*/ 132 w 173"/>
              <a:gd name="T33" fmla="*/ 112 h 167"/>
              <a:gd name="T34" fmla="*/ 138 w 173"/>
              <a:gd name="T35" fmla="*/ 114 h 167"/>
              <a:gd name="T36" fmla="*/ 142 w 173"/>
              <a:gd name="T37" fmla="*/ 114 h 167"/>
              <a:gd name="T38" fmla="*/ 147 w 173"/>
              <a:gd name="T39" fmla="*/ 116 h 167"/>
              <a:gd name="T40" fmla="*/ 163 w 173"/>
              <a:gd name="T41" fmla="*/ 129 h 167"/>
              <a:gd name="T42" fmla="*/ 173 w 173"/>
              <a:gd name="T43" fmla="*/ 153 h 167"/>
              <a:gd name="T44" fmla="*/ 173 w 173"/>
              <a:gd name="T45" fmla="*/ 159 h 167"/>
              <a:gd name="T46" fmla="*/ 171 w 173"/>
              <a:gd name="T47" fmla="*/ 163 h 167"/>
              <a:gd name="T48" fmla="*/ 165 w 173"/>
              <a:gd name="T49" fmla="*/ 167 h 167"/>
              <a:gd name="T50" fmla="*/ 4 w 173"/>
              <a:gd name="T51" fmla="*/ 165 h 167"/>
              <a:gd name="T52" fmla="*/ 0 w 173"/>
              <a:gd name="T53" fmla="*/ 159 h 167"/>
              <a:gd name="T54" fmla="*/ 0 w 173"/>
              <a:gd name="T55" fmla="*/ 159 h 167"/>
              <a:gd name="T56" fmla="*/ 4 w 173"/>
              <a:gd name="T57" fmla="*/ 143 h 167"/>
              <a:gd name="T58" fmla="*/ 22 w 173"/>
              <a:gd name="T59" fmla="*/ 117 h 167"/>
              <a:gd name="T60" fmla="*/ 30 w 173"/>
              <a:gd name="T61" fmla="*/ 116 h 167"/>
              <a:gd name="T62" fmla="*/ 33 w 173"/>
              <a:gd name="T63" fmla="*/ 114 h 167"/>
              <a:gd name="T64" fmla="*/ 37 w 173"/>
              <a:gd name="T65" fmla="*/ 114 h 167"/>
              <a:gd name="T66" fmla="*/ 47 w 173"/>
              <a:gd name="T67" fmla="*/ 110 h 167"/>
              <a:gd name="T68" fmla="*/ 59 w 173"/>
              <a:gd name="T69" fmla="*/ 104 h 167"/>
              <a:gd name="T70" fmla="*/ 67 w 173"/>
              <a:gd name="T71" fmla="*/ 102 h 167"/>
              <a:gd name="T72" fmla="*/ 67 w 173"/>
              <a:gd name="T73" fmla="*/ 100 h 167"/>
              <a:gd name="T74" fmla="*/ 67 w 173"/>
              <a:gd name="T75" fmla="*/ 84 h 167"/>
              <a:gd name="T76" fmla="*/ 63 w 173"/>
              <a:gd name="T77" fmla="*/ 78 h 167"/>
              <a:gd name="T78" fmla="*/ 59 w 173"/>
              <a:gd name="T79" fmla="*/ 64 h 167"/>
              <a:gd name="T80" fmla="*/ 55 w 173"/>
              <a:gd name="T81" fmla="*/ 62 h 167"/>
              <a:gd name="T82" fmla="*/ 55 w 173"/>
              <a:gd name="T83" fmla="*/ 57 h 167"/>
              <a:gd name="T84" fmla="*/ 53 w 173"/>
              <a:gd name="T85" fmla="*/ 51 h 167"/>
              <a:gd name="T86" fmla="*/ 53 w 173"/>
              <a:gd name="T87" fmla="*/ 45 h 167"/>
              <a:gd name="T88" fmla="*/ 57 w 173"/>
              <a:gd name="T89" fmla="*/ 43 h 167"/>
              <a:gd name="T90" fmla="*/ 55 w 173"/>
              <a:gd name="T91" fmla="*/ 31 h 167"/>
              <a:gd name="T92" fmla="*/ 57 w 173"/>
              <a:gd name="T93" fmla="*/ 19 h 167"/>
              <a:gd name="T94" fmla="*/ 65 w 173"/>
              <a:gd name="T95" fmla="*/ 9 h 167"/>
              <a:gd name="T96" fmla="*/ 79 w 173"/>
              <a:gd name="T97" fmla="*/ 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167">
                <a:moveTo>
                  <a:pt x="86" y="0"/>
                </a:moveTo>
                <a:lnTo>
                  <a:pt x="94" y="2"/>
                </a:lnTo>
                <a:lnTo>
                  <a:pt x="102" y="4"/>
                </a:lnTo>
                <a:lnTo>
                  <a:pt x="108" y="7"/>
                </a:lnTo>
                <a:lnTo>
                  <a:pt x="112" y="11"/>
                </a:lnTo>
                <a:lnTo>
                  <a:pt x="114" y="15"/>
                </a:lnTo>
                <a:lnTo>
                  <a:pt x="116" y="21"/>
                </a:lnTo>
                <a:lnTo>
                  <a:pt x="118" y="25"/>
                </a:lnTo>
                <a:lnTo>
                  <a:pt x="118" y="31"/>
                </a:lnTo>
                <a:lnTo>
                  <a:pt x="118" y="37"/>
                </a:lnTo>
                <a:lnTo>
                  <a:pt x="116" y="43"/>
                </a:lnTo>
                <a:lnTo>
                  <a:pt x="118" y="43"/>
                </a:lnTo>
                <a:lnTo>
                  <a:pt x="120" y="45"/>
                </a:lnTo>
                <a:lnTo>
                  <a:pt x="120" y="49"/>
                </a:lnTo>
                <a:lnTo>
                  <a:pt x="120" y="51"/>
                </a:lnTo>
                <a:lnTo>
                  <a:pt x="120" y="55"/>
                </a:lnTo>
                <a:lnTo>
                  <a:pt x="118" y="57"/>
                </a:lnTo>
                <a:lnTo>
                  <a:pt x="118" y="61"/>
                </a:lnTo>
                <a:lnTo>
                  <a:pt x="118" y="62"/>
                </a:lnTo>
                <a:lnTo>
                  <a:pt x="116" y="64"/>
                </a:lnTo>
                <a:lnTo>
                  <a:pt x="114" y="64"/>
                </a:lnTo>
                <a:lnTo>
                  <a:pt x="112" y="72"/>
                </a:lnTo>
                <a:lnTo>
                  <a:pt x="110" y="78"/>
                </a:lnTo>
                <a:lnTo>
                  <a:pt x="108" y="82"/>
                </a:lnTo>
                <a:lnTo>
                  <a:pt x="106" y="84"/>
                </a:lnTo>
                <a:lnTo>
                  <a:pt x="106" y="84"/>
                </a:lnTo>
                <a:lnTo>
                  <a:pt x="106" y="100"/>
                </a:lnTo>
                <a:lnTo>
                  <a:pt x="106" y="100"/>
                </a:lnTo>
                <a:lnTo>
                  <a:pt x="106" y="102"/>
                </a:lnTo>
                <a:lnTo>
                  <a:pt x="110" y="102"/>
                </a:lnTo>
                <a:lnTo>
                  <a:pt x="114" y="104"/>
                </a:lnTo>
                <a:lnTo>
                  <a:pt x="118" y="106"/>
                </a:lnTo>
                <a:lnTo>
                  <a:pt x="126" y="110"/>
                </a:lnTo>
                <a:lnTo>
                  <a:pt x="132" y="112"/>
                </a:lnTo>
                <a:lnTo>
                  <a:pt x="136" y="114"/>
                </a:lnTo>
                <a:lnTo>
                  <a:pt x="138" y="114"/>
                </a:lnTo>
                <a:lnTo>
                  <a:pt x="140" y="114"/>
                </a:lnTo>
                <a:lnTo>
                  <a:pt x="142" y="114"/>
                </a:lnTo>
                <a:lnTo>
                  <a:pt x="143" y="116"/>
                </a:lnTo>
                <a:lnTo>
                  <a:pt x="147" y="116"/>
                </a:lnTo>
                <a:lnTo>
                  <a:pt x="151" y="117"/>
                </a:lnTo>
                <a:lnTo>
                  <a:pt x="163" y="129"/>
                </a:lnTo>
                <a:lnTo>
                  <a:pt x="169" y="143"/>
                </a:lnTo>
                <a:lnTo>
                  <a:pt x="173" y="153"/>
                </a:lnTo>
                <a:lnTo>
                  <a:pt x="173" y="159"/>
                </a:lnTo>
                <a:lnTo>
                  <a:pt x="173" y="159"/>
                </a:lnTo>
                <a:lnTo>
                  <a:pt x="173" y="159"/>
                </a:lnTo>
                <a:lnTo>
                  <a:pt x="171" y="163"/>
                </a:lnTo>
                <a:lnTo>
                  <a:pt x="169" y="165"/>
                </a:lnTo>
                <a:lnTo>
                  <a:pt x="165" y="167"/>
                </a:lnTo>
                <a:lnTo>
                  <a:pt x="8" y="167"/>
                </a:lnTo>
                <a:lnTo>
                  <a:pt x="4" y="165"/>
                </a:lnTo>
                <a:lnTo>
                  <a:pt x="2" y="163"/>
                </a:lnTo>
                <a:lnTo>
                  <a:pt x="0" y="159"/>
                </a:lnTo>
                <a:lnTo>
                  <a:pt x="0" y="159"/>
                </a:lnTo>
                <a:lnTo>
                  <a:pt x="0" y="159"/>
                </a:lnTo>
                <a:lnTo>
                  <a:pt x="0" y="153"/>
                </a:lnTo>
                <a:lnTo>
                  <a:pt x="4" y="143"/>
                </a:lnTo>
                <a:lnTo>
                  <a:pt x="10" y="129"/>
                </a:lnTo>
                <a:lnTo>
                  <a:pt x="22" y="117"/>
                </a:lnTo>
                <a:lnTo>
                  <a:pt x="26" y="116"/>
                </a:lnTo>
                <a:lnTo>
                  <a:pt x="30" y="116"/>
                </a:lnTo>
                <a:lnTo>
                  <a:pt x="31" y="114"/>
                </a:lnTo>
                <a:lnTo>
                  <a:pt x="33" y="114"/>
                </a:lnTo>
                <a:lnTo>
                  <a:pt x="35" y="114"/>
                </a:lnTo>
                <a:lnTo>
                  <a:pt x="37" y="114"/>
                </a:lnTo>
                <a:lnTo>
                  <a:pt x="41" y="112"/>
                </a:lnTo>
                <a:lnTo>
                  <a:pt x="47" y="110"/>
                </a:lnTo>
                <a:lnTo>
                  <a:pt x="55" y="108"/>
                </a:lnTo>
                <a:lnTo>
                  <a:pt x="59" y="104"/>
                </a:lnTo>
                <a:lnTo>
                  <a:pt x="63" y="104"/>
                </a:lnTo>
                <a:lnTo>
                  <a:pt x="67" y="102"/>
                </a:lnTo>
                <a:lnTo>
                  <a:pt x="67" y="102"/>
                </a:lnTo>
                <a:lnTo>
                  <a:pt x="67" y="100"/>
                </a:lnTo>
                <a:lnTo>
                  <a:pt x="67" y="84"/>
                </a:lnTo>
                <a:lnTo>
                  <a:pt x="67" y="84"/>
                </a:lnTo>
                <a:lnTo>
                  <a:pt x="65" y="82"/>
                </a:lnTo>
                <a:lnTo>
                  <a:pt x="63" y="78"/>
                </a:lnTo>
                <a:lnTo>
                  <a:pt x="61" y="72"/>
                </a:lnTo>
                <a:lnTo>
                  <a:pt x="59" y="64"/>
                </a:lnTo>
                <a:lnTo>
                  <a:pt x="57" y="64"/>
                </a:lnTo>
                <a:lnTo>
                  <a:pt x="55" y="62"/>
                </a:lnTo>
                <a:lnTo>
                  <a:pt x="55" y="61"/>
                </a:lnTo>
                <a:lnTo>
                  <a:pt x="55" y="57"/>
                </a:lnTo>
                <a:lnTo>
                  <a:pt x="53" y="55"/>
                </a:lnTo>
                <a:lnTo>
                  <a:pt x="53" y="51"/>
                </a:lnTo>
                <a:lnTo>
                  <a:pt x="53" y="49"/>
                </a:lnTo>
                <a:lnTo>
                  <a:pt x="53" y="45"/>
                </a:lnTo>
                <a:lnTo>
                  <a:pt x="55" y="43"/>
                </a:lnTo>
                <a:lnTo>
                  <a:pt x="57" y="43"/>
                </a:lnTo>
                <a:lnTo>
                  <a:pt x="55" y="37"/>
                </a:lnTo>
                <a:lnTo>
                  <a:pt x="55" y="31"/>
                </a:lnTo>
                <a:lnTo>
                  <a:pt x="55" y="25"/>
                </a:lnTo>
                <a:lnTo>
                  <a:pt x="57" y="19"/>
                </a:lnTo>
                <a:lnTo>
                  <a:pt x="59" y="13"/>
                </a:lnTo>
                <a:lnTo>
                  <a:pt x="65" y="9"/>
                </a:lnTo>
                <a:lnTo>
                  <a:pt x="71" y="4"/>
                </a:lnTo>
                <a:lnTo>
                  <a:pt x="79" y="2"/>
                </a:lnTo>
                <a:lnTo>
                  <a:pt x="86" y="0"/>
                </a:lnTo>
                <a:close/>
              </a:path>
            </a:pathLst>
          </a:custGeom>
          <a:solidFill>
            <a:srgbClr val="C91919"/>
          </a:solidFill>
          <a:ln w="0">
            <a:noFill/>
            <a:prstDash val="solid"/>
            <a:round/>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en-US">
              <a:solidFill>
                <a:schemeClr val="tx1">
                  <a:lumMod val="65000"/>
                  <a:lumOff val="35000"/>
                </a:schemeClr>
              </a:solidFill>
              <a:latin typeface="+mn-lt"/>
              <a:ea typeface="+mn-ea"/>
            </a:endParaRPr>
          </a:p>
        </p:txBody>
      </p:sp>
      <p:sp>
        <p:nvSpPr>
          <p:cNvPr id="6" name="等腰三角形 5"/>
          <p:cNvSpPr/>
          <p:nvPr/>
        </p:nvSpPr>
        <p:spPr>
          <a:xfrm>
            <a:off x="817563" y="1355725"/>
            <a:ext cx="3400425" cy="2932113"/>
          </a:xfrm>
          <a:prstGeom prst="triangle">
            <a:avLst/>
          </a:prstGeom>
          <a:solidFill>
            <a:srgbClr val="C919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梯形 6"/>
          <p:cNvSpPr/>
          <p:nvPr/>
        </p:nvSpPr>
        <p:spPr>
          <a:xfrm>
            <a:off x="817563" y="2165350"/>
            <a:ext cx="3400425" cy="2122488"/>
          </a:xfrm>
          <a:prstGeom prst="trapezoid">
            <a:avLst>
              <a:gd name="adj" fmla="val 67274"/>
            </a:avLst>
          </a:prstGeom>
          <a:solidFill>
            <a:schemeClr val="accent6">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梯形 7"/>
          <p:cNvSpPr/>
          <p:nvPr/>
        </p:nvSpPr>
        <p:spPr>
          <a:xfrm>
            <a:off x="817563" y="2797175"/>
            <a:ext cx="3400425" cy="1490663"/>
          </a:xfrm>
          <a:prstGeom prst="trapezoid">
            <a:avLst>
              <a:gd name="adj" fmla="val 87645"/>
            </a:avLst>
          </a:prstGeom>
          <a:solidFill>
            <a:srgbClr val="C919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梯形 8"/>
          <p:cNvSpPr/>
          <p:nvPr/>
        </p:nvSpPr>
        <p:spPr>
          <a:xfrm>
            <a:off x="817563" y="3490913"/>
            <a:ext cx="3400425" cy="796925"/>
          </a:xfrm>
          <a:prstGeom prst="trapezoid">
            <a:avLst>
              <a:gd name="adj" fmla="val 155198"/>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椭圆 9"/>
          <p:cNvSpPr/>
          <p:nvPr/>
        </p:nvSpPr>
        <p:spPr>
          <a:xfrm>
            <a:off x="2338388" y="1690688"/>
            <a:ext cx="358775" cy="358775"/>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dirty="0">
              <a:solidFill>
                <a:srgbClr val="C91919"/>
              </a:solidFill>
            </a:endParaRPr>
          </a:p>
        </p:txBody>
      </p:sp>
      <p:sp>
        <p:nvSpPr>
          <p:cNvPr id="11" name="椭圆 10"/>
          <p:cNvSpPr/>
          <p:nvPr/>
        </p:nvSpPr>
        <p:spPr>
          <a:xfrm>
            <a:off x="2338388" y="2322513"/>
            <a:ext cx="358775" cy="36036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dirty="0">
              <a:solidFill>
                <a:srgbClr val="EA5503"/>
              </a:solidFill>
            </a:endParaRPr>
          </a:p>
        </p:txBody>
      </p:sp>
      <p:sp>
        <p:nvSpPr>
          <p:cNvPr id="12" name="椭圆 11"/>
          <p:cNvSpPr/>
          <p:nvPr/>
        </p:nvSpPr>
        <p:spPr>
          <a:xfrm>
            <a:off x="2338388" y="2994025"/>
            <a:ext cx="358775" cy="36036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dirty="0">
              <a:solidFill>
                <a:srgbClr val="EA5503"/>
              </a:solidFill>
            </a:endParaRPr>
          </a:p>
        </p:txBody>
      </p:sp>
      <p:sp>
        <p:nvSpPr>
          <p:cNvPr id="13" name="椭圆 12"/>
          <p:cNvSpPr/>
          <p:nvPr/>
        </p:nvSpPr>
        <p:spPr>
          <a:xfrm>
            <a:off x="2338388" y="3708400"/>
            <a:ext cx="358775" cy="36036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dirty="0">
              <a:solidFill>
                <a:srgbClr val="EA5503"/>
              </a:solidFill>
            </a:endParaRPr>
          </a:p>
        </p:txBody>
      </p:sp>
      <p:sp>
        <p:nvSpPr>
          <p:cNvPr id="14" name="矩形 24"/>
          <p:cNvSpPr>
            <a:spLocks noChangeArrowheads="1"/>
          </p:cNvSpPr>
          <p:nvPr/>
        </p:nvSpPr>
        <p:spPr bwMode="auto">
          <a:xfrm>
            <a:off x="2370115" y="1681163"/>
            <a:ext cx="300082" cy="338554"/>
          </a:xfrm>
          <a:prstGeom prst="rect">
            <a:avLst/>
          </a:prstGeom>
          <a:noFill/>
          <a:ln w="9525">
            <a:noFill/>
            <a:miter lim="800000"/>
          </a:ln>
        </p:spPr>
        <p:txBody>
          <a:bodyPr wrap="none">
            <a:spAutoFit/>
          </a:bodyPr>
          <a:lstStyle/>
          <a:p>
            <a:pPr algn="ctr"/>
            <a:r>
              <a:rPr lang="en-US" altLang="zh-CN" b="1" dirty="0">
                <a:solidFill>
                  <a:srgbClr val="C91919"/>
                </a:solidFill>
                <a:latin typeface="Century Gothic" panose="020B0502020202020204"/>
                <a:ea typeface="微软雅黑" panose="020B0503020204020204" pitchFamily="34" charset="-122"/>
              </a:rPr>
              <a:t>1</a:t>
            </a:r>
            <a:endParaRPr lang="zh-CN" altLang="en-US" b="1" dirty="0">
              <a:solidFill>
                <a:srgbClr val="C91919"/>
              </a:solidFill>
              <a:latin typeface="Century Gothic" panose="020B0502020202020204"/>
              <a:ea typeface="微软雅黑" panose="020B0503020204020204" pitchFamily="34" charset="-122"/>
            </a:endParaRPr>
          </a:p>
        </p:txBody>
      </p:sp>
      <p:sp>
        <p:nvSpPr>
          <p:cNvPr id="15" name="矩形 14"/>
          <p:cNvSpPr/>
          <p:nvPr/>
        </p:nvSpPr>
        <p:spPr>
          <a:xfrm>
            <a:off x="2363788" y="2309813"/>
            <a:ext cx="312737" cy="369887"/>
          </a:xfrm>
          <a:prstGeom prst="rect">
            <a:avLst/>
          </a:prstGeom>
          <a:effectLst/>
        </p:spPr>
        <p:txBody>
          <a:bodyPr wrap="none">
            <a:spAutoFit/>
          </a:bodyPr>
          <a:lstStyle/>
          <a:p>
            <a:pPr algn="ctr" fontAlgn="auto">
              <a:spcBef>
                <a:spcPts val="0"/>
              </a:spcBef>
              <a:spcAft>
                <a:spcPts val="0"/>
              </a:spcAft>
              <a:defRPr/>
            </a:pPr>
            <a:r>
              <a:rPr lang="en-US" altLang="zh-CN" b="1" dirty="0">
                <a:solidFill>
                  <a:schemeClr val="bg1">
                    <a:lumMod val="50000"/>
                  </a:schemeClr>
                </a:solidFill>
                <a:latin typeface="+mn-lt"/>
                <a:ea typeface="+mn-ea"/>
              </a:rPr>
              <a:t>2</a:t>
            </a:r>
            <a:endParaRPr lang="zh-CN" altLang="en-US" b="1" dirty="0">
              <a:solidFill>
                <a:schemeClr val="bg1">
                  <a:lumMod val="50000"/>
                </a:schemeClr>
              </a:solidFill>
              <a:latin typeface="+mn-lt"/>
              <a:ea typeface="+mn-ea"/>
            </a:endParaRPr>
          </a:p>
        </p:txBody>
      </p:sp>
      <p:sp>
        <p:nvSpPr>
          <p:cNvPr id="16" name="矩形 26"/>
          <p:cNvSpPr>
            <a:spLocks noChangeArrowheads="1"/>
          </p:cNvSpPr>
          <p:nvPr/>
        </p:nvSpPr>
        <p:spPr bwMode="auto">
          <a:xfrm>
            <a:off x="2370115" y="2981325"/>
            <a:ext cx="300082" cy="338554"/>
          </a:xfrm>
          <a:prstGeom prst="rect">
            <a:avLst/>
          </a:prstGeom>
          <a:noFill/>
          <a:ln w="9525">
            <a:noFill/>
            <a:miter lim="800000"/>
          </a:ln>
        </p:spPr>
        <p:txBody>
          <a:bodyPr wrap="none">
            <a:spAutoFit/>
          </a:bodyPr>
          <a:lstStyle/>
          <a:p>
            <a:pPr algn="ctr"/>
            <a:r>
              <a:rPr lang="en-US" altLang="zh-CN" b="1" dirty="0">
                <a:solidFill>
                  <a:srgbClr val="C91919"/>
                </a:solidFill>
                <a:latin typeface="Century Gothic" panose="020B0502020202020204"/>
                <a:ea typeface="微软雅黑" panose="020B0503020204020204" pitchFamily="34" charset="-122"/>
              </a:rPr>
              <a:t>3</a:t>
            </a:r>
            <a:endParaRPr lang="zh-CN" altLang="en-US" b="1" dirty="0">
              <a:solidFill>
                <a:srgbClr val="C91919"/>
              </a:solidFill>
              <a:latin typeface="Century Gothic" panose="020B0502020202020204"/>
              <a:ea typeface="微软雅黑" panose="020B0503020204020204" pitchFamily="34" charset="-122"/>
            </a:endParaRPr>
          </a:p>
        </p:txBody>
      </p:sp>
      <p:sp>
        <p:nvSpPr>
          <p:cNvPr id="17" name="矩形 28"/>
          <p:cNvSpPr>
            <a:spLocks noChangeArrowheads="1"/>
          </p:cNvSpPr>
          <p:nvPr/>
        </p:nvSpPr>
        <p:spPr bwMode="auto">
          <a:xfrm>
            <a:off x="2363788" y="3695700"/>
            <a:ext cx="312737" cy="369888"/>
          </a:xfrm>
          <a:prstGeom prst="rect">
            <a:avLst/>
          </a:prstGeom>
          <a:noFill/>
          <a:ln w="9525">
            <a:noFill/>
            <a:miter lim="800000"/>
          </a:ln>
        </p:spPr>
        <p:txBody>
          <a:bodyPr wrap="none">
            <a:spAutoFit/>
          </a:bodyPr>
          <a:lstStyle/>
          <a:p>
            <a:pPr algn="ctr"/>
            <a:r>
              <a:rPr lang="en-US" altLang="zh-CN" b="1">
                <a:solidFill>
                  <a:srgbClr val="46C6A9"/>
                </a:solidFill>
                <a:latin typeface="Century Gothic" panose="020B0502020202020204"/>
                <a:ea typeface="微软雅黑" panose="020B0503020204020204" pitchFamily="34" charset="-122"/>
              </a:rPr>
              <a:t>4</a:t>
            </a:r>
            <a:endParaRPr lang="zh-CN" altLang="en-US" b="1">
              <a:solidFill>
                <a:srgbClr val="46C6A9"/>
              </a:solidFill>
              <a:latin typeface="Century Gothic" panose="020B0502020202020204"/>
              <a:ea typeface="微软雅黑" panose="020B0503020204020204" pitchFamily="34" charset="-122"/>
            </a:endParaRPr>
          </a:p>
        </p:txBody>
      </p:sp>
      <p:sp>
        <p:nvSpPr>
          <p:cNvPr id="18" name="文本框 8"/>
          <p:cNvSpPr txBox="1">
            <a:spLocks noChangeArrowheads="1"/>
          </p:cNvSpPr>
          <p:nvPr/>
        </p:nvSpPr>
        <p:spPr bwMode="auto">
          <a:xfrm>
            <a:off x="5151438" y="1323056"/>
            <a:ext cx="2968625" cy="471283"/>
          </a:xfrm>
          <a:prstGeom prst="rect">
            <a:avLst/>
          </a:prstGeom>
          <a:noFill/>
          <a:ln w="9525">
            <a:noFill/>
            <a:miter lim="800000"/>
          </a:ln>
        </p:spPr>
        <p:txBody>
          <a:bodyPr>
            <a:spAutoFit/>
          </a:bodyPr>
          <a:lstStyle/>
          <a:p>
            <a:pPr defTabSz="914400">
              <a:lnSpc>
                <a:spcPct val="130000"/>
              </a:lnSpc>
            </a:pPr>
            <a:r>
              <a:rPr lang="zh-CN" altLang="en-US" sz="1000" dirty="0">
                <a:solidFill>
                  <a:schemeClr val="tx1">
                    <a:lumMod val="65000"/>
                    <a:lumOff val="35000"/>
                  </a:schemeClr>
                </a:solidFill>
                <a:latin typeface="STHeitiSC-Light"/>
                <a:ea typeface="微软雅黑" panose="020B0503020204020204" pitchFamily="34" charset="-122"/>
              </a:rPr>
              <a:t>顶部</a:t>
            </a:r>
            <a:r>
              <a:rPr lang="zh-CN" altLang="en-US" sz="1000" dirty="0">
                <a:solidFill>
                  <a:schemeClr val="tx1">
                    <a:lumMod val="65000"/>
                    <a:lumOff val="35000"/>
                  </a:schemeClr>
                </a:solidFill>
                <a:latin typeface="Helvetica" pitchFamily="34" charset="0"/>
                <a:ea typeface="微软雅黑" panose="020B0503020204020204" pitchFamily="34" charset="-122"/>
              </a:rPr>
              <a:t>“</a:t>
            </a:r>
            <a:r>
              <a:rPr lang="zh-CN" altLang="en-US" sz="1000" dirty="0">
                <a:solidFill>
                  <a:schemeClr val="tx1">
                    <a:lumMod val="65000"/>
                    <a:lumOff val="35000"/>
                  </a:schemeClr>
                </a:solidFill>
                <a:latin typeface="STHeitiSC-Light"/>
                <a:ea typeface="微软雅黑" panose="020B0503020204020204" pitchFamily="34" charset="-122"/>
              </a:rPr>
              <a:t>开始</a:t>
            </a:r>
            <a:r>
              <a:rPr lang="zh-CN" altLang="en-US" sz="1000" dirty="0">
                <a:solidFill>
                  <a:schemeClr val="tx1">
                    <a:lumMod val="65000"/>
                    <a:lumOff val="35000"/>
                  </a:schemeClr>
                </a:solidFill>
                <a:latin typeface="Helvetica" pitchFamily="34" charset="0"/>
                <a:ea typeface="微软雅黑" panose="020B0503020204020204" pitchFamily="34" charset="-122"/>
              </a:rPr>
              <a:t>”</a:t>
            </a:r>
            <a:r>
              <a:rPr lang="zh-CN" altLang="en-US" sz="1000" dirty="0">
                <a:solidFill>
                  <a:schemeClr val="tx1">
                    <a:lumMod val="65000"/>
                    <a:lumOff val="35000"/>
                  </a:schemeClr>
                </a:solidFill>
                <a:latin typeface="STHeitiSC-Light"/>
                <a:ea typeface="微软雅黑" panose="020B0503020204020204" pitchFamily="34" charset="-122"/>
              </a:rPr>
              <a:t>面板中可以对字体、字号、颜色、行距等进行修改。建议正文</a:t>
            </a:r>
            <a:r>
              <a:rPr lang="en-US" altLang="zh-CN" sz="1000" dirty="0">
                <a:solidFill>
                  <a:schemeClr val="tx1">
                    <a:lumMod val="65000"/>
                    <a:lumOff val="35000"/>
                  </a:schemeClr>
                </a:solidFill>
                <a:latin typeface="STHeitiSC-Light"/>
                <a:ea typeface="微软雅黑" panose="020B0503020204020204" pitchFamily="34" charset="-122"/>
              </a:rPr>
              <a:t>10</a:t>
            </a:r>
            <a:r>
              <a:rPr lang="zh-CN" altLang="en-US" sz="1000" dirty="0">
                <a:solidFill>
                  <a:schemeClr val="tx1">
                    <a:lumMod val="65000"/>
                    <a:lumOff val="35000"/>
                  </a:schemeClr>
                </a:solidFill>
                <a:latin typeface="STHeitiSC-Light"/>
                <a:ea typeface="微软雅黑" panose="020B0503020204020204" pitchFamily="34" charset="-122"/>
              </a:rPr>
              <a:t>号字，</a:t>
            </a:r>
            <a:r>
              <a:rPr lang="en-US" altLang="zh-CN" sz="1000" dirty="0">
                <a:solidFill>
                  <a:schemeClr val="tx1">
                    <a:lumMod val="65000"/>
                    <a:lumOff val="35000"/>
                  </a:schemeClr>
                </a:solidFill>
                <a:latin typeface="STHeitiSC-Light"/>
                <a:ea typeface="微软雅黑" panose="020B0503020204020204" pitchFamily="34" charset="-122"/>
              </a:rPr>
              <a:t>1.3</a:t>
            </a:r>
            <a:r>
              <a:rPr lang="zh-CN" altLang="en-US" sz="1000" dirty="0">
                <a:solidFill>
                  <a:schemeClr val="tx1">
                    <a:lumMod val="65000"/>
                    <a:lumOff val="35000"/>
                  </a:schemeClr>
                </a:solidFill>
                <a:latin typeface="STHeitiSC-Light"/>
                <a:ea typeface="微软雅黑" panose="020B0503020204020204" pitchFamily="34" charset="-122"/>
              </a:rPr>
              <a:t>倍字间距。</a:t>
            </a:r>
            <a:endParaRPr lang="en-US" altLang="zh-CN" sz="1000" dirty="0">
              <a:solidFill>
                <a:schemeClr val="tx1">
                  <a:lumMod val="65000"/>
                  <a:lumOff val="35000"/>
                </a:schemeClr>
              </a:solidFill>
              <a:latin typeface="Century Gothic" panose="020B0502020202020204"/>
              <a:ea typeface="微软雅黑" panose="020B0503020204020204" pitchFamily="34" charset="-122"/>
            </a:endParaRPr>
          </a:p>
        </p:txBody>
      </p:sp>
      <p:sp>
        <p:nvSpPr>
          <p:cNvPr id="19" name="文本框 29"/>
          <p:cNvSpPr txBox="1"/>
          <p:nvPr/>
        </p:nvSpPr>
        <p:spPr bwMode="auto">
          <a:xfrm>
            <a:off x="5151438" y="1139825"/>
            <a:ext cx="992579" cy="253916"/>
          </a:xfrm>
          <a:prstGeom prst="rect">
            <a:avLst/>
          </a:prstGeom>
          <a:noFill/>
        </p:spPr>
        <p:txBody>
          <a:bodyPr wrap="none">
            <a:spAutoFit/>
          </a:bodyPr>
          <a:lstStyle/>
          <a:p>
            <a:pPr fontAlgn="auto">
              <a:spcBef>
                <a:spcPts val="0"/>
              </a:spcBef>
              <a:spcAft>
                <a:spcPts val="0"/>
              </a:spcAft>
              <a:defRPr/>
            </a:pPr>
            <a:r>
              <a:rPr lang="zh-CN" altLang="en-US" sz="1050" b="1" dirty="0">
                <a:solidFill>
                  <a:schemeClr val="tx1">
                    <a:lumMod val="65000"/>
                    <a:lumOff val="35000"/>
                  </a:schemeClr>
                </a:solidFill>
                <a:effectLst>
                  <a:outerShdw blurRad="50800" dist="38100" dir="2700000" algn="tl" rotWithShape="0">
                    <a:prstClr val="black">
                      <a:alpha val="40000"/>
                    </a:prstClr>
                  </a:outerShdw>
                </a:effectLst>
              </a:rPr>
              <a:t>单击添加标题</a:t>
            </a:r>
            <a:endParaRPr lang="en-US" altLang="zh-CN" sz="1050" b="1" dirty="0">
              <a:solidFill>
                <a:schemeClr val="tx1">
                  <a:lumMod val="65000"/>
                  <a:lumOff val="35000"/>
                </a:schemeClr>
              </a:solidFill>
              <a:effectLst>
                <a:outerShdw blurRad="50800" dist="38100" dir="2700000" algn="tl" rotWithShape="0">
                  <a:prstClr val="black">
                    <a:alpha val="40000"/>
                  </a:prstClr>
                </a:outerShdw>
              </a:effectLst>
              <a:latin typeface="+mn-lt"/>
              <a:ea typeface="+mn-ea"/>
            </a:endParaRPr>
          </a:p>
        </p:txBody>
      </p:sp>
      <p:sp>
        <p:nvSpPr>
          <p:cNvPr id="20" name="文本框 8"/>
          <p:cNvSpPr txBox="1">
            <a:spLocks noChangeArrowheads="1"/>
          </p:cNvSpPr>
          <p:nvPr/>
        </p:nvSpPr>
        <p:spPr bwMode="auto">
          <a:xfrm>
            <a:off x="5151438" y="2162843"/>
            <a:ext cx="2968625" cy="471283"/>
          </a:xfrm>
          <a:prstGeom prst="rect">
            <a:avLst/>
          </a:prstGeom>
          <a:noFill/>
          <a:ln w="9525">
            <a:noFill/>
            <a:miter lim="800000"/>
          </a:ln>
        </p:spPr>
        <p:txBody>
          <a:bodyPr>
            <a:spAutoFit/>
          </a:bodyPr>
          <a:lstStyle/>
          <a:p>
            <a:pPr defTabSz="914400">
              <a:lnSpc>
                <a:spcPct val="130000"/>
              </a:lnSpc>
            </a:pPr>
            <a:r>
              <a:rPr lang="zh-CN" altLang="en-US" sz="1000">
                <a:solidFill>
                  <a:schemeClr val="tx1">
                    <a:lumMod val="65000"/>
                    <a:lumOff val="35000"/>
                  </a:schemeClr>
                </a:solidFill>
                <a:latin typeface="STHeitiSC-Light"/>
                <a:ea typeface="微软雅黑" panose="020B0503020204020204" pitchFamily="34" charset="-122"/>
              </a:rPr>
              <a:t>顶部</a:t>
            </a:r>
            <a:r>
              <a:rPr lang="zh-CN" altLang="en-US" sz="1000">
                <a:solidFill>
                  <a:schemeClr val="tx1">
                    <a:lumMod val="65000"/>
                    <a:lumOff val="35000"/>
                  </a:schemeClr>
                </a:solidFill>
                <a:latin typeface="Helvetica" pitchFamily="34" charset="0"/>
                <a:ea typeface="微软雅黑" panose="020B0503020204020204" pitchFamily="34" charset="-122"/>
              </a:rPr>
              <a:t>“</a:t>
            </a:r>
            <a:r>
              <a:rPr lang="zh-CN" altLang="en-US" sz="1000">
                <a:solidFill>
                  <a:schemeClr val="tx1">
                    <a:lumMod val="65000"/>
                    <a:lumOff val="35000"/>
                  </a:schemeClr>
                </a:solidFill>
                <a:latin typeface="STHeitiSC-Light"/>
                <a:ea typeface="微软雅黑" panose="020B0503020204020204" pitchFamily="34" charset="-122"/>
              </a:rPr>
              <a:t>开始</a:t>
            </a:r>
            <a:r>
              <a:rPr lang="zh-CN" altLang="en-US" sz="1000">
                <a:solidFill>
                  <a:schemeClr val="tx1">
                    <a:lumMod val="65000"/>
                    <a:lumOff val="35000"/>
                  </a:schemeClr>
                </a:solidFill>
                <a:latin typeface="Helvetica" pitchFamily="34" charset="0"/>
                <a:ea typeface="微软雅黑" panose="020B0503020204020204" pitchFamily="34" charset="-122"/>
              </a:rPr>
              <a:t>”</a:t>
            </a:r>
            <a:r>
              <a:rPr lang="zh-CN" altLang="en-US" sz="1000">
                <a:solidFill>
                  <a:schemeClr val="tx1">
                    <a:lumMod val="65000"/>
                    <a:lumOff val="35000"/>
                  </a:schemeClr>
                </a:solidFill>
                <a:latin typeface="STHeitiSC-Light"/>
                <a:ea typeface="微软雅黑" panose="020B0503020204020204" pitchFamily="34" charset="-122"/>
              </a:rPr>
              <a:t>面板中可以对字体、字号、颜色、行距等进行修改。建议正文</a:t>
            </a:r>
            <a:r>
              <a:rPr lang="en-US" altLang="zh-CN" sz="1000">
                <a:solidFill>
                  <a:schemeClr val="tx1">
                    <a:lumMod val="65000"/>
                    <a:lumOff val="35000"/>
                  </a:schemeClr>
                </a:solidFill>
                <a:latin typeface="STHeitiSC-Light"/>
                <a:ea typeface="微软雅黑" panose="020B0503020204020204" pitchFamily="34" charset="-122"/>
              </a:rPr>
              <a:t>10</a:t>
            </a:r>
            <a:r>
              <a:rPr lang="zh-CN" altLang="en-US" sz="1000">
                <a:solidFill>
                  <a:schemeClr val="tx1">
                    <a:lumMod val="65000"/>
                    <a:lumOff val="35000"/>
                  </a:schemeClr>
                </a:solidFill>
                <a:latin typeface="STHeitiSC-Light"/>
                <a:ea typeface="微软雅黑" panose="020B0503020204020204" pitchFamily="34" charset="-122"/>
              </a:rPr>
              <a:t>号字，</a:t>
            </a:r>
            <a:r>
              <a:rPr lang="en-US" altLang="zh-CN" sz="1000">
                <a:solidFill>
                  <a:schemeClr val="tx1">
                    <a:lumMod val="65000"/>
                    <a:lumOff val="35000"/>
                  </a:schemeClr>
                </a:solidFill>
                <a:latin typeface="STHeitiSC-Light"/>
                <a:ea typeface="微软雅黑" panose="020B0503020204020204" pitchFamily="34" charset="-122"/>
              </a:rPr>
              <a:t>1.3</a:t>
            </a:r>
            <a:r>
              <a:rPr lang="zh-CN" altLang="en-US" sz="1000">
                <a:solidFill>
                  <a:schemeClr val="tx1">
                    <a:lumMod val="65000"/>
                    <a:lumOff val="35000"/>
                  </a:schemeClr>
                </a:solidFill>
                <a:latin typeface="STHeitiSC-Light"/>
                <a:ea typeface="微软雅黑" panose="020B0503020204020204" pitchFamily="34" charset="-122"/>
              </a:rPr>
              <a:t>倍字间距。</a:t>
            </a:r>
            <a:endParaRPr lang="en-US" altLang="zh-CN" sz="1000">
              <a:solidFill>
                <a:schemeClr val="tx1">
                  <a:lumMod val="65000"/>
                  <a:lumOff val="35000"/>
                </a:schemeClr>
              </a:solidFill>
              <a:latin typeface="Century Gothic" panose="020B0502020202020204"/>
              <a:ea typeface="微软雅黑" panose="020B0503020204020204" pitchFamily="34" charset="-122"/>
            </a:endParaRPr>
          </a:p>
        </p:txBody>
      </p:sp>
      <p:sp>
        <p:nvSpPr>
          <p:cNvPr id="21" name="文本框 33"/>
          <p:cNvSpPr txBox="1"/>
          <p:nvPr/>
        </p:nvSpPr>
        <p:spPr bwMode="auto">
          <a:xfrm>
            <a:off x="5151438" y="1979613"/>
            <a:ext cx="992579" cy="253916"/>
          </a:xfrm>
          <a:prstGeom prst="rect">
            <a:avLst/>
          </a:prstGeom>
          <a:noFill/>
        </p:spPr>
        <p:txBody>
          <a:bodyPr wrap="none">
            <a:spAutoFit/>
          </a:bodyPr>
          <a:lstStyle/>
          <a:p>
            <a:pPr fontAlgn="auto">
              <a:spcBef>
                <a:spcPts val="0"/>
              </a:spcBef>
              <a:spcAft>
                <a:spcPts val="0"/>
              </a:spcAft>
              <a:defRPr/>
            </a:pPr>
            <a:r>
              <a:rPr lang="zh-CN" altLang="en-US" sz="1050" b="1" dirty="0">
                <a:solidFill>
                  <a:schemeClr val="tx1">
                    <a:lumMod val="65000"/>
                    <a:lumOff val="35000"/>
                  </a:schemeClr>
                </a:solidFill>
                <a:effectLst>
                  <a:outerShdw blurRad="50800" dist="38100" dir="2700000" algn="tl" rotWithShape="0">
                    <a:prstClr val="black">
                      <a:alpha val="40000"/>
                    </a:prstClr>
                  </a:outerShdw>
                </a:effectLst>
              </a:rPr>
              <a:t>单击添加标题</a:t>
            </a:r>
            <a:endParaRPr lang="en-US" altLang="zh-CN" sz="1050" b="1" dirty="0">
              <a:solidFill>
                <a:schemeClr val="tx1">
                  <a:lumMod val="65000"/>
                  <a:lumOff val="35000"/>
                </a:schemeClr>
              </a:solidFill>
              <a:effectLst>
                <a:outerShdw blurRad="50800" dist="38100" dir="2700000" algn="tl" rotWithShape="0">
                  <a:prstClr val="black">
                    <a:alpha val="40000"/>
                  </a:prstClr>
                </a:outerShdw>
              </a:effectLst>
              <a:latin typeface="+mn-lt"/>
              <a:ea typeface="+mn-ea"/>
            </a:endParaRPr>
          </a:p>
        </p:txBody>
      </p:sp>
      <p:sp>
        <p:nvSpPr>
          <p:cNvPr id="22" name="文本框 8"/>
          <p:cNvSpPr txBox="1">
            <a:spLocks noChangeArrowheads="1"/>
          </p:cNvSpPr>
          <p:nvPr/>
        </p:nvSpPr>
        <p:spPr bwMode="auto">
          <a:xfrm>
            <a:off x="5160963" y="2920081"/>
            <a:ext cx="2967037" cy="471283"/>
          </a:xfrm>
          <a:prstGeom prst="rect">
            <a:avLst/>
          </a:prstGeom>
          <a:noFill/>
          <a:ln w="9525">
            <a:noFill/>
            <a:miter lim="800000"/>
          </a:ln>
        </p:spPr>
        <p:txBody>
          <a:bodyPr>
            <a:spAutoFit/>
          </a:bodyPr>
          <a:lstStyle/>
          <a:p>
            <a:pPr defTabSz="914400">
              <a:lnSpc>
                <a:spcPct val="130000"/>
              </a:lnSpc>
            </a:pPr>
            <a:r>
              <a:rPr lang="zh-CN" altLang="en-US" sz="1000">
                <a:solidFill>
                  <a:schemeClr val="tx1">
                    <a:lumMod val="65000"/>
                    <a:lumOff val="35000"/>
                  </a:schemeClr>
                </a:solidFill>
                <a:latin typeface="STHeitiSC-Light"/>
                <a:ea typeface="微软雅黑" panose="020B0503020204020204" pitchFamily="34" charset="-122"/>
              </a:rPr>
              <a:t>顶部</a:t>
            </a:r>
            <a:r>
              <a:rPr lang="zh-CN" altLang="en-US" sz="1000">
                <a:solidFill>
                  <a:schemeClr val="tx1">
                    <a:lumMod val="65000"/>
                    <a:lumOff val="35000"/>
                  </a:schemeClr>
                </a:solidFill>
                <a:latin typeface="Helvetica" pitchFamily="34" charset="0"/>
                <a:ea typeface="微软雅黑" panose="020B0503020204020204" pitchFamily="34" charset="-122"/>
              </a:rPr>
              <a:t>“</a:t>
            </a:r>
            <a:r>
              <a:rPr lang="zh-CN" altLang="en-US" sz="1000">
                <a:solidFill>
                  <a:schemeClr val="tx1">
                    <a:lumMod val="65000"/>
                    <a:lumOff val="35000"/>
                  </a:schemeClr>
                </a:solidFill>
                <a:latin typeface="STHeitiSC-Light"/>
                <a:ea typeface="微软雅黑" panose="020B0503020204020204" pitchFamily="34" charset="-122"/>
              </a:rPr>
              <a:t>开始</a:t>
            </a:r>
            <a:r>
              <a:rPr lang="zh-CN" altLang="en-US" sz="1000">
                <a:solidFill>
                  <a:schemeClr val="tx1">
                    <a:lumMod val="65000"/>
                    <a:lumOff val="35000"/>
                  </a:schemeClr>
                </a:solidFill>
                <a:latin typeface="Helvetica" pitchFamily="34" charset="0"/>
                <a:ea typeface="微软雅黑" panose="020B0503020204020204" pitchFamily="34" charset="-122"/>
              </a:rPr>
              <a:t>”</a:t>
            </a:r>
            <a:r>
              <a:rPr lang="zh-CN" altLang="en-US" sz="1000">
                <a:solidFill>
                  <a:schemeClr val="tx1">
                    <a:lumMod val="65000"/>
                    <a:lumOff val="35000"/>
                  </a:schemeClr>
                </a:solidFill>
                <a:latin typeface="STHeitiSC-Light"/>
                <a:ea typeface="微软雅黑" panose="020B0503020204020204" pitchFamily="34" charset="-122"/>
              </a:rPr>
              <a:t>面板中可以对字体、字号、颜色、行距等进行修改。建议正文</a:t>
            </a:r>
            <a:r>
              <a:rPr lang="en-US" altLang="zh-CN" sz="1000">
                <a:solidFill>
                  <a:schemeClr val="tx1">
                    <a:lumMod val="65000"/>
                    <a:lumOff val="35000"/>
                  </a:schemeClr>
                </a:solidFill>
                <a:latin typeface="STHeitiSC-Light"/>
                <a:ea typeface="微软雅黑" panose="020B0503020204020204" pitchFamily="34" charset="-122"/>
              </a:rPr>
              <a:t>10</a:t>
            </a:r>
            <a:r>
              <a:rPr lang="zh-CN" altLang="en-US" sz="1000">
                <a:solidFill>
                  <a:schemeClr val="tx1">
                    <a:lumMod val="65000"/>
                    <a:lumOff val="35000"/>
                  </a:schemeClr>
                </a:solidFill>
                <a:latin typeface="STHeitiSC-Light"/>
                <a:ea typeface="微软雅黑" panose="020B0503020204020204" pitchFamily="34" charset="-122"/>
              </a:rPr>
              <a:t>号字，</a:t>
            </a:r>
            <a:r>
              <a:rPr lang="en-US" altLang="zh-CN" sz="1000">
                <a:solidFill>
                  <a:schemeClr val="tx1">
                    <a:lumMod val="65000"/>
                    <a:lumOff val="35000"/>
                  </a:schemeClr>
                </a:solidFill>
                <a:latin typeface="STHeitiSC-Light"/>
                <a:ea typeface="微软雅黑" panose="020B0503020204020204" pitchFamily="34" charset="-122"/>
              </a:rPr>
              <a:t>1.3</a:t>
            </a:r>
            <a:r>
              <a:rPr lang="zh-CN" altLang="en-US" sz="1000">
                <a:solidFill>
                  <a:schemeClr val="tx1">
                    <a:lumMod val="65000"/>
                    <a:lumOff val="35000"/>
                  </a:schemeClr>
                </a:solidFill>
                <a:latin typeface="STHeitiSC-Light"/>
                <a:ea typeface="微软雅黑" panose="020B0503020204020204" pitchFamily="34" charset="-122"/>
              </a:rPr>
              <a:t>倍字间距。</a:t>
            </a:r>
            <a:endParaRPr lang="en-US" altLang="zh-CN" sz="1000">
              <a:solidFill>
                <a:schemeClr val="tx1">
                  <a:lumMod val="65000"/>
                  <a:lumOff val="35000"/>
                </a:schemeClr>
              </a:solidFill>
              <a:latin typeface="Century Gothic" panose="020B0502020202020204"/>
              <a:ea typeface="微软雅黑" panose="020B0503020204020204" pitchFamily="34" charset="-122"/>
            </a:endParaRPr>
          </a:p>
        </p:txBody>
      </p:sp>
      <p:sp>
        <p:nvSpPr>
          <p:cNvPr id="23" name="文本框 39"/>
          <p:cNvSpPr txBox="1"/>
          <p:nvPr/>
        </p:nvSpPr>
        <p:spPr bwMode="auto">
          <a:xfrm>
            <a:off x="5160963" y="2736850"/>
            <a:ext cx="992579" cy="253916"/>
          </a:xfrm>
          <a:prstGeom prst="rect">
            <a:avLst/>
          </a:prstGeom>
          <a:noFill/>
        </p:spPr>
        <p:txBody>
          <a:bodyPr wrap="none">
            <a:spAutoFit/>
          </a:bodyPr>
          <a:lstStyle/>
          <a:p>
            <a:pPr fontAlgn="auto">
              <a:spcBef>
                <a:spcPts val="0"/>
              </a:spcBef>
              <a:spcAft>
                <a:spcPts val="0"/>
              </a:spcAft>
              <a:defRPr/>
            </a:pPr>
            <a:r>
              <a:rPr lang="zh-CN" altLang="en-US" sz="1050" b="1" dirty="0">
                <a:solidFill>
                  <a:schemeClr val="tx1">
                    <a:lumMod val="65000"/>
                    <a:lumOff val="35000"/>
                  </a:schemeClr>
                </a:solidFill>
                <a:effectLst>
                  <a:outerShdw blurRad="50800" dist="38100" dir="2700000" algn="tl" rotWithShape="0">
                    <a:prstClr val="black">
                      <a:alpha val="40000"/>
                    </a:prstClr>
                  </a:outerShdw>
                </a:effectLst>
              </a:rPr>
              <a:t>单击添加标题</a:t>
            </a:r>
            <a:endParaRPr lang="en-US" altLang="zh-CN" sz="1050" b="1" dirty="0">
              <a:solidFill>
                <a:schemeClr val="tx1">
                  <a:lumMod val="65000"/>
                  <a:lumOff val="35000"/>
                </a:schemeClr>
              </a:solidFill>
              <a:effectLst>
                <a:outerShdw blurRad="50800" dist="38100" dir="2700000" algn="tl" rotWithShape="0">
                  <a:prstClr val="black">
                    <a:alpha val="40000"/>
                  </a:prstClr>
                </a:outerShdw>
              </a:effectLst>
              <a:latin typeface="+mn-lt"/>
              <a:ea typeface="+mn-ea"/>
            </a:endParaRPr>
          </a:p>
        </p:txBody>
      </p:sp>
      <p:sp>
        <p:nvSpPr>
          <p:cNvPr id="24" name="文本框 8"/>
          <p:cNvSpPr txBox="1">
            <a:spLocks noChangeArrowheads="1"/>
          </p:cNvSpPr>
          <p:nvPr/>
        </p:nvSpPr>
        <p:spPr bwMode="auto">
          <a:xfrm>
            <a:off x="5160963" y="3759868"/>
            <a:ext cx="2967037" cy="471283"/>
          </a:xfrm>
          <a:prstGeom prst="rect">
            <a:avLst/>
          </a:prstGeom>
          <a:noFill/>
          <a:ln w="9525">
            <a:noFill/>
            <a:miter lim="800000"/>
          </a:ln>
        </p:spPr>
        <p:txBody>
          <a:bodyPr>
            <a:spAutoFit/>
          </a:bodyPr>
          <a:lstStyle/>
          <a:p>
            <a:pPr defTabSz="914400">
              <a:lnSpc>
                <a:spcPct val="130000"/>
              </a:lnSpc>
            </a:pPr>
            <a:r>
              <a:rPr lang="zh-CN" altLang="en-US" sz="1000">
                <a:solidFill>
                  <a:schemeClr val="tx1">
                    <a:lumMod val="65000"/>
                    <a:lumOff val="35000"/>
                  </a:schemeClr>
                </a:solidFill>
                <a:latin typeface="STHeitiSC-Light"/>
                <a:ea typeface="微软雅黑" panose="020B0503020204020204" pitchFamily="34" charset="-122"/>
              </a:rPr>
              <a:t>顶部</a:t>
            </a:r>
            <a:r>
              <a:rPr lang="zh-CN" altLang="en-US" sz="1000">
                <a:solidFill>
                  <a:schemeClr val="tx1">
                    <a:lumMod val="65000"/>
                    <a:lumOff val="35000"/>
                  </a:schemeClr>
                </a:solidFill>
                <a:latin typeface="Helvetica" pitchFamily="34" charset="0"/>
                <a:ea typeface="微软雅黑" panose="020B0503020204020204" pitchFamily="34" charset="-122"/>
              </a:rPr>
              <a:t>“</a:t>
            </a:r>
            <a:r>
              <a:rPr lang="zh-CN" altLang="en-US" sz="1000">
                <a:solidFill>
                  <a:schemeClr val="tx1">
                    <a:lumMod val="65000"/>
                    <a:lumOff val="35000"/>
                  </a:schemeClr>
                </a:solidFill>
                <a:latin typeface="STHeitiSC-Light"/>
                <a:ea typeface="微软雅黑" panose="020B0503020204020204" pitchFamily="34" charset="-122"/>
              </a:rPr>
              <a:t>开始</a:t>
            </a:r>
            <a:r>
              <a:rPr lang="zh-CN" altLang="en-US" sz="1000">
                <a:solidFill>
                  <a:schemeClr val="tx1">
                    <a:lumMod val="65000"/>
                    <a:lumOff val="35000"/>
                  </a:schemeClr>
                </a:solidFill>
                <a:latin typeface="Helvetica" pitchFamily="34" charset="0"/>
                <a:ea typeface="微软雅黑" panose="020B0503020204020204" pitchFamily="34" charset="-122"/>
              </a:rPr>
              <a:t>”</a:t>
            </a:r>
            <a:r>
              <a:rPr lang="zh-CN" altLang="en-US" sz="1000">
                <a:solidFill>
                  <a:schemeClr val="tx1">
                    <a:lumMod val="65000"/>
                    <a:lumOff val="35000"/>
                  </a:schemeClr>
                </a:solidFill>
                <a:latin typeface="STHeitiSC-Light"/>
                <a:ea typeface="微软雅黑" panose="020B0503020204020204" pitchFamily="34" charset="-122"/>
              </a:rPr>
              <a:t>面板中可以对字体、字号、颜色、行距等进行修改。建议正文</a:t>
            </a:r>
            <a:r>
              <a:rPr lang="en-US" altLang="zh-CN" sz="1000">
                <a:solidFill>
                  <a:schemeClr val="tx1">
                    <a:lumMod val="65000"/>
                    <a:lumOff val="35000"/>
                  </a:schemeClr>
                </a:solidFill>
                <a:latin typeface="STHeitiSC-Light"/>
                <a:ea typeface="微软雅黑" panose="020B0503020204020204" pitchFamily="34" charset="-122"/>
              </a:rPr>
              <a:t>10</a:t>
            </a:r>
            <a:r>
              <a:rPr lang="zh-CN" altLang="en-US" sz="1000">
                <a:solidFill>
                  <a:schemeClr val="tx1">
                    <a:lumMod val="65000"/>
                    <a:lumOff val="35000"/>
                  </a:schemeClr>
                </a:solidFill>
                <a:latin typeface="STHeitiSC-Light"/>
                <a:ea typeface="微软雅黑" panose="020B0503020204020204" pitchFamily="34" charset="-122"/>
              </a:rPr>
              <a:t>号字，</a:t>
            </a:r>
            <a:r>
              <a:rPr lang="en-US" altLang="zh-CN" sz="1000">
                <a:solidFill>
                  <a:schemeClr val="tx1">
                    <a:lumMod val="65000"/>
                    <a:lumOff val="35000"/>
                  </a:schemeClr>
                </a:solidFill>
                <a:latin typeface="STHeitiSC-Light"/>
                <a:ea typeface="微软雅黑" panose="020B0503020204020204" pitchFamily="34" charset="-122"/>
              </a:rPr>
              <a:t>1.3</a:t>
            </a:r>
            <a:r>
              <a:rPr lang="zh-CN" altLang="en-US" sz="1000">
                <a:solidFill>
                  <a:schemeClr val="tx1">
                    <a:lumMod val="65000"/>
                    <a:lumOff val="35000"/>
                  </a:schemeClr>
                </a:solidFill>
                <a:latin typeface="STHeitiSC-Light"/>
                <a:ea typeface="微软雅黑" panose="020B0503020204020204" pitchFamily="34" charset="-122"/>
              </a:rPr>
              <a:t>倍字间距。</a:t>
            </a:r>
            <a:endParaRPr lang="en-US" altLang="zh-CN" sz="1000">
              <a:solidFill>
                <a:schemeClr val="tx1">
                  <a:lumMod val="65000"/>
                  <a:lumOff val="35000"/>
                </a:schemeClr>
              </a:solidFill>
              <a:latin typeface="Century Gothic" panose="020B0502020202020204"/>
              <a:ea typeface="微软雅黑" panose="020B0503020204020204" pitchFamily="34" charset="-122"/>
            </a:endParaRPr>
          </a:p>
        </p:txBody>
      </p:sp>
      <p:sp>
        <p:nvSpPr>
          <p:cNvPr id="25" name="文本框 42"/>
          <p:cNvSpPr txBox="1"/>
          <p:nvPr/>
        </p:nvSpPr>
        <p:spPr bwMode="auto">
          <a:xfrm>
            <a:off x="5160963" y="3576638"/>
            <a:ext cx="992579" cy="253916"/>
          </a:xfrm>
          <a:prstGeom prst="rect">
            <a:avLst/>
          </a:prstGeom>
          <a:noFill/>
        </p:spPr>
        <p:txBody>
          <a:bodyPr wrap="none">
            <a:spAutoFit/>
          </a:bodyPr>
          <a:lstStyle/>
          <a:p>
            <a:pPr fontAlgn="auto">
              <a:spcBef>
                <a:spcPts val="0"/>
              </a:spcBef>
              <a:spcAft>
                <a:spcPts val="0"/>
              </a:spcAft>
              <a:defRPr/>
            </a:pPr>
            <a:r>
              <a:rPr lang="zh-CN" altLang="en-US" sz="1050" b="1" dirty="0">
                <a:solidFill>
                  <a:schemeClr val="tx1">
                    <a:lumMod val="65000"/>
                    <a:lumOff val="35000"/>
                  </a:schemeClr>
                </a:solidFill>
                <a:effectLst>
                  <a:outerShdw blurRad="50800" dist="38100" dir="2700000" algn="tl" rotWithShape="0">
                    <a:prstClr val="black">
                      <a:alpha val="40000"/>
                    </a:prstClr>
                  </a:outerShdw>
                </a:effectLst>
              </a:rPr>
              <a:t>单击添加标题</a:t>
            </a:r>
            <a:endParaRPr lang="en-US" altLang="zh-CN" sz="1050" b="1" dirty="0">
              <a:solidFill>
                <a:schemeClr val="tx1">
                  <a:lumMod val="65000"/>
                  <a:lumOff val="35000"/>
                </a:schemeClr>
              </a:solidFill>
              <a:effectLst>
                <a:outerShdw blurRad="50800" dist="38100" dir="2700000" algn="tl" rotWithShape="0">
                  <a:prstClr val="black">
                    <a:alpha val="40000"/>
                  </a:prstClr>
                </a:outerShdw>
              </a:effectLst>
              <a:latin typeface="+mn-lt"/>
              <a:ea typeface="+mn-ea"/>
            </a:endParaRPr>
          </a:p>
        </p:txBody>
      </p:sp>
      <p:sp>
        <p:nvSpPr>
          <p:cNvPr id="26" name="矩形 25"/>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4400" advTm="949">
        <p14:honeycomb/>
      </p:transition>
    </mc:Choice>
    <mc:Fallback>
      <p:transition spd="slow" advTm="949">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3987800" y="1347788"/>
            <a:ext cx="1638300" cy="1412875"/>
          </a:xfrm>
          <a:prstGeom prst="hexagon">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六边形 2"/>
          <p:cNvSpPr/>
          <p:nvPr/>
        </p:nvSpPr>
        <p:spPr>
          <a:xfrm>
            <a:off x="5353050" y="595313"/>
            <a:ext cx="1638300" cy="1411287"/>
          </a:xfrm>
          <a:prstGeom prst="hexagon">
            <a:avLst/>
          </a:prstGeom>
          <a:solidFill>
            <a:srgbClr val="C919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六边形 3"/>
          <p:cNvSpPr/>
          <p:nvPr/>
        </p:nvSpPr>
        <p:spPr>
          <a:xfrm>
            <a:off x="6718300" y="1331913"/>
            <a:ext cx="1638300" cy="1412875"/>
          </a:xfrm>
          <a:prstGeom prst="hexagon">
            <a:avLst/>
          </a:prstGeom>
          <a:solidFill>
            <a:srgbClr val="C919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六边形 4"/>
          <p:cNvSpPr/>
          <p:nvPr/>
        </p:nvSpPr>
        <p:spPr>
          <a:xfrm>
            <a:off x="6718300" y="2822575"/>
            <a:ext cx="1638300" cy="1412875"/>
          </a:xfrm>
          <a:prstGeom prst="hexagon">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Freeform 183"/>
          <p:cNvSpPr/>
          <p:nvPr/>
        </p:nvSpPr>
        <p:spPr bwMode="auto">
          <a:xfrm>
            <a:off x="5424488" y="3033713"/>
            <a:ext cx="357187" cy="417512"/>
          </a:xfrm>
          <a:custGeom>
            <a:avLst/>
            <a:gdLst>
              <a:gd name="T0" fmla="*/ 104 w 208"/>
              <a:gd name="T1" fmla="*/ 0 h 243"/>
              <a:gd name="T2" fmla="*/ 128 w 208"/>
              <a:gd name="T3" fmla="*/ 3 h 243"/>
              <a:gd name="T4" fmla="*/ 150 w 208"/>
              <a:gd name="T5" fmla="*/ 11 h 243"/>
              <a:gd name="T6" fmla="*/ 170 w 208"/>
              <a:gd name="T7" fmla="*/ 24 h 243"/>
              <a:gd name="T8" fmla="*/ 186 w 208"/>
              <a:gd name="T9" fmla="*/ 41 h 243"/>
              <a:gd name="T10" fmla="*/ 198 w 208"/>
              <a:gd name="T11" fmla="*/ 62 h 243"/>
              <a:gd name="T12" fmla="*/ 205 w 208"/>
              <a:gd name="T13" fmla="*/ 86 h 243"/>
              <a:gd name="T14" fmla="*/ 208 w 208"/>
              <a:gd name="T15" fmla="*/ 113 h 243"/>
              <a:gd name="T16" fmla="*/ 205 w 208"/>
              <a:gd name="T17" fmla="*/ 141 h 243"/>
              <a:gd name="T18" fmla="*/ 198 w 208"/>
              <a:gd name="T19" fmla="*/ 168 h 243"/>
              <a:gd name="T20" fmla="*/ 186 w 208"/>
              <a:gd name="T21" fmla="*/ 191 h 243"/>
              <a:gd name="T22" fmla="*/ 170 w 208"/>
              <a:gd name="T23" fmla="*/ 212 h 243"/>
              <a:gd name="T24" fmla="*/ 150 w 208"/>
              <a:gd name="T25" fmla="*/ 228 h 243"/>
              <a:gd name="T26" fmla="*/ 128 w 208"/>
              <a:gd name="T27" fmla="*/ 239 h 243"/>
              <a:gd name="T28" fmla="*/ 104 w 208"/>
              <a:gd name="T29" fmla="*/ 243 h 243"/>
              <a:gd name="T30" fmla="*/ 80 w 208"/>
              <a:gd name="T31" fmla="*/ 239 h 243"/>
              <a:gd name="T32" fmla="*/ 58 w 208"/>
              <a:gd name="T33" fmla="*/ 228 h 243"/>
              <a:gd name="T34" fmla="*/ 39 w 208"/>
              <a:gd name="T35" fmla="*/ 212 h 243"/>
              <a:gd name="T36" fmla="*/ 22 w 208"/>
              <a:gd name="T37" fmla="*/ 191 h 243"/>
              <a:gd name="T38" fmla="*/ 10 w 208"/>
              <a:gd name="T39" fmla="*/ 168 h 243"/>
              <a:gd name="T40" fmla="*/ 2 w 208"/>
              <a:gd name="T41" fmla="*/ 141 h 243"/>
              <a:gd name="T42" fmla="*/ 0 w 208"/>
              <a:gd name="T43" fmla="*/ 113 h 243"/>
              <a:gd name="T44" fmla="*/ 2 w 208"/>
              <a:gd name="T45" fmla="*/ 86 h 243"/>
              <a:gd name="T46" fmla="*/ 10 w 208"/>
              <a:gd name="T47" fmla="*/ 62 h 243"/>
              <a:gd name="T48" fmla="*/ 22 w 208"/>
              <a:gd name="T49" fmla="*/ 41 h 243"/>
              <a:gd name="T50" fmla="*/ 39 w 208"/>
              <a:gd name="T51" fmla="*/ 24 h 243"/>
              <a:gd name="T52" fmla="*/ 58 w 208"/>
              <a:gd name="T53" fmla="*/ 11 h 243"/>
              <a:gd name="T54" fmla="*/ 80 w 208"/>
              <a:gd name="T55" fmla="*/ 3 h 243"/>
              <a:gd name="T56" fmla="*/ 104 w 208"/>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43">
                <a:moveTo>
                  <a:pt x="104" y="0"/>
                </a:moveTo>
                <a:lnTo>
                  <a:pt x="128" y="3"/>
                </a:lnTo>
                <a:lnTo>
                  <a:pt x="150" y="11"/>
                </a:lnTo>
                <a:lnTo>
                  <a:pt x="170" y="24"/>
                </a:lnTo>
                <a:lnTo>
                  <a:pt x="186" y="41"/>
                </a:lnTo>
                <a:lnTo>
                  <a:pt x="198" y="62"/>
                </a:lnTo>
                <a:lnTo>
                  <a:pt x="205" y="86"/>
                </a:lnTo>
                <a:lnTo>
                  <a:pt x="208" y="113"/>
                </a:lnTo>
                <a:lnTo>
                  <a:pt x="205" y="141"/>
                </a:lnTo>
                <a:lnTo>
                  <a:pt x="198" y="168"/>
                </a:lnTo>
                <a:lnTo>
                  <a:pt x="186" y="191"/>
                </a:lnTo>
                <a:lnTo>
                  <a:pt x="170" y="212"/>
                </a:lnTo>
                <a:lnTo>
                  <a:pt x="150" y="228"/>
                </a:lnTo>
                <a:lnTo>
                  <a:pt x="128" y="239"/>
                </a:lnTo>
                <a:lnTo>
                  <a:pt x="104" y="243"/>
                </a:lnTo>
                <a:lnTo>
                  <a:pt x="80" y="239"/>
                </a:lnTo>
                <a:lnTo>
                  <a:pt x="58" y="228"/>
                </a:lnTo>
                <a:lnTo>
                  <a:pt x="39" y="212"/>
                </a:lnTo>
                <a:lnTo>
                  <a:pt x="22" y="191"/>
                </a:lnTo>
                <a:lnTo>
                  <a:pt x="10" y="168"/>
                </a:lnTo>
                <a:lnTo>
                  <a:pt x="2" y="141"/>
                </a:lnTo>
                <a:lnTo>
                  <a:pt x="0" y="113"/>
                </a:lnTo>
                <a:lnTo>
                  <a:pt x="2" y="86"/>
                </a:lnTo>
                <a:lnTo>
                  <a:pt x="10" y="62"/>
                </a:lnTo>
                <a:lnTo>
                  <a:pt x="22" y="41"/>
                </a:lnTo>
                <a:lnTo>
                  <a:pt x="39" y="24"/>
                </a:lnTo>
                <a:lnTo>
                  <a:pt x="58" y="11"/>
                </a:lnTo>
                <a:lnTo>
                  <a:pt x="80" y="3"/>
                </a:lnTo>
                <a:lnTo>
                  <a:pt x="104" y="0"/>
                </a:lnTo>
                <a:close/>
              </a:path>
            </a:pathLst>
          </a:custGeom>
          <a:solidFill>
            <a:schemeClr val="accent5">
              <a:lumMod val="20000"/>
              <a:lumOff val="80000"/>
            </a:schemeClr>
          </a:solidFill>
          <a:ln w="0">
            <a:noFill/>
            <a:prstDash val="solid"/>
            <a:round/>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zh-CN" altLang="en-US">
              <a:latin typeface="+mn-lt"/>
              <a:ea typeface="+mn-ea"/>
            </a:endParaRPr>
          </a:p>
        </p:txBody>
      </p:sp>
      <p:sp>
        <p:nvSpPr>
          <p:cNvPr id="7" name="Freeform 184"/>
          <p:cNvSpPr/>
          <p:nvPr/>
        </p:nvSpPr>
        <p:spPr bwMode="auto">
          <a:xfrm>
            <a:off x="5197475" y="3484563"/>
            <a:ext cx="811213" cy="401637"/>
          </a:xfrm>
          <a:custGeom>
            <a:avLst/>
            <a:gdLst>
              <a:gd name="T0" fmla="*/ 169 w 472"/>
              <a:gd name="T1" fmla="*/ 0 h 234"/>
              <a:gd name="T2" fmla="*/ 235 w 472"/>
              <a:gd name="T3" fmla="*/ 197 h 234"/>
              <a:gd name="T4" fmla="*/ 303 w 472"/>
              <a:gd name="T5" fmla="*/ 0 h 234"/>
              <a:gd name="T6" fmla="*/ 335 w 472"/>
              <a:gd name="T7" fmla="*/ 2 h 234"/>
              <a:gd name="T8" fmla="*/ 363 w 472"/>
              <a:gd name="T9" fmla="*/ 11 h 234"/>
              <a:gd name="T10" fmla="*/ 388 w 472"/>
              <a:gd name="T11" fmla="*/ 26 h 234"/>
              <a:gd name="T12" fmla="*/ 410 w 472"/>
              <a:gd name="T13" fmla="*/ 44 h 234"/>
              <a:gd name="T14" fmla="*/ 429 w 472"/>
              <a:gd name="T15" fmla="*/ 68 h 234"/>
              <a:gd name="T16" fmla="*/ 444 w 472"/>
              <a:gd name="T17" fmla="*/ 96 h 234"/>
              <a:gd name="T18" fmla="*/ 456 w 472"/>
              <a:gd name="T19" fmla="*/ 126 h 234"/>
              <a:gd name="T20" fmla="*/ 465 w 472"/>
              <a:gd name="T21" fmla="*/ 161 h 234"/>
              <a:gd name="T22" fmla="*/ 471 w 472"/>
              <a:gd name="T23" fmla="*/ 196 h 234"/>
              <a:gd name="T24" fmla="*/ 472 w 472"/>
              <a:gd name="T25" fmla="*/ 234 h 234"/>
              <a:gd name="T26" fmla="*/ 0 w 472"/>
              <a:gd name="T27" fmla="*/ 234 h 234"/>
              <a:gd name="T28" fmla="*/ 2 w 472"/>
              <a:gd name="T29" fmla="*/ 196 h 234"/>
              <a:gd name="T30" fmla="*/ 8 w 472"/>
              <a:gd name="T31" fmla="*/ 161 h 234"/>
              <a:gd name="T32" fmla="*/ 16 w 472"/>
              <a:gd name="T33" fmla="*/ 126 h 234"/>
              <a:gd name="T34" fmla="*/ 29 w 472"/>
              <a:gd name="T35" fmla="*/ 96 h 234"/>
              <a:gd name="T36" fmla="*/ 43 w 472"/>
              <a:gd name="T37" fmla="*/ 68 h 234"/>
              <a:gd name="T38" fmla="*/ 63 w 472"/>
              <a:gd name="T39" fmla="*/ 44 h 234"/>
              <a:gd name="T40" fmla="*/ 84 w 472"/>
              <a:gd name="T41" fmla="*/ 26 h 234"/>
              <a:gd name="T42" fmla="*/ 109 w 472"/>
              <a:gd name="T43" fmla="*/ 11 h 234"/>
              <a:gd name="T44" fmla="*/ 138 w 472"/>
              <a:gd name="T45" fmla="*/ 2 h 234"/>
              <a:gd name="T46" fmla="*/ 169 w 472"/>
              <a:gd name="T4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2" h="234">
                <a:moveTo>
                  <a:pt x="169" y="0"/>
                </a:moveTo>
                <a:lnTo>
                  <a:pt x="235" y="197"/>
                </a:lnTo>
                <a:lnTo>
                  <a:pt x="303" y="0"/>
                </a:lnTo>
                <a:lnTo>
                  <a:pt x="335" y="2"/>
                </a:lnTo>
                <a:lnTo>
                  <a:pt x="363" y="11"/>
                </a:lnTo>
                <a:lnTo>
                  <a:pt x="388" y="26"/>
                </a:lnTo>
                <a:lnTo>
                  <a:pt x="410" y="44"/>
                </a:lnTo>
                <a:lnTo>
                  <a:pt x="429" y="68"/>
                </a:lnTo>
                <a:lnTo>
                  <a:pt x="444" y="96"/>
                </a:lnTo>
                <a:lnTo>
                  <a:pt x="456" y="126"/>
                </a:lnTo>
                <a:lnTo>
                  <a:pt x="465" y="161"/>
                </a:lnTo>
                <a:lnTo>
                  <a:pt x="471" y="196"/>
                </a:lnTo>
                <a:lnTo>
                  <a:pt x="472" y="234"/>
                </a:lnTo>
                <a:lnTo>
                  <a:pt x="0" y="234"/>
                </a:lnTo>
                <a:lnTo>
                  <a:pt x="2" y="196"/>
                </a:lnTo>
                <a:lnTo>
                  <a:pt x="8" y="161"/>
                </a:lnTo>
                <a:lnTo>
                  <a:pt x="16" y="126"/>
                </a:lnTo>
                <a:lnTo>
                  <a:pt x="29" y="96"/>
                </a:lnTo>
                <a:lnTo>
                  <a:pt x="43" y="68"/>
                </a:lnTo>
                <a:lnTo>
                  <a:pt x="63" y="44"/>
                </a:lnTo>
                <a:lnTo>
                  <a:pt x="84" y="26"/>
                </a:lnTo>
                <a:lnTo>
                  <a:pt x="109" y="11"/>
                </a:lnTo>
                <a:lnTo>
                  <a:pt x="138" y="2"/>
                </a:lnTo>
                <a:lnTo>
                  <a:pt x="169" y="0"/>
                </a:lnTo>
                <a:close/>
              </a:path>
            </a:pathLst>
          </a:custGeom>
          <a:solidFill>
            <a:schemeClr val="accent5">
              <a:lumMod val="20000"/>
              <a:lumOff val="80000"/>
            </a:schemeClr>
          </a:solidFill>
          <a:ln w="0">
            <a:noFill/>
            <a:prstDash val="solid"/>
            <a:round/>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zh-CN" altLang="en-US">
              <a:latin typeface="+mn-lt"/>
              <a:ea typeface="+mn-ea"/>
            </a:endParaRPr>
          </a:p>
        </p:txBody>
      </p:sp>
      <p:sp>
        <p:nvSpPr>
          <p:cNvPr id="8" name="Freeform 185"/>
          <p:cNvSpPr/>
          <p:nvPr/>
        </p:nvSpPr>
        <p:spPr bwMode="auto">
          <a:xfrm>
            <a:off x="5541963" y="3481388"/>
            <a:ext cx="122237" cy="255587"/>
          </a:xfrm>
          <a:custGeom>
            <a:avLst/>
            <a:gdLst>
              <a:gd name="T0" fmla="*/ 36 w 72"/>
              <a:gd name="T1" fmla="*/ 0 h 149"/>
              <a:gd name="T2" fmla="*/ 72 w 72"/>
              <a:gd name="T3" fmla="*/ 37 h 149"/>
              <a:gd name="T4" fmla="*/ 36 w 72"/>
              <a:gd name="T5" fmla="*/ 149 h 149"/>
              <a:gd name="T6" fmla="*/ 0 w 72"/>
              <a:gd name="T7" fmla="*/ 37 h 149"/>
              <a:gd name="T8" fmla="*/ 36 w 72"/>
              <a:gd name="T9" fmla="*/ 0 h 149"/>
            </a:gdLst>
            <a:ahLst/>
            <a:cxnLst>
              <a:cxn ang="0">
                <a:pos x="T0" y="T1"/>
              </a:cxn>
              <a:cxn ang="0">
                <a:pos x="T2" y="T3"/>
              </a:cxn>
              <a:cxn ang="0">
                <a:pos x="T4" y="T5"/>
              </a:cxn>
              <a:cxn ang="0">
                <a:pos x="T6" y="T7"/>
              </a:cxn>
              <a:cxn ang="0">
                <a:pos x="T8" y="T9"/>
              </a:cxn>
            </a:cxnLst>
            <a:rect l="0" t="0" r="r" b="b"/>
            <a:pathLst>
              <a:path w="72" h="149">
                <a:moveTo>
                  <a:pt x="36" y="0"/>
                </a:moveTo>
                <a:lnTo>
                  <a:pt x="72" y="37"/>
                </a:lnTo>
                <a:lnTo>
                  <a:pt x="36" y="149"/>
                </a:lnTo>
                <a:lnTo>
                  <a:pt x="0" y="37"/>
                </a:lnTo>
                <a:lnTo>
                  <a:pt x="36" y="0"/>
                </a:lnTo>
                <a:close/>
              </a:path>
            </a:pathLst>
          </a:custGeom>
          <a:solidFill>
            <a:schemeClr val="accent5">
              <a:lumMod val="20000"/>
              <a:lumOff val="80000"/>
            </a:schemeClr>
          </a:solidFill>
          <a:ln w="0">
            <a:noFill/>
            <a:prstDash val="solid"/>
            <a:round/>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zh-CN" altLang="en-US">
              <a:latin typeface="+mn-lt"/>
              <a:ea typeface="+mn-ea"/>
            </a:endParaRPr>
          </a:p>
        </p:txBody>
      </p:sp>
      <p:sp>
        <p:nvSpPr>
          <p:cNvPr id="9" name="Freeform 186"/>
          <p:cNvSpPr/>
          <p:nvPr/>
        </p:nvSpPr>
        <p:spPr bwMode="auto">
          <a:xfrm>
            <a:off x="5746750" y="2368550"/>
            <a:ext cx="919163" cy="842963"/>
          </a:xfrm>
          <a:custGeom>
            <a:avLst/>
            <a:gdLst>
              <a:gd name="T0" fmla="*/ 197 w 392"/>
              <a:gd name="T1" fmla="*/ 0 h 360"/>
              <a:gd name="T2" fmla="*/ 237 w 392"/>
              <a:gd name="T3" fmla="*/ 4 h 360"/>
              <a:gd name="T4" fmla="*/ 272 w 392"/>
              <a:gd name="T5" fmla="*/ 11 h 360"/>
              <a:gd name="T6" fmla="*/ 306 w 392"/>
              <a:gd name="T7" fmla="*/ 24 h 360"/>
              <a:gd name="T8" fmla="*/ 334 w 392"/>
              <a:gd name="T9" fmla="*/ 40 h 360"/>
              <a:gd name="T10" fmla="*/ 359 w 392"/>
              <a:gd name="T11" fmla="*/ 59 h 360"/>
              <a:gd name="T12" fmla="*/ 376 w 392"/>
              <a:gd name="T13" fmla="*/ 82 h 360"/>
              <a:gd name="T14" fmla="*/ 388 w 392"/>
              <a:gd name="T15" fmla="*/ 106 h 360"/>
              <a:gd name="T16" fmla="*/ 392 w 392"/>
              <a:gd name="T17" fmla="*/ 133 h 360"/>
              <a:gd name="T18" fmla="*/ 388 w 392"/>
              <a:gd name="T19" fmla="*/ 156 h 360"/>
              <a:gd name="T20" fmla="*/ 378 w 392"/>
              <a:gd name="T21" fmla="*/ 178 h 360"/>
              <a:gd name="T22" fmla="*/ 362 w 392"/>
              <a:gd name="T23" fmla="*/ 197 h 360"/>
              <a:gd name="T24" fmla="*/ 341 w 392"/>
              <a:gd name="T25" fmla="*/ 214 h 360"/>
              <a:gd name="T26" fmla="*/ 314 w 392"/>
              <a:gd name="T27" fmla="*/ 228 h 360"/>
              <a:gd name="T28" fmla="*/ 284 w 392"/>
              <a:gd name="T29" fmla="*/ 240 h 360"/>
              <a:gd name="T30" fmla="*/ 250 w 392"/>
              <a:gd name="T31" fmla="*/ 248 h 360"/>
              <a:gd name="T32" fmla="*/ 214 w 392"/>
              <a:gd name="T33" fmla="*/ 253 h 360"/>
              <a:gd name="T34" fmla="*/ 174 w 392"/>
              <a:gd name="T35" fmla="*/ 255 h 360"/>
              <a:gd name="T36" fmla="*/ 167 w 392"/>
              <a:gd name="T37" fmla="*/ 263 h 360"/>
              <a:gd name="T38" fmla="*/ 156 w 392"/>
              <a:gd name="T39" fmla="*/ 273 h 360"/>
              <a:gd name="T40" fmla="*/ 144 w 392"/>
              <a:gd name="T41" fmla="*/ 286 h 360"/>
              <a:gd name="T42" fmla="*/ 131 w 392"/>
              <a:gd name="T43" fmla="*/ 302 h 360"/>
              <a:gd name="T44" fmla="*/ 116 w 392"/>
              <a:gd name="T45" fmla="*/ 319 h 360"/>
              <a:gd name="T46" fmla="*/ 103 w 392"/>
              <a:gd name="T47" fmla="*/ 335 h 360"/>
              <a:gd name="T48" fmla="*/ 91 w 392"/>
              <a:gd name="T49" fmla="*/ 348 h 360"/>
              <a:gd name="T50" fmla="*/ 79 w 392"/>
              <a:gd name="T51" fmla="*/ 360 h 360"/>
              <a:gd name="T52" fmla="*/ 79 w 392"/>
              <a:gd name="T53" fmla="*/ 331 h 360"/>
              <a:gd name="T54" fmla="*/ 79 w 392"/>
              <a:gd name="T55" fmla="*/ 298 h 360"/>
              <a:gd name="T56" fmla="*/ 79 w 392"/>
              <a:gd name="T57" fmla="*/ 267 h 360"/>
              <a:gd name="T58" fmla="*/ 77 w 392"/>
              <a:gd name="T59" fmla="*/ 238 h 360"/>
              <a:gd name="T60" fmla="*/ 50 w 392"/>
              <a:gd name="T61" fmla="*/ 222 h 360"/>
              <a:gd name="T62" fmla="*/ 31 w 392"/>
              <a:gd name="T63" fmla="*/ 202 h 360"/>
              <a:gd name="T64" fmla="*/ 15 w 392"/>
              <a:gd name="T65" fmla="*/ 181 h 360"/>
              <a:gd name="T66" fmla="*/ 4 w 392"/>
              <a:gd name="T67" fmla="*/ 158 h 360"/>
              <a:gd name="T68" fmla="*/ 0 w 392"/>
              <a:gd name="T69" fmla="*/ 133 h 360"/>
              <a:gd name="T70" fmla="*/ 4 w 392"/>
              <a:gd name="T71" fmla="*/ 106 h 360"/>
              <a:gd name="T72" fmla="*/ 16 w 392"/>
              <a:gd name="T73" fmla="*/ 82 h 360"/>
              <a:gd name="T74" fmla="*/ 35 w 392"/>
              <a:gd name="T75" fmla="*/ 59 h 360"/>
              <a:gd name="T76" fmla="*/ 58 w 392"/>
              <a:gd name="T77" fmla="*/ 40 h 360"/>
              <a:gd name="T78" fmla="*/ 87 w 392"/>
              <a:gd name="T79" fmla="*/ 24 h 360"/>
              <a:gd name="T80" fmla="*/ 120 w 392"/>
              <a:gd name="T81" fmla="*/ 11 h 360"/>
              <a:gd name="T82" fmla="*/ 157 w 392"/>
              <a:gd name="T83" fmla="*/ 4 h 360"/>
              <a:gd name="T84" fmla="*/ 197 w 392"/>
              <a:gd name="T8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2" h="360">
                <a:moveTo>
                  <a:pt x="197" y="0"/>
                </a:moveTo>
                <a:lnTo>
                  <a:pt x="237" y="4"/>
                </a:lnTo>
                <a:lnTo>
                  <a:pt x="272" y="11"/>
                </a:lnTo>
                <a:lnTo>
                  <a:pt x="306" y="24"/>
                </a:lnTo>
                <a:lnTo>
                  <a:pt x="334" y="40"/>
                </a:lnTo>
                <a:lnTo>
                  <a:pt x="359" y="59"/>
                </a:lnTo>
                <a:lnTo>
                  <a:pt x="376" y="82"/>
                </a:lnTo>
                <a:lnTo>
                  <a:pt x="388" y="106"/>
                </a:lnTo>
                <a:lnTo>
                  <a:pt x="392" y="133"/>
                </a:lnTo>
                <a:lnTo>
                  <a:pt x="388" y="156"/>
                </a:lnTo>
                <a:lnTo>
                  <a:pt x="378" y="178"/>
                </a:lnTo>
                <a:lnTo>
                  <a:pt x="362" y="197"/>
                </a:lnTo>
                <a:lnTo>
                  <a:pt x="341" y="214"/>
                </a:lnTo>
                <a:lnTo>
                  <a:pt x="314" y="228"/>
                </a:lnTo>
                <a:lnTo>
                  <a:pt x="284" y="240"/>
                </a:lnTo>
                <a:lnTo>
                  <a:pt x="250" y="248"/>
                </a:lnTo>
                <a:lnTo>
                  <a:pt x="214" y="253"/>
                </a:lnTo>
                <a:lnTo>
                  <a:pt x="174" y="255"/>
                </a:lnTo>
                <a:lnTo>
                  <a:pt x="167" y="263"/>
                </a:lnTo>
                <a:lnTo>
                  <a:pt x="156" y="273"/>
                </a:lnTo>
                <a:lnTo>
                  <a:pt x="144" y="286"/>
                </a:lnTo>
                <a:lnTo>
                  <a:pt x="131" y="302"/>
                </a:lnTo>
                <a:lnTo>
                  <a:pt x="116" y="319"/>
                </a:lnTo>
                <a:lnTo>
                  <a:pt x="103" y="335"/>
                </a:lnTo>
                <a:lnTo>
                  <a:pt x="91" y="348"/>
                </a:lnTo>
                <a:lnTo>
                  <a:pt x="79" y="360"/>
                </a:lnTo>
                <a:lnTo>
                  <a:pt x="79" y="331"/>
                </a:lnTo>
                <a:lnTo>
                  <a:pt x="79" y="298"/>
                </a:lnTo>
                <a:lnTo>
                  <a:pt x="79" y="267"/>
                </a:lnTo>
                <a:lnTo>
                  <a:pt x="77" y="238"/>
                </a:lnTo>
                <a:lnTo>
                  <a:pt x="50" y="222"/>
                </a:lnTo>
                <a:lnTo>
                  <a:pt x="31" y="202"/>
                </a:lnTo>
                <a:lnTo>
                  <a:pt x="15" y="181"/>
                </a:lnTo>
                <a:lnTo>
                  <a:pt x="4" y="158"/>
                </a:lnTo>
                <a:lnTo>
                  <a:pt x="0" y="133"/>
                </a:lnTo>
                <a:lnTo>
                  <a:pt x="4" y="106"/>
                </a:lnTo>
                <a:lnTo>
                  <a:pt x="16" y="82"/>
                </a:lnTo>
                <a:lnTo>
                  <a:pt x="35" y="59"/>
                </a:lnTo>
                <a:lnTo>
                  <a:pt x="58" y="40"/>
                </a:lnTo>
                <a:lnTo>
                  <a:pt x="87" y="24"/>
                </a:lnTo>
                <a:lnTo>
                  <a:pt x="120" y="11"/>
                </a:lnTo>
                <a:lnTo>
                  <a:pt x="157" y="4"/>
                </a:lnTo>
                <a:lnTo>
                  <a:pt x="197" y="0"/>
                </a:lnTo>
                <a:close/>
              </a:path>
            </a:pathLst>
          </a:custGeom>
          <a:solidFill>
            <a:schemeClr val="accent2"/>
          </a:solidFill>
          <a:ln w="0">
            <a:noFill/>
            <a:prstDash val="solid"/>
            <a:round/>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zh-CN" altLang="en-US">
              <a:latin typeface="+mn-lt"/>
              <a:ea typeface="+mn-ea"/>
            </a:endParaRPr>
          </a:p>
        </p:txBody>
      </p:sp>
      <p:sp>
        <p:nvSpPr>
          <p:cNvPr id="10" name="Freeform 187"/>
          <p:cNvSpPr/>
          <p:nvPr/>
        </p:nvSpPr>
        <p:spPr bwMode="auto">
          <a:xfrm>
            <a:off x="6081713" y="2478088"/>
            <a:ext cx="242887" cy="252412"/>
          </a:xfrm>
          <a:custGeom>
            <a:avLst/>
            <a:gdLst>
              <a:gd name="T0" fmla="*/ 63 w 123"/>
              <a:gd name="T1" fmla="*/ 0 h 128"/>
              <a:gd name="T2" fmla="*/ 79 w 123"/>
              <a:gd name="T3" fmla="*/ 2 h 128"/>
              <a:gd name="T4" fmla="*/ 94 w 123"/>
              <a:gd name="T5" fmla="*/ 7 h 128"/>
              <a:gd name="T6" fmla="*/ 105 w 123"/>
              <a:gd name="T7" fmla="*/ 15 h 128"/>
              <a:gd name="T8" fmla="*/ 115 w 123"/>
              <a:gd name="T9" fmla="*/ 25 h 128"/>
              <a:gd name="T10" fmla="*/ 121 w 123"/>
              <a:gd name="T11" fmla="*/ 39 h 128"/>
              <a:gd name="T12" fmla="*/ 123 w 123"/>
              <a:gd name="T13" fmla="*/ 52 h 128"/>
              <a:gd name="T14" fmla="*/ 120 w 123"/>
              <a:gd name="T15" fmla="*/ 69 h 128"/>
              <a:gd name="T16" fmla="*/ 111 w 123"/>
              <a:gd name="T17" fmla="*/ 85 h 128"/>
              <a:gd name="T18" fmla="*/ 95 w 123"/>
              <a:gd name="T19" fmla="*/ 98 h 128"/>
              <a:gd name="T20" fmla="*/ 88 w 123"/>
              <a:gd name="T21" fmla="*/ 102 h 128"/>
              <a:gd name="T22" fmla="*/ 84 w 123"/>
              <a:gd name="T23" fmla="*/ 106 h 128"/>
              <a:gd name="T24" fmla="*/ 82 w 123"/>
              <a:gd name="T25" fmla="*/ 109 h 128"/>
              <a:gd name="T26" fmla="*/ 79 w 123"/>
              <a:gd name="T27" fmla="*/ 111 h 128"/>
              <a:gd name="T28" fmla="*/ 78 w 123"/>
              <a:gd name="T29" fmla="*/ 115 h 128"/>
              <a:gd name="T30" fmla="*/ 76 w 123"/>
              <a:gd name="T31" fmla="*/ 120 h 128"/>
              <a:gd name="T32" fmla="*/ 76 w 123"/>
              <a:gd name="T33" fmla="*/ 128 h 128"/>
              <a:gd name="T34" fmla="*/ 43 w 123"/>
              <a:gd name="T35" fmla="*/ 128 h 128"/>
              <a:gd name="T36" fmla="*/ 43 w 123"/>
              <a:gd name="T37" fmla="*/ 123 h 128"/>
              <a:gd name="T38" fmla="*/ 45 w 123"/>
              <a:gd name="T39" fmla="*/ 105 h 128"/>
              <a:gd name="T40" fmla="*/ 47 w 123"/>
              <a:gd name="T41" fmla="*/ 94 h 128"/>
              <a:gd name="T42" fmla="*/ 50 w 123"/>
              <a:gd name="T43" fmla="*/ 91 h 128"/>
              <a:gd name="T44" fmla="*/ 54 w 123"/>
              <a:gd name="T45" fmla="*/ 86 h 128"/>
              <a:gd name="T46" fmla="*/ 59 w 123"/>
              <a:gd name="T47" fmla="*/ 82 h 128"/>
              <a:gd name="T48" fmla="*/ 67 w 123"/>
              <a:gd name="T49" fmla="*/ 77 h 128"/>
              <a:gd name="T50" fmla="*/ 71 w 123"/>
              <a:gd name="T51" fmla="*/ 73 h 128"/>
              <a:gd name="T52" fmla="*/ 75 w 123"/>
              <a:gd name="T53" fmla="*/ 69 h 128"/>
              <a:gd name="T54" fmla="*/ 78 w 123"/>
              <a:gd name="T55" fmla="*/ 65 h 128"/>
              <a:gd name="T56" fmla="*/ 80 w 123"/>
              <a:gd name="T57" fmla="*/ 61 h 128"/>
              <a:gd name="T58" fmla="*/ 80 w 123"/>
              <a:gd name="T59" fmla="*/ 57 h 128"/>
              <a:gd name="T60" fmla="*/ 82 w 123"/>
              <a:gd name="T61" fmla="*/ 53 h 128"/>
              <a:gd name="T62" fmla="*/ 80 w 123"/>
              <a:gd name="T63" fmla="*/ 46 h 128"/>
              <a:gd name="T64" fmla="*/ 79 w 123"/>
              <a:gd name="T65" fmla="*/ 41 h 128"/>
              <a:gd name="T66" fmla="*/ 75 w 123"/>
              <a:gd name="T67" fmla="*/ 37 h 128"/>
              <a:gd name="T68" fmla="*/ 71 w 123"/>
              <a:gd name="T69" fmla="*/ 35 h 128"/>
              <a:gd name="T70" fmla="*/ 66 w 123"/>
              <a:gd name="T71" fmla="*/ 33 h 128"/>
              <a:gd name="T72" fmla="*/ 61 w 123"/>
              <a:gd name="T73" fmla="*/ 32 h 128"/>
              <a:gd name="T74" fmla="*/ 50 w 123"/>
              <a:gd name="T75" fmla="*/ 35 h 128"/>
              <a:gd name="T76" fmla="*/ 43 w 123"/>
              <a:gd name="T77" fmla="*/ 40 h 128"/>
              <a:gd name="T78" fmla="*/ 38 w 123"/>
              <a:gd name="T79" fmla="*/ 50 h 128"/>
              <a:gd name="T80" fmla="*/ 36 w 123"/>
              <a:gd name="T81" fmla="*/ 64 h 128"/>
              <a:gd name="T82" fmla="*/ 0 w 123"/>
              <a:gd name="T83" fmla="*/ 60 h 128"/>
              <a:gd name="T84" fmla="*/ 4 w 123"/>
              <a:gd name="T85" fmla="*/ 41 h 128"/>
              <a:gd name="T86" fmla="*/ 12 w 123"/>
              <a:gd name="T87" fmla="*/ 27 h 128"/>
              <a:gd name="T88" fmla="*/ 21 w 123"/>
              <a:gd name="T89" fmla="*/ 15 h 128"/>
              <a:gd name="T90" fmla="*/ 33 w 123"/>
              <a:gd name="T91" fmla="*/ 7 h 128"/>
              <a:gd name="T92" fmla="*/ 47 w 123"/>
              <a:gd name="T93" fmla="*/ 2 h 128"/>
              <a:gd name="T94" fmla="*/ 63 w 123"/>
              <a:gd name="T9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28">
                <a:moveTo>
                  <a:pt x="63" y="0"/>
                </a:moveTo>
                <a:lnTo>
                  <a:pt x="79" y="2"/>
                </a:lnTo>
                <a:lnTo>
                  <a:pt x="94" y="7"/>
                </a:lnTo>
                <a:lnTo>
                  <a:pt x="105" y="15"/>
                </a:lnTo>
                <a:lnTo>
                  <a:pt x="115" y="25"/>
                </a:lnTo>
                <a:lnTo>
                  <a:pt x="121" y="39"/>
                </a:lnTo>
                <a:lnTo>
                  <a:pt x="123" y="52"/>
                </a:lnTo>
                <a:lnTo>
                  <a:pt x="120" y="69"/>
                </a:lnTo>
                <a:lnTo>
                  <a:pt x="111" y="85"/>
                </a:lnTo>
                <a:lnTo>
                  <a:pt x="95" y="98"/>
                </a:lnTo>
                <a:lnTo>
                  <a:pt x="88" y="102"/>
                </a:lnTo>
                <a:lnTo>
                  <a:pt x="84" y="106"/>
                </a:lnTo>
                <a:lnTo>
                  <a:pt x="82" y="109"/>
                </a:lnTo>
                <a:lnTo>
                  <a:pt x="79" y="111"/>
                </a:lnTo>
                <a:lnTo>
                  <a:pt x="78" y="115"/>
                </a:lnTo>
                <a:lnTo>
                  <a:pt x="76" y="120"/>
                </a:lnTo>
                <a:lnTo>
                  <a:pt x="76" y="128"/>
                </a:lnTo>
                <a:lnTo>
                  <a:pt x="43" y="128"/>
                </a:lnTo>
                <a:lnTo>
                  <a:pt x="43" y="123"/>
                </a:lnTo>
                <a:lnTo>
                  <a:pt x="45" y="105"/>
                </a:lnTo>
                <a:lnTo>
                  <a:pt x="47" y="94"/>
                </a:lnTo>
                <a:lnTo>
                  <a:pt x="50" y="91"/>
                </a:lnTo>
                <a:lnTo>
                  <a:pt x="54" y="86"/>
                </a:lnTo>
                <a:lnTo>
                  <a:pt x="59" y="82"/>
                </a:lnTo>
                <a:lnTo>
                  <a:pt x="67" y="77"/>
                </a:lnTo>
                <a:lnTo>
                  <a:pt x="71" y="73"/>
                </a:lnTo>
                <a:lnTo>
                  <a:pt x="75" y="69"/>
                </a:lnTo>
                <a:lnTo>
                  <a:pt x="78" y="65"/>
                </a:lnTo>
                <a:lnTo>
                  <a:pt x="80" y="61"/>
                </a:lnTo>
                <a:lnTo>
                  <a:pt x="80" y="57"/>
                </a:lnTo>
                <a:lnTo>
                  <a:pt x="82" y="53"/>
                </a:lnTo>
                <a:lnTo>
                  <a:pt x="80" y="46"/>
                </a:lnTo>
                <a:lnTo>
                  <a:pt x="79" y="41"/>
                </a:lnTo>
                <a:lnTo>
                  <a:pt x="75" y="37"/>
                </a:lnTo>
                <a:lnTo>
                  <a:pt x="71" y="35"/>
                </a:lnTo>
                <a:lnTo>
                  <a:pt x="66" y="33"/>
                </a:lnTo>
                <a:lnTo>
                  <a:pt x="61" y="32"/>
                </a:lnTo>
                <a:lnTo>
                  <a:pt x="50" y="35"/>
                </a:lnTo>
                <a:lnTo>
                  <a:pt x="43" y="40"/>
                </a:lnTo>
                <a:lnTo>
                  <a:pt x="38" y="50"/>
                </a:lnTo>
                <a:lnTo>
                  <a:pt x="36" y="64"/>
                </a:lnTo>
                <a:lnTo>
                  <a:pt x="0" y="60"/>
                </a:lnTo>
                <a:lnTo>
                  <a:pt x="4" y="41"/>
                </a:lnTo>
                <a:lnTo>
                  <a:pt x="12" y="27"/>
                </a:lnTo>
                <a:lnTo>
                  <a:pt x="21" y="15"/>
                </a:lnTo>
                <a:lnTo>
                  <a:pt x="33" y="7"/>
                </a:lnTo>
                <a:lnTo>
                  <a:pt x="47" y="2"/>
                </a:lnTo>
                <a:lnTo>
                  <a:pt x="63" y="0"/>
                </a:lnTo>
                <a:close/>
              </a:path>
            </a:pathLst>
          </a:custGeom>
          <a:solidFill>
            <a:schemeClr val="accent5">
              <a:lumMod val="20000"/>
              <a:lumOff val="80000"/>
            </a:schemeClr>
          </a:solidFill>
          <a:ln w="0">
            <a:noFill/>
            <a:prstDash val="solid"/>
            <a:round/>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zh-CN" altLang="en-US">
              <a:latin typeface="+mn-lt"/>
              <a:ea typeface="+mn-ea"/>
            </a:endParaRPr>
          </a:p>
        </p:txBody>
      </p:sp>
      <p:sp>
        <p:nvSpPr>
          <p:cNvPr id="11" name="Rectangle 188"/>
          <p:cNvSpPr>
            <a:spLocks noChangeArrowheads="1"/>
          </p:cNvSpPr>
          <p:nvPr/>
        </p:nvSpPr>
        <p:spPr bwMode="auto">
          <a:xfrm>
            <a:off x="6165850" y="2754313"/>
            <a:ext cx="79375" cy="74612"/>
          </a:xfrm>
          <a:prstGeom prst="rect">
            <a:avLst/>
          </a:prstGeom>
          <a:solidFill>
            <a:schemeClr val="bg1"/>
          </a:solidFill>
          <a:ln w="0">
            <a:noFill/>
            <a:prstDash val="solid"/>
            <a:miter lim="800000"/>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zh-CN" altLang="en-US">
              <a:latin typeface="+mn-lt"/>
              <a:ea typeface="+mn-ea"/>
            </a:endParaRPr>
          </a:p>
        </p:txBody>
      </p:sp>
      <p:sp>
        <p:nvSpPr>
          <p:cNvPr id="12" name="Freeform 113"/>
          <p:cNvSpPr>
            <a:spLocks noChangeAspect="1"/>
          </p:cNvSpPr>
          <p:nvPr/>
        </p:nvSpPr>
        <p:spPr bwMode="auto">
          <a:xfrm>
            <a:off x="7319963" y="1577975"/>
            <a:ext cx="434975" cy="388938"/>
          </a:xfrm>
          <a:custGeom>
            <a:avLst/>
            <a:gdLst>
              <a:gd name="T0" fmla="*/ 226153 w 173"/>
              <a:gd name="T1" fmla="*/ 0 h 153"/>
              <a:gd name="T2" fmla="*/ 301537 w 173"/>
              <a:gd name="T3" fmla="*/ 5088 h 153"/>
              <a:gd name="T4" fmla="*/ 356819 w 173"/>
              <a:gd name="T5" fmla="*/ 27983 h 153"/>
              <a:gd name="T6" fmla="*/ 399537 w 173"/>
              <a:gd name="T7" fmla="*/ 63599 h 153"/>
              <a:gd name="T8" fmla="*/ 424665 w 173"/>
              <a:gd name="T9" fmla="*/ 114478 h 153"/>
              <a:gd name="T10" fmla="*/ 434716 w 173"/>
              <a:gd name="T11" fmla="*/ 165357 h 153"/>
              <a:gd name="T12" fmla="*/ 424665 w 173"/>
              <a:gd name="T13" fmla="*/ 218779 h 153"/>
              <a:gd name="T14" fmla="*/ 399537 w 173"/>
              <a:gd name="T15" fmla="*/ 264571 h 153"/>
              <a:gd name="T16" fmla="*/ 356819 w 173"/>
              <a:gd name="T17" fmla="*/ 300186 h 153"/>
              <a:gd name="T18" fmla="*/ 301537 w 173"/>
              <a:gd name="T19" fmla="*/ 323081 h 153"/>
              <a:gd name="T20" fmla="*/ 226153 w 173"/>
              <a:gd name="T21" fmla="*/ 333257 h 153"/>
              <a:gd name="T22" fmla="*/ 208563 w 173"/>
              <a:gd name="T23" fmla="*/ 328169 h 153"/>
              <a:gd name="T24" fmla="*/ 183435 w 173"/>
              <a:gd name="T25" fmla="*/ 323081 h 153"/>
              <a:gd name="T26" fmla="*/ 143230 w 173"/>
              <a:gd name="T27" fmla="*/ 358697 h 153"/>
              <a:gd name="T28" fmla="*/ 103025 w 173"/>
              <a:gd name="T29" fmla="*/ 379048 h 153"/>
              <a:gd name="T30" fmla="*/ 70359 w 173"/>
              <a:gd name="T31" fmla="*/ 384136 h 153"/>
              <a:gd name="T32" fmla="*/ 40205 w 173"/>
              <a:gd name="T33" fmla="*/ 389224 h 153"/>
              <a:gd name="T34" fmla="*/ 30154 w 173"/>
              <a:gd name="T35" fmla="*/ 384136 h 153"/>
              <a:gd name="T36" fmla="*/ 70359 w 173"/>
              <a:gd name="T37" fmla="*/ 358697 h 153"/>
              <a:gd name="T38" fmla="*/ 87948 w 173"/>
              <a:gd name="T39" fmla="*/ 328169 h 153"/>
              <a:gd name="T40" fmla="*/ 87948 w 173"/>
              <a:gd name="T41" fmla="*/ 307818 h 153"/>
              <a:gd name="T42" fmla="*/ 82923 w 173"/>
              <a:gd name="T43" fmla="*/ 295098 h 153"/>
              <a:gd name="T44" fmla="*/ 40205 w 173"/>
              <a:gd name="T45" fmla="*/ 259483 h 153"/>
              <a:gd name="T46" fmla="*/ 10051 w 173"/>
              <a:gd name="T47" fmla="*/ 213692 h 153"/>
              <a:gd name="T48" fmla="*/ 0 w 173"/>
              <a:gd name="T49" fmla="*/ 165357 h 153"/>
              <a:gd name="T50" fmla="*/ 15077 w 173"/>
              <a:gd name="T51" fmla="*/ 114478 h 153"/>
              <a:gd name="T52" fmla="*/ 45231 w 173"/>
              <a:gd name="T53" fmla="*/ 63599 h 153"/>
              <a:gd name="T54" fmla="*/ 92974 w 173"/>
              <a:gd name="T55" fmla="*/ 27983 h 153"/>
              <a:gd name="T56" fmla="*/ 158307 w 173"/>
              <a:gd name="T57" fmla="*/ 5088 h 153"/>
              <a:gd name="T58" fmla="*/ 226153 w 173"/>
              <a:gd name="T59" fmla="*/ 0 h 15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73"/>
              <a:gd name="T91" fmla="*/ 0 h 153"/>
              <a:gd name="T92" fmla="*/ 173 w 173"/>
              <a:gd name="T93" fmla="*/ 153 h 15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73" h="153">
                <a:moveTo>
                  <a:pt x="90" y="0"/>
                </a:moveTo>
                <a:lnTo>
                  <a:pt x="120" y="2"/>
                </a:lnTo>
                <a:lnTo>
                  <a:pt x="142" y="11"/>
                </a:lnTo>
                <a:lnTo>
                  <a:pt x="159" y="25"/>
                </a:lnTo>
                <a:lnTo>
                  <a:pt x="169" y="45"/>
                </a:lnTo>
                <a:lnTo>
                  <a:pt x="173" y="65"/>
                </a:lnTo>
                <a:lnTo>
                  <a:pt x="169" y="86"/>
                </a:lnTo>
                <a:lnTo>
                  <a:pt x="159" y="104"/>
                </a:lnTo>
                <a:lnTo>
                  <a:pt x="142" y="118"/>
                </a:lnTo>
                <a:lnTo>
                  <a:pt x="120" y="127"/>
                </a:lnTo>
                <a:lnTo>
                  <a:pt x="90" y="131"/>
                </a:lnTo>
                <a:lnTo>
                  <a:pt x="83" y="129"/>
                </a:lnTo>
                <a:lnTo>
                  <a:pt x="73" y="127"/>
                </a:lnTo>
                <a:lnTo>
                  <a:pt x="57" y="141"/>
                </a:lnTo>
                <a:lnTo>
                  <a:pt x="41" y="149"/>
                </a:lnTo>
                <a:lnTo>
                  <a:pt x="28" y="151"/>
                </a:lnTo>
                <a:lnTo>
                  <a:pt x="16" y="153"/>
                </a:lnTo>
                <a:lnTo>
                  <a:pt x="12" y="151"/>
                </a:lnTo>
                <a:lnTo>
                  <a:pt x="28" y="141"/>
                </a:lnTo>
                <a:lnTo>
                  <a:pt x="35" y="129"/>
                </a:lnTo>
                <a:lnTo>
                  <a:pt x="35" y="121"/>
                </a:lnTo>
                <a:lnTo>
                  <a:pt x="33" y="116"/>
                </a:lnTo>
                <a:lnTo>
                  <a:pt x="16" y="102"/>
                </a:lnTo>
                <a:lnTo>
                  <a:pt x="4" y="84"/>
                </a:lnTo>
                <a:lnTo>
                  <a:pt x="0" y="65"/>
                </a:lnTo>
                <a:lnTo>
                  <a:pt x="6" y="45"/>
                </a:lnTo>
                <a:lnTo>
                  <a:pt x="18" y="25"/>
                </a:lnTo>
                <a:lnTo>
                  <a:pt x="37" y="11"/>
                </a:lnTo>
                <a:lnTo>
                  <a:pt x="63" y="2"/>
                </a:lnTo>
                <a:lnTo>
                  <a:pt x="90" y="0"/>
                </a:lnTo>
                <a:close/>
              </a:path>
            </a:pathLst>
          </a:custGeom>
          <a:solidFill>
            <a:schemeClr val="accent5">
              <a:lumMod val="20000"/>
              <a:lumOff val="80000"/>
            </a:schemeClr>
          </a:solidFill>
          <a:ln w="0">
            <a:noFill/>
            <a:prstDash val="solid"/>
            <a:round/>
          </a:ln>
        </p:spPr>
        <p:txBody>
          <a:bodyPr/>
          <a:lstStyle/>
          <a:p>
            <a:endParaRPr lang="zh-CN" altLang="en-US"/>
          </a:p>
        </p:txBody>
      </p:sp>
      <p:sp>
        <p:nvSpPr>
          <p:cNvPr id="13" name="Freeform 197"/>
          <p:cNvSpPr>
            <a:spLocks noChangeAspect="1" noEditPoints="1"/>
          </p:cNvSpPr>
          <p:nvPr/>
        </p:nvSpPr>
        <p:spPr bwMode="auto">
          <a:xfrm>
            <a:off x="7356475" y="3067050"/>
            <a:ext cx="361950" cy="388938"/>
          </a:xfrm>
          <a:custGeom>
            <a:avLst/>
            <a:gdLst>
              <a:gd name="T0" fmla="*/ 52995 w 157"/>
              <a:gd name="T1" fmla="*/ 309558 h 171"/>
              <a:gd name="T2" fmla="*/ 57603 w 157"/>
              <a:gd name="T3" fmla="*/ 327768 h 171"/>
              <a:gd name="T4" fmla="*/ 304144 w 157"/>
              <a:gd name="T5" fmla="*/ 327768 h 171"/>
              <a:gd name="T6" fmla="*/ 308752 w 157"/>
              <a:gd name="T7" fmla="*/ 309558 h 171"/>
              <a:gd name="T8" fmla="*/ 66820 w 157"/>
              <a:gd name="T9" fmla="*/ 300454 h 171"/>
              <a:gd name="T10" fmla="*/ 52995 w 157"/>
              <a:gd name="T11" fmla="*/ 227616 h 171"/>
              <a:gd name="T12" fmla="*/ 57603 w 157"/>
              <a:gd name="T13" fmla="*/ 254930 h 171"/>
              <a:gd name="T14" fmla="*/ 304144 w 157"/>
              <a:gd name="T15" fmla="*/ 254930 h 171"/>
              <a:gd name="T16" fmla="*/ 308752 w 157"/>
              <a:gd name="T17" fmla="*/ 227616 h 171"/>
              <a:gd name="T18" fmla="*/ 66820 w 157"/>
              <a:gd name="T19" fmla="*/ 218512 h 171"/>
              <a:gd name="T20" fmla="*/ 52995 w 157"/>
              <a:gd name="T21" fmla="*/ 147951 h 171"/>
              <a:gd name="T22" fmla="*/ 57603 w 157"/>
              <a:gd name="T23" fmla="*/ 175265 h 171"/>
              <a:gd name="T24" fmla="*/ 304144 w 157"/>
              <a:gd name="T25" fmla="*/ 175265 h 171"/>
              <a:gd name="T26" fmla="*/ 308752 w 157"/>
              <a:gd name="T27" fmla="*/ 147951 h 171"/>
              <a:gd name="T28" fmla="*/ 66820 w 157"/>
              <a:gd name="T29" fmla="*/ 138846 h 171"/>
              <a:gd name="T30" fmla="*/ 50691 w 157"/>
              <a:gd name="T31" fmla="*/ 54628 h 171"/>
              <a:gd name="T32" fmla="*/ 71428 w 157"/>
              <a:gd name="T33" fmla="*/ 91047 h 171"/>
              <a:gd name="T34" fmla="*/ 112902 w 157"/>
              <a:gd name="T35" fmla="*/ 81942 h 171"/>
              <a:gd name="T36" fmla="*/ 126727 w 157"/>
              <a:gd name="T37" fmla="*/ 36419 h 171"/>
              <a:gd name="T38" fmla="*/ 145160 w 157"/>
              <a:gd name="T39" fmla="*/ 68285 h 171"/>
              <a:gd name="T40" fmla="*/ 179721 w 157"/>
              <a:gd name="T41" fmla="*/ 91047 h 171"/>
              <a:gd name="T42" fmla="*/ 216587 w 157"/>
              <a:gd name="T43" fmla="*/ 68285 h 171"/>
              <a:gd name="T44" fmla="*/ 235020 w 157"/>
              <a:gd name="T45" fmla="*/ 36419 h 171"/>
              <a:gd name="T46" fmla="*/ 248845 w 157"/>
              <a:gd name="T47" fmla="*/ 81942 h 171"/>
              <a:gd name="T48" fmla="*/ 290319 w 157"/>
              <a:gd name="T49" fmla="*/ 91047 h 171"/>
              <a:gd name="T50" fmla="*/ 311056 w 157"/>
              <a:gd name="T51" fmla="*/ 54628 h 171"/>
              <a:gd name="T52" fmla="*/ 352531 w 157"/>
              <a:gd name="T53" fmla="*/ 40971 h 171"/>
              <a:gd name="T54" fmla="*/ 361747 w 157"/>
              <a:gd name="T55" fmla="*/ 371015 h 171"/>
              <a:gd name="T56" fmla="*/ 343314 w 157"/>
              <a:gd name="T57" fmla="*/ 389224 h 171"/>
              <a:gd name="T58" fmla="*/ 4608 w 157"/>
              <a:gd name="T59" fmla="*/ 380119 h 171"/>
              <a:gd name="T60" fmla="*/ 4608 w 157"/>
              <a:gd name="T61" fmla="*/ 45523 h 171"/>
              <a:gd name="T62" fmla="*/ 271886 w 157"/>
              <a:gd name="T63" fmla="*/ 0 h 171"/>
              <a:gd name="T64" fmla="*/ 294928 w 157"/>
              <a:gd name="T65" fmla="*/ 18209 h 171"/>
              <a:gd name="T66" fmla="*/ 285711 w 157"/>
              <a:gd name="T67" fmla="*/ 72837 h 171"/>
              <a:gd name="T68" fmla="*/ 258062 w 157"/>
              <a:gd name="T69" fmla="*/ 63733 h 171"/>
              <a:gd name="T70" fmla="*/ 258062 w 157"/>
              <a:gd name="T71" fmla="*/ 9105 h 171"/>
              <a:gd name="T72" fmla="*/ 179721 w 157"/>
              <a:gd name="T73" fmla="*/ 0 h 171"/>
              <a:gd name="T74" fmla="*/ 198154 w 157"/>
              <a:gd name="T75" fmla="*/ 18209 h 171"/>
              <a:gd name="T76" fmla="*/ 188938 w 157"/>
              <a:gd name="T77" fmla="*/ 72837 h 171"/>
              <a:gd name="T78" fmla="*/ 163593 w 157"/>
              <a:gd name="T79" fmla="*/ 63733 h 171"/>
              <a:gd name="T80" fmla="*/ 163593 w 157"/>
              <a:gd name="T81" fmla="*/ 9105 h 171"/>
              <a:gd name="T82" fmla="*/ 89861 w 157"/>
              <a:gd name="T83" fmla="*/ 0 h 171"/>
              <a:gd name="T84" fmla="*/ 108294 w 157"/>
              <a:gd name="T85" fmla="*/ 18209 h 171"/>
              <a:gd name="T86" fmla="*/ 99077 w 157"/>
              <a:gd name="T87" fmla="*/ 72837 h 171"/>
              <a:gd name="T88" fmla="*/ 71428 w 157"/>
              <a:gd name="T89" fmla="*/ 63733 h 171"/>
              <a:gd name="T90" fmla="*/ 71428 w 157"/>
              <a:gd name="T91" fmla="*/ 9105 h 1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
              <a:gd name="T139" fmla="*/ 0 h 171"/>
              <a:gd name="T140" fmla="*/ 157 w 157"/>
              <a:gd name="T141" fmla="*/ 171 h 17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 h="171">
                <a:moveTo>
                  <a:pt x="29" y="132"/>
                </a:moveTo>
                <a:lnTo>
                  <a:pt x="25" y="132"/>
                </a:lnTo>
                <a:lnTo>
                  <a:pt x="23" y="136"/>
                </a:lnTo>
                <a:lnTo>
                  <a:pt x="22" y="138"/>
                </a:lnTo>
                <a:lnTo>
                  <a:pt x="23" y="142"/>
                </a:lnTo>
                <a:lnTo>
                  <a:pt x="25" y="144"/>
                </a:lnTo>
                <a:lnTo>
                  <a:pt x="29" y="146"/>
                </a:lnTo>
                <a:lnTo>
                  <a:pt x="128" y="146"/>
                </a:lnTo>
                <a:lnTo>
                  <a:pt x="132" y="144"/>
                </a:lnTo>
                <a:lnTo>
                  <a:pt x="134" y="142"/>
                </a:lnTo>
                <a:lnTo>
                  <a:pt x="135" y="138"/>
                </a:lnTo>
                <a:lnTo>
                  <a:pt x="134" y="136"/>
                </a:lnTo>
                <a:lnTo>
                  <a:pt x="132" y="132"/>
                </a:lnTo>
                <a:lnTo>
                  <a:pt x="128" y="132"/>
                </a:lnTo>
                <a:lnTo>
                  <a:pt x="29" y="132"/>
                </a:lnTo>
                <a:close/>
                <a:moveTo>
                  <a:pt x="29" y="96"/>
                </a:moveTo>
                <a:lnTo>
                  <a:pt x="25" y="98"/>
                </a:lnTo>
                <a:lnTo>
                  <a:pt x="23" y="100"/>
                </a:lnTo>
                <a:lnTo>
                  <a:pt x="22" y="104"/>
                </a:lnTo>
                <a:lnTo>
                  <a:pt x="23" y="108"/>
                </a:lnTo>
                <a:lnTo>
                  <a:pt x="25" y="112"/>
                </a:lnTo>
                <a:lnTo>
                  <a:pt x="29" y="112"/>
                </a:lnTo>
                <a:lnTo>
                  <a:pt x="128" y="112"/>
                </a:lnTo>
                <a:lnTo>
                  <a:pt x="132" y="112"/>
                </a:lnTo>
                <a:lnTo>
                  <a:pt x="134" y="108"/>
                </a:lnTo>
                <a:lnTo>
                  <a:pt x="135" y="104"/>
                </a:lnTo>
                <a:lnTo>
                  <a:pt x="134" y="100"/>
                </a:lnTo>
                <a:lnTo>
                  <a:pt x="132" y="98"/>
                </a:lnTo>
                <a:lnTo>
                  <a:pt x="128" y="96"/>
                </a:lnTo>
                <a:lnTo>
                  <a:pt x="29" y="96"/>
                </a:lnTo>
                <a:close/>
                <a:moveTo>
                  <a:pt x="29" y="61"/>
                </a:moveTo>
                <a:lnTo>
                  <a:pt x="25" y="63"/>
                </a:lnTo>
                <a:lnTo>
                  <a:pt x="23" y="65"/>
                </a:lnTo>
                <a:lnTo>
                  <a:pt x="22" y="69"/>
                </a:lnTo>
                <a:lnTo>
                  <a:pt x="23" y="73"/>
                </a:lnTo>
                <a:lnTo>
                  <a:pt x="25" y="77"/>
                </a:lnTo>
                <a:lnTo>
                  <a:pt x="29" y="79"/>
                </a:lnTo>
                <a:lnTo>
                  <a:pt x="128" y="79"/>
                </a:lnTo>
                <a:lnTo>
                  <a:pt x="132" y="77"/>
                </a:lnTo>
                <a:lnTo>
                  <a:pt x="134" y="73"/>
                </a:lnTo>
                <a:lnTo>
                  <a:pt x="135" y="69"/>
                </a:lnTo>
                <a:lnTo>
                  <a:pt x="134" y="65"/>
                </a:lnTo>
                <a:lnTo>
                  <a:pt x="132" y="63"/>
                </a:lnTo>
                <a:lnTo>
                  <a:pt x="128" y="61"/>
                </a:lnTo>
                <a:lnTo>
                  <a:pt x="29" y="61"/>
                </a:lnTo>
                <a:close/>
                <a:moveTo>
                  <a:pt x="8" y="16"/>
                </a:moveTo>
                <a:lnTo>
                  <a:pt x="22" y="16"/>
                </a:lnTo>
                <a:lnTo>
                  <a:pt x="22" y="24"/>
                </a:lnTo>
                <a:lnTo>
                  <a:pt x="23" y="30"/>
                </a:lnTo>
                <a:lnTo>
                  <a:pt x="27" y="36"/>
                </a:lnTo>
                <a:lnTo>
                  <a:pt x="31" y="40"/>
                </a:lnTo>
                <a:lnTo>
                  <a:pt x="39" y="40"/>
                </a:lnTo>
                <a:lnTo>
                  <a:pt x="45" y="40"/>
                </a:lnTo>
                <a:lnTo>
                  <a:pt x="49" y="36"/>
                </a:lnTo>
                <a:lnTo>
                  <a:pt x="53" y="30"/>
                </a:lnTo>
                <a:lnTo>
                  <a:pt x="55" y="24"/>
                </a:lnTo>
                <a:lnTo>
                  <a:pt x="55" y="16"/>
                </a:lnTo>
                <a:lnTo>
                  <a:pt x="63" y="16"/>
                </a:lnTo>
                <a:lnTo>
                  <a:pt x="63" y="24"/>
                </a:lnTo>
                <a:lnTo>
                  <a:pt x="63" y="30"/>
                </a:lnTo>
                <a:lnTo>
                  <a:pt x="67" y="36"/>
                </a:lnTo>
                <a:lnTo>
                  <a:pt x="73" y="40"/>
                </a:lnTo>
                <a:lnTo>
                  <a:pt x="78" y="40"/>
                </a:lnTo>
                <a:lnTo>
                  <a:pt x="84" y="40"/>
                </a:lnTo>
                <a:lnTo>
                  <a:pt x="90" y="36"/>
                </a:lnTo>
                <a:lnTo>
                  <a:pt x="94" y="30"/>
                </a:lnTo>
                <a:lnTo>
                  <a:pt x="94" y="24"/>
                </a:lnTo>
                <a:lnTo>
                  <a:pt x="94" y="16"/>
                </a:lnTo>
                <a:lnTo>
                  <a:pt x="102" y="16"/>
                </a:lnTo>
                <a:lnTo>
                  <a:pt x="102" y="24"/>
                </a:lnTo>
                <a:lnTo>
                  <a:pt x="104" y="30"/>
                </a:lnTo>
                <a:lnTo>
                  <a:pt x="108" y="36"/>
                </a:lnTo>
                <a:lnTo>
                  <a:pt x="112" y="40"/>
                </a:lnTo>
                <a:lnTo>
                  <a:pt x="118" y="40"/>
                </a:lnTo>
                <a:lnTo>
                  <a:pt x="126" y="40"/>
                </a:lnTo>
                <a:lnTo>
                  <a:pt x="130" y="36"/>
                </a:lnTo>
                <a:lnTo>
                  <a:pt x="134" y="30"/>
                </a:lnTo>
                <a:lnTo>
                  <a:pt x="135" y="24"/>
                </a:lnTo>
                <a:lnTo>
                  <a:pt x="135" y="16"/>
                </a:lnTo>
                <a:lnTo>
                  <a:pt x="149" y="16"/>
                </a:lnTo>
                <a:lnTo>
                  <a:pt x="153" y="18"/>
                </a:lnTo>
                <a:lnTo>
                  <a:pt x="155" y="20"/>
                </a:lnTo>
                <a:lnTo>
                  <a:pt x="157" y="24"/>
                </a:lnTo>
                <a:lnTo>
                  <a:pt x="157" y="163"/>
                </a:lnTo>
                <a:lnTo>
                  <a:pt x="155" y="167"/>
                </a:lnTo>
                <a:lnTo>
                  <a:pt x="153" y="171"/>
                </a:lnTo>
                <a:lnTo>
                  <a:pt x="149" y="171"/>
                </a:lnTo>
                <a:lnTo>
                  <a:pt x="8" y="171"/>
                </a:lnTo>
                <a:lnTo>
                  <a:pt x="4" y="171"/>
                </a:lnTo>
                <a:lnTo>
                  <a:pt x="2" y="167"/>
                </a:lnTo>
                <a:lnTo>
                  <a:pt x="0" y="163"/>
                </a:lnTo>
                <a:lnTo>
                  <a:pt x="0" y="24"/>
                </a:lnTo>
                <a:lnTo>
                  <a:pt x="2" y="20"/>
                </a:lnTo>
                <a:lnTo>
                  <a:pt x="4" y="18"/>
                </a:lnTo>
                <a:lnTo>
                  <a:pt x="8" y="16"/>
                </a:lnTo>
                <a:close/>
                <a:moveTo>
                  <a:pt x="118" y="0"/>
                </a:moveTo>
                <a:lnTo>
                  <a:pt x="124" y="0"/>
                </a:lnTo>
                <a:lnTo>
                  <a:pt x="126" y="4"/>
                </a:lnTo>
                <a:lnTo>
                  <a:pt x="128" y="8"/>
                </a:lnTo>
                <a:lnTo>
                  <a:pt x="128" y="24"/>
                </a:lnTo>
                <a:lnTo>
                  <a:pt x="126" y="28"/>
                </a:lnTo>
                <a:lnTo>
                  <a:pt x="124" y="32"/>
                </a:lnTo>
                <a:lnTo>
                  <a:pt x="118" y="32"/>
                </a:lnTo>
                <a:lnTo>
                  <a:pt x="114" y="32"/>
                </a:lnTo>
                <a:lnTo>
                  <a:pt x="112" y="28"/>
                </a:lnTo>
                <a:lnTo>
                  <a:pt x="110" y="24"/>
                </a:lnTo>
                <a:lnTo>
                  <a:pt x="110" y="8"/>
                </a:lnTo>
                <a:lnTo>
                  <a:pt x="112" y="4"/>
                </a:lnTo>
                <a:lnTo>
                  <a:pt x="114" y="0"/>
                </a:lnTo>
                <a:lnTo>
                  <a:pt x="118" y="0"/>
                </a:lnTo>
                <a:close/>
                <a:moveTo>
                  <a:pt x="78" y="0"/>
                </a:moveTo>
                <a:lnTo>
                  <a:pt x="82" y="0"/>
                </a:lnTo>
                <a:lnTo>
                  <a:pt x="86" y="4"/>
                </a:lnTo>
                <a:lnTo>
                  <a:pt x="86" y="8"/>
                </a:lnTo>
                <a:lnTo>
                  <a:pt x="86" y="24"/>
                </a:lnTo>
                <a:lnTo>
                  <a:pt x="86" y="28"/>
                </a:lnTo>
                <a:lnTo>
                  <a:pt x="82" y="32"/>
                </a:lnTo>
                <a:lnTo>
                  <a:pt x="78" y="32"/>
                </a:lnTo>
                <a:lnTo>
                  <a:pt x="75" y="32"/>
                </a:lnTo>
                <a:lnTo>
                  <a:pt x="71" y="28"/>
                </a:lnTo>
                <a:lnTo>
                  <a:pt x="71" y="24"/>
                </a:lnTo>
                <a:lnTo>
                  <a:pt x="71" y="8"/>
                </a:lnTo>
                <a:lnTo>
                  <a:pt x="71" y="4"/>
                </a:lnTo>
                <a:lnTo>
                  <a:pt x="75" y="0"/>
                </a:lnTo>
                <a:lnTo>
                  <a:pt x="78" y="0"/>
                </a:lnTo>
                <a:close/>
                <a:moveTo>
                  <a:pt x="39" y="0"/>
                </a:moveTo>
                <a:lnTo>
                  <a:pt x="43" y="0"/>
                </a:lnTo>
                <a:lnTo>
                  <a:pt x="45" y="4"/>
                </a:lnTo>
                <a:lnTo>
                  <a:pt x="47" y="8"/>
                </a:lnTo>
                <a:lnTo>
                  <a:pt x="47" y="24"/>
                </a:lnTo>
                <a:lnTo>
                  <a:pt x="45" y="28"/>
                </a:lnTo>
                <a:lnTo>
                  <a:pt x="43" y="32"/>
                </a:lnTo>
                <a:lnTo>
                  <a:pt x="39" y="32"/>
                </a:lnTo>
                <a:lnTo>
                  <a:pt x="33" y="32"/>
                </a:lnTo>
                <a:lnTo>
                  <a:pt x="31" y="28"/>
                </a:lnTo>
                <a:lnTo>
                  <a:pt x="29" y="24"/>
                </a:lnTo>
                <a:lnTo>
                  <a:pt x="29" y="8"/>
                </a:lnTo>
                <a:lnTo>
                  <a:pt x="31" y="4"/>
                </a:lnTo>
                <a:lnTo>
                  <a:pt x="33" y="0"/>
                </a:lnTo>
                <a:lnTo>
                  <a:pt x="39" y="0"/>
                </a:lnTo>
                <a:close/>
              </a:path>
            </a:pathLst>
          </a:custGeom>
          <a:solidFill>
            <a:schemeClr val="accent5">
              <a:lumMod val="20000"/>
              <a:lumOff val="80000"/>
            </a:schemeClr>
          </a:solidFill>
          <a:ln w="0">
            <a:noFill/>
            <a:prstDash val="solid"/>
            <a:round/>
          </a:ln>
        </p:spPr>
        <p:txBody>
          <a:bodyPr/>
          <a:lstStyle/>
          <a:p>
            <a:endParaRPr lang="zh-CN" altLang="en-US"/>
          </a:p>
        </p:txBody>
      </p:sp>
      <p:sp>
        <p:nvSpPr>
          <p:cNvPr id="14" name="Freeform 234"/>
          <p:cNvSpPr>
            <a:spLocks noChangeAspect="1"/>
          </p:cNvSpPr>
          <p:nvPr/>
        </p:nvSpPr>
        <p:spPr bwMode="auto">
          <a:xfrm>
            <a:off x="5978525" y="825500"/>
            <a:ext cx="403225" cy="390525"/>
          </a:xfrm>
          <a:custGeom>
            <a:avLst/>
            <a:gdLst>
              <a:gd name="T0" fmla="*/ 219130 w 173"/>
              <a:gd name="T1" fmla="*/ 4661 h 167"/>
              <a:gd name="T2" fmla="*/ 251767 w 173"/>
              <a:gd name="T3" fmla="*/ 16315 h 167"/>
              <a:gd name="T4" fmla="*/ 265754 w 173"/>
              <a:gd name="T5" fmla="*/ 34960 h 167"/>
              <a:gd name="T6" fmla="*/ 275078 w 173"/>
              <a:gd name="T7" fmla="*/ 58267 h 167"/>
              <a:gd name="T8" fmla="*/ 275078 w 173"/>
              <a:gd name="T9" fmla="*/ 86235 h 167"/>
              <a:gd name="T10" fmla="*/ 275078 w 173"/>
              <a:gd name="T11" fmla="*/ 100219 h 167"/>
              <a:gd name="T12" fmla="*/ 279741 w 173"/>
              <a:gd name="T13" fmla="*/ 114203 h 167"/>
              <a:gd name="T14" fmla="*/ 279741 w 173"/>
              <a:gd name="T15" fmla="*/ 128188 h 167"/>
              <a:gd name="T16" fmla="*/ 275078 w 173"/>
              <a:gd name="T17" fmla="*/ 142172 h 167"/>
              <a:gd name="T18" fmla="*/ 270416 w 173"/>
              <a:gd name="T19" fmla="*/ 149164 h 167"/>
              <a:gd name="T20" fmla="*/ 261091 w 173"/>
              <a:gd name="T21" fmla="*/ 167809 h 167"/>
              <a:gd name="T22" fmla="*/ 251767 w 173"/>
              <a:gd name="T23" fmla="*/ 191116 h 167"/>
              <a:gd name="T24" fmla="*/ 247104 w 173"/>
              <a:gd name="T25" fmla="*/ 195777 h 167"/>
              <a:gd name="T26" fmla="*/ 247104 w 173"/>
              <a:gd name="T27" fmla="*/ 233068 h 167"/>
              <a:gd name="T28" fmla="*/ 256429 w 173"/>
              <a:gd name="T29" fmla="*/ 237730 h 167"/>
              <a:gd name="T30" fmla="*/ 275078 w 173"/>
              <a:gd name="T31" fmla="*/ 247052 h 167"/>
              <a:gd name="T32" fmla="*/ 307715 w 173"/>
              <a:gd name="T33" fmla="*/ 261036 h 167"/>
              <a:gd name="T34" fmla="*/ 321702 w 173"/>
              <a:gd name="T35" fmla="*/ 265698 h 167"/>
              <a:gd name="T36" fmla="*/ 331027 w 173"/>
              <a:gd name="T37" fmla="*/ 265698 h 167"/>
              <a:gd name="T38" fmla="*/ 342683 w 173"/>
              <a:gd name="T39" fmla="*/ 270359 h 167"/>
              <a:gd name="T40" fmla="*/ 379981 w 173"/>
              <a:gd name="T41" fmla="*/ 300658 h 167"/>
              <a:gd name="T42" fmla="*/ 403293 w 173"/>
              <a:gd name="T43" fmla="*/ 356594 h 167"/>
              <a:gd name="T44" fmla="*/ 403293 w 173"/>
              <a:gd name="T45" fmla="*/ 370579 h 167"/>
              <a:gd name="T46" fmla="*/ 398631 w 173"/>
              <a:gd name="T47" fmla="*/ 379901 h 167"/>
              <a:gd name="T48" fmla="*/ 384644 w 173"/>
              <a:gd name="T49" fmla="*/ 389224 h 167"/>
              <a:gd name="T50" fmla="*/ 9325 w 173"/>
              <a:gd name="T51" fmla="*/ 384563 h 167"/>
              <a:gd name="T52" fmla="*/ 0 w 173"/>
              <a:gd name="T53" fmla="*/ 370579 h 167"/>
              <a:gd name="T54" fmla="*/ 0 w 173"/>
              <a:gd name="T55" fmla="*/ 370579 h 167"/>
              <a:gd name="T56" fmla="*/ 9325 w 173"/>
              <a:gd name="T57" fmla="*/ 333288 h 167"/>
              <a:gd name="T58" fmla="*/ 51286 w 173"/>
              <a:gd name="T59" fmla="*/ 272690 h 167"/>
              <a:gd name="T60" fmla="*/ 69935 w 173"/>
              <a:gd name="T61" fmla="*/ 270359 h 167"/>
              <a:gd name="T62" fmla="*/ 76929 w 173"/>
              <a:gd name="T63" fmla="*/ 265698 h 167"/>
              <a:gd name="T64" fmla="*/ 86253 w 173"/>
              <a:gd name="T65" fmla="*/ 265698 h 167"/>
              <a:gd name="T66" fmla="*/ 109565 w 173"/>
              <a:gd name="T67" fmla="*/ 256375 h 167"/>
              <a:gd name="T68" fmla="*/ 137539 w 173"/>
              <a:gd name="T69" fmla="*/ 242391 h 167"/>
              <a:gd name="T70" fmla="*/ 156189 w 173"/>
              <a:gd name="T71" fmla="*/ 237730 h 167"/>
              <a:gd name="T72" fmla="*/ 156189 w 173"/>
              <a:gd name="T73" fmla="*/ 233068 h 167"/>
              <a:gd name="T74" fmla="*/ 156189 w 173"/>
              <a:gd name="T75" fmla="*/ 195777 h 167"/>
              <a:gd name="T76" fmla="*/ 146864 w 173"/>
              <a:gd name="T77" fmla="*/ 181793 h 167"/>
              <a:gd name="T78" fmla="*/ 137539 w 173"/>
              <a:gd name="T79" fmla="*/ 149164 h 167"/>
              <a:gd name="T80" fmla="*/ 128215 w 173"/>
              <a:gd name="T81" fmla="*/ 144502 h 167"/>
              <a:gd name="T82" fmla="*/ 128215 w 173"/>
              <a:gd name="T83" fmla="*/ 132849 h 167"/>
              <a:gd name="T84" fmla="*/ 123552 w 173"/>
              <a:gd name="T85" fmla="*/ 118865 h 167"/>
              <a:gd name="T86" fmla="*/ 123552 w 173"/>
              <a:gd name="T87" fmla="*/ 104881 h 167"/>
              <a:gd name="T88" fmla="*/ 132877 w 173"/>
              <a:gd name="T89" fmla="*/ 100219 h 167"/>
              <a:gd name="T90" fmla="*/ 128215 w 173"/>
              <a:gd name="T91" fmla="*/ 72251 h 167"/>
              <a:gd name="T92" fmla="*/ 132877 w 173"/>
              <a:gd name="T93" fmla="*/ 44283 h 167"/>
              <a:gd name="T94" fmla="*/ 151526 w 173"/>
              <a:gd name="T95" fmla="*/ 20976 h 167"/>
              <a:gd name="T96" fmla="*/ 184163 w 173"/>
              <a:gd name="T97" fmla="*/ 4661 h 16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3"/>
              <a:gd name="T148" fmla="*/ 0 h 167"/>
              <a:gd name="T149" fmla="*/ 173 w 173"/>
              <a:gd name="T150" fmla="*/ 167 h 16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3" h="167">
                <a:moveTo>
                  <a:pt x="86" y="0"/>
                </a:moveTo>
                <a:lnTo>
                  <a:pt x="94" y="2"/>
                </a:lnTo>
                <a:lnTo>
                  <a:pt x="102" y="4"/>
                </a:lnTo>
                <a:lnTo>
                  <a:pt x="108" y="7"/>
                </a:lnTo>
                <a:lnTo>
                  <a:pt x="112" y="11"/>
                </a:lnTo>
                <a:lnTo>
                  <a:pt x="114" y="15"/>
                </a:lnTo>
                <a:lnTo>
                  <a:pt x="116" y="21"/>
                </a:lnTo>
                <a:lnTo>
                  <a:pt x="118" y="25"/>
                </a:lnTo>
                <a:lnTo>
                  <a:pt x="118" y="31"/>
                </a:lnTo>
                <a:lnTo>
                  <a:pt x="118" y="37"/>
                </a:lnTo>
                <a:lnTo>
                  <a:pt x="116" y="43"/>
                </a:lnTo>
                <a:lnTo>
                  <a:pt x="118" y="43"/>
                </a:lnTo>
                <a:lnTo>
                  <a:pt x="120" y="45"/>
                </a:lnTo>
                <a:lnTo>
                  <a:pt x="120" y="49"/>
                </a:lnTo>
                <a:lnTo>
                  <a:pt x="120" y="51"/>
                </a:lnTo>
                <a:lnTo>
                  <a:pt x="120" y="55"/>
                </a:lnTo>
                <a:lnTo>
                  <a:pt x="118" y="57"/>
                </a:lnTo>
                <a:lnTo>
                  <a:pt x="118" y="61"/>
                </a:lnTo>
                <a:lnTo>
                  <a:pt x="118" y="62"/>
                </a:lnTo>
                <a:lnTo>
                  <a:pt x="116" y="64"/>
                </a:lnTo>
                <a:lnTo>
                  <a:pt x="114" y="64"/>
                </a:lnTo>
                <a:lnTo>
                  <a:pt x="112" y="72"/>
                </a:lnTo>
                <a:lnTo>
                  <a:pt x="110" y="78"/>
                </a:lnTo>
                <a:lnTo>
                  <a:pt x="108" y="82"/>
                </a:lnTo>
                <a:lnTo>
                  <a:pt x="106" y="84"/>
                </a:lnTo>
                <a:lnTo>
                  <a:pt x="106" y="100"/>
                </a:lnTo>
                <a:lnTo>
                  <a:pt x="106" y="102"/>
                </a:lnTo>
                <a:lnTo>
                  <a:pt x="110" y="102"/>
                </a:lnTo>
                <a:lnTo>
                  <a:pt x="114" y="104"/>
                </a:lnTo>
                <a:lnTo>
                  <a:pt x="118" y="106"/>
                </a:lnTo>
                <a:lnTo>
                  <a:pt x="126" y="110"/>
                </a:lnTo>
                <a:lnTo>
                  <a:pt x="132" y="112"/>
                </a:lnTo>
                <a:lnTo>
                  <a:pt x="136" y="114"/>
                </a:lnTo>
                <a:lnTo>
                  <a:pt x="138" y="114"/>
                </a:lnTo>
                <a:lnTo>
                  <a:pt x="140" y="114"/>
                </a:lnTo>
                <a:lnTo>
                  <a:pt x="142" y="114"/>
                </a:lnTo>
                <a:lnTo>
                  <a:pt x="143" y="116"/>
                </a:lnTo>
                <a:lnTo>
                  <a:pt x="147" y="116"/>
                </a:lnTo>
                <a:lnTo>
                  <a:pt x="151" y="117"/>
                </a:lnTo>
                <a:lnTo>
                  <a:pt x="163" y="129"/>
                </a:lnTo>
                <a:lnTo>
                  <a:pt x="169" y="143"/>
                </a:lnTo>
                <a:lnTo>
                  <a:pt x="173" y="153"/>
                </a:lnTo>
                <a:lnTo>
                  <a:pt x="173" y="159"/>
                </a:lnTo>
                <a:lnTo>
                  <a:pt x="171" y="163"/>
                </a:lnTo>
                <a:lnTo>
                  <a:pt x="169" y="165"/>
                </a:lnTo>
                <a:lnTo>
                  <a:pt x="165" y="167"/>
                </a:lnTo>
                <a:lnTo>
                  <a:pt x="8" y="167"/>
                </a:lnTo>
                <a:lnTo>
                  <a:pt x="4" y="165"/>
                </a:lnTo>
                <a:lnTo>
                  <a:pt x="2" y="163"/>
                </a:lnTo>
                <a:lnTo>
                  <a:pt x="0" y="159"/>
                </a:lnTo>
                <a:lnTo>
                  <a:pt x="0" y="153"/>
                </a:lnTo>
                <a:lnTo>
                  <a:pt x="4" y="143"/>
                </a:lnTo>
                <a:lnTo>
                  <a:pt x="10" y="129"/>
                </a:lnTo>
                <a:lnTo>
                  <a:pt x="22" y="117"/>
                </a:lnTo>
                <a:lnTo>
                  <a:pt x="26" y="116"/>
                </a:lnTo>
                <a:lnTo>
                  <a:pt x="30" y="116"/>
                </a:lnTo>
                <a:lnTo>
                  <a:pt x="31" y="114"/>
                </a:lnTo>
                <a:lnTo>
                  <a:pt x="33" y="114"/>
                </a:lnTo>
                <a:lnTo>
                  <a:pt x="35" y="114"/>
                </a:lnTo>
                <a:lnTo>
                  <a:pt x="37" y="114"/>
                </a:lnTo>
                <a:lnTo>
                  <a:pt x="41" y="112"/>
                </a:lnTo>
                <a:lnTo>
                  <a:pt x="47" y="110"/>
                </a:lnTo>
                <a:lnTo>
                  <a:pt x="55" y="108"/>
                </a:lnTo>
                <a:lnTo>
                  <a:pt x="59" y="104"/>
                </a:lnTo>
                <a:lnTo>
                  <a:pt x="63" y="104"/>
                </a:lnTo>
                <a:lnTo>
                  <a:pt x="67" y="102"/>
                </a:lnTo>
                <a:lnTo>
                  <a:pt x="67" y="100"/>
                </a:lnTo>
                <a:lnTo>
                  <a:pt x="67" y="84"/>
                </a:lnTo>
                <a:lnTo>
                  <a:pt x="65" y="82"/>
                </a:lnTo>
                <a:lnTo>
                  <a:pt x="63" y="78"/>
                </a:lnTo>
                <a:lnTo>
                  <a:pt x="61" y="72"/>
                </a:lnTo>
                <a:lnTo>
                  <a:pt x="59" y="64"/>
                </a:lnTo>
                <a:lnTo>
                  <a:pt x="57" y="64"/>
                </a:lnTo>
                <a:lnTo>
                  <a:pt x="55" y="62"/>
                </a:lnTo>
                <a:lnTo>
                  <a:pt x="55" y="61"/>
                </a:lnTo>
                <a:lnTo>
                  <a:pt x="55" y="57"/>
                </a:lnTo>
                <a:lnTo>
                  <a:pt x="53" y="55"/>
                </a:lnTo>
                <a:lnTo>
                  <a:pt x="53" y="51"/>
                </a:lnTo>
                <a:lnTo>
                  <a:pt x="53" y="49"/>
                </a:lnTo>
                <a:lnTo>
                  <a:pt x="53" y="45"/>
                </a:lnTo>
                <a:lnTo>
                  <a:pt x="55" y="43"/>
                </a:lnTo>
                <a:lnTo>
                  <a:pt x="57" y="43"/>
                </a:lnTo>
                <a:lnTo>
                  <a:pt x="55" y="37"/>
                </a:lnTo>
                <a:lnTo>
                  <a:pt x="55" y="31"/>
                </a:lnTo>
                <a:lnTo>
                  <a:pt x="55" y="25"/>
                </a:lnTo>
                <a:lnTo>
                  <a:pt x="57" y="19"/>
                </a:lnTo>
                <a:lnTo>
                  <a:pt x="59" y="13"/>
                </a:lnTo>
                <a:lnTo>
                  <a:pt x="65" y="9"/>
                </a:lnTo>
                <a:lnTo>
                  <a:pt x="71" y="4"/>
                </a:lnTo>
                <a:lnTo>
                  <a:pt x="79" y="2"/>
                </a:lnTo>
                <a:lnTo>
                  <a:pt x="86" y="0"/>
                </a:lnTo>
                <a:close/>
              </a:path>
            </a:pathLst>
          </a:custGeom>
          <a:solidFill>
            <a:schemeClr val="accent5">
              <a:lumMod val="20000"/>
              <a:lumOff val="80000"/>
            </a:schemeClr>
          </a:solidFill>
          <a:ln w="0">
            <a:noFill/>
            <a:prstDash val="solid"/>
            <a:round/>
          </a:ln>
        </p:spPr>
        <p:txBody>
          <a:bodyPr/>
          <a:lstStyle/>
          <a:p>
            <a:endParaRPr lang="zh-CN" altLang="en-US"/>
          </a:p>
        </p:txBody>
      </p:sp>
      <p:sp>
        <p:nvSpPr>
          <p:cNvPr id="15" name="Freeform 224"/>
          <p:cNvSpPr>
            <a:spLocks noChangeAspect="1" noEditPoints="1"/>
          </p:cNvSpPr>
          <p:nvPr/>
        </p:nvSpPr>
        <p:spPr bwMode="auto">
          <a:xfrm>
            <a:off x="4546600" y="1560513"/>
            <a:ext cx="512763" cy="388937"/>
          </a:xfrm>
          <a:custGeom>
            <a:avLst/>
            <a:gdLst>
              <a:gd name="T0" fmla="*/ 274505 w 125"/>
              <a:gd name="T1" fmla="*/ 319573 h 95"/>
              <a:gd name="T2" fmla="*/ 381030 w 125"/>
              <a:gd name="T3" fmla="*/ 327768 h 95"/>
              <a:gd name="T4" fmla="*/ 381030 w 125"/>
              <a:gd name="T5" fmla="*/ 303185 h 95"/>
              <a:gd name="T6" fmla="*/ 180272 w 125"/>
              <a:gd name="T7" fmla="*/ 270408 h 95"/>
              <a:gd name="T8" fmla="*/ 163884 w 125"/>
              <a:gd name="T9" fmla="*/ 282700 h 95"/>
              <a:gd name="T10" fmla="*/ 127010 w 125"/>
              <a:gd name="T11" fmla="*/ 278602 h 95"/>
              <a:gd name="T12" fmla="*/ 110622 w 125"/>
              <a:gd name="T13" fmla="*/ 266311 h 95"/>
              <a:gd name="T14" fmla="*/ 81942 w 125"/>
              <a:gd name="T15" fmla="*/ 286797 h 95"/>
              <a:gd name="T16" fmla="*/ 69651 w 125"/>
              <a:gd name="T17" fmla="*/ 315476 h 95"/>
              <a:gd name="T18" fmla="*/ 208952 w 125"/>
              <a:gd name="T19" fmla="*/ 327768 h 95"/>
              <a:gd name="T20" fmla="*/ 221243 w 125"/>
              <a:gd name="T21" fmla="*/ 311379 h 95"/>
              <a:gd name="T22" fmla="*/ 204855 w 125"/>
              <a:gd name="T23" fmla="*/ 282700 h 95"/>
              <a:gd name="T24" fmla="*/ 282700 w 125"/>
              <a:gd name="T25" fmla="*/ 266311 h 95"/>
              <a:gd name="T26" fmla="*/ 376933 w 125"/>
              <a:gd name="T27" fmla="*/ 282700 h 95"/>
              <a:gd name="T28" fmla="*/ 376933 w 125"/>
              <a:gd name="T29" fmla="*/ 266311 h 95"/>
              <a:gd name="T30" fmla="*/ 274505 w 125"/>
              <a:gd name="T31" fmla="*/ 233534 h 95"/>
              <a:gd name="T32" fmla="*/ 389224 w 125"/>
              <a:gd name="T33" fmla="*/ 241729 h 95"/>
              <a:gd name="T34" fmla="*/ 286797 w 125"/>
              <a:gd name="T35" fmla="*/ 217146 h 95"/>
              <a:gd name="T36" fmla="*/ 274505 w 125"/>
              <a:gd name="T37" fmla="*/ 180272 h 95"/>
              <a:gd name="T38" fmla="*/ 426098 w 125"/>
              <a:gd name="T39" fmla="*/ 196661 h 95"/>
              <a:gd name="T40" fmla="*/ 442486 w 125"/>
              <a:gd name="T41" fmla="*/ 176175 h 95"/>
              <a:gd name="T42" fmla="*/ 147495 w 125"/>
              <a:gd name="T43" fmla="*/ 163884 h 95"/>
              <a:gd name="T44" fmla="*/ 110622 w 125"/>
              <a:gd name="T45" fmla="*/ 213049 h 95"/>
              <a:gd name="T46" fmla="*/ 147495 w 125"/>
              <a:gd name="T47" fmla="*/ 254020 h 95"/>
              <a:gd name="T48" fmla="*/ 184369 w 125"/>
              <a:gd name="T49" fmla="*/ 213049 h 95"/>
              <a:gd name="T50" fmla="*/ 147495 w 125"/>
              <a:gd name="T51" fmla="*/ 163884 h 95"/>
              <a:gd name="T52" fmla="*/ 94233 w 125"/>
              <a:gd name="T53" fmla="*/ 36874 h 95"/>
              <a:gd name="T54" fmla="*/ 110622 w 125"/>
              <a:gd name="T55" fmla="*/ 90136 h 95"/>
              <a:gd name="T56" fmla="*/ 127010 w 125"/>
              <a:gd name="T57" fmla="*/ 73748 h 95"/>
              <a:gd name="T58" fmla="*/ 110622 w 125"/>
              <a:gd name="T59" fmla="*/ 16388 h 95"/>
              <a:gd name="T60" fmla="*/ 393321 w 125"/>
              <a:gd name="T61" fmla="*/ 24583 h 95"/>
              <a:gd name="T62" fmla="*/ 397418 w 125"/>
              <a:gd name="T63" fmla="*/ 90136 h 95"/>
              <a:gd name="T64" fmla="*/ 426098 w 125"/>
              <a:gd name="T65" fmla="*/ 86039 h 95"/>
              <a:gd name="T66" fmla="*/ 413807 w 125"/>
              <a:gd name="T67" fmla="*/ 20485 h 95"/>
              <a:gd name="T68" fmla="*/ 127010 w 125"/>
              <a:gd name="T69" fmla="*/ 0 h 95"/>
              <a:gd name="T70" fmla="*/ 147495 w 125"/>
              <a:gd name="T71" fmla="*/ 8194 h 95"/>
              <a:gd name="T72" fmla="*/ 155690 w 125"/>
              <a:gd name="T73" fmla="*/ 45068 h 95"/>
              <a:gd name="T74" fmla="*/ 184369 w 125"/>
              <a:gd name="T75" fmla="*/ 53262 h 95"/>
              <a:gd name="T76" fmla="*/ 352350 w 125"/>
              <a:gd name="T77" fmla="*/ 53262 h 95"/>
              <a:gd name="T78" fmla="*/ 372836 w 125"/>
              <a:gd name="T79" fmla="*/ 16388 h 95"/>
              <a:gd name="T80" fmla="*/ 389224 w 125"/>
              <a:gd name="T81" fmla="*/ 0 h 95"/>
              <a:gd name="T82" fmla="*/ 442486 w 125"/>
              <a:gd name="T83" fmla="*/ 4097 h 95"/>
              <a:gd name="T84" fmla="*/ 446583 w 125"/>
              <a:gd name="T85" fmla="*/ 36874 h 95"/>
              <a:gd name="T86" fmla="*/ 475263 w 125"/>
              <a:gd name="T87" fmla="*/ 53262 h 95"/>
              <a:gd name="T88" fmla="*/ 508040 w 125"/>
              <a:gd name="T89" fmla="*/ 69651 h 95"/>
              <a:gd name="T90" fmla="*/ 512137 w 125"/>
              <a:gd name="T91" fmla="*/ 90136 h 95"/>
              <a:gd name="T92" fmla="*/ 499846 w 125"/>
              <a:gd name="T93" fmla="*/ 385127 h 95"/>
              <a:gd name="T94" fmla="*/ 475263 w 125"/>
              <a:gd name="T95" fmla="*/ 389224 h 95"/>
              <a:gd name="T96" fmla="*/ 8194 w 125"/>
              <a:gd name="T97" fmla="*/ 381030 h 95"/>
              <a:gd name="T98" fmla="*/ 0 w 125"/>
              <a:gd name="T99" fmla="*/ 352350 h 95"/>
              <a:gd name="T100" fmla="*/ 16388 w 125"/>
              <a:gd name="T101" fmla="*/ 57359 h 95"/>
              <a:gd name="T102" fmla="*/ 40971 w 125"/>
              <a:gd name="T103" fmla="*/ 53262 h 95"/>
              <a:gd name="T104" fmla="*/ 69651 w 125"/>
              <a:gd name="T105" fmla="*/ 40971 h 95"/>
              <a:gd name="T106" fmla="*/ 69651 w 125"/>
              <a:gd name="T107" fmla="*/ 4097 h 95"/>
              <a:gd name="T108" fmla="*/ 86039 w 125"/>
              <a:gd name="T109" fmla="*/ 0 h 9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
              <a:gd name="T166" fmla="*/ 0 h 95"/>
              <a:gd name="T167" fmla="*/ 125 w 125"/>
              <a:gd name="T168" fmla="*/ 95 h 9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 h="95">
                <a:moveTo>
                  <a:pt x="70" y="74"/>
                </a:moveTo>
                <a:lnTo>
                  <a:pt x="69" y="76"/>
                </a:lnTo>
                <a:lnTo>
                  <a:pt x="67" y="77"/>
                </a:lnTo>
                <a:lnTo>
                  <a:pt x="67" y="78"/>
                </a:lnTo>
                <a:lnTo>
                  <a:pt x="69" y="80"/>
                </a:lnTo>
                <a:lnTo>
                  <a:pt x="70" y="80"/>
                </a:lnTo>
                <a:lnTo>
                  <a:pt x="93" y="80"/>
                </a:lnTo>
                <a:lnTo>
                  <a:pt x="95" y="78"/>
                </a:lnTo>
                <a:lnTo>
                  <a:pt x="95" y="77"/>
                </a:lnTo>
                <a:lnTo>
                  <a:pt x="95" y="76"/>
                </a:lnTo>
                <a:lnTo>
                  <a:pt x="93" y="74"/>
                </a:lnTo>
                <a:lnTo>
                  <a:pt x="70" y="74"/>
                </a:lnTo>
                <a:close/>
                <a:moveTo>
                  <a:pt x="46" y="65"/>
                </a:moveTo>
                <a:lnTo>
                  <a:pt x="45" y="65"/>
                </a:lnTo>
                <a:lnTo>
                  <a:pt x="44" y="66"/>
                </a:lnTo>
                <a:lnTo>
                  <a:pt x="42" y="66"/>
                </a:lnTo>
                <a:lnTo>
                  <a:pt x="41" y="68"/>
                </a:lnTo>
                <a:lnTo>
                  <a:pt x="40" y="69"/>
                </a:lnTo>
                <a:lnTo>
                  <a:pt x="37" y="69"/>
                </a:lnTo>
                <a:lnTo>
                  <a:pt x="34" y="69"/>
                </a:lnTo>
                <a:lnTo>
                  <a:pt x="32" y="69"/>
                </a:lnTo>
                <a:lnTo>
                  <a:pt x="31" y="68"/>
                </a:lnTo>
                <a:lnTo>
                  <a:pt x="29" y="66"/>
                </a:lnTo>
                <a:lnTo>
                  <a:pt x="28" y="66"/>
                </a:lnTo>
                <a:lnTo>
                  <a:pt x="27" y="65"/>
                </a:lnTo>
                <a:lnTo>
                  <a:pt x="25" y="65"/>
                </a:lnTo>
                <a:lnTo>
                  <a:pt x="23" y="66"/>
                </a:lnTo>
                <a:lnTo>
                  <a:pt x="21" y="69"/>
                </a:lnTo>
                <a:lnTo>
                  <a:pt x="20" y="70"/>
                </a:lnTo>
                <a:lnTo>
                  <a:pt x="19" y="72"/>
                </a:lnTo>
                <a:lnTo>
                  <a:pt x="19" y="73"/>
                </a:lnTo>
                <a:lnTo>
                  <a:pt x="17" y="76"/>
                </a:lnTo>
                <a:lnTo>
                  <a:pt x="17" y="77"/>
                </a:lnTo>
                <a:lnTo>
                  <a:pt x="19" y="78"/>
                </a:lnTo>
                <a:lnTo>
                  <a:pt x="20" y="80"/>
                </a:lnTo>
                <a:lnTo>
                  <a:pt x="51" y="80"/>
                </a:lnTo>
                <a:lnTo>
                  <a:pt x="53" y="78"/>
                </a:lnTo>
                <a:lnTo>
                  <a:pt x="54" y="77"/>
                </a:lnTo>
                <a:lnTo>
                  <a:pt x="54" y="76"/>
                </a:lnTo>
                <a:lnTo>
                  <a:pt x="53" y="73"/>
                </a:lnTo>
                <a:lnTo>
                  <a:pt x="53" y="72"/>
                </a:lnTo>
                <a:lnTo>
                  <a:pt x="51" y="70"/>
                </a:lnTo>
                <a:lnTo>
                  <a:pt x="50" y="69"/>
                </a:lnTo>
                <a:lnTo>
                  <a:pt x="49" y="66"/>
                </a:lnTo>
                <a:lnTo>
                  <a:pt x="46" y="65"/>
                </a:lnTo>
                <a:close/>
                <a:moveTo>
                  <a:pt x="70" y="65"/>
                </a:moveTo>
                <a:lnTo>
                  <a:pt x="69" y="65"/>
                </a:lnTo>
                <a:lnTo>
                  <a:pt x="67" y="66"/>
                </a:lnTo>
                <a:lnTo>
                  <a:pt x="69" y="69"/>
                </a:lnTo>
                <a:lnTo>
                  <a:pt x="70" y="69"/>
                </a:lnTo>
                <a:lnTo>
                  <a:pt x="92" y="69"/>
                </a:lnTo>
                <a:lnTo>
                  <a:pt x="95" y="69"/>
                </a:lnTo>
                <a:lnTo>
                  <a:pt x="95" y="66"/>
                </a:lnTo>
                <a:lnTo>
                  <a:pt x="95" y="65"/>
                </a:lnTo>
                <a:lnTo>
                  <a:pt x="92" y="65"/>
                </a:lnTo>
                <a:lnTo>
                  <a:pt x="70" y="65"/>
                </a:lnTo>
                <a:close/>
                <a:moveTo>
                  <a:pt x="70" y="53"/>
                </a:moveTo>
                <a:lnTo>
                  <a:pt x="69" y="55"/>
                </a:lnTo>
                <a:lnTo>
                  <a:pt x="67" y="57"/>
                </a:lnTo>
                <a:lnTo>
                  <a:pt x="69" y="59"/>
                </a:lnTo>
                <a:lnTo>
                  <a:pt x="70" y="59"/>
                </a:lnTo>
                <a:lnTo>
                  <a:pt x="92" y="59"/>
                </a:lnTo>
                <a:lnTo>
                  <a:pt x="95" y="59"/>
                </a:lnTo>
                <a:lnTo>
                  <a:pt x="95" y="57"/>
                </a:lnTo>
                <a:lnTo>
                  <a:pt x="95" y="55"/>
                </a:lnTo>
                <a:lnTo>
                  <a:pt x="92" y="53"/>
                </a:lnTo>
                <a:lnTo>
                  <a:pt x="70" y="53"/>
                </a:lnTo>
                <a:close/>
                <a:moveTo>
                  <a:pt x="72" y="40"/>
                </a:moveTo>
                <a:lnTo>
                  <a:pt x="70" y="42"/>
                </a:lnTo>
                <a:lnTo>
                  <a:pt x="69" y="43"/>
                </a:lnTo>
                <a:lnTo>
                  <a:pt x="67" y="44"/>
                </a:lnTo>
                <a:lnTo>
                  <a:pt x="69" y="47"/>
                </a:lnTo>
                <a:lnTo>
                  <a:pt x="70" y="48"/>
                </a:lnTo>
                <a:lnTo>
                  <a:pt x="72" y="48"/>
                </a:lnTo>
                <a:lnTo>
                  <a:pt x="104" y="48"/>
                </a:lnTo>
                <a:lnTo>
                  <a:pt x="106" y="48"/>
                </a:lnTo>
                <a:lnTo>
                  <a:pt x="108" y="47"/>
                </a:lnTo>
                <a:lnTo>
                  <a:pt x="109" y="44"/>
                </a:lnTo>
                <a:lnTo>
                  <a:pt x="108" y="43"/>
                </a:lnTo>
                <a:lnTo>
                  <a:pt x="106" y="42"/>
                </a:lnTo>
                <a:lnTo>
                  <a:pt x="104" y="40"/>
                </a:lnTo>
                <a:lnTo>
                  <a:pt x="72" y="40"/>
                </a:lnTo>
                <a:close/>
                <a:moveTo>
                  <a:pt x="36" y="40"/>
                </a:moveTo>
                <a:lnTo>
                  <a:pt x="32" y="42"/>
                </a:lnTo>
                <a:lnTo>
                  <a:pt x="29" y="44"/>
                </a:lnTo>
                <a:lnTo>
                  <a:pt x="27" y="47"/>
                </a:lnTo>
                <a:lnTo>
                  <a:pt x="27" y="52"/>
                </a:lnTo>
                <a:lnTo>
                  <a:pt x="27" y="56"/>
                </a:lnTo>
                <a:lnTo>
                  <a:pt x="29" y="60"/>
                </a:lnTo>
                <a:lnTo>
                  <a:pt x="32" y="61"/>
                </a:lnTo>
                <a:lnTo>
                  <a:pt x="36" y="62"/>
                </a:lnTo>
                <a:lnTo>
                  <a:pt x="38" y="61"/>
                </a:lnTo>
                <a:lnTo>
                  <a:pt x="42" y="60"/>
                </a:lnTo>
                <a:lnTo>
                  <a:pt x="44" y="56"/>
                </a:lnTo>
                <a:lnTo>
                  <a:pt x="45" y="52"/>
                </a:lnTo>
                <a:lnTo>
                  <a:pt x="44" y="47"/>
                </a:lnTo>
                <a:lnTo>
                  <a:pt x="42" y="44"/>
                </a:lnTo>
                <a:lnTo>
                  <a:pt x="38" y="42"/>
                </a:lnTo>
                <a:lnTo>
                  <a:pt x="36" y="40"/>
                </a:lnTo>
                <a:close/>
                <a:moveTo>
                  <a:pt x="27" y="4"/>
                </a:moveTo>
                <a:lnTo>
                  <a:pt x="24" y="5"/>
                </a:lnTo>
                <a:lnTo>
                  <a:pt x="23" y="6"/>
                </a:lnTo>
                <a:lnTo>
                  <a:pt x="23" y="9"/>
                </a:lnTo>
                <a:lnTo>
                  <a:pt x="23" y="18"/>
                </a:lnTo>
                <a:lnTo>
                  <a:pt x="23" y="21"/>
                </a:lnTo>
                <a:lnTo>
                  <a:pt x="24" y="22"/>
                </a:lnTo>
                <a:lnTo>
                  <a:pt x="27" y="22"/>
                </a:lnTo>
                <a:lnTo>
                  <a:pt x="29" y="22"/>
                </a:lnTo>
                <a:lnTo>
                  <a:pt x="31" y="21"/>
                </a:lnTo>
                <a:lnTo>
                  <a:pt x="31" y="18"/>
                </a:lnTo>
                <a:lnTo>
                  <a:pt x="31" y="9"/>
                </a:lnTo>
                <a:lnTo>
                  <a:pt x="31" y="6"/>
                </a:lnTo>
                <a:lnTo>
                  <a:pt x="29" y="5"/>
                </a:lnTo>
                <a:lnTo>
                  <a:pt x="27" y="4"/>
                </a:lnTo>
                <a:close/>
                <a:moveTo>
                  <a:pt x="99" y="4"/>
                </a:moveTo>
                <a:lnTo>
                  <a:pt x="97" y="5"/>
                </a:lnTo>
                <a:lnTo>
                  <a:pt x="96" y="6"/>
                </a:lnTo>
                <a:lnTo>
                  <a:pt x="95" y="9"/>
                </a:lnTo>
                <a:lnTo>
                  <a:pt x="95" y="18"/>
                </a:lnTo>
                <a:lnTo>
                  <a:pt x="96" y="21"/>
                </a:lnTo>
                <a:lnTo>
                  <a:pt x="97" y="22"/>
                </a:lnTo>
                <a:lnTo>
                  <a:pt x="100" y="22"/>
                </a:lnTo>
                <a:lnTo>
                  <a:pt x="103" y="22"/>
                </a:lnTo>
                <a:lnTo>
                  <a:pt x="104" y="21"/>
                </a:lnTo>
                <a:lnTo>
                  <a:pt x="104" y="18"/>
                </a:lnTo>
                <a:lnTo>
                  <a:pt x="104" y="9"/>
                </a:lnTo>
                <a:lnTo>
                  <a:pt x="104" y="6"/>
                </a:lnTo>
                <a:lnTo>
                  <a:pt x="101" y="5"/>
                </a:lnTo>
                <a:lnTo>
                  <a:pt x="100" y="4"/>
                </a:lnTo>
                <a:lnTo>
                  <a:pt x="99" y="4"/>
                </a:lnTo>
                <a:close/>
                <a:moveTo>
                  <a:pt x="21" y="0"/>
                </a:moveTo>
                <a:lnTo>
                  <a:pt x="31" y="0"/>
                </a:lnTo>
                <a:lnTo>
                  <a:pt x="33" y="0"/>
                </a:lnTo>
                <a:lnTo>
                  <a:pt x="34" y="1"/>
                </a:lnTo>
                <a:lnTo>
                  <a:pt x="36" y="2"/>
                </a:lnTo>
                <a:lnTo>
                  <a:pt x="36" y="4"/>
                </a:lnTo>
                <a:lnTo>
                  <a:pt x="36" y="9"/>
                </a:lnTo>
                <a:lnTo>
                  <a:pt x="36" y="10"/>
                </a:lnTo>
                <a:lnTo>
                  <a:pt x="38" y="11"/>
                </a:lnTo>
                <a:lnTo>
                  <a:pt x="40" y="13"/>
                </a:lnTo>
                <a:lnTo>
                  <a:pt x="42" y="13"/>
                </a:lnTo>
                <a:lnTo>
                  <a:pt x="44" y="13"/>
                </a:lnTo>
                <a:lnTo>
                  <a:pt x="45" y="13"/>
                </a:lnTo>
                <a:lnTo>
                  <a:pt x="82" y="13"/>
                </a:lnTo>
                <a:lnTo>
                  <a:pt x="84" y="13"/>
                </a:lnTo>
                <a:lnTo>
                  <a:pt x="86" y="13"/>
                </a:lnTo>
                <a:lnTo>
                  <a:pt x="88" y="11"/>
                </a:lnTo>
                <a:lnTo>
                  <a:pt x="89" y="10"/>
                </a:lnTo>
                <a:lnTo>
                  <a:pt x="91" y="9"/>
                </a:lnTo>
                <a:lnTo>
                  <a:pt x="91" y="4"/>
                </a:lnTo>
                <a:lnTo>
                  <a:pt x="91" y="2"/>
                </a:lnTo>
                <a:lnTo>
                  <a:pt x="92" y="1"/>
                </a:lnTo>
                <a:lnTo>
                  <a:pt x="93" y="0"/>
                </a:lnTo>
                <a:lnTo>
                  <a:pt x="95" y="0"/>
                </a:lnTo>
                <a:lnTo>
                  <a:pt x="104" y="0"/>
                </a:lnTo>
                <a:lnTo>
                  <a:pt x="105" y="0"/>
                </a:lnTo>
                <a:lnTo>
                  <a:pt x="108" y="1"/>
                </a:lnTo>
                <a:lnTo>
                  <a:pt x="108" y="2"/>
                </a:lnTo>
                <a:lnTo>
                  <a:pt x="109" y="4"/>
                </a:lnTo>
                <a:lnTo>
                  <a:pt x="109" y="9"/>
                </a:lnTo>
                <a:lnTo>
                  <a:pt x="109" y="10"/>
                </a:lnTo>
                <a:lnTo>
                  <a:pt x="112" y="11"/>
                </a:lnTo>
                <a:lnTo>
                  <a:pt x="113" y="13"/>
                </a:lnTo>
                <a:lnTo>
                  <a:pt x="116" y="13"/>
                </a:lnTo>
                <a:lnTo>
                  <a:pt x="120" y="13"/>
                </a:lnTo>
                <a:lnTo>
                  <a:pt x="122" y="14"/>
                </a:lnTo>
                <a:lnTo>
                  <a:pt x="124" y="17"/>
                </a:lnTo>
                <a:lnTo>
                  <a:pt x="125" y="18"/>
                </a:lnTo>
                <a:lnTo>
                  <a:pt x="125" y="19"/>
                </a:lnTo>
                <a:lnTo>
                  <a:pt x="125" y="21"/>
                </a:lnTo>
                <a:lnTo>
                  <a:pt x="125" y="22"/>
                </a:lnTo>
                <a:lnTo>
                  <a:pt x="125" y="87"/>
                </a:lnTo>
                <a:lnTo>
                  <a:pt x="125" y="90"/>
                </a:lnTo>
                <a:lnTo>
                  <a:pt x="124" y="93"/>
                </a:lnTo>
                <a:lnTo>
                  <a:pt x="122" y="94"/>
                </a:lnTo>
                <a:lnTo>
                  <a:pt x="120" y="95"/>
                </a:lnTo>
                <a:lnTo>
                  <a:pt x="117" y="95"/>
                </a:lnTo>
                <a:lnTo>
                  <a:pt x="116" y="95"/>
                </a:lnTo>
                <a:lnTo>
                  <a:pt x="10" y="95"/>
                </a:lnTo>
                <a:lnTo>
                  <a:pt x="6" y="95"/>
                </a:lnTo>
                <a:lnTo>
                  <a:pt x="4" y="94"/>
                </a:lnTo>
                <a:lnTo>
                  <a:pt x="2" y="93"/>
                </a:lnTo>
                <a:lnTo>
                  <a:pt x="2" y="90"/>
                </a:lnTo>
                <a:lnTo>
                  <a:pt x="0" y="89"/>
                </a:lnTo>
                <a:lnTo>
                  <a:pt x="0" y="87"/>
                </a:lnTo>
                <a:lnTo>
                  <a:pt x="0" y="86"/>
                </a:lnTo>
                <a:lnTo>
                  <a:pt x="0" y="22"/>
                </a:lnTo>
                <a:lnTo>
                  <a:pt x="0" y="18"/>
                </a:lnTo>
                <a:lnTo>
                  <a:pt x="2" y="15"/>
                </a:lnTo>
                <a:lnTo>
                  <a:pt x="4" y="14"/>
                </a:lnTo>
                <a:lnTo>
                  <a:pt x="6" y="13"/>
                </a:lnTo>
                <a:lnTo>
                  <a:pt x="8" y="13"/>
                </a:lnTo>
                <a:lnTo>
                  <a:pt x="10" y="13"/>
                </a:lnTo>
                <a:lnTo>
                  <a:pt x="14" y="13"/>
                </a:lnTo>
                <a:lnTo>
                  <a:pt x="16" y="11"/>
                </a:lnTo>
                <a:lnTo>
                  <a:pt x="17" y="11"/>
                </a:lnTo>
                <a:lnTo>
                  <a:pt x="17" y="10"/>
                </a:lnTo>
                <a:lnTo>
                  <a:pt x="17" y="9"/>
                </a:lnTo>
                <a:lnTo>
                  <a:pt x="17" y="4"/>
                </a:lnTo>
                <a:lnTo>
                  <a:pt x="17" y="1"/>
                </a:lnTo>
                <a:lnTo>
                  <a:pt x="19" y="0"/>
                </a:lnTo>
                <a:lnTo>
                  <a:pt x="20" y="0"/>
                </a:lnTo>
                <a:lnTo>
                  <a:pt x="21" y="0"/>
                </a:lnTo>
                <a:close/>
              </a:path>
            </a:pathLst>
          </a:custGeom>
          <a:solidFill>
            <a:srgbClr val="222732"/>
          </a:solidFill>
          <a:ln w="0">
            <a:noFill/>
            <a:prstDash val="solid"/>
            <a:round/>
          </a:ln>
        </p:spPr>
        <p:txBody>
          <a:bodyPr/>
          <a:lstStyle/>
          <a:p>
            <a:endParaRPr lang="zh-CN" altLang="en-US"/>
          </a:p>
        </p:txBody>
      </p:sp>
      <p:sp>
        <p:nvSpPr>
          <p:cNvPr id="16" name="矩形 21"/>
          <p:cNvSpPr>
            <a:spLocks noChangeArrowheads="1"/>
          </p:cNvSpPr>
          <p:nvPr/>
        </p:nvSpPr>
        <p:spPr bwMode="auto">
          <a:xfrm>
            <a:off x="4210050" y="2046288"/>
            <a:ext cx="1173163" cy="523220"/>
          </a:xfrm>
          <a:prstGeom prst="rect">
            <a:avLst/>
          </a:prstGeom>
          <a:noFill/>
          <a:ln w="9525">
            <a:noFill/>
            <a:miter lim="800000"/>
          </a:ln>
        </p:spPr>
        <p:txBody>
          <a:bodyPr>
            <a:spAutoFit/>
          </a:bodyPr>
          <a:lstStyle/>
          <a:p>
            <a:pPr algn="ctr"/>
            <a:r>
              <a:rPr lang="zh-CN" altLang="en-US" sz="1400" b="1" dirty="0">
                <a:solidFill>
                  <a:srgbClr val="222732"/>
                </a:solidFill>
                <a:latin typeface="Century Gothic" panose="020B0502020202020204"/>
                <a:ea typeface="微软雅黑" panose="020B0503020204020204" pitchFamily="34" charset="-122"/>
              </a:rPr>
              <a:t>单击添加标题</a:t>
            </a:r>
            <a:endParaRPr lang="en-US" altLang="zh-CN" sz="1400" b="1" dirty="0">
              <a:solidFill>
                <a:srgbClr val="222732"/>
              </a:solidFill>
              <a:latin typeface="Century Gothic" panose="020B0502020202020204"/>
              <a:ea typeface="微软雅黑" panose="020B0503020204020204" pitchFamily="34" charset="-122"/>
            </a:endParaRPr>
          </a:p>
        </p:txBody>
      </p:sp>
      <p:sp>
        <p:nvSpPr>
          <p:cNvPr id="17" name="矩形 22"/>
          <p:cNvSpPr>
            <a:spLocks noChangeArrowheads="1"/>
          </p:cNvSpPr>
          <p:nvPr/>
        </p:nvSpPr>
        <p:spPr bwMode="auto">
          <a:xfrm>
            <a:off x="5584825" y="1295400"/>
            <a:ext cx="1173163" cy="523220"/>
          </a:xfrm>
          <a:prstGeom prst="rect">
            <a:avLst/>
          </a:prstGeom>
          <a:noFill/>
          <a:ln w="9525">
            <a:noFill/>
            <a:miter lim="800000"/>
          </a:ln>
        </p:spPr>
        <p:txBody>
          <a:bodyPr>
            <a:spAutoFit/>
          </a:bodyPr>
          <a:lstStyle/>
          <a:p>
            <a:pPr algn="ctr"/>
            <a:r>
              <a:rPr lang="zh-CN" altLang="en-US" sz="1400" b="1" dirty="0">
                <a:solidFill>
                  <a:schemeClr val="bg1"/>
                </a:solidFill>
                <a:latin typeface="Century Gothic" panose="020B0502020202020204"/>
                <a:ea typeface="微软雅黑" panose="020B0503020204020204" pitchFamily="34" charset="-122"/>
              </a:rPr>
              <a:t>单击添加标题</a:t>
            </a:r>
            <a:endParaRPr lang="en-US" altLang="zh-CN" sz="1400" b="1" dirty="0">
              <a:solidFill>
                <a:schemeClr val="bg1"/>
              </a:solidFill>
              <a:latin typeface="Century Gothic" panose="020B0502020202020204"/>
              <a:ea typeface="微软雅黑" panose="020B0503020204020204" pitchFamily="34" charset="-122"/>
            </a:endParaRPr>
          </a:p>
        </p:txBody>
      </p:sp>
      <p:sp>
        <p:nvSpPr>
          <p:cNvPr id="18" name="矩形 23"/>
          <p:cNvSpPr>
            <a:spLocks noChangeArrowheads="1"/>
          </p:cNvSpPr>
          <p:nvPr/>
        </p:nvSpPr>
        <p:spPr bwMode="auto">
          <a:xfrm>
            <a:off x="6950075" y="2058988"/>
            <a:ext cx="1174750" cy="523220"/>
          </a:xfrm>
          <a:prstGeom prst="rect">
            <a:avLst/>
          </a:prstGeom>
          <a:noFill/>
          <a:ln w="9525">
            <a:noFill/>
            <a:miter lim="800000"/>
          </a:ln>
        </p:spPr>
        <p:txBody>
          <a:bodyPr>
            <a:spAutoFit/>
          </a:bodyPr>
          <a:lstStyle/>
          <a:p>
            <a:pPr algn="ctr"/>
            <a:r>
              <a:rPr lang="zh-CN" altLang="en-US" sz="1400" b="1" dirty="0">
                <a:solidFill>
                  <a:schemeClr val="bg1"/>
                </a:solidFill>
                <a:latin typeface="Century Gothic" panose="020B0502020202020204"/>
                <a:ea typeface="微软雅黑" panose="020B0503020204020204" pitchFamily="34" charset="-122"/>
              </a:rPr>
              <a:t>单击添加标题</a:t>
            </a:r>
            <a:endParaRPr lang="en-US" altLang="zh-CN" sz="1400" b="1" dirty="0">
              <a:solidFill>
                <a:schemeClr val="bg1"/>
              </a:solidFill>
              <a:latin typeface="Century Gothic" panose="020B0502020202020204"/>
              <a:ea typeface="微软雅黑" panose="020B0503020204020204" pitchFamily="34" charset="-122"/>
            </a:endParaRPr>
          </a:p>
        </p:txBody>
      </p:sp>
      <p:sp>
        <p:nvSpPr>
          <p:cNvPr id="19" name="矩形 24"/>
          <p:cNvSpPr>
            <a:spLocks noChangeArrowheads="1"/>
          </p:cNvSpPr>
          <p:nvPr/>
        </p:nvSpPr>
        <p:spPr bwMode="auto">
          <a:xfrm>
            <a:off x="6950075" y="3529013"/>
            <a:ext cx="1174750" cy="523220"/>
          </a:xfrm>
          <a:prstGeom prst="rect">
            <a:avLst/>
          </a:prstGeom>
          <a:noFill/>
          <a:ln w="9525">
            <a:noFill/>
            <a:miter lim="800000"/>
          </a:ln>
        </p:spPr>
        <p:txBody>
          <a:bodyPr>
            <a:spAutoFit/>
          </a:bodyPr>
          <a:lstStyle/>
          <a:p>
            <a:pPr algn="ctr"/>
            <a:r>
              <a:rPr lang="zh-CN" altLang="en-US" sz="1400" b="1" dirty="0">
                <a:solidFill>
                  <a:schemeClr val="bg1"/>
                </a:solidFill>
                <a:latin typeface="Century Gothic" panose="020B0502020202020204"/>
                <a:ea typeface="微软雅黑" panose="020B0503020204020204" pitchFamily="34" charset="-122"/>
              </a:rPr>
              <a:t>单击添加标题</a:t>
            </a:r>
            <a:endParaRPr lang="en-US" altLang="zh-CN" sz="1400" b="1" dirty="0">
              <a:solidFill>
                <a:schemeClr val="bg1"/>
              </a:solidFill>
              <a:latin typeface="Century Gothic" panose="020B0502020202020204"/>
              <a:ea typeface="微软雅黑" panose="020B0503020204020204" pitchFamily="34" charset="-122"/>
            </a:endParaRPr>
          </a:p>
        </p:txBody>
      </p:sp>
      <p:sp>
        <p:nvSpPr>
          <p:cNvPr id="20" name="矩形 31"/>
          <p:cNvSpPr>
            <a:spLocks noChangeArrowheads="1"/>
          </p:cNvSpPr>
          <p:nvPr/>
        </p:nvSpPr>
        <p:spPr bwMode="auto">
          <a:xfrm>
            <a:off x="756146" y="1862138"/>
            <a:ext cx="2641600" cy="1484312"/>
          </a:xfrm>
          <a:prstGeom prst="rect">
            <a:avLst/>
          </a:prstGeom>
          <a:noFill/>
          <a:ln w="9525">
            <a:noFill/>
            <a:miter lim="800000"/>
          </a:ln>
        </p:spPr>
        <p:txBody>
          <a:bodyPr>
            <a:spAutoFit/>
          </a:bodyPr>
          <a:lstStyle/>
          <a:p>
            <a:pPr>
              <a:lnSpc>
                <a:spcPct val="130000"/>
              </a:lnSpc>
            </a:pPr>
            <a:r>
              <a:rPr lang="zh-CN" altLang="en-US" sz="1000" dirty="0">
                <a:solidFill>
                  <a:schemeClr val="tx1">
                    <a:lumMod val="75000"/>
                    <a:lumOff val="25000"/>
                  </a:schemeClr>
                </a:solidFill>
                <a:latin typeface="Century Gothic" panose="020B0502020202020204"/>
                <a:ea typeface="微软雅黑" panose="020B0503020204020204" pitchFamily="34" charset="-122"/>
              </a:rPr>
              <a:t>标题数字等都可以通过点击和重新输入进行更改，顶部“开始”面板中可以对字体、字号、颜色、行距等进行修改。建议正文</a:t>
            </a:r>
            <a:r>
              <a:rPr lang="en-US" altLang="zh-CN" sz="1000" dirty="0">
                <a:solidFill>
                  <a:schemeClr val="tx1">
                    <a:lumMod val="75000"/>
                    <a:lumOff val="25000"/>
                  </a:schemeClr>
                </a:solidFill>
                <a:latin typeface="Century Gothic" panose="020B0502020202020204"/>
                <a:ea typeface="微软雅黑" panose="020B0503020204020204" pitchFamily="34" charset="-122"/>
              </a:rPr>
              <a:t>10</a:t>
            </a:r>
            <a:r>
              <a:rPr lang="zh-CN" altLang="en-US" sz="1000" dirty="0">
                <a:solidFill>
                  <a:schemeClr val="tx1">
                    <a:lumMod val="75000"/>
                    <a:lumOff val="25000"/>
                  </a:schemeClr>
                </a:solidFill>
                <a:latin typeface="Century Gothic" panose="020B0502020202020204"/>
                <a:ea typeface="微软雅黑" panose="020B0503020204020204" pitchFamily="34" charset="-122"/>
              </a:rPr>
              <a:t>号字，</a:t>
            </a:r>
            <a:r>
              <a:rPr lang="en-US" altLang="zh-CN" sz="1000" dirty="0">
                <a:solidFill>
                  <a:schemeClr val="tx1">
                    <a:lumMod val="75000"/>
                    <a:lumOff val="25000"/>
                  </a:schemeClr>
                </a:solidFill>
                <a:latin typeface="Century Gothic" panose="020B0502020202020204"/>
                <a:ea typeface="微软雅黑" panose="020B0503020204020204" pitchFamily="34" charset="-122"/>
              </a:rPr>
              <a:t>1.3</a:t>
            </a:r>
            <a:r>
              <a:rPr lang="zh-CN" altLang="en-US" sz="1000" dirty="0">
                <a:solidFill>
                  <a:schemeClr val="tx1">
                    <a:lumMod val="75000"/>
                    <a:lumOff val="25000"/>
                  </a:schemeClr>
                </a:solidFill>
                <a:latin typeface="Century Gothic" panose="020B0502020202020204"/>
                <a:ea typeface="微软雅黑" panose="020B0503020204020204" pitchFamily="34" charset="-122"/>
              </a:rPr>
              <a:t>倍字间距。标题数字等都可以通过点击和重新输入进行更改，顶部“开始”面板中可以对字体、字号、颜色、行距等进行修改。建议正文</a:t>
            </a:r>
            <a:r>
              <a:rPr lang="en-US" altLang="zh-CN" sz="1000" dirty="0">
                <a:solidFill>
                  <a:schemeClr val="tx1">
                    <a:lumMod val="75000"/>
                    <a:lumOff val="25000"/>
                  </a:schemeClr>
                </a:solidFill>
                <a:latin typeface="Century Gothic" panose="020B0502020202020204"/>
                <a:ea typeface="微软雅黑" panose="020B0503020204020204" pitchFamily="34" charset="-122"/>
              </a:rPr>
              <a:t>10</a:t>
            </a:r>
            <a:r>
              <a:rPr lang="zh-CN" altLang="en-US" sz="1000" dirty="0">
                <a:solidFill>
                  <a:schemeClr val="tx1">
                    <a:lumMod val="75000"/>
                    <a:lumOff val="25000"/>
                  </a:schemeClr>
                </a:solidFill>
                <a:latin typeface="Century Gothic" panose="020B0502020202020204"/>
                <a:ea typeface="微软雅黑" panose="020B0503020204020204" pitchFamily="34" charset="-122"/>
              </a:rPr>
              <a:t>号字，</a:t>
            </a:r>
            <a:r>
              <a:rPr lang="en-US" altLang="zh-CN" sz="1000" dirty="0">
                <a:solidFill>
                  <a:schemeClr val="tx1">
                    <a:lumMod val="75000"/>
                    <a:lumOff val="25000"/>
                  </a:schemeClr>
                </a:solidFill>
                <a:latin typeface="Century Gothic" panose="020B0502020202020204"/>
                <a:ea typeface="微软雅黑" panose="020B0503020204020204" pitchFamily="34" charset="-122"/>
              </a:rPr>
              <a:t>1.3</a:t>
            </a:r>
            <a:r>
              <a:rPr lang="zh-CN" altLang="en-US" sz="1000" dirty="0">
                <a:solidFill>
                  <a:schemeClr val="tx1">
                    <a:lumMod val="75000"/>
                    <a:lumOff val="25000"/>
                  </a:schemeClr>
                </a:solidFill>
                <a:latin typeface="Century Gothic" panose="020B0502020202020204"/>
                <a:ea typeface="微软雅黑" panose="020B0503020204020204" pitchFamily="34" charset="-122"/>
              </a:rPr>
              <a:t>倍字间距。</a:t>
            </a:r>
            <a:endParaRPr lang="zh-CN" altLang="en-US" sz="1000" dirty="0">
              <a:solidFill>
                <a:schemeClr val="tx1">
                  <a:lumMod val="75000"/>
                  <a:lumOff val="25000"/>
                </a:schemeClr>
              </a:solidFill>
              <a:latin typeface="Century Gothic" panose="020B0502020202020204"/>
              <a:ea typeface="微软雅黑" panose="020B0503020204020204" pitchFamily="34" charset="-122"/>
            </a:endParaRPr>
          </a:p>
        </p:txBody>
      </p:sp>
      <p:sp>
        <p:nvSpPr>
          <p:cNvPr id="21" name="矩形 32"/>
          <p:cNvSpPr>
            <a:spLocks noChangeArrowheads="1"/>
          </p:cNvSpPr>
          <p:nvPr/>
        </p:nvSpPr>
        <p:spPr bwMode="auto">
          <a:xfrm>
            <a:off x="617538" y="1373188"/>
            <a:ext cx="2239962" cy="554037"/>
          </a:xfrm>
          <a:prstGeom prst="rect">
            <a:avLst/>
          </a:prstGeom>
          <a:noFill/>
          <a:ln w="9525">
            <a:noFill/>
            <a:miter lim="800000"/>
          </a:ln>
        </p:spPr>
        <p:txBody>
          <a:bodyPr wrap="none">
            <a:spAutoFit/>
          </a:bodyPr>
          <a:lstStyle/>
          <a:p>
            <a:pPr>
              <a:lnSpc>
                <a:spcPct val="130000"/>
              </a:lnSpc>
            </a:pPr>
            <a:r>
              <a:rPr lang="en-US" altLang="zh-CN" sz="2400" b="1">
                <a:solidFill>
                  <a:schemeClr val="bg1"/>
                </a:solidFill>
                <a:latin typeface="Century Gothic" panose="020B0502020202020204"/>
                <a:ea typeface="微软雅黑" panose="020B0503020204020204" pitchFamily="34" charset="-122"/>
              </a:rPr>
              <a:t>EXAMPLE TEXT</a:t>
            </a:r>
            <a:endParaRPr lang="en-US" altLang="zh-CN" sz="2400" b="1">
              <a:solidFill>
                <a:schemeClr val="bg1"/>
              </a:solidFill>
              <a:latin typeface="Century Gothic" panose="020B0502020202020204"/>
              <a:ea typeface="微软雅黑" panose="020B0503020204020204" pitchFamily="34" charset="-122"/>
            </a:endParaRPr>
          </a:p>
        </p:txBody>
      </p:sp>
      <p:sp>
        <p:nvSpPr>
          <p:cNvPr id="22" name="矩形 21"/>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3715">
        <p14:prism isInverted="1"/>
      </p:transition>
    </mc:Choice>
    <mc:Fallback>
      <p:transition spd="slow" advTm="3715">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a:spLocks noChangeAspect="1"/>
          </p:cNvSpPr>
          <p:nvPr/>
        </p:nvSpPr>
        <p:spPr>
          <a:xfrm>
            <a:off x="1166813" y="1182688"/>
            <a:ext cx="2768600" cy="2768600"/>
          </a:xfrm>
          <a:prstGeom prst="blockArc">
            <a:avLst>
              <a:gd name="adj1" fmla="val 1093135"/>
              <a:gd name="adj2" fmla="val 20040895"/>
              <a:gd name="adj3" fmla="val 19104"/>
            </a:avLst>
          </a:prstGeom>
          <a:solidFill>
            <a:srgbClr val="C919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3" name="空心弧 2"/>
          <p:cNvSpPr>
            <a:spLocks noChangeAspect="1"/>
          </p:cNvSpPr>
          <p:nvPr/>
        </p:nvSpPr>
        <p:spPr>
          <a:xfrm>
            <a:off x="1074738" y="1090613"/>
            <a:ext cx="2952750" cy="2952750"/>
          </a:xfrm>
          <a:prstGeom prst="blockArc">
            <a:avLst>
              <a:gd name="adj1" fmla="val 1106124"/>
              <a:gd name="adj2" fmla="val 17267002"/>
              <a:gd name="adj3" fmla="val 18336"/>
            </a:avLst>
          </a:prstGeom>
          <a:solidFill>
            <a:srgbClr val="C919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 name="空心弧 3"/>
          <p:cNvSpPr>
            <a:spLocks noChangeAspect="1"/>
          </p:cNvSpPr>
          <p:nvPr/>
        </p:nvSpPr>
        <p:spPr>
          <a:xfrm>
            <a:off x="982663" y="998538"/>
            <a:ext cx="3136900" cy="3136900"/>
          </a:xfrm>
          <a:prstGeom prst="blockArc">
            <a:avLst>
              <a:gd name="adj1" fmla="val 1151168"/>
              <a:gd name="adj2" fmla="val 14453560"/>
              <a:gd name="adj3" fmla="val 18376"/>
            </a:avLst>
          </a:prstGeom>
          <a:solidFill>
            <a:srgbClr val="C919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5" name="空心弧 4"/>
          <p:cNvSpPr>
            <a:spLocks noChangeAspect="1"/>
          </p:cNvSpPr>
          <p:nvPr/>
        </p:nvSpPr>
        <p:spPr>
          <a:xfrm>
            <a:off x="890588" y="906463"/>
            <a:ext cx="3321050" cy="3321050"/>
          </a:xfrm>
          <a:prstGeom prst="blockArc">
            <a:avLst>
              <a:gd name="adj1" fmla="val 1134833"/>
              <a:gd name="adj2" fmla="val 12891468"/>
              <a:gd name="adj3" fmla="val 17894"/>
            </a:avLst>
          </a:prstGeom>
          <a:solidFill>
            <a:srgbClr val="C919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6" name="Freeform 395"/>
          <p:cNvSpPr/>
          <p:nvPr/>
        </p:nvSpPr>
        <p:spPr bwMode="auto">
          <a:xfrm>
            <a:off x="2332822" y="2247534"/>
            <a:ext cx="628307" cy="743541"/>
          </a:xfrm>
          <a:custGeom>
            <a:avLst/>
            <a:gdLst>
              <a:gd name="T0" fmla="*/ 223 w 229"/>
              <a:gd name="T1" fmla="*/ 146 h 271"/>
              <a:gd name="T2" fmla="*/ 229 w 229"/>
              <a:gd name="T3" fmla="*/ 157 h 271"/>
              <a:gd name="T4" fmla="*/ 225 w 229"/>
              <a:gd name="T5" fmla="*/ 169 h 271"/>
              <a:gd name="T6" fmla="*/ 220 w 229"/>
              <a:gd name="T7" fmla="*/ 173 h 271"/>
              <a:gd name="T8" fmla="*/ 207 w 229"/>
              <a:gd name="T9" fmla="*/ 174 h 271"/>
              <a:gd name="T10" fmla="*/ 174 w 229"/>
              <a:gd name="T11" fmla="*/ 151 h 271"/>
              <a:gd name="T12" fmla="*/ 197 w 229"/>
              <a:gd name="T13" fmla="*/ 177 h 271"/>
              <a:gd name="T14" fmla="*/ 202 w 229"/>
              <a:gd name="T15" fmla="*/ 182 h 271"/>
              <a:gd name="T16" fmla="*/ 203 w 229"/>
              <a:gd name="T17" fmla="*/ 195 h 271"/>
              <a:gd name="T18" fmla="*/ 200 w 229"/>
              <a:gd name="T19" fmla="*/ 201 h 271"/>
              <a:gd name="T20" fmla="*/ 188 w 229"/>
              <a:gd name="T21" fmla="*/ 207 h 271"/>
              <a:gd name="T22" fmla="*/ 177 w 229"/>
              <a:gd name="T23" fmla="*/ 203 h 271"/>
              <a:gd name="T24" fmla="*/ 144 w 229"/>
              <a:gd name="T25" fmla="*/ 187 h 271"/>
              <a:gd name="T26" fmla="*/ 172 w 229"/>
              <a:gd name="T27" fmla="*/ 210 h 271"/>
              <a:gd name="T28" fmla="*/ 178 w 229"/>
              <a:gd name="T29" fmla="*/ 221 h 271"/>
              <a:gd name="T30" fmla="*/ 174 w 229"/>
              <a:gd name="T31" fmla="*/ 233 h 271"/>
              <a:gd name="T32" fmla="*/ 168 w 229"/>
              <a:gd name="T33" fmla="*/ 237 h 271"/>
              <a:gd name="T34" fmla="*/ 155 w 229"/>
              <a:gd name="T35" fmla="*/ 238 h 271"/>
              <a:gd name="T36" fmla="*/ 123 w 229"/>
              <a:gd name="T37" fmla="*/ 213 h 271"/>
              <a:gd name="T38" fmla="*/ 145 w 229"/>
              <a:gd name="T39" fmla="*/ 241 h 271"/>
              <a:gd name="T40" fmla="*/ 150 w 229"/>
              <a:gd name="T41" fmla="*/ 246 h 271"/>
              <a:gd name="T42" fmla="*/ 152 w 229"/>
              <a:gd name="T43" fmla="*/ 258 h 271"/>
              <a:gd name="T44" fmla="*/ 148 w 229"/>
              <a:gd name="T45" fmla="*/ 265 h 271"/>
              <a:gd name="T46" fmla="*/ 136 w 229"/>
              <a:gd name="T47" fmla="*/ 271 h 271"/>
              <a:gd name="T48" fmla="*/ 124 w 229"/>
              <a:gd name="T49" fmla="*/ 267 h 271"/>
              <a:gd name="T50" fmla="*/ 96 w 229"/>
              <a:gd name="T51" fmla="*/ 243 h 271"/>
              <a:gd name="T52" fmla="*/ 106 w 229"/>
              <a:gd name="T53" fmla="*/ 223 h 271"/>
              <a:gd name="T54" fmla="*/ 108 w 229"/>
              <a:gd name="T55" fmla="*/ 221 h 271"/>
              <a:gd name="T56" fmla="*/ 110 w 229"/>
              <a:gd name="T57" fmla="*/ 212 h 271"/>
              <a:gd name="T58" fmla="*/ 109 w 229"/>
              <a:gd name="T59" fmla="*/ 205 h 271"/>
              <a:gd name="T60" fmla="*/ 104 w 229"/>
              <a:gd name="T61" fmla="*/ 196 h 271"/>
              <a:gd name="T62" fmla="*/ 100 w 229"/>
              <a:gd name="T63" fmla="*/ 193 h 271"/>
              <a:gd name="T64" fmla="*/ 91 w 229"/>
              <a:gd name="T65" fmla="*/ 188 h 271"/>
              <a:gd name="T66" fmla="*/ 83 w 229"/>
              <a:gd name="T67" fmla="*/ 187 h 271"/>
              <a:gd name="T68" fmla="*/ 75 w 229"/>
              <a:gd name="T69" fmla="*/ 188 h 271"/>
              <a:gd name="T70" fmla="*/ 69 w 229"/>
              <a:gd name="T71" fmla="*/ 193 h 271"/>
              <a:gd name="T72" fmla="*/ 50 w 229"/>
              <a:gd name="T73" fmla="*/ 207 h 271"/>
              <a:gd name="T74" fmla="*/ 64 w 229"/>
              <a:gd name="T75" fmla="*/ 189 h 271"/>
              <a:gd name="T76" fmla="*/ 68 w 229"/>
              <a:gd name="T77" fmla="*/ 182 h 271"/>
              <a:gd name="T78" fmla="*/ 68 w 229"/>
              <a:gd name="T79" fmla="*/ 174 h 271"/>
              <a:gd name="T80" fmla="*/ 64 w 229"/>
              <a:gd name="T81" fmla="*/ 166 h 271"/>
              <a:gd name="T82" fmla="*/ 58 w 229"/>
              <a:gd name="T83" fmla="*/ 158 h 271"/>
              <a:gd name="T84" fmla="*/ 54 w 229"/>
              <a:gd name="T85" fmla="*/ 156 h 271"/>
              <a:gd name="T86" fmla="*/ 45 w 229"/>
              <a:gd name="T87" fmla="*/ 153 h 271"/>
              <a:gd name="T88" fmla="*/ 36 w 229"/>
              <a:gd name="T89" fmla="*/ 153 h 271"/>
              <a:gd name="T90" fmla="*/ 29 w 229"/>
              <a:gd name="T91" fmla="*/ 157 h 271"/>
              <a:gd name="T92" fmla="*/ 13 w 229"/>
              <a:gd name="T93" fmla="*/ 176 h 271"/>
              <a:gd name="T94" fmla="*/ 21 w 229"/>
              <a:gd name="T95" fmla="*/ 156 h 271"/>
              <a:gd name="T96" fmla="*/ 24 w 229"/>
              <a:gd name="T97" fmla="*/ 152 h 271"/>
              <a:gd name="T98" fmla="*/ 25 w 229"/>
              <a:gd name="T99" fmla="*/ 144 h 271"/>
              <a:gd name="T100" fmla="*/ 24 w 229"/>
              <a:gd name="T101" fmla="*/ 136 h 271"/>
              <a:gd name="T102" fmla="*/ 19 w 229"/>
              <a:gd name="T103" fmla="*/ 128 h 271"/>
              <a:gd name="T104" fmla="*/ 15 w 229"/>
              <a:gd name="T105" fmla="*/ 124 h 271"/>
              <a:gd name="T106" fmla="*/ 0 w 229"/>
              <a:gd name="T107" fmla="*/ 118 h 271"/>
              <a:gd name="T108" fmla="*/ 194 w 229"/>
              <a:gd name="T109" fmla="*/ 123 h 271"/>
              <a:gd name="T110" fmla="*/ 223 w 229"/>
              <a:gd name="T111" fmla="*/ 14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9" h="271">
                <a:moveTo>
                  <a:pt x="223" y="146"/>
                </a:moveTo>
                <a:lnTo>
                  <a:pt x="223" y="146"/>
                </a:lnTo>
                <a:lnTo>
                  <a:pt x="227" y="151"/>
                </a:lnTo>
                <a:lnTo>
                  <a:pt x="229" y="157"/>
                </a:lnTo>
                <a:lnTo>
                  <a:pt x="228" y="163"/>
                </a:lnTo>
                <a:lnTo>
                  <a:pt x="225" y="169"/>
                </a:lnTo>
                <a:lnTo>
                  <a:pt x="225" y="169"/>
                </a:lnTo>
                <a:lnTo>
                  <a:pt x="220" y="173"/>
                </a:lnTo>
                <a:lnTo>
                  <a:pt x="214" y="176"/>
                </a:lnTo>
                <a:lnTo>
                  <a:pt x="207" y="174"/>
                </a:lnTo>
                <a:lnTo>
                  <a:pt x="202" y="172"/>
                </a:lnTo>
                <a:lnTo>
                  <a:pt x="174" y="151"/>
                </a:lnTo>
                <a:lnTo>
                  <a:pt x="170" y="156"/>
                </a:lnTo>
                <a:lnTo>
                  <a:pt x="197" y="177"/>
                </a:lnTo>
                <a:lnTo>
                  <a:pt x="197" y="177"/>
                </a:lnTo>
                <a:lnTo>
                  <a:pt x="202" y="182"/>
                </a:lnTo>
                <a:lnTo>
                  <a:pt x="203" y="188"/>
                </a:lnTo>
                <a:lnTo>
                  <a:pt x="203" y="195"/>
                </a:lnTo>
                <a:lnTo>
                  <a:pt x="200" y="201"/>
                </a:lnTo>
                <a:lnTo>
                  <a:pt x="200" y="201"/>
                </a:lnTo>
                <a:lnTo>
                  <a:pt x="194" y="205"/>
                </a:lnTo>
                <a:lnTo>
                  <a:pt x="188" y="207"/>
                </a:lnTo>
                <a:lnTo>
                  <a:pt x="182" y="206"/>
                </a:lnTo>
                <a:lnTo>
                  <a:pt x="177" y="203"/>
                </a:lnTo>
                <a:lnTo>
                  <a:pt x="149" y="182"/>
                </a:lnTo>
                <a:lnTo>
                  <a:pt x="144" y="187"/>
                </a:lnTo>
                <a:lnTo>
                  <a:pt x="172" y="210"/>
                </a:lnTo>
                <a:lnTo>
                  <a:pt x="172" y="210"/>
                </a:lnTo>
                <a:lnTo>
                  <a:pt x="175" y="215"/>
                </a:lnTo>
                <a:lnTo>
                  <a:pt x="178" y="221"/>
                </a:lnTo>
                <a:lnTo>
                  <a:pt x="177" y="227"/>
                </a:lnTo>
                <a:lnTo>
                  <a:pt x="174" y="233"/>
                </a:lnTo>
                <a:lnTo>
                  <a:pt x="174" y="233"/>
                </a:lnTo>
                <a:lnTo>
                  <a:pt x="168" y="237"/>
                </a:lnTo>
                <a:lnTo>
                  <a:pt x="163" y="240"/>
                </a:lnTo>
                <a:lnTo>
                  <a:pt x="155" y="238"/>
                </a:lnTo>
                <a:lnTo>
                  <a:pt x="150" y="236"/>
                </a:lnTo>
                <a:lnTo>
                  <a:pt x="123" y="213"/>
                </a:lnTo>
                <a:lnTo>
                  <a:pt x="119" y="218"/>
                </a:lnTo>
                <a:lnTo>
                  <a:pt x="145" y="241"/>
                </a:lnTo>
                <a:lnTo>
                  <a:pt x="145" y="241"/>
                </a:lnTo>
                <a:lnTo>
                  <a:pt x="150" y="246"/>
                </a:lnTo>
                <a:lnTo>
                  <a:pt x="152" y="252"/>
                </a:lnTo>
                <a:lnTo>
                  <a:pt x="152" y="258"/>
                </a:lnTo>
                <a:lnTo>
                  <a:pt x="148" y="265"/>
                </a:lnTo>
                <a:lnTo>
                  <a:pt x="148" y="265"/>
                </a:lnTo>
                <a:lnTo>
                  <a:pt x="143" y="268"/>
                </a:lnTo>
                <a:lnTo>
                  <a:pt x="136" y="271"/>
                </a:lnTo>
                <a:lnTo>
                  <a:pt x="130" y="270"/>
                </a:lnTo>
                <a:lnTo>
                  <a:pt x="124" y="267"/>
                </a:lnTo>
                <a:lnTo>
                  <a:pt x="98" y="246"/>
                </a:lnTo>
                <a:lnTo>
                  <a:pt x="96" y="243"/>
                </a:lnTo>
                <a:lnTo>
                  <a:pt x="93" y="241"/>
                </a:lnTo>
                <a:lnTo>
                  <a:pt x="106" y="223"/>
                </a:lnTo>
                <a:lnTo>
                  <a:pt x="106" y="223"/>
                </a:lnTo>
                <a:lnTo>
                  <a:pt x="108" y="221"/>
                </a:lnTo>
                <a:lnTo>
                  <a:pt x="109" y="217"/>
                </a:lnTo>
                <a:lnTo>
                  <a:pt x="110" y="212"/>
                </a:lnTo>
                <a:lnTo>
                  <a:pt x="109" y="208"/>
                </a:lnTo>
                <a:lnTo>
                  <a:pt x="109" y="205"/>
                </a:lnTo>
                <a:lnTo>
                  <a:pt x="106" y="200"/>
                </a:lnTo>
                <a:lnTo>
                  <a:pt x="104" y="196"/>
                </a:lnTo>
                <a:lnTo>
                  <a:pt x="100" y="193"/>
                </a:lnTo>
                <a:lnTo>
                  <a:pt x="100" y="193"/>
                </a:lnTo>
                <a:lnTo>
                  <a:pt x="96" y="191"/>
                </a:lnTo>
                <a:lnTo>
                  <a:pt x="91" y="188"/>
                </a:lnTo>
                <a:lnTo>
                  <a:pt x="88" y="187"/>
                </a:lnTo>
                <a:lnTo>
                  <a:pt x="83" y="187"/>
                </a:lnTo>
                <a:lnTo>
                  <a:pt x="79" y="187"/>
                </a:lnTo>
                <a:lnTo>
                  <a:pt x="75" y="188"/>
                </a:lnTo>
                <a:lnTo>
                  <a:pt x="71" y="191"/>
                </a:lnTo>
                <a:lnTo>
                  <a:pt x="69" y="193"/>
                </a:lnTo>
                <a:lnTo>
                  <a:pt x="55" y="211"/>
                </a:lnTo>
                <a:lnTo>
                  <a:pt x="50" y="207"/>
                </a:lnTo>
                <a:lnTo>
                  <a:pt x="64" y="189"/>
                </a:lnTo>
                <a:lnTo>
                  <a:pt x="64" y="189"/>
                </a:lnTo>
                <a:lnTo>
                  <a:pt x="65" y="186"/>
                </a:lnTo>
                <a:lnTo>
                  <a:pt x="68" y="182"/>
                </a:lnTo>
                <a:lnTo>
                  <a:pt x="68" y="178"/>
                </a:lnTo>
                <a:lnTo>
                  <a:pt x="68" y="174"/>
                </a:lnTo>
                <a:lnTo>
                  <a:pt x="66" y="169"/>
                </a:lnTo>
                <a:lnTo>
                  <a:pt x="64" y="166"/>
                </a:lnTo>
                <a:lnTo>
                  <a:pt x="61" y="162"/>
                </a:lnTo>
                <a:lnTo>
                  <a:pt x="58" y="158"/>
                </a:lnTo>
                <a:lnTo>
                  <a:pt x="58" y="158"/>
                </a:lnTo>
                <a:lnTo>
                  <a:pt x="54" y="156"/>
                </a:lnTo>
                <a:lnTo>
                  <a:pt x="49" y="154"/>
                </a:lnTo>
                <a:lnTo>
                  <a:pt x="45" y="153"/>
                </a:lnTo>
                <a:lnTo>
                  <a:pt x="40" y="153"/>
                </a:lnTo>
                <a:lnTo>
                  <a:pt x="36" y="153"/>
                </a:lnTo>
                <a:lnTo>
                  <a:pt x="33" y="154"/>
                </a:lnTo>
                <a:lnTo>
                  <a:pt x="29" y="157"/>
                </a:lnTo>
                <a:lnTo>
                  <a:pt x="26" y="159"/>
                </a:lnTo>
                <a:lnTo>
                  <a:pt x="13" y="176"/>
                </a:lnTo>
                <a:lnTo>
                  <a:pt x="8" y="172"/>
                </a:lnTo>
                <a:lnTo>
                  <a:pt x="21" y="156"/>
                </a:lnTo>
                <a:lnTo>
                  <a:pt x="21" y="156"/>
                </a:lnTo>
                <a:lnTo>
                  <a:pt x="24" y="152"/>
                </a:lnTo>
                <a:lnTo>
                  <a:pt x="25" y="148"/>
                </a:lnTo>
                <a:lnTo>
                  <a:pt x="25" y="144"/>
                </a:lnTo>
                <a:lnTo>
                  <a:pt x="25" y="139"/>
                </a:lnTo>
                <a:lnTo>
                  <a:pt x="24" y="136"/>
                </a:lnTo>
                <a:lnTo>
                  <a:pt x="21" y="132"/>
                </a:lnTo>
                <a:lnTo>
                  <a:pt x="19" y="128"/>
                </a:lnTo>
                <a:lnTo>
                  <a:pt x="15" y="124"/>
                </a:lnTo>
                <a:lnTo>
                  <a:pt x="15" y="124"/>
                </a:lnTo>
                <a:lnTo>
                  <a:pt x="8" y="121"/>
                </a:lnTo>
                <a:lnTo>
                  <a:pt x="0" y="118"/>
                </a:lnTo>
                <a:lnTo>
                  <a:pt x="43" y="0"/>
                </a:lnTo>
                <a:lnTo>
                  <a:pt x="194" y="123"/>
                </a:lnTo>
                <a:lnTo>
                  <a:pt x="195" y="124"/>
                </a:lnTo>
                <a:lnTo>
                  <a:pt x="223" y="146"/>
                </a:lnTo>
                <a:close/>
              </a:path>
            </a:pathLst>
          </a:custGeom>
          <a:solidFill>
            <a:srgbClr val="C91919"/>
          </a:solidFill>
          <a:ln>
            <a:noFill/>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p>
        </p:txBody>
      </p:sp>
      <p:sp>
        <p:nvSpPr>
          <p:cNvPr id="7" name="Freeform 396"/>
          <p:cNvSpPr/>
          <p:nvPr/>
        </p:nvSpPr>
        <p:spPr bwMode="auto">
          <a:xfrm>
            <a:off x="2618167" y="2143274"/>
            <a:ext cx="326500" cy="279856"/>
          </a:xfrm>
          <a:custGeom>
            <a:avLst/>
            <a:gdLst>
              <a:gd name="T0" fmla="*/ 113 w 119"/>
              <a:gd name="T1" fmla="*/ 75 h 102"/>
              <a:gd name="T2" fmla="*/ 113 w 119"/>
              <a:gd name="T3" fmla="*/ 75 h 102"/>
              <a:gd name="T4" fmla="*/ 116 w 119"/>
              <a:gd name="T5" fmla="*/ 80 h 102"/>
              <a:gd name="T6" fmla="*/ 119 w 119"/>
              <a:gd name="T7" fmla="*/ 85 h 102"/>
              <a:gd name="T8" fmla="*/ 118 w 119"/>
              <a:gd name="T9" fmla="*/ 91 h 102"/>
              <a:gd name="T10" fmla="*/ 115 w 119"/>
              <a:gd name="T11" fmla="*/ 97 h 102"/>
              <a:gd name="T12" fmla="*/ 115 w 119"/>
              <a:gd name="T13" fmla="*/ 97 h 102"/>
              <a:gd name="T14" fmla="*/ 110 w 119"/>
              <a:gd name="T15" fmla="*/ 101 h 102"/>
              <a:gd name="T16" fmla="*/ 104 w 119"/>
              <a:gd name="T17" fmla="*/ 102 h 102"/>
              <a:gd name="T18" fmla="*/ 99 w 119"/>
              <a:gd name="T19" fmla="*/ 102 h 102"/>
              <a:gd name="T20" fmla="*/ 93 w 119"/>
              <a:gd name="T21" fmla="*/ 99 h 102"/>
              <a:gd name="T22" fmla="*/ 6 w 119"/>
              <a:gd name="T23" fmla="*/ 27 h 102"/>
              <a:gd name="T24" fmla="*/ 6 w 119"/>
              <a:gd name="T25" fmla="*/ 27 h 102"/>
              <a:gd name="T26" fmla="*/ 1 w 119"/>
              <a:gd name="T27" fmla="*/ 22 h 102"/>
              <a:gd name="T28" fmla="*/ 0 w 119"/>
              <a:gd name="T29" fmla="*/ 16 h 102"/>
              <a:gd name="T30" fmla="*/ 1 w 119"/>
              <a:gd name="T31" fmla="*/ 11 h 102"/>
              <a:gd name="T32" fmla="*/ 4 w 119"/>
              <a:gd name="T33" fmla="*/ 5 h 102"/>
              <a:gd name="T34" fmla="*/ 4 w 119"/>
              <a:gd name="T35" fmla="*/ 5 h 102"/>
              <a:gd name="T36" fmla="*/ 6 w 119"/>
              <a:gd name="T37" fmla="*/ 2 h 102"/>
              <a:gd name="T38" fmla="*/ 9 w 119"/>
              <a:gd name="T39" fmla="*/ 1 h 102"/>
              <a:gd name="T40" fmla="*/ 15 w 119"/>
              <a:gd name="T41" fmla="*/ 0 h 102"/>
              <a:gd name="T42" fmla="*/ 15 w 119"/>
              <a:gd name="T43" fmla="*/ 0 h 102"/>
              <a:gd name="T44" fmla="*/ 21 w 119"/>
              <a:gd name="T45" fmla="*/ 0 h 102"/>
              <a:gd name="T46" fmla="*/ 25 w 119"/>
              <a:gd name="T47" fmla="*/ 3 h 102"/>
              <a:gd name="T48" fmla="*/ 113 w 119"/>
              <a:gd name="T49" fmla="*/ 7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02">
                <a:moveTo>
                  <a:pt x="113" y="75"/>
                </a:moveTo>
                <a:lnTo>
                  <a:pt x="113" y="75"/>
                </a:lnTo>
                <a:lnTo>
                  <a:pt x="116" y="80"/>
                </a:lnTo>
                <a:lnTo>
                  <a:pt x="119" y="85"/>
                </a:lnTo>
                <a:lnTo>
                  <a:pt x="118" y="91"/>
                </a:lnTo>
                <a:lnTo>
                  <a:pt x="115" y="97"/>
                </a:lnTo>
                <a:lnTo>
                  <a:pt x="115" y="97"/>
                </a:lnTo>
                <a:lnTo>
                  <a:pt x="110" y="101"/>
                </a:lnTo>
                <a:lnTo>
                  <a:pt x="104" y="102"/>
                </a:lnTo>
                <a:lnTo>
                  <a:pt x="99" y="102"/>
                </a:lnTo>
                <a:lnTo>
                  <a:pt x="93" y="99"/>
                </a:lnTo>
                <a:lnTo>
                  <a:pt x="6" y="27"/>
                </a:lnTo>
                <a:lnTo>
                  <a:pt x="6" y="27"/>
                </a:lnTo>
                <a:lnTo>
                  <a:pt x="1" y="22"/>
                </a:lnTo>
                <a:lnTo>
                  <a:pt x="0" y="16"/>
                </a:lnTo>
                <a:lnTo>
                  <a:pt x="1" y="11"/>
                </a:lnTo>
                <a:lnTo>
                  <a:pt x="4" y="5"/>
                </a:lnTo>
                <a:lnTo>
                  <a:pt x="4" y="5"/>
                </a:lnTo>
                <a:lnTo>
                  <a:pt x="6" y="2"/>
                </a:lnTo>
                <a:lnTo>
                  <a:pt x="9" y="1"/>
                </a:lnTo>
                <a:lnTo>
                  <a:pt x="15" y="0"/>
                </a:lnTo>
                <a:lnTo>
                  <a:pt x="15" y="0"/>
                </a:lnTo>
                <a:lnTo>
                  <a:pt x="21" y="0"/>
                </a:lnTo>
                <a:lnTo>
                  <a:pt x="25" y="3"/>
                </a:lnTo>
                <a:lnTo>
                  <a:pt x="113" y="75"/>
                </a:lnTo>
                <a:close/>
              </a:path>
            </a:pathLst>
          </a:custGeom>
          <a:solidFill>
            <a:srgbClr val="C91919"/>
          </a:solidFill>
          <a:ln>
            <a:noFill/>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p>
        </p:txBody>
      </p:sp>
      <p:sp>
        <p:nvSpPr>
          <p:cNvPr id="8" name="Freeform 397"/>
          <p:cNvSpPr/>
          <p:nvPr/>
        </p:nvSpPr>
        <p:spPr bwMode="auto">
          <a:xfrm>
            <a:off x="2513906" y="2220097"/>
            <a:ext cx="367655" cy="307293"/>
          </a:xfrm>
          <a:custGeom>
            <a:avLst/>
            <a:gdLst>
              <a:gd name="T0" fmla="*/ 134 w 134"/>
              <a:gd name="T1" fmla="*/ 83 h 112"/>
              <a:gd name="T2" fmla="*/ 117 w 134"/>
              <a:gd name="T3" fmla="*/ 112 h 112"/>
              <a:gd name="T4" fmla="*/ 0 w 134"/>
              <a:gd name="T5" fmla="*/ 17 h 112"/>
              <a:gd name="T6" fmla="*/ 35 w 134"/>
              <a:gd name="T7" fmla="*/ 0 h 112"/>
              <a:gd name="T8" fmla="*/ 134 w 134"/>
              <a:gd name="T9" fmla="*/ 83 h 112"/>
            </a:gdLst>
            <a:ahLst/>
            <a:cxnLst>
              <a:cxn ang="0">
                <a:pos x="T0" y="T1"/>
              </a:cxn>
              <a:cxn ang="0">
                <a:pos x="T2" y="T3"/>
              </a:cxn>
              <a:cxn ang="0">
                <a:pos x="T4" y="T5"/>
              </a:cxn>
              <a:cxn ang="0">
                <a:pos x="T6" y="T7"/>
              </a:cxn>
              <a:cxn ang="0">
                <a:pos x="T8" y="T9"/>
              </a:cxn>
            </a:cxnLst>
            <a:rect l="0" t="0" r="r" b="b"/>
            <a:pathLst>
              <a:path w="134" h="112">
                <a:moveTo>
                  <a:pt x="134" y="83"/>
                </a:moveTo>
                <a:lnTo>
                  <a:pt x="117" y="112"/>
                </a:lnTo>
                <a:lnTo>
                  <a:pt x="0" y="17"/>
                </a:lnTo>
                <a:lnTo>
                  <a:pt x="35" y="0"/>
                </a:lnTo>
                <a:lnTo>
                  <a:pt x="134" y="83"/>
                </a:lnTo>
                <a:close/>
              </a:path>
            </a:pathLst>
          </a:custGeom>
          <a:solidFill>
            <a:srgbClr val="C91919"/>
          </a:solidFill>
          <a:ln>
            <a:noFill/>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p>
        </p:txBody>
      </p:sp>
      <p:sp>
        <p:nvSpPr>
          <p:cNvPr id="9" name="Freeform 398"/>
          <p:cNvSpPr/>
          <p:nvPr/>
        </p:nvSpPr>
        <p:spPr bwMode="auto">
          <a:xfrm>
            <a:off x="2456290" y="2782555"/>
            <a:ext cx="153647" cy="170109"/>
          </a:xfrm>
          <a:custGeom>
            <a:avLst/>
            <a:gdLst>
              <a:gd name="T0" fmla="*/ 50 w 56"/>
              <a:gd name="T1" fmla="*/ 3 h 62"/>
              <a:gd name="T2" fmla="*/ 50 w 56"/>
              <a:gd name="T3" fmla="*/ 3 h 62"/>
              <a:gd name="T4" fmla="*/ 55 w 56"/>
              <a:gd name="T5" fmla="*/ 8 h 62"/>
              <a:gd name="T6" fmla="*/ 56 w 56"/>
              <a:gd name="T7" fmla="*/ 15 h 62"/>
              <a:gd name="T8" fmla="*/ 56 w 56"/>
              <a:gd name="T9" fmla="*/ 21 h 62"/>
              <a:gd name="T10" fmla="*/ 53 w 56"/>
              <a:gd name="T11" fmla="*/ 27 h 62"/>
              <a:gd name="T12" fmla="*/ 30 w 56"/>
              <a:gd name="T13" fmla="*/ 56 h 62"/>
              <a:gd name="T14" fmla="*/ 30 w 56"/>
              <a:gd name="T15" fmla="*/ 56 h 62"/>
              <a:gd name="T16" fmla="*/ 25 w 56"/>
              <a:gd name="T17" fmla="*/ 60 h 62"/>
              <a:gd name="T18" fmla="*/ 19 w 56"/>
              <a:gd name="T19" fmla="*/ 62 h 62"/>
              <a:gd name="T20" fmla="*/ 13 w 56"/>
              <a:gd name="T21" fmla="*/ 61 h 62"/>
              <a:gd name="T22" fmla="*/ 6 w 56"/>
              <a:gd name="T23" fmla="*/ 58 h 62"/>
              <a:gd name="T24" fmla="*/ 6 w 56"/>
              <a:gd name="T25" fmla="*/ 58 h 62"/>
              <a:gd name="T26" fmla="*/ 4 w 56"/>
              <a:gd name="T27" fmla="*/ 56 h 62"/>
              <a:gd name="T28" fmla="*/ 1 w 56"/>
              <a:gd name="T29" fmla="*/ 52 h 62"/>
              <a:gd name="T30" fmla="*/ 0 w 56"/>
              <a:gd name="T31" fmla="*/ 48 h 62"/>
              <a:gd name="T32" fmla="*/ 0 w 56"/>
              <a:gd name="T33" fmla="*/ 45 h 62"/>
              <a:gd name="T34" fmla="*/ 0 w 56"/>
              <a:gd name="T35" fmla="*/ 45 h 62"/>
              <a:gd name="T36" fmla="*/ 1 w 56"/>
              <a:gd name="T37" fmla="*/ 40 h 62"/>
              <a:gd name="T38" fmla="*/ 4 w 56"/>
              <a:gd name="T39" fmla="*/ 35 h 62"/>
              <a:gd name="T40" fmla="*/ 26 w 56"/>
              <a:gd name="T41" fmla="*/ 6 h 62"/>
              <a:gd name="T42" fmla="*/ 26 w 56"/>
              <a:gd name="T43" fmla="*/ 6 h 62"/>
              <a:gd name="T44" fmla="*/ 33 w 56"/>
              <a:gd name="T45" fmla="*/ 2 h 62"/>
              <a:gd name="T46" fmla="*/ 38 w 56"/>
              <a:gd name="T47" fmla="*/ 0 h 62"/>
              <a:gd name="T48" fmla="*/ 45 w 56"/>
              <a:gd name="T49" fmla="*/ 1 h 62"/>
              <a:gd name="T50" fmla="*/ 50 w 56"/>
              <a:gd name="T51" fmla="*/ 3 h 62"/>
              <a:gd name="T52" fmla="*/ 50 w 56"/>
              <a:gd name="T53" fmla="*/ 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62">
                <a:moveTo>
                  <a:pt x="50" y="3"/>
                </a:moveTo>
                <a:lnTo>
                  <a:pt x="50" y="3"/>
                </a:lnTo>
                <a:lnTo>
                  <a:pt x="55" y="8"/>
                </a:lnTo>
                <a:lnTo>
                  <a:pt x="56" y="15"/>
                </a:lnTo>
                <a:lnTo>
                  <a:pt x="56" y="21"/>
                </a:lnTo>
                <a:lnTo>
                  <a:pt x="53" y="27"/>
                </a:lnTo>
                <a:lnTo>
                  <a:pt x="30" y="56"/>
                </a:lnTo>
                <a:lnTo>
                  <a:pt x="30" y="56"/>
                </a:lnTo>
                <a:lnTo>
                  <a:pt x="25" y="60"/>
                </a:lnTo>
                <a:lnTo>
                  <a:pt x="19" y="62"/>
                </a:lnTo>
                <a:lnTo>
                  <a:pt x="13" y="61"/>
                </a:lnTo>
                <a:lnTo>
                  <a:pt x="6" y="58"/>
                </a:lnTo>
                <a:lnTo>
                  <a:pt x="6" y="58"/>
                </a:lnTo>
                <a:lnTo>
                  <a:pt x="4" y="56"/>
                </a:lnTo>
                <a:lnTo>
                  <a:pt x="1" y="52"/>
                </a:lnTo>
                <a:lnTo>
                  <a:pt x="0" y="48"/>
                </a:lnTo>
                <a:lnTo>
                  <a:pt x="0" y="45"/>
                </a:lnTo>
                <a:lnTo>
                  <a:pt x="0" y="45"/>
                </a:lnTo>
                <a:lnTo>
                  <a:pt x="1" y="40"/>
                </a:lnTo>
                <a:lnTo>
                  <a:pt x="4" y="35"/>
                </a:lnTo>
                <a:lnTo>
                  <a:pt x="26" y="6"/>
                </a:lnTo>
                <a:lnTo>
                  <a:pt x="26" y="6"/>
                </a:lnTo>
                <a:lnTo>
                  <a:pt x="33" y="2"/>
                </a:lnTo>
                <a:lnTo>
                  <a:pt x="38" y="0"/>
                </a:lnTo>
                <a:lnTo>
                  <a:pt x="45" y="1"/>
                </a:lnTo>
                <a:lnTo>
                  <a:pt x="50" y="3"/>
                </a:lnTo>
                <a:lnTo>
                  <a:pt x="50" y="3"/>
                </a:lnTo>
                <a:close/>
              </a:path>
            </a:pathLst>
          </a:custGeom>
          <a:solidFill>
            <a:srgbClr val="C91919"/>
          </a:solidFill>
          <a:ln>
            <a:noFill/>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p>
        </p:txBody>
      </p:sp>
      <p:sp>
        <p:nvSpPr>
          <p:cNvPr id="10" name="Freeform 399"/>
          <p:cNvSpPr/>
          <p:nvPr/>
        </p:nvSpPr>
        <p:spPr bwMode="auto">
          <a:xfrm>
            <a:off x="2343797" y="2689269"/>
            <a:ext cx="153647" cy="170109"/>
          </a:xfrm>
          <a:custGeom>
            <a:avLst/>
            <a:gdLst>
              <a:gd name="T0" fmla="*/ 50 w 56"/>
              <a:gd name="T1" fmla="*/ 3 h 62"/>
              <a:gd name="T2" fmla="*/ 50 w 56"/>
              <a:gd name="T3" fmla="*/ 3 h 62"/>
              <a:gd name="T4" fmla="*/ 54 w 56"/>
              <a:gd name="T5" fmla="*/ 8 h 62"/>
              <a:gd name="T6" fmla="*/ 56 w 56"/>
              <a:gd name="T7" fmla="*/ 15 h 62"/>
              <a:gd name="T8" fmla="*/ 55 w 56"/>
              <a:gd name="T9" fmla="*/ 21 h 62"/>
              <a:gd name="T10" fmla="*/ 52 w 56"/>
              <a:gd name="T11" fmla="*/ 27 h 62"/>
              <a:gd name="T12" fmla="*/ 30 w 56"/>
              <a:gd name="T13" fmla="*/ 56 h 62"/>
              <a:gd name="T14" fmla="*/ 30 w 56"/>
              <a:gd name="T15" fmla="*/ 56 h 62"/>
              <a:gd name="T16" fmla="*/ 24 w 56"/>
              <a:gd name="T17" fmla="*/ 60 h 62"/>
              <a:gd name="T18" fmla="*/ 19 w 56"/>
              <a:gd name="T19" fmla="*/ 62 h 62"/>
              <a:gd name="T20" fmla="*/ 11 w 56"/>
              <a:gd name="T21" fmla="*/ 61 h 62"/>
              <a:gd name="T22" fmla="*/ 6 w 56"/>
              <a:gd name="T23" fmla="*/ 59 h 62"/>
              <a:gd name="T24" fmla="*/ 6 w 56"/>
              <a:gd name="T25" fmla="*/ 59 h 62"/>
              <a:gd name="T26" fmla="*/ 2 w 56"/>
              <a:gd name="T27" fmla="*/ 55 h 62"/>
              <a:gd name="T28" fmla="*/ 1 w 56"/>
              <a:gd name="T29" fmla="*/ 52 h 62"/>
              <a:gd name="T30" fmla="*/ 0 w 56"/>
              <a:gd name="T31" fmla="*/ 49 h 62"/>
              <a:gd name="T32" fmla="*/ 0 w 56"/>
              <a:gd name="T33" fmla="*/ 45 h 62"/>
              <a:gd name="T34" fmla="*/ 0 w 56"/>
              <a:gd name="T35" fmla="*/ 45 h 62"/>
              <a:gd name="T36" fmla="*/ 0 w 56"/>
              <a:gd name="T37" fmla="*/ 40 h 62"/>
              <a:gd name="T38" fmla="*/ 4 w 56"/>
              <a:gd name="T39" fmla="*/ 35 h 62"/>
              <a:gd name="T40" fmla="*/ 26 w 56"/>
              <a:gd name="T41" fmla="*/ 6 h 62"/>
              <a:gd name="T42" fmla="*/ 26 w 56"/>
              <a:gd name="T43" fmla="*/ 6 h 62"/>
              <a:gd name="T44" fmla="*/ 31 w 56"/>
              <a:gd name="T45" fmla="*/ 2 h 62"/>
              <a:gd name="T46" fmla="*/ 37 w 56"/>
              <a:gd name="T47" fmla="*/ 0 h 62"/>
              <a:gd name="T48" fmla="*/ 44 w 56"/>
              <a:gd name="T49" fmla="*/ 1 h 62"/>
              <a:gd name="T50" fmla="*/ 50 w 56"/>
              <a:gd name="T51" fmla="*/ 3 h 62"/>
              <a:gd name="T52" fmla="*/ 50 w 56"/>
              <a:gd name="T53" fmla="*/ 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62">
                <a:moveTo>
                  <a:pt x="50" y="3"/>
                </a:moveTo>
                <a:lnTo>
                  <a:pt x="50" y="3"/>
                </a:lnTo>
                <a:lnTo>
                  <a:pt x="54" y="8"/>
                </a:lnTo>
                <a:lnTo>
                  <a:pt x="56" y="15"/>
                </a:lnTo>
                <a:lnTo>
                  <a:pt x="55" y="21"/>
                </a:lnTo>
                <a:lnTo>
                  <a:pt x="52" y="27"/>
                </a:lnTo>
                <a:lnTo>
                  <a:pt x="30" y="56"/>
                </a:lnTo>
                <a:lnTo>
                  <a:pt x="30" y="56"/>
                </a:lnTo>
                <a:lnTo>
                  <a:pt x="24" y="60"/>
                </a:lnTo>
                <a:lnTo>
                  <a:pt x="19" y="62"/>
                </a:lnTo>
                <a:lnTo>
                  <a:pt x="11" y="61"/>
                </a:lnTo>
                <a:lnTo>
                  <a:pt x="6" y="59"/>
                </a:lnTo>
                <a:lnTo>
                  <a:pt x="6" y="59"/>
                </a:lnTo>
                <a:lnTo>
                  <a:pt x="2" y="55"/>
                </a:lnTo>
                <a:lnTo>
                  <a:pt x="1" y="52"/>
                </a:lnTo>
                <a:lnTo>
                  <a:pt x="0" y="49"/>
                </a:lnTo>
                <a:lnTo>
                  <a:pt x="0" y="45"/>
                </a:lnTo>
                <a:lnTo>
                  <a:pt x="0" y="45"/>
                </a:lnTo>
                <a:lnTo>
                  <a:pt x="0" y="40"/>
                </a:lnTo>
                <a:lnTo>
                  <a:pt x="4" y="35"/>
                </a:lnTo>
                <a:lnTo>
                  <a:pt x="26" y="6"/>
                </a:lnTo>
                <a:lnTo>
                  <a:pt x="26" y="6"/>
                </a:lnTo>
                <a:lnTo>
                  <a:pt x="31" y="2"/>
                </a:lnTo>
                <a:lnTo>
                  <a:pt x="37" y="0"/>
                </a:lnTo>
                <a:lnTo>
                  <a:pt x="44" y="1"/>
                </a:lnTo>
                <a:lnTo>
                  <a:pt x="50" y="3"/>
                </a:lnTo>
                <a:lnTo>
                  <a:pt x="50" y="3"/>
                </a:lnTo>
                <a:close/>
              </a:path>
            </a:pathLst>
          </a:custGeom>
          <a:solidFill>
            <a:srgbClr val="C91919"/>
          </a:solidFill>
          <a:ln>
            <a:noFill/>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p>
        </p:txBody>
      </p:sp>
      <p:sp>
        <p:nvSpPr>
          <p:cNvPr id="11" name="Freeform 400"/>
          <p:cNvSpPr/>
          <p:nvPr/>
        </p:nvSpPr>
        <p:spPr bwMode="auto">
          <a:xfrm>
            <a:off x="2247769" y="2247534"/>
            <a:ext cx="178341" cy="296318"/>
          </a:xfrm>
          <a:custGeom>
            <a:avLst/>
            <a:gdLst>
              <a:gd name="T0" fmla="*/ 65 w 65"/>
              <a:gd name="T1" fmla="*/ 7 h 108"/>
              <a:gd name="T2" fmla="*/ 26 w 65"/>
              <a:gd name="T3" fmla="*/ 108 h 108"/>
              <a:gd name="T4" fmla="*/ 0 w 65"/>
              <a:gd name="T5" fmla="*/ 91 h 108"/>
              <a:gd name="T6" fmla="*/ 35 w 65"/>
              <a:gd name="T7" fmla="*/ 0 h 108"/>
              <a:gd name="T8" fmla="*/ 65 w 65"/>
              <a:gd name="T9" fmla="*/ 7 h 108"/>
            </a:gdLst>
            <a:ahLst/>
            <a:cxnLst>
              <a:cxn ang="0">
                <a:pos x="T0" y="T1"/>
              </a:cxn>
              <a:cxn ang="0">
                <a:pos x="T2" y="T3"/>
              </a:cxn>
              <a:cxn ang="0">
                <a:pos x="T4" y="T5"/>
              </a:cxn>
              <a:cxn ang="0">
                <a:pos x="T6" y="T7"/>
              </a:cxn>
              <a:cxn ang="0">
                <a:pos x="T8" y="T9"/>
              </a:cxn>
            </a:cxnLst>
            <a:rect l="0" t="0" r="r" b="b"/>
            <a:pathLst>
              <a:path w="65" h="108">
                <a:moveTo>
                  <a:pt x="65" y="7"/>
                </a:moveTo>
                <a:lnTo>
                  <a:pt x="26" y="108"/>
                </a:lnTo>
                <a:lnTo>
                  <a:pt x="0" y="91"/>
                </a:lnTo>
                <a:lnTo>
                  <a:pt x="35" y="0"/>
                </a:lnTo>
                <a:lnTo>
                  <a:pt x="65" y="7"/>
                </a:lnTo>
                <a:close/>
              </a:path>
            </a:pathLst>
          </a:custGeom>
          <a:solidFill>
            <a:srgbClr val="C91919"/>
          </a:solidFill>
          <a:ln>
            <a:noFill/>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p>
        </p:txBody>
      </p:sp>
      <p:sp>
        <p:nvSpPr>
          <p:cNvPr id="12" name="Freeform 401"/>
          <p:cNvSpPr/>
          <p:nvPr/>
        </p:nvSpPr>
        <p:spPr bwMode="auto">
          <a:xfrm>
            <a:off x="2225819" y="2595984"/>
            <a:ext cx="159134" cy="170109"/>
          </a:xfrm>
          <a:custGeom>
            <a:avLst/>
            <a:gdLst>
              <a:gd name="T0" fmla="*/ 52 w 58"/>
              <a:gd name="T1" fmla="*/ 4 h 62"/>
              <a:gd name="T2" fmla="*/ 52 w 58"/>
              <a:gd name="T3" fmla="*/ 4 h 62"/>
              <a:gd name="T4" fmla="*/ 55 w 58"/>
              <a:gd name="T5" fmla="*/ 9 h 62"/>
              <a:gd name="T6" fmla="*/ 58 w 58"/>
              <a:gd name="T7" fmla="*/ 15 h 62"/>
              <a:gd name="T8" fmla="*/ 57 w 58"/>
              <a:gd name="T9" fmla="*/ 21 h 62"/>
              <a:gd name="T10" fmla="*/ 54 w 58"/>
              <a:gd name="T11" fmla="*/ 27 h 62"/>
              <a:gd name="T12" fmla="*/ 30 w 58"/>
              <a:gd name="T13" fmla="*/ 56 h 62"/>
              <a:gd name="T14" fmla="*/ 30 w 58"/>
              <a:gd name="T15" fmla="*/ 56 h 62"/>
              <a:gd name="T16" fmla="*/ 25 w 58"/>
              <a:gd name="T17" fmla="*/ 60 h 62"/>
              <a:gd name="T18" fmla="*/ 19 w 58"/>
              <a:gd name="T19" fmla="*/ 62 h 62"/>
              <a:gd name="T20" fmla="*/ 13 w 58"/>
              <a:gd name="T21" fmla="*/ 61 h 62"/>
              <a:gd name="T22" fmla="*/ 7 w 58"/>
              <a:gd name="T23" fmla="*/ 59 h 62"/>
              <a:gd name="T24" fmla="*/ 7 w 58"/>
              <a:gd name="T25" fmla="*/ 59 h 62"/>
              <a:gd name="T26" fmla="*/ 4 w 58"/>
              <a:gd name="T27" fmla="*/ 56 h 62"/>
              <a:gd name="T28" fmla="*/ 3 w 58"/>
              <a:gd name="T29" fmla="*/ 52 h 62"/>
              <a:gd name="T30" fmla="*/ 2 w 58"/>
              <a:gd name="T31" fmla="*/ 49 h 62"/>
              <a:gd name="T32" fmla="*/ 0 w 58"/>
              <a:gd name="T33" fmla="*/ 45 h 62"/>
              <a:gd name="T34" fmla="*/ 0 w 58"/>
              <a:gd name="T35" fmla="*/ 45 h 62"/>
              <a:gd name="T36" fmla="*/ 2 w 58"/>
              <a:gd name="T37" fmla="*/ 40 h 62"/>
              <a:gd name="T38" fmla="*/ 4 w 58"/>
              <a:gd name="T39" fmla="*/ 35 h 62"/>
              <a:gd name="T40" fmla="*/ 28 w 58"/>
              <a:gd name="T41" fmla="*/ 6 h 62"/>
              <a:gd name="T42" fmla="*/ 28 w 58"/>
              <a:gd name="T43" fmla="*/ 6 h 62"/>
              <a:gd name="T44" fmla="*/ 33 w 58"/>
              <a:gd name="T45" fmla="*/ 2 h 62"/>
              <a:gd name="T46" fmla="*/ 39 w 58"/>
              <a:gd name="T47" fmla="*/ 0 h 62"/>
              <a:gd name="T48" fmla="*/ 45 w 58"/>
              <a:gd name="T49" fmla="*/ 1 h 62"/>
              <a:gd name="T50" fmla="*/ 52 w 58"/>
              <a:gd name="T51" fmla="*/ 4 h 62"/>
              <a:gd name="T52" fmla="*/ 52 w 58"/>
              <a:gd name="T53"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62">
                <a:moveTo>
                  <a:pt x="52" y="4"/>
                </a:moveTo>
                <a:lnTo>
                  <a:pt x="52" y="4"/>
                </a:lnTo>
                <a:lnTo>
                  <a:pt x="55" y="9"/>
                </a:lnTo>
                <a:lnTo>
                  <a:pt x="58" y="15"/>
                </a:lnTo>
                <a:lnTo>
                  <a:pt x="57" y="21"/>
                </a:lnTo>
                <a:lnTo>
                  <a:pt x="54" y="27"/>
                </a:lnTo>
                <a:lnTo>
                  <a:pt x="30" y="56"/>
                </a:lnTo>
                <a:lnTo>
                  <a:pt x="30" y="56"/>
                </a:lnTo>
                <a:lnTo>
                  <a:pt x="25" y="60"/>
                </a:lnTo>
                <a:lnTo>
                  <a:pt x="19" y="62"/>
                </a:lnTo>
                <a:lnTo>
                  <a:pt x="13" y="61"/>
                </a:lnTo>
                <a:lnTo>
                  <a:pt x="7" y="59"/>
                </a:lnTo>
                <a:lnTo>
                  <a:pt x="7" y="59"/>
                </a:lnTo>
                <a:lnTo>
                  <a:pt x="4" y="56"/>
                </a:lnTo>
                <a:lnTo>
                  <a:pt x="3" y="52"/>
                </a:lnTo>
                <a:lnTo>
                  <a:pt x="2" y="49"/>
                </a:lnTo>
                <a:lnTo>
                  <a:pt x="0" y="45"/>
                </a:lnTo>
                <a:lnTo>
                  <a:pt x="0" y="45"/>
                </a:lnTo>
                <a:lnTo>
                  <a:pt x="2" y="40"/>
                </a:lnTo>
                <a:lnTo>
                  <a:pt x="4" y="35"/>
                </a:lnTo>
                <a:lnTo>
                  <a:pt x="28" y="6"/>
                </a:lnTo>
                <a:lnTo>
                  <a:pt x="28" y="6"/>
                </a:lnTo>
                <a:lnTo>
                  <a:pt x="33" y="2"/>
                </a:lnTo>
                <a:lnTo>
                  <a:pt x="39" y="0"/>
                </a:lnTo>
                <a:lnTo>
                  <a:pt x="45" y="1"/>
                </a:lnTo>
                <a:lnTo>
                  <a:pt x="52" y="4"/>
                </a:lnTo>
                <a:lnTo>
                  <a:pt x="52" y="4"/>
                </a:lnTo>
                <a:close/>
              </a:path>
            </a:pathLst>
          </a:custGeom>
          <a:solidFill>
            <a:srgbClr val="C91919"/>
          </a:solidFill>
          <a:ln>
            <a:noFill/>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p>
        </p:txBody>
      </p:sp>
      <p:sp>
        <p:nvSpPr>
          <p:cNvPr id="13" name="Freeform 402"/>
          <p:cNvSpPr/>
          <p:nvPr/>
        </p:nvSpPr>
        <p:spPr bwMode="auto">
          <a:xfrm>
            <a:off x="2151739" y="2189918"/>
            <a:ext cx="170109" cy="315525"/>
          </a:xfrm>
          <a:custGeom>
            <a:avLst/>
            <a:gdLst>
              <a:gd name="T0" fmla="*/ 62 w 62"/>
              <a:gd name="T1" fmla="*/ 15 h 115"/>
              <a:gd name="T2" fmla="*/ 62 w 62"/>
              <a:gd name="T3" fmla="*/ 15 h 115"/>
              <a:gd name="T4" fmla="*/ 61 w 62"/>
              <a:gd name="T5" fmla="*/ 20 h 115"/>
              <a:gd name="T6" fmla="*/ 30 w 62"/>
              <a:gd name="T7" fmla="*/ 105 h 115"/>
              <a:gd name="T8" fmla="*/ 30 w 62"/>
              <a:gd name="T9" fmla="*/ 105 h 115"/>
              <a:gd name="T10" fmla="*/ 26 w 62"/>
              <a:gd name="T11" fmla="*/ 110 h 115"/>
              <a:gd name="T12" fmla="*/ 21 w 62"/>
              <a:gd name="T13" fmla="*/ 113 h 115"/>
              <a:gd name="T14" fmla="*/ 16 w 62"/>
              <a:gd name="T15" fmla="*/ 115 h 115"/>
              <a:gd name="T16" fmla="*/ 10 w 62"/>
              <a:gd name="T17" fmla="*/ 114 h 115"/>
              <a:gd name="T18" fmla="*/ 10 w 62"/>
              <a:gd name="T19" fmla="*/ 114 h 115"/>
              <a:gd name="T20" fmla="*/ 6 w 62"/>
              <a:gd name="T21" fmla="*/ 112 h 115"/>
              <a:gd name="T22" fmla="*/ 2 w 62"/>
              <a:gd name="T23" fmla="*/ 108 h 115"/>
              <a:gd name="T24" fmla="*/ 1 w 62"/>
              <a:gd name="T25" fmla="*/ 104 h 115"/>
              <a:gd name="T26" fmla="*/ 0 w 62"/>
              <a:gd name="T27" fmla="*/ 100 h 115"/>
              <a:gd name="T28" fmla="*/ 0 w 62"/>
              <a:gd name="T29" fmla="*/ 100 h 115"/>
              <a:gd name="T30" fmla="*/ 1 w 62"/>
              <a:gd name="T31" fmla="*/ 94 h 115"/>
              <a:gd name="T32" fmla="*/ 34 w 62"/>
              <a:gd name="T33" fmla="*/ 10 h 115"/>
              <a:gd name="T34" fmla="*/ 34 w 62"/>
              <a:gd name="T35" fmla="*/ 10 h 115"/>
              <a:gd name="T36" fmla="*/ 36 w 62"/>
              <a:gd name="T37" fmla="*/ 5 h 115"/>
              <a:gd name="T38" fmla="*/ 41 w 62"/>
              <a:gd name="T39" fmla="*/ 1 h 115"/>
              <a:gd name="T40" fmla="*/ 46 w 62"/>
              <a:gd name="T41" fmla="*/ 0 h 115"/>
              <a:gd name="T42" fmla="*/ 52 w 62"/>
              <a:gd name="T43" fmla="*/ 1 h 115"/>
              <a:gd name="T44" fmla="*/ 52 w 62"/>
              <a:gd name="T45" fmla="*/ 1 h 115"/>
              <a:gd name="T46" fmla="*/ 56 w 62"/>
              <a:gd name="T47" fmla="*/ 4 h 115"/>
              <a:gd name="T48" fmla="*/ 60 w 62"/>
              <a:gd name="T49" fmla="*/ 6 h 115"/>
              <a:gd name="T50" fmla="*/ 61 w 62"/>
              <a:gd name="T51" fmla="*/ 11 h 115"/>
              <a:gd name="T52" fmla="*/ 62 w 62"/>
              <a:gd name="T53" fmla="*/ 15 h 115"/>
              <a:gd name="T54" fmla="*/ 62 w 62"/>
              <a:gd name="T55" fmla="*/ 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 h="115">
                <a:moveTo>
                  <a:pt x="62" y="15"/>
                </a:moveTo>
                <a:lnTo>
                  <a:pt x="62" y="15"/>
                </a:lnTo>
                <a:lnTo>
                  <a:pt x="61" y="20"/>
                </a:lnTo>
                <a:lnTo>
                  <a:pt x="30" y="105"/>
                </a:lnTo>
                <a:lnTo>
                  <a:pt x="30" y="105"/>
                </a:lnTo>
                <a:lnTo>
                  <a:pt x="26" y="110"/>
                </a:lnTo>
                <a:lnTo>
                  <a:pt x="21" y="113"/>
                </a:lnTo>
                <a:lnTo>
                  <a:pt x="16" y="115"/>
                </a:lnTo>
                <a:lnTo>
                  <a:pt x="10" y="114"/>
                </a:lnTo>
                <a:lnTo>
                  <a:pt x="10" y="114"/>
                </a:lnTo>
                <a:lnTo>
                  <a:pt x="6" y="112"/>
                </a:lnTo>
                <a:lnTo>
                  <a:pt x="2" y="108"/>
                </a:lnTo>
                <a:lnTo>
                  <a:pt x="1" y="104"/>
                </a:lnTo>
                <a:lnTo>
                  <a:pt x="0" y="100"/>
                </a:lnTo>
                <a:lnTo>
                  <a:pt x="0" y="100"/>
                </a:lnTo>
                <a:lnTo>
                  <a:pt x="1" y="94"/>
                </a:lnTo>
                <a:lnTo>
                  <a:pt x="34" y="10"/>
                </a:lnTo>
                <a:lnTo>
                  <a:pt x="34" y="10"/>
                </a:lnTo>
                <a:lnTo>
                  <a:pt x="36" y="5"/>
                </a:lnTo>
                <a:lnTo>
                  <a:pt x="41" y="1"/>
                </a:lnTo>
                <a:lnTo>
                  <a:pt x="46" y="0"/>
                </a:lnTo>
                <a:lnTo>
                  <a:pt x="52" y="1"/>
                </a:lnTo>
                <a:lnTo>
                  <a:pt x="52" y="1"/>
                </a:lnTo>
                <a:lnTo>
                  <a:pt x="56" y="4"/>
                </a:lnTo>
                <a:lnTo>
                  <a:pt x="60" y="6"/>
                </a:lnTo>
                <a:lnTo>
                  <a:pt x="61" y="11"/>
                </a:lnTo>
                <a:lnTo>
                  <a:pt x="62" y="15"/>
                </a:lnTo>
                <a:lnTo>
                  <a:pt x="62" y="15"/>
                </a:lnTo>
                <a:close/>
              </a:path>
            </a:pathLst>
          </a:custGeom>
          <a:solidFill>
            <a:srgbClr val="C91919"/>
          </a:solidFill>
          <a:ln>
            <a:noFill/>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p>
        </p:txBody>
      </p:sp>
      <p:sp>
        <p:nvSpPr>
          <p:cNvPr id="14" name="Freeform 403"/>
          <p:cNvSpPr/>
          <p:nvPr/>
        </p:nvSpPr>
        <p:spPr bwMode="auto">
          <a:xfrm>
            <a:off x="2140764" y="2527391"/>
            <a:ext cx="153647" cy="167366"/>
          </a:xfrm>
          <a:custGeom>
            <a:avLst/>
            <a:gdLst>
              <a:gd name="T0" fmla="*/ 50 w 56"/>
              <a:gd name="T1" fmla="*/ 4 h 61"/>
              <a:gd name="T2" fmla="*/ 50 w 56"/>
              <a:gd name="T3" fmla="*/ 4 h 61"/>
              <a:gd name="T4" fmla="*/ 55 w 56"/>
              <a:gd name="T5" fmla="*/ 9 h 61"/>
              <a:gd name="T6" fmla="*/ 56 w 56"/>
              <a:gd name="T7" fmla="*/ 15 h 61"/>
              <a:gd name="T8" fmla="*/ 56 w 56"/>
              <a:gd name="T9" fmla="*/ 21 h 61"/>
              <a:gd name="T10" fmla="*/ 53 w 56"/>
              <a:gd name="T11" fmla="*/ 27 h 61"/>
              <a:gd name="T12" fmla="*/ 30 w 56"/>
              <a:gd name="T13" fmla="*/ 55 h 61"/>
              <a:gd name="T14" fmla="*/ 30 w 56"/>
              <a:gd name="T15" fmla="*/ 55 h 61"/>
              <a:gd name="T16" fmla="*/ 25 w 56"/>
              <a:gd name="T17" fmla="*/ 60 h 61"/>
              <a:gd name="T18" fmla="*/ 19 w 56"/>
              <a:gd name="T19" fmla="*/ 61 h 61"/>
              <a:gd name="T20" fmla="*/ 12 w 56"/>
              <a:gd name="T21" fmla="*/ 61 h 61"/>
              <a:gd name="T22" fmla="*/ 6 w 56"/>
              <a:gd name="T23" fmla="*/ 57 h 61"/>
              <a:gd name="T24" fmla="*/ 6 w 56"/>
              <a:gd name="T25" fmla="*/ 57 h 61"/>
              <a:gd name="T26" fmla="*/ 4 w 56"/>
              <a:gd name="T27" fmla="*/ 55 h 61"/>
              <a:gd name="T28" fmla="*/ 1 w 56"/>
              <a:gd name="T29" fmla="*/ 52 h 61"/>
              <a:gd name="T30" fmla="*/ 0 w 56"/>
              <a:gd name="T31" fmla="*/ 49 h 61"/>
              <a:gd name="T32" fmla="*/ 0 w 56"/>
              <a:gd name="T33" fmla="*/ 45 h 61"/>
              <a:gd name="T34" fmla="*/ 0 w 56"/>
              <a:gd name="T35" fmla="*/ 45 h 61"/>
              <a:gd name="T36" fmla="*/ 1 w 56"/>
              <a:gd name="T37" fmla="*/ 39 h 61"/>
              <a:gd name="T38" fmla="*/ 4 w 56"/>
              <a:gd name="T39" fmla="*/ 34 h 61"/>
              <a:gd name="T40" fmla="*/ 26 w 56"/>
              <a:gd name="T41" fmla="*/ 6 h 61"/>
              <a:gd name="T42" fmla="*/ 26 w 56"/>
              <a:gd name="T43" fmla="*/ 6 h 61"/>
              <a:gd name="T44" fmla="*/ 31 w 56"/>
              <a:gd name="T45" fmla="*/ 1 h 61"/>
              <a:gd name="T46" fmla="*/ 38 w 56"/>
              <a:gd name="T47" fmla="*/ 0 h 61"/>
              <a:gd name="T48" fmla="*/ 45 w 56"/>
              <a:gd name="T49" fmla="*/ 0 h 61"/>
              <a:gd name="T50" fmla="*/ 50 w 56"/>
              <a:gd name="T51" fmla="*/ 4 h 61"/>
              <a:gd name="T52" fmla="*/ 50 w 56"/>
              <a:gd name="T53" fmla="*/ 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61">
                <a:moveTo>
                  <a:pt x="50" y="4"/>
                </a:moveTo>
                <a:lnTo>
                  <a:pt x="50" y="4"/>
                </a:lnTo>
                <a:lnTo>
                  <a:pt x="55" y="9"/>
                </a:lnTo>
                <a:lnTo>
                  <a:pt x="56" y="15"/>
                </a:lnTo>
                <a:lnTo>
                  <a:pt x="56" y="21"/>
                </a:lnTo>
                <a:lnTo>
                  <a:pt x="53" y="27"/>
                </a:lnTo>
                <a:lnTo>
                  <a:pt x="30" y="55"/>
                </a:lnTo>
                <a:lnTo>
                  <a:pt x="30" y="55"/>
                </a:lnTo>
                <a:lnTo>
                  <a:pt x="25" y="60"/>
                </a:lnTo>
                <a:lnTo>
                  <a:pt x="19" y="61"/>
                </a:lnTo>
                <a:lnTo>
                  <a:pt x="12" y="61"/>
                </a:lnTo>
                <a:lnTo>
                  <a:pt x="6" y="57"/>
                </a:lnTo>
                <a:lnTo>
                  <a:pt x="6" y="57"/>
                </a:lnTo>
                <a:lnTo>
                  <a:pt x="4" y="55"/>
                </a:lnTo>
                <a:lnTo>
                  <a:pt x="1" y="52"/>
                </a:lnTo>
                <a:lnTo>
                  <a:pt x="0" y="49"/>
                </a:lnTo>
                <a:lnTo>
                  <a:pt x="0" y="45"/>
                </a:lnTo>
                <a:lnTo>
                  <a:pt x="0" y="45"/>
                </a:lnTo>
                <a:lnTo>
                  <a:pt x="1" y="39"/>
                </a:lnTo>
                <a:lnTo>
                  <a:pt x="4" y="34"/>
                </a:lnTo>
                <a:lnTo>
                  <a:pt x="26" y="6"/>
                </a:lnTo>
                <a:lnTo>
                  <a:pt x="26" y="6"/>
                </a:lnTo>
                <a:lnTo>
                  <a:pt x="31" y="1"/>
                </a:lnTo>
                <a:lnTo>
                  <a:pt x="38" y="0"/>
                </a:lnTo>
                <a:lnTo>
                  <a:pt x="45" y="0"/>
                </a:lnTo>
                <a:lnTo>
                  <a:pt x="50" y="4"/>
                </a:lnTo>
                <a:lnTo>
                  <a:pt x="50" y="4"/>
                </a:lnTo>
                <a:close/>
              </a:path>
            </a:pathLst>
          </a:custGeom>
          <a:solidFill>
            <a:srgbClr val="C91919"/>
          </a:solidFill>
          <a:ln>
            <a:noFill/>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p>
        </p:txBody>
      </p:sp>
      <p:sp>
        <p:nvSpPr>
          <p:cNvPr id="15" name="矩形 20"/>
          <p:cNvSpPr>
            <a:spLocks noChangeArrowheads="1"/>
          </p:cNvSpPr>
          <p:nvPr/>
        </p:nvSpPr>
        <p:spPr bwMode="auto">
          <a:xfrm>
            <a:off x="5070475" y="2039938"/>
            <a:ext cx="2643188" cy="1484312"/>
          </a:xfrm>
          <a:prstGeom prst="rect">
            <a:avLst/>
          </a:prstGeom>
          <a:noFill/>
          <a:ln w="9525">
            <a:noFill/>
            <a:miter lim="800000"/>
          </a:ln>
        </p:spPr>
        <p:txBody>
          <a:bodyPr>
            <a:spAutoFit/>
          </a:bodyPr>
          <a:lstStyle/>
          <a:p>
            <a:pPr>
              <a:lnSpc>
                <a:spcPct val="130000"/>
              </a:lnSpc>
            </a:pPr>
            <a:r>
              <a:rPr lang="zh-CN" altLang="en-US" sz="1000">
                <a:solidFill>
                  <a:schemeClr val="tx1">
                    <a:lumMod val="75000"/>
                    <a:lumOff val="25000"/>
                  </a:schemeClr>
                </a:solidFill>
                <a:latin typeface="Century Gothic" panose="020B0502020202020204"/>
                <a:ea typeface="微软雅黑" panose="020B0503020204020204" pitchFamily="34" charset="-122"/>
              </a:rPr>
              <a:t>标题数字等都可以通过点击和重新输入进行更改，顶部“开始”面板中可以对字体、字号、颜色、行距等进行修改。建议正文</a:t>
            </a:r>
            <a:r>
              <a:rPr lang="en-US" altLang="zh-CN" sz="1000">
                <a:solidFill>
                  <a:schemeClr val="tx1">
                    <a:lumMod val="75000"/>
                    <a:lumOff val="25000"/>
                  </a:schemeClr>
                </a:solidFill>
                <a:latin typeface="Century Gothic" panose="020B0502020202020204"/>
                <a:ea typeface="微软雅黑" panose="020B0503020204020204" pitchFamily="34" charset="-122"/>
              </a:rPr>
              <a:t>10</a:t>
            </a:r>
            <a:r>
              <a:rPr lang="zh-CN" altLang="en-US" sz="1000">
                <a:solidFill>
                  <a:schemeClr val="tx1">
                    <a:lumMod val="75000"/>
                    <a:lumOff val="25000"/>
                  </a:schemeClr>
                </a:solidFill>
                <a:latin typeface="Century Gothic" panose="020B0502020202020204"/>
                <a:ea typeface="微软雅黑" panose="020B0503020204020204" pitchFamily="34" charset="-122"/>
              </a:rPr>
              <a:t>号字，</a:t>
            </a:r>
            <a:r>
              <a:rPr lang="en-US" altLang="zh-CN" sz="1000">
                <a:solidFill>
                  <a:schemeClr val="tx1">
                    <a:lumMod val="75000"/>
                    <a:lumOff val="25000"/>
                  </a:schemeClr>
                </a:solidFill>
                <a:latin typeface="Century Gothic" panose="020B0502020202020204"/>
                <a:ea typeface="微软雅黑" panose="020B0503020204020204" pitchFamily="34" charset="-122"/>
              </a:rPr>
              <a:t>1.3</a:t>
            </a:r>
            <a:r>
              <a:rPr lang="zh-CN" altLang="en-US" sz="1000">
                <a:solidFill>
                  <a:schemeClr val="tx1">
                    <a:lumMod val="75000"/>
                    <a:lumOff val="25000"/>
                  </a:schemeClr>
                </a:solidFill>
                <a:latin typeface="Century Gothic" panose="020B0502020202020204"/>
                <a:ea typeface="微软雅黑" panose="020B0503020204020204" pitchFamily="34" charset="-122"/>
              </a:rPr>
              <a:t>倍字间距。标题数字等都可以通过点击和重新输入进行更改，顶部“开始”面板中可以对字体、字号、颜色、行距等进行修改。建议正文</a:t>
            </a:r>
            <a:r>
              <a:rPr lang="en-US" altLang="zh-CN" sz="1000">
                <a:solidFill>
                  <a:schemeClr val="tx1">
                    <a:lumMod val="75000"/>
                    <a:lumOff val="25000"/>
                  </a:schemeClr>
                </a:solidFill>
                <a:latin typeface="Century Gothic" panose="020B0502020202020204"/>
                <a:ea typeface="微软雅黑" panose="020B0503020204020204" pitchFamily="34" charset="-122"/>
              </a:rPr>
              <a:t>10</a:t>
            </a:r>
            <a:r>
              <a:rPr lang="zh-CN" altLang="en-US" sz="1000">
                <a:solidFill>
                  <a:schemeClr val="tx1">
                    <a:lumMod val="75000"/>
                    <a:lumOff val="25000"/>
                  </a:schemeClr>
                </a:solidFill>
                <a:latin typeface="Century Gothic" panose="020B0502020202020204"/>
                <a:ea typeface="微软雅黑" panose="020B0503020204020204" pitchFamily="34" charset="-122"/>
              </a:rPr>
              <a:t>号字，</a:t>
            </a:r>
            <a:r>
              <a:rPr lang="en-US" altLang="zh-CN" sz="1000">
                <a:solidFill>
                  <a:schemeClr val="tx1">
                    <a:lumMod val="75000"/>
                    <a:lumOff val="25000"/>
                  </a:schemeClr>
                </a:solidFill>
                <a:latin typeface="Century Gothic" panose="020B0502020202020204"/>
                <a:ea typeface="微软雅黑" panose="020B0503020204020204" pitchFamily="34" charset="-122"/>
              </a:rPr>
              <a:t>1.3</a:t>
            </a:r>
            <a:r>
              <a:rPr lang="zh-CN" altLang="en-US" sz="1000">
                <a:solidFill>
                  <a:schemeClr val="tx1">
                    <a:lumMod val="75000"/>
                    <a:lumOff val="25000"/>
                  </a:schemeClr>
                </a:solidFill>
                <a:latin typeface="Century Gothic" panose="020B0502020202020204"/>
                <a:ea typeface="微软雅黑" panose="020B0503020204020204" pitchFamily="34" charset="-122"/>
              </a:rPr>
              <a:t>倍字间距。</a:t>
            </a:r>
            <a:endParaRPr lang="zh-CN" altLang="en-US" sz="1000">
              <a:solidFill>
                <a:schemeClr val="tx1">
                  <a:lumMod val="75000"/>
                  <a:lumOff val="25000"/>
                </a:schemeClr>
              </a:solidFill>
              <a:latin typeface="Century Gothic" panose="020B0502020202020204"/>
              <a:ea typeface="微软雅黑" panose="020B0503020204020204" pitchFamily="34" charset="-122"/>
            </a:endParaRPr>
          </a:p>
        </p:txBody>
      </p:sp>
      <p:sp>
        <p:nvSpPr>
          <p:cNvPr id="16" name="矩形 21"/>
          <p:cNvSpPr>
            <a:spLocks noChangeArrowheads="1"/>
          </p:cNvSpPr>
          <p:nvPr/>
        </p:nvSpPr>
        <p:spPr bwMode="auto">
          <a:xfrm>
            <a:off x="5070475" y="1373188"/>
            <a:ext cx="2031325" cy="524439"/>
          </a:xfrm>
          <a:prstGeom prst="rect">
            <a:avLst/>
          </a:prstGeom>
          <a:noFill/>
          <a:ln w="9525">
            <a:noFill/>
            <a:miter lim="800000"/>
          </a:ln>
        </p:spPr>
        <p:txBody>
          <a:bodyPr wrap="none">
            <a:spAutoFit/>
          </a:bodyPr>
          <a:lstStyle/>
          <a:p>
            <a:pPr>
              <a:lnSpc>
                <a:spcPct val="130000"/>
              </a:lnSpc>
            </a:pPr>
            <a:r>
              <a:rPr lang="zh-CN" altLang="en-US" sz="2400" b="1" dirty="0">
                <a:solidFill>
                  <a:schemeClr val="tx1">
                    <a:lumMod val="75000"/>
                    <a:lumOff val="25000"/>
                  </a:schemeClr>
                </a:solidFill>
                <a:latin typeface="Century Gothic" panose="020B0502020202020204"/>
                <a:ea typeface="微软雅黑" panose="020B0503020204020204" pitchFamily="34" charset="-122"/>
              </a:rPr>
              <a:t>单击添加标题</a:t>
            </a:r>
            <a:endParaRPr lang="en-US" altLang="zh-CN" sz="2400" b="1" dirty="0">
              <a:solidFill>
                <a:schemeClr val="tx1">
                  <a:lumMod val="75000"/>
                  <a:lumOff val="25000"/>
                </a:schemeClr>
              </a:solidFill>
              <a:latin typeface="Century Gothic" panose="020B0502020202020204"/>
              <a:ea typeface="微软雅黑" panose="020B0503020204020204" pitchFamily="34" charset="-122"/>
            </a:endParaRPr>
          </a:p>
        </p:txBody>
      </p:sp>
      <p:sp>
        <p:nvSpPr>
          <p:cNvPr id="17" name="矩形 16"/>
          <p:cNvSpPr/>
          <p:nvPr/>
        </p:nvSpPr>
        <p:spPr>
          <a:xfrm>
            <a:off x="3462898" y="0"/>
            <a:ext cx="1900610" cy="57345"/>
          </a:xfrm>
          <a:prstGeom prst="rect">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22"/>
          <p:cNvSpPr txBox="1"/>
          <p:nvPr/>
        </p:nvSpPr>
        <p:spPr>
          <a:xfrm>
            <a:off x="3552660" y="143892"/>
            <a:ext cx="2820110" cy="298883"/>
          </a:xfrm>
          <a:prstGeom prst="rect">
            <a:avLst/>
          </a:prstGeom>
          <a:noFill/>
        </p:spPr>
        <p:txBody>
          <a:bodyPr wrap="square" lIns="67391" tIns="33696" rIns="67391" bIns="33696" rtlCol="0">
            <a:spAutoFit/>
          </a:bodyPr>
          <a:lstStyle/>
          <a:p>
            <a:r>
              <a:rPr lang="zh-CN" altLang="en-US" sz="1500" b="1" spc="600" dirty="0">
                <a:solidFill>
                  <a:schemeClr val="tx1">
                    <a:lumMod val="75000"/>
                    <a:lumOff val="25000"/>
                  </a:schemeClr>
                </a:solidFill>
              </a:rPr>
              <a:t>单击添加</a:t>
            </a:r>
            <a:r>
              <a:rPr lang="zh-CN" altLang="en-US" sz="1500" b="1" spc="600" dirty="0">
                <a:solidFill>
                  <a:srgbClr val="B40000"/>
                </a:solidFill>
              </a:rPr>
              <a:t>标题</a:t>
            </a:r>
            <a:endParaRPr lang="zh-CN" altLang="en-US" sz="1500" b="1" spc="600" dirty="0">
              <a:solidFill>
                <a:srgbClr val="B40000"/>
              </a:solidFill>
            </a:endParaRPr>
          </a:p>
        </p:txBody>
      </p:sp>
    </p:spTree>
  </p:cSld>
  <p:clrMapOvr>
    <a:masterClrMapping/>
  </p:clrMapOvr>
  <mc:AlternateContent xmlns:mc="http://schemas.openxmlformats.org/markup-compatibility/2006">
    <mc:Choice xmlns:p14="http://schemas.microsoft.com/office/powerpoint/2010/main" Requires="p14">
      <p:transition spd="slow" p14:dur="1400" advTm="2479">
        <p14:doors dir="vert"/>
      </p:transition>
    </mc:Choice>
    <mc:Fallback>
      <p:transition spd="slow" advTm="2479">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772370" y="3045748"/>
            <a:ext cx="3467616" cy="584775"/>
          </a:xfrm>
          <a:prstGeom prst="rect">
            <a:avLst/>
          </a:prstGeom>
          <a:noFill/>
        </p:spPr>
        <p:txBody>
          <a:bodyPr wrap="none" rtlCol="0">
            <a:spAutoFit/>
          </a:bodyPr>
          <a:lstStyle/>
          <a:p>
            <a:r>
              <a:rPr lang="zh-CN" altLang="en-US" sz="3200" dirty="0">
                <a:latin typeface="方正兰亭准黑_GBK" panose="02000000000000000000" pitchFamily="2" charset="-122"/>
                <a:ea typeface="方正兰亭准黑_GBK" panose="02000000000000000000" pitchFamily="2" charset="-122"/>
              </a:rPr>
              <a:t>单击添加文字标题</a:t>
            </a:r>
            <a:endParaRPr lang="zh-CN" altLang="en-US" sz="3200" dirty="0">
              <a:latin typeface="方正兰亭准黑_GBK" panose="02000000000000000000" pitchFamily="2" charset="-122"/>
              <a:ea typeface="方正兰亭准黑_GBK" panose="02000000000000000000" pitchFamily="2" charset="-122"/>
            </a:endParaRPr>
          </a:p>
        </p:txBody>
      </p:sp>
      <p:sp>
        <p:nvSpPr>
          <p:cNvPr id="16" name="椭圆 15"/>
          <p:cNvSpPr/>
          <p:nvPr/>
        </p:nvSpPr>
        <p:spPr>
          <a:xfrm>
            <a:off x="3590053" y="1090739"/>
            <a:ext cx="1656184" cy="1656184"/>
          </a:xfrm>
          <a:prstGeom prst="ellipse">
            <a:avLst/>
          </a:prstGeom>
          <a:solidFill>
            <a:srgbClr val="C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准黑_GBK" panose="02000000000000000000" pitchFamily="2" charset="-122"/>
              <a:ea typeface="方正兰亭准黑_GBK" panose="02000000000000000000" pitchFamily="2" charset="-122"/>
            </a:endParaRPr>
          </a:p>
        </p:txBody>
      </p:sp>
      <p:sp>
        <p:nvSpPr>
          <p:cNvPr id="17" name="TextBox 16"/>
          <p:cNvSpPr txBox="1"/>
          <p:nvPr/>
        </p:nvSpPr>
        <p:spPr>
          <a:xfrm>
            <a:off x="3996506" y="1224012"/>
            <a:ext cx="793807" cy="1323439"/>
          </a:xfrm>
          <a:prstGeom prst="rect">
            <a:avLst/>
          </a:prstGeom>
          <a:noFill/>
        </p:spPr>
        <p:txBody>
          <a:bodyPr wrap="none" rtlCol="0">
            <a:spAutoFit/>
          </a:bodyPr>
          <a:lstStyle/>
          <a:p>
            <a:r>
              <a:rPr lang="en-US" altLang="zh-CN" sz="8000" dirty="0">
                <a:solidFill>
                  <a:schemeClr val="bg1"/>
                </a:solidFill>
                <a:latin typeface="方正兰亭准黑_GBK" panose="02000000000000000000" pitchFamily="2" charset="-122"/>
                <a:ea typeface="方正兰亭准黑_GBK" panose="02000000000000000000" pitchFamily="2" charset="-122"/>
              </a:rPr>
              <a:t>2</a:t>
            </a:r>
            <a:endParaRPr lang="zh-CN" altLang="en-US" sz="8000" dirty="0">
              <a:solidFill>
                <a:schemeClr val="bg1"/>
              </a:solidFill>
              <a:latin typeface="方正兰亭准黑_GBK" panose="02000000000000000000" pitchFamily="2" charset="-122"/>
              <a:ea typeface="方正兰亭准黑_GBK"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1491">
        <p14:prism isInverted="1"/>
      </p:transition>
    </mc:Choice>
    <mc:Fallback>
      <p:transition spd="slow" advTm="1491">
        <p:fade/>
      </p:transition>
    </mc:Fallback>
  </mc:AlternateContent>
</p:sld>
</file>

<file path=ppt/tags/tag1.xml><?xml version="1.0" encoding="utf-8"?>
<p:tagLst xmlns:p="http://schemas.openxmlformats.org/presentationml/2006/main">
  <p:tag name="TIMING" val="|5.8"/>
</p:tagLst>
</file>

<file path=ppt/tags/tag2.xml><?xml version="1.0" encoding="utf-8"?>
<p:tagLst xmlns:p="http://schemas.openxmlformats.org/presentationml/2006/main">
  <p:tag name="TIMING" val="|5.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3192</Words>
  <Application>WPS 演示</Application>
  <PresentationFormat>自定义</PresentationFormat>
  <Paragraphs>405</Paragraphs>
  <Slides>26</Slides>
  <Notes>26</Notes>
  <HiddenSlides>0</HiddenSlides>
  <MMClips>1</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26</vt:i4>
      </vt:variant>
    </vt:vector>
  </HeadingPairs>
  <TitlesOfParts>
    <vt:vector size="55" baseType="lpstr">
      <vt:lpstr>Arial</vt:lpstr>
      <vt:lpstr>宋体</vt:lpstr>
      <vt:lpstr>Wingdings</vt:lpstr>
      <vt:lpstr>方正兰亭准黑_GBK</vt:lpstr>
      <vt:lpstr>Century Gothic</vt:lpstr>
      <vt:lpstr>微软雅黑</vt:lpstr>
      <vt:lpstr>STHeitiSC-Light</vt:lpstr>
      <vt:lpstr>Helvetica</vt:lpstr>
      <vt:lpstr>HelveticaNeueLT Pro 67 MdCnO</vt:lpstr>
      <vt:lpstr>HelveticaNeueLT Pro 67 MdCn</vt:lpstr>
      <vt:lpstr>Hiragino Sans GB W3</vt:lpstr>
      <vt:lpstr>News Gothic MT</vt:lpstr>
      <vt:lpstr>Calibri</vt:lpstr>
      <vt:lpstr>黑体</vt:lpstr>
      <vt:lpstr>Arial Unicode MS</vt:lpstr>
      <vt:lpstr>等线</vt:lpstr>
      <vt:lpstr>Segoe Print</vt:lpstr>
      <vt:lpstr>HelveticaNeueLT Pro 67 MdCn</vt:lpstr>
      <vt:lpstr>华文细黑</vt:lpstr>
      <vt:lpstr>Open Sans</vt:lpstr>
      <vt:lpstr>News Gothic MT</vt:lpstr>
      <vt:lpstr>Calibri</vt:lpstr>
      <vt:lpstr>Source Sans Pro Light</vt:lpstr>
      <vt:lpstr>Segoe UI Light</vt:lpstr>
      <vt:lpstr>Segoe UI Black</vt:lpstr>
      <vt:lpstr>Impact</vt:lpstr>
      <vt:lpstr>Segoe UI</vt:lpstr>
      <vt:lpstr>Adobe Naskh Medium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131</dc:title>
  <dc:creator/>
  <cp:lastModifiedBy>提刀为爱杀红眼</cp:lastModifiedBy>
  <cp:revision>32</cp:revision>
  <dcterms:created xsi:type="dcterms:W3CDTF">2017-11-12T07:08:26Z</dcterms:created>
  <dcterms:modified xsi:type="dcterms:W3CDTF">2017-11-12T07:08:43Z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