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50" d="100"/>
          <a:sy n="50" d="100"/>
        </p:scale>
        <p:origin x="3240" y="8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E116-AC3A-4325-A994-530E38159AFC}" type="datetimeFigureOut">
              <a:rPr lang="zh-CN" altLang="en-US" smtClean="0"/>
              <a:t>2017/3/23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A0D2-2A6A-4649-8D39-7792699B06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81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E116-AC3A-4325-A994-530E38159AFC}" type="datetimeFigureOut">
              <a:rPr lang="zh-CN" altLang="en-US" smtClean="0"/>
              <a:t>2017/3/23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A0D2-2A6A-4649-8D39-7792699B06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34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6E116-AC3A-4325-A994-530E38159AFC}" type="datetimeFigureOut">
              <a:rPr lang="zh-CN" altLang="en-US" smtClean="0"/>
              <a:t>2017/3/23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A0D2-2A6A-4649-8D39-7792699B06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56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68900" y="1152571"/>
            <a:ext cx="1817741" cy="4158939"/>
            <a:chOff x="7210222" y="3140035"/>
            <a:chExt cx="1770664" cy="3272488"/>
          </a:xfrm>
        </p:grpSpPr>
        <p:sp>
          <p:nvSpPr>
            <p:cNvPr id="33" name="矩形 3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2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4">
            <a:grayscl/>
          </a:blip>
          <a:srcRect l="10634" b="29966"/>
          <a:stretch>
            <a:fillRect/>
          </a:stretch>
        </p:blipFill>
        <p:spPr>
          <a:xfrm rot="20481532" flipH="1">
            <a:off x="9210407" y="3378211"/>
            <a:ext cx="3681478" cy="3734492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10031223" y="11010"/>
            <a:ext cx="2160777" cy="2796943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43" y="1521576"/>
            <a:ext cx="5226818" cy="5360089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0758659" y="1031769"/>
            <a:ext cx="1063421" cy="683444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14" name="文本框 6013"/>
          <p:cNvSpPr txBox="1"/>
          <p:nvPr/>
        </p:nvSpPr>
        <p:spPr>
          <a:xfrm>
            <a:off x="5890514" y="1840162"/>
            <a:ext cx="1661993" cy="29484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 smtClean="0">
                <a:latin typeface="+mj-ea"/>
                <a:ea typeface="+mj-ea"/>
              </a:rPr>
              <a:t>咏 梅</a:t>
            </a:r>
            <a:endParaRPr lang="zh-CN" altLang="en-US" sz="9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7952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图片 94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4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Texturizer/>
                      </a14:imgEffect>
                      <a14:imgEffect>
                        <a14:sharpenSoften amount="-100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9712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6972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78506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50040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296447" y="163430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380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5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90622" y="1251722"/>
            <a:ext cx="3625342" cy="461665"/>
            <a:chOff x="6990622" y="1251722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91"/>
          <a:stretch/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1" t="21918" r="33295" b="16604"/>
          <a:stretch/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23387"/>
          <a:stretch/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9768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2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7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4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9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6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矩形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5743 w 4569245"/>
                <a:gd name="connsiteY0" fmla="*/ 0 h 12205771"/>
                <a:gd name="connsiteX1" fmla="*/ 4569245 w 4569245"/>
                <a:gd name="connsiteY1" fmla="*/ 0 h 12205771"/>
                <a:gd name="connsiteX2" fmla="*/ 4569245 w 4569245"/>
                <a:gd name="connsiteY2" fmla="*/ 12205771 h 12205771"/>
                <a:gd name="connsiteX3" fmla="*/ 215743 w 4569245"/>
                <a:gd name="connsiteY3" fmla="*/ 12205771 h 12205771"/>
                <a:gd name="connsiteX4" fmla="*/ 215743 w 4569245"/>
                <a:gd name="connsiteY4" fmla="*/ 0 h 12205771"/>
                <a:gd name="connsiteX0" fmla="*/ 166733 w 4520235"/>
                <a:gd name="connsiteY0" fmla="*/ 0 h 12205771"/>
                <a:gd name="connsiteX1" fmla="*/ 4520235 w 4520235"/>
                <a:gd name="connsiteY1" fmla="*/ 0 h 12205771"/>
                <a:gd name="connsiteX2" fmla="*/ 4520235 w 4520235"/>
                <a:gd name="connsiteY2" fmla="*/ 12205771 h 12205771"/>
                <a:gd name="connsiteX3" fmla="*/ 166733 w 4520235"/>
                <a:gd name="connsiteY3" fmla="*/ 12205771 h 12205771"/>
                <a:gd name="connsiteX4" fmla="*/ 166733 w 4520235"/>
                <a:gd name="connsiteY4" fmla="*/ 0 h 1220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0724 w 4564226"/>
                <a:gd name="connsiteY0" fmla="*/ 0 h 12205771"/>
                <a:gd name="connsiteX1" fmla="*/ 4564226 w 4564226"/>
                <a:gd name="connsiteY1" fmla="*/ 0 h 12205771"/>
                <a:gd name="connsiteX2" fmla="*/ 4564226 w 4564226"/>
                <a:gd name="connsiteY2" fmla="*/ 12205771 h 12205771"/>
                <a:gd name="connsiteX3" fmla="*/ 210724 w 4564226"/>
                <a:gd name="connsiteY3" fmla="*/ 12205771 h 12205771"/>
                <a:gd name="connsiteX4" fmla="*/ 210724 w 4564226"/>
                <a:gd name="connsiteY4" fmla="*/ 0 h 12205771"/>
                <a:gd name="connsiteX0" fmla="*/ 265915 w 4619417"/>
                <a:gd name="connsiteY0" fmla="*/ 0 h 12205771"/>
                <a:gd name="connsiteX1" fmla="*/ 4619417 w 4619417"/>
                <a:gd name="connsiteY1" fmla="*/ 0 h 12205771"/>
                <a:gd name="connsiteX2" fmla="*/ 4619417 w 4619417"/>
                <a:gd name="connsiteY2" fmla="*/ 12205771 h 12205771"/>
                <a:gd name="connsiteX3" fmla="*/ 265915 w 4619417"/>
                <a:gd name="connsiteY3" fmla="*/ 12205771 h 12205771"/>
                <a:gd name="connsiteX4" fmla="*/ 265915 w 4619417"/>
                <a:gd name="connsiteY4" fmla="*/ 0 h 12205771"/>
                <a:gd name="connsiteX0" fmla="*/ 215021 w 4568523"/>
                <a:gd name="connsiteY0" fmla="*/ 0 h 12205771"/>
                <a:gd name="connsiteX1" fmla="*/ 4568523 w 4568523"/>
                <a:gd name="connsiteY1" fmla="*/ 0 h 12205771"/>
                <a:gd name="connsiteX2" fmla="*/ 4568523 w 4568523"/>
                <a:gd name="connsiteY2" fmla="*/ 12205771 h 12205771"/>
                <a:gd name="connsiteX3" fmla="*/ 215021 w 4568523"/>
                <a:gd name="connsiteY3" fmla="*/ 12205771 h 12205771"/>
                <a:gd name="connsiteX4" fmla="*/ 215021 w 4568523"/>
                <a:gd name="connsiteY4" fmla="*/ 0 h 12205771"/>
                <a:gd name="connsiteX0" fmla="*/ 226135 w 4579637"/>
                <a:gd name="connsiteY0" fmla="*/ 0 h 12205771"/>
                <a:gd name="connsiteX1" fmla="*/ 4579637 w 4579637"/>
                <a:gd name="connsiteY1" fmla="*/ 0 h 12205771"/>
                <a:gd name="connsiteX2" fmla="*/ 4579637 w 4579637"/>
                <a:gd name="connsiteY2" fmla="*/ 12205771 h 12205771"/>
                <a:gd name="connsiteX3" fmla="*/ 226135 w 4579637"/>
                <a:gd name="connsiteY3" fmla="*/ 12205771 h 12205771"/>
                <a:gd name="connsiteX4" fmla="*/ 226135 w 4579637"/>
                <a:gd name="connsiteY4" fmla="*/ 0 h 12205771"/>
                <a:gd name="connsiteX0" fmla="*/ 208020 w 4584100"/>
                <a:gd name="connsiteY0" fmla="*/ 0 h 12205771"/>
                <a:gd name="connsiteX1" fmla="*/ 4584100 w 4584100"/>
                <a:gd name="connsiteY1" fmla="*/ 0 h 12205771"/>
                <a:gd name="connsiteX2" fmla="*/ 4584100 w 4584100"/>
                <a:gd name="connsiteY2" fmla="*/ 12205771 h 12205771"/>
                <a:gd name="connsiteX3" fmla="*/ 230598 w 4584100"/>
                <a:gd name="connsiteY3" fmla="*/ 12205771 h 12205771"/>
                <a:gd name="connsiteX4" fmla="*/ 208020 w 4584100"/>
                <a:gd name="connsiteY4" fmla="*/ 0 h 12205771"/>
                <a:gd name="connsiteX0" fmla="*/ 226134 w 4602214"/>
                <a:gd name="connsiteY0" fmla="*/ 0 h 12205774"/>
                <a:gd name="connsiteX1" fmla="*/ 4602214 w 4602214"/>
                <a:gd name="connsiteY1" fmla="*/ 0 h 12205774"/>
                <a:gd name="connsiteX2" fmla="*/ 4602214 w 4602214"/>
                <a:gd name="connsiteY2" fmla="*/ 12205771 h 12205774"/>
                <a:gd name="connsiteX3" fmla="*/ 226135 w 4602214"/>
                <a:gd name="connsiteY3" fmla="*/ 12205774 h 12205774"/>
                <a:gd name="connsiteX4" fmla="*/ 226134 w 4602214"/>
                <a:gd name="connsiteY4" fmla="*/ 0 h 12205774"/>
                <a:gd name="connsiteX0" fmla="*/ 186867 w 4562947"/>
                <a:gd name="connsiteY0" fmla="*/ 0 h 12205774"/>
                <a:gd name="connsiteX1" fmla="*/ 4562947 w 4562947"/>
                <a:gd name="connsiteY1" fmla="*/ 0 h 12205774"/>
                <a:gd name="connsiteX2" fmla="*/ 4562947 w 4562947"/>
                <a:gd name="connsiteY2" fmla="*/ 12205771 h 12205774"/>
                <a:gd name="connsiteX3" fmla="*/ 186868 w 4562947"/>
                <a:gd name="connsiteY3" fmla="*/ 12205774 h 12205774"/>
                <a:gd name="connsiteX4" fmla="*/ 186867 w 4562947"/>
                <a:gd name="connsiteY4" fmla="*/ 0 h 12205774"/>
                <a:gd name="connsiteX0" fmla="*/ 143093 w 4519173"/>
                <a:gd name="connsiteY0" fmla="*/ 0 h 12205774"/>
                <a:gd name="connsiteX1" fmla="*/ 4519173 w 4519173"/>
                <a:gd name="connsiteY1" fmla="*/ 0 h 12205774"/>
                <a:gd name="connsiteX2" fmla="*/ 4519173 w 4519173"/>
                <a:gd name="connsiteY2" fmla="*/ 12205771 h 12205774"/>
                <a:gd name="connsiteX3" fmla="*/ 143094 w 4519173"/>
                <a:gd name="connsiteY3" fmla="*/ 12205774 h 12205774"/>
                <a:gd name="connsiteX4" fmla="*/ 143093 w 4519173"/>
                <a:gd name="connsiteY4" fmla="*/ 0 h 12205774"/>
                <a:gd name="connsiteX0" fmla="*/ 162480 w 4538560"/>
                <a:gd name="connsiteY0" fmla="*/ 0 h 12205774"/>
                <a:gd name="connsiteX1" fmla="*/ 4538560 w 4538560"/>
                <a:gd name="connsiteY1" fmla="*/ 0 h 12205774"/>
                <a:gd name="connsiteX2" fmla="*/ 4538560 w 4538560"/>
                <a:gd name="connsiteY2" fmla="*/ 12205771 h 12205774"/>
                <a:gd name="connsiteX3" fmla="*/ 162481 w 4538560"/>
                <a:gd name="connsiteY3" fmla="*/ 12205774 h 12205774"/>
                <a:gd name="connsiteX4" fmla="*/ 162480 w 4538560"/>
                <a:gd name="connsiteY4" fmla="*/ 0 h 12205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6011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666135" y="527500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3157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/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13987" r="32523" b="39979"/>
          <a:stretch/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43053" r="-2121" b="32531"/>
          <a:stretch/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/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43053" r="-2121" b="32531"/>
          <a:stretch/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13987" r="32523" b="39979"/>
          <a:stretch/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/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5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8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3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3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6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1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组合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46534" y="1317317"/>
            <a:ext cx="3625342" cy="461665"/>
            <a:chOff x="6546534" y="1317317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3973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2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7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40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9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6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2">
            <a:grayscl/>
          </a:blip>
          <a:srcRect l="12765" b="22482"/>
          <a:stretch>
            <a:fillRect/>
          </a:stretch>
        </p:blipFill>
        <p:spPr>
          <a:xfrm rot="420837" flipH="1">
            <a:off x="6845658" y="694644"/>
            <a:ext cx="5681227" cy="6534677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652171" flipV="1">
            <a:off x="9064337" y="2863970"/>
            <a:ext cx="3160188" cy="4090596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6020" name="组合 6019"/>
          <p:cNvGrpSpPr/>
          <p:nvPr/>
        </p:nvGrpSpPr>
        <p:grpSpPr>
          <a:xfrm rot="16200000">
            <a:off x="4678160" y="-146754"/>
            <a:ext cx="3349809" cy="7413367"/>
            <a:chOff x="7210222" y="3140035"/>
            <a:chExt cx="1770664" cy="3272488"/>
          </a:xfrm>
        </p:grpSpPr>
        <p:sp>
          <p:nvSpPr>
            <p:cNvPr id="6021" name="矩形 6020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2" name="矩形 60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  <a14:imgEffect>
                          <a14:colorTemperature colorTemp="4682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4810448" y="3098264"/>
            <a:ext cx="3573808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5400">
                <a:latin typeface="+mj-ea"/>
                <a:ea typeface="+mj-ea"/>
              </a:defRPr>
            </a:lvl1pPr>
          </a:lstStyle>
          <a:p>
            <a:r>
              <a:rPr lang="zh-CN" altLang="en-US" spc="600" dirty="0" smtClean="0"/>
              <a:t>谢谢观看</a:t>
            </a:r>
            <a:endParaRPr lang="zh-CN" altLang="en-US" spc="600" dirty="0"/>
          </a:p>
        </p:txBody>
      </p:sp>
    </p:spTree>
    <p:extLst>
      <p:ext uri="{BB962C8B-B14F-4D97-AF65-F5344CB8AC3E}">
        <p14:creationId xmlns:p14="http://schemas.microsoft.com/office/powerpoint/2010/main" val="3141967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963997" y="483802"/>
            <a:ext cx="3466058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5400" dirty="0" smtClean="0">
                <a:latin typeface="+mj-ea"/>
                <a:ea typeface="+mj-ea"/>
              </a:rPr>
              <a:t>梗 概</a:t>
            </a:r>
            <a:endParaRPr lang="zh-CN" altLang="en-US" sz="5400" dirty="0">
              <a:latin typeface="+mj-ea"/>
              <a:ea typeface="+mj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矩形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矩形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矩形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矩形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矩形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581845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80276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55261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912307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057630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67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086777" y="881984"/>
            <a:ext cx="8393653" cy="4985416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18737" y="1038778"/>
            <a:ext cx="4423779" cy="830997"/>
            <a:chOff x="4018737" y="1038778"/>
            <a:chExt cx="4423779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5274973" y="1038778"/>
              <a:ext cx="2940366" cy="83099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latin typeface="+mj-ea"/>
                  <a:ea typeface="+mj-ea"/>
                </a:defRPr>
              </a:lvl1pPr>
            </a:lstStyle>
            <a:p>
              <a:r>
                <a:rPr lang="zh-CN" altLang="en-US" sz="4800" dirty="0"/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4018737" y="2251623"/>
            <a:ext cx="5059619" cy="31393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</p:spTree>
    <p:extLst>
      <p:ext uri="{BB962C8B-B14F-4D97-AF65-F5344CB8AC3E}">
        <p14:creationId xmlns:p14="http://schemas.microsoft.com/office/powerpoint/2010/main" val="2479857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2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9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4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1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图片 947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20121" y="56542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窗含西岭千秋雪，门泊东吴万里船。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半盏屠苏犹未举，灯前小草写桃符。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767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图片 948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图片 94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9439" r="57200" b="61367"/>
          <a:stretch/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图片 95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9" t="9679" r="9750" b="61368"/>
          <a:stretch/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图片 95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1" t="59421" r="57518" b="11626"/>
          <a:stretch/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190613" y="4696285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292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741" name="图片 7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5283200" y="0"/>
            <a:ext cx="6908800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>
            <a:blip r:embed="rId3">
              <a:alphaModFix amt="26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6508540" y="870243"/>
            <a:ext cx="3868208" cy="1334115"/>
            <a:chOff x="6508540" y="870243"/>
            <a:chExt cx="3868208" cy="1334115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508540" y="1558027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540" y="2745936"/>
            <a:ext cx="3868208" cy="1334115"/>
            <a:chOff x="6508540" y="2745936"/>
            <a:chExt cx="3868208" cy="1334115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6508540" y="3433720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08540" y="4586459"/>
            <a:ext cx="3868208" cy="1334115"/>
            <a:chOff x="6508540" y="4586459"/>
            <a:chExt cx="3868208" cy="1334115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508540" y="5274243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5405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组合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矩形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矩形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l="-856" t="45442" r="73283" b="11830"/>
          <a:stretch/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/>
          <a:srcRect l="43742" t="13987" r="32523" b="39979"/>
          <a:stretch/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/>
          <a:srcRect l="43742" t="43053" r="-2121" b="32531"/>
          <a:stretch/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4039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故穿庭树作飞花。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门泊东吴万里船。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45424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390593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74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9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6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3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8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800"/>
                            </p:stCondLst>
                            <p:childTnLst>
                              <p:par>
                                <p:cTn id="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800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800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2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900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6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1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100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100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7100"/>
                            </p:stCondLst>
                            <p:childTnLst>
                              <p:par>
                                <p:cTn id="10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800"/>
                            </p:stCondLst>
                            <p:childTnLst>
                              <p:par>
                                <p:cTn id="10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2200"/>
                            </p:stCondLst>
                            <p:childTnLst>
                              <p:par>
                                <p:cTn id="1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组合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2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5607" y="1217855"/>
            <a:ext cx="290905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项 目 标 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</p:spTree>
    <p:extLst>
      <p:ext uri="{BB962C8B-B14F-4D97-AF65-F5344CB8AC3E}">
        <p14:creationId xmlns:p14="http://schemas.microsoft.com/office/powerpoint/2010/main" val="4061995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7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9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4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1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2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项 目 标 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37105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">
      <a:majorFont>
        <a:latin typeface="华文细黑"/>
        <a:ea typeface="方正清刻本悦宋简体"/>
        <a:cs typeface=""/>
      </a:majorFont>
      <a:minorFont>
        <a:latin typeface="华文细黑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1110</Words>
  <Application>Microsoft Office PowerPoint</Application>
  <PresentationFormat>宽屏</PresentationFormat>
  <Paragraphs>139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方正古隶简体</vt:lpstr>
      <vt:lpstr>方正行楷繁体</vt:lpstr>
      <vt:lpstr>方正清刻本悦宋简体</vt:lpstr>
      <vt:lpstr>华文细黑</vt:lpstr>
      <vt:lpstr>幼圆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</cp:revision>
  <dcterms:created xsi:type="dcterms:W3CDTF">2017-03-23T03:16:47Z</dcterms:created>
  <dcterms:modified xsi:type="dcterms:W3CDTF">2017-03-23T07:40:13Z</dcterms:modified>
</cp:coreProperties>
</file>