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5" Type="http://schemas.openxmlformats.org/officeDocument/2006/relationships/custom-properties" Target="docProps/custom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6" r:id="rId4"/>
    <p:sldId id="260" r:id="rId5"/>
    <p:sldId id="261" r:id="rId6"/>
    <p:sldId id="262" r:id="rId7"/>
    <p:sldId id="294" r:id="rId8"/>
    <p:sldId id="263" r:id="rId9"/>
    <p:sldId id="264" r:id="rId10"/>
    <p:sldId id="265" r:id="rId11"/>
    <p:sldId id="266" r:id="rId12"/>
    <p:sldId id="295" r:id="rId13"/>
    <p:sldId id="267" r:id="rId14"/>
    <p:sldId id="268" r:id="rId15"/>
    <p:sldId id="269" r:id="rId16"/>
    <p:sldId id="270" r:id="rId17"/>
    <p:sldId id="296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97" r:id="rId26"/>
  </p:sldIdLst>
  <p:sldSz cx="12192000" cy="6858000"/>
  <p:notesSz cx="7104063" cy="102346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25E41"/>
    <a:srgbClr val="F1F6F8"/>
    <a:srgbClr val="E4EEF1"/>
    <a:srgbClr val="FAFAFA"/>
    <a:srgbClr val="3F8A6A"/>
    <a:srgbClr val="9CCFB6"/>
    <a:srgbClr val="D5E4E9"/>
    <a:srgbClr val="368764"/>
    <a:srgbClr val="2F835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000" autoAdjust="0"/>
    <p:restoredTop sz="94707"/>
  </p:normalViewPr>
  <p:slideViewPr>
    <p:cSldViewPr snapToGrid="0">
      <p:cViewPr varScale="1">
        <p:scale>
          <a:sx n="85" d="100"/>
          <a:sy n="85" d="100"/>
        </p:scale>
        <p:origin x="1032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presProps" Target="presProps.xml"/><Relationship Id="rId28" Type="http://schemas.openxmlformats.org/officeDocument/2006/relationships/viewProps" Target="viewProps.xml"/><Relationship Id="rId29" Type="http://schemas.openxmlformats.org/officeDocument/2006/relationships/theme" Target="theme/theme1.xml"/><Relationship Id="rId30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2019/6/17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 descr="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4605" y="-45720"/>
            <a:ext cx="12207875" cy="694817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2019/6/17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2019/6/17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2019/6/17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2019/6/17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2019/6/17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2019/6/17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2019/6/17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2019/6/17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2019/6/17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  <a:t>2019/6/17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3" Type="http://schemas.openxmlformats.org/officeDocument/2006/relationships/image" Target="../media/image6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4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51520" y="1969135"/>
            <a:ext cx="4850765" cy="5294630"/>
          </a:xfrm>
          <a:prstGeom prst="rect">
            <a:avLst/>
          </a:prstGeom>
        </p:spPr>
      </p:pic>
      <p:pic>
        <p:nvPicPr>
          <p:cNvPr id="6" name="图片 5" descr="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772160" y="2341245"/>
            <a:ext cx="3027045" cy="5294630"/>
          </a:xfrm>
          <a:prstGeom prst="rect">
            <a:avLst/>
          </a:prstGeom>
        </p:spPr>
      </p:pic>
      <p:pic>
        <p:nvPicPr>
          <p:cNvPr id="7" name="图片 6" descr="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4225" y="5037455"/>
            <a:ext cx="1879600" cy="2226310"/>
          </a:xfrm>
          <a:prstGeom prst="rect">
            <a:avLst/>
          </a:prstGeom>
        </p:spPr>
      </p:pic>
      <p:sp>
        <p:nvSpPr>
          <p:cNvPr id="35" name="文本框 34"/>
          <p:cNvSpPr txBox="1"/>
          <p:nvPr/>
        </p:nvSpPr>
        <p:spPr>
          <a:xfrm>
            <a:off x="5066030" y="824865"/>
            <a:ext cx="1922145" cy="18611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1500" dirty="0">
                <a:solidFill>
                  <a:srgbClr val="225E41"/>
                </a:solidFill>
                <a:latin typeface="经典中宋繁" panose="02010609000101010101" charset="-122"/>
                <a:ea typeface="经典中宋繁" panose="02010609000101010101" charset="-122"/>
                <a:sym typeface="+mn-ea"/>
              </a:rPr>
              <a:t>清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4746625" y="2361565"/>
            <a:ext cx="1197610" cy="1014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dirty="0">
                <a:solidFill>
                  <a:srgbClr val="225E41"/>
                </a:solidFill>
                <a:latin typeface="经典中宋繁" panose="02010609000101010101" charset="-122"/>
                <a:ea typeface="经典中宋繁" panose="02010609000101010101" charset="-122"/>
                <a:sym typeface="+mn-ea"/>
              </a:rPr>
              <a:t>凉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5224780" y="2839085"/>
            <a:ext cx="1605280" cy="13220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dirty="0">
                <a:solidFill>
                  <a:srgbClr val="225E41"/>
                </a:solidFill>
                <a:latin typeface="经典中宋繁" panose="02010609000101010101" charset="-122"/>
                <a:ea typeface="经典中宋繁" panose="02010609000101010101" charset="-122"/>
                <a:sym typeface="+mn-ea"/>
              </a:rPr>
              <a:t>夏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090670" y="3710940"/>
            <a:ext cx="2043430" cy="1568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9600" dirty="0">
                <a:solidFill>
                  <a:srgbClr val="225E41"/>
                </a:solidFill>
                <a:latin typeface="经典中宋繁" panose="02010609000101010101" charset="-122"/>
                <a:ea typeface="经典中宋繁" panose="02010609000101010101" charset="-122"/>
                <a:sym typeface="+mn-ea"/>
              </a:rPr>
              <a:t>天</a:t>
            </a:r>
          </a:p>
        </p:txBody>
      </p:sp>
      <p:cxnSp>
        <p:nvCxnSpPr>
          <p:cNvPr id="11" name="直接连接符 10"/>
          <p:cNvCxnSpPr/>
          <p:nvPr/>
        </p:nvCxnSpPr>
        <p:spPr>
          <a:xfrm flipH="1">
            <a:off x="6134100" y="774065"/>
            <a:ext cx="1282065" cy="2221230"/>
          </a:xfrm>
          <a:prstGeom prst="line">
            <a:avLst/>
          </a:prstGeom>
          <a:ln w="3175">
            <a:solidFill>
              <a:srgbClr val="225E4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>
            <a:off x="4846955" y="4787265"/>
            <a:ext cx="875030" cy="939165"/>
          </a:xfrm>
          <a:prstGeom prst="line">
            <a:avLst/>
          </a:prstGeom>
          <a:ln w="3175">
            <a:solidFill>
              <a:srgbClr val="225E4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H="1">
            <a:off x="6622415" y="1741170"/>
            <a:ext cx="561975" cy="972820"/>
          </a:xfrm>
          <a:prstGeom prst="line">
            <a:avLst/>
          </a:prstGeom>
          <a:ln w="3175">
            <a:solidFill>
              <a:srgbClr val="225E4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圆角矩形 17"/>
          <p:cNvSpPr/>
          <p:nvPr/>
        </p:nvSpPr>
        <p:spPr>
          <a:xfrm>
            <a:off x="6003925" y="4250055"/>
            <a:ext cx="345440" cy="944245"/>
          </a:xfrm>
          <a:prstGeom prst="roundRect">
            <a:avLst/>
          </a:prstGeom>
          <a:solidFill>
            <a:srgbClr val="3F8A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6428105" y="2858135"/>
            <a:ext cx="613410" cy="286829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l"/>
            <a:r>
              <a:rPr lang="zh-CN" altLang="en-US" sz="1400">
                <a:solidFill>
                  <a:schemeClr val="tx1">
                    <a:lumMod val="50000"/>
                    <a:lumOff val="50000"/>
                  </a:schemeClr>
                </a:solidFill>
                <a:latin typeface="华文楷体" panose="02010600040101010101" charset="-122"/>
                <a:ea typeface="华文楷体" panose="02010600040101010101" charset="-122"/>
              </a:rPr>
              <a:t>走过了春的旎旖，迎来了夏的蓬勃，是这般的缤纷着绚丽，灿烂着热烈。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5921697" y="4280535"/>
            <a:ext cx="492443" cy="91376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1"/>
                </a:solidFill>
                <a:latin typeface="经典中宋繁" panose="02010609000101010101" charset="-122"/>
                <a:ea typeface="经典中宋繁" panose="02010609000101010101" charset="-122"/>
              </a:rPr>
              <a:t>XX</a:t>
            </a:r>
            <a:endParaRPr lang="zh-CN" altLang="en-US" sz="2000" dirty="0">
              <a:solidFill>
                <a:schemeClr val="bg1"/>
              </a:solidFill>
              <a:latin typeface="经典中宋繁" panose="02010609000101010101" charset="-122"/>
              <a:ea typeface="经典中宋繁" panose="02010609000101010101" charset="-122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7350125" y="1294130"/>
            <a:ext cx="152400" cy="152400"/>
          </a:xfrm>
          <a:prstGeom prst="ellipse">
            <a:avLst/>
          </a:prstGeom>
          <a:noFill/>
          <a:ln w="3175">
            <a:solidFill>
              <a:srgbClr val="225E41"/>
            </a:solidFill>
            <a:prstDash val="sysDot"/>
          </a:ln>
          <a:extLst>
            <a:ext uri="{909E8E84-426E-40DD-AFC4-6F175D3DCCD1}">
              <a14:hiddenFill xmlns:a14="http://schemas.microsoft.com/office/drawing/2010/main">
                <a:solidFill>
                  <a:srgbClr val="3F8A6A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4563110" y="4810760"/>
            <a:ext cx="152400" cy="152400"/>
          </a:xfrm>
          <a:prstGeom prst="ellipse">
            <a:avLst/>
          </a:prstGeom>
          <a:noFill/>
          <a:ln w="3175">
            <a:solidFill>
              <a:srgbClr val="225E41"/>
            </a:solidFill>
            <a:prstDash val="sysDot"/>
          </a:ln>
          <a:extLst>
            <a:ext uri="{909E8E84-426E-40DD-AFC4-6F175D3DCCD1}">
              <a14:hiddenFill xmlns:a14="http://schemas.microsoft.com/office/drawing/2010/main">
                <a:solidFill>
                  <a:srgbClr val="3F8A6A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6988175" y="4291965"/>
            <a:ext cx="141605" cy="141605"/>
          </a:xfrm>
          <a:prstGeom prst="ellipse">
            <a:avLst/>
          </a:prstGeom>
          <a:noFill/>
          <a:ln w="3175">
            <a:solidFill>
              <a:srgbClr val="225E41"/>
            </a:solidFill>
            <a:prstDash val="sysDot"/>
          </a:ln>
          <a:extLst>
            <a:ext uri="{909E8E84-426E-40DD-AFC4-6F175D3DCCD1}">
              <a14:hiddenFill xmlns:a14="http://schemas.microsoft.com/office/drawing/2010/main">
                <a:solidFill>
                  <a:srgbClr val="3F8A6A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5923915" y="2927985"/>
            <a:ext cx="118110" cy="118110"/>
          </a:xfrm>
          <a:prstGeom prst="ellipse">
            <a:avLst/>
          </a:prstGeom>
          <a:noFill/>
          <a:ln w="3175">
            <a:solidFill>
              <a:srgbClr val="225E41"/>
            </a:solidFill>
            <a:prstDash val="sysDot"/>
          </a:ln>
          <a:extLst>
            <a:ext uri="{909E8E84-426E-40DD-AFC4-6F175D3DCCD1}">
              <a14:hiddenFill xmlns:a14="http://schemas.microsoft.com/office/drawing/2010/main">
                <a:solidFill>
                  <a:srgbClr val="3F8A6A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348480" y="1649095"/>
            <a:ext cx="3434080" cy="3430905"/>
            <a:chOff x="5577" y="2387"/>
            <a:chExt cx="6347" cy="6341"/>
          </a:xfrm>
        </p:grpSpPr>
        <p:sp>
          <p:nvSpPr>
            <p:cNvPr id="5122" name="MH_SubTitle_5"/>
            <p:cNvSpPr/>
            <p:nvPr/>
          </p:nvSpPr>
          <p:spPr>
            <a:xfrm>
              <a:off x="8810" y="2387"/>
              <a:ext cx="2964" cy="3105"/>
            </a:xfrm>
            <a:custGeom>
              <a:avLst/>
              <a:gdLst>
                <a:gd name="txL" fmla="*/ 0 w 434"/>
                <a:gd name="txT" fmla="*/ 0 h 454"/>
                <a:gd name="txR" fmla="*/ 434 w 434"/>
                <a:gd name="txB" fmla="*/ 454 h 454"/>
              </a:gdLst>
              <a:ahLst/>
              <a:cxnLst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0"/>
                </a:cxn>
                <a:cxn ang="0">
                  <a:pos x="0" y="2147483646"/>
                </a:cxn>
                <a:cxn ang="0">
                  <a:pos x="0" y="2147483646"/>
                </a:cxn>
              </a:cxnLst>
              <a:rect l="txL" t="txT" r="txR" b="txB"/>
              <a:pathLst>
                <a:path w="434" h="454">
                  <a:moveTo>
                    <a:pt x="0" y="454"/>
                  </a:moveTo>
                  <a:cubicBezTo>
                    <a:pt x="9" y="451"/>
                    <a:pt x="9" y="451"/>
                    <a:pt x="9" y="451"/>
                  </a:cubicBezTo>
                  <a:cubicBezTo>
                    <a:pt x="434" y="313"/>
                    <a:pt x="434" y="313"/>
                    <a:pt x="434" y="313"/>
                  </a:cubicBezTo>
                  <a:cubicBezTo>
                    <a:pt x="371" y="132"/>
                    <a:pt x="201" y="2"/>
                    <a:pt x="0" y="0"/>
                  </a:cubicBezTo>
                  <a:cubicBezTo>
                    <a:pt x="0" y="445"/>
                    <a:pt x="0" y="445"/>
                    <a:pt x="0" y="445"/>
                  </a:cubicBezTo>
                  <a:lnTo>
                    <a:pt x="0" y="454"/>
                  </a:lnTo>
                  <a:close/>
                </a:path>
              </a:pathLst>
            </a:custGeom>
            <a:solidFill>
              <a:srgbClr val="9CCFB6"/>
            </a:solidFill>
            <a:ln w="9525">
              <a:noFill/>
              <a:miter/>
            </a:ln>
          </p:spPr>
          <p:txBody>
            <a:bodyPr lIns="0" tIns="0" rIns="180000" bIns="216000" anchor="ctr" anchorCtr="1"/>
            <a:lstStyle>
              <a:lvl1pPr marL="171450" indent="-171450" algn="l" defTabSz="685800" rtl="0" eaLnBrk="0" fontAlgn="base" hangingPunct="0">
                <a:lnSpc>
                  <a:spcPct val="90000"/>
                </a:lnSpc>
                <a:spcBef>
                  <a:spcPts val="75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14350" indent="-171450" algn="l" defTabSz="685800" rtl="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algn="l" defTabSz="914400" eaLnBrk="1" hangingPunct="1">
                <a:buNone/>
              </a:pPr>
              <a:r>
                <a:rPr lang="en-US" altLang="zh-CN" sz="2800" dirty="0">
                  <a:solidFill>
                    <a:schemeClr val="bg1"/>
                  </a:solidFill>
                  <a:latin typeface="Impact" panose="020B0806030902050204" charset="0"/>
                  <a:ea typeface="微软雅黑" panose="020B0503020204020204" charset="-122"/>
                </a:rPr>
                <a:t>03</a:t>
              </a:r>
            </a:p>
          </p:txBody>
        </p:sp>
        <p:sp>
          <p:nvSpPr>
            <p:cNvPr id="5123" name="MH_SubTitle_1"/>
            <p:cNvSpPr/>
            <p:nvPr/>
          </p:nvSpPr>
          <p:spPr>
            <a:xfrm>
              <a:off x="5748" y="2387"/>
              <a:ext cx="2966" cy="3105"/>
            </a:xfrm>
            <a:custGeom>
              <a:avLst/>
              <a:gdLst>
                <a:gd name="txL" fmla="*/ 0 w 434"/>
                <a:gd name="txT" fmla="*/ 0 h 454"/>
                <a:gd name="txR" fmla="*/ 434 w 434"/>
                <a:gd name="txB" fmla="*/ 454 h 454"/>
              </a:gdLst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txL" t="txT" r="txR" b="txB"/>
              <a:pathLst>
                <a:path w="434" h="454">
                  <a:moveTo>
                    <a:pt x="434" y="454"/>
                  </a:moveTo>
                  <a:cubicBezTo>
                    <a:pt x="434" y="445"/>
                    <a:pt x="434" y="445"/>
                    <a:pt x="434" y="445"/>
                  </a:cubicBezTo>
                  <a:cubicBezTo>
                    <a:pt x="434" y="0"/>
                    <a:pt x="434" y="0"/>
                    <a:pt x="434" y="0"/>
                  </a:cubicBezTo>
                  <a:cubicBezTo>
                    <a:pt x="233" y="2"/>
                    <a:pt x="63" y="132"/>
                    <a:pt x="0" y="313"/>
                  </a:cubicBezTo>
                  <a:cubicBezTo>
                    <a:pt x="425" y="451"/>
                    <a:pt x="425" y="451"/>
                    <a:pt x="425" y="451"/>
                  </a:cubicBezTo>
                  <a:lnTo>
                    <a:pt x="434" y="454"/>
                  </a:lnTo>
                  <a:close/>
                </a:path>
              </a:pathLst>
            </a:custGeom>
            <a:solidFill>
              <a:srgbClr val="225E41"/>
            </a:solidFill>
            <a:ln w="9525">
              <a:noFill/>
              <a:miter/>
            </a:ln>
          </p:spPr>
          <p:txBody>
            <a:bodyPr lIns="180000" tIns="0" rIns="0" bIns="216000" anchor="ctr" anchorCtr="1"/>
            <a:lstStyle>
              <a:lvl1pPr marL="171450" indent="-171450" algn="l" defTabSz="685800" rtl="0" eaLnBrk="0" fontAlgn="base" hangingPunct="0">
                <a:lnSpc>
                  <a:spcPct val="90000"/>
                </a:lnSpc>
                <a:spcBef>
                  <a:spcPts val="75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14350" indent="-171450" algn="l" defTabSz="685800" rtl="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defTabSz="914400" eaLnBrk="1" hangingPunct="1">
                <a:spcBef>
                  <a:spcPct val="0"/>
                </a:spcBef>
                <a:buNone/>
              </a:pPr>
              <a:r>
                <a:rPr lang="en-US" altLang="zh-CN" sz="2800" dirty="0">
                  <a:solidFill>
                    <a:schemeClr val="bg1"/>
                  </a:solidFill>
                  <a:latin typeface="Impact" panose="020B0806030902050204" charset="0"/>
                  <a:ea typeface="微软雅黑" panose="020B0503020204020204" charset="-122"/>
                </a:rPr>
                <a:t>04</a:t>
              </a:r>
              <a:endParaRPr lang="en-US" altLang="zh-CN" sz="18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sp>
          <p:nvSpPr>
            <p:cNvPr id="5124" name="MH_SubTitle_4"/>
            <p:cNvSpPr/>
            <p:nvPr/>
          </p:nvSpPr>
          <p:spPr>
            <a:xfrm>
              <a:off x="8810" y="4593"/>
              <a:ext cx="3114" cy="3503"/>
            </a:xfrm>
            <a:custGeom>
              <a:avLst/>
              <a:gdLst>
                <a:gd name="txL" fmla="*/ 0 w 456"/>
                <a:gd name="txT" fmla="*/ 0 h 512"/>
                <a:gd name="txR" fmla="*/ 456 w 456"/>
                <a:gd name="txB" fmla="*/ 512 h 512"/>
              </a:gdLst>
              <a:ahLst/>
              <a:cxnLst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txL" t="txT" r="txR" b="txB"/>
              <a:pathLst>
                <a:path w="456" h="512">
                  <a:moveTo>
                    <a:pt x="456" y="141"/>
                  </a:moveTo>
                  <a:cubicBezTo>
                    <a:pt x="456" y="92"/>
                    <a:pt x="448" y="44"/>
                    <a:pt x="434" y="0"/>
                  </a:cubicBezTo>
                  <a:cubicBezTo>
                    <a:pt x="9" y="138"/>
                    <a:pt x="9" y="138"/>
                    <a:pt x="9" y="138"/>
                  </a:cubicBezTo>
                  <a:cubicBezTo>
                    <a:pt x="0" y="141"/>
                    <a:pt x="0" y="141"/>
                    <a:pt x="0" y="141"/>
                  </a:cubicBezTo>
                  <a:cubicBezTo>
                    <a:pt x="6" y="148"/>
                    <a:pt x="6" y="148"/>
                    <a:pt x="6" y="148"/>
                  </a:cubicBezTo>
                  <a:cubicBezTo>
                    <a:pt x="270" y="512"/>
                    <a:pt x="270" y="512"/>
                    <a:pt x="270" y="512"/>
                  </a:cubicBezTo>
                  <a:cubicBezTo>
                    <a:pt x="383" y="428"/>
                    <a:pt x="456" y="293"/>
                    <a:pt x="456" y="141"/>
                  </a:cubicBezTo>
                  <a:close/>
                </a:path>
              </a:pathLst>
            </a:custGeom>
            <a:solidFill>
              <a:srgbClr val="225E41"/>
            </a:solidFill>
            <a:ln w="9525">
              <a:noFill/>
              <a:miter/>
            </a:ln>
          </p:spPr>
          <p:txBody>
            <a:bodyPr lIns="432000" tIns="0" rIns="0" bIns="144000" anchor="ctr" anchorCtr="1"/>
            <a:lstStyle>
              <a:lvl1pPr marL="171450" indent="-171450" algn="l" defTabSz="685800" rtl="0" eaLnBrk="0" fontAlgn="base" hangingPunct="0">
                <a:lnSpc>
                  <a:spcPct val="90000"/>
                </a:lnSpc>
                <a:spcBef>
                  <a:spcPts val="75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14350" indent="-171450" algn="l" defTabSz="685800" rtl="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algn="l" defTabSz="914400" eaLnBrk="1" hangingPunct="1">
                <a:buNone/>
              </a:pPr>
              <a:r>
                <a:rPr lang="en-US" altLang="zh-CN" sz="2800" dirty="0">
                  <a:solidFill>
                    <a:schemeClr val="bg1"/>
                  </a:solidFill>
                  <a:latin typeface="Impact" panose="020B0806030902050204" charset="0"/>
                  <a:ea typeface="微软雅黑" panose="020B0503020204020204" charset="-122"/>
                </a:rPr>
                <a:t>02</a:t>
              </a:r>
            </a:p>
          </p:txBody>
        </p:sp>
        <p:sp>
          <p:nvSpPr>
            <p:cNvPr id="5125" name="MH_SubTitle_2"/>
            <p:cNvSpPr/>
            <p:nvPr/>
          </p:nvSpPr>
          <p:spPr>
            <a:xfrm>
              <a:off x="5577" y="4593"/>
              <a:ext cx="3117" cy="3503"/>
            </a:xfrm>
            <a:custGeom>
              <a:avLst/>
              <a:gdLst>
                <a:gd name="txL" fmla="*/ 0 w 456"/>
                <a:gd name="txT" fmla="*/ 0 h 512"/>
                <a:gd name="txR" fmla="*/ 456 w 456"/>
                <a:gd name="txB" fmla="*/ 512 h 512"/>
              </a:gdLst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txL" t="txT" r="txR" b="txB"/>
              <a:pathLst>
                <a:path w="456" h="512">
                  <a:moveTo>
                    <a:pt x="456" y="141"/>
                  </a:moveTo>
                  <a:cubicBezTo>
                    <a:pt x="447" y="138"/>
                    <a:pt x="447" y="138"/>
                    <a:pt x="447" y="138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8" y="44"/>
                    <a:pt x="0" y="92"/>
                    <a:pt x="0" y="141"/>
                  </a:cubicBezTo>
                  <a:cubicBezTo>
                    <a:pt x="0" y="293"/>
                    <a:pt x="73" y="428"/>
                    <a:pt x="186" y="512"/>
                  </a:cubicBezTo>
                  <a:cubicBezTo>
                    <a:pt x="450" y="148"/>
                    <a:pt x="450" y="148"/>
                    <a:pt x="450" y="148"/>
                  </a:cubicBezTo>
                  <a:lnTo>
                    <a:pt x="456" y="141"/>
                  </a:lnTo>
                  <a:close/>
                </a:path>
              </a:pathLst>
            </a:custGeom>
            <a:solidFill>
              <a:srgbClr val="3F8A6A"/>
            </a:solidFill>
            <a:ln w="9525">
              <a:noFill/>
              <a:miter/>
            </a:ln>
          </p:spPr>
          <p:txBody>
            <a:bodyPr lIns="0" tIns="0" rIns="396000" bIns="144000" anchor="ctr" anchorCtr="1"/>
            <a:lstStyle>
              <a:lvl1pPr marL="171450" indent="-171450" algn="l" defTabSz="685800" rtl="0" eaLnBrk="0" fontAlgn="base" hangingPunct="0">
                <a:lnSpc>
                  <a:spcPct val="90000"/>
                </a:lnSpc>
                <a:spcBef>
                  <a:spcPts val="75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14350" indent="-171450" algn="l" defTabSz="685800" rtl="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defTabSz="914400" eaLnBrk="1" hangingPunct="1">
                <a:spcBef>
                  <a:spcPct val="0"/>
                </a:spcBef>
                <a:buNone/>
              </a:pPr>
              <a:r>
                <a:rPr lang="en-US" altLang="zh-CN" sz="2800" dirty="0">
                  <a:solidFill>
                    <a:schemeClr val="bg1"/>
                  </a:solidFill>
                  <a:latin typeface="Impact" panose="020B0806030902050204" charset="0"/>
                  <a:ea typeface="微软雅黑" panose="020B0503020204020204" charset="-122"/>
                  <a:sym typeface="+mn-ea"/>
                </a:rPr>
                <a:t>05</a:t>
              </a:r>
              <a:endParaRPr lang="en-US" altLang="zh-CN" sz="1800" dirty="0">
                <a:solidFill>
                  <a:schemeClr val="bg1"/>
                </a:solidFill>
                <a:latin typeface="Impact" panose="020B0806030902050204" charset="0"/>
                <a:ea typeface="微软雅黑" panose="020B0503020204020204" charset="-122"/>
                <a:sym typeface="+mn-ea"/>
              </a:endParaRPr>
            </a:p>
          </p:txBody>
        </p:sp>
        <p:sp>
          <p:nvSpPr>
            <p:cNvPr id="5126" name="MH_SubTitle_3"/>
            <p:cNvSpPr/>
            <p:nvPr/>
          </p:nvSpPr>
          <p:spPr>
            <a:xfrm>
              <a:off x="6910" y="5598"/>
              <a:ext cx="3682" cy="3130"/>
            </a:xfrm>
            <a:custGeom>
              <a:avLst/>
              <a:gdLst>
                <a:gd name="txL" fmla="*/ 0 w 539"/>
                <a:gd name="txT" fmla="*/ 0 h 458"/>
                <a:gd name="txR" fmla="*/ 539 w 539"/>
                <a:gd name="txB" fmla="*/ 458 h 458"/>
              </a:gdLst>
              <a:ahLst/>
              <a:cxnLst>
                <a:cxn ang="0">
                  <a:pos x="2147483646" y="0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</a:cxnLst>
              <a:rect l="txL" t="txT" r="txR" b="txB"/>
              <a:pathLst>
                <a:path w="539" h="458">
                  <a:moveTo>
                    <a:pt x="269" y="0"/>
                  </a:moveTo>
                  <a:cubicBezTo>
                    <a:pt x="264" y="8"/>
                    <a:pt x="264" y="8"/>
                    <a:pt x="264" y="8"/>
                  </a:cubicBezTo>
                  <a:cubicBezTo>
                    <a:pt x="0" y="372"/>
                    <a:pt x="0" y="372"/>
                    <a:pt x="0" y="372"/>
                  </a:cubicBezTo>
                  <a:cubicBezTo>
                    <a:pt x="76" y="426"/>
                    <a:pt x="169" y="458"/>
                    <a:pt x="270" y="458"/>
                  </a:cubicBezTo>
                  <a:cubicBezTo>
                    <a:pt x="370" y="458"/>
                    <a:pt x="463" y="426"/>
                    <a:pt x="539" y="372"/>
                  </a:cubicBezTo>
                  <a:cubicBezTo>
                    <a:pt x="275" y="8"/>
                    <a:pt x="275" y="8"/>
                    <a:pt x="275" y="8"/>
                  </a:cubicBezTo>
                  <a:lnTo>
                    <a:pt x="269" y="0"/>
                  </a:lnTo>
                  <a:close/>
                </a:path>
              </a:pathLst>
            </a:custGeom>
            <a:solidFill>
              <a:srgbClr val="9CCFB6"/>
            </a:solidFill>
            <a:ln w="9525">
              <a:noFill/>
              <a:miter/>
            </a:ln>
          </p:spPr>
          <p:txBody>
            <a:bodyPr lIns="0" tIns="612000" rIns="0" bIns="0" anchor="ctr" anchorCtr="1"/>
            <a:lstStyle>
              <a:lvl1pPr marL="171450" indent="-171450" algn="l" defTabSz="685800" rtl="0" eaLnBrk="0" fontAlgn="base" hangingPunct="0">
                <a:lnSpc>
                  <a:spcPct val="90000"/>
                </a:lnSpc>
                <a:spcBef>
                  <a:spcPts val="75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14350" indent="-171450" algn="l" defTabSz="685800" rtl="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defTabSz="914400" eaLnBrk="1" hangingPunct="1">
                <a:spcBef>
                  <a:spcPct val="0"/>
                </a:spcBef>
                <a:buNone/>
              </a:pPr>
              <a:r>
                <a:rPr lang="en-US" altLang="zh-CN" sz="2800" dirty="0">
                  <a:solidFill>
                    <a:schemeClr val="bg1"/>
                  </a:solidFill>
                  <a:latin typeface="Impact" panose="020B0806030902050204" charset="0"/>
                  <a:ea typeface="微软雅黑" panose="020B0503020204020204" charset="-122"/>
                </a:rPr>
                <a:t>01</a:t>
              </a:r>
            </a:p>
          </p:txBody>
        </p:sp>
        <p:sp>
          <p:nvSpPr>
            <p:cNvPr id="10" name="MH_Title_1"/>
            <p:cNvSpPr/>
            <p:nvPr/>
          </p:nvSpPr>
          <p:spPr>
            <a:xfrm>
              <a:off x="7653" y="4429"/>
              <a:ext cx="2166" cy="216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marL="0" marR="0" lvl="0" indent="0" algn="ctr" defTabSz="914400" rtl="0" eaLnBrk="1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11" name="MH_Other_1"/>
            <p:cNvSpPr/>
            <p:nvPr/>
          </p:nvSpPr>
          <p:spPr>
            <a:xfrm rot="20634799" flipH="1">
              <a:off x="7297" y="4088"/>
              <a:ext cx="2850" cy="2848"/>
            </a:xfrm>
            <a:prstGeom prst="circularArrow">
              <a:avLst>
                <a:gd name="adj1" fmla="val 2596"/>
                <a:gd name="adj2" fmla="val 610829"/>
                <a:gd name="adj3" fmla="val 20723301"/>
                <a:gd name="adj4" fmla="val 997241"/>
                <a:gd name="adj5" fmla="val 4943"/>
              </a:avLst>
            </a:prstGeom>
            <a:solidFill>
              <a:srgbClr val="FFFFF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16" name="Shape 1590"/>
          <p:cNvSpPr/>
          <p:nvPr/>
        </p:nvSpPr>
        <p:spPr>
          <a:xfrm>
            <a:off x="7995920" y="1861820"/>
            <a:ext cx="3211830" cy="594995"/>
          </a:xfrm>
          <a:prstGeom prst="rect">
            <a:avLst/>
          </a:prstGeom>
          <a:ln w="12700">
            <a:miter lim="400000"/>
          </a:ln>
        </p:spPr>
        <p:txBody>
          <a:bodyPr wrap="square" lIns="50800" tIns="50800" rIns="50800" bIns="50800" anchor="ctr">
            <a:spAutoFit/>
          </a:bodyPr>
          <a:lstStyle>
            <a:lvl1pPr algn="l" defTabSz="457200">
              <a:lnSpc>
                <a:spcPct val="120000"/>
              </a:lnSpc>
              <a:defRPr sz="2000">
                <a:solidFill>
                  <a:srgbClr val="A6AAA9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</a:lstStyle>
          <a:p>
            <a:pPr lvl="0" algn="l">
              <a:defRPr sz="1800">
                <a:solidFill>
                  <a:srgbClr val="000000"/>
                </a:solidFill>
              </a:defRPr>
            </a:pP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</a:p>
        </p:txBody>
      </p:sp>
      <p:sp>
        <p:nvSpPr>
          <p:cNvPr id="17" name="Shape 1591"/>
          <p:cNvSpPr/>
          <p:nvPr/>
        </p:nvSpPr>
        <p:spPr>
          <a:xfrm>
            <a:off x="7995799" y="1483621"/>
            <a:ext cx="2232730" cy="378504"/>
          </a:xfrm>
          <a:prstGeom prst="rect">
            <a:avLst/>
          </a:prstGeom>
          <a:ln w="12700">
            <a:miter lim="400000"/>
          </a:ln>
        </p:spPr>
        <p:txBody>
          <a:bodyPr wrap="square" lIns="50800" tIns="50800" rIns="50800" bIns="50800" anchor="ctr">
            <a:spAutoFit/>
          </a:bodyPr>
          <a:lstStyle>
            <a:lvl1pPr algn="l">
              <a:defRPr sz="3000">
                <a:solidFill>
                  <a:srgbClr val="53585F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algn="l"/>
            <a:r>
              <a:rPr lang="en-US" altLang="zh-CN" sz="1800" b="1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uLnTx/>
                <a:uFillTx/>
                <a:latin typeface="+mn-lt"/>
                <a:ea typeface="方正舒体" panose="02010601030101010101" pitchFamily="2" charset="-122"/>
                <a:sym typeface="+mn-ea"/>
              </a:rPr>
              <a:t>ADD YOUR TEXT HERE</a:t>
            </a:r>
            <a:endParaRPr>
              <a:solidFill>
                <a:srgbClr val="53585F"/>
              </a:solidFill>
            </a:endParaRPr>
          </a:p>
        </p:txBody>
      </p:sp>
      <p:sp>
        <p:nvSpPr>
          <p:cNvPr id="3" name="Shape 1590"/>
          <p:cNvSpPr/>
          <p:nvPr/>
        </p:nvSpPr>
        <p:spPr>
          <a:xfrm>
            <a:off x="7995920" y="3797300"/>
            <a:ext cx="3211830" cy="594995"/>
          </a:xfrm>
          <a:prstGeom prst="rect">
            <a:avLst/>
          </a:prstGeom>
          <a:ln w="12700">
            <a:miter lim="400000"/>
          </a:ln>
        </p:spPr>
        <p:txBody>
          <a:bodyPr wrap="square" lIns="50800" tIns="50800" rIns="50800" bIns="50800" anchor="ctr">
            <a:spAutoFit/>
          </a:bodyPr>
          <a:lstStyle>
            <a:lvl1pPr algn="l" defTabSz="457200">
              <a:lnSpc>
                <a:spcPct val="120000"/>
              </a:lnSpc>
              <a:defRPr sz="2000">
                <a:solidFill>
                  <a:srgbClr val="A6AAA9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</a:lstStyle>
          <a:p>
            <a:pPr lvl="0" algn="l">
              <a:defRPr sz="1800">
                <a:solidFill>
                  <a:srgbClr val="000000"/>
                </a:solidFill>
              </a:defRPr>
            </a:pP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</a:p>
        </p:txBody>
      </p:sp>
      <p:sp>
        <p:nvSpPr>
          <p:cNvPr id="4" name="Shape 1591"/>
          <p:cNvSpPr/>
          <p:nvPr/>
        </p:nvSpPr>
        <p:spPr>
          <a:xfrm>
            <a:off x="7995799" y="3419101"/>
            <a:ext cx="2232730" cy="378504"/>
          </a:xfrm>
          <a:prstGeom prst="rect">
            <a:avLst/>
          </a:prstGeom>
          <a:ln w="12700">
            <a:miter lim="400000"/>
          </a:ln>
        </p:spPr>
        <p:txBody>
          <a:bodyPr wrap="square" lIns="50800" tIns="50800" rIns="50800" bIns="50800" anchor="ctr">
            <a:spAutoFit/>
          </a:bodyPr>
          <a:lstStyle>
            <a:lvl1pPr algn="l">
              <a:defRPr sz="3000">
                <a:solidFill>
                  <a:srgbClr val="53585F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algn="l"/>
            <a:r>
              <a:rPr lang="en-US" altLang="zh-CN" sz="1800" b="1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uLnTx/>
                <a:uFillTx/>
                <a:latin typeface="+mn-lt"/>
                <a:ea typeface="方正舒体" panose="02010601030101010101" pitchFamily="2" charset="-122"/>
                <a:sym typeface="+mn-ea"/>
              </a:rPr>
              <a:t>ADD YOUR TEXT HERE</a:t>
            </a:r>
            <a:endParaRPr>
              <a:solidFill>
                <a:srgbClr val="53585F"/>
              </a:solidFill>
            </a:endParaRPr>
          </a:p>
        </p:txBody>
      </p:sp>
      <p:sp>
        <p:nvSpPr>
          <p:cNvPr id="5" name="Shape 1590"/>
          <p:cNvSpPr/>
          <p:nvPr/>
        </p:nvSpPr>
        <p:spPr>
          <a:xfrm>
            <a:off x="716229" y="3935730"/>
            <a:ext cx="3211830" cy="594995"/>
          </a:xfrm>
          <a:prstGeom prst="rect">
            <a:avLst/>
          </a:prstGeom>
          <a:ln w="12700">
            <a:miter lim="400000"/>
          </a:ln>
        </p:spPr>
        <p:txBody>
          <a:bodyPr wrap="square" lIns="50800" tIns="50800" rIns="50800" bIns="50800" anchor="ctr">
            <a:spAutoFit/>
          </a:bodyPr>
          <a:lstStyle>
            <a:lvl1pPr algn="l" defTabSz="457200">
              <a:lnSpc>
                <a:spcPct val="120000"/>
              </a:lnSpc>
              <a:defRPr sz="2000">
                <a:solidFill>
                  <a:srgbClr val="A6AAA9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</a:lstStyle>
          <a:p>
            <a:pPr lvl="0" algn="r">
              <a:defRPr sz="1800">
                <a:solidFill>
                  <a:srgbClr val="000000"/>
                </a:solidFill>
              </a:defRPr>
            </a:pP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</a:p>
        </p:txBody>
      </p:sp>
      <p:sp>
        <p:nvSpPr>
          <p:cNvPr id="6" name="Shape 1591"/>
          <p:cNvSpPr/>
          <p:nvPr/>
        </p:nvSpPr>
        <p:spPr>
          <a:xfrm>
            <a:off x="1695329" y="3557531"/>
            <a:ext cx="2232730" cy="378504"/>
          </a:xfrm>
          <a:prstGeom prst="rect">
            <a:avLst/>
          </a:prstGeom>
          <a:ln w="12700">
            <a:miter lim="400000"/>
          </a:ln>
        </p:spPr>
        <p:txBody>
          <a:bodyPr wrap="square" lIns="50800" tIns="50800" rIns="50800" bIns="50800" anchor="ctr">
            <a:spAutoFit/>
          </a:bodyPr>
          <a:lstStyle>
            <a:lvl1pPr algn="l">
              <a:defRPr sz="3000">
                <a:solidFill>
                  <a:srgbClr val="53585F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algn="r"/>
            <a:r>
              <a:rPr lang="en-US" altLang="zh-CN" sz="1800" b="1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uLnTx/>
                <a:uFillTx/>
                <a:latin typeface="+mn-lt"/>
                <a:ea typeface="方正舒体" panose="02010601030101010101" pitchFamily="2" charset="-122"/>
                <a:sym typeface="+mn-ea"/>
              </a:rPr>
              <a:t>ADD YOUR TEXT HERE</a:t>
            </a:r>
            <a:endParaRPr>
              <a:solidFill>
                <a:srgbClr val="53585F"/>
              </a:solidFill>
            </a:endParaRPr>
          </a:p>
        </p:txBody>
      </p:sp>
      <p:sp>
        <p:nvSpPr>
          <p:cNvPr id="7" name="Shape 1590"/>
          <p:cNvSpPr/>
          <p:nvPr/>
        </p:nvSpPr>
        <p:spPr>
          <a:xfrm>
            <a:off x="1337259" y="1649095"/>
            <a:ext cx="3211830" cy="594995"/>
          </a:xfrm>
          <a:prstGeom prst="rect">
            <a:avLst/>
          </a:prstGeom>
          <a:ln w="12700">
            <a:miter lim="400000"/>
          </a:ln>
        </p:spPr>
        <p:txBody>
          <a:bodyPr wrap="square" lIns="50800" tIns="50800" rIns="50800" bIns="50800" anchor="ctr">
            <a:spAutoFit/>
          </a:bodyPr>
          <a:lstStyle>
            <a:lvl1pPr algn="l" defTabSz="457200">
              <a:lnSpc>
                <a:spcPct val="120000"/>
              </a:lnSpc>
              <a:defRPr sz="2000">
                <a:solidFill>
                  <a:srgbClr val="A6AAA9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</a:lstStyle>
          <a:p>
            <a:pPr lvl="0" algn="r">
              <a:defRPr sz="1800">
                <a:solidFill>
                  <a:srgbClr val="000000"/>
                </a:solidFill>
              </a:defRPr>
            </a:pP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</a:p>
        </p:txBody>
      </p:sp>
      <p:sp>
        <p:nvSpPr>
          <p:cNvPr id="8" name="Shape 1591"/>
          <p:cNvSpPr/>
          <p:nvPr/>
        </p:nvSpPr>
        <p:spPr>
          <a:xfrm>
            <a:off x="2316359" y="1270896"/>
            <a:ext cx="2232730" cy="378504"/>
          </a:xfrm>
          <a:prstGeom prst="rect">
            <a:avLst/>
          </a:prstGeom>
          <a:ln w="12700">
            <a:miter lim="400000"/>
          </a:ln>
        </p:spPr>
        <p:txBody>
          <a:bodyPr wrap="square" lIns="50800" tIns="50800" rIns="50800" bIns="50800" anchor="ctr">
            <a:spAutoFit/>
          </a:bodyPr>
          <a:lstStyle>
            <a:lvl1pPr algn="l">
              <a:defRPr sz="3000">
                <a:solidFill>
                  <a:srgbClr val="53585F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algn="r"/>
            <a:r>
              <a:rPr lang="en-US" altLang="zh-CN" sz="1800" b="1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uLnTx/>
                <a:uFillTx/>
                <a:latin typeface="+mn-lt"/>
                <a:ea typeface="方正舒体" panose="02010601030101010101" pitchFamily="2" charset="-122"/>
                <a:sym typeface="+mn-ea"/>
              </a:rPr>
              <a:t>ADD YOUR TEXT HERE</a:t>
            </a:r>
            <a:endParaRPr>
              <a:solidFill>
                <a:srgbClr val="53585F"/>
              </a:solidFill>
            </a:endParaRPr>
          </a:p>
        </p:txBody>
      </p:sp>
      <p:sp>
        <p:nvSpPr>
          <p:cNvPr id="9" name="Shape 1590"/>
          <p:cNvSpPr/>
          <p:nvPr/>
        </p:nvSpPr>
        <p:spPr>
          <a:xfrm>
            <a:off x="4549089" y="5704205"/>
            <a:ext cx="3211830" cy="594995"/>
          </a:xfrm>
          <a:prstGeom prst="rect">
            <a:avLst/>
          </a:prstGeom>
          <a:ln w="12700">
            <a:miter lim="400000"/>
          </a:ln>
        </p:spPr>
        <p:txBody>
          <a:bodyPr wrap="square" lIns="50800" tIns="50800" rIns="50800" bIns="50800" anchor="ctr">
            <a:spAutoFit/>
          </a:bodyPr>
          <a:lstStyle>
            <a:lvl1pPr algn="l" defTabSz="457200">
              <a:lnSpc>
                <a:spcPct val="120000"/>
              </a:lnSpc>
              <a:defRPr sz="2000">
                <a:solidFill>
                  <a:srgbClr val="A6AAA9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</a:lstStyle>
          <a:p>
            <a:pPr lvl="0" algn="ctr">
              <a:defRPr sz="1800">
                <a:solidFill>
                  <a:srgbClr val="000000"/>
                </a:solidFill>
              </a:defRPr>
            </a:pP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</a:p>
        </p:txBody>
      </p:sp>
      <p:sp>
        <p:nvSpPr>
          <p:cNvPr id="12" name="Shape 1591"/>
          <p:cNvSpPr/>
          <p:nvPr/>
        </p:nvSpPr>
        <p:spPr>
          <a:xfrm>
            <a:off x="4941449" y="5326006"/>
            <a:ext cx="2232730" cy="378504"/>
          </a:xfrm>
          <a:prstGeom prst="rect">
            <a:avLst/>
          </a:prstGeom>
          <a:ln w="12700">
            <a:miter lim="400000"/>
          </a:ln>
        </p:spPr>
        <p:txBody>
          <a:bodyPr wrap="square" lIns="50800" tIns="50800" rIns="50800" bIns="50800" anchor="ctr">
            <a:spAutoFit/>
          </a:bodyPr>
          <a:lstStyle>
            <a:lvl1pPr algn="l">
              <a:defRPr sz="3000">
                <a:solidFill>
                  <a:srgbClr val="53585F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algn="r"/>
            <a:r>
              <a:rPr lang="en-US" altLang="zh-CN" sz="1800" b="1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uLnTx/>
                <a:uFillTx/>
                <a:latin typeface="+mn-lt"/>
                <a:ea typeface="方正舒体" panose="02010601030101010101" pitchFamily="2" charset="-122"/>
                <a:sym typeface="+mn-ea"/>
              </a:rPr>
              <a:t>ADD YOUR TEXT HERE</a:t>
            </a:r>
            <a:endParaRPr>
              <a:solidFill>
                <a:srgbClr val="53585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八边形 2"/>
          <p:cNvSpPr/>
          <p:nvPr/>
        </p:nvSpPr>
        <p:spPr>
          <a:xfrm>
            <a:off x="4775200" y="1484630"/>
            <a:ext cx="2615565" cy="2615565"/>
          </a:xfrm>
          <a:prstGeom prst="octagon">
            <a:avLst/>
          </a:prstGeom>
          <a:solidFill>
            <a:srgbClr val="3F8A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Text Placeholder 3"/>
          <p:cNvSpPr txBox="1"/>
          <p:nvPr/>
        </p:nvSpPr>
        <p:spPr>
          <a:xfrm>
            <a:off x="5706745" y="1852930"/>
            <a:ext cx="752475" cy="430530"/>
          </a:xfrm>
          <a:prstGeom prst="rect">
            <a:avLst/>
          </a:prstGeom>
        </p:spPr>
        <p:txBody>
          <a:bodyPr wrap="squar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Impact" panose="020B0806030902050204" charset="0"/>
                <a:ea typeface="+mn-ea"/>
                <a:cs typeface="+mn-cs"/>
              </a:rPr>
              <a:t>01</a:t>
            </a:r>
          </a:p>
        </p:txBody>
      </p:sp>
      <p:sp>
        <p:nvSpPr>
          <p:cNvPr id="2" name="八边形 1"/>
          <p:cNvSpPr/>
          <p:nvPr/>
        </p:nvSpPr>
        <p:spPr>
          <a:xfrm>
            <a:off x="1968500" y="1484630"/>
            <a:ext cx="2615565" cy="2615565"/>
          </a:xfrm>
          <a:prstGeom prst="octagon">
            <a:avLst/>
          </a:prstGeom>
          <a:solidFill>
            <a:srgbClr val="225E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 Placeholder 3"/>
          <p:cNvSpPr txBox="1"/>
          <p:nvPr/>
        </p:nvSpPr>
        <p:spPr>
          <a:xfrm>
            <a:off x="2900045" y="1852930"/>
            <a:ext cx="752475" cy="430530"/>
          </a:xfrm>
          <a:prstGeom prst="rect">
            <a:avLst/>
          </a:prstGeom>
        </p:spPr>
        <p:txBody>
          <a:bodyPr wrap="squar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Impact" panose="020B0806030902050204" charset="0"/>
                <a:ea typeface="+mn-ea"/>
                <a:cs typeface="+mn-cs"/>
              </a:rPr>
              <a:t>01</a:t>
            </a:r>
          </a:p>
        </p:txBody>
      </p:sp>
      <p:sp>
        <p:nvSpPr>
          <p:cNvPr id="5" name="八边形 4"/>
          <p:cNvSpPr/>
          <p:nvPr/>
        </p:nvSpPr>
        <p:spPr>
          <a:xfrm>
            <a:off x="7542530" y="1484630"/>
            <a:ext cx="2615565" cy="2615565"/>
          </a:xfrm>
          <a:prstGeom prst="octagon">
            <a:avLst/>
          </a:prstGeom>
          <a:solidFill>
            <a:srgbClr val="225E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 Placeholder 3"/>
          <p:cNvSpPr txBox="1"/>
          <p:nvPr/>
        </p:nvSpPr>
        <p:spPr>
          <a:xfrm>
            <a:off x="8474075" y="1852930"/>
            <a:ext cx="752475" cy="430530"/>
          </a:xfrm>
          <a:prstGeom prst="rect">
            <a:avLst/>
          </a:prstGeom>
        </p:spPr>
        <p:txBody>
          <a:bodyPr wrap="squar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Impact" panose="020B0806030902050204" charset="0"/>
                <a:ea typeface="+mn-ea"/>
                <a:cs typeface="+mn-cs"/>
              </a:rPr>
              <a:t>01</a:t>
            </a:r>
          </a:p>
        </p:txBody>
      </p:sp>
      <p:sp>
        <p:nvSpPr>
          <p:cNvPr id="13" name="Shape 1590"/>
          <p:cNvSpPr/>
          <p:nvPr/>
        </p:nvSpPr>
        <p:spPr>
          <a:xfrm>
            <a:off x="2072005" y="2360295"/>
            <a:ext cx="2407920" cy="1252855"/>
          </a:xfrm>
          <a:prstGeom prst="rect">
            <a:avLst/>
          </a:prstGeom>
          <a:ln w="12700">
            <a:miter lim="400000"/>
          </a:ln>
        </p:spPr>
        <p:txBody>
          <a:bodyPr wrap="square" lIns="50800" tIns="50800" rIns="50800" bIns="50800" anchor="ctr">
            <a:spAutoFit/>
          </a:bodyPr>
          <a:lstStyle>
            <a:lvl1pPr algn="l" defTabSz="457200">
              <a:lnSpc>
                <a:spcPct val="120000"/>
              </a:lnSpc>
              <a:defRPr sz="2000">
                <a:solidFill>
                  <a:srgbClr val="A6AAA9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</a:lstStyle>
          <a:p>
            <a:pPr lvl="0" algn="ctr">
              <a:defRPr sz="1800">
                <a:solidFill>
                  <a:srgbClr val="000000"/>
                </a:solidFill>
              </a:defRPr>
            </a:pPr>
            <a:r>
              <a:rPr lang="zh-CN" altLang="en-US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</a:p>
          <a:p>
            <a:pPr lvl="0" algn="ctr">
              <a:defRPr sz="1800">
                <a:solidFill>
                  <a:srgbClr val="000000"/>
                </a:solidFill>
              </a:defRPr>
            </a:pPr>
            <a:endParaRPr lang="en-US" altLang="zh-CN" sz="9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7" name="Shape 1590"/>
          <p:cNvSpPr/>
          <p:nvPr/>
        </p:nvSpPr>
        <p:spPr>
          <a:xfrm>
            <a:off x="4892040" y="2360295"/>
            <a:ext cx="2407920" cy="1252855"/>
          </a:xfrm>
          <a:prstGeom prst="rect">
            <a:avLst/>
          </a:prstGeom>
          <a:ln w="12700">
            <a:miter lim="400000"/>
          </a:ln>
        </p:spPr>
        <p:txBody>
          <a:bodyPr wrap="square" lIns="50800" tIns="50800" rIns="50800" bIns="50800" anchor="ctr">
            <a:spAutoFit/>
          </a:bodyPr>
          <a:lstStyle>
            <a:lvl1pPr algn="l" defTabSz="457200">
              <a:lnSpc>
                <a:spcPct val="120000"/>
              </a:lnSpc>
              <a:defRPr sz="2000">
                <a:solidFill>
                  <a:srgbClr val="A6AAA9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</a:lstStyle>
          <a:p>
            <a:pPr lvl="0" algn="ctr">
              <a:defRPr sz="1800">
                <a:solidFill>
                  <a:srgbClr val="000000"/>
                </a:solidFill>
              </a:defRPr>
            </a:pPr>
            <a:r>
              <a:rPr lang="zh-CN" altLang="en-US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</a:p>
          <a:p>
            <a:pPr lvl="0" algn="ctr">
              <a:defRPr sz="1800">
                <a:solidFill>
                  <a:srgbClr val="000000"/>
                </a:solidFill>
              </a:defRPr>
            </a:pPr>
            <a:endParaRPr lang="en-US" altLang="zh-CN" sz="9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8" name="Shape 1590"/>
          <p:cNvSpPr/>
          <p:nvPr/>
        </p:nvSpPr>
        <p:spPr>
          <a:xfrm>
            <a:off x="7646670" y="2360295"/>
            <a:ext cx="2407920" cy="1252855"/>
          </a:xfrm>
          <a:prstGeom prst="rect">
            <a:avLst/>
          </a:prstGeom>
          <a:ln w="12700">
            <a:miter lim="400000"/>
          </a:ln>
        </p:spPr>
        <p:txBody>
          <a:bodyPr wrap="square" lIns="50800" tIns="50800" rIns="50800" bIns="50800" anchor="ctr">
            <a:spAutoFit/>
          </a:bodyPr>
          <a:lstStyle>
            <a:lvl1pPr algn="l" defTabSz="457200">
              <a:lnSpc>
                <a:spcPct val="120000"/>
              </a:lnSpc>
              <a:defRPr sz="2000">
                <a:solidFill>
                  <a:srgbClr val="A6AAA9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</a:lstStyle>
          <a:p>
            <a:pPr lvl="0" algn="ctr">
              <a:defRPr sz="1800">
                <a:solidFill>
                  <a:srgbClr val="000000"/>
                </a:solidFill>
              </a:defRPr>
            </a:pPr>
            <a:r>
              <a:rPr lang="zh-CN" altLang="en-US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</a:p>
          <a:p>
            <a:pPr lvl="0" algn="ctr">
              <a:defRPr sz="1800">
                <a:solidFill>
                  <a:srgbClr val="000000"/>
                </a:solidFill>
              </a:defRPr>
            </a:pPr>
            <a:endParaRPr lang="en-US" altLang="zh-CN" sz="9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088390" y="4707890"/>
            <a:ext cx="9738995" cy="840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endParaRPr lang="en-US" altLang="zh-CN" sz="900" dirty="0" smtClean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  <a:p>
            <a:pPr lvl="0" algn="ctr" defTabSz="1216025" eaLnBrk="1" hangingPunct="1">
              <a:lnSpc>
                <a:spcPct val="120000"/>
              </a:lnSpc>
              <a:spcBef>
                <a:spcPct val="20000"/>
              </a:spcBef>
            </a:pPr>
            <a:endParaRPr lang="en-US" altLang="zh-CN" sz="1200" kern="0" noProof="0" dirty="0" smtClean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uLnTx/>
              <a:uFillTx/>
              <a:latin typeface="Verdana" panose="020B0604030504040204" charset="0"/>
              <a:ea typeface="方正舒体" panose="02010601030101010101" pitchFamily="2" charset="-122"/>
              <a:sym typeface="+mn-ea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2564130" y="4495800"/>
            <a:ext cx="1462405" cy="0"/>
          </a:xfrm>
          <a:prstGeom prst="line">
            <a:avLst/>
          </a:prstGeom>
          <a:ln>
            <a:solidFill>
              <a:srgbClr val="225E4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5351780" y="4495800"/>
            <a:ext cx="1462405" cy="0"/>
          </a:xfrm>
          <a:prstGeom prst="line">
            <a:avLst/>
          </a:prstGeom>
          <a:ln>
            <a:solidFill>
              <a:srgbClr val="3F8A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8119110" y="4495800"/>
            <a:ext cx="1462405" cy="0"/>
          </a:xfrm>
          <a:prstGeom prst="line">
            <a:avLst/>
          </a:prstGeom>
          <a:ln>
            <a:solidFill>
              <a:srgbClr val="225E4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61680" y="1969135"/>
            <a:ext cx="4850765" cy="5294630"/>
          </a:xfrm>
          <a:prstGeom prst="rect">
            <a:avLst/>
          </a:prstGeom>
        </p:spPr>
      </p:pic>
      <p:pic>
        <p:nvPicPr>
          <p:cNvPr id="6" name="图片 5" descr="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772160" y="2341245"/>
            <a:ext cx="3027045" cy="5294630"/>
          </a:xfrm>
          <a:prstGeom prst="rect">
            <a:avLst/>
          </a:prstGeom>
        </p:spPr>
      </p:pic>
      <p:pic>
        <p:nvPicPr>
          <p:cNvPr id="7" name="图片 6" descr="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4225" y="5037455"/>
            <a:ext cx="1879600" cy="222631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4791075" y="1379220"/>
            <a:ext cx="1198245" cy="307657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6600">
                <a:solidFill>
                  <a:srgbClr val="225E41"/>
                </a:solidFill>
                <a:latin typeface="经典中宋繁" panose="02010609000101010101" charset="-122"/>
                <a:ea typeface="经典中宋繁" panose="02010609000101010101" charset="-122"/>
              </a:rPr>
              <a:t>第三节 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5969635" y="2087245"/>
            <a:ext cx="613410" cy="346583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>
                <a:solidFill>
                  <a:srgbClr val="225E41"/>
                </a:solidFill>
                <a:latin typeface="方正清刻本悦宋简体" panose="02000000000000000000" charset="-122"/>
                <a:ea typeface="方正清刻本悦宋简体" panose="02000000000000000000" charset="-122"/>
              </a:rPr>
              <a:t> </a:t>
            </a:r>
            <a:r>
              <a:rPr lang="zh-CN" altLang="en-US" sz="2800">
                <a:solidFill>
                  <a:srgbClr val="225E4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6552565" y="2664460"/>
            <a:ext cx="459740" cy="346583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900" kern="0" noProof="0" dirty="0">
                <a:ln>
                  <a:noFill/>
                </a:ln>
                <a:solidFill>
                  <a:srgbClr val="595959"/>
                </a:solidFill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在此输入您的描述内容，在此输入您的描述内容在此输入您的描述内容，在此输入您的描述内容，在此输入您的描述内容</a:t>
            </a:r>
            <a:endParaRPr lang="zh-CN" altLang="en-US" sz="3200">
              <a:solidFill>
                <a:srgbClr val="0284BC"/>
              </a:solidFill>
              <a:effectLst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cxnSp>
        <p:nvCxnSpPr>
          <p:cNvPr id="10" name="直接连接符 9"/>
          <p:cNvCxnSpPr/>
          <p:nvPr/>
        </p:nvCxnSpPr>
        <p:spPr>
          <a:xfrm flipH="1">
            <a:off x="5645150" y="971550"/>
            <a:ext cx="667385" cy="1155700"/>
          </a:xfrm>
          <a:prstGeom prst="line">
            <a:avLst/>
          </a:prstGeom>
          <a:ln w="3175">
            <a:solidFill>
              <a:srgbClr val="225E4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H="1">
            <a:off x="4730750" y="3802380"/>
            <a:ext cx="377825" cy="653415"/>
          </a:xfrm>
          <a:prstGeom prst="line">
            <a:avLst/>
          </a:prstGeom>
          <a:ln w="3175">
            <a:solidFill>
              <a:srgbClr val="225E4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椭圆 11"/>
          <p:cNvSpPr/>
          <p:nvPr/>
        </p:nvSpPr>
        <p:spPr>
          <a:xfrm>
            <a:off x="4578350" y="2039620"/>
            <a:ext cx="152400" cy="152400"/>
          </a:xfrm>
          <a:prstGeom prst="ellipse">
            <a:avLst/>
          </a:prstGeom>
          <a:noFill/>
          <a:ln w="3175">
            <a:solidFill>
              <a:srgbClr val="225E41"/>
            </a:solidFill>
            <a:prstDash val="sysDot"/>
          </a:ln>
          <a:extLst>
            <a:ext uri="{909E8E84-426E-40DD-AFC4-6F175D3DCCD1}">
              <a14:hiddenFill xmlns:a14="http://schemas.microsoft.com/office/drawing/2010/main">
                <a:solidFill>
                  <a:srgbClr val="3F8A6A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5108575" y="4138295"/>
            <a:ext cx="152400" cy="152400"/>
          </a:xfrm>
          <a:prstGeom prst="ellipse">
            <a:avLst/>
          </a:prstGeom>
          <a:noFill/>
          <a:ln w="3175">
            <a:solidFill>
              <a:srgbClr val="225E41"/>
            </a:solidFill>
            <a:prstDash val="sysDot"/>
          </a:ln>
          <a:extLst>
            <a:ext uri="{909E8E84-426E-40DD-AFC4-6F175D3DCCD1}">
              <a14:hiddenFill xmlns:a14="http://schemas.microsoft.com/office/drawing/2010/main">
                <a:solidFill>
                  <a:srgbClr val="3F8A6A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6440805" y="1379220"/>
            <a:ext cx="91440" cy="91440"/>
          </a:xfrm>
          <a:prstGeom prst="ellipse">
            <a:avLst/>
          </a:prstGeom>
          <a:noFill/>
          <a:ln w="3175">
            <a:solidFill>
              <a:srgbClr val="225E41"/>
            </a:solidFill>
            <a:prstDash val="sysDot"/>
          </a:ln>
          <a:extLst>
            <a:ext uri="{909E8E84-426E-40DD-AFC4-6F175D3DCCD1}">
              <a14:hiddenFill xmlns:a14="http://schemas.microsoft.com/office/drawing/2010/main">
                <a:solidFill>
                  <a:srgbClr val="3F8A6A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8" name="Shape 3208"/>
          <p:cNvSpPr/>
          <p:nvPr/>
        </p:nvSpPr>
        <p:spPr>
          <a:xfrm>
            <a:off x="4955005" y="3520015"/>
            <a:ext cx="1791551" cy="103858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111" y="17870"/>
                </a:moveTo>
                <a:cubicBezTo>
                  <a:pt x="17341" y="9377"/>
                  <a:pt x="21275" y="692"/>
                  <a:pt x="21275" y="692"/>
                </a:cubicBezTo>
                <a:lnTo>
                  <a:pt x="21256" y="682"/>
                </a:lnTo>
                <a:cubicBezTo>
                  <a:pt x="21374" y="460"/>
                  <a:pt x="21487" y="229"/>
                  <a:pt x="21600" y="0"/>
                </a:cubicBezTo>
                <a:lnTo>
                  <a:pt x="0" y="0"/>
                </a:lnTo>
                <a:cubicBezTo>
                  <a:pt x="113" y="231"/>
                  <a:pt x="227" y="460"/>
                  <a:pt x="345" y="682"/>
                </a:cubicBezTo>
                <a:lnTo>
                  <a:pt x="323" y="692"/>
                </a:lnTo>
                <a:cubicBezTo>
                  <a:pt x="323" y="692"/>
                  <a:pt x="4256" y="9382"/>
                  <a:pt x="4490" y="17870"/>
                </a:cubicBezTo>
                <a:cubicBezTo>
                  <a:pt x="4095" y="18463"/>
                  <a:pt x="3852" y="19296"/>
                  <a:pt x="3852" y="20224"/>
                </a:cubicBezTo>
                <a:cubicBezTo>
                  <a:pt x="3852" y="20720"/>
                  <a:pt x="3924" y="21183"/>
                  <a:pt x="4050" y="21600"/>
                </a:cubicBezTo>
                <a:lnTo>
                  <a:pt x="17549" y="21600"/>
                </a:lnTo>
                <a:cubicBezTo>
                  <a:pt x="17674" y="21183"/>
                  <a:pt x="17748" y="20718"/>
                  <a:pt x="17748" y="20224"/>
                </a:cubicBezTo>
                <a:cubicBezTo>
                  <a:pt x="17747" y="19296"/>
                  <a:pt x="17503" y="18463"/>
                  <a:pt x="17111" y="17870"/>
                </a:cubicBezTo>
                <a:close/>
              </a:path>
            </a:pathLst>
          </a:custGeom>
          <a:solidFill>
            <a:srgbClr val="225E4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lvl="0" defTabSz="45720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/>
          </a:p>
        </p:txBody>
      </p:sp>
      <p:sp>
        <p:nvSpPr>
          <p:cNvPr id="3209" name="Shape 3209"/>
          <p:cNvSpPr/>
          <p:nvPr/>
        </p:nvSpPr>
        <p:spPr>
          <a:xfrm>
            <a:off x="4666845" y="2410195"/>
            <a:ext cx="2343461" cy="103858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632" y="21600"/>
                </a:moveTo>
                <a:cubicBezTo>
                  <a:pt x="20869" y="17646"/>
                  <a:pt x="21600" y="12830"/>
                  <a:pt x="21600" y="7625"/>
                </a:cubicBezTo>
                <a:cubicBezTo>
                  <a:pt x="21600" y="4961"/>
                  <a:pt x="21408" y="2399"/>
                  <a:pt x="21058" y="0"/>
                </a:cubicBezTo>
                <a:lnTo>
                  <a:pt x="541" y="0"/>
                </a:lnTo>
                <a:cubicBezTo>
                  <a:pt x="192" y="2399"/>
                  <a:pt x="0" y="4961"/>
                  <a:pt x="0" y="7625"/>
                </a:cubicBezTo>
                <a:cubicBezTo>
                  <a:pt x="0" y="12830"/>
                  <a:pt x="730" y="17646"/>
                  <a:pt x="1968" y="21600"/>
                </a:cubicBezTo>
              </a:path>
            </a:pathLst>
          </a:custGeom>
          <a:solidFill>
            <a:srgbClr val="9CCFB6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lvl="0" defTabSz="45720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/>
          </a:p>
        </p:txBody>
      </p:sp>
      <p:sp>
        <p:nvSpPr>
          <p:cNvPr id="3210" name="Shape 3210"/>
          <p:cNvSpPr/>
          <p:nvPr/>
        </p:nvSpPr>
        <p:spPr>
          <a:xfrm>
            <a:off x="4762899" y="1602421"/>
            <a:ext cx="2166310" cy="72429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799" y="0"/>
                </a:moveTo>
                <a:cubicBezTo>
                  <a:pt x="5926" y="0"/>
                  <a:pt x="1752" y="8919"/>
                  <a:pt x="0" y="21600"/>
                </a:cubicBezTo>
                <a:lnTo>
                  <a:pt x="21600" y="21600"/>
                </a:lnTo>
                <a:cubicBezTo>
                  <a:pt x="19846" y="8919"/>
                  <a:pt x="15672" y="0"/>
                  <a:pt x="10799" y="0"/>
                </a:cubicBezTo>
                <a:close/>
              </a:path>
            </a:pathLst>
          </a:custGeom>
          <a:solidFill>
            <a:srgbClr val="225E4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lvl="0" defTabSz="45720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/>
          </a:p>
        </p:txBody>
      </p:sp>
      <p:sp>
        <p:nvSpPr>
          <p:cNvPr id="3211" name="Shape 3211"/>
          <p:cNvSpPr/>
          <p:nvPr/>
        </p:nvSpPr>
        <p:spPr>
          <a:xfrm>
            <a:off x="5255895" y="4656454"/>
            <a:ext cx="1152545" cy="52438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4484"/>
                </a:moveTo>
                <a:cubicBezTo>
                  <a:pt x="0" y="6644"/>
                  <a:pt x="534" y="8576"/>
                  <a:pt x="1363" y="9754"/>
                </a:cubicBezTo>
                <a:cubicBezTo>
                  <a:pt x="534" y="10949"/>
                  <a:pt x="0" y="12861"/>
                  <a:pt x="0" y="15034"/>
                </a:cubicBezTo>
                <a:cubicBezTo>
                  <a:pt x="0" y="18645"/>
                  <a:pt x="1491" y="21600"/>
                  <a:pt x="3337" y="21600"/>
                </a:cubicBezTo>
                <a:lnTo>
                  <a:pt x="18272" y="21600"/>
                </a:lnTo>
                <a:cubicBezTo>
                  <a:pt x="20114" y="21600"/>
                  <a:pt x="21600" y="18642"/>
                  <a:pt x="21600" y="15034"/>
                </a:cubicBezTo>
                <a:cubicBezTo>
                  <a:pt x="21600" y="12865"/>
                  <a:pt x="21056" y="10949"/>
                  <a:pt x="20246" y="9754"/>
                </a:cubicBezTo>
                <a:cubicBezTo>
                  <a:pt x="21056" y="8580"/>
                  <a:pt x="21600" y="6644"/>
                  <a:pt x="21600" y="4484"/>
                </a:cubicBezTo>
                <a:cubicBezTo>
                  <a:pt x="21600" y="2748"/>
                  <a:pt x="21246" y="1171"/>
                  <a:pt x="20687" y="0"/>
                </a:cubicBezTo>
                <a:lnTo>
                  <a:pt x="915" y="0"/>
                </a:lnTo>
                <a:cubicBezTo>
                  <a:pt x="350" y="1168"/>
                  <a:pt x="0" y="2745"/>
                  <a:pt x="0" y="4484"/>
                </a:cubicBezTo>
                <a:close/>
              </a:path>
            </a:pathLst>
          </a:custGeom>
          <a:solidFill>
            <a:srgbClr val="3F8A6A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lvl="0" defTabSz="45720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/>
          </a:p>
        </p:txBody>
      </p:sp>
      <p:sp>
        <p:nvSpPr>
          <p:cNvPr id="3214" name="Shape 3214"/>
          <p:cNvSpPr/>
          <p:nvPr/>
        </p:nvSpPr>
        <p:spPr>
          <a:xfrm>
            <a:off x="5502394" y="5231617"/>
            <a:ext cx="668093" cy="28823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330" y="21600"/>
                </a:moveTo>
                <a:lnTo>
                  <a:pt x="12273" y="21600"/>
                </a:lnTo>
                <a:cubicBezTo>
                  <a:pt x="17421" y="21600"/>
                  <a:pt x="21600" y="11896"/>
                  <a:pt x="21600" y="0"/>
                </a:cubicBezTo>
                <a:lnTo>
                  <a:pt x="0" y="0"/>
                </a:lnTo>
                <a:cubicBezTo>
                  <a:pt x="3" y="11896"/>
                  <a:pt x="4184" y="21600"/>
                  <a:pt x="9330" y="21600"/>
                </a:cubicBezTo>
                <a:close/>
              </a:path>
            </a:pathLst>
          </a:custGeom>
          <a:solidFill>
            <a:srgbClr val="9CCFB6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lvl="0" defTabSz="45720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/>
          </a:p>
        </p:txBody>
      </p:sp>
      <p:sp>
        <p:nvSpPr>
          <p:cNvPr id="16" name="Shape 1590"/>
          <p:cNvSpPr/>
          <p:nvPr/>
        </p:nvSpPr>
        <p:spPr>
          <a:xfrm>
            <a:off x="7505065" y="1996440"/>
            <a:ext cx="3211830" cy="594995"/>
          </a:xfrm>
          <a:prstGeom prst="rect">
            <a:avLst/>
          </a:prstGeom>
          <a:ln w="12700">
            <a:miter lim="400000"/>
          </a:ln>
        </p:spPr>
        <p:txBody>
          <a:bodyPr wrap="square" lIns="50800" tIns="50800" rIns="50800" bIns="50800" anchor="ctr">
            <a:spAutoFit/>
          </a:bodyPr>
          <a:lstStyle>
            <a:lvl1pPr algn="l" defTabSz="457200">
              <a:lnSpc>
                <a:spcPct val="120000"/>
              </a:lnSpc>
              <a:defRPr sz="2000">
                <a:solidFill>
                  <a:srgbClr val="A6AAA9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</a:lstStyle>
          <a:p>
            <a:pPr lvl="0" algn="l">
              <a:defRPr sz="1800">
                <a:solidFill>
                  <a:srgbClr val="000000"/>
                </a:solidFill>
              </a:defRPr>
            </a:pP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</a:p>
        </p:txBody>
      </p:sp>
      <p:sp>
        <p:nvSpPr>
          <p:cNvPr id="17" name="Shape 1591"/>
          <p:cNvSpPr/>
          <p:nvPr/>
        </p:nvSpPr>
        <p:spPr>
          <a:xfrm>
            <a:off x="7504944" y="1618241"/>
            <a:ext cx="2232730" cy="378504"/>
          </a:xfrm>
          <a:prstGeom prst="rect">
            <a:avLst/>
          </a:prstGeom>
          <a:ln w="12700">
            <a:miter lim="400000"/>
          </a:ln>
        </p:spPr>
        <p:txBody>
          <a:bodyPr wrap="square" lIns="50800" tIns="50800" rIns="50800" bIns="50800" anchor="ctr">
            <a:spAutoFit/>
          </a:bodyPr>
          <a:lstStyle>
            <a:lvl1pPr algn="l">
              <a:defRPr sz="3000">
                <a:solidFill>
                  <a:srgbClr val="53585F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algn="l"/>
            <a:r>
              <a:rPr lang="en-US" altLang="zh-CN" sz="1800" b="1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uLnTx/>
                <a:uFillTx/>
                <a:latin typeface="+mn-lt"/>
                <a:ea typeface="方正舒体" panose="02010601030101010101" pitchFamily="2" charset="-122"/>
                <a:sym typeface="+mn-ea"/>
              </a:rPr>
              <a:t>ADD YOUR TEXT HERE</a:t>
            </a:r>
            <a:endParaRPr>
              <a:solidFill>
                <a:srgbClr val="53585F"/>
              </a:solidFill>
            </a:endParaRPr>
          </a:p>
        </p:txBody>
      </p:sp>
      <p:sp>
        <p:nvSpPr>
          <p:cNvPr id="2" name="Shape 1590"/>
          <p:cNvSpPr/>
          <p:nvPr/>
        </p:nvSpPr>
        <p:spPr>
          <a:xfrm>
            <a:off x="7150735" y="3963670"/>
            <a:ext cx="3211830" cy="594995"/>
          </a:xfrm>
          <a:prstGeom prst="rect">
            <a:avLst/>
          </a:prstGeom>
          <a:ln w="12700">
            <a:miter lim="400000"/>
          </a:ln>
        </p:spPr>
        <p:txBody>
          <a:bodyPr wrap="square" lIns="50800" tIns="50800" rIns="50800" bIns="50800" anchor="ctr">
            <a:spAutoFit/>
          </a:bodyPr>
          <a:lstStyle>
            <a:lvl1pPr algn="l" defTabSz="457200">
              <a:lnSpc>
                <a:spcPct val="120000"/>
              </a:lnSpc>
              <a:defRPr sz="2000">
                <a:solidFill>
                  <a:srgbClr val="A6AAA9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</a:lstStyle>
          <a:p>
            <a:pPr lvl="0" algn="l">
              <a:defRPr sz="1800">
                <a:solidFill>
                  <a:srgbClr val="000000"/>
                </a:solidFill>
              </a:defRPr>
            </a:pP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</a:p>
        </p:txBody>
      </p:sp>
      <p:sp>
        <p:nvSpPr>
          <p:cNvPr id="3" name="Shape 1591"/>
          <p:cNvSpPr/>
          <p:nvPr/>
        </p:nvSpPr>
        <p:spPr>
          <a:xfrm>
            <a:off x="7150614" y="3585471"/>
            <a:ext cx="2232730" cy="378504"/>
          </a:xfrm>
          <a:prstGeom prst="rect">
            <a:avLst/>
          </a:prstGeom>
          <a:ln w="12700">
            <a:miter lim="400000"/>
          </a:ln>
        </p:spPr>
        <p:txBody>
          <a:bodyPr wrap="square" lIns="50800" tIns="50800" rIns="50800" bIns="50800" anchor="ctr">
            <a:spAutoFit/>
          </a:bodyPr>
          <a:lstStyle>
            <a:lvl1pPr algn="l">
              <a:defRPr sz="3000">
                <a:solidFill>
                  <a:srgbClr val="53585F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algn="l"/>
            <a:r>
              <a:rPr lang="en-US" altLang="zh-CN" sz="1800" b="1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uLnTx/>
                <a:uFillTx/>
                <a:latin typeface="+mn-lt"/>
                <a:ea typeface="方正舒体" panose="02010601030101010101" pitchFamily="2" charset="-122"/>
                <a:sym typeface="+mn-ea"/>
              </a:rPr>
              <a:t>ADD YOUR TEXT HERE</a:t>
            </a:r>
            <a:endParaRPr>
              <a:solidFill>
                <a:srgbClr val="53585F"/>
              </a:solidFill>
            </a:endParaRPr>
          </a:p>
        </p:txBody>
      </p:sp>
      <p:sp>
        <p:nvSpPr>
          <p:cNvPr id="6" name="Shape 1590"/>
          <p:cNvSpPr/>
          <p:nvPr/>
        </p:nvSpPr>
        <p:spPr>
          <a:xfrm>
            <a:off x="1454734" y="4937125"/>
            <a:ext cx="3211830" cy="594995"/>
          </a:xfrm>
          <a:prstGeom prst="rect">
            <a:avLst/>
          </a:prstGeom>
          <a:ln w="12700">
            <a:miter lim="400000"/>
          </a:ln>
        </p:spPr>
        <p:txBody>
          <a:bodyPr wrap="square" lIns="50800" tIns="50800" rIns="50800" bIns="50800" anchor="ctr">
            <a:spAutoFit/>
          </a:bodyPr>
          <a:lstStyle>
            <a:lvl1pPr algn="l" defTabSz="457200">
              <a:lnSpc>
                <a:spcPct val="120000"/>
              </a:lnSpc>
              <a:defRPr sz="2000">
                <a:solidFill>
                  <a:srgbClr val="A6AAA9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</a:lstStyle>
          <a:p>
            <a:pPr lvl="0" algn="r">
              <a:defRPr sz="1800">
                <a:solidFill>
                  <a:srgbClr val="000000"/>
                </a:solidFill>
              </a:defRPr>
            </a:pP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</a:p>
        </p:txBody>
      </p:sp>
      <p:sp>
        <p:nvSpPr>
          <p:cNvPr id="7" name="Shape 1591"/>
          <p:cNvSpPr/>
          <p:nvPr/>
        </p:nvSpPr>
        <p:spPr>
          <a:xfrm>
            <a:off x="2433834" y="4558926"/>
            <a:ext cx="2232730" cy="378504"/>
          </a:xfrm>
          <a:prstGeom prst="rect">
            <a:avLst/>
          </a:prstGeom>
          <a:ln w="12700">
            <a:miter lim="400000"/>
          </a:ln>
        </p:spPr>
        <p:txBody>
          <a:bodyPr wrap="square" lIns="50800" tIns="50800" rIns="50800" bIns="50800" anchor="ctr">
            <a:spAutoFit/>
          </a:bodyPr>
          <a:lstStyle>
            <a:lvl1pPr algn="l">
              <a:defRPr sz="3000">
                <a:solidFill>
                  <a:srgbClr val="53585F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algn="r"/>
            <a:r>
              <a:rPr lang="en-US" altLang="zh-CN" sz="1800" b="1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uLnTx/>
                <a:uFillTx/>
                <a:latin typeface="+mn-lt"/>
                <a:ea typeface="方正舒体" panose="02010601030101010101" pitchFamily="2" charset="-122"/>
                <a:sym typeface="+mn-ea"/>
              </a:rPr>
              <a:t>ADD YOUR TEXT HERE</a:t>
            </a:r>
            <a:endParaRPr>
              <a:solidFill>
                <a:srgbClr val="53585F"/>
              </a:solidFill>
            </a:endParaRPr>
          </a:p>
        </p:txBody>
      </p:sp>
      <p:sp>
        <p:nvSpPr>
          <p:cNvPr id="8" name="Shape 1590"/>
          <p:cNvSpPr/>
          <p:nvPr/>
        </p:nvSpPr>
        <p:spPr>
          <a:xfrm>
            <a:off x="965149" y="2788920"/>
            <a:ext cx="3211830" cy="594995"/>
          </a:xfrm>
          <a:prstGeom prst="rect">
            <a:avLst/>
          </a:prstGeom>
          <a:ln w="12700">
            <a:miter lim="400000"/>
          </a:ln>
        </p:spPr>
        <p:txBody>
          <a:bodyPr wrap="square" lIns="50800" tIns="50800" rIns="50800" bIns="50800" anchor="ctr">
            <a:spAutoFit/>
          </a:bodyPr>
          <a:lstStyle>
            <a:lvl1pPr algn="l" defTabSz="457200">
              <a:lnSpc>
                <a:spcPct val="120000"/>
              </a:lnSpc>
              <a:defRPr sz="2000">
                <a:solidFill>
                  <a:srgbClr val="A6AAA9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</a:lstStyle>
          <a:p>
            <a:pPr lvl="0" algn="r">
              <a:defRPr sz="1800">
                <a:solidFill>
                  <a:srgbClr val="000000"/>
                </a:solidFill>
              </a:defRPr>
            </a:pP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</a:p>
        </p:txBody>
      </p:sp>
      <p:sp>
        <p:nvSpPr>
          <p:cNvPr id="9" name="Shape 1591"/>
          <p:cNvSpPr/>
          <p:nvPr/>
        </p:nvSpPr>
        <p:spPr>
          <a:xfrm>
            <a:off x="1944249" y="2410721"/>
            <a:ext cx="2232730" cy="378504"/>
          </a:xfrm>
          <a:prstGeom prst="rect">
            <a:avLst/>
          </a:prstGeom>
          <a:ln w="12700">
            <a:miter lim="400000"/>
          </a:ln>
        </p:spPr>
        <p:txBody>
          <a:bodyPr wrap="square" lIns="50800" tIns="50800" rIns="50800" bIns="50800" anchor="ctr">
            <a:spAutoFit/>
          </a:bodyPr>
          <a:lstStyle>
            <a:lvl1pPr algn="l">
              <a:defRPr sz="3000">
                <a:solidFill>
                  <a:srgbClr val="53585F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algn="r"/>
            <a:r>
              <a:rPr lang="en-US" altLang="zh-CN" sz="1800" b="1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uLnTx/>
                <a:uFillTx/>
                <a:latin typeface="+mn-lt"/>
                <a:ea typeface="方正舒体" panose="02010601030101010101" pitchFamily="2" charset="-122"/>
                <a:sym typeface="+mn-ea"/>
              </a:rPr>
              <a:t>ADD YOUR TEXT HERE</a:t>
            </a:r>
            <a:endParaRPr>
              <a:solidFill>
                <a:srgbClr val="53585F"/>
              </a:solidFill>
            </a:endParaRPr>
          </a:p>
        </p:txBody>
      </p:sp>
      <p:sp>
        <p:nvSpPr>
          <p:cNvPr id="166" name="Rectangle 165"/>
          <p:cNvSpPr/>
          <p:nvPr/>
        </p:nvSpPr>
        <p:spPr>
          <a:xfrm>
            <a:off x="5630397" y="1795583"/>
            <a:ext cx="440690" cy="3371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AU" sz="1600" dirty="0" smtClean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0</a:t>
            </a:r>
            <a:r>
              <a:rPr lang="en-US" altLang="en-AU" sz="1600" dirty="0" smtClean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1</a:t>
            </a:r>
          </a:p>
        </p:txBody>
      </p:sp>
      <p:sp>
        <p:nvSpPr>
          <p:cNvPr id="10" name="Rectangle 165"/>
          <p:cNvSpPr/>
          <p:nvPr/>
        </p:nvSpPr>
        <p:spPr>
          <a:xfrm>
            <a:off x="5630397" y="2788723"/>
            <a:ext cx="440690" cy="3371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AU" sz="1600" dirty="0" smtClean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0</a:t>
            </a:r>
            <a:r>
              <a:rPr lang="en-US" altLang="en-AU" sz="1600" dirty="0" smtClean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2</a:t>
            </a:r>
          </a:p>
        </p:txBody>
      </p:sp>
      <p:sp>
        <p:nvSpPr>
          <p:cNvPr id="11" name="Rectangle 165"/>
          <p:cNvSpPr/>
          <p:nvPr/>
        </p:nvSpPr>
        <p:spPr>
          <a:xfrm>
            <a:off x="5630397" y="3810438"/>
            <a:ext cx="440690" cy="3371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AU" sz="1600" dirty="0" smtClean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0</a:t>
            </a:r>
            <a:r>
              <a:rPr lang="en-US" altLang="en-AU" sz="1600" dirty="0" smtClean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3</a:t>
            </a:r>
          </a:p>
        </p:txBody>
      </p:sp>
      <p:sp>
        <p:nvSpPr>
          <p:cNvPr id="12" name="Rectangle 165"/>
          <p:cNvSpPr/>
          <p:nvPr/>
        </p:nvSpPr>
        <p:spPr>
          <a:xfrm>
            <a:off x="5630397" y="4749603"/>
            <a:ext cx="440690" cy="3371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AU" sz="1600" dirty="0" smtClean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0</a:t>
            </a:r>
            <a:r>
              <a:rPr lang="en-US" altLang="en-AU" sz="1600" dirty="0" smtClean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4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肘形连接符 3"/>
          <p:cNvCxnSpPr/>
          <p:nvPr/>
        </p:nvCxnSpPr>
        <p:spPr>
          <a:xfrm>
            <a:off x="22860" y="1351280"/>
            <a:ext cx="5146040" cy="3664585"/>
          </a:xfrm>
          <a:prstGeom prst="bentConnector3">
            <a:avLst>
              <a:gd name="adj1" fmla="val 50012"/>
            </a:avLst>
          </a:prstGeom>
          <a:ln>
            <a:solidFill>
              <a:srgbClr val="5489B6">
                <a:alpha val="24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肘形连接符 4"/>
          <p:cNvCxnSpPr/>
          <p:nvPr/>
        </p:nvCxnSpPr>
        <p:spPr>
          <a:xfrm rot="10800000" flipV="1">
            <a:off x="5021580" y="3379470"/>
            <a:ext cx="7102475" cy="1636395"/>
          </a:xfrm>
          <a:prstGeom prst="bentConnector3">
            <a:avLst>
              <a:gd name="adj1" fmla="val 49996"/>
            </a:avLst>
          </a:prstGeom>
          <a:ln>
            <a:solidFill>
              <a:srgbClr val="5489B6">
                <a:alpha val="24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2646045" y="1350645"/>
            <a:ext cx="3042285" cy="3572510"/>
          </a:xfrm>
          <a:prstGeom prst="rect">
            <a:avLst/>
          </a:prstGeom>
          <a:solidFill>
            <a:srgbClr val="225E4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750560" y="3342005"/>
            <a:ext cx="2776855" cy="1589405"/>
          </a:xfrm>
          <a:prstGeom prst="rect">
            <a:avLst/>
          </a:prstGeom>
          <a:solidFill>
            <a:srgbClr val="3F8A6A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 descr="33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37860" y="1295400"/>
            <a:ext cx="3745865" cy="1991360"/>
          </a:xfrm>
          <a:prstGeom prst="rect">
            <a:avLst/>
          </a:prstGeom>
        </p:spPr>
      </p:pic>
      <p:sp>
        <p:nvSpPr>
          <p:cNvPr id="16" name="Shape 1590"/>
          <p:cNvSpPr/>
          <p:nvPr/>
        </p:nvSpPr>
        <p:spPr>
          <a:xfrm>
            <a:off x="3087370" y="2270760"/>
            <a:ext cx="2158365" cy="2239645"/>
          </a:xfrm>
          <a:prstGeom prst="rect">
            <a:avLst/>
          </a:prstGeom>
          <a:ln w="12700">
            <a:miter lim="400000"/>
          </a:ln>
        </p:spPr>
        <p:txBody>
          <a:bodyPr wrap="square" lIns="50800" tIns="50800" rIns="50800" bIns="50800" anchor="ctr">
            <a:spAutoFit/>
          </a:bodyPr>
          <a:lstStyle>
            <a:lvl1pPr algn="l" defTabSz="457200">
              <a:lnSpc>
                <a:spcPct val="120000"/>
              </a:lnSpc>
              <a:defRPr sz="2000">
                <a:solidFill>
                  <a:srgbClr val="A6AAA9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</a:lstStyle>
          <a:p>
            <a:pPr lvl="0" algn="ctr">
              <a:defRPr sz="1800">
                <a:solidFill>
                  <a:srgbClr val="000000"/>
                </a:solidFill>
              </a:defRPr>
            </a:pPr>
            <a:r>
              <a:rPr lang="zh-CN" altLang="en-US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r your text</a:t>
            </a:r>
            <a:r>
              <a:rPr lang="en-US" altLang="zh-CN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</a:p>
        </p:txBody>
      </p:sp>
      <p:sp>
        <p:nvSpPr>
          <p:cNvPr id="17" name="Shape 1591"/>
          <p:cNvSpPr/>
          <p:nvPr/>
        </p:nvSpPr>
        <p:spPr>
          <a:xfrm>
            <a:off x="3059944" y="1806836"/>
            <a:ext cx="2232730" cy="378504"/>
          </a:xfrm>
          <a:prstGeom prst="rect">
            <a:avLst/>
          </a:prstGeom>
          <a:ln w="12700">
            <a:miter lim="400000"/>
          </a:ln>
        </p:spPr>
        <p:txBody>
          <a:bodyPr wrap="square" lIns="50800" tIns="50800" rIns="50800" bIns="50800" anchor="ctr">
            <a:spAutoFit/>
          </a:bodyPr>
          <a:lstStyle>
            <a:lvl1pPr algn="l">
              <a:defRPr sz="3000">
                <a:solidFill>
                  <a:srgbClr val="53585F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algn="l"/>
            <a:r>
              <a:rPr lang="en-US" altLang="zh-CN" sz="1800" b="1" noProof="0" dirty="0">
                <a:ln>
                  <a:noFill/>
                </a:ln>
                <a:solidFill>
                  <a:schemeClr val="bg1"/>
                </a:solidFill>
                <a:uLnTx/>
                <a:uFillTx/>
                <a:latin typeface="+mn-lt"/>
                <a:ea typeface="方正舒体" panose="02010601030101010101" pitchFamily="2" charset="-122"/>
                <a:sym typeface="+mn-ea"/>
              </a:rPr>
              <a:t>ADD YOUR TEXT HERE</a:t>
            </a:r>
          </a:p>
        </p:txBody>
      </p:sp>
      <p:sp>
        <p:nvSpPr>
          <p:cNvPr id="11" name="Shape 1591"/>
          <p:cNvSpPr/>
          <p:nvPr/>
        </p:nvSpPr>
        <p:spPr>
          <a:xfrm>
            <a:off x="5900299" y="3640081"/>
            <a:ext cx="2232730" cy="378504"/>
          </a:xfrm>
          <a:prstGeom prst="rect">
            <a:avLst/>
          </a:prstGeom>
          <a:ln w="12700">
            <a:miter lim="400000"/>
          </a:ln>
        </p:spPr>
        <p:txBody>
          <a:bodyPr wrap="square" lIns="50800" tIns="50800" rIns="50800" bIns="50800" anchor="ctr">
            <a:spAutoFit/>
          </a:bodyPr>
          <a:lstStyle>
            <a:lvl1pPr algn="l">
              <a:defRPr sz="3000">
                <a:solidFill>
                  <a:srgbClr val="53585F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algn="l"/>
            <a:r>
              <a:rPr lang="en-US" altLang="zh-CN" sz="1800" b="1" noProof="0" dirty="0">
                <a:ln>
                  <a:noFill/>
                </a:ln>
                <a:solidFill>
                  <a:schemeClr val="bg1"/>
                </a:solidFill>
                <a:uLnTx/>
                <a:uFillTx/>
                <a:latin typeface="+mn-lt"/>
                <a:ea typeface="方正舒体" panose="02010601030101010101" pitchFamily="2" charset="-122"/>
                <a:sym typeface="+mn-ea"/>
              </a:rPr>
              <a:t>ADD YOUR TEXT HERE</a:t>
            </a:r>
          </a:p>
        </p:txBody>
      </p:sp>
      <p:sp>
        <p:nvSpPr>
          <p:cNvPr id="13" name="Shape 1590"/>
          <p:cNvSpPr/>
          <p:nvPr/>
        </p:nvSpPr>
        <p:spPr>
          <a:xfrm>
            <a:off x="5937885" y="4009390"/>
            <a:ext cx="2407920" cy="594995"/>
          </a:xfrm>
          <a:prstGeom prst="rect">
            <a:avLst/>
          </a:prstGeom>
          <a:ln w="12700">
            <a:miter lim="400000"/>
          </a:ln>
        </p:spPr>
        <p:txBody>
          <a:bodyPr wrap="square" lIns="50800" tIns="50800" rIns="50800" bIns="50800" anchor="ctr">
            <a:spAutoFit/>
          </a:bodyPr>
          <a:lstStyle>
            <a:lvl1pPr algn="l" defTabSz="457200">
              <a:lnSpc>
                <a:spcPct val="120000"/>
              </a:lnSpc>
              <a:defRPr sz="2000">
                <a:solidFill>
                  <a:srgbClr val="A6AAA9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</a:lstStyle>
          <a:p>
            <a:pPr lvl="0" algn="l">
              <a:defRPr sz="1800">
                <a:solidFill>
                  <a:srgbClr val="000000"/>
                </a:solidFill>
              </a:defRPr>
            </a:pPr>
            <a:r>
              <a:rPr lang="zh-CN" altLang="en-US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1155700" y="5429885"/>
            <a:ext cx="9738995" cy="840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endParaRPr lang="en-US" altLang="zh-CN" sz="900" dirty="0" smtClean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  <a:p>
            <a:pPr lvl="0" algn="ctr" defTabSz="1216025" eaLnBrk="1" hangingPunct="1">
              <a:lnSpc>
                <a:spcPct val="120000"/>
              </a:lnSpc>
              <a:spcBef>
                <a:spcPct val="20000"/>
              </a:spcBef>
            </a:pPr>
            <a:endParaRPr lang="en-US" altLang="zh-CN" sz="1200" kern="0" noProof="0" dirty="0" smtClean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uLnTx/>
              <a:uFillTx/>
              <a:latin typeface="Verdana" panose="020B0604030504040204" charset="0"/>
              <a:ea typeface="方正舒体" panose="02010601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八边形 4"/>
          <p:cNvSpPr/>
          <p:nvPr/>
        </p:nvSpPr>
        <p:spPr>
          <a:xfrm>
            <a:off x="4187825" y="4221480"/>
            <a:ext cx="525780" cy="525780"/>
          </a:xfrm>
          <a:prstGeom prst="octagon">
            <a:avLst/>
          </a:prstGeom>
          <a:solidFill>
            <a:srgbClr val="3F8A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八边形 2"/>
          <p:cNvSpPr/>
          <p:nvPr/>
        </p:nvSpPr>
        <p:spPr>
          <a:xfrm>
            <a:off x="4187825" y="2213610"/>
            <a:ext cx="525780" cy="525780"/>
          </a:xfrm>
          <a:prstGeom prst="octagon">
            <a:avLst/>
          </a:prstGeom>
          <a:solidFill>
            <a:srgbClr val="3F8A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4817110" y="2348865"/>
            <a:ext cx="2146935" cy="2146935"/>
          </a:xfrm>
          <a:prstGeom prst="ellipse">
            <a:avLst/>
          </a:prstGeom>
          <a:solidFill>
            <a:srgbClr val="225E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八边形 3"/>
          <p:cNvSpPr/>
          <p:nvPr/>
        </p:nvSpPr>
        <p:spPr>
          <a:xfrm>
            <a:off x="7124700" y="4221480"/>
            <a:ext cx="525780" cy="525780"/>
          </a:xfrm>
          <a:prstGeom prst="octagon">
            <a:avLst/>
          </a:prstGeom>
          <a:solidFill>
            <a:srgbClr val="3F8A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八边形 5"/>
          <p:cNvSpPr/>
          <p:nvPr/>
        </p:nvSpPr>
        <p:spPr>
          <a:xfrm>
            <a:off x="7124700" y="2213610"/>
            <a:ext cx="525780" cy="525780"/>
          </a:xfrm>
          <a:prstGeom prst="octagon">
            <a:avLst/>
          </a:prstGeom>
          <a:solidFill>
            <a:srgbClr val="3F8A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文本框 39"/>
          <p:cNvSpPr txBox="1"/>
          <p:nvPr/>
        </p:nvSpPr>
        <p:spPr>
          <a:xfrm>
            <a:off x="7910830" y="2073448"/>
            <a:ext cx="2033270" cy="3378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1600" b="1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uLnTx/>
                <a:uFillTx/>
                <a:ea typeface="方正舒体" panose="02010601030101010101" pitchFamily="2" charset="-122"/>
                <a:sym typeface="+mn-ea"/>
              </a:rPr>
              <a:t>ADD YOUR TEXT HERE</a:t>
            </a:r>
            <a:endParaRPr lang="en-US" altLang="zh-CN" sz="1600" b="1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uLnTx/>
              <a:uFillTx/>
              <a:latin typeface="微软雅黑" panose="020B0503020204020204" charset="-122"/>
              <a:ea typeface="方正舒体" panose="02010601030101010101" pitchFamily="2" charset="-122"/>
              <a:sym typeface="+mn-ea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7910830" y="2322195"/>
            <a:ext cx="3310890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l" fontAlgn="auto"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endParaRPr lang="en-US" altLang="zh-CN" sz="800" kern="0" noProof="0" dirty="0" smtClean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910830" y="4078778"/>
            <a:ext cx="2033270" cy="3378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1600" b="1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uLnTx/>
                <a:uFillTx/>
                <a:ea typeface="方正舒体" panose="02010601030101010101" pitchFamily="2" charset="-122"/>
                <a:sym typeface="+mn-ea"/>
              </a:rPr>
              <a:t>ADD YOUR TEXT HERE</a:t>
            </a:r>
            <a:endParaRPr lang="en-US" altLang="zh-CN" sz="1600" b="1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uLnTx/>
              <a:uFillTx/>
              <a:latin typeface="微软雅黑" panose="020B0503020204020204" charset="-122"/>
              <a:ea typeface="方正舒体" panose="02010601030101010101" pitchFamily="2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910830" y="4327525"/>
            <a:ext cx="3310890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l" fontAlgn="auto"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endParaRPr lang="en-US" altLang="zh-CN" sz="800" kern="0" noProof="0" dirty="0" smtClean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002790" y="4078778"/>
            <a:ext cx="2033270" cy="3378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1600" b="1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uLnTx/>
                <a:uFillTx/>
                <a:ea typeface="方正舒体" panose="02010601030101010101" pitchFamily="2" charset="-122"/>
                <a:sym typeface="+mn-ea"/>
              </a:rPr>
              <a:t>ADD YOUR TEXT HERE</a:t>
            </a:r>
            <a:endParaRPr lang="en-US" altLang="zh-CN" sz="1600" b="1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uLnTx/>
              <a:uFillTx/>
              <a:latin typeface="微软雅黑" panose="020B0503020204020204" charset="-122"/>
              <a:ea typeface="方正舒体" panose="02010601030101010101" pitchFamily="2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25170" y="4327525"/>
            <a:ext cx="3310890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r" fontAlgn="auto"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endParaRPr lang="en-US" altLang="zh-CN" sz="800" kern="0" noProof="0" dirty="0" smtClean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002790" y="2003598"/>
            <a:ext cx="2033270" cy="3378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1600" b="1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uLnTx/>
                <a:uFillTx/>
                <a:ea typeface="方正舒体" panose="02010601030101010101" pitchFamily="2" charset="-122"/>
                <a:sym typeface="+mn-ea"/>
              </a:rPr>
              <a:t>ADD YOUR TEXT HERE</a:t>
            </a:r>
            <a:endParaRPr lang="en-US" altLang="zh-CN" sz="1600" b="1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uLnTx/>
              <a:uFillTx/>
              <a:latin typeface="微软雅黑" panose="020B0503020204020204" charset="-122"/>
              <a:ea typeface="方正舒体" panose="02010601030101010101" pitchFamily="2" charset="-122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25170" y="2252345"/>
            <a:ext cx="3310890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r" fontAlgn="auto"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endParaRPr lang="en-US" altLang="zh-CN" sz="800" kern="0" noProof="0" dirty="0" smtClean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987925" y="2943398"/>
            <a:ext cx="1805305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1400" b="1" noProof="0" dirty="0">
                <a:ln>
                  <a:noFill/>
                </a:ln>
                <a:solidFill>
                  <a:schemeClr val="bg1"/>
                </a:solidFill>
                <a:uLnTx/>
                <a:uFillTx/>
                <a:ea typeface="方正舒体" panose="02010601030101010101" pitchFamily="2" charset="-122"/>
                <a:sym typeface="+mn-ea"/>
              </a:rPr>
              <a:t>ADD YOUR TEXT HERE</a:t>
            </a:r>
            <a:endParaRPr lang="en-US" altLang="zh-CN" sz="1400" b="1" noProof="0" dirty="0">
              <a:ln>
                <a:noFill/>
              </a:ln>
              <a:solidFill>
                <a:schemeClr val="bg1"/>
              </a:solidFill>
              <a:uLnTx/>
              <a:uFillTx/>
              <a:latin typeface="微软雅黑" panose="020B0503020204020204" charset="-122"/>
              <a:ea typeface="方正舒体" panose="02010601030101010101" pitchFamily="2" charset="-122"/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081270" y="3249930"/>
            <a:ext cx="1617980" cy="8229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ctr" fontAlgn="auto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 enter your text</a:t>
            </a:r>
            <a:r>
              <a:rPr lang="en-US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endParaRPr lang="en-US" altLang="zh-CN" sz="800" kern="0" noProof="0" dirty="0" smtClean="0">
              <a:ln>
                <a:noFill/>
              </a:ln>
              <a:solidFill>
                <a:schemeClr val="bg1"/>
              </a:solidFill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1" name="Text Placeholder 3"/>
          <p:cNvSpPr txBox="1"/>
          <p:nvPr/>
        </p:nvSpPr>
        <p:spPr>
          <a:xfrm>
            <a:off x="4065270" y="2256155"/>
            <a:ext cx="752475" cy="430530"/>
          </a:xfrm>
          <a:prstGeom prst="rect">
            <a:avLst/>
          </a:prstGeom>
        </p:spPr>
        <p:txBody>
          <a:bodyPr wrap="squar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Impact" panose="020B0806030902050204" charset="0"/>
                <a:ea typeface="+mn-ea"/>
                <a:cs typeface="+mn-cs"/>
              </a:rPr>
              <a:t>01</a:t>
            </a:r>
          </a:p>
        </p:txBody>
      </p:sp>
      <p:sp>
        <p:nvSpPr>
          <p:cNvPr id="16" name="Text Placeholder 3"/>
          <p:cNvSpPr txBox="1"/>
          <p:nvPr/>
        </p:nvSpPr>
        <p:spPr>
          <a:xfrm>
            <a:off x="4065270" y="4269105"/>
            <a:ext cx="752475" cy="430530"/>
          </a:xfrm>
          <a:prstGeom prst="rect">
            <a:avLst/>
          </a:prstGeom>
        </p:spPr>
        <p:txBody>
          <a:bodyPr wrap="squar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Impact" panose="020B0806030902050204" charset="0"/>
                <a:ea typeface="+mn-ea"/>
                <a:cs typeface="+mn-cs"/>
              </a:rPr>
              <a:t>02</a:t>
            </a:r>
          </a:p>
        </p:txBody>
      </p:sp>
      <p:sp>
        <p:nvSpPr>
          <p:cNvPr id="17" name="Text Placeholder 3"/>
          <p:cNvSpPr txBox="1"/>
          <p:nvPr/>
        </p:nvSpPr>
        <p:spPr>
          <a:xfrm>
            <a:off x="7011035" y="2256155"/>
            <a:ext cx="752475" cy="430530"/>
          </a:xfrm>
          <a:prstGeom prst="rect">
            <a:avLst/>
          </a:prstGeom>
        </p:spPr>
        <p:txBody>
          <a:bodyPr wrap="squar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Impact" panose="020B0806030902050204" charset="0"/>
                <a:ea typeface="+mn-ea"/>
                <a:cs typeface="+mn-cs"/>
              </a:rPr>
              <a:t>03</a:t>
            </a:r>
          </a:p>
        </p:txBody>
      </p:sp>
      <p:sp>
        <p:nvSpPr>
          <p:cNvPr id="18" name="Text Placeholder 3"/>
          <p:cNvSpPr txBox="1"/>
          <p:nvPr/>
        </p:nvSpPr>
        <p:spPr>
          <a:xfrm>
            <a:off x="7011670" y="4264025"/>
            <a:ext cx="752475" cy="430530"/>
          </a:xfrm>
          <a:prstGeom prst="rect">
            <a:avLst/>
          </a:prstGeom>
        </p:spPr>
        <p:txBody>
          <a:bodyPr wrap="squar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Impact" panose="020B0806030902050204" charset="0"/>
                <a:ea typeface="+mn-ea"/>
                <a:cs typeface="+mn-cs"/>
              </a:rPr>
              <a:t>04</a:t>
            </a:r>
          </a:p>
        </p:txBody>
      </p:sp>
      <p:cxnSp>
        <p:nvCxnSpPr>
          <p:cNvPr id="19" name="直接连接符 18"/>
          <p:cNvCxnSpPr/>
          <p:nvPr/>
        </p:nvCxnSpPr>
        <p:spPr>
          <a:xfrm flipV="1">
            <a:off x="4723130" y="2495550"/>
            <a:ext cx="430530" cy="215265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H="1" flipV="1">
            <a:off x="4775835" y="3988435"/>
            <a:ext cx="58420" cy="40132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flipH="1">
            <a:off x="6644005" y="4213860"/>
            <a:ext cx="421005" cy="107315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 flipV="1">
            <a:off x="6964045" y="2482215"/>
            <a:ext cx="22860" cy="48006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直角三角形 3"/>
          <p:cNvSpPr/>
          <p:nvPr/>
        </p:nvSpPr>
        <p:spPr>
          <a:xfrm>
            <a:off x="-31115" y="-40640"/>
            <a:ext cx="11508105" cy="6918325"/>
          </a:xfrm>
          <a:prstGeom prst="rtTriangle">
            <a:avLst/>
          </a:prstGeom>
          <a:solidFill>
            <a:srgbClr val="FBFBFB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769" name="image95.png"/>
          <p:cNvPicPr/>
          <p:nvPr/>
        </p:nvPicPr>
        <p:blipFill>
          <a:blip r:embed="rId2"/>
          <a:srcRect b="5926"/>
          <a:stretch>
            <a:fillRect/>
          </a:stretch>
        </p:blipFill>
        <p:spPr>
          <a:xfrm>
            <a:off x="845185" y="2043430"/>
            <a:ext cx="5807710" cy="3306445"/>
          </a:xfrm>
          <a:prstGeom prst="rect">
            <a:avLst/>
          </a:prstGeom>
          <a:ln w="12700">
            <a:round/>
          </a:ln>
        </p:spPr>
      </p:pic>
      <p:sp>
        <p:nvSpPr>
          <p:cNvPr id="5" name="文本框 4"/>
          <p:cNvSpPr txBox="1"/>
          <p:nvPr/>
        </p:nvSpPr>
        <p:spPr>
          <a:xfrm>
            <a:off x="6754495" y="1727373"/>
            <a:ext cx="335280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800" noProof="0" dirty="0">
                <a:ln>
                  <a:noFill/>
                </a:ln>
                <a:solidFill>
                  <a:srgbClr val="225E41"/>
                </a:solidFill>
                <a:uLnTx/>
                <a:uFillTx/>
                <a:ea typeface="方正舒体" panose="02010601030101010101" pitchFamily="2" charset="-122"/>
                <a:sym typeface="+mn-ea"/>
              </a:rPr>
              <a:t>ADD YOUR TEXT HERE</a:t>
            </a:r>
            <a:endParaRPr lang="en-US" altLang="zh-CN" sz="2800" noProof="0" dirty="0">
              <a:ln>
                <a:noFill/>
              </a:ln>
              <a:solidFill>
                <a:srgbClr val="225E41"/>
              </a:solidFill>
              <a:uLnTx/>
              <a:uFillTx/>
              <a:latin typeface="微软雅黑" panose="020B0503020204020204" charset="-122"/>
              <a:ea typeface="方正舒体" panose="0201060103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754495" y="2340610"/>
            <a:ext cx="5341620" cy="14401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l" fontAlgn="auto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lick here to enter your text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endParaRPr lang="en-US" altLang="zh-CN" sz="1000" kern="0" noProof="0" dirty="0" smtClean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  <a:p>
            <a:pPr indent="0" algn="l" fontAlgn="auto">
              <a:lnSpc>
                <a:spcPct val="150000"/>
              </a:lnSpc>
            </a:pPr>
            <a:endParaRPr lang="en-US" altLang="zh-CN" sz="900" kern="0" noProof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pic>
        <p:nvPicPr>
          <p:cNvPr id="8" name="图片 7" descr="C:\Users\影\Desktop\21.jpg2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581150" y="2230120"/>
            <a:ext cx="4365625" cy="27609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61680" y="1969135"/>
            <a:ext cx="4850765" cy="5294630"/>
          </a:xfrm>
          <a:prstGeom prst="rect">
            <a:avLst/>
          </a:prstGeom>
        </p:spPr>
      </p:pic>
      <p:pic>
        <p:nvPicPr>
          <p:cNvPr id="6" name="图片 5" descr="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772160" y="2341245"/>
            <a:ext cx="3027045" cy="5294630"/>
          </a:xfrm>
          <a:prstGeom prst="rect">
            <a:avLst/>
          </a:prstGeom>
        </p:spPr>
      </p:pic>
      <p:pic>
        <p:nvPicPr>
          <p:cNvPr id="7" name="图片 6" descr="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4225" y="5037455"/>
            <a:ext cx="1879600" cy="222631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4791075" y="1379220"/>
            <a:ext cx="1198245" cy="307657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6600">
                <a:solidFill>
                  <a:srgbClr val="225E41"/>
                </a:solidFill>
                <a:latin typeface="经典中宋繁" panose="02010609000101010101" charset="-122"/>
                <a:ea typeface="经典中宋繁" panose="02010609000101010101" charset="-122"/>
              </a:rPr>
              <a:t>第四节 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5969635" y="2087245"/>
            <a:ext cx="613410" cy="346583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>
                <a:solidFill>
                  <a:srgbClr val="225E41"/>
                </a:solidFill>
                <a:latin typeface="方正清刻本悦宋简体" panose="02000000000000000000" charset="-122"/>
                <a:ea typeface="方正清刻本悦宋简体" panose="02000000000000000000" charset="-122"/>
              </a:rPr>
              <a:t> </a:t>
            </a:r>
            <a:r>
              <a:rPr lang="zh-CN" altLang="en-US" sz="2800">
                <a:solidFill>
                  <a:srgbClr val="225E4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6552565" y="2664460"/>
            <a:ext cx="459740" cy="346583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900" kern="0" noProof="0" dirty="0">
                <a:ln>
                  <a:noFill/>
                </a:ln>
                <a:solidFill>
                  <a:srgbClr val="595959"/>
                </a:solidFill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在此输入您的描述内容，在此输入您的描述内容在此输入您的描述内容，在此输入您的描述内容，在此输入您的描述内容</a:t>
            </a:r>
            <a:endParaRPr lang="zh-CN" altLang="en-US" sz="3200">
              <a:solidFill>
                <a:srgbClr val="0284BC"/>
              </a:solidFill>
              <a:effectLst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cxnSp>
        <p:nvCxnSpPr>
          <p:cNvPr id="10" name="直接连接符 9"/>
          <p:cNvCxnSpPr/>
          <p:nvPr/>
        </p:nvCxnSpPr>
        <p:spPr>
          <a:xfrm flipH="1">
            <a:off x="5645150" y="971550"/>
            <a:ext cx="667385" cy="1155700"/>
          </a:xfrm>
          <a:prstGeom prst="line">
            <a:avLst/>
          </a:prstGeom>
          <a:ln w="3175">
            <a:solidFill>
              <a:srgbClr val="225E4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H="1">
            <a:off x="4730750" y="3802380"/>
            <a:ext cx="377825" cy="653415"/>
          </a:xfrm>
          <a:prstGeom prst="line">
            <a:avLst/>
          </a:prstGeom>
          <a:ln w="3175">
            <a:solidFill>
              <a:srgbClr val="225E4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椭圆 11"/>
          <p:cNvSpPr/>
          <p:nvPr/>
        </p:nvSpPr>
        <p:spPr>
          <a:xfrm>
            <a:off x="4578350" y="2039620"/>
            <a:ext cx="152400" cy="152400"/>
          </a:xfrm>
          <a:prstGeom prst="ellipse">
            <a:avLst/>
          </a:prstGeom>
          <a:noFill/>
          <a:ln w="3175">
            <a:solidFill>
              <a:srgbClr val="225E41"/>
            </a:solidFill>
            <a:prstDash val="sysDot"/>
          </a:ln>
          <a:extLst>
            <a:ext uri="{909E8E84-426E-40DD-AFC4-6F175D3DCCD1}">
              <a14:hiddenFill xmlns:a14="http://schemas.microsoft.com/office/drawing/2010/main">
                <a:solidFill>
                  <a:srgbClr val="3F8A6A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5108575" y="4138295"/>
            <a:ext cx="152400" cy="152400"/>
          </a:xfrm>
          <a:prstGeom prst="ellipse">
            <a:avLst/>
          </a:prstGeom>
          <a:noFill/>
          <a:ln w="3175">
            <a:solidFill>
              <a:srgbClr val="225E41"/>
            </a:solidFill>
            <a:prstDash val="sysDot"/>
          </a:ln>
          <a:extLst>
            <a:ext uri="{909E8E84-426E-40DD-AFC4-6F175D3DCCD1}">
              <a14:hiddenFill xmlns:a14="http://schemas.microsoft.com/office/drawing/2010/main">
                <a:solidFill>
                  <a:srgbClr val="3F8A6A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6440805" y="1379220"/>
            <a:ext cx="91440" cy="91440"/>
          </a:xfrm>
          <a:prstGeom prst="ellipse">
            <a:avLst/>
          </a:prstGeom>
          <a:noFill/>
          <a:ln w="3175">
            <a:solidFill>
              <a:srgbClr val="225E41"/>
            </a:solidFill>
            <a:prstDash val="sysDot"/>
          </a:ln>
          <a:extLst>
            <a:ext uri="{909E8E84-426E-40DD-AFC4-6F175D3DCCD1}">
              <a14:hiddenFill xmlns:a14="http://schemas.microsoft.com/office/drawing/2010/main">
                <a:solidFill>
                  <a:srgbClr val="3F8A6A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101"/>
          <p:cNvCxnSpPr>
            <a:cxnSpLocks noChangeShapeType="1"/>
          </p:cNvCxnSpPr>
          <p:nvPr/>
        </p:nvCxnSpPr>
        <p:spPr bwMode="auto">
          <a:xfrm flipH="1">
            <a:off x="3115310" y="3733165"/>
            <a:ext cx="2242820" cy="0"/>
          </a:xfrm>
          <a:prstGeom prst="line">
            <a:avLst/>
          </a:prstGeom>
          <a:solidFill>
            <a:srgbClr val="07B479"/>
          </a:solidFill>
          <a:ln w="19050" algn="ctr">
            <a:solidFill>
              <a:schemeClr val="bg1">
                <a:lumMod val="65000"/>
              </a:schemeClr>
            </a:solidFill>
            <a:miter lim="800000"/>
            <a:headEnd type="oval" w="med" len="med"/>
            <a:tailEnd type="oval" w="med" len="med"/>
          </a:ln>
        </p:spPr>
      </p:cxnSp>
      <p:sp>
        <p:nvSpPr>
          <p:cNvPr id="7" name="Sev01"/>
          <p:cNvSpPr>
            <a:spLocks noChangeAspect="1"/>
          </p:cNvSpPr>
          <p:nvPr/>
        </p:nvSpPr>
        <p:spPr bwMode="auto">
          <a:xfrm>
            <a:off x="4130675" y="3636645"/>
            <a:ext cx="211455" cy="211455"/>
          </a:xfrm>
          <a:prstGeom prst="ellipse">
            <a:avLst/>
          </a:prstGeom>
          <a:solidFill>
            <a:srgbClr val="225E41"/>
          </a:solidFill>
          <a:ln w="57150" algn="ctr">
            <a:noFill/>
            <a:miter lim="800000"/>
          </a:ln>
        </p:spPr>
        <p:txBody>
          <a:bodyPr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4000" b="0" dirty="0">
              <a:solidFill>
                <a:schemeClr val="bg1"/>
              </a:solidFill>
              <a:latin typeface="FontAwesome" pitchFamily="2" charset="0"/>
              <a:ea typeface="+mn-ea"/>
            </a:endParaRPr>
          </a:p>
        </p:txBody>
      </p:sp>
      <p:cxnSp>
        <p:nvCxnSpPr>
          <p:cNvPr id="8" name="Straight Connector 141"/>
          <p:cNvCxnSpPr>
            <a:cxnSpLocks noChangeShapeType="1"/>
          </p:cNvCxnSpPr>
          <p:nvPr/>
        </p:nvCxnSpPr>
        <p:spPr bwMode="auto">
          <a:xfrm flipH="1">
            <a:off x="5437505" y="3733165"/>
            <a:ext cx="2242820" cy="0"/>
          </a:xfrm>
          <a:prstGeom prst="line">
            <a:avLst/>
          </a:prstGeom>
          <a:solidFill>
            <a:srgbClr val="07B479"/>
          </a:solidFill>
          <a:ln w="19050" algn="ctr">
            <a:solidFill>
              <a:schemeClr val="bg1">
                <a:lumMod val="65000"/>
              </a:schemeClr>
            </a:solidFill>
            <a:miter lim="800000"/>
            <a:headEnd type="oval" w="med" len="med"/>
            <a:tailEnd type="oval" w="med" len="med"/>
          </a:ln>
        </p:spPr>
      </p:cxnSp>
      <p:sp>
        <p:nvSpPr>
          <p:cNvPr id="13" name="Sev01"/>
          <p:cNvSpPr>
            <a:spLocks noChangeAspect="1"/>
          </p:cNvSpPr>
          <p:nvPr/>
        </p:nvSpPr>
        <p:spPr bwMode="auto">
          <a:xfrm>
            <a:off x="6454140" y="3636645"/>
            <a:ext cx="211455" cy="211455"/>
          </a:xfrm>
          <a:prstGeom prst="ellipse">
            <a:avLst/>
          </a:prstGeom>
          <a:solidFill>
            <a:srgbClr val="3F8A6A"/>
          </a:solidFill>
          <a:ln w="57150" algn="ctr">
            <a:noFill/>
            <a:miter lim="800000"/>
          </a:ln>
        </p:spPr>
        <p:txBody>
          <a:bodyPr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4000" b="0" dirty="0">
              <a:solidFill>
                <a:schemeClr val="bg1"/>
              </a:solidFill>
              <a:latin typeface="FontAwesome" pitchFamily="2" charset="0"/>
              <a:ea typeface="+mn-ea"/>
            </a:endParaRPr>
          </a:p>
        </p:txBody>
      </p:sp>
      <p:cxnSp>
        <p:nvCxnSpPr>
          <p:cNvPr id="15" name="Straight Connector 149"/>
          <p:cNvCxnSpPr>
            <a:cxnSpLocks noChangeShapeType="1"/>
          </p:cNvCxnSpPr>
          <p:nvPr/>
        </p:nvCxnSpPr>
        <p:spPr bwMode="auto">
          <a:xfrm flipH="1">
            <a:off x="7762875" y="3733165"/>
            <a:ext cx="2244725" cy="0"/>
          </a:xfrm>
          <a:prstGeom prst="line">
            <a:avLst/>
          </a:prstGeom>
          <a:solidFill>
            <a:schemeClr val="tx1">
              <a:lumMod val="75000"/>
              <a:lumOff val="25000"/>
            </a:schemeClr>
          </a:solidFill>
          <a:ln w="19050" algn="ctr">
            <a:solidFill>
              <a:schemeClr val="bg1">
                <a:lumMod val="65000"/>
              </a:schemeClr>
            </a:solidFill>
            <a:miter lim="800000"/>
            <a:headEnd type="oval" w="med" len="med"/>
            <a:tailEnd type="oval" w="med" len="med"/>
          </a:ln>
        </p:spPr>
      </p:cxnSp>
      <p:sp>
        <p:nvSpPr>
          <p:cNvPr id="21" name="Sev01"/>
          <p:cNvSpPr>
            <a:spLocks noChangeAspect="1"/>
          </p:cNvSpPr>
          <p:nvPr/>
        </p:nvSpPr>
        <p:spPr bwMode="auto">
          <a:xfrm>
            <a:off x="8779510" y="3636645"/>
            <a:ext cx="209550" cy="211455"/>
          </a:xfrm>
          <a:prstGeom prst="ellipse">
            <a:avLst/>
          </a:prstGeom>
          <a:solidFill>
            <a:srgbClr val="225E41"/>
          </a:solidFill>
          <a:ln w="57150" algn="ctr">
            <a:noFill/>
            <a:miter lim="800000"/>
          </a:ln>
        </p:spPr>
        <p:txBody>
          <a:bodyPr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4000" b="0" dirty="0">
              <a:solidFill>
                <a:schemeClr val="bg1"/>
              </a:solidFill>
              <a:latin typeface="FontAwesome" pitchFamily="2" charset="0"/>
              <a:ea typeface="+mn-ea"/>
            </a:endParaRPr>
          </a:p>
        </p:txBody>
      </p:sp>
      <p:cxnSp>
        <p:nvCxnSpPr>
          <p:cNvPr id="26" name="Straight Connector 141"/>
          <p:cNvCxnSpPr>
            <a:cxnSpLocks noChangeShapeType="1"/>
          </p:cNvCxnSpPr>
          <p:nvPr/>
        </p:nvCxnSpPr>
        <p:spPr bwMode="auto">
          <a:xfrm flipH="1">
            <a:off x="768350" y="3733165"/>
            <a:ext cx="2244725" cy="0"/>
          </a:xfrm>
          <a:prstGeom prst="line">
            <a:avLst/>
          </a:prstGeom>
          <a:solidFill>
            <a:srgbClr val="07B479"/>
          </a:solidFill>
          <a:ln w="19050" algn="ctr">
            <a:solidFill>
              <a:schemeClr val="bg1">
                <a:lumMod val="65000"/>
              </a:schemeClr>
            </a:solidFill>
            <a:miter lim="800000"/>
            <a:headEnd type="oval" w="med" len="med"/>
            <a:tailEnd type="oval" w="med" len="med"/>
          </a:ln>
        </p:spPr>
      </p:cxnSp>
      <p:sp>
        <p:nvSpPr>
          <p:cNvPr id="5" name="Sev01"/>
          <p:cNvSpPr>
            <a:spLocks noChangeAspect="1"/>
          </p:cNvSpPr>
          <p:nvPr/>
        </p:nvSpPr>
        <p:spPr bwMode="auto">
          <a:xfrm>
            <a:off x="1786890" y="3636645"/>
            <a:ext cx="209550" cy="211455"/>
          </a:xfrm>
          <a:prstGeom prst="ellipse">
            <a:avLst/>
          </a:prstGeom>
          <a:solidFill>
            <a:srgbClr val="3F8A6A"/>
          </a:solidFill>
          <a:ln w="57150" algn="ctr">
            <a:noFill/>
            <a:miter lim="800000"/>
          </a:ln>
        </p:spPr>
        <p:txBody>
          <a:bodyPr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4000" b="0" dirty="0">
              <a:solidFill>
                <a:schemeClr val="bg1"/>
              </a:solidFill>
              <a:latin typeface="FontAwesome" pitchFamily="2" charset="0"/>
              <a:ea typeface="+mn-ea"/>
            </a:endParaRPr>
          </a:p>
        </p:txBody>
      </p:sp>
      <p:sp>
        <p:nvSpPr>
          <p:cNvPr id="10" name="Sev01"/>
          <p:cNvSpPr>
            <a:spLocks noChangeAspect="1"/>
          </p:cNvSpPr>
          <p:nvPr/>
        </p:nvSpPr>
        <p:spPr bwMode="auto">
          <a:xfrm>
            <a:off x="1632585" y="2980055"/>
            <a:ext cx="518160" cy="523240"/>
          </a:xfrm>
          <a:prstGeom prst="ellipse">
            <a:avLst/>
          </a:prstGeom>
          <a:solidFill>
            <a:srgbClr val="3F8A6A"/>
          </a:solidFill>
          <a:ln w="57150" algn="ctr">
            <a:noFill/>
            <a:miter lim="800000"/>
          </a:ln>
        </p:spPr>
        <p:txBody>
          <a:bodyPr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4000" b="0" dirty="0">
              <a:solidFill>
                <a:schemeClr val="bg1"/>
              </a:solidFill>
              <a:latin typeface="FontAwesome" pitchFamily="2" charset="0"/>
              <a:ea typeface="+mn-ea"/>
            </a:endParaRPr>
          </a:p>
        </p:txBody>
      </p:sp>
      <p:sp>
        <p:nvSpPr>
          <p:cNvPr id="11" name="Sev01"/>
          <p:cNvSpPr>
            <a:spLocks noChangeAspect="1"/>
          </p:cNvSpPr>
          <p:nvPr/>
        </p:nvSpPr>
        <p:spPr bwMode="auto">
          <a:xfrm>
            <a:off x="3977640" y="3984625"/>
            <a:ext cx="518160" cy="523240"/>
          </a:xfrm>
          <a:prstGeom prst="ellipse">
            <a:avLst/>
          </a:prstGeom>
          <a:solidFill>
            <a:srgbClr val="225E41"/>
          </a:solidFill>
          <a:ln w="57150" algn="ctr">
            <a:noFill/>
            <a:miter lim="800000"/>
          </a:ln>
        </p:spPr>
        <p:txBody>
          <a:bodyPr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4000" b="0" dirty="0">
              <a:solidFill>
                <a:schemeClr val="bg1"/>
              </a:solidFill>
              <a:latin typeface="FontAwesome" pitchFamily="2" charset="0"/>
              <a:ea typeface="+mn-ea"/>
            </a:endParaRPr>
          </a:p>
        </p:txBody>
      </p:sp>
      <p:sp>
        <p:nvSpPr>
          <p:cNvPr id="12" name="Sev01"/>
          <p:cNvSpPr>
            <a:spLocks noChangeAspect="1"/>
          </p:cNvSpPr>
          <p:nvPr/>
        </p:nvSpPr>
        <p:spPr bwMode="auto">
          <a:xfrm>
            <a:off x="6301105" y="2980055"/>
            <a:ext cx="518160" cy="523240"/>
          </a:xfrm>
          <a:prstGeom prst="ellipse">
            <a:avLst/>
          </a:prstGeom>
          <a:solidFill>
            <a:srgbClr val="3F8A6A"/>
          </a:solidFill>
          <a:ln w="57150" algn="ctr">
            <a:noFill/>
            <a:miter lim="800000"/>
          </a:ln>
        </p:spPr>
        <p:txBody>
          <a:bodyPr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4000" b="0" dirty="0">
              <a:solidFill>
                <a:schemeClr val="bg1"/>
              </a:solidFill>
              <a:latin typeface="FontAwesome" pitchFamily="2" charset="0"/>
              <a:ea typeface="+mn-ea"/>
            </a:endParaRPr>
          </a:p>
        </p:txBody>
      </p:sp>
      <p:sp>
        <p:nvSpPr>
          <p:cNvPr id="16" name="Sev01"/>
          <p:cNvSpPr>
            <a:spLocks noChangeAspect="1"/>
          </p:cNvSpPr>
          <p:nvPr/>
        </p:nvSpPr>
        <p:spPr bwMode="auto">
          <a:xfrm>
            <a:off x="8626475" y="3970020"/>
            <a:ext cx="518160" cy="523240"/>
          </a:xfrm>
          <a:prstGeom prst="ellipse">
            <a:avLst/>
          </a:prstGeom>
          <a:solidFill>
            <a:srgbClr val="225E41"/>
          </a:solidFill>
          <a:ln w="57150" algn="ctr">
            <a:noFill/>
            <a:miter lim="800000"/>
          </a:ln>
        </p:spPr>
        <p:txBody>
          <a:bodyPr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4000" b="0" dirty="0">
              <a:solidFill>
                <a:schemeClr val="bg1"/>
              </a:solidFill>
              <a:latin typeface="FontAwesome" pitchFamily="2" charset="0"/>
              <a:ea typeface="+mn-ea"/>
            </a:endParaRPr>
          </a:p>
        </p:txBody>
      </p:sp>
      <p:sp>
        <p:nvSpPr>
          <p:cNvPr id="41" name="Shape 6922"/>
          <p:cNvSpPr/>
          <p:nvPr/>
        </p:nvSpPr>
        <p:spPr>
          <a:xfrm>
            <a:off x="440690" y="1571625"/>
            <a:ext cx="2716530" cy="624840"/>
          </a:xfrm>
          <a:prstGeom prst="rect">
            <a:avLst/>
          </a:prstGeom>
          <a:ln w="12700">
            <a:round/>
          </a:ln>
        </p:spPr>
        <p:txBody>
          <a:bodyPr wrap="square" lIns="38100" tIns="38100" rIns="38100" bIns="38100">
            <a:spAutoFit/>
          </a:bodyPr>
          <a:lstStyle>
            <a:lvl1pPr>
              <a:buClr>
                <a:srgbClr val="B5B5B5"/>
              </a:buClr>
              <a:defRPr sz="1100">
                <a:solidFill>
                  <a:srgbClr val="B5B5B5"/>
                </a:solidFill>
                <a:uFill>
                  <a:solidFill>
                    <a:srgbClr val="B5B5B5"/>
                  </a:solidFill>
                </a:uFill>
              </a:defRPr>
            </a:lvl1pPr>
          </a:lstStyle>
          <a:p>
            <a:pPr lvl="0" algn="ctr"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endParaRPr kumimoji="0" lang="en-US" altLang="zh-CN" sz="10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42" name="Shape 6923"/>
          <p:cNvSpPr/>
          <p:nvPr/>
        </p:nvSpPr>
        <p:spPr>
          <a:xfrm>
            <a:off x="989965" y="2211070"/>
            <a:ext cx="1593850" cy="352425"/>
          </a:xfrm>
          <a:prstGeom prst="rect">
            <a:avLst/>
          </a:prstGeom>
          <a:ln w="12700">
            <a:round/>
          </a:ln>
        </p:spPr>
        <p:txBody>
          <a:bodyPr wrap="square" lIns="38100" tIns="38100" rIns="38100" bIns="38100">
            <a:spAutoFit/>
          </a:bodyPr>
          <a:lstStyle>
            <a:lvl1pPr>
              <a:buClr>
                <a:srgbClr val="36C0A6"/>
              </a:buClr>
              <a:buFont typeface="ArialUnicodeMS"/>
              <a:defRPr b="1">
                <a:solidFill>
                  <a:srgbClr val="36C0A6"/>
                </a:solidFill>
                <a:uFill>
                  <a:solidFill>
                    <a:srgbClr val="36C0A6"/>
                  </a:solidFill>
                </a:uFill>
                <a:latin typeface="ArialUnicodeMS"/>
                <a:ea typeface="ArialUnicodeMS"/>
                <a:cs typeface="ArialUnicodeMS"/>
                <a:sym typeface="ArialUnicodeMS"/>
              </a:defRPr>
            </a:lvl1pPr>
          </a:lstStyle>
          <a:p>
            <a:pPr lvl="0" algn="ctr">
              <a:defRPr b="0">
                <a:solidFill>
                  <a:srgbClr val="000000"/>
                </a:solidFill>
                <a:uFillTx/>
              </a:defRPr>
            </a:pPr>
            <a:r>
              <a:rPr lang="en-US" altLang="zh-CN" spc="42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latin typeface="Verdana" panose="020B0604030504040204" charset="0"/>
                <a:ea typeface="方正舒体" panose="02010601030101010101" pitchFamily="2" charset="-122"/>
                <a:cs typeface="Oswald Light"/>
                <a:sym typeface="+mn-ea"/>
              </a:rPr>
              <a:t>KEYWORD</a:t>
            </a:r>
            <a:endParaRPr lang="en-US" altLang="zh-CN" spc="42" noProof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>
                <a:solidFill>
                  <a:srgbClr val="36C0A6"/>
                </a:solidFill>
              </a:uFill>
              <a:latin typeface="Verdana" panose="020B0604030504040204" charset="0"/>
              <a:ea typeface="方正舒体" panose="02010601030101010101" pitchFamily="2" charset="-122"/>
              <a:cs typeface="Oswald Light"/>
              <a:sym typeface="+mn-ea"/>
            </a:endParaRPr>
          </a:p>
        </p:txBody>
      </p:sp>
      <p:sp>
        <p:nvSpPr>
          <p:cNvPr id="17" name="Shape 6922"/>
          <p:cNvSpPr/>
          <p:nvPr/>
        </p:nvSpPr>
        <p:spPr>
          <a:xfrm>
            <a:off x="2878455" y="5001895"/>
            <a:ext cx="2716530" cy="624840"/>
          </a:xfrm>
          <a:prstGeom prst="rect">
            <a:avLst/>
          </a:prstGeom>
          <a:ln w="12700">
            <a:round/>
          </a:ln>
        </p:spPr>
        <p:txBody>
          <a:bodyPr wrap="square" lIns="38100" tIns="38100" rIns="38100" bIns="38100">
            <a:spAutoFit/>
          </a:bodyPr>
          <a:lstStyle>
            <a:lvl1pPr>
              <a:buClr>
                <a:srgbClr val="B5B5B5"/>
              </a:buClr>
              <a:defRPr sz="1100">
                <a:solidFill>
                  <a:srgbClr val="B5B5B5"/>
                </a:solidFill>
                <a:uFill>
                  <a:solidFill>
                    <a:srgbClr val="B5B5B5"/>
                  </a:solidFill>
                </a:uFill>
              </a:defRPr>
            </a:lvl1pPr>
          </a:lstStyle>
          <a:p>
            <a:pPr lvl="0" algn="ctr"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endParaRPr kumimoji="0" lang="en-US" altLang="zh-CN" sz="10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8" name="Shape 6923"/>
          <p:cNvSpPr/>
          <p:nvPr/>
        </p:nvSpPr>
        <p:spPr>
          <a:xfrm>
            <a:off x="3514090" y="4655820"/>
            <a:ext cx="1593850" cy="352425"/>
          </a:xfrm>
          <a:prstGeom prst="rect">
            <a:avLst/>
          </a:prstGeom>
          <a:ln w="12700">
            <a:round/>
          </a:ln>
        </p:spPr>
        <p:txBody>
          <a:bodyPr wrap="square" lIns="38100" tIns="38100" rIns="38100" bIns="38100">
            <a:spAutoFit/>
          </a:bodyPr>
          <a:lstStyle>
            <a:lvl1pPr>
              <a:buClr>
                <a:srgbClr val="36C0A6"/>
              </a:buClr>
              <a:buFont typeface="ArialUnicodeMS"/>
              <a:defRPr b="1">
                <a:solidFill>
                  <a:srgbClr val="36C0A6"/>
                </a:solidFill>
                <a:uFill>
                  <a:solidFill>
                    <a:srgbClr val="36C0A6"/>
                  </a:solidFill>
                </a:uFill>
                <a:latin typeface="ArialUnicodeMS"/>
                <a:ea typeface="ArialUnicodeMS"/>
                <a:cs typeface="ArialUnicodeMS"/>
                <a:sym typeface="ArialUnicodeMS"/>
              </a:defRPr>
            </a:lvl1pPr>
          </a:lstStyle>
          <a:p>
            <a:pPr lvl="0" algn="ctr">
              <a:defRPr b="0">
                <a:solidFill>
                  <a:srgbClr val="000000"/>
                </a:solidFill>
                <a:uFillTx/>
              </a:defRPr>
            </a:pPr>
            <a:r>
              <a:rPr lang="en-US" altLang="zh-CN" spc="42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latin typeface="Verdana" panose="020B0604030504040204" charset="0"/>
                <a:ea typeface="方正舒体" panose="02010601030101010101" pitchFamily="2" charset="-122"/>
                <a:cs typeface="Oswald Light"/>
                <a:sym typeface="+mn-ea"/>
              </a:rPr>
              <a:t>KEYWORD</a:t>
            </a:r>
            <a:endParaRPr lang="en-US" altLang="zh-CN" spc="42" noProof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>
                <a:solidFill>
                  <a:srgbClr val="36C0A6"/>
                </a:solidFill>
              </a:uFill>
              <a:latin typeface="Verdana" panose="020B0604030504040204" charset="0"/>
              <a:ea typeface="方正舒体" panose="02010601030101010101" pitchFamily="2" charset="-122"/>
              <a:cs typeface="Oswald Light"/>
              <a:sym typeface="+mn-ea"/>
            </a:endParaRPr>
          </a:p>
        </p:txBody>
      </p:sp>
      <p:sp>
        <p:nvSpPr>
          <p:cNvPr id="19" name="Shape 6922"/>
          <p:cNvSpPr/>
          <p:nvPr/>
        </p:nvSpPr>
        <p:spPr>
          <a:xfrm>
            <a:off x="7527290" y="4997450"/>
            <a:ext cx="2716530" cy="624840"/>
          </a:xfrm>
          <a:prstGeom prst="rect">
            <a:avLst/>
          </a:prstGeom>
          <a:ln w="12700">
            <a:round/>
          </a:ln>
        </p:spPr>
        <p:txBody>
          <a:bodyPr wrap="square" lIns="38100" tIns="38100" rIns="38100" bIns="38100">
            <a:spAutoFit/>
          </a:bodyPr>
          <a:lstStyle>
            <a:lvl1pPr>
              <a:buClr>
                <a:srgbClr val="B5B5B5"/>
              </a:buClr>
              <a:defRPr sz="1100">
                <a:solidFill>
                  <a:srgbClr val="B5B5B5"/>
                </a:solidFill>
                <a:uFill>
                  <a:solidFill>
                    <a:srgbClr val="B5B5B5"/>
                  </a:solidFill>
                </a:uFill>
              </a:defRPr>
            </a:lvl1pPr>
          </a:lstStyle>
          <a:p>
            <a:pPr lvl="0" algn="ctr"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endParaRPr kumimoji="0" lang="en-US" altLang="zh-CN" sz="10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0" name="Shape 6923"/>
          <p:cNvSpPr/>
          <p:nvPr/>
        </p:nvSpPr>
        <p:spPr>
          <a:xfrm>
            <a:off x="8162925" y="4651375"/>
            <a:ext cx="1593850" cy="352425"/>
          </a:xfrm>
          <a:prstGeom prst="rect">
            <a:avLst/>
          </a:prstGeom>
          <a:ln w="12700">
            <a:round/>
          </a:ln>
        </p:spPr>
        <p:txBody>
          <a:bodyPr wrap="square" lIns="38100" tIns="38100" rIns="38100" bIns="38100">
            <a:spAutoFit/>
          </a:bodyPr>
          <a:lstStyle>
            <a:lvl1pPr>
              <a:buClr>
                <a:srgbClr val="36C0A6"/>
              </a:buClr>
              <a:buFont typeface="ArialUnicodeMS"/>
              <a:defRPr b="1">
                <a:solidFill>
                  <a:srgbClr val="36C0A6"/>
                </a:solidFill>
                <a:uFill>
                  <a:solidFill>
                    <a:srgbClr val="36C0A6"/>
                  </a:solidFill>
                </a:uFill>
                <a:latin typeface="ArialUnicodeMS"/>
                <a:ea typeface="ArialUnicodeMS"/>
                <a:cs typeface="ArialUnicodeMS"/>
                <a:sym typeface="ArialUnicodeMS"/>
              </a:defRPr>
            </a:lvl1pPr>
          </a:lstStyle>
          <a:p>
            <a:pPr lvl="0" algn="ctr">
              <a:defRPr b="0">
                <a:solidFill>
                  <a:srgbClr val="000000"/>
                </a:solidFill>
                <a:uFillTx/>
              </a:defRPr>
            </a:pPr>
            <a:r>
              <a:rPr lang="en-US" altLang="zh-CN" spc="42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latin typeface="Verdana" panose="020B0604030504040204" charset="0"/>
                <a:ea typeface="方正舒体" panose="02010601030101010101" pitchFamily="2" charset="-122"/>
                <a:cs typeface="Oswald Light"/>
                <a:sym typeface="+mn-ea"/>
              </a:rPr>
              <a:t>KEYWORD</a:t>
            </a:r>
            <a:endParaRPr lang="en-US" altLang="zh-CN" spc="42" noProof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>
                <a:solidFill>
                  <a:srgbClr val="36C0A6"/>
                </a:solidFill>
              </a:uFill>
              <a:latin typeface="Verdana" panose="020B0604030504040204" charset="0"/>
              <a:ea typeface="方正舒体" panose="02010601030101010101" pitchFamily="2" charset="-122"/>
              <a:cs typeface="Oswald Light"/>
              <a:sym typeface="+mn-ea"/>
            </a:endParaRPr>
          </a:p>
        </p:txBody>
      </p:sp>
      <p:cxnSp>
        <p:nvCxnSpPr>
          <p:cNvPr id="6" name="Straight Connector 141"/>
          <p:cNvCxnSpPr>
            <a:cxnSpLocks noChangeShapeType="1"/>
          </p:cNvCxnSpPr>
          <p:nvPr/>
        </p:nvCxnSpPr>
        <p:spPr bwMode="auto">
          <a:xfrm flipH="1">
            <a:off x="-1588135" y="3742690"/>
            <a:ext cx="2244725" cy="0"/>
          </a:xfrm>
          <a:prstGeom prst="line">
            <a:avLst/>
          </a:prstGeom>
          <a:solidFill>
            <a:schemeClr val="tx1">
              <a:lumMod val="75000"/>
              <a:lumOff val="25000"/>
            </a:schemeClr>
          </a:solidFill>
          <a:ln w="19050" algn="ctr">
            <a:solidFill>
              <a:schemeClr val="bg1">
                <a:lumMod val="65000"/>
              </a:schemeClr>
            </a:solidFill>
            <a:miter lim="800000"/>
            <a:headEnd type="oval" w="med" len="med"/>
            <a:tailEnd type="oval" w="med" len="med"/>
          </a:ln>
        </p:spPr>
      </p:cxnSp>
      <p:sp>
        <p:nvSpPr>
          <p:cNvPr id="25" name="Shape 6922"/>
          <p:cNvSpPr/>
          <p:nvPr/>
        </p:nvSpPr>
        <p:spPr>
          <a:xfrm>
            <a:off x="5201920" y="1586230"/>
            <a:ext cx="2716530" cy="624840"/>
          </a:xfrm>
          <a:prstGeom prst="rect">
            <a:avLst/>
          </a:prstGeom>
          <a:ln w="12700">
            <a:round/>
          </a:ln>
        </p:spPr>
        <p:txBody>
          <a:bodyPr wrap="square" lIns="38100" tIns="38100" rIns="38100" bIns="38100">
            <a:spAutoFit/>
          </a:bodyPr>
          <a:lstStyle>
            <a:lvl1pPr>
              <a:buClr>
                <a:srgbClr val="B5B5B5"/>
              </a:buClr>
              <a:defRPr sz="1100">
                <a:solidFill>
                  <a:srgbClr val="B5B5B5"/>
                </a:solidFill>
                <a:uFill>
                  <a:solidFill>
                    <a:srgbClr val="B5B5B5"/>
                  </a:solidFill>
                </a:uFill>
              </a:defRPr>
            </a:lvl1pPr>
          </a:lstStyle>
          <a:p>
            <a:pPr lvl="0" algn="ctr"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endParaRPr kumimoji="0" lang="en-US" altLang="zh-CN" sz="10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7" name="Shape 6923"/>
          <p:cNvSpPr/>
          <p:nvPr/>
        </p:nvSpPr>
        <p:spPr>
          <a:xfrm>
            <a:off x="5751195" y="2225675"/>
            <a:ext cx="1593850" cy="352425"/>
          </a:xfrm>
          <a:prstGeom prst="rect">
            <a:avLst/>
          </a:prstGeom>
          <a:ln w="12700">
            <a:round/>
          </a:ln>
        </p:spPr>
        <p:txBody>
          <a:bodyPr wrap="square" lIns="38100" tIns="38100" rIns="38100" bIns="38100">
            <a:spAutoFit/>
          </a:bodyPr>
          <a:lstStyle>
            <a:lvl1pPr>
              <a:buClr>
                <a:srgbClr val="36C0A6"/>
              </a:buClr>
              <a:buFont typeface="ArialUnicodeMS"/>
              <a:defRPr b="1">
                <a:solidFill>
                  <a:srgbClr val="36C0A6"/>
                </a:solidFill>
                <a:uFill>
                  <a:solidFill>
                    <a:srgbClr val="36C0A6"/>
                  </a:solidFill>
                </a:uFill>
                <a:latin typeface="ArialUnicodeMS"/>
                <a:ea typeface="ArialUnicodeMS"/>
                <a:cs typeface="ArialUnicodeMS"/>
                <a:sym typeface="ArialUnicodeMS"/>
              </a:defRPr>
            </a:lvl1pPr>
          </a:lstStyle>
          <a:p>
            <a:pPr lvl="0" algn="ctr">
              <a:defRPr b="0">
                <a:solidFill>
                  <a:srgbClr val="000000"/>
                </a:solidFill>
                <a:uFillTx/>
              </a:defRPr>
            </a:pPr>
            <a:r>
              <a:rPr lang="en-US" altLang="zh-CN" spc="42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latin typeface="Verdana" panose="020B0604030504040204" charset="0"/>
                <a:ea typeface="方正舒体" panose="02010601030101010101" pitchFamily="2" charset="-122"/>
                <a:cs typeface="Oswald Light"/>
                <a:sym typeface="+mn-ea"/>
              </a:rPr>
              <a:t>KEYWORD</a:t>
            </a:r>
            <a:endParaRPr lang="en-US" altLang="zh-CN" spc="42" noProof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>
                <a:solidFill>
                  <a:srgbClr val="36C0A6"/>
                </a:solidFill>
              </a:uFill>
              <a:latin typeface="Verdana" panose="020B0604030504040204" charset="0"/>
              <a:ea typeface="方正舒体" panose="02010601030101010101" pitchFamily="2" charset="-122"/>
              <a:cs typeface="Oswald Light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101"/>
          <p:cNvCxnSpPr>
            <a:cxnSpLocks noChangeShapeType="1"/>
          </p:cNvCxnSpPr>
          <p:nvPr/>
        </p:nvCxnSpPr>
        <p:spPr bwMode="auto">
          <a:xfrm flipH="1">
            <a:off x="4380230" y="3735070"/>
            <a:ext cx="2242820" cy="0"/>
          </a:xfrm>
          <a:prstGeom prst="line">
            <a:avLst/>
          </a:prstGeom>
          <a:solidFill>
            <a:schemeClr val="tx1">
              <a:lumMod val="75000"/>
              <a:lumOff val="25000"/>
            </a:schemeClr>
          </a:solidFill>
          <a:ln w="19050" algn="ctr">
            <a:solidFill>
              <a:schemeClr val="bg1">
                <a:lumMod val="65000"/>
              </a:schemeClr>
            </a:solidFill>
            <a:miter lim="800000"/>
            <a:headEnd type="oval" w="med" len="med"/>
            <a:tailEnd type="oval" w="med" len="med"/>
          </a:ln>
        </p:spPr>
      </p:cxnSp>
      <p:sp>
        <p:nvSpPr>
          <p:cNvPr id="6" name="Sev01"/>
          <p:cNvSpPr>
            <a:spLocks noChangeAspect="1"/>
          </p:cNvSpPr>
          <p:nvPr/>
        </p:nvSpPr>
        <p:spPr bwMode="auto">
          <a:xfrm>
            <a:off x="5395595" y="3638550"/>
            <a:ext cx="211455" cy="211455"/>
          </a:xfrm>
          <a:prstGeom prst="ellipse">
            <a:avLst/>
          </a:prstGeom>
          <a:solidFill>
            <a:srgbClr val="3F8A6A"/>
          </a:solidFill>
          <a:ln w="57150" algn="ctr">
            <a:noFill/>
            <a:miter lim="800000"/>
          </a:ln>
        </p:spPr>
        <p:txBody>
          <a:bodyPr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4000" b="0" dirty="0">
              <a:solidFill>
                <a:schemeClr val="bg1"/>
              </a:solidFill>
              <a:latin typeface="FontAwesome" pitchFamily="2" charset="0"/>
              <a:ea typeface="+mn-ea"/>
            </a:endParaRPr>
          </a:p>
        </p:txBody>
      </p:sp>
      <p:cxnSp>
        <p:nvCxnSpPr>
          <p:cNvPr id="9" name="Straight Connector 141"/>
          <p:cNvCxnSpPr>
            <a:cxnSpLocks noChangeShapeType="1"/>
          </p:cNvCxnSpPr>
          <p:nvPr/>
        </p:nvCxnSpPr>
        <p:spPr bwMode="auto">
          <a:xfrm flipH="1">
            <a:off x="6702425" y="3735070"/>
            <a:ext cx="2242820" cy="0"/>
          </a:xfrm>
          <a:prstGeom prst="line">
            <a:avLst/>
          </a:prstGeom>
          <a:solidFill>
            <a:schemeClr val="tx1">
              <a:lumMod val="75000"/>
              <a:lumOff val="25000"/>
            </a:schemeClr>
          </a:solidFill>
          <a:ln w="19050" algn="ctr">
            <a:solidFill>
              <a:schemeClr val="bg1">
                <a:lumMod val="65000"/>
              </a:schemeClr>
            </a:solidFill>
            <a:miter lim="800000"/>
            <a:headEnd type="oval" w="med" len="med"/>
            <a:tailEnd type="oval" w="med" len="med"/>
          </a:ln>
        </p:spPr>
      </p:cxnSp>
      <p:sp>
        <p:nvSpPr>
          <p:cNvPr id="14" name="Sev01"/>
          <p:cNvSpPr>
            <a:spLocks noChangeAspect="1"/>
          </p:cNvSpPr>
          <p:nvPr/>
        </p:nvSpPr>
        <p:spPr bwMode="auto">
          <a:xfrm>
            <a:off x="7719060" y="3638550"/>
            <a:ext cx="211455" cy="211455"/>
          </a:xfrm>
          <a:prstGeom prst="ellipse">
            <a:avLst/>
          </a:prstGeom>
          <a:solidFill>
            <a:srgbClr val="9CCFB6"/>
          </a:solidFill>
          <a:ln w="57150" algn="ctr">
            <a:noFill/>
            <a:miter lim="800000"/>
          </a:ln>
        </p:spPr>
        <p:txBody>
          <a:bodyPr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4000" b="0" dirty="0">
              <a:solidFill>
                <a:schemeClr val="bg1"/>
              </a:solidFill>
              <a:latin typeface="FontAwesome" pitchFamily="2" charset="0"/>
              <a:ea typeface="+mn-ea"/>
            </a:endParaRPr>
          </a:p>
        </p:txBody>
      </p:sp>
      <p:cxnSp>
        <p:nvCxnSpPr>
          <p:cNvPr id="22" name="Straight Connector 149"/>
          <p:cNvCxnSpPr>
            <a:cxnSpLocks noChangeShapeType="1"/>
          </p:cNvCxnSpPr>
          <p:nvPr/>
        </p:nvCxnSpPr>
        <p:spPr bwMode="auto">
          <a:xfrm flipH="1">
            <a:off x="9027795" y="3735070"/>
            <a:ext cx="2244725" cy="0"/>
          </a:xfrm>
          <a:prstGeom prst="line">
            <a:avLst/>
          </a:prstGeom>
          <a:solidFill>
            <a:schemeClr val="tx1">
              <a:lumMod val="75000"/>
              <a:lumOff val="25000"/>
            </a:schemeClr>
          </a:solidFill>
          <a:ln w="19050" algn="ctr">
            <a:solidFill>
              <a:schemeClr val="bg1">
                <a:lumMod val="65000"/>
              </a:schemeClr>
            </a:solidFill>
            <a:miter lim="800000"/>
            <a:headEnd type="oval" w="med" len="med"/>
            <a:tailEnd type="oval" w="med" len="med"/>
          </a:ln>
        </p:spPr>
      </p:cxnSp>
      <p:sp>
        <p:nvSpPr>
          <p:cNvPr id="28" name="Sev01"/>
          <p:cNvSpPr>
            <a:spLocks noChangeAspect="1"/>
          </p:cNvSpPr>
          <p:nvPr/>
        </p:nvSpPr>
        <p:spPr bwMode="auto">
          <a:xfrm>
            <a:off x="10044430" y="3638550"/>
            <a:ext cx="209550" cy="211455"/>
          </a:xfrm>
          <a:prstGeom prst="ellipse">
            <a:avLst/>
          </a:prstGeom>
          <a:solidFill>
            <a:srgbClr val="3F8A6A"/>
          </a:solidFill>
          <a:ln w="57150" algn="ctr">
            <a:noFill/>
            <a:miter lim="800000"/>
          </a:ln>
        </p:spPr>
        <p:txBody>
          <a:bodyPr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4000" b="0" dirty="0">
              <a:solidFill>
                <a:schemeClr val="bg1"/>
              </a:solidFill>
              <a:latin typeface="FontAwesome" pitchFamily="2" charset="0"/>
              <a:ea typeface="+mn-ea"/>
            </a:endParaRPr>
          </a:p>
        </p:txBody>
      </p:sp>
      <p:cxnSp>
        <p:nvCxnSpPr>
          <p:cNvPr id="29" name="Straight Connector 141"/>
          <p:cNvCxnSpPr>
            <a:cxnSpLocks noChangeShapeType="1"/>
          </p:cNvCxnSpPr>
          <p:nvPr/>
        </p:nvCxnSpPr>
        <p:spPr bwMode="auto">
          <a:xfrm flipH="1">
            <a:off x="2033270" y="3735070"/>
            <a:ext cx="2244725" cy="0"/>
          </a:xfrm>
          <a:prstGeom prst="line">
            <a:avLst/>
          </a:prstGeom>
          <a:solidFill>
            <a:schemeClr val="tx1">
              <a:lumMod val="75000"/>
              <a:lumOff val="25000"/>
            </a:schemeClr>
          </a:solidFill>
          <a:ln w="19050" algn="ctr">
            <a:solidFill>
              <a:schemeClr val="bg1">
                <a:lumMod val="65000"/>
              </a:schemeClr>
            </a:solidFill>
            <a:miter lim="800000"/>
            <a:headEnd type="oval" w="med" len="med"/>
            <a:tailEnd type="oval" w="med" len="med"/>
          </a:ln>
        </p:spPr>
      </p:cxnSp>
      <p:sp>
        <p:nvSpPr>
          <p:cNvPr id="30" name="Sev01"/>
          <p:cNvSpPr>
            <a:spLocks noChangeAspect="1"/>
          </p:cNvSpPr>
          <p:nvPr/>
        </p:nvSpPr>
        <p:spPr bwMode="auto">
          <a:xfrm>
            <a:off x="3051810" y="3638550"/>
            <a:ext cx="209550" cy="211455"/>
          </a:xfrm>
          <a:prstGeom prst="ellipse">
            <a:avLst/>
          </a:prstGeom>
          <a:solidFill>
            <a:srgbClr val="9CCFB6"/>
          </a:solidFill>
          <a:ln w="57150" algn="ctr">
            <a:noFill/>
            <a:miter lim="800000"/>
          </a:ln>
        </p:spPr>
        <p:txBody>
          <a:bodyPr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4000" b="0" dirty="0">
              <a:solidFill>
                <a:schemeClr val="bg1"/>
              </a:solidFill>
              <a:latin typeface="FontAwesome" pitchFamily="2" charset="0"/>
              <a:ea typeface="+mn-ea"/>
            </a:endParaRPr>
          </a:p>
        </p:txBody>
      </p:sp>
      <p:sp>
        <p:nvSpPr>
          <p:cNvPr id="33" name="Sev01"/>
          <p:cNvSpPr>
            <a:spLocks noChangeAspect="1"/>
          </p:cNvSpPr>
          <p:nvPr/>
        </p:nvSpPr>
        <p:spPr bwMode="auto">
          <a:xfrm>
            <a:off x="2897505" y="2981960"/>
            <a:ext cx="518160" cy="523240"/>
          </a:xfrm>
          <a:prstGeom prst="ellipse">
            <a:avLst/>
          </a:prstGeom>
          <a:solidFill>
            <a:srgbClr val="9CCFB6"/>
          </a:solidFill>
          <a:ln w="57150" algn="ctr">
            <a:noFill/>
            <a:miter lim="800000"/>
          </a:ln>
        </p:spPr>
        <p:txBody>
          <a:bodyPr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4000" b="0" dirty="0">
              <a:solidFill>
                <a:schemeClr val="bg1"/>
              </a:solidFill>
              <a:latin typeface="FontAwesome" pitchFamily="2" charset="0"/>
              <a:ea typeface="+mn-ea"/>
            </a:endParaRPr>
          </a:p>
        </p:txBody>
      </p:sp>
      <p:sp>
        <p:nvSpPr>
          <p:cNvPr id="34" name="Sev01"/>
          <p:cNvSpPr>
            <a:spLocks noChangeAspect="1"/>
          </p:cNvSpPr>
          <p:nvPr/>
        </p:nvSpPr>
        <p:spPr bwMode="auto">
          <a:xfrm>
            <a:off x="5241925" y="3971925"/>
            <a:ext cx="518160" cy="523240"/>
          </a:xfrm>
          <a:prstGeom prst="ellipse">
            <a:avLst/>
          </a:prstGeom>
          <a:solidFill>
            <a:srgbClr val="3F8A6A"/>
          </a:solidFill>
          <a:ln w="57150" algn="ctr">
            <a:noFill/>
            <a:miter lim="800000"/>
          </a:ln>
        </p:spPr>
        <p:txBody>
          <a:bodyPr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4000" b="0" dirty="0">
              <a:solidFill>
                <a:schemeClr val="bg1"/>
              </a:solidFill>
              <a:latin typeface="FontAwesome" pitchFamily="2" charset="0"/>
              <a:ea typeface="+mn-ea"/>
            </a:endParaRPr>
          </a:p>
        </p:txBody>
      </p:sp>
      <p:sp>
        <p:nvSpPr>
          <p:cNvPr id="35" name="Sev01"/>
          <p:cNvSpPr>
            <a:spLocks noChangeAspect="1"/>
          </p:cNvSpPr>
          <p:nvPr/>
        </p:nvSpPr>
        <p:spPr bwMode="auto">
          <a:xfrm>
            <a:off x="7566025" y="2981960"/>
            <a:ext cx="518160" cy="523240"/>
          </a:xfrm>
          <a:prstGeom prst="ellipse">
            <a:avLst/>
          </a:prstGeom>
          <a:solidFill>
            <a:srgbClr val="9CCFB6"/>
          </a:solidFill>
          <a:ln w="57150" algn="ctr">
            <a:noFill/>
            <a:miter lim="800000"/>
          </a:ln>
        </p:spPr>
        <p:txBody>
          <a:bodyPr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4000" b="0" dirty="0">
              <a:solidFill>
                <a:schemeClr val="bg1"/>
              </a:solidFill>
              <a:latin typeface="FontAwesome" pitchFamily="2" charset="0"/>
              <a:ea typeface="+mn-ea"/>
            </a:endParaRPr>
          </a:p>
        </p:txBody>
      </p:sp>
      <p:sp>
        <p:nvSpPr>
          <p:cNvPr id="36" name="Sev01"/>
          <p:cNvSpPr>
            <a:spLocks noChangeAspect="1"/>
          </p:cNvSpPr>
          <p:nvPr/>
        </p:nvSpPr>
        <p:spPr bwMode="auto">
          <a:xfrm>
            <a:off x="9891395" y="3971925"/>
            <a:ext cx="518160" cy="523240"/>
          </a:xfrm>
          <a:prstGeom prst="ellipse">
            <a:avLst/>
          </a:prstGeom>
          <a:solidFill>
            <a:srgbClr val="3F8A6A"/>
          </a:solidFill>
          <a:ln w="57150" algn="ctr">
            <a:noFill/>
            <a:miter lim="800000"/>
          </a:ln>
        </p:spPr>
        <p:txBody>
          <a:bodyPr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4000" b="0" dirty="0">
              <a:solidFill>
                <a:schemeClr val="bg1"/>
              </a:solidFill>
              <a:latin typeface="FontAwesome" pitchFamily="2" charset="0"/>
              <a:ea typeface="+mn-ea"/>
            </a:endParaRPr>
          </a:p>
        </p:txBody>
      </p:sp>
      <p:sp>
        <p:nvSpPr>
          <p:cNvPr id="37" name="Shape 6922"/>
          <p:cNvSpPr/>
          <p:nvPr/>
        </p:nvSpPr>
        <p:spPr>
          <a:xfrm>
            <a:off x="1705610" y="1573530"/>
            <a:ext cx="2716530" cy="624840"/>
          </a:xfrm>
          <a:prstGeom prst="rect">
            <a:avLst/>
          </a:prstGeom>
          <a:ln w="12700">
            <a:round/>
          </a:ln>
        </p:spPr>
        <p:txBody>
          <a:bodyPr wrap="square" lIns="38100" tIns="38100" rIns="38100" bIns="38100">
            <a:spAutoFit/>
          </a:bodyPr>
          <a:lstStyle>
            <a:lvl1pPr>
              <a:buClr>
                <a:srgbClr val="B5B5B5"/>
              </a:buClr>
              <a:defRPr sz="1100">
                <a:solidFill>
                  <a:srgbClr val="B5B5B5"/>
                </a:solidFill>
                <a:uFill>
                  <a:solidFill>
                    <a:srgbClr val="B5B5B5"/>
                  </a:solidFill>
                </a:uFill>
              </a:defRPr>
            </a:lvl1pPr>
          </a:lstStyle>
          <a:p>
            <a:pPr lvl="0" algn="ctr"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endParaRPr kumimoji="0" lang="en-US" altLang="zh-CN" sz="10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8" name="Shape 6923"/>
          <p:cNvSpPr/>
          <p:nvPr/>
        </p:nvSpPr>
        <p:spPr>
          <a:xfrm>
            <a:off x="2254885" y="2212975"/>
            <a:ext cx="1593850" cy="352425"/>
          </a:xfrm>
          <a:prstGeom prst="rect">
            <a:avLst/>
          </a:prstGeom>
          <a:ln w="12700">
            <a:round/>
          </a:ln>
        </p:spPr>
        <p:txBody>
          <a:bodyPr wrap="square" lIns="38100" tIns="38100" rIns="38100" bIns="38100">
            <a:spAutoFit/>
          </a:bodyPr>
          <a:lstStyle>
            <a:lvl1pPr>
              <a:buClr>
                <a:srgbClr val="36C0A6"/>
              </a:buClr>
              <a:buFont typeface="ArialUnicodeMS"/>
              <a:defRPr b="1">
                <a:solidFill>
                  <a:srgbClr val="36C0A6"/>
                </a:solidFill>
                <a:uFill>
                  <a:solidFill>
                    <a:srgbClr val="36C0A6"/>
                  </a:solidFill>
                </a:uFill>
                <a:latin typeface="ArialUnicodeMS"/>
                <a:ea typeface="ArialUnicodeMS"/>
                <a:cs typeface="ArialUnicodeMS"/>
                <a:sym typeface="ArialUnicodeMS"/>
              </a:defRPr>
            </a:lvl1pPr>
          </a:lstStyle>
          <a:p>
            <a:pPr lvl="0" algn="ctr">
              <a:defRPr b="0">
                <a:solidFill>
                  <a:srgbClr val="000000"/>
                </a:solidFill>
                <a:uFillTx/>
              </a:defRPr>
            </a:pPr>
            <a:r>
              <a:rPr lang="en-US" altLang="zh-CN" spc="42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latin typeface="Verdana" panose="020B0604030504040204" charset="0"/>
                <a:ea typeface="方正舒体" panose="02010601030101010101" pitchFamily="2" charset="-122"/>
                <a:cs typeface="Oswald Light"/>
                <a:sym typeface="+mn-ea"/>
              </a:rPr>
              <a:t>KEYWORD</a:t>
            </a:r>
            <a:endParaRPr lang="en-US" altLang="zh-CN" spc="42" noProof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>
                <a:solidFill>
                  <a:srgbClr val="36C0A6"/>
                </a:solidFill>
              </a:uFill>
              <a:latin typeface="Verdana" panose="020B0604030504040204" charset="0"/>
              <a:ea typeface="方正舒体" panose="02010601030101010101" pitchFamily="2" charset="-122"/>
              <a:cs typeface="Oswald Light"/>
              <a:sym typeface="+mn-ea"/>
            </a:endParaRPr>
          </a:p>
        </p:txBody>
      </p:sp>
      <p:sp>
        <p:nvSpPr>
          <p:cNvPr id="39" name="Shape 6922"/>
          <p:cNvSpPr/>
          <p:nvPr/>
        </p:nvSpPr>
        <p:spPr>
          <a:xfrm>
            <a:off x="4143375" y="5003800"/>
            <a:ext cx="2716530" cy="624840"/>
          </a:xfrm>
          <a:prstGeom prst="rect">
            <a:avLst/>
          </a:prstGeom>
          <a:ln w="12700">
            <a:round/>
          </a:ln>
        </p:spPr>
        <p:txBody>
          <a:bodyPr wrap="square" lIns="38100" tIns="38100" rIns="38100" bIns="38100">
            <a:spAutoFit/>
          </a:bodyPr>
          <a:lstStyle>
            <a:lvl1pPr>
              <a:buClr>
                <a:srgbClr val="B5B5B5"/>
              </a:buClr>
              <a:defRPr sz="1100">
                <a:solidFill>
                  <a:srgbClr val="B5B5B5"/>
                </a:solidFill>
                <a:uFill>
                  <a:solidFill>
                    <a:srgbClr val="B5B5B5"/>
                  </a:solidFill>
                </a:uFill>
              </a:defRPr>
            </a:lvl1pPr>
          </a:lstStyle>
          <a:p>
            <a:pPr lvl="0" algn="ctr"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endParaRPr kumimoji="0" lang="en-US" altLang="zh-CN" sz="10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40" name="Shape 6923"/>
          <p:cNvSpPr/>
          <p:nvPr/>
        </p:nvSpPr>
        <p:spPr>
          <a:xfrm>
            <a:off x="4779010" y="4657725"/>
            <a:ext cx="1593850" cy="352425"/>
          </a:xfrm>
          <a:prstGeom prst="rect">
            <a:avLst/>
          </a:prstGeom>
          <a:ln w="12700">
            <a:round/>
          </a:ln>
        </p:spPr>
        <p:txBody>
          <a:bodyPr wrap="square" lIns="38100" tIns="38100" rIns="38100" bIns="38100">
            <a:spAutoFit/>
          </a:bodyPr>
          <a:lstStyle>
            <a:lvl1pPr>
              <a:buClr>
                <a:srgbClr val="36C0A6"/>
              </a:buClr>
              <a:buFont typeface="ArialUnicodeMS"/>
              <a:defRPr b="1">
                <a:solidFill>
                  <a:srgbClr val="36C0A6"/>
                </a:solidFill>
                <a:uFill>
                  <a:solidFill>
                    <a:srgbClr val="36C0A6"/>
                  </a:solidFill>
                </a:uFill>
                <a:latin typeface="ArialUnicodeMS"/>
                <a:ea typeface="ArialUnicodeMS"/>
                <a:cs typeface="ArialUnicodeMS"/>
                <a:sym typeface="ArialUnicodeMS"/>
              </a:defRPr>
            </a:lvl1pPr>
          </a:lstStyle>
          <a:p>
            <a:pPr lvl="0" algn="ctr">
              <a:defRPr b="0">
                <a:solidFill>
                  <a:srgbClr val="000000"/>
                </a:solidFill>
                <a:uFillTx/>
              </a:defRPr>
            </a:pPr>
            <a:r>
              <a:rPr lang="en-US" altLang="zh-CN" spc="42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latin typeface="Verdana" panose="020B0604030504040204" charset="0"/>
                <a:ea typeface="方正舒体" panose="02010601030101010101" pitchFamily="2" charset="-122"/>
                <a:cs typeface="Oswald Light"/>
                <a:sym typeface="+mn-ea"/>
              </a:rPr>
              <a:t>KEYWORD</a:t>
            </a:r>
            <a:endParaRPr lang="en-US" altLang="zh-CN" spc="42" noProof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>
                <a:solidFill>
                  <a:srgbClr val="36C0A6"/>
                </a:solidFill>
              </a:uFill>
              <a:latin typeface="Verdana" panose="020B0604030504040204" charset="0"/>
              <a:ea typeface="方正舒体" panose="02010601030101010101" pitchFamily="2" charset="-122"/>
              <a:cs typeface="Oswald Light"/>
              <a:sym typeface="+mn-ea"/>
            </a:endParaRPr>
          </a:p>
        </p:txBody>
      </p:sp>
      <p:sp>
        <p:nvSpPr>
          <p:cNvPr id="43" name="Shape 6922"/>
          <p:cNvSpPr/>
          <p:nvPr/>
        </p:nvSpPr>
        <p:spPr>
          <a:xfrm>
            <a:off x="8792210" y="4999355"/>
            <a:ext cx="2716530" cy="624840"/>
          </a:xfrm>
          <a:prstGeom prst="rect">
            <a:avLst/>
          </a:prstGeom>
          <a:ln w="12700">
            <a:round/>
          </a:ln>
        </p:spPr>
        <p:txBody>
          <a:bodyPr wrap="square" lIns="38100" tIns="38100" rIns="38100" bIns="38100">
            <a:spAutoFit/>
          </a:bodyPr>
          <a:lstStyle>
            <a:lvl1pPr>
              <a:buClr>
                <a:srgbClr val="B5B5B5"/>
              </a:buClr>
              <a:defRPr sz="1100">
                <a:solidFill>
                  <a:srgbClr val="B5B5B5"/>
                </a:solidFill>
                <a:uFill>
                  <a:solidFill>
                    <a:srgbClr val="B5B5B5"/>
                  </a:solidFill>
                </a:uFill>
              </a:defRPr>
            </a:lvl1pPr>
          </a:lstStyle>
          <a:p>
            <a:pPr lvl="0" algn="ctr"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endParaRPr kumimoji="0" lang="en-US" altLang="zh-CN" sz="10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44" name="Shape 6923"/>
          <p:cNvSpPr/>
          <p:nvPr/>
        </p:nvSpPr>
        <p:spPr>
          <a:xfrm>
            <a:off x="9427845" y="4653280"/>
            <a:ext cx="1593850" cy="352425"/>
          </a:xfrm>
          <a:prstGeom prst="rect">
            <a:avLst/>
          </a:prstGeom>
          <a:ln w="12700">
            <a:round/>
          </a:ln>
        </p:spPr>
        <p:txBody>
          <a:bodyPr wrap="square" lIns="38100" tIns="38100" rIns="38100" bIns="38100">
            <a:spAutoFit/>
          </a:bodyPr>
          <a:lstStyle>
            <a:lvl1pPr>
              <a:buClr>
                <a:srgbClr val="36C0A6"/>
              </a:buClr>
              <a:buFont typeface="ArialUnicodeMS"/>
              <a:defRPr b="1">
                <a:solidFill>
                  <a:srgbClr val="36C0A6"/>
                </a:solidFill>
                <a:uFill>
                  <a:solidFill>
                    <a:srgbClr val="36C0A6"/>
                  </a:solidFill>
                </a:uFill>
                <a:latin typeface="ArialUnicodeMS"/>
                <a:ea typeface="ArialUnicodeMS"/>
                <a:cs typeface="ArialUnicodeMS"/>
                <a:sym typeface="ArialUnicodeMS"/>
              </a:defRPr>
            </a:lvl1pPr>
          </a:lstStyle>
          <a:p>
            <a:pPr lvl="0" algn="ctr">
              <a:defRPr b="0">
                <a:solidFill>
                  <a:srgbClr val="000000"/>
                </a:solidFill>
                <a:uFillTx/>
              </a:defRPr>
            </a:pPr>
            <a:r>
              <a:rPr lang="en-US" altLang="zh-CN" spc="42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latin typeface="Verdana" panose="020B0604030504040204" charset="0"/>
                <a:ea typeface="方正舒体" panose="02010601030101010101" pitchFamily="2" charset="-122"/>
                <a:cs typeface="Oswald Light"/>
                <a:sym typeface="+mn-ea"/>
              </a:rPr>
              <a:t>KEYWORD</a:t>
            </a:r>
            <a:endParaRPr lang="en-US" altLang="zh-CN" spc="42" noProof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>
                <a:solidFill>
                  <a:srgbClr val="36C0A6"/>
                </a:solidFill>
              </a:uFill>
              <a:latin typeface="Verdana" panose="020B0604030504040204" charset="0"/>
              <a:ea typeface="方正舒体" panose="02010601030101010101" pitchFamily="2" charset="-122"/>
              <a:cs typeface="Oswald Light"/>
              <a:sym typeface="+mn-ea"/>
            </a:endParaRPr>
          </a:p>
        </p:txBody>
      </p:sp>
      <p:cxnSp>
        <p:nvCxnSpPr>
          <p:cNvPr id="45" name="Straight Connector 141"/>
          <p:cNvCxnSpPr>
            <a:cxnSpLocks noChangeShapeType="1"/>
          </p:cNvCxnSpPr>
          <p:nvPr/>
        </p:nvCxnSpPr>
        <p:spPr bwMode="auto">
          <a:xfrm flipH="1">
            <a:off x="11406505" y="3735070"/>
            <a:ext cx="2244725" cy="0"/>
          </a:xfrm>
          <a:prstGeom prst="line">
            <a:avLst/>
          </a:prstGeom>
          <a:solidFill>
            <a:schemeClr val="tx1">
              <a:lumMod val="75000"/>
              <a:lumOff val="25000"/>
            </a:schemeClr>
          </a:solidFill>
          <a:ln w="19050" algn="ctr">
            <a:solidFill>
              <a:schemeClr val="bg1">
                <a:lumMod val="65000"/>
              </a:schemeClr>
            </a:solidFill>
            <a:miter lim="800000"/>
            <a:headEnd type="oval" w="med" len="med"/>
            <a:tailEnd type="oval" w="med" len="med"/>
          </a:ln>
        </p:spPr>
      </p:cxnSp>
      <p:sp>
        <p:nvSpPr>
          <p:cNvPr id="46" name="Shape 6922"/>
          <p:cNvSpPr/>
          <p:nvPr/>
        </p:nvSpPr>
        <p:spPr>
          <a:xfrm>
            <a:off x="6466840" y="1588135"/>
            <a:ext cx="2716530" cy="624840"/>
          </a:xfrm>
          <a:prstGeom prst="rect">
            <a:avLst/>
          </a:prstGeom>
          <a:ln w="12700">
            <a:round/>
          </a:ln>
        </p:spPr>
        <p:txBody>
          <a:bodyPr wrap="square" lIns="38100" tIns="38100" rIns="38100" bIns="38100">
            <a:spAutoFit/>
          </a:bodyPr>
          <a:lstStyle>
            <a:lvl1pPr>
              <a:buClr>
                <a:srgbClr val="B5B5B5"/>
              </a:buClr>
              <a:defRPr sz="1100">
                <a:solidFill>
                  <a:srgbClr val="B5B5B5"/>
                </a:solidFill>
                <a:uFill>
                  <a:solidFill>
                    <a:srgbClr val="B5B5B5"/>
                  </a:solidFill>
                </a:uFill>
              </a:defRPr>
            </a:lvl1pPr>
          </a:lstStyle>
          <a:p>
            <a:pPr lvl="0" algn="ctr"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endParaRPr kumimoji="0" lang="en-US" altLang="zh-CN" sz="10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47" name="Shape 6923"/>
          <p:cNvSpPr/>
          <p:nvPr/>
        </p:nvSpPr>
        <p:spPr>
          <a:xfrm>
            <a:off x="7016115" y="2227580"/>
            <a:ext cx="1593850" cy="352425"/>
          </a:xfrm>
          <a:prstGeom prst="rect">
            <a:avLst/>
          </a:prstGeom>
          <a:ln w="12700">
            <a:round/>
          </a:ln>
        </p:spPr>
        <p:txBody>
          <a:bodyPr wrap="square" lIns="38100" tIns="38100" rIns="38100" bIns="38100">
            <a:spAutoFit/>
          </a:bodyPr>
          <a:lstStyle>
            <a:lvl1pPr>
              <a:buClr>
                <a:srgbClr val="36C0A6"/>
              </a:buClr>
              <a:buFont typeface="ArialUnicodeMS"/>
              <a:defRPr b="1">
                <a:solidFill>
                  <a:srgbClr val="36C0A6"/>
                </a:solidFill>
                <a:uFill>
                  <a:solidFill>
                    <a:srgbClr val="36C0A6"/>
                  </a:solidFill>
                </a:uFill>
                <a:latin typeface="ArialUnicodeMS"/>
                <a:ea typeface="ArialUnicodeMS"/>
                <a:cs typeface="ArialUnicodeMS"/>
                <a:sym typeface="ArialUnicodeMS"/>
              </a:defRPr>
            </a:lvl1pPr>
          </a:lstStyle>
          <a:p>
            <a:pPr lvl="0" algn="ctr">
              <a:defRPr b="0">
                <a:solidFill>
                  <a:srgbClr val="000000"/>
                </a:solidFill>
                <a:uFillTx/>
              </a:defRPr>
            </a:pPr>
            <a:r>
              <a:rPr lang="en-US" altLang="zh-CN" spc="42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latin typeface="Verdana" panose="020B0604030504040204" charset="0"/>
                <a:ea typeface="方正舒体" panose="02010601030101010101" pitchFamily="2" charset="-122"/>
                <a:cs typeface="Oswald Light"/>
                <a:sym typeface="+mn-ea"/>
              </a:rPr>
              <a:t>KEYWORD</a:t>
            </a:r>
            <a:endParaRPr lang="en-US" altLang="zh-CN" spc="42" noProof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>
                <a:solidFill>
                  <a:srgbClr val="36C0A6"/>
                </a:solidFill>
              </a:uFill>
              <a:latin typeface="Verdana" panose="020B0604030504040204" charset="0"/>
              <a:ea typeface="方正舒体" panose="02010601030101010101" pitchFamily="2" charset="-122"/>
              <a:cs typeface="Oswald Light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36"/>
          <p:cNvSpPr txBox="1"/>
          <p:nvPr/>
        </p:nvSpPr>
        <p:spPr>
          <a:xfrm>
            <a:off x="4551045" y="4859020"/>
            <a:ext cx="795655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algn="ctr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3600" noProof="0" dirty="0">
                <a:ln>
                  <a:noFill/>
                </a:ln>
                <a:solidFill>
                  <a:srgbClr val="225E41"/>
                </a:solidFill>
                <a:uLnTx/>
                <a:uFillTx/>
                <a:latin typeface="Impact" panose="020B0806030902050204" charset="0"/>
                <a:ea typeface="方正舒体" panose="02010601030101010101" pitchFamily="2" charset="-122"/>
                <a:sym typeface="+mn-ea"/>
              </a:rPr>
              <a:t>04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4551045" y="3905250"/>
            <a:ext cx="79565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algn="ctr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3600" noProof="0" dirty="0">
                <a:ln>
                  <a:noFill/>
                </a:ln>
                <a:solidFill>
                  <a:srgbClr val="225E41"/>
                </a:solidFill>
                <a:uLnTx/>
                <a:uFillTx/>
                <a:latin typeface="Impact" panose="020B0806030902050204" charset="0"/>
                <a:ea typeface="方正舒体" panose="02010601030101010101" pitchFamily="2" charset="-122"/>
                <a:sym typeface="+mn-ea"/>
              </a:rPr>
              <a:t>03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4551045" y="1990090"/>
            <a:ext cx="795655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algn="ctr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3600" noProof="0" dirty="0">
                <a:ln>
                  <a:noFill/>
                </a:ln>
                <a:solidFill>
                  <a:srgbClr val="225E41"/>
                </a:solidFill>
                <a:uLnTx/>
                <a:uFillTx/>
                <a:latin typeface="Impact" panose="020B0806030902050204" charset="0"/>
                <a:ea typeface="方正舒体" panose="02010601030101010101" pitchFamily="2" charset="-122"/>
                <a:sym typeface="+mn-ea"/>
              </a:rPr>
              <a:t>01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4551045" y="3014980"/>
            <a:ext cx="795655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algn="ctr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3600" noProof="0" dirty="0">
                <a:ln>
                  <a:noFill/>
                </a:ln>
                <a:solidFill>
                  <a:srgbClr val="225E41"/>
                </a:solidFill>
                <a:uLnTx/>
                <a:uFillTx/>
                <a:latin typeface="Impact" panose="020B0806030902050204" charset="0"/>
                <a:ea typeface="方正舒体" panose="02010601030101010101" pitchFamily="2" charset="-122"/>
                <a:sym typeface="+mn-ea"/>
              </a:rPr>
              <a:t>02</a:t>
            </a:r>
          </a:p>
        </p:txBody>
      </p:sp>
      <p:pic>
        <p:nvPicPr>
          <p:cNvPr id="5" name="图片 4" descr="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21040" y="1969135"/>
            <a:ext cx="4850765" cy="5294630"/>
          </a:xfrm>
          <a:prstGeom prst="rect">
            <a:avLst/>
          </a:prstGeom>
        </p:spPr>
      </p:pic>
      <p:pic>
        <p:nvPicPr>
          <p:cNvPr id="6" name="图片 5" descr="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772160" y="2341245"/>
            <a:ext cx="3027045" cy="5294630"/>
          </a:xfrm>
          <a:prstGeom prst="rect">
            <a:avLst/>
          </a:prstGeom>
        </p:spPr>
      </p:pic>
      <p:pic>
        <p:nvPicPr>
          <p:cNvPr id="7" name="图片 6" descr="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4225" y="5037455"/>
            <a:ext cx="1879600" cy="222631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2254885" y="963930"/>
            <a:ext cx="1290320" cy="307657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7200">
                <a:solidFill>
                  <a:srgbClr val="225E41"/>
                </a:solidFill>
                <a:latin typeface="造字工房尚雅体演示版常规体" charset="-122"/>
                <a:ea typeface="造字工房尚雅体演示版常规体" charset="-122"/>
              </a:rPr>
              <a:t>目录</a:t>
            </a:r>
            <a:r>
              <a:rPr lang="zh-CN" altLang="en-US" sz="6600">
                <a:solidFill>
                  <a:srgbClr val="225E41"/>
                </a:solidFill>
                <a:latin typeface="经典中宋繁" panose="02010609000101010101" charset="-122"/>
                <a:ea typeface="经典中宋繁" panose="02010609000101010101" charset="-122"/>
              </a:rPr>
              <a:t> </a:t>
            </a:r>
          </a:p>
        </p:txBody>
      </p:sp>
      <p:sp>
        <p:nvSpPr>
          <p:cNvPr id="12" name="椭圆 11"/>
          <p:cNvSpPr/>
          <p:nvPr/>
        </p:nvSpPr>
        <p:spPr>
          <a:xfrm>
            <a:off x="3392805" y="1998980"/>
            <a:ext cx="152400" cy="152400"/>
          </a:xfrm>
          <a:prstGeom prst="ellipse">
            <a:avLst/>
          </a:prstGeom>
          <a:noFill/>
          <a:ln w="3175">
            <a:solidFill>
              <a:srgbClr val="225E41"/>
            </a:solidFill>
            <a:prstDash val="sysDot"/>
          </a:ln>
          <a:extLst>
            <a:ext uri="{909E8E84-426E-40DD-AFC4-6F175D3DCCD1}">
              <a14:hiddenFill xmlns:a14="http://schemas.microsoft.com/office/drawing/2010/main">
                <a:solidFill>
                  <a:srgbClr val="3F8A6A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2287270" y="2543175"/>
            <a:ext cx="152400" cy="152400"/>
          </a:xfrm>
          <a:prstGeom prst="ellipse">
            <a:avLst/>
          </a:prstGeom>
          <a:noFill/>
          <a:ln w="3175">
            <a:solidFill>
              <a:srgbClr val="225E41"/>
            </a:solidFill>
            <a:prstDash val="sysDot"/>
          </a:ln>
          <a:extLst>
            <a:ext uri="{909E8E84-426E-40DD-AFC4-6F175D3DCCD1}">
              <a14:hiddenFill xmlns:a14="http://schemas.microsoft.com/office/drawing/2010/main">
                <a:solidFill>
                  <a:srgbClr val="3F8A6A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3060065" y="685800"/>
            <a:ext cx="91440" cy="91440"/>
          </a:xfrm>
          <a:prstGeom prst="ellipse">
            <a:avLst/>
          </a:prstGeom>
          <a:noFill/>
          <a:ln w="3175">
            <a:solidFill>
              <a:srgbClr val="225E41"/>
            </a:solidFill>
            <a:prstDash val="sysDot"/>
          </a:ln>
          <a:extLst>
            <a:ext uri="{909E8E84-426E-40DD-AFC4-6F175D3DCCD1}">
              <a14:hiddenFill xmlns:a14="http://schemas.microsoft.com/office/drawing/2010/main">
                <a:solidFill>
                  <a:srgbClr val="3F8A6A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" name="直接连接符 1"/>
          <p:cNvCxnSpPr/>
          <p:nvPr/>
        </p:nvCxnSpPr>
        <p:spPr>
          <a:xfrm flipH="1">
            <a:off x="1916430" y="2563495"/>
            <a:ext cx="880745" cy="477520"/>
          </a:xfrm>
          <a:prstGeom prst="line">
            <a:avLst/>
          </a:prstGeom>
          <a:ln w="3175">
            <a:solidFill>
              <a:srgbClr val="225E4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/>
        </p:nvCxnSpPr>
        <p:spPr>
          <a:xfrm flipH="1">
            <a:off x="2494280" y="777240"/>
            <a:ext cx="898525" cy="487680"/>
          </a:xfrm>
          <a:prstGeom prst="line">
            <a:avLst/>
          </a:prstGeom>
          <a:ln w="3175">
            <a:solidFill>
              <a:srgbClr val="225E4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 flipH="1">
            <a:off x="2901950" y="504190"/>
            <a:ext cx="846455" cy="459740"/>
          </a:xfrm>
          <a:prstGeom prst="line">
            <a:avLst/>
          </a:prstGeom>
          <a:ln w="3175">
            <a:solidFill>
              <a:srgbClr val="225E4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文本框 37"/>
          <p:cNvSpPr txBox="1"/>
          <p:nvPr/>
        </p:nvSpPr>
        <p:spPr>
          <a:xfrm>
            <a:off x="5401945" y="1859915"/>
            <a:ext cx="3221990" cy="713740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l" defTabSz="914400" rtl="0" eaLnBrk="1" fontAlgn="t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400" kern="0" noProof="0" dirty="0">
                <a:ln>
                  <a:noFill/>
                </a:ln>
                <a:solidFill>
                  <a:srgbClr val="225E41"/>
                </a:solidFill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在此输入您的标题</a:t>
            </a:r>
            <a:endParaRPr kumimoji="0" lang="zh-CN" altLang="en-US" sz="2400" i="0" u="none" strike="noStrike" kern="0" cap="none" spc="0" normalizeH="0" baseline="0" noProof="0" dirty="0">
              <a:ln>
                <a:noFill/>
              </a:ln>
              <a:solidFill>
                <a:srgbClr val="225E4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5401945" y="2895600"/>
            <a:ext cx="3221990" cy="713740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l" defTabSz="914400" rtl="0" eaLnBrk="1" fontAlgn="t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400" kern="0" noProof="0" dirty="0">
                <a:ln>
                  <a:noFill/>
                </a:ln>
                <a:solidFill>
                  <a:srgbClr val="225E41"/>
                </a:solidFill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在此输入您的标题</a:t>
            </a:r>
            <a:endParaRPr kumimoji="0" lang="zh-CN" altLang="en-US" sz="2400" i="0" u="none" strike="noStrike" kern="0" cap="none" spc="0" normalizeH="0" baseline="0" noProof="0" dirty="0">
              <a:ln>
                <a:noFill/>
              </a:ln>
              <a:solidFill>
                <a:srgbClr val="225E4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5401945" y="3827780"/>
            <a:ext cx="3221990" cy="713740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l" defTabSz="914400" rtl="0" eaLnBrk="1" fontAlgn="t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400" kern="0" noProof="0" dirty="0">
                <a:ln>
                  <a:noFill/>
                </a:ln>
                <a:solidFill>
                  <a:srgbClr val="225E41"/>
                </a:solidFill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在此输入您的标题</a:t>
            </a:r>
            <a:endParaRPr kumimoji="0" lang="zh-CN" altLang="en-US" sz="2400" i="0" u="none" strike="noStrike" kern="0" cap="none" spc="0" normalizeH="0" baseline="0" noProof="0" dirty="0">
              <a:ln>
                <a:noFill/>
              </a:ln>
              <a:solidFill>
                <a:srgbClr val="225E4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5401945" y="4756150"/>
            <a:ext cx="3221990" cy="713740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l" defTabSz="914400" rtl="0" eaLnBrk="1" fontAlgn="t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400" kern="0" noProof="0" dirty="0">
                <a:ln>
                  <a:noFill/>
                </a:ln>
                <a:solidFill>
                  <a:srgbClr val="225E41"/>
                </a:solidFill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在此输入您的标题</a:t>
            </a:r>
            <a:endParaRPr kumimoji="0" lang="zh-CN" altLang="en-US" sz="2400" i="0" u="none" strike="noStrike" kern="0" cap="none" spc="0" normalizeH="0" baseline="0" noProof="0" dirty="0">
              <a:ln>
                <a:noFill/>
              </a:ln>
              <a:solidFill>
                <a:srgbClr val="225E4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5384800" y="2277745"/>
            <a:ext cx="4138930" cy="396240"/>
          </a:xfrm>
          <a:prstGeom prst="rect">
            <a:avLst/>
          </a:prstGeom>
          <a:noFill/>
        </p:spPr>
        <p:txBody>
          <a:bodyPr anchor="ctr"/>
          <a:lstStyle/>
          <a:p>
            <a:pPr algn="l"/>
            <a:r>
              <a:rPr lang="en-US" altLang="zh-CN" sz="140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uLnTx/>
                <a:uFillTx/>
                <a:ea typeface="方正舒体" panose="02010601030101010101" pitchFamily="2" charset="-122"/>
                <a:sym typeface="+mn-ea"/>
              </a:rPr>
              <a:t>ADD YOUR TEXT HERE  ADD YOUR TEXT HERE</a:t>
            </a:r>
            <a:endParaRPr kumimoji="0" lang="en-US" altLang="zh-CN" sz="140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ea typeface="方正舒体" panose="02010601030101010101" pitchFamily="2" charset="-122"/>
              <a:sym typeface="+mn-ea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5384800" y="3313430"/>
            <a:ext cx="4138930" cy="396240"/>
          </a:xfrm>
          <a:prstGeom prst="rect">
            <a:avLst/>
          </a:prstGeom>
          <a:noFill/>
        </p:spPr>
        <p:txBody>
          <a:bodyPr anchor="ctr"/>
          <a:lstStyle/>
          <a:p>
            <a:pPr algn="l"/>
            <a:r>
              <a:rPr lang="en-US" altLang="zh-CN" sz="140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uLnTx/>
                <a:uFillTx/>
                <a:ea typeface="方正舒体" panose="02010601030101010101" pitchFamily="2" charset="-122"/>
                <a:sym typeface="+mn-ea"/>
              </a:rPr>
              <a:t>ADD YOUR TEXT HERE  ADD YOUR TEXT HERE</a:t>
            </a:r>
            <a:endParaRPr kumimoji="0" lang="en-US" altLang="zh-CN" sz="140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ea typeface="方正舒体" panose="02010601030101010101" pitchFamily="2" charset="-122"/>
              <a:sym typeface="+mn-ea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5384800" y="4245610"/>
            <a:ext cx="4138930" cy="396240"/>
          </a:xfrm>
          <a:prstGeom prst="rect">
            <a:avLst/>
          </a:prstGeom>
          <a:noFill/>
        </p:spPr>
        <p:txBody>
          <a:bodyPr anchor="ctr"/>
          <a:lstStyle/>
          <a:p>
            <a:pPr algn="l"/>
            <a:r>
              <a:rPr lang="en-US" altLang="zh-CN" sz="140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uLnTx/>
                <a:uFillTx/>
                <a:ea typeface="方正舒体" panose="02010601030101010101" pitchFamily="2" charset="-122"/>
                <a:sym typeface="+mn-ea"/>
              </a:rPr>
              <a:t>ADD YOUR TEXT HERE  ADD YOUR TEXT HERE</a:t>
            </a:r>
            <a:endParaRPr kumimoji="0" lang="en-US" altLang="zh-CN" sz="140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ea typeface="方正舒体" panose="02010601030101010101" pitchFamily="2" charset="-122"/>
              <a:sym typeface="+mn-ea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5384800" y="5173980"/>
            <a:ext cx="4138930" cy="396240"/>
          </a:xfrm>
          <a:prstGeom prst="rect">
            <a:avLst/>
          </a:prstGeom>
          <a:noFill/>
        </p:spPr>
        <p:txBody>
          <a:bodyPr anchor="ctr"/>
          <a:lstStyle/>
          <a:p>
            <a:pPr algn="l"/>
            <a:r>
              <a:rPr lang="en-US" altLang="zh-CN" sz="140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uLnTx/>
                <a:uFillTx/>
                <a:ea typeface="方正舒体" panose="02010601030101010101" pitchFamily="2" charset="-122"/>
                <a:sym typeface="+mn-ea"/>
              </a:rPr>
              <a:t>ADD YOUR TEXT HERE  ADD YOUR TEXT HERE</a:t>
            </a:r>
            <a:endParaRPr kumimoji="0" lang="en-US" altLang="zh-CN" sz="140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ea typeface="方正舒体" panose="02010601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上箭头 1"/>
          <p:cNvSpPr/>
          <p:nvPr/>
        </p:nvSpPr>
        <p:spPr>
          <a:xfrm>
            <a:off x="6023610" y="1926590"/>
            <a:ext cx="283845" cy="5067300"/>
          </a:xfrm>
          <a:prstGeom prst="upArrow">
            <a:avLst/>
          </a:prstGeom>
          <a:solidFill>
            <a:srgbClr val="225E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7002145" y="2430318"/>
            <a:ext cx="2033270" cy="3378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1600" b="1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uLnTx/>
                <a:uFillTx/>
                <a:ea typeface="方正舒体" panose="02010601030101010101" pitchFamily="2" charset="-122"/>
                <a:sym typeface="+mn-ea"/>
              </a:rPr>
              <a:t>ADD YOUR TEXT HERE</a:t>
            </a:r>
            <a:endParaRPr lang="en-US" altLang="zh-CN" sz="1600" b="1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uLnTx/>
              <a:uFillTx/>
              <a:latin typeface="微软雅黑" panose="020B0503020204020204" charset="-122"/>
              <a:ea typeface="方正舒体" panose="02010601030101010101" pitchFamily="2" charset="-122"/>
              <a:sym typeface="+mn-ea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7002145" y="2679065"/>
            <a:ext cx="4539615" cy="708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l" fontAlgn="auto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endParaRPr lang="en-US" altLang="zh-CN" sz="900" kern="0" noProof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002145" y="4291503"/>
            <a:ext cx="2033270" cy="3378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1600" b="1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uLnTx/>
                <a:uFillTx/>
                <a:ea typeface="方正舒体" panose="02010601030101010101" pitchFamily="2" charset="-122"/>
                <a:sym typeface="+mn-ea"/>
              </a:rPr>
              <a:t>ADD YOUR TEXT HERE</a:t>
            </a:r>
            <a:endParaRPr lang="en-US" altLang="zh-CN" sz="1600" b="1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uLnTx/>
              <a:uFillTx/>
              <a:latin typeface="微软雅黑" panose="020B0503020204020204" charset="-122"/>
              <a:ea typeface="方正舒体" panose="0201060103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002145" y="4540250"/>
            <a:ext cx="4539615" cy="708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l" fontAlgn="auto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endParaRPr lang="en-US" altLang="zh-CN" sz="900" kern="0" noProof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239770" y="2439843"/>
            <a:ext cx="2033270" cy="3378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1600" b="1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uLnTx/>
                <a:uFillTx/>
                <a:ea typeface="方正舒体" panose="02010601030101010101" pitchFamily="2" charset="-122"/>
                <a:sym typeface="+mn-ea"/>
              </a:rPr>
              <a:t>ADD YOUR TEXT HERE</a:t>
            </a:r>
            <a:endParaRPr lang="en-US" altLang="zh-CN" sz="1600" b="1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uLnTx/>
              <a:uFillTx/>
              <a:latin typeface="微软雅黑" panose="020B0503020204020204" charset="-122"/>
              <a:ea typeface="方正舒体" panose="02010601030101010101" pitchFamily="2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33425" y="2679065"/>
            <a:ext cx="4539615" cy="708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r" fontAlgn="auto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endParaRPr lang="en-US" altLang="zh-CN" sz="900" kern="0" noProof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239770" y="4301028"/>
            <a:ext cx="2033270" cy="3378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1600" b="1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uLnTx/>
                <a:uFillTx/>
                <a:ea typeface="方正舒体" panose="02010601030101010101" pitchFamily="2" charset="-122"/>
                <a:sym typeface="+mn-ea"/>
              </a:rPr>
              <a:t>ADD YOUR TEXT HERE</a:t>
            </a:r>
            <a:endParaRPr lang="en-US" altLang="zh-CN" sz="1600" b="1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uLnTx/>
              <a:uFillTx/>
              <a:latin typeface="微软雅黑" panose="020B0503020204020204" charset="-122"/>
              <a:ea typeface="方正舒体" panose="02010601030101010101" pitchFamily="2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33425" y="4549775"/>
            <a:ext cx="4539615" cy="708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r" fontAlgn="auto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endParaRPr lang="en-US" altLang="zh-CN" sz="900" kern="0" noProof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5377815" y="2430145"/>
            <a:ext cx="479425" cy="479425"/>
            <a:chOff x="16833" y="6605"/>
            <a:chExt cx="3352" cy="3352"/>
          </a:xfrm>
        </p:grpSpPr>
        <p:sp>
          <p:nvSpPr>
            <p:cNvPr id="219161" name="AutoShape 9"/>
            <p:cNvSpPr/>
            <p:nvPr/>
          </p:nvSpPr>
          <p:spPr>
            <a:xfrm>
              <a:off x="16833" y="6605"/>
              <a:ext cx="3353" cy="3353"/>
            </a:xfrm>
            <a:custGeom>
              <a:avLst/>
              <a:gdLst/>
              <a:ahLst/>
              <a:cxnLst>
                <a:cxn ang="0">
                  <a:pos x="78" y="13"/>
                </a:cxn>
                <a:cxn ang="0">
                  <a:pos x="78" y="78"/>
                </a:cxn>
                <a:cxn ang="0">
                  <a:pos x="13" y="78"/>
                </a:cxn>
                <a:cxn ang="0">
                  <a:pos x="13" y="13"/>
                </a:cxn>
                <a:cxn ang="0">
                  <a:pos x="78" y="13"/>
                </a:cxn>
                <a:cxn ang="0">
                  <a:pos x="78" y="13"/>
                </a:cxn>
              </a:cxnLst>
              <a:rect l="0" t="0" r="0" b="0"/>
              <a:pathLst>
                <a:path w="19679" h="19679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  <a:moveTo>
                    <a:pt x="16796" y="2882"/>
                  </a:moveTo>
                </a:path>
              </a:pathLst>
            </a:custGeom>
            <a:solidFill>
              <a:srgbClr val="3F8A6A"/>
            </a:solidFill>
            <a:ln w="1270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9169" name="AutoShape 19"/>
            <p:cNvSpPr/>
            <p:nvPr/>
          </p:nvSpPr>
          <p:spPr>
            <a:xfrm>
              <a:off x="17908" y="7873"/>
              <a:ext cx="1220" cy="835"/>
            </a:xfrm>
            <a:custGeom>
              <a:avLst/>
              <a:gdLst/>
              <a:ahLst/>
              <a:cxnLst>
                <a:cxn ang="0">
                  <a:pos x="9" y="2"/>
                </a:cxn>
                <a:cxn ang="0">
                  <a:pos x="10" y="2"/>
                </a:cxn>
                <a:cxn ang="0">
                  <a:pos x="7" y="0"/>
                </a:cxn>
                <a:cxn ang="0">
                  <a:pos x="5" y="1"/>
                </a:cxn>
                <a:cxn ang="0">
                  <a:pos x="3" y="0"/>
                </a:cxn>
                <a:cxn ang="0">
                  <a:pos x="1" y="2"/>
                </a:cxn>
                <a:cxn ang="0">
                  <a:pos x="1" y="2"/>
                </a:cxn>
                <a:cxn ang="0">
                  <a:pos x="0" y="4"/>
                </a:cxn>
                <a:cxn ang="0">
                  <a:pos x="2" y="5"/>
                </a:cxn>
                <a:cxn ang="0">
                  <a:pos x="9" y="5"/>
                </a:cxn>
                <a:cxn ang="0">
                  <a:pos x="11" y="4"/>
                </a:cxn>
                <a:cxn ang="0">
                  <a:pos x="9" y="2"/>
                </a:cxn>
                <a:cxn ang="0">
                  <a:pos x="8" y="5"/>
                </a:cxn>
                <a:cxn ang="0">
                  <a:pos x="6" y="5"/>
                </a:cxn>
                <a:cxn ang="0">
                  <a:pos x="7" y="4"/>
                </a:cxn>
                <a:cxn ang="0">
                  <a:pos x="7" y="4"/>
                </a:cxn>
                <a:cxn ang="0">
                  <a:pos x="6" y="4"/>
                </a:cxn>
                <a:cxn ang="0">
                  <a:pos x="6" y="3"/>
                </a:cxn>
                <a:cxn ang="0">
                  <a:pos x="6" y="2"/>
                </a:cxn>
                <a:cxn ang="0">
                  <a:pos x="6" y="2"/>
                </a:cxn>
                <a:cxn ang="0">
                  <a:pos x="4" y="2"/>
                </a:cxn>
                <a:cxn ang="0">
                  <a:pos x="4" y="2"/>
                </a:cxn>
                <a:cxn ang="0">
                  <a:pos x="4" y="3"/>
                </a:cxn>
                <a:cxn ang="0">
                  <a:pos x="4" y="4"/>
                </a:cxn>
                <a:cxn ang="0">
                  <a:pos x="4" y="4"/>
                </a:cxn>
                <a:cxn ang="0">
                  <a:pos x="4" y="4"/>
                </a:cxn>
                <a:cxn ang="0">
                  <a:pos x="5" y="5"/>
                </a:cxn>
                <a:cxn ang="0">
                  <a:pos x="3" y="5"/>
                </a:cxn>
                <a:cxn ang="0">
                  <a:pos x="1" y="4"/>
                </a:cxn>
                <a:cxn ang="0">
                  <a:pos x="2" y="2"/>
                </a:cxn>
                <a:cxn ang="0">
                  <a:pos x="2" y="2"/>
                </a:cxn>
                <a:cxn ang="0">
                  <a:pos x="4" y="1"/>
                </a:cxn>
                <a:cxn ang="0">
                  <a:pos x="5" y="1"/>
                </a:cxn>
                <a:cxn ang="0">
                  <a:pos x="7" y="1"/>
                </a:cxn>
                <a:cxn ang="0">
                  <a:pos x="9" y="2"/>
                </a:cxn>
                <a:cxn ang="0">
                  <a:pos x="9" y="2"/>
                </a:cxn>
                <a:cxn ang="0">
                  <a:pos x="10" y="4"/>
                </a:cxn>
                <a:cxn ang="0">
                  <a:pos x="8" y="5"/>
                </a:cxn>
                <a:cxn ang="0">
                  <a:pos x="8" y="5"/>
                </a:cxn>
              </a:cxnLst>
              <a:rect l="0" t="0" r="0" b="0"/>
              <a:pathLst>
                <a:path w="21600" h="21600">
                  <a:moveTo>
                    <a:pt x="18573" y="9488"/>
                  </a:moveTo>
                  <a:cubicBezTo>
                    <a:pt x="18711" y="8882"/>
                    <a:pt x="18848" y="8075"/>
                    <a:pt x="18848" y="7469"/>
                  </a:cubicBezTo>
                  <a:cubicBezTo>
                    <a:pt x="18848" y="3432"/>
                    <a:pt x="16510" y="0"/>
                    <a:pt x="13758" y="0"/>
                  </a:cubicBezTo>
                  <a:cubicBezTo>
                    <a:pt x="10456" y="0"/>
                    <a:pt x="10043" y="3634"/>
                    <a:pt x="10043" y="3634"/>
                  </a:cubicBezTo>
                  <a:cubicBezTo>
                    <a:pt x="10043" y="3634"/>
                    <a:pt x="8668" y="1211"/>
                    <a:pt x="6329" y="1615"/>
                  </a:cubicBezTo>
                  <a:cubicBezTo>
                    <a:pt x="4127" y="2221"/>
                    <a:pt x="2752" y="5047"/>
                    <a:pt x="2752" y="8075"/>
                  </a:cubicBezTo>
                  <a:cubicBezTo>
                    <a:pt x="2752" y="8478"/>
                    <a:pt x="2752" y="9084"/>
                    <a:pt x="2889" y="9488"/>
                  </a:cubicBezTo>
                  <a:cubicBezTo>
                    <a:pt x="1238" y="10295"/>
                    <a:pt x="0" y="12718"/>
                    <a:pt x="0" y="15342"/>
                  </a:cubicBezTo>
                  <a:cubicBezTo>
                    <a:pt x="0" y="18774"/>
                    <a:pt x="1926" y="21600"/>
                    <a:pt x="4265" y="21600"/>
                  </a:cubicBezTo>
                  <a:cubicBezTo>
                    <a:pt x="17335" y="21600"/>
                    <a:pt x="17335" y="21600"/>
                    <a:pt x="17335" y="21600"/>
                  </a:cubicBezTo>
                  <a:cubicBezTo>
                    <a:pt x="19674" y="21600"/>
                    <a:pt x="21600" y="18774"/>
                    <a:pt x="21600" y="15342"/>
                  </a:cubicBezTo>
                  <a:cubicBezTo>
                    <a:pt x="21600" y="12516"/>
                    <a:pt x="20362" y="10295"/>
                    <a:pt x="18573" y="9488"/>
                  </a:cubicBezTo>
                  <a:close/>
                  <a:moveTo>
                    <a:pt x="16510" y="20389"/>
                  </a:moveTo>
                  <a:cubicBezTo>
                    <a:pt x="10869" y="20389"/>
                    <a:pt x="10869" y="20389"/>
                    <a:pt x="10869" y="20389"/>
                  </a:cubicBezTo>
                  <a:cubicBezTo>
                    <a:pt x="11282" y="19581"/>
                    <a:pt x="14308" y="15342"/>
                    <a:pt x="14308" y="15342"/>
                  </a:cubicBezTo>
                  <a:cubicBezTo>
                    <a:pt x="14308" y="15342"/>
                    <a:pt x="14721" y="14736"/>
                    <a:pt x="14171" y="14736"/>
                  </a:cubicBezTo>
                  <a:cubicBezTo>
                    <a:pt x="13620" y="14736"/>
                    <a:pt x="12657" y="14736"/>
                    <a:pt x="12657" y="14736"/>
                  </a:cubicBezTo>
                  <a:cubicBezTo>
                    <a:pt x="12657" y="14736"/>
                    <a:pt x="12657" y="14333"/>
                    <a:pt x="12657" y="13727"/>
                  </a:cubicBezTo>
                  <a:cubicBezTo>
                    <a:pt x="12657" y="12112"/>
                    <a:pt x="12657" y="8882"/>
                    <a:pt x="12657" y="7469"/>
                  </a:cubicBezTo>
                  <a:cubicBezTo>
                    <a:pt x="12657" y="7469"/>
                    <a:pt x="12657" y="7267"/>
                    <a:pt x="12382" y="7267"/>
                  </a:cubicBezTo>
                  <a:cubicBezTo>
                    <a:pt x="12107" y="7267"/>
                    <a:pt x="9218" y="7267"/>
                    <a:pt x="8805" y="7267"/>
                  </a:cubicBezTo>
                  <a:cubicBezTo>
                    <a:pt x="8530" y="7267"/>
                    <a:pt x="8530" y="7671"/>
                    <a:pt x="8530" y="7671"/>
                  </a:cubicBezTo>
                  <a:cubicBezTo>
                    <a:pt x="8530" y="8882"/>
                    <a:pt x="8530" y="12112"/>
                    <a:pt x="8530" y="13727"/>
                  </a:cubicBezTo>
                  <a:cubicBezTo>
                    <a:pt x="8530" y="14333"/>
                    <a:pt x="8530" y="14736"/>
                    <a:pt x="8530" y="14736"/>
                  </a:cubicBezTo>
                  <a:cubicBezTo>
                    <a:pt x="8530" y="14736"/>
                    <a:pt x="7429" y="14736"/>
                    <a:pt x="7017" y="14736"/>
                  </a:cubicBezTo>
                  <a:cubicBezTo>
                    <a:pt x="6604" y="14736"/>
                    <a:pt x="7017" y="15342"/>
                    <a:pt x="7017" y="15342"/>
                  </a:cubicBezTo>
                  <a:cubicBezTo>
                    <a:pt x="10456" y="20389"/>
                    <a:pt x="10456" y="20389"/>
                    <a:pt x="10456" y="20389"/>
                  </a:cubicBezTo>
                  <a:cubicBezTo>
                    <a:pt x="5228" y="20389"/>
                    <a:pt x="5228" y="20389"/>
                    <a:pt x="5228" y="20389"/>
                  </a:cubicBezTo>
                  <a:cubicBezTo>
                    <a:pt x="3164" y="20389"/>
                    <a:pt x="1513" y="17966"/>
                    <a:pt x="1513" y="15140"/>
                  </a:cubicBezTo>
                  <a:cubicBezTo>
                    <a:pt x="1513" y="12718"/>
                    <a:pt x="2614" y="10901"/>
                    <a:pt x="3990" y="10093"/>
                  </a:cubicBezTo>
                  <a:cubicBezTo>
                    <a:pt x="3852" y="9690"/>
                    <a:pt x="3852" y="9286"/>
                    <a:pt x="3852" y="8882"/>
                  </a:cubicBezTo>
                  <a:cubicBezTo>
                    <a:pt x="3852" y="6460"/>
                    <a:pt x="5090" y="4037"/>
                    <a:pt x="7017" y="3432"/>
                  </a:cubicBezTo>
                  <a:cubicBezTo>
                    <a:pt x="9080" y="3230"/>
                    <a:pt x="10318" y="6056"/>
                    <a:pt x="10318" y="6056"/>
                  </a:cubicBezTo>
                  <a:cubicBezTo>
                    <a:pt x="10318" y="6056"/>
                    <a:pt x="10594" y="2221"/>
                    <a:pt x="13483" y="2221"/>
                  </a:cubicBezTo>
                  <a:cubicBezTo>
                    <a:pt x="15822" y="2221"/>
                    <a:pt x="17610" y="5047"/>
                    <a:pt x="17610" y="8478"/>
                  </a:cubicBezTo>
                  <a:cubicBezTo>
                    <a:pt x="17610" y="9084"/>
                    <a:pt x="17610" y="9690"/>
                    <a:pt x="17473" y="10093"/>
                  </a:cubicBezTo>
                  <a:cubicBezTo>
                    <a:pt x="18986" y="10699"/>
                    <a:pt x="20224" y="12718"/>
                    <a:pt x="20224" y="15140"/>
                  </a:cubicBezTo>
                  <a:cubicBezTo>
                    <a:pt x="20224" y="17966"/>
                    <a:pt x="18573" y="20389"/>
                    <a:pt x="16510" y="20389"/>
                  </a:cubicBezTo>
                  <a:close/>
                  <a:moveTo>
                    <a:pt x="16510" y="20389"/>
                  </a:moveTo>
                </a:path>
              </a:pathLst>
            </a:custGeom>
            <a:solidFill>
              <a:srgbClr val="FFFFFF">
                <a:alpha val="100000"/>
              </a:srgbClr>
            </a:solidFill>
            <a:ln w="1270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6409690" y="2430145"/>
            <a:ext cx="502920" cy="503555"/>
            <a:chOff x="9783" y="4485"/>
            <a:chExt cx="3354" cy="3356"/>
          </a:xfrm>
        </p:grpSpPr>
        <p:sp>
          <p:nvSpPr>
            <p:cNvPr id="219163" name="AutoShape 11"/>
            <p:cNvSpPr/>
            <p:nvPr/>
          </p:nvSpPr>
          <p:spPr>
            <a:xfrm>
              <a:off x="9783" y="4485"/>
              <a:ext cx="3355" cy="3356"/>
            </a:xfrm>
            <a:custGeom>
              <a:avLst/>
              <a:gdLst/>
              <a:ahLst/>
              <a:cxnLst>
                <a:cxn ang="0">
                  <a:pos x="78" y="13"/>
                </a:cxn>
                <a:cxn ang="0">
                  <a:pos x="78" y="78"/>
                </a:cxn>
                <a:cxn ang="0">
                  <a:pos x="13" y="78"/>
                </a:cxn>
                <a:cxn ang="0">
                  <a:pos x="13" y="13"/>
                </a:cxn>
                <a:cxn ang="0">
                  <a:pos x="78" y="13"/>
                </a:cxn>
                <a:cxn ang="0">
                  <a:pos x="78" y="13"/>
                </a:cxn>
              </a:cxnLst>
              <a:rect l="0" t="0" r="0" b="0"/>
              <a:pathLst>
                <a:path w="19679" h="19679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  <a:moveTo>
                    <a:pt x="16796" y="2882"/>
                  </a:moveTo>
                </a:path>
              </a:pathLst>
            </a:custGeom>
            <a:solidFill>
              <a:srgbClr val="3F8A6A"/>
            </a:solidFill>
            <a:ln w="12700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9166" name="AutoShape 14"/>
            <p:cNvSpPr/>
            <p:nvPr/>
          </p:nvSpPr>
          <p:spPr>
            <a:xfrm>
              <a:off x="10983" y="5673"/>
              <a:ext cx="1060" cy="1048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8" y="4"/>
                </a:cxn>
                <a:cxn ang="0">
                  <a:pos x="6" y="2"/>
                </a:cxn>
                <a:cxn ang="0">
                  <a:pos x="6" y="1"/>
                </a:cxn>
                <a:cxn ang="0">
                  <a:pos x="6" y="2"/>
                </a:cxn>
                <a:cxn ang="0">
                  <a:pos x="3" y="5"/>
                </a:cxn>
                <a:cxn ang="0">
                  <a:pos x="3" y="6"/>
                </a:cxn>
                <a:cxn ang="0">
                  <a:pos x="3" y="6"/>
                </a:cxn>
                <a:cxn ang="0">
                  <a:pos x="3" y="7"/>
                </a:cxn>
                <a:cxn ang="0">
                  <a:pos x="2" y="7"/>
                </a:cxn>
                <a:cxn ang="0">
                  <a:pos x="2" y="6"/>
                </a:cxn>
                <a:cxn ang="0">
                  <a:pos x="1" y="6"/>
                </a:cxn>
                <a:cxn ang="0">
                  <a:pos x="1" y="5"/>
                </a:cxn>
                <a:cxn ang="0">
                  <a:pos x="1" y="4"/>
                </a:cxn>
                <a:cxn ang="0">
                  <a:pos x="1" y="4"/>
                </a:cxn>
                <a:cxn ang="0">
                  <a:pos x="1" y="3"/>
                </a:cxn>
                <a:cxn ang="0">
                  <a:pos x="3" y="1"/>
                </a:cxn>
                <a:cxn ang="0">
                  <a:pos x="2" y="1"/>
                </a:cxn>
                <a:cxn ang="0">
                  <a:pos x="2" y="2"/>
                </a:cxn>
                <a:cxn ang="0">
                  <a:pos x="2" y="2"/>
                </a:cxn>
                <a:cxn ang="0">
                  <a:pos x="2" y="2"/>
                </a:cxn>
                <a:cxn ang="0">
                  <a:pos x="3" y="2"/>
                </a:cxn>
                <a:cxn ang="0">
                  <a:pos x="3" y="2"/>
                </a:cxn>
                <a:cxn ang="0">
                  <a:pos x="3" y="2"/>
                </a:cxn>
                <a:cxn ang="0">
                  <a:pos x="3" y="3"/>
                </a:cxn>
                <a:cxn ang="0">
                  <a:pos x="2" y="3"/>
                </a:cxn>
                <a:cxn ang="0">
                  <a:pos x="2" y="3"/>
                </a:cxn>
                <a:cxn ang="0">
                  <a:pos x="1" y="3"/>
                </a:cxn>
                <a:cxn ang="0">
                  <a:pos x="1" y="4"/>
                </a:cxn>
                <a:cxn ang="0">
                  <a:pos x="1" y="4"/>
                </a:cxn>
                <a:cxn ang="0">
                  <a:pos x="2" y="4"/>
                </a:cxn>
                <a:cxn ang="0">
                  <a:pos x="3" y="4"/>
                </a:cxn>
                <a:cxn ang="0">
                  <a:pos x="3" y="5"/>
                </a:cxn>
                <a:cxn ang="0">
                  <a:pos x="4" y="1"/>
                </a:cxn>
                <a:cxn ang="0">
                  <a:pos x="3" y="1"/>
                </a:cxn>
                <a:cxn ang="0">
                  <a:pos x="4" y="1"/>
                </a:cxn>
                <a:cxn ang="0">
                  <a:pos x="7" y="4"/>
                </a:cxn>
                <a:cxn ang="0">
                  <a:pos x="6" y="7"/>
                </a:cxn>
                <a:cxn ang="0">
                  <a:pos x="6" y="6"/>
                </a:cxn>
                <a:cxn ang="0">
                  <a:pos x="6" y="5"/>
                </a:cxn>
                <a:cxn ang="0">
                  <a:pos x="5" y="5"/>
                </a:cxn>
                <a:cxn ang="0">
                  <a:pos x="7" y="4"/>
                </a:cxn>
                <a:cxn ang="0">
                  <a:pos x="7" y="3"/>
                </a:cxn>
                <a:cxn ang="0">
                  <a:pos x="6" y="3"/>
                </a:cxn>
                <a:cxn ang="0">
                  <a:pos x="6" y="4"/>
                </a:cxn>
                <a:cxn ang="0">
                  <a:pos x="5" y="3"/>
                </a:cxn>
                <a:cxn ang="0">
                  <a:pos x="5" y="3"/>
                </a:cxn>
                <a:cxn ang="0">
                  <a:pos x="5" y="2"/>
                </a:cxn>
                <a:cxn ang="0">
                  <a:pos x="6" y="2"/>
                </a:cxn>
                <a:cxn ang="0">
                  <a:pos x="7" y="2"/>
                </a:cxn>
                <a:cxn ang="0">
                  <a:pos x="7" y="2"/>
                </a:cxn>
                <a:cxn ang="0">
                  <a:pos x="8" y="4"/>
                </a:cxn>
                <a:cxn ang="0">
                  <a:pos x="7" y="4"/>
                </a:cxn>
              </a:cxnLst>
              <a:rect l="0" t="0" r="0" b="0"/>
              <a:pathLst>
                <a:path w="21600" h="21600">
                  <a:moveTo>
                    <a:pt x="10800" y="0"/>
                  </a:moveTo>
                  <a:cubicBezTo>
                    <a:pt x="4860" y="0"/>
                    <a:pt x="0" y="4860"/>
                    <a:pt x="0" y="10800"/>
                  </a:cubicBezTo>
                  <a:cubicBezTo>
                    <a:pt x="0" y="16740"/>
                    <a:pt x="4860" y="21600"/>
                    <a:pt x="10800" y="21600"/>
                  </a:cubicBezTo>
                  <a:cubicBezTo>
                    <a:pt x="16740" y="21600"/>
                    <a:pt x="21600" y="16740"/>
                    <a:pt x="21600" y="10800"/>
                  </a:cubicBezTo>
                  <a:cubicBezTo>
                    <a:pt x="21600" y="4860"/>
                    <a:pt x="16740" y="0"/>
                    <a:pt x="10800" y="0"/>
                  </a:cubicBezTo>
                  <a:close/>
                  <a:moveTo>
                    <a:pt x="14940" y="4320"/>
                  </a:moveTo>
                  <a:cubicBezTo>
                    <a:pt x="15660" y="3780"/>
                    <a:pt x="15660" y="3780"/>
                    <a:pt x="15660" y="3780"/>
                  </a:cubicBezTo>
                  <a:cubicBezTo>
                    <a:pt x="15660" y="3780"/>
                    <a:pt x="15300" y="3060"/>
                    <a:pt x="15480" y="2520"/>
                  </a:cubicBezTo>
                  <a:cubicBezTo>
                    <a:pt x="15660" y="2520"/>
                    <a:pt x="16380" y="2880"/>
                    <a:pt x="16920" y="3600"/>
                  </a:cubicBezTo>
                  <a:cubicBezTo>
                    <a:pt x="16560" y="5220"/>
                    <a:pt x="15480" y="5040"/>
                    <a:pt x="15480" y="5040"/>
                  </a:cubicBezTo>
                  <a:cubicBezTo>
                    <a:pt x="15480" y="5040"/>
                    <a:pt x="14760" y="5040"/>
                    <a:pt x="14940" y="4320"/>
                  </a:cubicBezTo>
                  <a:close/>
                  <a:moveTo>
                    <a:pt x="8460" y="13860"/>
                  </a:moveTo>
                  <a:cubicBezTo>
                    <a:pt x="8280" y="14040"/>
                    <a:pt x="8100" y="14580"/>
                    <a:pt x="7920" y="15120"/>
                  </a:cubicBezTo>
                  <a:cubicBezTo>
                    <a:pt x="7740" y="15480"/>
                    <a:pt x="7560" y="15660"/>
                    <a:pt x="7380" y="15840"/>
                  </a:cubicBezTo>
                  <a:cubicBezTo>
                    <a:pt x="7020" y="16020"/>
                    <a:pt x="7020" y="16380"/>
                    <a:pt x="7020" y="16380"/>
                  </a:cubicBezTo>
                  <a:cubicBezTo>
                    <a:pt x="6840" y="17100"/>
                    <a:pt x="6840" y="17100"/>
                    <a:pt x="6840" y="17100"/>
                  </a:cubicBezTo>
                  <a:cubicBezTo>
                    <a:pt x="6840" y="17100"/>
                    <a:pt x="7020" y="17820"/>
                    <a:pt x="7200" y="18000"/>
                  </a:cubicBezTo>
                  <a:cubicBezTo>
                    <a:pt x="7200" y="18360"/>
                    <a:pt x="6660" y="19800"/>
                    <a:pt x="6660" y="19800"/>
                  </a:cubicBezTo>
                  <a:cubicBezTo>
                    <a:pt x="6120" y="19620"/>
                    <a:pt x="5940" y="19080"/>
                    <a:pt x="5760" y="18720"/>
                  </a:cubicBezTo>
                  <a:cubicBezTo>
                    <a:pt x="5760" y="18360"/>
                    <a:pt x="5400" y="18180"/>
                    <a:pt x="5580" y="17820"/>
                  </a:cubicBezTo>
                  <a:cubicBezTo>
                    <a:pt x="5580" y="17280"/>
                    <a:pt x="5220" y="17100"/>
                    <a:pt x="5040" y="16920"/>
                  </a:cubicBezTo>
                  <a:cubicBezTo>
                    <a:pt x="4860" y="16560"/>
                    <a:pt x="4680" y="16200"/>
                    <a:pt x="4680" y="16020"/>
                  </a:cubicBezTo>
                  <a:cubicBezTo>
                    <a:pt x="4680" y="15840"/>
                    <a:pt x="4140" y="15480"/>
                    <a:pt x="4140" y="15480"/>
                  </a:cubicBezTo>
                  <a:cubicBezTo>
                    <a:pt x="4140" y="15480"/>
                    <a:pt x="3240" y="14940"/>
                    <a:pt x="3060" y="14760"/>
                  </a:cubicBezTo>
                  <a:cubicBezTo>
                    <a:pt x="2880" y="14580"/>
                    <a:pt x="2700" y="13860"/>
                    <a:pt x="2700" y="13500"/>
                  </a:cubicBezTo>
                  <a:cubicBezTo>
                    <a:pt x="2700" y="13140"/>
                    <a:pt x="2880" y="12240"/>
                    <a:pt x="2880" y="12240"/>
                  </a:cubicBezTo>
                  <a:cubicBezTo>
                    <a:pt x="2880" y="12240"/>
                    <a:pt x="3240" y="11880"/>
                    <a:pt x="3060" y="11700"/>
                  </a:cubicBezTo>
                  <a:cubicBezTo>
                    <a:pt x="2700" y="11520"/>
                    <a:pt x="2700" y="10800"/>
                    <a:pt x="2700" y="10800"/>
                  </a:cubicBezTo>
                  <a:cubicBezTo>
                    <a:pt x="2340" y="10440"/>
                    <a:pt x="2340" y="10440"/>
                    <a:pt x="2340" y="10440"/>
                  </a:cubicBezTo>
                  <a:cubicBezTo>
                    <a:pt x="2340" y="10440"/>
                    <a:pt x="1980" y="9900"/>
                    <a:pt x="1800" y="9720"/>
                  </a:cubicBezTo>
                  <a:cubicBezTo>
                    <a:pt x="1800" y="9360"/>
                    <a:pt x="1800" y="9180"/>
                    <a:pt x="1980" y="9000"/>
                  </a:cubicBezTo>
                  <a:cubicBezTo>
                    <a:pt x="1980" y="8820"/>
                    <a:pt x="1800" y="8280"/>
                    <a:pt x="1800" y="8100"/>
                  </a:cubicBezTo>
                  <a:cubicBezTo>
                    <a:pt x="3600" y="3600"/>
                    <a:pt x="6660" y="2700"/>
                    <a:pt x="6660" y="2700"/>
                  </a:cubicBezTo>
                  <a:cubicBezTo>
                    <a:pt x="6840" y="3600"/>
                    <a:pt x="6840" y="3600"/>
                    <a:pt x="6840" y="3600"/>
                  </a:cubicBezTo>
                  <a:cubicBezTo>
                    <a:pt x="6840" y="3600"/>
                    <a:pt x="6300" y="3780"/>
                    <a:pt x="6120" y="3780"/>
                  </a:cubicBezTo>
                  <a:cubicBezTo>
                    <a:pt x="5760" y="3600"/>
                    <a:pt x="5580" y="3600"/>
                    <a:pt x="5580" y="3600"/>
                  </a:cubicBezTo>
                  <a:cubicBezTo>
                    <a:pt x="5220" y="4140"/>
                    <a:pt x="5220" y="4140"/>
                    <a:pt x="5220" y="4140"/>
                  </a:cubicBezTo>
                  <a:cubicBezTo>
                    <a:pt x="5220" y="4140"/>
                    <a:pt x="5040" y="4500"/>
                    <a:pt x="5040" y="4680"/>
                  </a:cubicBezTo>
                  <a:cubicBezTo>
                    <a:pt x="5040" y="4860"/>
                    <a:pt x="5220" y="5220"/>
                    <a:pt x="5220" y="5220"/>
                  </a:cubicBezTo>
                  <a:cubicBezTo>
                    <a:pt x="5220" y="5220"/>
                    <a:pt x="5760" y="5220"/>
                    <a:pt x="5760" y="5040"/>
                  </a:cubicBezTo>
                  <a:cubicBezTo>
                    <a:pt x="5760" y="4860"/>
                    <a:pt x="5760" y="4680"/>
                    <a:pt x="5760" y="4680"/>
                  </a:cubicBezTo>
                  <a:cubicBezTo>
                    <a:pt x="5580" y="4320"/>
                    <a:pt x="5580" y="4320"/>
                    <a:pt x="5580" y="4320"/>
                  </a:cubicBezTo>
                  <a:cubicBezTo>
                    <a:pt x="5580" y="4320"/>
                    <a:pt x="6120" y="4140"/>
                    <a:pt x="7200" y="4320"/>
                  </a:cubicBezTo>
                  <a:cubicBezTo>
                    <a:pt x="8460" y="4320"/>
                    <a:pt x="7920" y="5220"/>
                    <a:pt x="8460" y="5400"/>
                  </a:cubicBezTo>
                  <a:cubicBezTo>
                    <a:pt x="9000" y="5580"/>
                    <a:pt x="8100" y="6300"/>
                    <a:pt x="7920" y="6660"/>
                  </a:cubicBezTo>
                  <a:cubicBezTo>
                    <a:pt x="7740" y="7020"/>
                    <a:pt x="7380" y="6120"/>
                    <a:pt x="7380" y="6120"/>
                  </a:cubicBezTo>
                  <a:cubicBezTo>
                    <a:pt x="7380" y="6120"/>
                    <a:pt x="7740" y="5760"/>
                    <a:pt x="7200" y="5760"/>
                  </a:cubicBezTo>
                  <a:cubicBezTo>
                    <a:pt x="6660" y="5580"/>
                    <a:pt x="6300" y="6480"/>
                    <a:pt x="6660" y="6480"/>
                  </a:cubicBezTo>
                  <a:cubicBezTo>
                    <a:pt x="6840" y="6480"/>
                    <a:pt x="7200" y="6840"/>
                    <a:pt x="7020" y="7020"/>
                  </a:cubicBezTo>
                  <a:cubicBezTo>
                    <a:pt x="7020" y="7200"/>
                    <a:pt x="7020" y="7200"/>
                    <a:pt x="6840" y="7740"/>
                  </a:cubicBezTo>
                  <a:cubicBezTo>
                    <a:pt x="6480" y="8280"/>
                    <a:pt x="6120" y="8640"/>
                    <a:pt x="6120" y="8640"/>
                  </a:cubicBezTo>
                  <a:cubicBezTo>
                    <a:pt x="6120" y="8640"/>
                    <a:pt x="5760" y="8460"/>
                    <a:pt x="5940" y="8820"/>
                  </a:cubicBezTo>
                  <a:cubicBezTo>
                    <a:pt x="6120" y="9180"/>
                    <a:pt x="5940" y="9720"/>
                    <a:pt x="5940" y="9900"/>
                  </a:cubicBezTo>
                  <a:cubicBezTo>
                    <a:pt x="5940" y="10260"/>
                    <a:pt x="5220" y="9720"/>
                    <a:pt x="5220" y="9180"/>
                  </a:cubicBezTo>
                  <a:cubicBezTo>
                    <a:pt x="5040" y="8640"/>
                    <a:pt x="4500" y="9180"/>
                    <a:pt x="4320" y="9180"/>
                  </a:cubicBezTo>
                  <a:cubicBezTo>
                    <a:pt x="4140" y="9180"/>
                    <a:pt x="3780" y="9000"/>
                    <a:pt x="3780" y="8820"/>
                  </a:cubicBezTo>
                  <a:cubicBezTo>
                    <a:pt x="3600" y="8640"/>
                    <a:pt x="2700" y="9360"/>
                    <a:pt x="2520" y="9360"/>
                  </a:cubicBezTo>
                  <a:cubicBezTo>
                    <a:pt x="2340" y="9540"/>
                    <a:pt x="2340" y="9900"/>
                    <a:pt x="2700" y="9720"/>
                  </a:cubicBezTo>
                  <a:cubicBezTo>
                    <a:pt x="3060" y="9540"/>
                    <a:pt x="3420" y="9720"/>
                    <a:pt x="3420" y="10080"/>
                  </a:cubicBezTo>
                  <a:cubicBezTo>
                    <a:pt x="3240" y="10440"/>
                    <a:pt x="2880" y="10260"/>
                    <a:pt x="2880" y="10440"/>
                  </a:cubicBezTo>
                  <a:cubicBezTo>
                    <a:pt x="3060" y="10800"/>
                    <a:pt x="3420" y="10980"/>
                    <a:pt x="3420" y="11340"/>
                  </a:cubicBezTo>
                  <a:cubicBezTo>
                    <a:pt x="3600" y="11700"/>
                    <a:pt x="4500" y="11340"/>
                    <a:pt x="4860" y="11160"/>
                  </a:cubicBezTo>
                  <a:cubicBezTo>
                    <a:pt x="5040" y="11160"/>
                    <a:pt x="5940" y="10980"/>
                    <a:pt x="5940" y="11340"/>
                  </a:cubicBezTo>
                  <a:cubicBezTo>
                    <a:pt x="6120" y="11700"/>
                    <a:pt x="7020" y="11880"/>
                    <a:pt x="7380" y="11880"/>
                  </a:cubicBezTo>
                  <a:cubicBezTo>
                    <a:pt x="7740" y="12060"/>
                    <a:pt x="8280" y="12060"/>
                    <a:pt x="8820" y="12420"/>
                  </a:cubicBezTo>
                  <a:cubicBezTo>
                    <a:pt x="9180" y="12960"/>
                    <a:pt x="8460" y="13680"/>
                    <a:pt x="8460" y="13860"/>
                  </a:cubicBezTo>
                  <a:close/>
                  <a:moveTo>
                    <a:pt x="10620" y="2520"/>
                  </a:moveTo>
                  <a:cubicBezTo>
                    <a:pt x="10440" y="3060"/>
                    <a:pt x="9720" y="3600"/>
                    <a:pt x="9900" y="3780"/>
                  </a:cubicBezTo>
                  <a:cubicBezTo>
                    <a:pt x="9900" y="3960"/>
                    <a:pt x="9900" y="4860"/>
                    <a:pt x="9180" y="4140"/>
                  </a:cubicBezTo>
                  <a:cubicBezTo>
                    <a:pt x="8460" y="3420"/>
                    <a:pt x="7740" y="3240"/>
                    <a:pt x="7920" y="2700"/>
                  </a:cubicBezTo>
                  <a:cubicBezTo>
                    <a:pt x="7920" y="2520"/>
                    <a:pt x="8640" y="2520"/>
                    <a:pt x="8640" y="2340"/>
                  </a:cubicBezTo>
                  <a:cubicBezTo>
                    <a:pt x="9540" y="1260"/>
                    <a:pt x="11160" y="1440"/>
                    <a:pt x="11340" y="1800"/>
                  </a:cubicBezTo>
                  <a:cubicBezTo>
                    <a:pt x="10980" y="2160"/>
                    <a:pt x="10620" y="1980"/>
                    <a:pt x="10620" y="2520"/>
                  </a:cubicBezTo>
                  <a:close/>
                  <a:moveTo>
                    <a:pt x="19260" y="11160"/>
                  </a:moveTo>
                  <a:cubicBezTo>
                    <a:pt x="19260" y="11160"/>
                    <a:pt x="19620" y="11700"/>
                    <a:pt x="20160" y="11700"/>
                  </a:cubicBezTo>
                  <a:cubicBezTo>
                    <a:pt x="19800" y="15660"/>
                    <a:pt x="16560" y="18360"/>
                    <a:pt x="16560" y="18360"/>
                  </a:cubicBezTo>
                  <a:cubicBezTo>
                    <a:pt x="16020" y="17820"/>
                    <a:pt x="16200" y="17280"/>
                    <a:pt x="16200" y="17280"/>
                  </a:cubicBezTo>
                  <a:cubicBezTo>
                    <a:pt x="16380" y="16560"/>
                    <a:pt x="16380" y="16560"/>
                    <a:pt x="16380" y="16560"/>
                  </a:cubicBezTo>
                  <a:cubicBezTo>
                    <a:pt x="16380" y="15300"/>
                    <a:pt x="16380" y="15300"/>
                    <a:pt x="16380" y="15300"/>
                  </a:cubicBezTo>
                  <a:cubicBezTo>
                    <a:pt x="16380" y="15300"/>
                    <a:pt x="16380" y="13860"/>
                    <a:pt x="15120" y="14580"/>
                  </a:cubicBezTo>
                  <a:cubicBezTo>
                    <a:pt x="13860" y="14940"/>
                    <a:pt x="14400" y="14940"/>
                    <a:pt x="12960" y="14940"/>
                  </a:cubicBezTo>
                  <a:cubicBezTo>
                    <a:pt x="11520" y="15120"/>
                    <a:pt x="11880" y="12060"/>
                    <a:pt x="11880" y="12060"/>
                  </a:cubicBezTo>
                  <a:cubicBezTo>
                    <a:pt x="11880" y="7740"/>
                    <a:pt x="15120" y="10980"/>
                    <a:pt x="15120" y="10980"/>
                  </a:cubicBezTo>
                  <a:cubicBezTo>
                    <a:pt x="17100" y="12420"/>
                    <a:pt x="17460" y="10080"/>
                    <a:pt x="17460" y="10080"/>
                  </a:cubicBezTo>
                  <a:cubicBezTo>
                    <a:pt x="18720" y="9540"/>
                    <a:pt x="18720" y="9540"/>
                    <a:pt x="18720" y="9540"/>
                  </a:cubicBezTo>
                  <a:cubicBezTo>
                    <a:pt x="18900" y="8820"/>
                    <a:pt x="18900" y="8820"/>
                    <a:pt x="18900" y="8820"/>
                  </a:cubicBezTo>
                  <a:cubicBezTo>
                    <a:pt x="18720" y="7920"/>
                    <a:pt x="18720" y="7920"/>
                    <a:pt x="18720" y="7920"/>
                  </a:cubicBezTo>
                  <a:cubicBezTo>
                    <a:pt x="16740" y="7020"/>
                    <a:pt x="16740" y="7020"/>
                    <a:pt x="16740" y="7020"/>
                  </a:cubicBezTo>
                  <a:cubicBezTo>
                    <a:pt x="16740" y="7020"/>
                    <a:pt x="16380" y="7740"/>
                    <a:pt x="16920" y="8640"/>
                  </a:cubicBezTo>
                  <a:cubicBezTo>
                    <a:pt x="16920" y="8640"/>
                    <a:pt x="16740" y="9540"/>
                    <a:pt x="16380" y="9360"/>
                  </a:cubicBezTo>
                  <a:cubicBezTo>
                    <a:pt x="15120" y="8640"/>
                    <a:pt x="15120" y="8640"/>
                    <a:pt x="15120" y="8640"/>
                  </a:cubicBezTo>
                  <a:cubicBezTo>
                    <a:pt x="15120" y="8640"/>
                    <a:pt x="14760" y="8460"/>
                    <a:pt x="14220" y="8820"/>
                  </a:cubicBezTo>
                  <a:cubicBezTo>
                    <a:pt x="13500" y="9360"/>
                    <a:pt x="12420" y="8820"/>
                    <a:pt x="12420" y="8820"/>
                  </a:cubicBezTo>
                  <a:cubicBezTo>
                    <a:pt x="12420" y="8820"/>
                    <a:pt x="12420" y="8280"/>
                    <a:pt x="13140" y="7920"/>
                  </a:cubicBezTo>
                  <a:cubicBezTo>
                    <a:pt x="13680" y="7560"/>
                    <a:pt x="13680" y="7560"/>
                    <a:pt x="13680" y="7560"/>
                  </a:cubicBezTo>
                  <a:cubicBezTo>
                    <a:pt x="13680" y="7560"/>
                    <a:pt x="13500" y="6840"/>
                    <a:pt x="13680" y="6300"/>
                  </a:cubicBezTo>
                  <a:cubicBezTo>
                    <a:pt x="13860" y="5760"/>
                    <a:pt x="14040" y="6300"/>
                    <a:pt x="14580" y="5940"/>
                  </a:cubicBezTo>
                  <a:cubicBezTo>
                    <a:pt x="15120" y="5580"/>
                    <a:pt x="15480" y="6660"/>
                    <a:pt x="16200" y="6480"/>
                  </a:cubicBezTo>
                  <a:cubicBezTo>
                    <a:pt x="16920" y="6480"/>
                    <a:pt x="16560" y="6300"/>
                    <a:pt x="17100" y="5940"/>
                  </a:cubicBezTo>
                  <a:cubicBezTo>
                    <a:pt x="17640" y="5760"/>
                    <a:pt x="18000" y="6480"/>
                    <a:pt x="18000" y="6480"/>
                  </a:cubicBezTo>
                  <a:cubicBezTo>
                    <a:pt x="19080" y="6660"/>
                    <a:pt x="19080" y="6660"/>
                    <a:pt x="19080" y="6660"/>
                  </a:cubicBezTo>
                  <a:cubicBezTo>
                    <a:pt x="19080" y="6660"/>
                    <a:pt x="18900" y="5400"/>
                    <a:pt x="18900" y="5760"/>
                  </a:cubicBezTo>
                  <a:cubicBezTo>
                    <a:pt x="19620" y="6840"/>
                    <a:pt x="20520" y="9900"/>
                    <a:pt x="20160" y="10440"/>
                  </a:cubicBezTo>
                  <a:cubicBezTo>
                    <a:pt x="19980" y="10260"/>
                    <a:pt x="19800" y="10260"/>
                    <a:pt x="19800" y="10260"/>
                  </a:cubicBezTo>
                  <a:cubicBezTo>
                    <a:pt x="18540" y="10260"/>
                    <a:pt x="18540" y="10260"/>
                    <a:pt x="18540" y="10260"/>
                  </a:cubicBezTo>
                  <a:lnTo>
                    <a:pt x="19260" y="11160"/>
                  </a:lnTo>
                  <a:close/>
                  <a:moveTo>
                    <a:pt x="19260" y="11160"/>
                  </a:moveTo>
                </a:path>
              </a:pathLst>
            </a:custGeom>
            <a:solidFill>
              <a:srgbClr val="FFFFFF">
                <a:alpha val="100000"/>
              </a:srgbClr>
            </a:solidFill>
            <a:ln w="1270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5365115" y="4335145"/>
            <a:ext cx="501650" cy="501650"/>
            <a:chOff x="12280" y="13241"/>
            <a:chExt cx="3352" cy="3352"/>
          </a:xfrm>
        </p:grpSpPr>
        <p:sp>
          <p:nvSpPr>
            <p:cNvPr id="219162" name="AutoShape 10"/>
            <p:cNvSpPr/>
            <p:nvPr/>
          </p:nvSpPr>
          <p:spPr>
            <a:xfrm>
              <a:off x="12280" y="13241"/>
              <a:ext cx="3353" cy="3353"/>
            </a:xfrm>
            <a:custGeom>
              <a:avLst/>
              <a:gdLst/>
              <a:ahLst/>
              <a:cxnLst>
                <a:cxn ang="0">
                  <a:pos x="78" y="13"/>
                </a:cxn>
                <a:cxn ang="0">
                  <a:pos x="78" y="78"/>
                </a:cxn>
                <a:cxn ang="0">
                  <a:pos x="13" y="78"/>
                </a:cxn>
                <a:cxn ang="0">
                  <a:pos x="13" y="13"/>
                </a:cxn>
                <a:cxn ang="0">
                  <a:pos x="78" y="13"/>
                </a:cxn>
                <a:cxn ang="0">
                  <a:pos x="78" y="13"/>
                </a:cxn>
              </a:cxnLst>
              <a:rect l="0" t="0" r="0" b="0"/>
              <a:pathLst>
                <a:path w="19679" h="19679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  <a:moveTo>
                    <a:pt x="16796" y="2882"/>
                  </a:moveTo>
                </a:path>
              </a:pathLst>
            </a:custGeom>
            <a:solidFill>
              <a:srgbClr val="9CCFB6"/>
            </a:solidFill>
            <a:ln w="1270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219167" name="Group 15"/>
            <p:cNvGrpSpPr/>
            <p:nvPr/>
          </p:nvGrpSpPr>
          <p:grpSpPr>
            <a:xfrm>
              <a:off x="13490" y="14422"/>
              <a:ext cx="953" cy="920"/>
              <a:chOff x="0" y="0"/>
              <a:chExt cx="380" cy="367"/>
            </a:xfrm>
          </p:grpSpPr>
          <p:sp>
            <p:nvSpPr>
              <p:cNvPr id="219172" name="AutoShape 16"/>
              <p:cNvSpPr/>
              <p:nvPr/>
            </p:nvSpPr>
            <p:spPr>
              <a:xfrm>
                <a:off x="0" y="0"/>
                <a:ext cx="380" cy="367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4"/>
                  </a:cxn>
                  <a:cxn ang="0">
                    <a:pos x="0" y="5"/>
                  </a:cxn>
                  <a:cxn ang="0">
                    <a:pos x="3" y="5"/>
                  </a:cxn>
                  <a:cxn ang="0">
                    <a:pos x="2" y="6"/>
                  </a:cxn>
                  <a:cxn ang="0">
                    <a:pos x="2" y="6"/>
                  </a:cxn>
                  <a:cxn ang="0">
                    <a:pos x="3" y="6"/>
                  </a:cxn>
                  <a:cxn ang="0">
                    <a:pos x="4" y="6"/>
                  </a:cxn>
                  <a:cxn ang="0">
                    <a:pos x="5" y="6"/>
                  </a:cxn>
                  <a:cxn ang="0">
                    <a:pos x="5" y="6"/>
                  </a:cxn>
                  <a:cxn ang="0">
                    <a:pos x="4" y="5"/>
                  </a:cxn>
                  <a:cxn ang="0">
                    <a:pos x="6" y="5"/>
                  </a:cxn>
                  <a:cxn ang="0">
                    <a:pos x="7" y="4"/>
                  </a:cxn>
                  <a:cxn ang="0">
                    <a:pos x="7" y="0"/>
                  </a:cxn>
                  <a:cxn ang="0">
                    <a:pos x="6" y="0"/>
                  </a:cxn>
                  <a:cxn ang="0">
                    <a:pos x="3" y="4"/>
                  </a:cxn>
                  <a:cxn ang="0">
                    <a:pos x="3" y="4"/>
                  </a:cxn>
                  <a:cxn ang="0">
                    <a:pos x="4" y="4"/>
                  </a:cxn>
                  <a:cxn ang="0">
                    <a:pos x="3" y="5"/>
                  </a:cxn>
                  <a:cxn ang="0">
                    <a:pos x="3" y="4"/>
                  </a:cxn>
                  <a:cxn ang="0">
                    <a:pos x="6" y="4"/>
                  </a:cxn>
                  <a:cxn ang="0">
                    <a:pos x="0" y="4"/>
                  </a:cxn>
                  <a:cxn ang="0">
                    <a:pos x="0" y="0"/>
                  </a:cxn>
                  <a:cxn ang="0">
                    <a:pos x="6" y="0"/>
                  </a:cxn>
                  <a:cxn ang="0">
                    <a:pos x="6" y="4"/>
                  </a:cxn>
                  <a:cxn ang="0">
                    <a:pos x="6" y="4"/>
                  </a:cxn>
                </a:cxnLst>
                <a:rect l="0" t="0" r="0" b="0"/>
                <a:pathLst>
                  <a:path w="21600" h="21600">
                    <a:moveTo>
                      <a:pt x="20138" y="0"/>
                    </a:moveTo>
                    <a:cubicBezTo>
                      <a:pt x="1462" y="0"/>
                      <a:pt x="1462" y="0"/>
                      <a:pt x="1462" y="0"/>
                    </a:cubicBezTo>
                    <a:cubicBezTo>
                      <a:pt x="650" y="0"/>
                      <a:pt x="0" y="680"/>
                      <a:pt x="0" y="1531"/>
                    </a:cubicBezTo>
                    <a:cubicBezTo>
                      <a:pt x="0" y="15477"/>
                      <a:pt x="0" y="15477"/>
                      <a:pt x="0" y="15477"/>
                    </a:cubicBezTo>
                    <a:cubicBezTo>
                      <a:pt x="0" y="16328"/>
                      <a:pt x="650" y="17008"/>
                      <a:pt x="1462" y="17008"/>
                    </a:cubicBezTo>
                    <a:cubicBezTo>
                      <a:pt x="8608" y="17008"/>
                      <a:pt x="8608" y="17008"/>
                      <a:pt x="8608" y="17008"/>
                    </a:cubicBezTo>
                    <a:cubicBezTo>
                      <a:pt x="8608" y="17008"/>
                      <a:pt x="8932" y="20069"/>
                      <a:pt x="6334" y="20069"/>
                    </a:cubicBezTo>
                    <a:cubicBezTo>
                      <a:pt x="6334" y="21600"/>
                      <a:pt x="6334" y="21600"/>
                      <a:pt x="6334" y="21600"/>
                    </a:cubicBezTo>
                    <a:cubicBezTo>
                      <a:pt x="8608" y="21600"/>
                      <a:pt x="8608" y="21600"/>
                      <a:pt x="8608" y="21600"/>
                    </a:cubicBezTo>
                    <a:cubicBezTo>
                      <a:pt x="12992" y="21600"/>
                      <a:pt x="12992" y="21600"/>
                      <a:pt x="12992" y="21600"/>
                    </a:cubicBezTo>
                    <a:cubicBezTo>
                      <a:pt x="15104" y="21600"/>
                      <a:pt x="15104" y="21600"/>
                      <a:pt x="15104" y="21600"/>
                    </a:cubicBezTo>
                    <a:cubicBezTo>
                      <a:pt x="15104" y="20069"/>
                      <a:pt x="15104" y="20069"/>
                      <a:pt x="15104" y="20069"/>
                    </a:cubicBezTo>
                    <a:cubicBezTo>
                      <a:pt x="12505" y="20069"/>
                      <a:pt x="12992" y="17008"/>
                      <a:pt x="12992" y="17008"/>
                    </a:cubicBezTo>
                    <a:cubicBezTo>
                      <a:pt x="20138" y="17008"/>
                      <a:pt x="20138" y="17008"/>
                      <a:pt x="20138" y="17008"/>
                    </a:cubicBezTo>
                    <a:cubicBezTo>
                      <a:pt x="20950" y="17008"/>
                      <a:pt x="21600" y="16328"/>
                      <a:pt x="21600" y="15477"/>
                    </a:cubicBezTo>
                    <a:cubicBezTo>
                      <a:pt x="21600" y="1531"/>
                      <a:pt x="21600" y="1531"/>
                      <a:pt x="21600" y="1531"/>
                    </a:cubicBezTo>
                    <a:cubicBezTo>
                      <a:pt x="21600" y="680"/>
                      <a:pt x="20950" y="0"/>
                      <a:pt x="20138" y="0"/>
                    </a:cubicBezTo>
                    <a:close/>
                    <a:moveTo>
                      <a:pt x="9582" y="15137"/>
                    </a:moveTo>
                    <a:cubicBezTo>
                      <a:pt x="9582" y="14457"/>
                      <a:pt x="10232" y="13946"/>
                      <a:pt x="10881" y="13946"/>
                    </a:cubicBezTo>
                    <a:cubicBezTo>
                      <a:pt x="11531" y="13946"/>
                      <a:pt x="12180" y="14457"/>
                      <a:pt x="12180" y="15137"/>
                    </a:cubicBezTo>
                    <a:cubicBezTo>
                      <a:pt x="12180" y="15817"/>
                      <a:pt x="11531" y="16498"/>
                      <a:pt x="10881" y="16498"/>
                    </a:cubicBezTo>
                    <a:cubicBezTo>
                      <a:pt x="10232" y="16498"/>
                      <a:pt x="9582" y="15817"/>
                      <a:pt x="9582" y="15137"/>
                    </a:cubicBezTo>
                    <a:close/>
                    <a:moveTo>
                      <a:pt x="19976" y="13436"/>
                    </a:moveTo>
                    <a:cubicBezTo>
                      <a:pt x="1462" y="13436"/>
                      <a:pt x="1462" y="13436"/>
                      <a:pt x="1462" y="13436"/>
                    </a:cubicBezTo>
                    <a:cubicBezTo>
                      <a:pt x="1462" y="1701"/>
                      <a:pt x="1462" y="1701"/>
                      <a:pt x="1462" y="1701"/>
                    </a:cubicBezTo>
                    <a:cubicBezTo>
                      <a:pt x="19976" y="1701"/>
                      <a:pt x="19976" y="1701"/>
                      <a:pt x="19976" y="1701"/>
                    </a:cubicBezTo>
                    <a:lnTo>
                      <a:pt x="19976" y="13436"/>
                    </a:lnTo>
                    <a:close/>
                    <a:moveTo>
                      <a:pt x="19976" y="13436"/>
                    </a:moveTo>
                  </a:path>
                </a:pathLst>
              </a:custGeom>
              <a:solidFill>
                <a:srgbClr val="FFFFFF">
                  <a:alpha val="100000"/>
                </a:srgbClr>
              </a:solidFill>
              <a:ln w="12700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9173" name="AutoShape 17"/>
              <p:cNvSpPr/>
              <p:nvPr/>
            </p:nvSpPr>
            <p:spPr>
              <a:xfrm>
                <a:off x="179" y="241"/>
                <a:ext cx="28" cy="3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0" b="0"/>
                <a:pathLst>
                  <a:path w="19679" h="19679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  <a:moveTo>
                      <a:pt x="16796" y="2882"/>
                    </a:moveTo>
                  </a:path>
                </a:pathLst>
              </a:custGeom>
              <a:solidFill>
                <a:srgbClr val="FFFEFE">
                  <a:alpha val="100000"/>
                </a:srgbClr>
              </a:solidFill>
              <a:ln w="12700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12" name="组合 11"/>
          <p:cNvGrpSpPr/>
          <p:nvPr/>
        </p:nvGrpSpPr>
        <p:grpSpPr>
          <a:xfrm>
            <a:off x="6493510" y="4336415"/>
            <a:ext cx="499110" cy="500380"/>
            <a:chOff x="16833" y="15877"/>
            <a:chExt cx="3352" cy="3356"/>
          </a:xfrm>
        </p:grpSpPr>
        <p:sp>
          <p:nvSpPr>
            <p:cNvPr id="219164" name="AutoShape 12"/>
            <p:cNvSpPr/>
            <p:nvPr/>
          </p:nvSpPr>
          <p:spPr>
            <a:xfrm>
              <a:off x="16833" y="15877"/>
              <a:ext cx="3353" cy="3356"/>
            </a:xfrm>
            <a:custGeom>
              <a:avLst/>
              <a:gdLst/>
              <a:ahLst/>
              <a:cxnLst>
                <a:cxn ang="0">
                  <a:pos x="78" y="13"/>
                </a:cxn>
                <a:cxn ang="0">
                  <a:pos x="78" y="78"/>
                </a:cxn>
                <a:cxn ang="0">
                  <a:pos x="13" y="78"/>
                </a:cxn>
                <a:cxn ang="0">
                  <a:pos x="13" y="13"/>
                </a:cxn>
                <a:cxn ang="0">
                  <a:pos x="78" y="13"/>
                </a:cxn>
                <a:cxn ang="0">
                  <a:pos x="78" y="13"/>
                </a:cxn>
              </a:cxnLst>
              <a:rect l="0" t="0" r="0" b="0"/>
              <a:pathLst>
                <a:path w="19679" h="19679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  <a:moveTo>
                    <a:pt x="16796" y="2882"/>
                  </a:moveTo>
                </a:path>
              </a:pathLst>
            </a:custGeom>
            <a:solidFill>
              <a:srgbClr val="9CCFB6"/>
            </a:solidFill>
            <a:ln w="1270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9168" name="AutoShape 18"/>
            <p:cNvSpPr/>
            <p:nvPr/>
          </p:nvSpPr>
          <p:spPr>
            <a:xfrm>
              <a:off x="18100" y="17292"/>
              <a:ext cx="940" cy="833"/>
            </a:xfrm>
            <a:custGeom>
              <a:avLst/>
              <a:gdLst/>
              <a:ahLst/>
              <a:cxnLst>
                <a:cxn ang="0">
                  <a:pos x="7" y="2"/>
                </a:cxn>
                <a:cxn ang="0">
                  <a:pos x="3" y="0"/>
                </a:cxn>
                <a:cxn ang="0">
                  <a:pos x="0" y="2"/>
                </a:cxn>
                <a:cxn ang="0">
                  <a:pos x="2" y="4"/>
                </a:cxn>
                <a:cxn ang="0">
                  <a:pos x="1" y="5"/>
                </a:cxn>
                <a:cxn ang="0">
                  <a:pos x="3" y="4"/>
                </a:cxn>
                <a:cxn ang="0">
                  <a:pos x="7" y="2"/>
                </a:cxn>
                <a:cxn ang="0">
                  <a:pos x="7" y="2"/>
                </a:cxn>
              </a:cxnLst>
              <a:rect l="0" t="0" r="0" b="0"/>
              <a:pathLst>
                <a:path w="21600" h="21600">
                  <a:moveTo>
                    <a:pt x="21600" y="8640"/>
                  </a:moveTo>
                  <a:cubicBezTo>
                    <a:pt x="21600" y="3960"/>
                    <a:pt x="16676" y="0"/>
                    <a:pt x="10800" y="0"/>
                  </a:cubicBezTo>
                  <a:cubicBezTo>
                    <a:pt x="4765" y="0"/>
                    <a:pt x="0" y="3960"/>
                    <a:pt x="0" y="8640"/>
                  </a:cubicBezTo>
                  <a:cubicBezTo>
                    <a:pt x="0" y="12060"/>
                    <a:pt x="2382" y="14940"/>
                    <a:pt x="5876" y="16380"/>
                  </a:cubicBezTo>
                  <a:cubicBezTo>
                    <a:pt x="6035" y="17280"/>
                    <a:pt x="5718" y="19080"/>
                    <a:pt x="3335" y="21600"/>
                  </a:cubicBezTo>
                  <a:cubicBezTo>
                    <a:pt x="3335" y="21600"/>
                    <a:pt x="8576" y="19980"/>
                    <a:pt x="11435" y="17280"/>
                  </a:cubicBezTo>
                  <a:cubicBezTo>
                    <a:pt x="17153" y="16920"/>
                    <a:pt x="21600" y="13140"/>
                    <a:pt x="21600" y="8640"/>
                  </a:cubicBezTo>
                  <a:close/>
                  <a:moveTo>
                    <a:pt x="21600" y="8640"/>
                  </a:moveTo>
                </a:path>
              </a:pathLst>
            </a:custGeom>
            <a:solidFill>
              <a:srgbClr val="FFFFFF">
                <a:alpha val="100000"/>
              </a:srgbClr>
            </a:solidFill>
            <a:ln w="1270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879318" y="1818257"/>
            <a:ext cx="2701845" cy="3200208"/>
            <a:chOff x="6957" y="2957"/>
            <a:chExt cx="5286" cy="6261"/>
          </a:xfrm>
        </p:grpSpPr>
        <p:sp>
          <p:nvSpPr>
            <p:cNvPr id="9" name="Freeform 8"/>
            <p:cNvSpPr/>
            <p:nvPr/>
          </p:nvSpPr>
          <p:spPr>
            <a:xfrm>
              <a:off x="9138" y="2957"/>
              <a:ext cx="2019" cy="2321"/>
            </a:xfrm>
            <a:custGeom>
              <a:avLst/>
              <a:gdLst>
                <a:gd name="connsiteX0" fmla="*/ 0 w 1473772"/>
                <a:gd name="connsiteY0" fmla="*/ 641091 h 1282182"/>
                <a:gd name="connsiteX1" fmla="*/ 320546 w 1473772"/>
                <a:gd name="connsiteY1" fmla="*/ 0 h 1282182"/>
                <a:gd name="connsiteX2" fmla="*/ 1153227 w 1473772"/>
                <a:gd name="connsiteY2" fmla="*/ 0 h 1282182"/>
                <a:gd name="connsiteX3" fmla="*/ 1473772 w 1473772"/>
                <a:gd name="connsiteY3" fmla="*/ 641091 h 1282182"/>
                <a:gd name="connsiteX4" fmla="*/ 1153227 w 1473772"/>
                <a:gd name="connsiteY4" fmla="*/ 1282182 h 1282182"/>
                <a:gd name="connsiteX5" fmla="*/ 320546 w 1473772"/>
                <a:gd name="connsiteY5" fmla="*/ 1282182 h 1282182"/>
                <a:gd name="connsiteX6" fmla="*/ 0 w 1473772"/>
                <a:gd name="connsiteY6" fmla="*/ 641091 h 1282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73772" h="1282182">
                  <a:moveTo>
                    <a:pt x="736886" y="0"/>
                  </a:moveTo>
                  <a:lnTo>
                    <a:pt x="1473772" y="278875"/>
                  </a:lnTo>
                  <a:lnTo>
                    <a:pt x="1473772" y="1003308"/>
                  </a:lnTo>
                  <a:lnTo>
                    <a:pt x="736886" y="1282182"/>
                  </a:lnTo>
                  <a:lnTo>
                    <a:pt x="0" y="1003308"/>
                  </a:lnTo>
                  <a:lnTo>
                    <a:pt x="0" y="278875"/>
                  </a:lnTo>
                  <a:lnTo>
                    <a:pt x="736886" y="0"/>
                  </a:lnTo>
                  <a:close/>
                </a:path>
              </a:pathLst>
            </a:custGeom>
            <a:solidFill>
              <a:srgbClr val="3F8A6A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91247" tIns="321103" rIns="291248" bIns="321103" numCol="1" spcCol="1270" anchor="ctr" anchorCtr="0">
              <a:noAutofit/>
            </a:bodyPr>
            <a:lstStyle/>
            <a:p>
              <a:pPr lvl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2400" b="1" kern="1200">
                <a:solidFill>
                  <a:schemeClr val="bg1"/>
                </a:solidFill>
                <a:latin typeface="Open Sans" pitchFamily="34" charset="0"/>
                <a:ea typeface="Open Sans" pitchFamily="34" charset="0"/>
                <a:cs typeface="Open Sans" pitchFamily="34" charset="0"/>
              </a:endParaRPr>
            </a:p>
          </p:txBody>
        </p:sp>
        <p:sp>
          <p:nvSpPr>
            <p:cNvPr id="11" name="Freeform 10"/>
            <p:cNvSpPr/>
            <p:nvPr/>
          </p:nvSpPr>
          <p:spPr>
            <a:xfrm>
              <a:off x="6957" y="2957"/>
              <a:ext cx="2019" cy="2321"/>
            </a:xfrm>
            <a:custGeom>
              <a:avLst/>
              <a:gdLst>
                <a:gd name="connsiteX0" fmla="*/ 0 w 1473772"/>
                <a:gd name="connsiteY0" fmla="*/ 641091 h 1282182"/>
                <a:gd name="connsiteX1" fmla="*/ 320546 w 1473772"/>
                <a:gd name="connsiteY1" fmla="*/ 0 h 1282182"/>
                <a:gd name="connsiteX2" fmla="*/ 1153227 w 1473772"/>
                <a:gd name="connsiteY2" fmla="*/ 0 h 1282182"/>
                <a:gd name="connsiteX3" fmla="*/ 1473772 w 1473772"/>
                <a:gd name="connsiteY3" fmla="*/ 641091 h 1282182"/>
                <a:gd name="connsiteX4" fmla="*/ 1153227 w 1473772"/>
                <a:gd name="connsiteY4" fmla="*/ 1282182 h 1282182"/>
                <a:gd name="connsiteX5" fmla="*/ 320546 w 1473772"/>
                <a:gd name="connsiteY5" fmla="*/ 1282182 h 1282182"/>
                <a:gd name="connsiteX6" fmla="*/ 0 w 1473772"/>
                <a:gd name="connsiteY6" fmla="*/ 641091 h 1282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73772" h="1282182">
                  <a:moveTo>
                    <a:pt x="736886" y="0"/>
                  </a:moveTo>
                  <a:lnTo>
                    <a:pt x="1473772" y="278875"/>
                  </a:lnTo>
                  <a:lnTo>
                    <a:pt x="1473772" y="1003308"/>
                  </a:lnTo>
                  <a:lnTo>
                    <a:pt x="736886" y="1282182"/>
                  </a:lnTo>
                  <a:lnTo>
                    <a:pt x="0" y="1003308"/>
                  </a:lnTo>
                  <a:lnTo>
                    <a:pt x="0" y="278875"/>
                  </a:lnTo>
                  <a:lnTo>
                    <a:pt x="736886" y="0"/>
                  </a:lnTo>
                  <a:close/>
                </a:path>
              </a:pathLst>
            </a:custGeom>
            <a:solidFill>
              <a:srgbClr val="225E41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99807" tIns="229663" rIns="199807" bIns="229663" numCol="1" spcCol="1270" anchor="ctr" anchorCtr="0">
              <a:noAutofit/>
            </a:bodyPr>
            <a:lstStyle/>
            <a:p>
              <a:pPr lvl="0" algn="ctr" defTabSz="1600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2400" b="1" kern="1200">
                <a:solidFill>
                  <a:schemeClr val="bg1"/>
                </a:solidFill>
                <a:latin typeface="Open Sans" pitchFamily="34" charset="0"/>
                <a:ea typeface="Open Sans" pitchFamily="34" charset="0"/>
                <a:cs typeface="Open Sans" pitchFamily="34" charset="0"/>
              </a:endParaRPr>
            </a:p>
          </p:txBody>
        </p:sp>
        <p:sp>
          <p:nvSpPr>
            <p:cNvPr id="12" name="Freeform 11"/>
            <p:cNvSpPr/>
            <p:nvPr/>
          </p:nvSpPr>
          <p:spPr>
            <a:xfrm>
              <a:off x="8043" y="4927"/>
              <a:ext cx="2019" cy="2321"/>
            </a:xfrm>
            <a:custGeom>
              <a:avLst/>
              <a:gdLst>
                <a:gd name="connsiteX0" fmla="*/ 0 w 1473772"/>
                <a:gd name="connsiteY0" fmla="*/ 641091 h 1282182"/>
                <a:gd name="connsiteX1" fmla="*/ 320546 w 1473772"/>
                <a:gd name="connsiteY1" fmla="*/ 0 h 1282182"/>
                <a:gd name="connsiteX2" fmla="*/ 1153227 w 1473772"/>
                <a:gd name="connsiteY2" fmla="*/ 0 h 1282182"/>
                <a:gd name="connsiteX3" fmla="*/ 1473772 w 1473772"/>
                <a:gd name="connsiteY3" fmla="*/ 641091 h 1282182"/>
                <a:gd name="connsiteX4" fmla="*/ 1153227 w 1473772"/>
                <a:gd name="connsiteY4" fmla="*/ 1282182 h 1282182"/>
                <a:gd name="connsiteX5" fmla="*/ 320546 w 1473772"/>
                <a:gd name="connsiteY5" fmla="*/ 1282182 h 1282182"/>
                <a:gd name="connsiteX6" fmla="*/ 0 w 1473772"/>
                <a:gd name="connsiteY6" fmla="*/ 641091 h 1282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73772" h="1282182">
                  <a:moveTo>
                    <a:pt x="736886" y="0"/>
                  </a:moveTo>
                  <a:lnTo>
                    <a:pt x="1473772" y="278875"/>
                  </a:lnTo>
                  <a:lnTo>
                    <a:pt x="1473772" y="1003308"/>
                  </a:lnTo>
                  <a:lnTo>
                    <a:pt x="736886" y="1282182"/>
                  </a:lnTo>
                  <a:lnTo>
                    <a:pt x="0" y="1003308"/>
                  </a:lnTo>
                  <a:lnTo>
                    <a:pt x="0" y="278875"/>
                  </a:lnTo>
                  <a:lnTo>
                    <a:pt x="736886" y="0"/>
                  </a:lnTo>
                  <a:close/>
                </a:path>
              </a:pathLst>
            </a:custGeom>
            <a:solidFill>
              <a:srgbClr val="9CCFB6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91247" tIns="321103" rIns="291247" bIns="321103" numCol="1" spcCol="1270" anchor="ctr" anchorCtr="0">
              <a:noAutofit/>
            </a:bodyPr>
            <a:lstStyle/>
            <a:p>
              <a:pPr lvl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2400" b="1" kern="1200">
                <a:solidFill>
                  <a:schemeClr val="bg1"/>
                </a:solidFill>
                <a:latin typeface="Open Sans" pitchFamily="34" charset="0"/>
                <a:ea typeface="Open Sans" pitchFamily="34" charset="0"/>
                <a:cs typeface="Open Sans" pitchFamily="34" charset="0"/>
              </a:endParaRPr>
            </a:p>
          </p:txBody>
        </p:sp>
        <p:sp>
          <p:nvSpPr>
            <p:cNvPr id="14" name="Freeform 13"/>
            <p:cNvSpPr/>
            <p:nvPr/>
          </p:nvSpPr>
          <p:spPr>
            <a:xfrm>
              <a:off x="10224" y="4927"/>
              <a:ext cx="2019" cy="2321"/>
            </a:xfrm>
            <a:custGeom>
              <a:avLst/>
              <a:gdLst>
                <a:gd name="connsiteX0" fmla="*/ 0 w 1473772"/>
                <a:gd name="connsiteY0" fmla="*/ 641091 h 1282182"/>
                <a:gd name="connsiteX1" fmla="*/ 320546 w 1473772"/>
                <a:gd name="connsiteY1" fmla="*/ 0 h 1282182"/>
                <a:gd name="connsiteX2" fmla="*/ 1153227 w 1473772"/>
                <a:gd name="connsiteY2" fmla="*/ 0 h 1282182"/>
                <a:gd name="connsiteX3" fmla="*/ 1473772 w 1473772"/>
                <a:gd name="connsiteY3" fmla="*/ 641091 h 1282182"/>
                <a:gd name="connsiteX4" fmla="*/ 1153227 w 1473772"/>
                <a:gd name="connsiteY4" fmla="*/ 1282182 h 1282182"/>
                <a:gd name="connsiteX5" fmla="*/ 320546 w 1473772"/>
                <a:gd name="connsiteY5" fmla="*/ 1282182 h 1282182"/>
                <a:gd name="connsiteX6" fmla="*/ 0 w 1473772"/>
                <a:gd name="connsiteY6" fmla="*/ 641091 h 1282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73772" h="1282182">
                  <a:moveTo>
                    <a:pt x="736886" y="0"/>
                  </a:moveTo>
                  <a:lnTo>
                    <a:pt x="1473772" y="278875"/>
                  </a:lnTo>
                  <a:lnTo>
                    <a:pt x="1473772" y="1003308"/>
                  </a:lnTo>
                  <a:lnTo>
                    <a:pt x="736886" y="1282182"/>
                  </a:lnTo>
                  <a:lnTo>
                    <a:pt x="0" y="1003308"/>
                  </a:lnTo>
                  <a:lnTo>
                    <a:pt x="0" y="278875"/>
                  </a:lnTo>
                  <a:lnTo>
                    <a:pt x="736886" y="0"/>
                  </a:lnTo>
                  <a:close/>
                </a:path>
              </a:pathLst>
            </a:custGeom>
            <a:solidFill>
              <a:srgbClr val="225E41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99807" tIns="229663" rIns="199807" bIns="229663" numCol="1" spcCol="1270" anchor="ctr" anchorCtr="0">
              <a:noAutofit/>
            </a:bodyPr>
            <a:lstStyle/>
            <a:p>
              <a:pPr lvl="0" algn="ctr" defTabSz="1600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2400" b="1" kern="1200">
                <a:solidFill>
                  <a:schemeClr val="bg1"/>
                </a:solidFill>
                <a:latin typeface="Open Sans" pitchFamily="34" charset="0"/>
                <a:ea typeface="Open Sans" pitchFamily="34" charset="0"/>
                <a:cs typeface="Open Sans" pitchFamily="34" charset="0"/>
              </a:endParaRPr>
            </a:p>
          </p:txBody>
        </p:sp>
        <p:sp>
          <p:nvSpPr>
            <p:cNvPr id="15" name="Freeform 14"/>
            <p:cNvSpPr/>
            <p:nvPr/>
          </p:nvSpPr>
          <p:spPr>
            <a:xfrm>
              <a:off x="9138" y="6897"/>
              <a:ext cx="2019" cy="2321"/>
            </a:xfrm>
            <a:custGeom>
              <a:avLst/>
              <a:gdLst>
                <a:gd name="connsiteX0" fmla="*/ 0 w 1473772"/>
                <a:gd name="connsiteY0" fmla="*/ 641091 h 1282182"/>
                <a:gd name="connsiteX1" fmla="*/ 320546 w 1473772"/>
                <a:gd name="connsiteY1" fmla="*/ 0 h 1282182"/>
                <a:gd name="connsiteX2" fmla="*/ 1153227 w 1473772"/>
                <a:gd name="connsiteY2" fmla="*/ 0 h 1282182"/>
                <a:gd name="connsiteX3" fmla="*/ 1473772 w 1473772"/>
                <a:gd name="connsiteY3" fmla="*/ 641091 h 1282182"/>
                <a:gd name="connsiteX4" fmla="*/ 1153227 w 1473772"/>
                <a:gd name="connsiteY4" fmla="*/ 1282182 h 1282182"/>
                <a:gd name="connsiteX5" fmla="*/ 320546 w 1473772"/>
                <a:gd name="connsiteY5" fmla="*/ 1282182 h 1282182"/>
                <a:gd name="connsiteX6" fmla="*/ 0 w 1473772"/>
                <a:gd name="connsiteY6" fmla="*/ 641091 h 1282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73772" h="1282182">
                  <a:moveTo>
                    <a:pt x="736886" y="0"/>
                  </a:moveTo>
                  <a:lnTo>
                    <a:pt x="1473772" y="278875"/>
                  </a:lnTo>
                  <a:lnTo>
                    <a:pt x="1473772" y="1003308"/>
                  </a:lnTo>
                  <a:lnTo>
                    <a:pt x="736886" y="1282182"/>
                  </a:lnTo>
                  <a:lnTo>
                    <a:pt x="0" y="1003308"/>
                  </a:lnTo>
                  <a:lnTo>
                    <a:pt x="0" y="278875"/>
                  </a:lnTo>
                  <a:lnTo>
                    <a:pt x="736886" y="0"/>
                  </a:lnTo>
                  <a:close/>
                </a:path>
              </a:pathLst>
            </a:custGeom>
            <a:solidFill>
              <a:srgbClr val="3F8A6A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91247" tIns="321103" rIns="291248" bIns="321104" numCol="1" spcCol="1270" anchor="ctr" anchorCtr="0">
              <a:noAutofit/>
            </a:bodyPr>
            <a:lstStyle/>
            <a:p>
              <a:pPr lvl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2400" b="1" kern="1200">
                <a:solidFill>
                  <a:schemeClr val="bg1"/>
                </a:solidFill>
                <a:latin typeface="Open Sans" pitchFamily="34" charset="0"/>
                <a:ea typeface="Open Sans" pitchFamily="34" charset="0"/>
                <a:cs typeface="Open Sans" pitchFamily="34" charset="0"/>
              </a:endParaRPr>
            </a:p>
          </p:txBody>
        </p:sp>
        <p:sp>
          <p:nvSpPr>
            <p:cNvPr id="17" name="Freeform 16"/>
            <p:cNvSpPr/>
            <p:nvPr/>
          </p:nvSpPr>
          <p:spPr>
            <a:xfrm>
              <a:off x="6957" y="6897"/>
              <a:ext cx="2019" cy="2321"/>
            </a:xfrm>
            <a:custGeom>
              <a:avLst/>
              <a:gdLst>
                <a:gd name="connsiteX0" fmla="*/ 0 w 1473772"/>
                <a:gd name="connsiteY0" fmla="*/ 641091 h 1282182"/>
                <a:gd name="connsiteX1" fmla="*/ 320546 w 1473772"/>
                <a:gd name="connsiteY1" fmla="*/ 0 h 1282182"/>
                <a:gd name="connsiteX2" fmla="*/ 1153227 w 1473772"/>
                <a:gd name="connsiteY2" fmla="*/ 0 h 1282182"/>
                <a:gd name="connsiteX3" fmla="*/ 1473772 w 1473772"/>
                <a:gd name="connsiteY3" fmla="*/ 641091 h 1282182"/>
                <a:gd name="connsiteX4" fmla="*/ 1153227 w 1473772"/>
                <a:gd name="connsiteY4" fmla="*/ 1282182 h 1282182"/>
                <a:gd name="connsiteX5" fmla="*/ 320546 w 1473772"/>
                <a:gd name="connsiteY5" fmla="*/ 1282182 h 1282182"/>
                <a:gd name="connsiteX6" fmla="*/ 0 w 1473772"/>
                <a:gd name="connsiteY6" fmla="*/ 641091 h 1282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73772" h="1282182">
                  <a:moveTo>
                    <a:pt x="736886" y="0"/>
                  </a:moveTo>
                  <a:lnTo>
                    <a:pt x="1473772" y="278875"/>
                  </a:lnTo>
                  <a:lnTo>
                    <a:pt x="1473772" y="1003308"/>
                  </a:lnTo>
                  <a:lnTo>
                    <a:pt x="736886" y="1282182"/>
                  </a:lnTo>
                  <a:lnTo>
                    <a:pt x="0" y="1003308"/>
                  </a:lnTo>
                  <a:lnTo>
                    <a:pt x="0" y="278875"/>
                  </a:lnTo>
                  <a:lnTo>
                    <a:pt x="736886" y="0"/>
                  </a:lnTo>
                  <a:close/>
                </a:path>
              </a:pathLst>
            </a:custGeom>
            <a:solidFill>
              <a:srgbClr val="3F8A6A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99807" tIns="229663" rIns="199807" bIns="229663" numCol="1" spcCol="1270" anchor="ctr" anchorCtr="0">
              <a:noAutofit/>
            </a:bodyPr>
            <a:lstStyle/>
            <a:p>
              <a:pPr lvl="0" algn="ctr" defTabSz="1600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2400" b="1" kern="1200">
                <a:solidFill>
                  <a:schemeClr val="bg1"/>
                </a:solidFill>
                <a:latin typeface="Open Sans" pitchFamily="34" charset="0"/>
                <a:ea typeface="Open Sans" pitchFamily="34" charset="0"/>
                <a:cs typeface="Open Sans" pitchFamily="34" charset="0"/>
              </a:endParaRPr>
            </a:p>
          </p:txBody>
        </p:sp>
      </p:grpSp>
      <p:sp>
        <p:nvSpPr>
          <p:cNvPr id="144" name="稻壳儿小白白(http://dwz.cn/Wu2UP)"/>
          <p:cNvSpPr>
            <a:spLocks noEditPoints="1"/>
          </p:cNvSpPr>
          <p:nvPr/>
        </p:nvSpPr>
        <p:spPr bwMode="auto">
          <a:xfrm>
            <a:off x="5693410" y="3249295"/>
            <a:ext cx="513715" cy="337820"/>
          </a:xfrm>
          <a:custGeom>
            <a:avLst/>
            <a:gdLst>
              <a:gd name="T0" fmla="*/ 35 w 47"/>
              <a:gd name="T1" fmla="*/ 9 h 31"/>
              <a:gd name="T2" fmla="*/ 33 w 47"/>
              <a:gd name="T3" fmla="*/ 9 h 31"/>
              <a:gd name="T4" fmla="*/ 21 w 47"/>
              <a:gd name="T5" fmla="*/ 0 h 31"/>
              <a:gd name="T6" fmla="*/ 9 w 47"/>
              <a:gd name="T7" fmla="*/ 13 h 31"/>
              <a:gd name="T8" fmla="*/ 9 w 47"/>
              <a:gd name="T9" fmla="*/ 14 h 31"/>
              <a:gd name="T10" fmla="*/ 8 w 47"/>
              <a:gd name="T11" fmla="*/ 14 h 31"/>
              <a:gd name="T12" fmla="*/ 0 w 47"/>
              <a:gd name="T13" fmla="*/ 23 h 31"/>
              <a:gd name="T14" fmla="*/ 8 w 47"/>
              <a:gd name="T15" fmla="*/ 31 h 31"/>
              <a:gd name="T16" fmla="*/ 35 w 47"/>
              <a:gd name="T17" fmla="*/ 31 h 31"/>
              <a:gd name="T18" fmla="*/ 47 w 47"/>
              <a:gd name="T19" fmla="*/ 20 h 31"/>
              <a:gd name="T20" fmla="*/ 35 w 47"/>
              <a:gd name="T21" fmla="*/ 9 h 31"/>
              <a:gd name="T22" fmla="*/ 26 w 47"/>
              <a:gd name="T23" fmla="*/ 19 h 31"/>
              <a:gd name="T24" fmla="*/ 20 w 47"/>
              <a:gd name="T25" fmla="*/ 26 h 31"/>
              <a:gd name="T26" fmla="*/ 18 w 47"/>
              <a:gd name="T27" fmla="*/ 26 h 31"/>
              <a:gd name="T28" fmla="*/ 18 w 47"/>
              <a:gd name="T29" fmla="*/ 26 h 31"/>
              <a:gd name="T30" fmla="*/ 18 w 47"/>
              <a:gd name="T31" fmla="*/ 25 h 31"/>
              <a:gd name="T32" fmla="*/ 21 w 47"/>
              <a:gd name="T33" fmla="*/ 19 h 31"/>
              <a:gd name="T34" fmla="*/ 19 w 47"/>
              <a:gd name="T35" fmla="*/ 18 h 31"/>
              <a:gd name="T36" fmla="*/ 19 w 47"/>
              <a:gd name="T37" fmla="*/ 18 h 31"/>
              <a:gd name="T38" fmla="*/ 17 w 47"/>
              <a:gd name="T39" fmla="*/ 17 h 31"/>
              <a:gd name="T40" fmla="*/ 18 w 47"/>
              <a:gd name="T41" fmla="*/ 16 h 31"/>
              <a:gd name="T42" fmla="*/ 24 w 47"/>
              <a:gd name="T43" fmla="*/ 9 h 31"/>
              <a:gd name="T44" fmla="*/ 26 w 47"/>
              <a:gd name="T45" fmla="*/ 8 h 31"/>
              <a:gd name="T46" fmla="*/ 26 w 47"/>
              <a:gd name="T47" fmla="*/ 9 h 31"/>
              <a:gd name="T48" fmla="*/ 26 w 47"/>
              <a:gd name="T49" fmla="*/ 10 h 31"/>
              <a:gd name="T50" fmla="*/ 24 w 47"/>
              <a:gd name="T51" fmla="*/ 15 h 31"/>
              <a:gd name="T52" fmla="*/ 25 w 47"/>
              <a:gd name="T53" fmla="*/ 16 h 31"/>
              <a:gd name="T54" fmla="*/ 26 w 47"/>
              <a:gd name="T55" fmla="*/ 16 h 31"/>
              <a:gd name="T56" fmla="*/ 27 w 47"/>
              <a:gd name="T57" fmla="*/ 18 h 31"/>
              <a:gd name="T58" fmla="*/ 26 w 47"/>
              <a:gd name="T59" fmla="*/ 19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47" h="31">
                <a:moveTo>
                  <a:pt x="35" y="9"/>
                </a:moveTo>
                <a:cubicBezTo>
                  <a:pt x="35" y="9"/>
                  <a:pt x="34" y="9"/>
                  <a:pt x="33" y="9"/>
                </a:cubicBezTo>
                <a:cubicBezTo>
                  <a:pt x="32" y="4"/>
                  <a:pt x="27" y="0"/>
                  <a:pt x="21" y="0"/>
                </a:cubicBezTo>
                <a:cubicBezTo>
                  <a:pt x="15" y="0"/>
                  <a:pt x="9" y="6"/>
                  <a:pt x="9" y="13"/>
                </a:cubicBezTo>
                <a:cubicBezTo>
                  <a:pt x="9" y="13"/>
                  <a:pt x="9" y="14"/>
                  <a:pt x="9" y="14"/>
                </a:cubicBezTo>
                <a:cubicBezTo>
                  <a:pt x="9" y="14"/>
                  <a:pt x="8" y="14"/>
                  <a:pt x="8" y="14"/>
                </a:cubicBezTo>
                <a:cubicBezTo>
                  <a:pt x="3" y="14"/>
                  <a:pt x="0" y="18"/>
                  <a:pt x="0" y="23"/>
                </a:cubicBezTo>
                <a:cubicBezTo>
                  <a:pt x="0" y="27"/>
                  <a:pt x="3" y="31"/>
                  <a:pt x="8" y="31"/>
                </a:cubicBezTo>
                <a:cubicBezTo>
                  <a:pt x="35" y="31"/>
                  <a:pt x="35" y="31"/>
                  <a:pt x="35" y="31"/>
                </a:cubicBezTo>
                <a:cubicBezTo>
                  <a:pt x="42" y="31"/>
                  <a:pt x="47" y="26"/>
                  <a:pt x="47" y="20"/>
                </a:cubicBezTo>
                <a:cubicBezTo>
                  <a:pt x="47" y="14"/>
                  <a:pt x="42" y="9"/>
                  <a:pt x="35" y="9"/>
                </a:cubicBezTo>
                <a:close/>
                <a:moveTo>
                  <a:pt x="26" y="19"/>
                </a:moveTo>
                <a:cubicBezTo>
                  <a:pt x="25" y="21"/>
                  <a:pt x="20" y="26"/>
                  <a:pt x="20" y="26"/>
                </a:cubicBezTo>
                <a:cubicBezTo>
                  <a:pt x="20" y="26"/>
                  <a:pt x="19" y="27"/>
                  <a:pt x="18" y="26"/>
                </a:cubicBezTo>
                <a:cubicBezTo>
                  <a:pt x="18" y="26"/>
                  <a:pt x="18" y="26"/>
                  <a:pt x="18" y="26"/>
                </a:cubicBezTo>
                <a:cubicBezTo>
                  <a:pt x="18" y="25"/>
                  <a:pt x="18" y="25"/>
                  <a:pt x="18" y="25"/>
                </a:cubicBezTo>
                <a:cubicBezTo>
                  <a:pt x="21" y="19"/>
                  <a:pt x="21" y="19"/>
                  <a:pt x="21" y="19"/>
                </a:cubicBezTo>
                <a:cubicBezTo>
                  <a:pt x="20" y="19"/>
                  <a:pt x="19" y="19"/>
                  <a:pt x="19" y="18"/>
                </a:cubicBezTo>
                <a:cubicBezTo>
                  <a:pt x="19" y="18"/>
                  <a:pt x="19" y="18"/>
                  <a:pt x="19" y="18"/>
                </a:cubicBezTo>
                <a:cubicBezTo>
                  <a:pt x="18" y="18"/>
                  <a:pt x="17" y="18"/>
                  <a:pt x="17" y="17"/>
                </a:cubicBezTo>
                <a:cubicBezTo>
                  <a:pt x="17" y="17"/>
                  <a:pt x="17" y="16"/>
                  <a:pt x="18" y="16"/>
                </a:cubicBezTo>
                <a:cubicBezTo>
                  <a:pt x="19" y="14"/>
                  <a:pt x="24" y="9"/>
                  <a:pt x="24" y="9"/>
                </a:cubicBezTo>
                <a:cubicBezTo>
                  <a:pt x="24" y="8"/>
                  <a:pt x="25" y="8"/>
                  <a:pt x="26" y="8"/>
                </a:cubicBezTo>
                <a:cubicBezTo>
                  <a:pt x="26" y="8"/>
                  <a:pt x="26" y="9"/>
                  <a:pt x="26" y="9"/>
                </a:cubicBezTo>
                <a:cubicBezTo>
                  <a:pt x="26" y="9"/>
                  <a:pt x="26" y="10"/>
                  <a:pt x="26" y="10"/>
                </a:cubicBezTo>
                <a:cubicBezTo>
                  <a:pt x="24" y="15"/>
                  <a:pt x="24" y="15"/>
                  <a:pt x="24" y="15"/>
                </a:cubicBezTo>
                <a:cubicBezTo>
                  <a:pt x="24" y="15"/>
                  <a:pt x="25" y="16"/>
                  <a:pt x="25" y="16"/>
                </a:cubicBezTo>
                <a:cubicBezTo>
                  <a:pt x="26" y="16"/>
                  <a:pt x="26" y="16"/>
                  <a:pt x="26" y="16"/>
                </a:cubicBezTo>
                <a:cubicBezTo>
                  <a:pt x="26" y="16"/>
                  <a:pt x="27" y="17"/>
                  <a:pt x="27" y="18"/>
                </a:cubicBezTo>
                <a:cubicBezTo>
                  <a:pt x="27" y="18"/>
                  <a:pt x="27" y="18"/>
                  <a:pt x="26" y="1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121920" tIns="60960" rIns="121920" bIns="6096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3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31849" name="稻壳儿小白白(http://dwz.cn/Wu2UP)"/>
          <p:cNvSpPr/>
          <p:nvPr/>
        </p:nvSpPr>
        <p:spPr>
          <a:xfrm>
            <a:off x="6888480" y="3258185"/>
            <a:ext cx="414020" cy="328930"/>
          </a:xfrm>
          <a:custGeom>
            <a:avLst/>
            <a:gdLst/>
            <a:ahLst/>
            <a:cxnLst>
              <a:cxn ang="0">
                <a:pos x="263560" y="55727"/>
              </a:cxn>
              <a:cxn ang="0">
                <a:pos x="263560" y="69658"/>
              </a:cxn>
              <a:cxn ang="0">
                <a:pos x="97101" y="236838"/>
              </a:cxn>
              <a:cxn ang="0">
                <a:pos x="0" y="208975"/>
              </a:cxn>
              <a:cxn ang="0">
                <a:pos x="20807" y="208975"/>
              </a:cxn>
              <a:cxn ang="0">
                <a:pos x="90165" y="188077"/>
              </a:cxn>
              <a:cxn ang="0">
                <a:pos x="34679" y="146282"/>
              </a:cxn>
              <a:cxn ang="0">
                <a:pos x="48551" y="146282"/>
              </a:cxn>
              <a:cxn ang="0">
                <a:pos x="62422" y="146282"/>
              </a:cxn>
              <a:cxn ang="0">
                <a:pos x="13872" y="83590"/>
              </a:cxn>
              <a:cxn ang="0">
                <a:pos x="13872" y="83590"/>
              </a:cxn>
              <a:cxn ang="0">
                <a:pos x="41615" y="90556"/>
              </a:cxn>
              <a:cxn ang="0">
                <a:pos x="13872" y="41795"/>
              </a:cxn>
              <a:cxn ang="0">
                <a:pos x="20807" y="6966"/>
              </a:cxn>
              <a:cxn ang="0">
                <a:pos x="145652" y="76624"/>
              </a:cxn>
              <a:cxn ang="0">
                <a:pos x="145652" y="62692"/>
              </a:cxn>
              <a:cxn ang="0">
                <a:pos x="208074" y="0"/>
              </a:cxn>
              <a:cxn ang="0">
                <a:pos x="249688" y="20897"/>
              </a:cxn>
              <a:cxn ang="0">
                <a:pos x="284367" y="6966"/>
              </a:cxn>
              <a:cxn ang="0">
                <a:pos x="263560" y="34829"/>
              </a:cxn>
              <a:cxn ang="0">
                <a:pos x="298239" y="27863"/>
              </a:cxn>
              <a:cxn ang="0">
                <a:pos x="263560" y="55727"/>
              </a:cxn>
            </a:cxnLst>
            <a:rect l="0" t="0" r="0" b="0"/>
            <a:pathLst>
              <a:path w="43" h="34">
                <a:moveTo>
                  <a:pt x="38" y="8"/>
                </a:moveTo>
                <a:cubicBezTo>
                  <a:pt x="38" y="9"/>
                  <a:pt x="38" y="9"/>
                  <a:pt x="38" y="10"/>
                </a:cubicBezTo>
                <a:cubicBezTo>
                  <a:pt x="38" y="21"/>
                  <a:pt x="30" y="34"/>
                  <a:pt x="14" y="34"/>
                </a:cubicBezTo>
                <a:cubicBezTo>
                  <a:pt x="9" y="34"/>
                  <a:pt x="4" y="33"/>
                  <a:pt x="0" y="30"/>
                </a:cubicBezTo>
                <a:cubicBezTo>
                  <a:pt x="1" y="30"/>
                  <a:pt x="2" y="30"/>
                  <a:pt x="3" y="30"/>
                </a:cubicBezTo>
                <a:cubicBezTo>
                  <a:pt x="7" y="30"/>
                  <a:pt x="10" y="29"/>
                  <a:pt x="13" y="27"/>
                </a:cubicBezTo>
                <a:cubicBezTo>
                  <a:pt x="9" y="27"/>
                  <a:pt x="6" y="24"/>
                  <a:pt x="5" y="21"/>
                </a:cubicBezTo>
                <a:cubicBezTo>
                  <a:pt x="6" y="21"/>
                  <a:pt x="6" y="21"/>
                  <a:pt x="7" y="21"/>
                </a:cubicBezTo>
                <a:cubicBezTo>
                  <a:pt x="8" y="21"/>
                  <a:pt x="8" y="21"/>
                  <a:pt x="9" y="21"/>
                </a:cubicBezTo>
                <a:cubicBezTo>
                  <a:pt x="5" y="20"/>
                  <a:pt x="2" y="16"/>
                  <a:pt x="2" y="12"/>
                </a:cubicBezTo>
                <a:cubicBezTo>
                  <a:pt x="2" y="12"/>
                  <a:pt x="2" y="12"/>
                  <a:pt x="2" y="12"/>
                </a:cubicBezTo>
                <a:cubicBezTo>
                  <a:pt x="3" y="13"/>
                  <a:pt x="5" y="13"/>
                  <a:pt x="6" y="13"/>
                </a:cubicBezTo>
                <a:cubicBezTo>
                  <a:pt x="4" y="12"/>
                  <a:pt x="2" y="9"/>
                  <a:pt x="2" y="6"/>
                </a:cubicBezTo>
                <a:cubicBezTo>
                  <a:pt x="2" y="4"/>
                  <a:pt x="3" y="3"/>
                  <a:pt x="3" y="1"/>
                </a:cubicBezTo>
                <a:cubicBezTo>
                  <a:pt x="8" y="7"/>
                  <a:pt x="14" y="10"/>
                  <a:pt x="21" y="11"/>
                </a:cubicBezTo>
                <a:cubicBezTo>
                  <a:pt x="21" y="10"/>
                  <a:pt x="21" y="9"/>
                  <a:pt x="21" y="9"/>
                </a:cubicBezTo>
                <a:cubicBezTo>
                  <a:pt x="21" y="4"/>
                  <a:pt x="25" y="0"/>
                  <a:pt x="30" y="0"/>
                </a:cubicBezTo>
                <a:cubicBezTo>
                  <a:pt x="32" y="0"/>
                  <a:pt x="34" y="1"/>
                  <a:pt x="36" y="3"/>
                </a:cubicBezTo>
                <a:cubicBezTo>
                  <a:pt x="38" y="2"/>
                  <a:pt x="40" y="2"/>
                  <a:pt x="41" y="1"/>
                </a:cubicBezTo>
                <a:cubicBezTo>
                  <a:pt x="41" y="3"/>
                  <a:pt x="39" y="4"/>
                  <a:pt x="38" y="5"/>
                </a:cubicBezTo>
                <a:cubicBezTo>
                  <a:pt x="39" y="5"/>
                  <a:pt x="41" y="5"/>
                  <a:pt x="43" y="4"/>
                </a:cubicBezTo>
                <a:cubicBezTo>
                  <a:pt x="41" y="6"/>
                  <a:pt x="40" y="7"/>
                  <a:pt x="38" y="8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246" name="组合 245"/>
          <p:cNvGrpSpPr/>
          <p:nvPr/>
        </p:nvGrpSpPr>
        <p:grpSpPr>
          <a:xfrm>
            <a:off x="5215255" y="2303145"/>
            <a:ext cx="360045" cy="269875"/>
            <a:chOff x="8818" y="8512"/>
            <a:chExt cx="464" cy="348"/>
          </a:xfrm>
          <a:solidFill>
            <a:schemeClr val="bg1"/>
          </a:solidFill>
        </p:grpSpPr>
        <p:sp>
          <p:nvSpPr>
            <p:cNvPr id="61" name="Freeform 59"/>
            <p:cNvSpPr/>
            <p:nvPr/>
          </p:nvSpPr>
          <p:spPr bwMode="auto">
            <a:xfrm>
              <a:off x="8818" y="8582"/>
              <a:ext cx="464" cy="278"/>
            </a:xfrm>
            <a:custGeom>
              <a:avLst/>
              <a:gdLst>
                <a:gd name="T0" fmla="*/ 164 w 192"/>
                <a:gd name="T1" fmla="*/ 51 h 115"/>
                <a:gd name="T2" fmla="*/ 142 w 192"/>
                <a:gd name="T3" fmla="*/ 51 h 115"/>
                <a:gd name="T4" fmla="*/ 167 w 192"/>
                <a:gd name="T5" fmla="*/ 76 h 115"/>
                <a:gd name="T6" fmla="*/ 167 w 192"/>
                <a:gd name="T7" fmla="*/ 82 h 115"/>
                <a:gd name="T8" fmla="*/ 164 w 192"/>
                <a:gd name="T9" fmla="*/ 83 h 115"/>
                <a:gd name="T10" fmla="*/ 161 w 192"/>
                <a:gd name="T11" fmla="*/ 82 h 115"/>
                <a:gd name="T12" fmla="*/ 130 w 192"/>
                <a:gd name="T13" fmla="*/ 51 h 115"/>
                <a:gd name="T14" fmla="*/ 62 w 192"/>
                <a:gd name="T15" fmla="*/ 51 h 115"/>
                <a:gd name="T16" fmla="*/ 31 w 192"/>
                <a:gd name="T17" fmla="*/ 82 h 115"/>
                <a:gd name="T18" fmla="*/ 28 w 192"/>
                <a:gd name="T19" fmla="*/ 83 h 115"/>
                <a:gd name="T20" fmla="*/ 25 w 192"/>
                <a:gd name="T21" fmla="*/ 82 h 115"/>
                <a:gd name="T22" fmla="*/ 25 w 192"/>
                <a:gd name="T23" fmla="*/ 76 h 115"/>
                <a:gd name="T24" fmla="*/ 50 w 192"/>
                <a:gd name="T25" fmla="*/ 51 h 115"/>
                <a:gd name="T26" fmla="*/ 28 w 192"/>
                <a:gd name="T27" fmla="*/ 51 h 115"/>
                <a:gd name="T28" fmla="*/ 25 w 192"/>
                <a:gd name="T29" fmla="*/ 49 h 115"/>
                <a:gd name="T30" fmla="*/ 0 w 192"/>
                <a:gd name="T31" fmla="*/ 0 h 115"/>
                <a:gd name="T32" fmla="*/ 0 w 192"/>
                <a:gd name="T33" fmla="*/ 95 h 115"/>
                <a:gd name="T34" fmla="*/ 20 w 192"/>
                <a:gd name="T35" fmla="*/ 115 h 115"/>
                <a:gd name="T36" fmla="*/ 172 w 192"/>
                <a:gd name="T37" fmla="*/ 115 h 115"/>
                <a:gd name="T38" fmla="*/ 192 w 192"/>
                <a:gd name="T39" fmla="*/ 95 h 115"/>
                <a:gd name="T40" fmla="*/ 192 w 192"/>
                <a:gd name="T41" fmla="*/ 0 h 115"/>
                <a:gd name="T42" fmla="*/ 168 w 192"/>
                <a:gd name="T43" fmla="*/ 49 h 115"/>
                <a:gd name="T44" fmla="*/ 164 w 192"/>
                <a:gd name="T45" fmla="*/ 51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92" h="115">
                  <a:moveTo>
                    <a:pt x="164" y="51"/>
                  </a:moveTo>
                  <a:cubicBezTo>
                    <a:pt x="142" y="51"/>
                    <a:pt x="142" y="51"/>
                    <a:pt x="142" y="51"/>
                  </a:cubicBezTo>
                  <a:cubicBezTo>
                    <a:pt x="167" y="76"/>
                    <a:pt x="167" y="76"/>
                    <a:pt x="167" y="76"/>
                  </a:cubicBezTo>
                  <a:cubicBezTo>
                    <a:pt x="169" y="78"/>
                    <a:pt x="169" y="80"/>
                    <a:pt x="167" y="82"/>
                  </a:cubicBezTo>
                  <a:cubicBezTo>
                    <a:pt x="166" y="82"/>
                    <a:pt x="165" y="83"/>
                    <a:pt x="164" y="83"/>
                  </a:cubicBezTo>
                  <a:cubicBezTo>
                    <a:pt x="163" y="83"/>
                    <a:pt x="162" y="82"/>
                    <a:pt x="161" y="82"/>
                  </a:cubicBezTo>
                  <a:cubicBezTo>
                    <a:pt x="130" y="51"/>
                    <a:pt x="130" y="51"/>
                    <a:pt x="130" y="51"/>
                  </a:cubicBezTo>
                  <a:cubicBezTo>
                    <a:pt x="62" y="51"/>
                    <a:pt x="62" y="51"/>
                    <a:pt x="62" y="51"/>
                  </a:cubicBezTo>
                  <a:cubicBezTo>
                    <a:pt x="31" y="82"/>
                    <a:pt x="31" y="82"/>
                    <a:pt x="31" y="82"/>
                  </a:cubicBezTo>
                  <a:cubicBezTo>
                    <a:pt x="30" y="82"/>
                    <a:pt x="29" y="83"/>
                    <a:pt x="28" y="83"/>
                  </a:cubicBezTo>
                  <a:cubicBezTo>
                    <a:pt x="27" y="83"/>
                    <a:pt x="26" y="82"/>
                    <a:pt x="25" y="82"/>
                  </a:cubicBezTo>
                  <a:cubicBezTo>
                    <a:pt x="24" y="80"/>
                    <a:pt x="24" y="78"/>
                    <a:pt x="25" y="76"/>
                  </a:cubicBezTo>
                  <a:cubicBezTo>
                    <a:pt x="50" y="51"/>
                    <a:pt x="50" y="51"/>
                    <a:pt x="50" y="51"/>
                  </a:cubicBezTo>
                  <a:cubicBezTo>
                    <a:pt x="28" y="51"/>
                    <a:pt x="28" y="51"/>
                    <a:pt x="28" y="51"/>
                  </a:cubicBezTo>
                  <a:cubicBezTo>
                    <a:pt x="27" y="51"/>
                    <a:pt x="25" y="50"/>
                    <a:pt x="25" y="4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106"/>
                    <a:pt x="9" y="115"/>
                    <a:pt x="20" y="115"/>
                  </a:cubicBezTo>
                  <a:cubicBezTo>
                    <a:pt x="172" y="115"/>
                    <a:pt x="172" y="115"/>
                    <a:pt x="172" y="115"/>
                  </a:cubicBezTo>
                  <a:cubicBezTo>
                    <a:pt x="183" y="115"/>
                    <a:pt x="192" y="106"/>
                    <a:pt x="192" y="95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168" y="49"/>
                    <a:pt x="168" y="49"/>
                    <a:pt x="168" y="49"/>
                  </a:cubicBezTo>
                  <a:cubicBezTo>
                    <a:pt x="167" y="50"/>
                    <a:pt x="166" y="51"/>
                    <a:pt x="164" y="5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Freeform 60"/>
            <p:cNvSpPr/>
            <p:nvPr/>
          </p:nvSpPr>
          <p:spPr bwMode="auto">
            <a:xfrm>
              <a:off x="8818" y="8512"/>
              <a:ext cx="464" cy="175"/>
            </a:xfrm>
            <a:custGeom>
              <a:avLst/>
              <a:gdLst>
                <a:gd name="T0" fmla="*/ 188 w 192"/>
                <a:gd name="T1" fmla="*/ 0 h 72"/>
                <a:gd name="T2" fmla="*/ 4 w 192"/>
                <a:gd name="T3" fmla="*/ 0 h 72"/>
                <a:gd name="T4" fmla="*/ 1 w 192"/>
                <a:gd name="T5" fmla="*/ 1 h 72"/>
                <a:gd name="T6" fmla="*/ 0 w 192"/>
                <a:gd name="T7" fmla="*/ 4 h 72"/>
                <a:gd name="T8" fmla="*/ 0 w 192"/>
                <a:gd name="T9" fmla="*/ 11 h 72"/>
                <a:gd name="T10" fmla="*/ 31 w 192"/>
                <a:gd name="T11" fmla="*/ 72 h 72"/>
                <a:gd name="T12" fmla="*/ 162 w 192"/>
                <a:gd name="T13" fmla="*/ 72 h 72"/>
                <a:gd name="T14" fmla="*/ 192 w 192"/>
                <a:gd name="T15" fmla="*/ 11 h 72"/>
                <a:gd name="T16" fmla="*/ 192 w 192"/>
                <a:gd name="T17" fmla="*/ 4 h 72"/>
                <a:gd name="T18" fmla="*/ 188 w 192"/>
                <a:gd name="T19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2" h="72">
                  <a:moveTo>
                    <a:pt x="188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1" y="2"/>
                    <a:pt x="0" y="3"/>
                    <a:pt x="0" y="4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31" y="72"/>
                    <a:pt x="31" y="72"/>
                    <a:pt x="31" y="72"/>
                  </a:cubicBezTo>
                  <a:cubicBezTo>
                    <a:pt x="162" y="72"/>
                    <a:pt x="162" y="72"/>
                    <a:pt x="162" y="72"/>
                  </a:cubicBezTo>
                  <a:cubicBezTo>
                    <a:pt x="192" y="11"/>
                    <a:pt x="192" y="11"/>
                    <a:pt x="192" y="11"/>
                  </a:cubicBezTo>
                  <a:cubicBezTo>
                    <a:pt x="192" y="4"/>
                    <a:pt x="192" y="4"/>
                    <a:pt x="192" y="4"/>
                  </a:cubicBezTo>
                  <a:cubicBezTo>
                    <a:pt x="192" y="2"/>
                    <a:pt x="190" y="0"/>
                    <a:pt x="18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66" name="Freeform 411"/>
          <p:cNvSpPr>
            <a:spLocks noEditPoints="1"/>
          </p:cNvSpPr>
          <p:nvPr/>
        </p:nvSpPr>
        <p:spPr bwMode="auto">
          <a:xfrm>
            <a:off x="5168265" y="4154805"/>
            <a:ext cx="525145" cy="540385"/>
          </a:xfrm>
          <a:custGeom>
            <a:avLst/>
            <a:gdLst>
              <a:gd name="T0" fmla="*/ 68 w 145"/>
              <a:gd name="T1" fmla="*/ 75 h 149"/>
              <a:gd name="T2" fmla="*/ 86 w 145"/>
              <a:gd name="T3" fmla="*/ 86 h 149"/>
              <a:gd name="T4" fmla="*/ 81 w 145"/>
              <a:gd name="T5" fmla="*/ 110 h 149"/>
              <a:gd name="T6" fmla="*/ 73 w 145"/>
              <a:gd name="T7" fmla="*/ 129 h 149"/>
              <a:gd name="T8" fmla="*/ 57 w 145"/>
              <a:gd name="T9" fmla="*/ 140 h 149"/>
              <a:gd name="T10" fmla="*/ 38 w 145"/>
              <a:gd name="T11" fmla="*/ 141 h 149"/>
              <a:gd name="T12" fmla="*/ 18 w 145"/>
              <a:gd name="T13" fmla="*/ 130 h 149"/>
              <a:gd name="T14" fmla="*/ 9 w 145"/>
              <a:gd name="T15" fmla="*/ 118 h 149"/>
              <a:gd name="T16" fmla="*/ 9 w 145"/>
              <a:gd name="T17" fmla="*/ 90 h 149"/>
              <a:gd name="T18" fmla="*/ 18 w 145"/>
              <a:gd name="T19" fmla="*/ 77 h 149"/>
              <a:gd name="T20" fmla="*/ 38 w 145"/>
              <a:gd name="T21" fmla="*/ 68 h 149"/>
              <a:gd name="T22" fmla="*/ 121 w 145"/>
              <a:gd name="T23" fmla="*/ 30 h 149"/>
              <a:gd name="T24" fmla="*/ 99 w 145"/>
              <a:gd name="T25" fmla="*/ 33 h 149"/>
              <a:gd name="T26" fmla="*/ 88 w 145"/>
              <a:gd name="T27" fmla="*/ 44 h 149"/>
              <a:gd name="T28" fmla="*/ 88 w 145"/>
              <a:gd name="T29" fmla="*/ 63 h 149"/>
              <a:gd name="T30" fmla="*/ 93 w 145"/>
              <a:gd name="T31" fmla="*/ 77 h 149"/>
              <a:gd name="T32" fmla="*/ 106 w 145"/>
              <a:gd name="T33" fmla="*/ 90 h 149"/>
              <a:gd name="T34" fmla="*/ 130 w 145"/>
              <a:gd name="T35" fmla="*/ 86 h 149"/>
              <a:gd name="T36" fmla="*/ 141 w 145"/>
              <a:gd name="T37" fmla="*/ 75 h 149"/>
              <a:gd name="T38" fmla="*/ 139 w 145"/>
              <a:gd name="T39" fmla="*/ 59 h 149"/>
              <a:gd name="T40" fmla="*/ 134 w 145"/>
              <a:gd name="T41" fmla="*/ 44 h 149"/>
              <a:gd name="T42" fmla="*/ 121 w 145"/>
              <a:gd name="T43" fmla="*/ 35 h 149"/>
              <a:gd name="T44" fmla="*/ 125 w 145"/>
              <a:gd name="T45" fmla="*/ 61 h 149"/>
              <a:gd name="T46" fmla="*/ 104 w 145"/>
              <a:gd name="T47" fmla="*/ 68 h 149"/>
              <a:gd name="T48" fmla="*/ 110 w 145"/>
              <a:gd name="T49" fmla="*/ 50 h 149"/>
              <a:gd name="T50" fmla="*/ 117 w 145"/>
              <a:gd name="T51" fmla="*/ 64 h 149"/>
              <a:gd name="T52" fmla="*/ 110 w 145"/>
              <a:gd name="T53" fmla="*/ 57 h 149"/>
              <a:gd name="T54" fmla="*/ 132 w 145"/>
              <a:gd name="T55" fmla="*/ 63 h 149"/>
              <a:gd name="T56" fmla="*/ 106 w 145"/>
              <a:gd name="T57" fmla="*/ 75 h 149"/>
              <a:gd name="T58" fmla="*/ 103 w 145"/>
              <a:gd name="T59" fmla="*/ 46 h 149"/>
              <a:gd name="T60" fmla="*/ 66 w 145"/>
              <a:gd name="T61" fmla="*/ 0 h 149"/>
              <a:gd name="T62" fmla="*/ 44 w 145"/>
              <a:gd name="T63" fmla="*/ 4 h 149"/>
              <a:gd name="T64" fmla="*/ 33 w 145"/>
              <a:gd name="T65" fmla="*/ 17 h 149"/>
              <a:gd name="T66" fmla="*/ 33 w 145"/>
              <a:gd name="T67" fmla="*/ 33 h 149"/>
              <a:gd name="T68" fmla="*/ 40 w 145"/>
              <a:gd name="T69" fmla="*/ 48 h 149"/>
              <a:gd name="T70" fmla="*/ 53 w 145"/>
              <a:gd name="T71" fmla="*/ 61 h 149"/>
              <a:gd name="T72" fmla="*/ 75 w 145"/>
              <a:gd name="T73" fmla="*/ 57 h 149"/>
              <a:gd name="T74" fmla="*/ 86 w 145"/>
              <a:gd name="T75" fmla="*/ 46 h 149"/>
              <a:gd name="T76" fmla="*/ 86 w 145"/>
              <a:gd name="T77" fmla="*/ 30 h 149"/>
              <a:gd name="T78" fmla="*/ 81 w 145"/>
              <a:gd name="T79" fmla="*/ 15 h 149"/>
              <a:gd name="T80" fmla="*/ 66 w 145"/>
              <a:gd name="T81" fmla="*/ 6 h 149"/>
              <a:gd name="T82" fmla="*/ 71 w 145"/>
              <a:gd name="T83" fmla="*/ 33 h 149"/>
              <a:gd name="T84" fmla="*/ 51 w 145"/>
              <a:gd name="T85" fmla="*/ 39 h 149"/>
              <a:gd name="T86" fmla="*/ 57 w 145"/>
              <a:gd name="T87" fmla="*/ 20 h 149"/>
              <a:gd name="T88" fmla="*/ 62 w 145"/>
              <a:gd name="T89" fmla="*/ 35 h 149"/>
              <a:gd name="T90" fmla="*/ 57 w 145"/>
              <a:gd name="T91" fmla="*/ 28 h 149"/>
              <a:gd name="T92" fmla="*/ 77 w 145"/>
              <a:gd name="T93" fmla="*/ 33 h 149"/>
              <a:gd name="T94" fmla="*/ 51 w 145"/>
              <a:gd name="T95" fmla="*/ 46 h 149"/>
              <a:gd name="T96" fmla="*/ 49 w 145"/>
              <a:gd name="T97" fmla="*/ 19 h 149"/>
              <a:gd name="T98" fmla="*/ 44 w 145"/>
              <a:gd name="T99" fmla="*/ 88 h 149"/>
              <a:gd name="T100" fmla="*/ 33 w 145"/>
              <a:gd name="T101" fmla="*/ 116 h 149"/>
              <a:gd name="T102" fmla="*/ 59 w 145"/>
              <a:gd name="T103" fmla="*/ 110 h 149"/>
              <a:gd name="T104" fmla="*/ 44 w 145"/>
              <a:gd name="T105" fmla="*/ 88 h 149"/>
              <a:gd name="T106" fmla="*/ 38 w 145"/>
              <a:gd name="T107" fmla="*/ 99 h 149"/>
              <a:gd name="T108" fmla="*/ 44 w 145"/>
              <a:gd name="T109" fmla="*/ 112 h 149"/>
              <a:gd name="T110" fmla="*/ 51 w 145"/>
              <a:gd name="T111" fmla="*/ 101 h 149"/>
              <a:gd name="T112" fmla="*/ 35 w 145"/>
              <a:gd name="T113" fmla="*/ 81 h 149"/>
              <a:gd name="T114" fmla="*/ 27 w 145"/>
              <a:gd name="T115" fmla="*/ 121 h 149"/>
              <a:gd name="T116" fmla="*/ 70 w 145"/>
              <a:gd name="T117" fmla="*/ 105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45" h="149">
                <a:moveTo>
                  <a:pt x="51" y="68"/>
                </a:moveTo>
                <a:lnTo>
                  <a:pt x="51" y="68"/>
                </a:lnTo>
                <a:lnTo>
                  <a:pt x="59" y="70"/>
                </a:lnTo>
                <a:lnTo>
                  <a:pt x="62" y="63"/>
                </a:lnTo>
                <a:lnTo>
                  <a:pt x="62" y="63"/>
                </a:lnTo>
                <a:lnTo>
                  <a:pt x="68" y="64"/>
                </a:lnTo>
                <a:lnTo>
                  <a:pt x="71" y="68"/>
                </a:lnTo>
                <a:lnTo>
                  <a:pt x="68" y="75"/>
                </a:lnTo>
                <a:lnTo>
                  <a:pt x="68" y="75"/>
                </a:lnTo>
                <a:lnTo>
                  <a:pt x="71" y="77"/>
                </a:lnTo>
                <a:lnTo>
                  <a:pt x="71" y="77"/>
                </a:lnTo>
                <a:lnTo>
                  <a:pt x="73" y="81"/>
                </a:lnTo>
                <a:lnTo>
                  <a:pt x="81" y="77"/>
                </a:lnTo>
                <a:lnTo>
                  <a:pt x="81" y="77"/>
                </a:lnTo>
                <a:lnTo>
                  <a:pt x="84" y="83"/>
                </a:lnTo>
                <a:lnTo>
                  <a:pt x="86" y="86"/>
                </a:lnTo>
                <a:lnTo>
                  <a:pt x="79" y="92"/>
                </a:lnTo>
                <a:lnTo>
                  <a:pt x="79" y="92"/>
                </a:lnTo>
                <a:lnTo>
                  <a:pt x="81" y="97"/>
                </a:lnTo>
                <a:lnTo>
                  <a:pt x="88" y="99"/>
                </a:lnTo>
                <a:lnTo>
                  <a:pt x="88" y="99"/>
                </a:lnTo>
                <a:lnTo>
                  <a:pt x="90" y="105"/>
                </a:lnTo>
                <a:lnTo>
                  <a:pt x="88" y="110"/>
                </a:lnTo>
                <a:lnTo>
                  <a:pt x="81" y="110"/>
                </a:lnTo>
                <a:lnTo>
                  <a:pt x="81" y="110"/>
                </a:lnTo>
                <a:lnTo>
                  <a:pt x="79" y="118"/>
                </a:lnTo>
                <a:lnTo>
                  <a:pt x="86" y="121"/>
                </a:lnTo>
                <a:lnTo>
                  <a:pt x="86" y="121"/>
                </a:lnTo>
                <a:lnTo>
                  <a:pt x="82" y="127"/>
                </a:lnTo>
                <a:lnTo>
                  <a:pt x="81" y="130"/>
                </a:lnTo>
                <a:lnTo>
                  <a:pt x="73" y="129"/>
                </a:lnTo>
                <a:lnTo>
                  <a:pt x="73" y="129"/>
                </a:lnTo>
                <a:lnTo>
                  <a:pt x="71" y="130"/>
                </a:lnTo>
                <a:lnTo>
                  <a:pt x="71" y="130"/>
                </a:lnTo>
                <a:lnTo>
                  <a:pt x="68" y="134"/>
                </a:lnTo>
                <a:lnTo>
                  <a:pt x="71" y="140"/>
                </a:lnTo>
                <a:lnTo>
                  <a:pt x="71" y="140"/>
                </a:lnTo>
                <a:lnTo>
                  <a:pt x="66" y="143"/>
                </a:lnTo>
                <a:lnTo>
                  <a:pt x="62" y="145"/>
                </a:lnTo>
                <a:lnTo>
                  <a:pt x="57" y="140"/>
                </a:lnTo>
                <a:lnTo>
                  <a:pt x="57" y="140"/>
                </a:lnTo>
                <a:lnTo>
                  <a:pt x="51" y="141"/>
                </a:lnTo>
                <a:lnTo>
                  <a:pt x="49" y="149"/>
                </a:lnTo>
                <a:lnTo>
                  <a:pt x="49" y="149"/>
                </a:lnTo>
                <a:lnTo>
                  <a:pt x="44" y="149"/>
                </a:lnTo>
                <a:lnTo>
                  <a:pt x="38" y="149"/>
                </a:lnTo>
                <a:lnTo>
                  <a:pt x="38" y="141"/>
                </a:lnTo>
                <a:lnTo>
                  <a:pt x="38" y="141"/>
                </a:lnTo>
                <a:lnTo>
                  <a:pt x="31" y="140"/>
                </a:lnTo>
                <a:lnTo>
                  <a:pt x="27" y="145"/>
                </a:lnTo>
                <a:lnTo>
                  <a:pt x="27" y="145"/>
                </a:lnTo>
                <a:lnTo>
                  <a:pt x="22" y="143"/>
                </a:lnTo>
                <a:lnTo>
                  <a:pt x="18" y="140"/>
                </a:lnTo>
                <a:lnTo>
                  <a:pt x="20" y="132"/>
                </a:lnTo>
                <a:lnTo>
                  <a:pt x="20" y="132"/>
                </a:lnTo>
                <a:lnTo>
                  <a:pt x="18" y="130"/>
                </a:lnTo>
                <a:lnTo>
                  <a:pt x="18" y="130"/>
                </a:lnTo>
                <a:lnTo>
                  <a:pt x="15" y="129"/>
                </a:lnTo>
                <a:lnTo>
                  <a:pt x="9" y="130"/>
                </a:lnTo>
                <a:lnTo>
                  <a:pt x="9" y="130"/>
                </a:lnTo>
                <a:lnTo>
                  <a:pt x="5" y="127"/>
                </a:lnTo>
                <a:lnTo>
                  <a:pt x="3" y="121"/>
                </a:lnTo>
                <a:lnTo>
                  <a:pt x="9" y="118"/>
                </a:lnTo>
                <a:lnTo>
                  <a:pt x="9" y="118"/>
                </a:lnTo>
                <a:lnTo>
                  <a:pt x="7" y="110"/>
                </a:lnTo>
                <a:lnTo>
                  <a:pt x="0" y="110"/>
                </a:lnTo>
                <a:lnTo>
                  <a:pt x="0" y="110"/>
                </a:lnTo>
                <a:lnTo>
                  <a:pt x="0" y="103"/>
                </a:lnTo>
                <a:lnTo>
                  <a:pt x="0" y="99"/>
                </a:lnTo>
                <a:lnTo>
                  <a:pt x="7" y="97"/>
                </a:lnTo>
                <a:lnTo>
                  <a:pt x="7" y="97"/>
                </a:lnTo>
                <a:lnTo>
                  <a:pt x="9" y="90"/>
                </a:lnTo>
                <a:lnTo>
                  <a:pt x="3" y="86"/>
                </a:lnTo>
                <a:lnTo>
                  <a:pt x="3" y="86"/>
                </a:lnTo>
                <a:lnTo>
                  <a:pt x="5" y="81"/>
                </a:lnTo>
                <a:lnTo>
                  <a:pt x="9" y="77"/>
                </a:lnTo>
                <a:lnTo>
                  <a:pt x="16" y="81"/>
                </a:lnTo>
                <a:lnTo>
                  <a:pt x="16" y="81"/>
                </a:lnTo>
                <a:lnTo>
                  <a:pt x="18" y="77"/>
                </a:lnTo>
                <a:lnTo>
                  <a:pt x="18" y="77"/>
                </a:lnTo>
                <a:lnTo>
                  <a:pt x="20" y="75"/>
                </a:lnTo>
                <a:lnTo>
                  <a:pt x="18" y="68"/>
                </a:lnTo>
                <a:lnTo>
                  <a:pt x="18" y="68"/>
                </a:lnTo>
                <a:lnTo>
                  <a:pt x="22" y="64"/>
                </a:lnTo>
                <a:lnTo>
                  <a:pt x="27" y="63"/>
                </a:lnTo>
                <a:lnTo>
                  <a:pt x="31" y="70"/>
                </a:lnTo>
                <a:lnTo>
                  <a:pt x="31" y="70"/>
                </a:lnTo>
                <a:lnTo>
                  <a:pt x="38" y="68"/>
                </a:lnTo>
                <a:lnTo>
                  <a:pt x="38" y="61"/>
                </a:lnTo>
                <a:lnTo>
                  <a:pt x="38" y="61"/>
                </a:lnTo>
                <a:lnTo>
                  <a:pt x="44" y="59"/>
                </a:lnTo>
                <a:lnTo>
                  <a:pt x="49" y="61"/>
                </a:lnTo>
                <a:lnTo>
                  <a:pt x="51" y="68"/>
                </a:lnTo>
                <a:lnTo>
                  <a:pt x="51" y="68"/>
                </a:lnTo>
                <a:close/>
                <a:moveTo>
                  <a:pt x="121" y="35"/>
                </a:moveTo>
                <a:lnTo>
                  <a:pt x="121" y="30"/>
                </a:lnTo>
                <a:lnTo>
                  <a:pt x="121" y="30"/>
                </a:lnTo>
                <a:lnTo>
                  <a:pt x="114" y="30"/>
                </a:lnTo>
                <a:lnTo>
                  <a:pt x="112" y="35"/>
                </a:lnTo>
                <a:lnTo>
                  <a:pt x="112" y="35"/>
                </a:lnTo>
                <a:lnTo>
                  <a:pt x="108" y="35"/>
                </a:lnTo>
                <a:lnTo>
                  <a:pt x="104" y="31"/>
                </a:lnTo>
                <a:lnTo>
                  <a:pt x="104" y="31"/>
                </a:lnTo>
                <a:lnTo>
                  <a:pt x="99" y="33"/>
                </a:lnTo>
                <a:lnTo>
                  <a:pt x="101" y="39"/>
                </a:lnTo>
                <a:lnTo>
                  <a:pt x="101" y="39"/>
                </a:lnTo>
                <a:lnTo>
                  <a:pt x="97" y="41"/>
                </a:lnTo>
                <a:lnTo>
                  <a:pt x="97" y="41"/>
                </a:lnTo>
                <a:lnTo>
                  <a:pt x="95" y="42"/>
                </a:lnTo>
                <a:lnTo>
                  <a:pt x="92" y="39"/>
                </a:lnTo>
                <a:lnTo>
                  <a:pt x="92" y="39"/>
                </a:lnTo>
                <a:lnTo>
                  <a:pt x="88" y="44"/>
                </a:lnTo>
                <a:lnTo>
                  <a:pt x="92" y="48"/>
                </a:lnTo>
                <a:lnTo>
                  <a:pt x="92" y="48"/>
                </a:lnTo>
                <a:lnTo>
                  <a:pt x="90" y="53"/>
                </a:lnTo>
                <a:lnTo>
                  <a:pt x="84" y="53"/>
                </a:lnTo>
                <a:lnTo>
                  <a:pt x="84" y="53"/>
                </a:lnTo>
                <a:lnTo>
                  <a:pt x="82" y="61"/>
                </a:lnTo>
                <a:lnTo>
                  <a:pt x="88" y="63"/>
                </a:lnTo>
                <a:lnTo>
                  <a:pt x="88" y="63"/>
                </a:lnTo>
                <a:lnTo>
                  <a:pt x="90" y="66"/>
                </a:lnTo>
                <a:lnTo>
                  <a:pt x="84" y="70"/>
                </a:lnTo>
                <a:lnTo>
                  <a:pt x="84" y="70"/>
                </a:lnTo>
                <a:lnTo>
                  <a:pt x="88" y="75"/>
                </a:lnTo>
                <a:lnTo>
                  <a:pt x="92" y="75"/>
                </a:lnTo>
                <a:lnTo>
                  <a:pt x="92" y="75"/>
                </a:lnTo>
                <a:lnTo>
                  <a:pt x="93" y="77"/>
                </a:lnTo>
                <a:lnTo>
                  <a:pt x="93" y="77"/>
                </a:lnTo>
                <a:lnTo>
                  <a:pt x="95" y="79"/>
                </a:lnTo>
                <a:lnTo>
                  <a:pt x="93" y="83"/>
                </a:lnTo>
                <a:lnTo>
                  <a:pt x="93" y="83"/>
                </a:lnTo>
                <a:lnTo>
                  <a:pt x="99" y="86"/>
                </a:lnTo>
                <a:lnTo>
                  <a:pt x="103" y="83"/>
                </a:lnTo>
                <a:lnTo>
                  <a:pt x="103" y="83"/>
                </a:lnTo>
                <a:lnTo>
                  <a:pt x="106" y="85"/>
                </a:lnTo>
                <a:lnTo>
                  <a:pt x="106" y="90"/>
                </a:lnTo>
                <a:lnTo>
                  <a:pt x="106" y="90"/>
                </a:lnTo>
                <a:lnTo>
                  <a:pt x="114" y="92"/>
                </a:lnTo>
                <a:lnTo>
                  <a:pt x="115" y="86"/>
                </a:lnTo>
                <a:lnTo>
                  <a:pt x="115" y="86"/>
                </a:lnTo>
                <a:lnTo>
                  <a:pt x="121" y="86"/>
                </a:lnTo>
                <a:lnTo>
                  <a:pt x="123" y="90"/>
                </a:lnTo>
                <a:lnTo>
                  <a:pt x="123" y="90"/>
                </a:lnTo>
                <a:lnTo>
                  <a:pt x="130" y="86"/>
                </a:lnTo>
                <a:lnTo>
                  <a:pt x="128" y="83"/>
                </a:lnTo>
                <a:lnTo>
                  <a:pt x="128" y="83"/>
                </a:lnTo>
                <a:lnTo>
                  <a:pt x="130" y="81"/>
                </a:lnTo>
                <a:lnTo>
                  <a:pt x="130" y="81"/>
                </a:lnTo>
                <a:lnTo>
                  <a:pt x="132" y="79"/>
                </a:lnTo>
                <a:lnTo>
                  <a:pt x="137" y="81"/>
                </a:lnTo>
                <a:lnTo>
                  <a:pt x="137" y="81"/>
                </a:lnTo>
                <a:lnTo>
                  <a:pt x="141" y="75"/>
                </a:lnTo>
                <a:lnTo>
                  <a:pt x="137" y="72"/>
                </a:lnTo>
                <a:lnTo>
                  <a:pt x="137" y="72"/>
                </a:lnTo>
                <a:lnTo>
                  <a:pt x="139" y="68"/>
                </a:lnTo>
                <a:lnTo>
                  <a:pt x="145" y="68"/>
                </a:lnTo>
                <a:lnTo>
                  <a:pt x="145" y="68"/>
                </a:lnTo>
                <a:lnTo>
                  <a:pt x="145" y="61"/>
                </a:lnTo>
                <a:lnTo>
                  <a:pt x="139" y="59"/>
                </a:lnTo>
                <a:lnTo>
                  <a:pt x="139" y="59"/>
                </a:lnTo>
                <a:lnTo>
                  <a:pt x="139" y="53"/>
                </a:lnTo>
                <a:lnTo>
                  <a:pt x="143" y="52"/>
                </a:lnTo>
                <a:lnTo>
                  <a:pt x="143" y="52"/>
                </a:lnTo>
                <a:lnTo>
                  <a:pt x="141" y="44"/>
                </a:lnTo>
                <a:lnTo>
                  <a:pt x="136" y="46"/>
                </a:lnTo>
                <a:lnTo>
                  <a:pt x="136" y="46"/>
                </a:lnTo>
                <a:lnTo>
                  <a:pt x="134" y="44"/>
                </a:lnTo>
                <a:lnTo>
                  <a:pt x="134" y="44"/>
                </a:lnTo>
                <a:lnTo>
                  <a:pt x="132" y="42"/>
                </a:lnTo>
                <a:lnTo>
                  <a:pt x="136" y="37"/>
                </a:lnTo>
                <a:lnTo>
                  <a:pt x="136" y="37"/>
                </a:lnTo>
                <a:lnTo>
                  <a:pt x="130" y="33"/>
                </a:lnTo>
                <a:lnTo>
                  <a:pt x="126" y="37"/>
                </a:lnTo>
                <a:lnTo>
                  <a:pt x="126" y="37"/>
                </a:lnTo>
                <a:lnTo>
                  <a:pt x="121" y="35"/>
                </a:lnTo>
                <a:lnTo>
                  <a:pt x="121" y="35"/>
                </a:lnTo>
                <a:close/>
                <a:moveTo>
                  <a:pt x="115" y="50"/>
                </a:moveTo>
                <a:lnTo>
                  <a:pt x="115" y="50"/>
                </a:lnTo>
                <a:lnTo>
                  <a:pt x="119" y="50"/>
                </a:lnTo>
                <a:lnTo>
                  <a:pt x="123" y="53"/>
                </a:lnTo>
                <a:lnTo>
                  <a:pt x="123" y="53"/>
                </a:lnTo>
                <a:lnTo>
                  <a:pt x="125" y="57"/>
                </a:lnTo>
                <a:lnTo>
                  <a:pt x="125" y="61"/>
                </a:lnTo>
                <a:lnTo>
                  <a:pt x="125" y="61"/>
                </a:lnTo>
                <a:lnTo>
                  <a:pt x="125" y="66"/>
                </a:lnTo>
                <a:lnTo>
                  <a:pt x="121" y="70"/>
                </a:lnTo>
                <a:lnTo>
                  <a:pt x="121" y="70"/>
                </a:lnTo>
                <a:lnTo>
                  <a:pt x="117" y="72"/>
                </a:lnTo>
                <a:lnTo>
                  <a:pt x="114" y="72"/>
                </a:lnTo>
                <a:lnTo>
                  <a:pt x="114" y="72"/>
                </a:lnTo>
                <a:lnTo>
                  <a:pt x="108" y="70"/>
                </a:lnTo>
                <a:lnTo>
                  <a:pt x="104" y="68"/>
                </a:lnTo>
                <a:lnTo>
                  <a:pt x="104" y="68"/>
                </a:lnTo>
                <a:lnTo>
                  <a:pt x="103" y="64"/>
                </a:lnTo>
                <a:lnTo>
                  <a:pt x="103" y="59"/>
                </a:lnTo>
                <a:lnTo>
                  <a:pt x="103" y="59"/>
                </a:lnTo>
                <a:lnTo>
                  <a:pt x="104" y="55"/>
                </a:lnTo>
                <a:lnTo>
                  <a:pt x="106" y="52"/>
                </a:lnTo>
                <a:lnTo>
                  <a:pt x="106" y="52"/>
                </a:lnTo>
                <a:lnTo>
                  <a:pt x="110" y="50"/>
                </a:lnTo>
                <a:lnTo>
                  <a:pt x="115" y="50"/>
                </a:lnTo>
                <a:lnTo>
                  <a:pt x="115" y="50"/>
                </a:lnTo>
                <a:close/>
                <a:moveTo>
                  <a:pt x="117" y="57"/>
                </a:moveTo>
                <a:lnTo>
                  <a:pt x="117" y="57"/>
                </a:lnTo>
                <a:lnTo>
                  <a:pt x="119" y="61"/>
                </a:lnTo>
                <a:lnTo>
                  <a:pt x="119" y="61"/>
                </a:lnTo>
                <a:lnTo>
                  <a:pt x="117" y="64"/>
                </a:lnTo>
                <a:lnTo>
                  <a:pt x="117" y="64"/>
                </a:lnTo>
                <a:lnTo>
                  <a:pt x="114" y="66"/>
                </a:lnTo>
                <a:lnTo>
                  <a:pt x="114" y="66"/>
                </a:lnTo>
                <a:lnTo>
                  <a:pt x="110" y="64"/>
                </a:lnTo>
                <a:lnTo>
                  <a:pt x="110" y="64"/>
                </a:lnTo>
                <a:lnTo>
                  <a:pt x="108" y="59"/>
                </a:lnTo>
                <a:lnTo>
                  <a:pt x="108" y="59"/>
                </a:lnTo>
                <a:lnTo>
                  <a:pt x="110" y="57"/>
                </a:lnTo>
                <a:lnTo>
                  <a:pt x="110" y="57"/>
                </a:lnTo>
                <a:lnTo>
                  <a:pt x="115" y="55"/>
                </a:lnTo>
                <a:lnTo>
                  <a:pt x="115" y="55"/>
                </a:lnTo>
                <a:lnTo>
                  <a:pt x="117" y="57"/>
                </a:lnTo>
                <a:lnTo>
                  <a:pt x="117" y="57"/>
                </a:lnTo>
                <a:close/>
                <a:moveTo>
                  <a:pt x="128" y="50"/>
                </a:moveTo>
                <a:lnTo>
                  <a:pt x="128" y="50"/>
                </a:lnTo>
                <a:lnTo>
                  <a:pt x="130" y="55"/>
                </a:lnTo>
                <a:lnTo>
                  <a:pt x="132" y="63"/>
                </a:lnTo>
                <a:lnTo>
                  <a:pt x="132" y="63"/>
                </a:lnTo>
                <a:lnTo>
                  <a:pt x="128" y="68"/>
                </a:lnTo>
                <a:lnTo>
                  <a:pt x="125" y="74"/>
                </a:lnTo>
                <a:lnTo>
                  <a:pt x="125" y="74"/>
                </a:lnTo>
                <a:lnTo>
                  <a:pt x="119" y="77"/>
                </a:lnTo>
                <a:lnTo>
                  <a:pt x="112" y="77"/>
                </a:lnTo>
                <a:lnTo>
                  <a:pt x="112" y="77"/>
                </a:lnTo>
                <a:lnTo>
                  <a:pt x="106" y="75"/>
                </a:lnTo>
                <a:lnTo>
                  <a:pt x="101" y="72"/>
                </a:lnTo>
                <a:lnTo>
                  <a:pt x="101" y="72"/>
                </a:lnTo>
                <a:lnTo>
                  <a:pt x="97" y="64"/>
                </a:lnTo>
                <a:lnTo>
                  <a:pt x="97" y="59"/>
                </a:lnTo>
                <a:lnTo>
                  <a:pt x="97" y="59"/>
                </a:lnTo>
                <a:lnTo>
                  <a:pt x="99" y="52"/>
                </a:lnTo>
                <a:lnTo>
                  <a:pt x="103" y="46"/>
                </a:lnTo>
                <a:lnTo>
                  <a:pt x="103" y="46"/>
                </a:lnTo>
                <a:lnTo>
                  <a:pt x="110" y="44"/>
                </a:lnTo>
                <a:lnTo>
                  <a:pt x="115" y="42"/>
                </a:lnTo>
                <a:lnTo>
                  <a:pt x="115" y="42"/>
                </a:lnTo>
                <a:lnTo>
                  <a:pt x="123" y="46"/>
                </a:lnTo>
                <a:lnTo>
                  <a:pt x="128" y="50"/>
                </a:lnTo>
                <a:lnTo>
                  <a:pt x="128" y="50"/>
                </a:lnTo>
                <a:close/>
                <a:moveTo>
                  <a:pt x="66" y="6"/>
                </a:moveTo>
                <a:lnTo>
                  <a:pt x="66" y="0"/>
                </a:lnTo>
                <a:lnTo>
                  <a:pt x="66" y="0"/>
                </a:lnTo>
                <a:lnTo>
                  <a:pt x="59" y="0"/>
                </a:lnTo>
                <a:lnTo>
                  <a:pt x="59" y="6"/>
                </a:lnTo>
                <a:lnTo>
                  <a:pt x="59" y="6"/>
                </a:lnTo>
                <a:lnTo>
                  <a:pt x="53" y="6"/>
                </a:lnTo>
                <a:lnTo>
                  <a:pt x="51" y="2"/>
                </a:lnTo>
                <a:lnTo>
                  <a:pt x="51" y="2"/>
                </a:lnTo>
                <a:lnTo>
                  <a:pt x="44" y="4"/>
                </a:lnTo>
                <a:lnTo>
                  <a:pt x="46" y="9"/>
                </a:lnTo>
                <a:lnTo>
                  <a:pt x="46" y="9"/>
                </a:lnTo>
                <a:lnTo>
                  <a:pt x="44" y="11"/>
                </a:lnTo>
                <a:lnTo>
                  <a:pt x="44" y="11"/>
                </a:lnTo>
                <a:lnTo>
                  <a:pt x="42" y="13"/>
                </a:lnTo>
                <a:lnTo>
                  <a:pt x="37" y="9"/>
                </a:lnTo>
                <a:lnTo>
                  <a:pt x="37" y="9"/>
                </a:lnTo>
                <a:lnTo>
                  <a:pt x="33" y="17"/>
                </a:lnTo>
                <a:lnTo>
                  <a:pt x="37" y="19"/>
                </a:lnTo>
                <a:lnTo>
                  <a:pt x="37" y="19"/>
                </a:lnTo>
                <a:lnTo>
                  <a:pt x="35" y="24"/>
                </a:lnTo>
                <a:lnTo>
                  <a:pt x="29" y="24"/>
                </a:lnTo>
                <a:lnTo>
                  <a:pt x="29" y="24"/>
                </a:lnTo>
                <a:lnTo>
                  <a:pt x="29" y="31"/>
                </a:lnTo>
                <a:lnTo>
                  <a:pt x="33" y="33"/>
                </a:lnTo>
                <a:lnTo>
                  <a:pt x="33" y="33"/>
                </a:lnTo>
                <a:lnTo>
                  <a:pt x="35" y="37"/>
                </a:lnTo>
                <a:lnTo>
                  <a:pt x="29" y="41"/>
                </a:lnTo>
                <a:lnTo>
                  <a:pt x="29" y="41"/>
                </a:lnTo>
                <a:lnTo>
                  <a:pt x="33" y="46"/>
                </a:lnTo>
                <a:lnTo>
                  <a:pt x="38" y="46"/>
                </a:lnTo>
                <a:lnTo>
                  <a:pt x="38" y="46"/>
                </a:lnTo>
                <a:lnTo>
                  <a:pt x="40" y="48"/>
                </a:lnTo>
                <a:lnTo>
                  <a:pt x="40" y="48"/>
                </a:lnTo>
                <a:lnTo>
                  <a:pt x="40" y="50"/>
                </a:lnTo>
                <a:lnTo>
                  <a:pt x="38" y="53"/>
                </a:lnTo>
                <a:lnTo>
                  <a:pt x="38" y="53"/>
                </a:lnTo>
                <a:lnTo>
                  <a:pt x="44" y="59"/>
                </a:lnTo>
                <a:lnTo>
                  <a:pt x="48" y="55"/>
                </a:lnTo>
                <a:lnTo>
                  <a:pt x="48" y="55"/>
                </a:lnTo>
                <a:lnTo>
                  <a:pt x="53" y="57"/>
                </a:lnTo>
                <a:lnTo>
                  <a:pt x="53" y="61"/>
                </a:lnTo>
                <a:lnTo>
                  <a:pt x="53" y="61"/>
                </a:lnTo>
                <a:lnTo>
                  <a:pt x="60" y="63"/>
                </a:lnTo>
                <a:lnTo>
                  <a:pt x="60" y="57"/>
                </a:lnTo>
                <a:lnTo>
                  <a:pt x="60" y="57"/>
                </a:lnTo>
                <a:lnTo>
                  <a:pt x="66" y="57"/>
                </a:lnTo>
                <a:lnTo>
                  <a:pt x="68" y="61"/>
                </a:lnTo>
                <a:lnTo>
                  <a:pt x="68" y="61"/>
                </a:lnTo>
                <a:lnTo>
                  <a:pt x="75" y="57"/>
                </a:lnTo>
                <a:lnTo>
                  <a:pt x="73" y="53"/>
                </a:lnTo>
                <a:lnTo>
                  <a:pt x="73" y="53"/>
                </a:lnTo>
                <a:lnTo>
                  <a:pt x="75" y="52"/>
                </a:lnTo>
                <a:lnTo>
                  <a:pt x="75" y="52"/>
                </a:lnTo>
                <a:lnTo>
                  <a:pt x="79" y="50"/>
                </a:lnTo>
                <a:lnTo>
                  <a:pt x="82" y="53"/>
                </a:lnTo>
                <a:lnTo>
                  <a:pt x="82" y="53"/>
                </a:lnTo>
                <a:lnTo>
                  <a:pt x="86" y="46"/>
                </a:lnTo>
                <a:lnTo>
                  <a:pt x="82" y="42"/>
                </a:lnTo>
                <a:lnTo>
                  <a:pt x="82" y="42"/>
                </a:lnTo>
                <a:lnTo>
                  <a:pt x="84" y="39"/>
                </a:lnTo>
                <a:lnTo>
                  <a:pt x="90" y="39"/>
                </a:lnTo>
                <a:lnTo>
                  <a:pt x="90" y="39"/>
                </a:lnTo>
                <a:lnTo>
                  <a:pt x="90" y="31"/>
                </a:lnTo>
                <a:lnTo>
                  <a:pt x="86" y="30"/>
                </a:lnTo>
                <a:lnTo>
                  <a:pt x="86" y="30"/>
                </a:lnTo>
                <a:lnTo>
                  <a:pt x="84" y="24"/>
                </a:lnTo>
                <a:lnTo>
                  <a:pt x="90" y="22"/>
                </a:lnTo>
                <a:lnTo>
                  <a:pt x="90" y="22"/>
                </a:lnTo>
                <a:lnTo>
                  <a:pt x="86" y="15"/>
                </a:lnTo>
                <a:lnTo>
                  <a:pt x="81" y="17"/>
                </a:lnTo>
                <a:lnTo>
                  <a:pt x="81" y="17"/>
                </a:lnTo>
                <a:lnTo>
                  <a:pt x="81" y="15"/>
                </a:lnTo>
                <a:lnTo>
                  <a:pt x="81" y="15"/>
                </a:lnTo>
                <a:lnTo>
                  <a:pt x="79" y="13"/>
                </a:lnTo>
                <a:lnTo>
                  <a:pt x="81" y="9"/>
                </a:lnTo>
                <a:lnTo>
                  <a:pt x="81" y="9"/>
                </a:lnTo>
                <a:lnTo>
                  <a:pt x="75" y="4"/>
                </a:lnTo>
                <a:lnTo>
                  <a:pt x="71" y="8"/>
                </a:lnTo>
                <a:lnTo>
                  <a:pt x="71" y="8"/>
                </a:lnTo>
                <a:lnTo>
                  <a:pt x="66" y="6"/>
                </a:lnTo>
                <a:lnTo>
                  <a:pt x="66" y="6"/>
                </a:lnTo>
                <a:close/>
                <a:moveTo>
                  <a:pt x="60" y="20"/>
                </a:moveTo>
                <a:lnTo>
                  <a:pt x="60" y="20"/>
                </a:lnTo>
                <a:lnTo>
                  <a:pt x="66" y="22"/>
                </a:lnTo>
                <a:lnTo>
                  <a:pt x="68" y="24"/>
                </a:lnTo>
                <a:lnTo>
                  <a:pt x="68" y="24"/>
                </a:lnTo>
                <a:lnTo>
                  <a:pt x="70" y="28"/>
                </a:lnTo>
                <a:lnTo>
                  <a:pt x="71" y="33"/>
                </a:lnTo>
                <a:lnTo>
                  <a:pt x="71" y="33"/>
                </a:lnTo>
                <a:lnTo>
                  <a:pt x="70" y="37"/>
                </a:lnTo>
                <a:lnTo>
                  <a:pt x="66" y="41"/>
                </a:lnTo>
                <a:lnTo>
                  <a:pt x="66" y="41"/>
                </a:lnTo>
                <a:lnTo>
                  <a:pt x="62" y="42"/>
                </a:lnTo>
                <a:lnTo>
                  <a:pt x="59" y="42"/>
                </a:lnTo>
                <a:lnTo>
                  <a:pt x="59" y="42"/>
                </a:lnTo>
                <a:lnTo>
                  <a:pt x="55" y="41"/>
                </a:lnTo>
                <a:lnTo>
                  <a:pt x="51" y="39"/>
                </a:lnTo>
                <a:lnTo>
                  <a:pt x="51" y="39"/>
                </a:lnTo>
                <a:lnTo>
                  <a:pt x="49" y="35"/>
                </a:lnTo>
                <a:lnTo>
                  <a:pt x="49" y="30"/>
                </a:lnTo>
                <a:lnTo>
                  <a:pt x="49" y="30"/>
                </a:lnTo>
                <a:lnTo>
                  <a:pt x="49" y="26"/>
                </a:lnTo>
                <a:lnTo>
                  <a:pt x="53" y="22"/>
                </a:lnTo>
                <a:lnTo>
                  <a:pt x="53" y="22"/>
                </a:lnTo>
                <a:lnTo>
                  <a:pt x="57" y="20"/>
                </a:lnTo>
                <a:lnTo>
                  <a:pt x="60" y="20"/>
                </a:lnTo>
                <a:lnTo>
                  <a:pt x="60" y="20"/>
                </a:lnTo>
                <a:close/>
                <a:moveTo>
                  <a:pt x="64" y="28"/>
                </a:moveTo>
                <a:lnTo>
                  <a:pt x="64" y="28"/>
                </a:lnTo>
                <a:lnTo>
                  <a:pt x="64" y="31"/>
                </a:lnTo>
                <a:lnTo>
                  <a:pt x="64" y="31"/>
                </a:lnTo>
                <a:lnTo>
                  <a:pt x="62" y="35"/>
                </a:lnTo>
                <a:lnTo>
                  <a:pt x="62" y="35"/>
                </a:lnTo>
                <a:lnTo>
                  <a:pt x="59" y="37"/>
                </a:lnTo>
                <a:lnTo>
                  <a:pt x="59" y="37"/>
                </a:lnTo>
                <a:lnTo>
                  <a:pt x="55" y="35"/>
                </a:lnTo>
                <a:lnTo>
                  <a:pt x="55" y="35"/>
                </a:lnTo>
                <a:lnTo>
                  <a:pt x="55" y="31"/>
                </a:lnTo>
                <a:lnTo>
                  <a:pt x="55" y="31"/>
                </a:lnTo>
                <a:lnTo>
                  <a:pt x="57" y="28"/>
                </a:lnTo>
                <a:lnTo>
                  <a:pt x="57" y="28"/>
                </a:lnTo>
                <a:lnTo>
                  <a:pt x="60" y="26"/>
                </a:lnTo>
                <a:lnTo>
                  <a:pt x="60" y="26"/>
                </a:lnTo>
                <a:lnTo>
                  <a:pt x="64" y="28"/>
                </a:lnTo>
                <a:lnTo>
                  <a:pt x="64" y="28"/>
                </a:lnTo>
                <a:close/>
                <a:moveTo>
                  <a:pt x="73" y="20"/>
                </a:moveTo>
                <a:lnTo>
                  <a:pt x="73" y="20"/>
                </a:lnTo>
                <a:lnTo>
                  <a:pt x="77" y="26"/>
                </a:lnTo>
                <a:lnTo>
                  <a:pt x="77" y="33"/>
                </a:lnTo>
                <a:lnTo>
                  <a:pt x="77" y="33"/>
                </a:lnTo>
                <a:lnTo>
                  <a:pt x="75" y="39"/>
                </a:lnTo>
                <a:lnTo>
                  <a:pt x="70" y="44"/>
                </a:lnTo>
                <a:lnTo>
                  <a:pt x="70" y="44"/>
                </a:lnTo>
                <a:lnTo>
                  <a:pt x="64" y="48"/>
                </a:lnTo>
                <a:lnTo>
                  <a:pt x="59" y="48"/>
                </a:lnTo>
                <a:lnTo>
                  <a:pt x="59" y="48"/>
                </a:lnTo>
                <a:lnTo>
                  <a:pt x="51" y="46"/>
                </a:lnTo>
                <a:lnTo>
                  <a:pt x="46" y="42"/>
                </a:lnTo>
                <a:lnTo>
                  <a:pt x="46" y="42"/>
                </a:lnTo>
                <a:lnTo>
                  <a:pt x="44" y="37"/>
                </a:lnTo>
                <a:lnTo>
                  <a:pt x="42" y="30"/>
                </a:lnTo>
                <a:lnTo>
                  <a:pt x="42" y="30"/>
                </a:lnTo>
                <a:lnTo>
                  <a:pt x="44" y="22"/>
                </a:lnTo>
                <a:lnTo>
                  <a:pt x="49" y="19"/>
                </a:lnTo>
                <a:lnTo>
                  <a:pt x="49" y="19"/>
                </a:lnTo>
                <a:lnTo>
                  <a:pt x="55" y="15"/>
                </a:lnTo>
                <a:lnTo>
                  <a:pt x="62" y="15"/>
                </a:lnTo>
                <a:lnTo>
                  <a:pt x="62" y="15"/>
                </a:lnTo>
                <a:lnTo>
                  <a:pt x="68" y="17"/>
                </a:lnTo>
                <a:lnTo>
                  <a:pt x="73" y="20"/>
                </a:lnTo>
                <a:lnTo>
                  <a:pt x="73" y="20"/>
                </a:lnTo>
                <a:close/>
                <a:moveTo>
                  <a:pt x="44" y="88"/>
                </a:moveTo>
                <a:lnTo>
                  <a:pt x="44" y="88"/>
                </a:lnTo>
                <a:lnTo>
                  <a:pt x="38" y="90"/>
                </a:lnTo>
                <a:lnTo>
                  <a:pt x="33" y="92"/>
                </a:lnTo>
                <a:lnTo>
                  <a:pt x="33" y="92"/>
                </a:lnTo>
                <a:lnTo>
                  <a:pt x="29" y="97"/>
                </a:lnTo>
                <a:lnTo>
                  <a:pt x="27" y="105"/>
                </a:lnTo>
                <a:lnTo>
                  <a:pt x="27" y="105"/>
                </a:lnTo>
                <a:lnTo>
                  <a:pt x="29" y="110"/>
                </a:lnTo>
                <a:lnTo>
                  <a:pt x="33" y="116"/>
                </a:lnTo>
                <a:lnTo>
                  <a:pt x="33" y="116"/>
                </a:lnTo>
                <a:lnTo>
                  <a:pt x="38" y="119"/>
                </a:lnTo>
                <a:lnTo>
                  <a:pt x="44" y="119"/>
                </a:lnTo>
                <a:lnTo>
                  <a:pt x="44" y="119"/>
                </a:lnTo>
                <a:lnTo>
                  <a:pt x="51" y="119"/>
                </a:lnTo>
                <a:lnTo>
                  <a:pt x="55" y="116"/>
                </a:lnTo>
                <a:lnTo>
                  <a:pt x="55" y="116"/>
                </a:lnTo>
                <a:lnTo>
                  <a:pt x="59" y="110"/>
                </a:lnTo>
                <a:lnTo>
                  <a:pt x="60" y="105"/>
                </a:lnTo>
                <a:lnTo>
                  <a:pt x="60" y="105"/>
                </a:lnTo>
                <a:lnTo>
                  <a:pt x="59" y="97"/>
                </a:lnTo>
                <a:lnTo>
                  <a:pt x="55" y="92"/>
                </a:lnTo>
                <a:lnTo>
                  <a:pt x="55" y="92"/>
                </a:lnTo>
                <a:lnTo>
                  <a:pt x="51" y="90"/>
                </a:lnTo>
                <a:lnTo>
                  <a:pt x="44" y="88"/>
                </a:lnTo>
                <a:lnTo>
                  <a:pt x="44" y="88"/>
                </a:lnTo>
                <a:close/>
                <a:moveTo>
                  <a:pt x="49" y="99"/>
                </a:moveTo>
                <a:lnTo>
                  <a:pt x="49" y="99"/>
                </a:lnTo>
                <a:lnTo>
                  <a:pt x="48" y="97"/>
                </a:lnTo>
                <a:lnTo>
                  <a:pt x="44" y="97"/>
                </a:lnTo>
                <a:lnTo>
                  <a:pt x="44" y="97"/>
                </a:lnTo>
                <a:lnTo>
                  <a:pt x="42" y="97"/>
                </a:lnTo>
                <a:lnTo>
                  <a:pt x="38" y="99"/>
                </a:lnTo>
                <a:lnTo>
                  <a:pt x="38" y="99"/>
                </a:lnTo>
                <a:lnTo>
                  <a:pt x="38" y="101"/>
                </a:lnTo>
                <a:lnTo>
                  <a:pt x="37" y="105"/>
                </a:lnTo>
                <a:lnTo>
                  <a:pt x="37" y="105"/>
                </a:lnTo>
                <a:lnTo>
                  <a:pt x="38" y="107"/>
                </a:lnTo>
                <a:lnTo>
                  <a:pt x="38" y="110"/>
                </a:lnTo>
                <a:lnTo>
                  <a:pt x="38" y="110"/>
                </a:lnTo>
                <a:lnTo>
                  <a:pt x="42" y="110"/>
                </a:lnTo>
                <a:lnTo>
                  <a:pt x="44" y="112"/>
                </a:lnTo>
                <a:lnTo>
                  <a:pt x="44" y="112"/>
                </a:lnTo>
                <a:lnTo>
                  <a:pt x="48" y="110"/>
                </a:lnTo>
                <a:lnTo>
                  <a:pt x="49" y="110"/>
                </a:lnTo>
                <a:lnTo>
                  <a:pt x="49" y="110"/>
                </a:lnTo>
                <a:lnTo>
                  <a:pt x="51" y="107"/>
                </a:lnTo>
                <a:lnTo>
                  <a:pt x="51" y="105"/>
                </a:lnTo>
                <a:lnTo>
                  <a:pt x="51" y="105"/>
                </a:lnTo>
                <a:lnTo>
                  <a:pt x="51" y="101"/>
                </a:lnTo>
                <a:lnTo>
                  <a:pt x="49" y="99"/>
                </a:lnTo>
                <a:lnTo>
                  <a:pt x="49" y="99"/>
                </a:lnTo>
                <a:close/>
                <a:moveTo>
                  <a:pt x="62" y="86"/>
                </a:moveTo>
                <a:lnTo>
                  <a:pt x="62" y="86"/>
                </a:lnTo>
                <a:lnTo>
                  <a:pt x="55" y="81"/>
                </a:lnTo>
                <a:lnTo>
                  <a:pt x="44" y="79"/>
                </a:lnTo>
                <a:lnTo>
                  <a:pt x="44" y="79"/>
                </a:lnTo>
                <a:lnTo>
                  <a:pt x="35" y="81"/>
                </a:lnTo>
                <a:lnTo>
                  <a:pt x="27" y="86"/>
                </a:lnTo>
                <a:lnTo>
                  <a:pt x="27" y="86"/>
                </a:lnTo>
                <a:lnTo>
                  <a:pt x="22" y="94"/>
                </a:lnTo>
                <a:lnTo>
                  <a:pt x="20" y="105"/>
                </a:lnTo>
                <a:lnTo>
                  <a:pt x="20" y="105"/>
                </a:lnTo>
                <a:lnTo>
                  <a:pt x="22" y="114"/>
                </a:lnTo>
                <a:lnTo>
                  <a:pt x="27" y="121"/>
                </a:lnTo>
                <a:lnTo>
                  <a:pt x="27" y="121"/>
                </a:lnTo>
                <a:lnTo>
                  <a:pt x="35" y="127"/>
                </a:lnTo>
                <a:lnTo>
                  <a:pt x="44" y="129"/>
                </a:lnTo>
                <a:lnTo>
                  <a:pt x="44" y="129"/>
                </a:lnTo>
                <a:lnTo>
                  <a:pt x="55" y="127"/>
                </a:lnTo>
                <a:lnTo>
                  <a:pt x="62" y="121"/>
                </a:lnTo>
                <a:lnTo>
                  <a:pt x="62" y="121"/>
                </a:lnTo>
                <a:lnTo>
                  <a:pt x="68" y="114"/>
                </a:lnTo>
                <a:lnTo>
                  <a:pt x="70" y="105"/>
                </a:lnTo>
                <a:lnTo>
                  <a:pt x="70" y="105"/>
                </a:lnTo>
                <a:lnTo>
                  <a:pt x="68" y="94"/>
                </a:lnTo>
                <a:lnTo>
                  <a:pt x="62" y="86"/>
                </a:lnTo>
                <a:lnTo>
                  <a:pt x="62" y="8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7" name="Freeform 289"/>
          <p:cNvSpPr>
            <a:spLocks noEditPoints="1"/>
          </p:cNvSpPr>
          <p:nvPr/>
        </p:nvSpPr>
        <p:spPr bwMode="auto">
          <a:xfrm>
            <a:off x="6302375" y="4225290"/>
            <a:ext cx="414655" cy="400050"/>
          </a:xfrm>
          <a:custGeom>
            <a:avLst/>
            <a:gdLst>
              <a:gd name="T0" fmla="*/ 129 w 162"/>
              <a:gd name="T1" fmla="*/ 11 h 156"/>
              <a:gd name="T2" fmla="*/ 129 w 162"/>
              <a:gd name="T3" fmla="*/ 3 h 156"/>
              <a:gd name="T4" fmla="*/ 134 w 162"/>
              <a:gd name="T5" fmla="*/ 0 h 156"/>
              <a:gd name="T6" fmla="*/ 140 w 162"/>
              <a:gd name="T7" fmla="*/ 1 h 156"/>
              <a:gd name="T8" fmla="*/ 156 w 162"/>
              <a:gd name="T9" fmla="*/ 25 h 156"/>
              <a:gd name="T10" fmla="*/ 162 w 162"/>
              <a:gd name="T11" fmla="*/ 55 h 156"/>
              <a:gd name="T12" fmla="*/ 156 w 162"/>
              <a:gd name="T13" fmla="*/ 80 h 156"/>
              <a:gd name="T14" fmla="*/ 140 w 162"/>
              <a:gd name="T15" fmla="*/ 100 h 156"/>
              <a:gd name="T16" fmla="*/ 132 w 162"/>
              <a:gd name="T17" fmla="*/ 102 h 156"/>
              <a:gd name="T18" fmla="*/ 129 w 162"/>
              <a:gd name="T19" fmla="*/ 97 h 156"/>
              <a:gd name="T20" fmla="*/ 131 w 162"/>
              <a:gd name="T21" fmla="*/ 89 h 156"/>
              <a:gd name="T22" fmla="*/ 143 w 162"/>
              <a:gd name="T23" fmla="*/ 75 h 156"/>
              <a:gd name="T24" fmla="*/ 147 w 162"/>
              <a:gd name="T25" fmla="*/ 55 h 156"/>
              <a:gd name="T26" fmla="*/ 143 w 162"/>
              <a:gd name="T27" fmla="*/ 33 h 156"/>
              <a:gd name="T28" fmla="*/ 131 w 162"/>
              <a:gd name="T29" fmla="*/ 12 h 156"/>
              <a:gd name="T30" fmla="*/ 83 w 162"/>
              <a:gd name="T31" fmla="*/ 36 h 156"/>
              <a:gd name="T32" fmla="*/ 96 w 162"/>
              <a:gd name="T33" fmla="*/ 45 h 156"/>
              <a:gd name="T34" fmla="*/ 96 w 162"/>
              <a:gd name="T35" fmla="*/ 55 h 156"/>
              <a:gd name="T36" fmla="*/ 88 w 162"/>
              <a:gd name="T37" fmla="*/ 64 h 156"/>
              <a:gd name="T38" fmla="*/ 76 w 162"/>
              <a:gd name="T39" fmla="*/ 64 h 156"/>
              <a:gd name="T40" fmla="*/ 68 w 162"/>
              <a:gd name="T41" fmla="*/ 55 h 156"/>
              <a:gd name="T42" fmla="*/ 68 w 162"/>
              <a:gd name="T43" fmla="*/ 45 h 156"/>
              <a:gd name="T44" fmla="*/ 83 w 162"/>
              <a:gd name="T45" fmla="*/ 36 h 156"/>
              <a:gd name="T46" fmla="*/ 33 w 162"/>
              <a:gd name="T47" fmla="*/ 12 h 156"/>
              <a:gd name="T48" fmla="*/ 35 w 162"/>
              <a:gd name="T49" fmla="*/ 5 h 156"/>
              <a:gd name="T50" fmla="*/ 31 w 162"/>
              <a:gd name="T51" fmla="*/ 1 h 156"/>
              <a:gd name="T52" fmla="*/ 24 w 162"/>
              <a:gd name="T53" fmla="*/ 1 h 156"/>
              <a:gd name="T54" fmla="*/ 6 w 162"/>
              <a:gd name="T55" fmla="*/ 25 h 156"/>
              <a:gd name="T56" fmla="*/ 0 w 162"/>
              <a:gd name="T57" fmla="*/ 55 h 156"/>
              <a:gd name="T58" fmla="*/ 8 w 162"/>
              <a:gd name="T59" fmla="*/ 80 h 156"/>
              <a:gd name="T60" fmla="*/ 24 w 162"/>
              <a:gd name="T61" fmla="*/ 100 h 156"/>
              <a:gd name="T62" fmla="*/ 28 w 162"/>
              <a:gd name="T63" fmla="*/ 102 h 156"/>
              <a:gd name="T64" fmla="*/ 33 w 162"/>
              <a:gd name="T65" fmla="*/ 100 h 156"/>
              <a:gd name="T66" fmla="*/ 35 w 162"/>
              <a:gd name="T67" fmla="*/ 91 h 156"/>
              <a:gd name="T68" fmla="*/ 26 w 162"/>
              <a:gd name="T69" fmla="*/ 82 h 156"/>
              <a:gd name="T70" fmla="*/ 17 w 162"/>
              <a:gd name="T71" fmla="*/ 64 h 156"/>
              <a:gd name="T72" fmla="*/ 17 w 162"/>
              <a:gd name="T73" fmla="*/ 44 h 156"/>
              <a:gd name="T74" fmla="*/ 26 w 162"/>
              <a:gd name="T75" fmla="*/ 22 h 156"/>
              <a:gd name="T76" fmla="*/ 52 w 162"/>
              <a:gd name="T77" fmla="*/ 34 h 156"/>
              <a:gd name="T78" fmla="*/ 44 w 162"/>
              <a:gd name="T79" fmla="*/ 53 h 156"/>
              <a:gd name="T80" fmla="*/ 53 w 162"/>
              <a:gd name="T81" fmla="*/ 71 h 156"/>
              <a:gd name="T82" fmla="*/ 57 w 162"/>
              <a:gd name="T83" fmla="*/ 75 h 156"/>
              <a:gd name="T84" fmla="*/ 55 w 162"/>
              <a:gd name="T85" fmla="*/ 80 h 156"/>
              <a:gd name="T86" fmla="*/ 48 w 162"/>
              <a:gd name="T87" fmla="*/ 84 h 156"/>
              <a:gd name="T88" fmla="*/ 39 w 162"/>
              <a:gd name="T89" fmla="*/ 77 h 156"/>
              <a:gd name="T90" fmla="*/ 30 w 162"/>
              <a:gd name="T91" fmla="*/ 53 h 156"/>
              <a:gd name="T92" fmla="*/ 37 w 162"/>
              <a:gd name="T93" fmla="*/ 31 h 156"/>
              <a:gd name="T94" fmla="*/ 46 w 162"/>
              <a:gd name="T95" fmla="*/ 22 h 156"/>
              <a:gd name="T96" fmla="*/ 53 w 162"/>
              <a:gd name="T97" fmla="*/ 23 h 156"/>
              <a:gd name="T98" fmla="*/ 55 w 162"/>
              <a:gd name="T99" fmla="*/ 29 h 156"/>
              <a:gd name="T100" fmla="*/ 52 w 162"/>
              <a:gd name="T101" fmla="*/ 34 h 156"/>
              <a:gd name="T102" fmla="*/ 116 w 162"/>
              <a:gd name="T103" fmla="*/ 44 h 156"/>
              <a:gd name="T104" fmla="*/ 114 w 162"/>
              <a:gd name="T105" fmla="*/ 66 h 156"/>
              <a:gd name="T106" fmla="*/ 107 w 162"/>
              <a:gd name="T107" fmla="*/ 73 h 156"/>
              <a:gd name="T108" fmla="*/ 109 w 162"/>
              <a:gd name="T109" fmla="*/ 80 h 156"/>
              <a:gd name="T110" fmla="*/ 112 w 162"/>
              <a:gd name="T111" fmla="*/ 84 h 156"/>
              <a:gd name="T112" fmla="*/ 118 w 162"/>
              <a:gd name="T113" fmla="*/ 82 h 156"/>
              <a:gd name="T114" fmla="*/ 132 w 162"/>
              <a:gd name="T115" fmla="*/ 62 h 156"/>
              <a:gd name="T116" fmla="*/ 131 w 162"/>
              <a:gd name="T117" fmla="*/ 38 h 156"/>
              <a:gd name="T118" fmla="*/ 120 w 162"/>
              <a:gd name="T119" fmla="*/ 23 h 156"/>
              <a:gd name="T120" fmla="*/ 112 w 162"/>
              <a:gd name="T121" fmla="*/ 22 h 156"/>
              <a:gd name="T122" fmla="*/ 109 w 162"/>
              <a:gd name="T123" fmla="*/ 27 h 156"/>
              <a:gd name="T124" fmla="*/ 110 w 162"/>
              <a:gd name="T125" fmla="*/ 34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62" h="156">
                <a:moveTo>
                  <a:pt x="131" y="12"/>
                </a:moveTo>
                <a:lnTo>
                  <a:pt x="131" y="12"/>
                </a:lnTo>
                <a:lnTo>
                  <a:pt x="129" y="11"/>
                </a:lnTo>
                <a:lnTo>
                  <a:pt x="127" y="9"/>
                </a:lnTo>
                <a:lnTo>
                  <a:pt x="127" y="5"/>
                </a:lnTo>
                <a:lnTo>
                  <a:pt x="129" y="3"/>
                </a:lnTo>
                <a:lnTo>
                  <a:pt x="129" y="3"/>
                </a:lnTo>
                <a:lnTo>
                  <a:pt x="131" y="1"/>
                </a:lnTo>
                <a:lnTo>
                  <a:pt x="134" y="0"/>
                </a:lnTo>
                <a:lnTo>
                  <a:pt x="136" y="1"/>
                </a:lnTo>
                <a:lnTo>
                  <a:pt x="140" y="1"/>
                </a:lnTo>
                <a:lnTo>
                  <a:pt x="140" y="1"/>
                </a:lnTo>
                <a:lnTo>
                  <a:pt x="149" y="12"/>
                </a:lnTo>
                <a:lnTo>
                  <a:pt x="156" y="25"/>
                </a:lnTo>
                <a:lnTo>
                  <a:pt x="156" y="25"/>
                </a:lnTo>
                <a:lnTo>
                  <a:pt x="162" y="40"/>
                </a:lnTo>
                <a:lnTo>
                  <a:pt x="162" y="55"/>
                </a:lnTo>
                <a:lnTo>
                  <a:pt x="162" y="55"/>
                </a:lnTo>
                <a:lnTo>
                  <a:pt x="160" y="67"/>
                </a:lnTo>
                <a:lnTo>
                  <a:pt x="156" y="80"/>
                </a:lnTo>
                <a:lnTo>
                  <a:pt x="156" y="80"/>
                </a:lnTo>
                <a:lnTo>
                  <a:pt x="149" y="91"/>
                </a:lnTo>
                <a:lnTo>
                  <a:pt x="140" y="100"/>
                </a:lnTo>
                <a:lnTo>
                  <a:pt x="140" y="100"/>
                </a:lnTo>
                <a:lnTo>
                  <a:pt x="138" y="102"/>
                </a:lnTo>
                <a:lnTo>
                  <a:pt x="134" y="102"/>
                </a:lnTo>
                <a:lnTo>
                  <a:pt x="132" y="102"/>
                </a:lnTo>
                <a:lnTo>
                  <a:pt x="131" y="100"/>
                </a:lnTo>
                <a:lnTo>
                  <a:pt x="131" y="100"/>
                </a:lnTo>
                <a:lnTo>
                  <a:pt x="129" y="97"/>
                </a:lnTo>
                <a:lnTo>
                  <a:pt x="129" y="95"/>
                </a:lnTo>
                <a:lnTo>
                  <a:pt x="129" y="91"/>
                </a:lnTo>
                <a:lnTo>
                  <a:pt x="131" y="89"/>
                </a:lnTo>
                <a:lnTo>
                  <a:pt x="131" y="89"/>
                </a:lnTo>
                <a:lnTo>
                  <a:pt x="138" y="82"/>
                </a:lnTo>
                <a:lnTo>
                  <a:pt x="143" y="75"/>
                </a:lnTo>
                <a:lnTo>
                  <a:pt x="143" y="75"/>
                </a:lnTo>
                <a:lnTo>
                  <a:pt x="145" y="64"/>
                </a:lnTo>
                <a:lnTo>
                  <a:pt x="147" y="55"/>
                </a:lnTo>
                <a:lnTo>
                  <a:pt x="147" y="55"/>
                </a:lnTo>
                <a:lnTo>
                  <a:pt x="147" y="44"/>
                </a:lnTo>
                <a:lnTo>
                  <a:pt x="143" y="33"/>
                </a:lnTo>
                <a:lnTo>
                  <a:pt x="143" y="33"/>
                </a:lnTo>
                <a:lnTo>
                  <a:pt x="138" y="22"/>
                </a:lnTo>
                <a:lnTo>
                  <a:pt x="131" y="12"/>
                </a:lnTo>
                <a:lnTo>
                  <a:pt x="131" y="12"/>
                </a:lnTo>
                <a:close/>
                <a:moveTo>
                  <a:pt x="83" y="36"/>
                </a:moveTo>
                <a:lnTo>
                  <a:pt x="83" y="36"/>
                </a:lnTo>
                <a:lnTo>
                  <a:pt x="88" y="38"/>
                </a:lnTo>
                <a:lnTo>
                  <a:pt x="92" y="40"/>
                </a:lnTo>
                <a:lnTo>
                  <a:pt x="96" y="45"/>
                </a:lnTo>
                <a:lnTo>
                  <a:pt x="96" y="51"/>
                </a:lnTo>
                <a:lnTo>
                  <a:pt x="96" y="51"/>
                </a:lnTo>
                <a:lnTo>
                  <a:pt x="96" y="55"/>
                </a:lnTo>
                <a:lnTo>
                  <a:pt x="94" y="58"/>
                </a:lnTo>
                <a:lnTo>
                  <a:pt x="92" y="62"/>
                </a:lnTo>
                <a:lnTo>
                  <a:pt x="88" y="64"/>
                </a:lnTo>
                <a:lnTo>
                  <a:pt x="88" y="156"/>
                </a:lnTo>
                <a:lnTo>
                  <a:pt x="76" y="156"/>
                </a:lnTo>
                <a:lnTo>
                  <a:pt x="76" y="64"/>
                </a:lnTo>
                <a:lnTo>
                  <a:pt x="76" y="64"/>
                </a:lnTo>
                <a:lnTo>
                  <a:pt x="70" y="58"/>
                </a:lnTo>
                <a:lnTo>
                  <a:pt x="68" y="55"/>
                </a:lnTo>
                <a:lnTo>
                  <a:pt x="68" y="51"/>
                </a:lnTo>
                <a:lnTo>
                  <a:pt x="68" y="51"/>
                </a:lnTo>
                <a:lnTo>
                  <a:pt x="68" y="45"/>
                </a:lnTo>
                <a:lnTo>
                  <a:pt x="72" y="40"/>
                </a:lnTo>
                <a:lnTo>
                  <a:pt x="77" y="38"/>
                </a:lnTo>
                <a:lnTo>
                  <a:pt x="83" y="36"/>
                </a:lnTo>
                <a:lnTo>
                  <a:pt x="83" y="36"/>
                </a:lnTo>
                <a:close/>
                <a:moveTo>
                  <a:pt x="33" y="12"/>
                </a:moveTo>
                <a:lnTo>
                  <a:pt x="33" y="12"/>
                </a:lnTo>
                <a:lnTo>
                  <a:pt x="35" y="11"/>
                </a:lnTo>
                <a:lnTo>
                  <a:pt x="35" y="9"/>
                </a:lnTo>
                <a:lnTo>
                  <a:pt x="35" y="5"/>
                </a:lnTo>
                <a:lnTo>
                  <a:pt x="33" y="3"/>
                </a:lnTo>
                <a:lnTo>
                  <a:pt x="33" y="3"/>
                </a:lnTo>
                <a:lnTo>
                  <a:pt x="31" y="1"/>
                </a:lnTo>
                <a:lnTo>
                  <a:pt x="30" y="0"/>
                </a:lnTo>
                <a:lnTo>
                  <a:pt x="26" y="1"/>
                </a:lnTo>
                <a:lnTo>
                  <a:pt x="24" y="1"/>
                </a:lnTo>
                <a:lnTo>
                  <a:pt x="24" y="1"/>
                </a:lnTo>
                <a:lnTo>
                  <a:pt x="13" y="12"/>
                </a:lnTo>
                <a:lnTo>
                  <a:pt x="6" y="25"/>
                </a:lnTo>
                <a:lnTo>
                  <a:pt x="6" y="25"/>
                </a:lnTo>
                <a:lnTo>
                  <a:pt x="2" y="40"/>
                </a:lnTo>
                <a:lnTo>
                  <a:pt x="0" y="55"/>
                </a:lnTo>
                <a:lnTo>
                  <a:pt x="0" y="55"/>
                </a:lnTo>
                <a:lnTo>
                  <a:pt x="4" y="67"/>
                </a:lnTo>
                <a:lnTo>
                  <a:pt x="8" y="80"/>
                </a:lnTo>
                <a:lnTo>
                  <a:pt x="8" y="80"/>
                </a:lnTo>
                <a:lnTo>
                  <a:pt x="15" y="91"/>
                </a:lnTo>
                <a:lnTo>
                  <a:pt x="24" y="100"/>
                </a:lnTo>
                <a:lnTo>
                  <a:pt x="24" y="100"/>
                </a:lnTo>
                <a:lnTo>
                  <a:pt x="26" y="102"/>
                </a:lnTo>
                <a:lnTo>
                  <a:pt x="28" y="102"/>
                </a:lnTo>
                <a:lnTo>
                  <a:pt x="31" y="102"/>
                </a:lnTo>
                <a:lnTo>
                  <a:pt x="33" y="100"/>
                </a:lnTo>
                <a:lnTo>
                  <a:pt x="33" y="100"/>
                </a:lnTo>
                <a:lnTo>
                  <a:pt x="35" y="97"/>
                </a:lnTo>
                <a:lnTo>
                  <a:pt x="35" y="95"/>
                </a:lnTo>
                <a:lnTo>
                  <a:pt x="35" y="91"/>
                </a:lnTo>
                <a:lnTo>
                  <a:pt x="33" y="89"/>
                </a:lnTo>
                <a:lnTo>
                  <a:pt x="33" y="89"/>
                </a:lnTo>
                <a:lnTo>
                  <a:pt x="26" y="82"/>
                </a:lnTo>
                <a:lnTo>
                  <a:pt x="20" y="75"/>
                </a:lnTo>
                <a:lnTo>
                  <a:pt x="20" y="75"/>
                </a:lnTo>
                <a:lnTo>
                  <a:pt x="17" y="64"/>
                </a:lnTo>
                <a:lnTo>
                  <a:pt x="15" y="55"/>
                </a:lnTo>
                <a:lnTo>
                  <a:pt x="15" y="55"/>
                </a:lnTo>
                <a:lnTo>
                  <a:pt x="17" y="44"/>
                </a:lnTo>
                <a:lnTo>
                  <a:pt x="20" y="33"/>
                </a:lnTo>
                <a:lnTo>
                  <a:pt x="20" y="33"/>
                </a:lnTo>
                <a:lnTo>
                  <a:pt x="26" y="22"/>
                </a:lnTo>
                <a:lnTo>
                  <a:pt x="33" y="12"/>
                </a:lnTo>
                <a:lnTo>
                  <a:pt x="33" y="12"/>
                </a:lnTo>
                <a:close/>
                <a:moveTo>
                  <a:pt x="52" y="34"/>
                </a:moveTo>
                <a:lnTo>
                  <a:pt x="52" y="34"/>
                </a:lnTo>
                <a:lnTo>
                  <a:pt x="46" y="44"/>
                </a:lnTo>
                <a:lnTo>
                  <a:pt x="44" y="53"/>
                </a:lnTo>
                <a:lnTo>
                  <a:pt x="48" y="62"/>
                </a:lnTo>
                <a:lnTo>
                  <a:pt x="50" y="66"/>
                </a:lnTo>
                <a:lnTo>
                  <a:pt x="53" y="71"/>
                </a:lnTo>
                <a:lnTo>
                  <a:pt x="53" y="71"/>
                </a:lnTo>
                <a:lnTo>
                  <a:pt x="55" y="73"/>
                </a:lnTo>
                <a:lnTo>
                  <a:pt x="57" y="75"/>
                </a:lnTo>
                <a:lnTo>
                  <a:pt x="57" y="78"/>
                </a:lnTo>
                <a:lnTo>
                  <a:pt x="55" y="80"/>
                </a:lnTo>
                <a:lnTo>
                  <a:pt x="55" y="80"/>
                </a:lnTo>
                <a:lnTo>
                  <a:pt x="53" y="82"/>
                </a:lnTo>
                <a:lnTo>
                  <a:pt x="52" y="84"/>
                </a:lnTo>
                <a:lnTo>
                  <a:pt x="48" y="84"/>
                </a:lnTo>
                <a:lnTo>
                  <a:pt x="46" y="82"/>
                </a:lnTo>
                <a:lnTo>
                  <a:pt x="46" y="82"/>
                </a:lnTo>
                <a:lnTo>
                  <a:pt x="39" y="77"/>
                </a:lnTo>
                <a:lnTo>
                  <a:pt x="33" y="69"/>
                </a:lnTo>
                <a:lnTo>
                  <a:pt x="31" y="62"/>
                </a:lnTo>
                <a:lnTo>
                  <a:pt x="30" y="53"/>
                </a:lnTo>
                <a:lnTo>
                  <a:pt x="30" y="45"/>
                </a:lnTo>
                <a:lnTo>
                  <a:pt x="33" y="38"/>
                </a:lnTo>
                <a:lnTo>
                  <a:pt x="37" y="31"/>
                </a:lnTo>
                <a:lnTo>
                  <a:pt x="42" y="23"/>
                </a:lnTo>
                <a:lnTo>
                  <a:pt x="42" y="23"/>
                </a:lnTo>
                <a:lnTo>
                  <a:pt x="46" y="22"/>
                </a:lnTo>
                <a:lnTo>
                  <a:pt x="48" y="22"/>
                </a:lnTo>
                <a:lnTo>
                  <a:pt x="50" y="22"/>
                </a:lnTo>
                <a:lnTo>
                  <a:pt x="53" y="23"/>
                </a:lnTo>
                <a:lnTo>
                  <a:pt x="53" y="23"/>
                </a:lnTo>
                <a:lnTo>
                  <a:pt x="53" y="27"/>
                </a:lnTo>
                <a:lnTo>
                  <a:pt x="55" y="29"/>
                </a:lnTo>
                <a:lnTo>
                  <a:pt x="53" y="33"/>
                </a:lnTo>
                <a:lnTo>
                  <a:pt x="52" y="34"/>
                </a:lnTo>
                <a:lnTo>
                  <a:pt x="52" y="34"/>
                </a:lnTo>
                <a:close/>
                <a:moveTo>
                  <a:pt x="110" y="34"/>
                </a:moveTo>
                <a:lnTo>
                  <a:pt x="110" y="34"/>
                </a:lnTo>
                <a:lnTo>
                  <a:pt x="116" y="44"/>
                </a:lnTo>
                <a:lnTo>
                  <a:pt x="118" y="53"/>
                </a:lnTo>
                <a:lnTo>
                  <a:pt x="116" y="62"/>
                </a:lnTo>
                <a:lnTo>
                  <a:pt x="114" y="66"/>
                </a:lnTo>
                <a:lnTo>
                  <a:pt x="110" y="71"/>
                </a:lnTo>
                <a:lnTo>
                  <a:pt x="110" y="71"/>
                </a:lnTo>
                <a:lnTo>
                  <a:pt x="107" y="73"/>
                </a:lnTo>
                <a:lnTo>
                  <a:pt x="107" y="75"/>
                </a:lnTo>
                <a:lnTo>
                  <a:pt x="107" y="78"/>
                </a:lnTo>
                <a:lnTo>
                  <a:pt x="109" y="80"/>
                </a:lnTo>
                <a:lnTo>
                  <a:pt x="109" y="80"/>
                </a:lnTo>
                <a:lnTo>
                  <a:pt x="110" y="82"/>
                </a:lnTo>
                <a:lnTo>
                  <a:pt x="112" y="84"/>
                </a:lnTo>
                <a:lnTo>
                  <a:pt x="116" y="84"/>
                </a:lnTo>
                <a:lnTo>
                  <a:pt x="118" y="82"/>
                </a:lnTo>
                <a:lnTo>
                  <a:pt x="118" y="82"/>
                </a:lnTo>
                <a:lnTo>
                  <a:pt x="125" y="77"/>
                </a:lnTo>
                <a:lnTo>
                  <a:pt x="129" y="69"/>
                </a:lnTo>
                <a:lnTo>
                  <a:pt x="132" y="62"/>
                </a:lnTo>
                <a:lnTo>
                  <a:pt x="134" y="53"/>
                </a:lnTo>
                <a:lnTo>
                  <a:pt x="132" y="45"/>
                </a:lnTo>
                <a:lnTo>
                  <a:pt x="131" y="38"/>
                </a:lnTo>
                <a:lnTo>
                  <a:pt x="127" y="31"/>
                </a:lnTo>
                <a:lnTo>
                  <a:pt x="120" y="23"/>
                </a:lnTo>
                <a:lnTo>
                  <a:pt x="120" y="23"/>
                </a:lnTo>
                <a:lnTo>
                  <a:pt x="118" y="22"/>
                </a:lnTo>
                <a:lnTo>
                  <a:pt x="116" y="22"/>
                </a:lnTo>
                <a:lnTo>
                  <a:pt x="112" y="22"/>
                </a:lnTo>
                <a:lnTo>
                  <a:pt x="110" y="23"/>
                </a:lnTo>
                <a:lnTo>
                  <a:pt x="110" y="23"/>
                </a:lnTo>
                <a:lnTo>
                  <a:pt x="109" y="27"/>
                </a:lnTo>
                <a:lnTo>
                  <a:pt x="109" y="29"/>
                </a:lnTo>
                <a:lnTo>
                  <a:pt x="109" y="33"/>
                </a:lnTo>
                <a:lnTo>
                  <a:pt x="110" y="34"/>
                </a:lnTo>
                <a:lnTo>
                  <a:pt x="110" y="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8" name="稻壳儿小白白(http://dwz.cn/Wu2UP)"/>
          <p:cNvSpPr>
            <a:spLocks noEditPoints="1"/>
          </p:cNvSpPr>
          <p:nvPr/>
        </p:nvSpPr>
        <p:spPr bwMode="auto">
          <a:xfrm>
            <a:off x="6353810" y="2165985"/>
            <a:ext cx="311150" cy="490855"/>
          </a:xfrm>
          <a:custGeom>
            <a:avLst/>
            <a:gdLst>
              <a:gd name="T0" fmla="*/ 12 w 24"/>
              <a:gd name="T1" fmla="*/ 0 h 38"/>
              <a:gd name="T2" fmla="*/ 0 w 24"/>
              <a:gd name="T3" fmla="*/ 12 h 38"/>
              <a:gd name="T4" fmla="*/ 12 w 24"/>
              <a:gd name="T5" fmla="*/ 38 h 38"/>
              <a:gd name="T6" fmla="*/ 24 w 24"/>
              <a:gd name="T7" fmla="*/ 12 h 38"/>
              <a:gd name="T8" fmla="*/ 12 w 24"/>
              <a:gd name="T9" fmla="*/ 0 h 38"/>
              <a:gd name="T10" fmla="*/ 12 w 24"/>
              <a:gd name="T11" fmla="*/ 18 h 38"/>
              <a:gd name="T12" fmla="*/ 5 w 24"/>
              <a:gd name="T13" fmla="*/ 12 h 38"/>
              <a:gd name="T14" fmla="*/ 12 w 24"/>
              <a:gd name="T15" fmla="*/ 6 h 38"/>
              <a:gd name="T16" fmla="*/ 18 w 24"/>
              <a:gd name="T17" fmla="*/ 12 h 38"/>
              <a:gd name="T18" fmla="*/ 12 w 24"/>
              <a:gd name="T19" fmla="*/ 18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4" h="38">
                <a:moveTo>
                  <a:pt x="12" y="0"/>
                </a:moveTo>
                <a:cubicBezTo>
                  <a:pt x="5" y="0"/>
                  <a:pt x="0" y="6"/>
                  <a:pt x="0" y="12"/>
                </a:cubicBezTo>
                <a:cubicBezTo>
                  <a:pt x="0" y="23"/>
                  <a:pt x="12" y="38"/>
                  <a:pt x="12" y="38"/>
                </a:cubicBezTo>
                <a:cubicBezTo>
                  <a:pt x="12" y="38"/>
                  <a:pt x="24" y="23"/>
                  <a:pt x="24" y="12"/>
                </a:cubicBezTo>
                <a:cubicBezTo>
                  <a:pt x="24" y="6"/>
                  <a:pt x="18" y="0"/>
                  <a:pt x="12" y="0"/>
                </a:cubicBezTo>
                <a:close/>
                <a:moveTo>
                  <a:pt x="12" y="18"/>
                </a:moveTo>
                <a:cubicBezTo>
                  <a:pt x="8" y="18"/>
                  <a:pt x="5" y="16"/>
                  <a:pt x="5" y="12"/>
                </a:cubicBezTo>
                <a:cubicBezTo>
                  <a:pt x="5" y="9"/>
                  <a:pt x="8" y="6"/>
                  <a:pt x="12" y="6"/>
                </a:cubicBezTo>
                <a:cubicBezTo>
                  <a:pt x="15" y="6"/>
                  <a:pt x="18" y="9"/>
                  <a:pt x="18" y="12"/>
                </a:cubicBezTo>
                <a:cubicBezTo>
                  <a:pt x="18" y="16"/>
                  <a:pt x="15" y="18"/>
                  <a:pt x="12" y="1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121920" tIns="60960" rIns="121920" bIns="6096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3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246620" y="2161540"/>
            <a:ext cx="3867150" cy="396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l" fontAlgn="auto"/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7722235" y="3258185"/>
            <a:ext cx="3867150" cy="396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l" fontAlgn="auto"/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7722235" y="2969895"/>
            <a:ext cx="398970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uLnTx/>
                <a:uFillTx/>
                <a:ea typeface="方正舒体" panose="02010601030101010101" pitchFamily="2" charset="-122"/>
              </a:rPr>
              <a:t>ADD YOUR TEXT HERE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7246620" y="4465320"/>
            <a:ext cx="3867150" cy="396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l" fontAlgn="auto"/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744855" y="4443095"/>
            <a:ext cx="3909060" cy="396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r" fontAlgn="auto"/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814070" y="2372360"/>
            <a:ext cx="3909060" cy="396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r" fontAlgn="auto"/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661670" y="3082925"/>
            <a:ext cx="45065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uLnTx/>
                <a:uFillTx/>
                <a:ea typeface="方正舒体" panose="02010601030101010101" pitchFamily="2" charset="-122"/>
              </a:rPr>
              <a:t>ADD YOUR TEXT HERE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85725" y="1988820"/>
            <a:ext cx="45065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uLnTx/>
                <a:uFillTx/>
                <a:ea typeface="方正舒体" panose="02010601030101010101" pitchFamily="2" charset="-122"/>
              </a:rPr>
              <a:t>ADD YOUR TEXT HERE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85725" y="4097020"/>
            <a:ext cx="45065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uLnTx/>
                <a:uFillTx/>
                <a:ea typeface="方正舒体" panose="02010601030101010101" pitchFamily="2" charset="-122"/>
              </a:rPr>
              <a:t>ADD YOUR TEXT HERE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7302500" y="1818005"/>
            <a:ext cx="398970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uLnTx/>
                <a:uFillTx/>
                <a:ea typeface="方正舒体" panose="02010601030101010101" pitchFamily="2" charset="-122"/>
              </a:rPr>
              <a:t>ADD YOUR TEXT HERE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7302500" y="4097020"/>
            <a:ext cx="398970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uLnTx/>
                <a:uFillTx/>
                <a:ea typeface="方正舒体" panose="02010601030101010101" pitchFamily="2" charset="-122"/>
              </a:rPr>
              <a:t>ADD YOUR TEXT HERE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1190625" y="3418205"/>
            <a:ext cx="3909060" cy="396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r" fontAlgn="auto"/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4769485" y="1701483"/>
            <a:ext cx="1268413" cy="5211762"/>
            <a:chOff x="4752322" y="1662430"/>
            <a:chExt cx="1269757" cy="5211794"/>
          </a:xfrm>
        </p:grpSpPr>
        <p:grpSp>
          <p:nvGrpSpPr>
            <p:cNvPr id="48166" name="Group 35"/>
            <p:cNvGrpSpPr/>
            <p:nvPr/>
          </p:nvGrpSpPr>
          <p:grpSpPr>
            <a:xfrm>
              <a:off x="4752322" y="1662430"/>
              <a:ext cx="1269757" cy="5211794"/>
              <a:chOff x="4752322" y="1646206"/>
              <a:chExt cx="1269757" cy="5211794"/>
            </a:xfrm>
          </p:grpSpPr>
          <p:sp>
            <p:nvSpPr>
              <p:cNvPr id="37" name="Freeform 12"/>
              <p:cNvSpPr/>
              <p:nvPr/>
            </p:nvSpPr>
            <p:spPr bwMode="auto">
              <a:xfrm rot="5400000">
                <a:off x="3459948" y="4295869"/>
                <a:ext cx="4753152" cy="371111"/>
              </a:xfrm>
              <a:custGeom>
                <a:avLst/>
                <a:gdLst>
                  <a:gd name="T0" fmla="*/ 0 w 1355"/>
                  <a:gd name="T1" fmla="*/ 104 h 104"/>
                  <a:gd name="T2" fmla="*/ 0 w 1355"/>
                  <a:gd name="T3" fmla="*/ 21 h 104"/>
                  <a:gd name="T4" fmla="*/ 26 w 1355"/>
                  <a:gd name="T5" fmla="*/ 1 h 104"/>
                  <a:gd name="T6" fmla="*/ 1355 w 1355"/>
                  <a:gd name="T7" fmla="*/ 1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55" h="104">
                    <a:moveTo>
                      <a:pt x="0" y="104"/>
                    </a:moveTo>
                    <a:cubicBezTo>
                      <a:pt x="0" y="21"/>
                      <a:pt x="0" y="21"/>
                      <a:pt x="0" y="21"/>
                    </a:cubicBezTo>
                    <a:cubicBezTo>
                      <a:pt x="1" y="8"/>
                      <a:pt x="9" y="0"/>
                      <a:pt x="26" y="1"/>
                    </a:cubicBezTo>
                    <a:cubicBezTo>
                      <a:pt x="1355" y="1"/>
                      <a:pt x="1355" y="1"/>
                      <a:pt x="1355" y="1"/>
                    </a:cubicBezTo>
                  </a:path>
                </a:pathLst>
              </a:custGeom>
              <a:noFill/>
              <a:ln w="85725" cap="flat">
                <a:solidFill>
                  <a:srgbClr val="225E41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8" name="Oval 6"/>
              <p:cNvSpPr>
                <a:spLocks noChangeArrowheads="1"/>
              </p:cNvSpPr>
              <p:nvPr/>
            </p:nvSpPr>
            <p:spPr bwMode="auto">
              <a:xfrm rot="5400000">
                <a:off x="4750217" y="1648311"/>
                <a:ext cx="909432" cy="905222"/>
              </a:xfrm>
              <a:prstGeom prst="ellipse">
                <a:avLst/>
              </a:prstGeom>
              <a:solidFill>
                <a:srgbClr val="225E41"/>
              </a:solidFill>
              <a:ln w="9525" cap="flat">
                <a:noFill/>
                <a:prstDash val="solid"/>
                <a:miter lim="800000"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lvl="0" eaLnBrk="1" hangingPunct="1"/>
                <a:endParaRPr sz="2400" dirty="0">
                  <a:latin typeface="Calibri" panose="020F0502020204030204" charset="0"/>
                  <a:ea typeface="Calibri" panose="020F0502020204030204" charset="0"/>
                </a:endParaRPr>
              </a:p>
            </p:txBody>
          </p:sp>
        </p:grpSp>
        <p:sp>
          <p:nvSpPr>
            <p:cNvPr id="48167" name="Freeform 41"/>
            <p:cNvSpPr>
              <a:spLocks noEditPoints="1"/>
            </p:cNvSpPr>
            <p:nvPr/>
          </p:nvSpPr>
          <p:spPr>
            <a:xfrm>
              <a:off x="4999703" y="1915262"/>
              <a:ext cx="358640" cy="403767"/>
            </a:xfrm>
            <a:custGeom>
              <a:avLst/>
              <a:gdLst/>
              <a:ahLst/>
              <a:cxnLst>
                <a:cxn ang="0">
                  <a:pos x="336225" y="0"/>
                </a:cxn>
                <a:cxn ang="0">
                  <a:pos x="286912" y="0"/>
                </a:cxn>
                <a:cxn ang="0">
                  <a:pos x="268980" y="22432"/>
                </a:cxn>
                <a:cxn ang="0">
                  <a:pos x="268980" y="403767"/>
                </a:cxn>
                <a:cxn ang="0">
                  <a:pos x="358640" y="403767"/>
                </a:cxn>
                <a:cxn ang="0">
                  <a:pos x="358640" y="22432"/>
                </a:cxn>
                <a:cxn ang="0">
                  <a:pos x="336225" y="0"/>
                </a:cxn>
                <a:cxn ang="0">
                  <a:pos x="201735" y="134589"/>
                </a:cxn>
                <a:cxn ang="0">
                  <a:pos x="152422" y="134589"/>
                </a:cxn>
                <a:cxn ang="0">
                  <a:pos x="134490" y="157021"/>
                </a:cxn>
                <a:cxn ang="0">
                  <a:pos x="134490" y="403767"/>
                </a:cxn>
                <a:cxn ang="0">
                  <a:pos x="224150" y="403767"/>
                </a:cxn>
                <a:cxn ang="0">
                  <a:pos x="224150" y="157021"/>
                </a:cxn>
                <a:cxn ang="0">
                  <a:pos x="201735" y="134589"/>
                </a:cxn>
                <a:cxn ang="0">
                  <a:pos x="67245" y="269178"/>
                </a:cxn>
                <a:cxn ang="0">
                  <a:pos x="17932" y="269178"/>
                </a:cxn>
                <a:cxn ang="0">
                  <a:pos x="0" y="291610"/>
                </a:cxn>
                <a:cxn ang="0">
                  <a:pos x="0" y="403767"/>
                </a:cxn>
                <a:cxn ang="0">
                  <a:pos x="89660" y="403767"/>
                </a:cxn>
                <a:cxn ang="0">
                  <a:pos x="89660" y="291610"/>
                </a:cxn>
                <a:cxn ang="0">
                  <a:pos x="67245" y="269178"/>
                </a:cxn>
              </a:cxnLst>
              <a:rect l="0" t="0" r="0" b="0"/>
              <a:pathLst>
                <a:path w="320" h="360">
                  <a:moveTo>
                    <a:pt x="300" y="0"/>
                  </a:moveTo>
                  <a:cubicBezTo>
                    <a:pt x="256" y="0"/>
                    <a:pt x="256" y="0"/>
                    <a:pt x="256" y="0"/>
                  </a:cubicBezTo>
                  <a:cubicBezTo>
                    <a:pt x="245" y="0"/>
                    <a:pt x="240" y="9"/>
                    <a:pt x="240" y="20"/>
                  </a:cubicBezTo>
                  <a:cubicBezTo>
                    <a:pt x="240" y="360"/>
                    <a:pt x="240" y="360"/>
                    <a:pt x="240" y="360"/>
                  </a:cubicBezTo>
                  <a:cubicBezTo>
                    <a:pt x="320" y="360"/>
                    <a:pt x="320" y="360"/>
                    <a:pt x="320" y="360"/>
                  </a:cubicBezTo>
                  <a:cubicBezTo>
                    <a:pt x="320" y="20"/>
                    <a:pt x="320" y="20"/>
                    <a:pt x="320" y="20"/>
                  </a:cubicBezTo>
                  <a:cubicBezTo>
                    <a:pt x="320" y="9"/>
                    <a:pt x="311" y="0"/>
                    <a:pt x="300" y="0"/>
                  </a:cubicBezTo>
                  <a:close/>
                  <a:moveTo>
                    <a:pt x="180" y="120"/>
                  </a:moveTo>
                  <a:cubicBezTo>
                    <a:pt x="136" y="120"/>
                    <a:pt x="136" y="120"/>
                    <a:pt x="136" y="120"/>
                  </a:cubicBezTo>
                  <a:cubicBezTo>
                    <a:pt x="125" y="120"/>
                    <a:pt x="120" y="129"/>
                    <a:pt x="120" y="140"/>
                  </a:cubicBezTo>
                  <a:cubicBezTo>
                    <a:pt x="120" y="360"/>
                    <a:pt x="120" y="360"/>
                    <a:pt x="120" y="360"/>
                  </a:cubicBezTo>
                  <a:cubicBezTo>
                    <a:pt x="200" y="360"/>
                    <a:pt x="200" y="360"/>
                    <a:pt x="200" y="360"/>
                  </a:cubicBezTo>
                  <a:cubicBezTo>
                    <a:pt x="200" y="140"/>
                    <a:pt x="200" y="140"/>
                    <a:pt x="200" y="140"/>
                  </a:cubicBezTo>
                  <a:cubicBezTo>
                    <a:pt x="200" y="129"/>
                    <a:pt x="191" y="120"/>
                    <a:pt x="180" y="120"/>
                  </a:cubicBezTo>
                  <a:close/>
                  <a:moveTo>
                    <a:pt x="60" y="240"/>
                  </a:moveTo>
                  <a:cubicBezTo>
                    <a:pt x="16" y="240"/>
                    <a:pt x="16" y="240"/>
                    <a:pt x="16" y="240"/>
                  </a:cubicBezTo>
                  <a:cubicBezTo>
                    <a:pt x="5" y="240"/>
                    <a:pt x="0" y="249"/>
                    <a:pt x="0" y="260"/>
                  </a:cubicBezTo>
                  <a:cubicBezTo>
                    <a:pt x="0" y="360"/>
                    <a:pt x="0" y="360"/>
                    <a:pt x="0" y="360"/>
                  </a:cubicBezTo>
                  <a:cubicBezTo>
                    <a:pt x="80" y="360"/>
                    <a:pt x="80" y="360"/>
                    <a:pt x="80" y="360"/>
                  </a:cubicBezTo>
                  <a:cubicBezTo>
                    <a:pt x="80" y="260"/>
                    <a:pt x="80" y="260"/>
                    <a:pt x="80" y="260"/>
                  </a:cubicBezTo>
                  <a:cubicBezTo>
                    <a:pt x="80" y="249"/>
                    <a:pt x="71" y="240"/>
                    <a:pt x="60" y="240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6131560" y="1728470"/>
            <a:ext cx="1277938" cy="5184775"/>
            <a:chOff x="6114303" y="1689468"/>
            <a:chExt cx="1278087" cy="5184756"/>
          </a:xfrm>
        </p:grpSpPr>
        <p:grpSp>
          <p:nvGrpSpPr>
            <p:cNvPr id="48162" name="Group 40"/>
            <p:cNvGrpSpPr/>
            <p:nvPr/>
          </p:nvGrpSpPr>
          <p:grpSpPr>
            <a:xfrm>
              <a:off x="6114303" y="1689468"/>
              <a:ext cx="1278087" cy="5184756"/>
              <a:chOff x="6114303" y="1673244"/>
              <a:chExt cx="1278087" cy="5184756"/>
            </a:xfrm>
          </p:grpSpPr>
          <p:sp>
            <p:nvSpPr>
              <p:cNvPr id="43" name="Freeform 11"/>
              <p:cNvSpPr/>
              <p:nvPr/>
            </p:nvSpPr>
            <p:spPr bwMode="auto">
              <a:xfrm rot="5400000">
                <a:off x="3923285" y="4295871"/>
                <a:ext cx="4753147" cy="371111"/>
              </a:xfrm>
              <a:custGeom>
                <a:avLst/>
                <a:gdLst>
                  <a:gd name="T0" fmla="*/ 0 w 1355"/>
                  <a:gd name="T1" fmla="*/ 0 h 104"/>
                  <a:gd name="T2" fmla="*/ 0 w 1355"/>
                  <a:gd name="T3" fmla="*/ 83 h 104"/>
                  <a:gd name="T4" fmla="*/ 26 w 1355"/>
                  <a:gd name="T5" fmla="*/ 104 h 104"/>
                  <a:gd name="T6" fmla="*/ 1355 w 1355"/>
                  <a:gd name="T7" fmla="*/ 104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55" h="104">
                    <a:moveTo>
                      <a:pt x="0" y="0"/>
                    </a:moveTo>
                    <a:cubicBezTo>
                      <a:pt x="0" y="83"/>
                      <a:pt x="0" y="83"/>
                      <a:pt x="0" y="83"/>
                    </a:cubicBezTo>
                    <a:cubicBezTo>
                      <a:pt x="1" y="97"/>
                      <a:pt x="9" y="104"/>
                      <a:pt x="26" y="104"/>
                    </a:cubicBezTo>
                    <a:cubicBezTo>
                      <a:pt x="1355" y="104"/>
                      <a:pt x="1355" y="104"/>
                      <a:pt x="1355" y="104"/>
                    </a:cubicBezTo>
                  </a:path>
                </a:pathLst>
              </a:custGeom>
              <a:noFill/>
              <a:ln w="85725" cap="flat">
                <a:solidFill>
                  <a:srgbClr val="225E41"/>
                </a:solidFill>
                <a:prstDash val="solid"/>
                <a:miter lim="800000"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44" name="Oval 43"/>
              <p:cNvSpPr>
                <a:spLocks noChangeArrowheads="1"/>
              </p:cNvSpPr>
              <p:nvPr/>
            </p:nvSpPr>
            <p:spPr bwMode="auto">
              <a:xfrm rot="5400000">
                <a:off x="6480853" y="1671139"/>
                <a:ext cx="909432" cy="913642"/>
              </a:xfrm>
              <a:prstGeom prst="ellipse">
                <a:avLst/>
              </a:prstGeom>
              <a:solidFill>
                <a:srgbClr val="225E41"/>
              </a:solidFill>
              <a:ln w="9525" cap="flat">
                <a:noFill/>
                <a:prstDash val="solid"/>
                <a:miter lim="800000"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lvl="0" eaLnBrk="1" hangingPunct="1"/>
                <a:endParaRPr sz="2400" dirty="0">
                  <a:latin typeface="Calibri" panose="020F0502020204030204" charset="0"/>
                  <a:ea typeface="Calibri" panose="020F0502020204030204" charset="0"/>
                </a:endParaRPr>
              </a:p>
            </p:txBody>
          </p:sp>
        </p:grpSp>
        <p:grpSp>
          <p:nvGrpSpPr>
            <p:cNvPr id="45" name="Group 44"/>
            <p:cNvGrpSpPr/>
            <p:nvPr/>
          </p:nvGrpSpPr>
          <p:grpSpPr>
            <a:xfrm>
              <a:off x="6741163" y="1918039"/>
              <a:ext cx="466477" cy="452289"/>
              <a:chOff x="4411266" y="2303265"/>
              <a:chExt cx="325040" cy="315154"/>
            </a:xfrm>
            <a:solidFill>
              <a:schemeClr val="bg1"/>
            </a:solidFill>
          </p:grpSpPr>
          <p:sp>
            <p:nvSpPr>
              <p:cNvPr id="47" name="Freeform 28"/>
              <p:cNvSpPr/>
              <p:nvPr/>
            </p:nvSpPr>
            <p:spPr bwMode="auto">
              <a:xfrm>
                <a:off x="4411266" y="2336007"/>
                <a:ext cx="291108" cy="282412"/>
              </a:xfrm>
              <a:custGeom>
                <a:avLst/>
                <a:gdLst>
                  <a:gd name="T0" fmla="*/ 417 w 21600"/>
                  <a:gd name="T1" fmla="*/ 102 h 21600"/>
                  <a:gd name="T2" fmla="*/ 384 w 21600"/>
                  <a:gd name="T3" fmla="*/ 65 h 21600"/>
                  <a:gd name="T4" fmla="*/ 316 w 21600"/>
                  <a:gd name="T5" fmla="*/ 0 h 21600"/>
                  <a:gd name="T6" fmla="*/ 283 w 21600"/>
                  <a:gd name="T7" fmla="*/ 33 h 21600"/>
                  <a:gd name="T8" fmla="*/ 149 w 21600"/>
                  <a:gd name="T9" fmla="*/ 102 h 21600"/>
                  <a:gd name="T10" fmla="*/ 0 w 21600"/>
                  <a:gd name="T11" fmla="*/ 465 h 21600"/>
                  <a:gd name="T12" fmla="*/ 182 w 21600"/>
                  <a:gd name="T13" fmla="*/ 265 h 21600"/>
                  <a:gd name="T14" fmla="*/ 182 w 21600"/>
                  <a:gd name="T15" fmla="*/ 265 h 21600"/>
                  <a:gd name="T16" fmla="*/ 197 w 21600"/>
                  <a:gd name="T17" fmla="*/ 181 h 21600"/>
                  <a:gd name="T18" fmla="*/ 302 w 21600"/>
                  <a:gd name="T19" fmla="*/ 181 h 21600"/>
                  <a:gd name="T20" fmla="*/ 302 w 21600"/>
                  <a:gd name="T21" fmla="*/ 283 h 21600"/>
                  <a:gd name="T22" fmla="*/ 216 w 21600"/>
                  <a:gd name="T23" fmla="*/ 297 h 21600"/>
                  <a:gd name="T24" fmla="*/ 216 w 21600"/>
                  <a:gd name="T25" fmla="*/ 297 h 21600"/>
                  <a:gd name="T26" fmla="*/ 10 w 21600"/>
                  <a:gd name="T27" fmla="*/ 474 h 21600"/>
                  <a:gd name="T28" fmla="*/ 384 w 21600"/>
                  <a:gd name="T29" fmla="*/ 330 h 21600"/>
                  <a:gd name="T30" fmla="*/ 451 w 21600"/>
                  <a:gd name="T31" fmla="*/ 200 h 21600"/>
                  <a:gd name="T32" fmla="*/ 489 w 21600"/>
                  <a:gd name="T33" fmla="*/ 167 h 21600"/>
                  <a:gd name="T34" fmla="*/ 417 w 21600"/>
                  <a:gd name="T35" fmla="*/ 102 h 21600"/>
                  <a:gd name="T36" fmla="*/ 417 w 21600"/>
                  <a:gd name="T37" fmla="*/ 102 h 21600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1600" h="21600">
                    <a:moveTo>
                      <a:pt x="18424" y="4659"/>
                    </a:moveTo>
                    <a:cubicBezTo>
                      <a:pt x="16941" y="2965"/>
                      <a:pt x="16941" y="2965"/>
                      <a:pt x="16941" y="2965"/>
                    </a:cubicBezTo>
                    <a:cubicBezTo>
                      <a:pt x="13976" y="0"/>
                      <a:pt x="13976" y="0"/>
                      <a:pt x="13976" y="0"/>
                    </a:cubicBezTo>
                    <a:cubicBezTo>
                      <a:pt x="13976" y="0"/>
                      <a:pt x="13976" y="0"/>
                      <a:pt x="12494" y="1482"/>
                    </a:cubicBezTo>
                    <a:cubicBezTo>
                      <a:pt x="11012" y="2965"/>
                      <a:pt x="6565" y="4659"/>
                      <a:pt x="6565" y="4659"/>
                    </a:cubicBezTo>
                    <a:cubicBezTo>
                      <a:pt x="0" y="21176"/>
                      <a:pt x="0" y="21176"/>
                      <a:pt x="0" y="21176"/>
                    </a:cubicBezTo>
                    <a:cubicBezTo>
                      <a:pt x="8047" y="12071"/>
                      <a:pt x="8047" y="12071"/>
                      <a:pt x="8047" y="12071"/>
                    </a:cubicBezTo>
                    <a:cubicBezTo>
                      <a:pt x="7624" y="10800"/>
                      <a:pt x="7835" y="9318"/>
                      <a:pt x="8682" y="8259"/>
                    </a:cubicBezTo>
                    <a:cubicBezTo>
                      <a:pt x="9953" y="6988"/>
                      <a:pt x="12071" y="6988"/>
                      <a:pt x="13341" y="8259"/>
                    </a:cubicBezTo>
                    <a:cubicBezTo>
                      <a:pt x="14400" y="9529"/>
                      <a:pt x="14400" y="11647"/>
                      <a:pt x="13341" y="12918"/>
                    </a:cubicBezTo>
                    <a:cubicBezTo>
                      <a:pt x="12282" y="13765"/>
                      <a:pt x="10800" y="13976"/>
                      <a:pt x="9529" y="13553"/>
                    </a:cubicBezTo>
                    <a:cubicBezTo>
                      <a:pt x="424" y="21600"/>
                      <a:pt x="424" y="21600"/>
                      <a:pt x="424" y="21600"/>
                    </a:cubicBezTo>
                    <a:cubicBezTo>
                      <a:pt x="16941" y="15035"/>
                      <a:pt x="16941" y="15035"/>
                      <a:pt x="16941" y="15035"/>
                    </a:cubicBezTo>
                    <a:cubicBezTo>
                      <a:pt x="16941" y="15035"/>
                      <a:pt x="18424" y="10588"/>
                      <a:pt x="19906" y="9106"/>
                    </a:cubicBezTo>
                    <a:cubicBezTo>
                      <a:pt x="21600" y="7624"/>
                      <a:pt x="21600" y="7624"/>
                      <a:pt x="21600" y="7624"/>
                    </a:cubicBezTo>
                    <a:lnTo>
                      <a:pt x="18424" y="4659"/>
                    </a:lnTo>
                    <a:close/>
                    <a:moveTo>
                      <a:pt x="18424" y="4659"/>
                    </a:moveTo>
                  </a:path>
                </a:pathLst>
              </a:custGeom>
              <a:grpFill/>
              <a:ln>
                <a:noFill/>
              </a:ln>
            </p:spPr>
            <p:txBody>
              <a:bodyPr lIns="0" tIns="0" rIns="0" bIns="0"/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4" name="Freeform 30"/>
              <p:cNvSpPr/>
              <p:nvPr/>
            </p:nvSpPr>
            <p:spPr bwMode="auto">
              <a:xfrm>
                <a:off x="4619625" y="2303265"/>
                <a:ext cx="116681" cy="113109"/>
              </a:xfrm>
              <a:custGeom>
                <a:avLst/>
                <a:gdLst>
                  <a:gd name="T0" fmla="*/ 24 w 21600"/>
                  <a:gd name="T1" fmla="*/ 0 h 21600"/>
                  <a:gd name="T2" fmla="*/ 196 w 21600"/>
                  <a:gd name="T3" fmla="*/ 167 h 21600"/>
                  <a:gd name="T4" fmla="*/ 172 w 21600"/>
                  <a:gd name="T5" fmla="*/ 190 h 21600"/>
                  <a:gd name="T6" fmla="*/ 0 w 21600"/>
                  <a:gd name="T7" fmla="*/ 23 h 21600"/>
                  <a:gd name="T8" fmla="*/ 24 w 21600"/>
                  <a:gd name="T9" fmla="*/ 0 h 21600"/>
                  <a:gd name="T10" fmla="*/ 24 w 21600"/>
                  <a:gd name="T11" fmla="*/ 0 h 216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1600" h="21600">
                    <a:moveTo>
                      <a:pt x="2667" y="0"/>
                    </a:moveTo>
                    <a:lnTo>
                      <a:pt x="21600" y="18933"/>
                    </a:lnTo>
                    <a:lnTo>
                      <a:pt x="18933" y="21600"/>
                    </a:lnTo>
                    <a:lnTo>
                      <a:pt x="0" y="2667"/>
                    </a:lnTo>
                    <a:lnTo>
                      <a:pt x="2667" y="0"/>
                    </a:lnTo>
                    <a:close/>
                    <a:moveTo>
                      <a:pt x="2667" y="0"/>
                    </a:moveTo>
                  </a:path>
                </a:pathLst>
              </a:custGeom>
              <a:grpFill/>
              <a:ln>
                <a:noFill/>
              </a:ln>
            </p:spPr>
            <p:txBody>
              <a:bodyPr lIns="0" tIns="0" rIns="0" bIns="0"/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</p:grpSp>
      <p:grpSp>
        <p:nvGrpSpPr>
          <p:cNvPr id="22" name="Group 21"/>
          <p:cNvGrpSpPr/>
          <p:nvPr/>
        </p:nvGrpSpPr>
        <p:grpSpPr>
          <a:xfrm>
            <a:off x="4769485" y="3293110"/>
            <a:ext cx="1168400" cy="3622675"/>
            <a:chOff x="4752322" y="3251265"/>
            <a:chExt cx="1169758" cy="3622960"/>
          </a:xfrm>
        </p:grpSpPr>
        <p:grpSp>
          <p:nvGrpSpPr>
            <p:cNvPr id="48158" name="Group 31"/>
            <p:cNvGrpSpPr/>
            <p:nvPr/>
          </p:nvGrpSpPr>
          <p:grpSpPr>
            <a:xfrm>
              <a:off x="4752322" y="3251265"/>
              <a:ext cx="1169758" cy="3622960"/>
              <a:chOff x="4752322" y="3235041"/>
              <a:chExt cx="1169758" cy="3622960"/>
            </a:xfrm>
          </p:grpSpPr>
          <p:sp>
            <p:nvSpPr>
              <p:cNvPr id="34" name="Freeform 14"/>
              <p:cNvSpPr/>
              <p:nvPr/>
            </p:nvSpPr>
            <p:spPr bwMode="auto">
              <a:xfrm rot="5400000">
                <a:off x="4201526" y="5137447"/>
                <a:ext cx="3169998" cy="271111"/>
              </a:xfrm>
              <a:custGeom>
                <a:avLst/>
                <a:gdLst>
                  <a:gd name="T0" fmla="*/ 0 w 959"/>
                  <a:gd name="T1" fmla="*/ 76 h 76"/>
                  <a:gd name="T2" fmla="*/ 0 w 959"/>
                  <a:gd name="T3" fmla="*/ 21 h 76"/>
                  <a:gd name="T4" fmla="*/ 18 w 959"/>
                  <a:gd name="T5" fmla="*/ 1 h 76"/>
                  <a:gd name="T6" fmla="*/ 959 w 959"/>
                  <a:gd name="T7" fmla="*/ 1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59" h="76">
                    <a:moveTo>
                      <a:pt x="0" y="76"/>
                    </a:moveTo>
                    <a:cubicBezTo>
                      <a:pt x="0" y="21"/>
                      <a:pt x="0" y="21"/>
                      <a:pt x="0" y="21"/>
                    </a:cubicBezTo>
                    <a:cubicBezTo>
                      <a:pt x="0" y="8"/>
                      <a:pt x="6" y="0"/>
                      <a:pt x="18" y="1"/>
                    </a:cubicBezTo>
                    <a:cubicBezTo>
                      <a:pt x="959" y="1"/>
                      <a:pt x="959" y="1"/>
                      <a:pt x="959" y="1"/>
                    </a:cubicBezTo>
                  </a:path>
                </a:pathLst>
              </a:custGeom>
              <a:solidFill>
                <a:srgbClr val="FFFFFF"/>
              </a:solidFill>
              <a:ln w="85725" cap="flat">
                <a:solidFill>
                  <a:srgbClr val="3F8A6A"/>
                </a:solidFill>
                <a:prstDash val="solid"/>
                <a:miter lim="800000"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5" name="Oval 8"/>
              <p:cNvSpPr>
                <a:spLocks noChangeArrowheads="1"/>
              </p:cNvSpPr>
              <p:nvPr/>
            </p:nvSpPr>
            <p:spPr bwMode="auto">
              <a:xfrm rot="5400000">
                <a:off x="4750217" y="3237146"/>
                <a:ext cx="909432" cy="905222"/>
              </a:xfrm>
              <a:prstGeom prst="ellipse">
                <a:avLst/>
              </a:prstGeom>
              <a:solidFill>
                <a:srgbClr val="3F8A6A"/>
              </a:solidFill>
              <a:ln w="9525" cap="flat">
                <a:noFill/>
                <a:prstDash val="solid"/>
                <a:miter lim="800000"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lvl="0" eaLnBrk="1" hangingPunct="1"/>
                <a:endParaRPr sz="2400" dirty="0">
                  <a:latin typeface="Calibri" panose="020F0502020204030204" charset="0"/>
                  <a:ea typeface="Calibri" panose="020F0502020204030204" charset="0"/>
                </a:endParaRPr>
              </a:p>
            </p:txBody>
          </p:sp>
        </p:grpSp>
        <p:sp>
          <p:nvSpPr>
            <p:cNvPr id="48159" name="Freeform 11"/>
            <p:cNvSpPr>
              <a:spLocks noEditPoints="1"/>
            </p:cNvSpPr>
            <p:nvPr/>
          </p:nvSpPr>
          <p:spPr>
            <a:xfrm>
              <a:off x="4973379" y="3528968"/>
              <a:ext cx="411287" cy="365425"/>
            </a:xfrm>
            <a:custGeom>
              <a:avLst/>
              <a:gdLst/>
              <a:ahLst/>
              <a:cxnLst>
                <a:cxn ang="0">
                  <a:pos x="408218" y="49133"/>
                </a:cxn>
                <a:cxn ang="0">
                  <a:pos x="371386" y="15354"/>
                </a:cxn>
                <a:cxn ang="0">
                  <a:pos x="352970" y="15354"/>
                </a:cxn>
                <a:cxn ang="0">
                  <a:pos x="349901" y="24566"/>
                </a:cxn>
                <a:cxn ang="0">
                  <a:pos x="340693" y="27637"/>
                </a:cxn>
                <a:cxn ang="0">
                  <a:pos x="340693" y="27637"/>
                </a:cxn>
                <a:cxn ang="0">
                  <a:pos x="248614" y="119761"/>
                </a:cxn>
                <a:cxn ang="0">
                  <a:pos x="242475" y="144328"/>
                </a:cxn>
                <a:cxn ang="0">
                  <a:pos x="251683" y="153540"/>
                </a:cxn>
                <a:cxn ang="0">
                  <a:pos x="251683" y="153540"/>
                </a:cxn>
                <a:cxn ang="0">
                  <a:pos x="254752" y="156611"/>
                </a:cxn>
                <a:cxn ang="0">
                  <a:pos x="233267" y="175036"/>
                </a:cxn>
                <a:cxn ang="0">
                  <a:pos x="165743" y="107478"/>
                </a:cxn>
                <a:cxn ang="0">
                  <a:pos x="144257" y="30708"/>
                </a:cxn>
                <a:cxn ang="0">
                  <a:pos x="64455" y="9212"/>
                </a:cxn>
                <a:cxn ang="0">
                  <a:pos x="110495" y="55274"/>
                </a:cxn>
                <a:cxn ang="0">
                  <a:pos x="98218" y="98266"/>
                </a:cxn>
                <a:cxn ang="0">
                  <a:pos x="55248" y="110549"/>
                </a:cxn>
                <a:cxn ang="0">
                  <a:pos x="9208" y="64487"/>
                </a:cxn>
                <a:cxn ang="0">
                  <a:pos x="30693" y="144328"/>
                </a:cxn>
                <a:cxn ang="0">
                  <a:pos x="110495" y="162752"/>
                </a:cxn>
                <a:cxn ang="0">
                  <a:pos x="113564" y="162752"/>
                </a:cxn>
                <a:cxn ang="0">
                  <a:pos x="178020" y="230310"/>
                </a:cxn>
                <a:cxn ang="0">
                  <a:pos x="116634" y="294797"/>
                </a:cxn>
                <a:cxn ang="0">
                  <a:pos x="110495" y="291726"/>
                </a:cxn>
                <a:cxn ang="0">
                  <a:pos x="95148" y="304009"/>
                </a:cxn>
                <a:cxn ang="0">
                  <a:pos x="64455" y="353142"/>
                </a:cxn>
                <a:cxn ang="0">
                  <a:pos x="70594" y="359283"/>
                </a:cxn>
                <a:cxn ang="0">
                  <a:pos x="119703" y="328575"/>
                </a:cxn>
                <a:cxn ang="0">
                  <a:pos x="131980" y="310151"/>
                </a:cxn>
                <a:cxn ang="0">
                  <a:pos x="128911" y="307080"/>
                </a:cxn>
                <a:cxn ang="0">
                  <a:pos x="193366" y="245664"/>
                </a:cxn>
                <a:cxn ang="0">
                  <a:pos x="300792" y="353142"/>
                </a:cxn>
                <a:cxn ang="0">
                  <a:pos x="328416" y="365425"/>
                </a:cxn>
                <a:cxn ang="0">
                  <a:pos x="356039" y="353142"/>
                </a:cxn>
                <a:cxn ang="0">
                  <a:pos x="356039" y="297867"/>
                </a:cxn>
                <a:cxn ang="0">
                  <a:pos x="248614" y="190389"/>
                </a:cxn>
                <a:cxn ang="0">
                  <a:pos x="267030" y="171965"/>
                </a:cxn>
                <a:cxn ang="0">
                  <a:pos x="276238" y="181177"/>
                </a:cxn>
                <a:cxn ang="0">
                  <a:pos x="300792" y="175036"/>
                </a:cxn>
                <a:cxn ang="0">
                  <a:pos x="392871" y="79841"/>
                </a:cxn>
                <a:cxn ang="0">
                  <a:pos x="392871" y="79841"/>
                </a:cxn>
                <a:cxn ang="0">
                  <a:pos x="392871" y="79841"/>
                </a:cxn>
                <a:cxn ang="0">
                  <a:pos x="395940" y="70628"/>
                </a:cxn>
                <a:cxn ang="0">
                  <a:pos x="408218" y="67558"/>
                </a:cxn>
                <a:cxn ang="0">
                  <a:pos x="408218" y="49133"/>
                </a:cxn>
                <a:cxn ang="0">
                  <a:pos x="331485" y="316292"/>
                </a:cxn>
                <a:cxn ang="0">
                  <a:pos x="346832" y="331646"/>
                </a:cxn>
                <a:cxn ang="0">
                  <a:pos x="331485" y="347000"/>
                </a:cxn>
                <a:cxn ang="0">
                  <a:pos x="316139" y="331646"/>
                </a:cxn>
                <a:cxn ang="0">
                  <a:pos x="331485" y="316292"/>
                </a:cxn>
                <a:cxn ang="0">
                  <a:pos x="279307" y="125903"/>
                </a:cxn>
                <a:cxn ang="0">
                  <a:pos x="273168" y="119761"/>
                </a:cxn>
                <a:cxn ang="0">
                  <a:pos x="343762" y="52204"/>
                </a:cxn>
                <a:cxn ang="0">
                  <a:pos x="349901" y="58345"/>
                </a:cxn>
                <a:cxn ang="0">
                  <a:pos x="279307" y="125903"/>
                </a:cxn>
                <a:cxn ang="0">
                  <a:pos x="300792" y="147398"/>
                </a:cxn>
                <a:cxn ang="0">
                  <a:pos x="294653" y="144328"/>
                </a:cxn>
                <a:cxn ang="0">
                  <a:pos x="365247" y="73699"/>
                </a:cxn>
                <a:cxn ang="0">
                  <a:pos x="371386" y="79841"/>
                </a:cxn>
                <a:cxn ang="0">
                  <a:pos x="300792" y="147398"/>
                </a:cxn>
              </a:cxnLst>
              <a:rect l="0" t="0" r="0" b="0"/>
              <a:pathLst>
                <a:path w="134" h="119">
                  <a:moveTo>
                    <a:pt x="133" y="16"/>
                  </a:moveTo>
                  <a:cubicBezTo>
                    <a:pt x="121" y="5"/>
                    <a:pt x="121" y="5"/>
                    <a:pt x="121" y="5"/>
                  </a:cubicBezTo>
                  <a:cubicBezTo>
                    <a:pt x="119" y="3"/>
                    <a:pt x="117" y="3"/>
                    <a:pt x="115" y="5"/>
                  </a:cubicBezTo>
                  <a:cubicBezTo>
                    <a:pt x="114" y="6"/>
                    <a:pt x="114" y="7"/>
                    <a:pt x="114" y="8"/>
                  </a:cubicBezTo>
                  <a:cubicBezTo>
                    <a:pt x="113" y="8"/>
                    <a:pt x="112" y="8"/>
                    <a:pt x="111" y="9"/>
                  </a:cubicBezTo>
                  <a:cubicBezTo>
                    <a:pt x="111" y="9"/>
                    <a:pt x="111" y="9"/>
                    <a:pt x="111" y="9"/>
                  </a:cubicBezTo>
                  <a:cubicBezTo>
                    <a:pt x="81" y="39"/>
                    <a:pt x="81" y="39"/>
                    <a:pt x="81" y="39"/>
                  </a:cubicBezTo>
                  <a:cubicBezTo>
                    <a:pt x="81" y="42"/>
                    <a:pt x="80" y="45"/>
                    <a:pt x="79" y="47"/>
                  </a:cubicBezTo>
                  <a:cubicBezTo>
                    <a:pt x="82" y="50"/>
                    <a:pt x="82" y="50"/>
                    <a:pt x="82" y="50"/>
                  </a:cubicBezTo>
                  <a:cubicBezTo>
                    <a:pt x="82" y="50"/>
                    <a:pt x="82" y="50"/>
                    <a:pt x="82" y="50"/>
                  </a:cubicBezTo>
                  <a:cubicBezTo>
                    <a:pt x="83" y="51"/>
                    <a:pt x="83" y="51"/>
                    <a:pt x="83" y="51"/>
                  </a:cubicBezTo>
                  <a:cubicBezTo>
                    <a:pt x="76" y="57"/>
                    <a:pt x="76" y="57"/>
                    <a:pt x="76" y="57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6" y="26"/>
                    <a:pt x="54" y="17"/>
                    <a:pt x="47" y="10"/>
                  </a:cubicBezTo>
                  <a:cubicBezTo>
                    <a:pt x="40" y="3"/>
                    <a:pt x="30" y="0"/>
                    <a:pt x="21" y="3"/>
                  </a:cubicBezTo>
                  <a:cubicBezTo>
                    <a:pt x="36" y="18"/>
                    <a:pt x="36" y="18"/>
                    <a:pt x="36" y="18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0" y="30"/>
                    <a:pt x="3" y="40"/>
                    <a:pt x="10" y="47"/>
                  </a:cubicBezTo>
                  <a:cubicBezTo>
                    <a:pt x="17" y="54"/>
                    <a:pt x="27" y="56"/>
                    <a:pt x="36" y="53"/>
                  </a:cubicBezTo>
                  <a:cubicBezTo>
                    <a:pt x="37" y="53"/>
                    <a:pt x="37" y="53"/>
                    <a:pt x="37" y="53"/>
                  </a:cubicBezTo>
                  <a:cubicBezTo>
                    <a:pt x="58" y="75"/>
                    <a:pt x="58" y="75"/>
                    <a:pt x="58" y="75"/>
                  </a:cubicBezTo>
                  <a:cubicBezTo>
                    <a:pt x="38" y="96"/>
                    <a:pt x="38" y="96"/>
                    <a:pt x="38" y="96"/>
                  </a:cubicBezTo>
                  <a:cubicBezTo>
                    <a:pt x="36" y="95"/>
                    <a:pt x="36" y="95"/>
                    <a:pt x="36" y="95"/>
                  </a:cubicBezTo>
                  <a:cubicBezTo>
                    <a:pt x="31" y="99"/>
                    <a:pt x="31" y="99"/>
                    <a:pt x="31" y="99"/>
                  </a:cubicBezTo>
                  <a:cubicBezTo>
                    <a:pt x="21" y="115"/>
                    <a:pt x="21" y="115"/>
                    <a:pt x="21" y="115"/>
                  </a:cubicBezTo>
                  <a:cubicBezTo>
                    <a:pt x="23" y="117"/>
                    <a:pt x="23" y="117"/>
                    <a:pt x="23" y="117"/>
                  </a:cubicBezTo>
                  <a:cubicBezTo>
                    <a:pt x="39" y="107"/>
                    <a:pt x="39" y="107"/>
                    <a:pt x="39" y="107"/>
                  </a:cubicBezTo>
                  <a:cubicBezTo>
                    <a:pt x="43" y="101"/>
                    <a:pt x="43" y="101"/>
                    <a:pt x="43" y="101"/>
                  </a:cubicBezTo>
                  <a:cubicBezTo>
                    <a:pt x="42" y="100"/>
                    <a:pt x="42" y="100"/>
                    <a:pt x="42" y="100"/>
                  </a:cubicBezTo>
                  <a:cubicBezTo>
                    <a:pt x="63" y="80"/>
                    <a:pt x="63" y="80"/>
                    <a:pt x="63" y="80"/>
                  </a:cubicBezTo>
                  <a:cubicBezTo>
                    <a:pt x="98" y="115"/>
                    <a:pt x="98" y="115"/>
                    <a:pt x="98" y="115"/>
                  </a:cubicBezTo>
                  <a:cubicBezTo>
                    <a:pt x="101" y="117"/>
                    <a:pt x="104" y="119"/>
                    <a:pt x="107" y="119"/>
                  </a:cubicBezTo>
                  <a:cubicBezTo>
                    <a:pt x="110" y="119"/>
                    <a:pt x="113" y="117"/>
                    <a:pt x="116" y="115"/>
                  </a:cubicBezTo>
                  <a:cubicBezTo>
                    <a:pt x="121" y="110"/>
                    <a:pt x="121" y="102"/>
                    <a:pt x="116" y="97"/>
                  </a:cubicBezTo>
                  <a:cubicBezTo>
                    <a:pt x="81" y="62"/>
                    <a:pt x="81" y="62"/>
                    <a:pt x="81" y="62"/>
                  </a:cubicBezTo>
                  <a:cubicBezTo>
                    <a:pt x="87" y="56"/>
                    <a:pt x="87" y="56"/>
                    <a:pt x="87" y="56"/>
                  </a:cubicBezTo>
                  <a:cubicBezTo>
                    <a:pt x="90" y="59"/>
                    <a:pt x="90" y="59"/>
                    <a:pt x="90" y="59"/>
                  </a:cubicBezTo>
                  <a:cubicBezTo>
                    <a:pt x="92" y="57"/>
                    <a:pt x="95" y="56"/>
                    <a:pt x="98" y="57"/>
                  </a:cubicBezTo>
                  <a:cubicBezTo>
                    <a:pt x="128" y="26"/>
                    <a:pt x="128" y="26"/>
                    <a:pt x="128" y="26"/>
                  </a:cubicBezTo>
                  <a:cubicBezTo>
                    <a:pt x="128" y="26"/>
                    <a:pt x="128" y="26"/>
                    <a:pt x="128" y="26"/>
                  </a:cubicBezTo>
                  <a:cubicBezTo>
                    <a:pt x="128" y="26"/>
                    <a:pt x="128" y="26"/>
                    <a:pt x="128" y="26"/>
                  </a:cubicBezTo>
                  <a:cubicBezTo>
                    <a:pt x="129" y="25"/>
                    <a:pt x="129" y="24"/>
                    <a:pt x="129" y="23"/>
                  </a:cubicBezTo>
                  <a:cubicBezTo>
                    <a:pt x="130" y="24"/>
                    <a:pt x="132" y="23"/>
                    <a:pt x="133" y="22"/>
                  </a:cubicBezTo>
                  <a:cubicBezTo>
                    <a:pt x="134" y="21"/>
                    <a:pt x="134" y="18"/>
                    <a:pt x="133" y="16"/>
                  </a:cubicBezTo>
                  <a:close/>
                  <a:moveTo>
                    <a:pt x="108" y="103"/>
                  </a:moveTo>
                  <a:cubicBezTo>
                    <a:pt x="111" y="103"/>
                    <a:pt x="113" y="106"/>
                    <a:pt x="113" y="108"/>
                  </a:cubicBezTo>
                  <a:cubicBezTo>
                    <a:pt x="113" y="111"/>
                    <a:pt x="111" y="113"/>
                    <a:pt x="108" y="113"/>
                  </a:cubicBezTo>
                  <a:cubicBezTo>
                    <a:pt x="105" y="113"/>
                    <a:pt x="103" y="111"/>
                    <a:pt x="103" y="108"/>
                  </a:cubicBezTo>
                  <a:cubicBezTo>
                    <a:pt x="103" y="106"/>
                    <a:pt x="105" y="103"/>
                    <a:pt x="108" y="103"/>
                  </a:cubicBezTo>
                  <a:close/>
                  <a:moveTo>
                    <a:pt x="91" y="41"/>
                  </a:moveTo>
                  <a:cubicBezTo>
                    <a:pt x="89" y="39"/>
                    <a:pt x="89" y="39"/>
                    <a:pt x="89" y="39"/>
                  </a:cubicBezTo>
                  <a:cubicBezTo>
                    <a:pt x="112" y="17"/>
                    <a:pt x="112" y="17"/>
                    <a:pt x="112" y="17"/>
                  </a:cubicBezTo>
                  <a:cubicBezTo>
                    <a:pt x="114" y="19"/>
                    <a:pt x="114" y="19"/>
                    <a:pt x="114" y="19"/>
                  </a:cubicBezTo>
                  <a:lnTo>
                    <a:pt x="91" y="41"/>
                  </a:lnTo>
                  <a:close/>
                  <a:moveTo>
                    <a:pt x="98" y="48"/>
                  </a:moveTo>
                  <a:cubicBezTo>
                    <a:pt x="96" y="47"/>
                    <a:pt x="96" y="47"/>
                    <a:pt x="96" y="47"/>
                  </a:cubicBezTo>
                  <a:cubicBezTo>
                    <a:pt x="119" y="24"/>
                    <a:pt x="119" y="24"/>
                    <a:pt x="119" y="24"/>
                  </a:cubicBezTo>
                  <a:cubicBezTo>
                    <a:pt x="121" y="26"/>
                    <a:pt x="121" y="26"/>
                    <a:pt x="121" y="26"/>
                  </a:cubicBezTo>
                  <a:lnTo>
                    <a:pt x="98" y="48"/>
                  </a:ln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" name="Group 22"/>
          <p:cNvGrpSpPr/>
          <p:nvPr/>
        </p:nvGrpSpPr>
        <p:grpSpPr>
          <a:xfrm>
            <a:off x="6231573" y="3263583"/>
            <a:ext cx="1177925" cy="3649662"/>
            <a:chOff x="6214302" y="3224225"/>
            <a:chExt cx="1178088" cy="3649999"/>
          </a:xfrm>
        </p:grpSpPr>
        <p:grpSp>
          <p:nvGrpSpPr>
            <p:cNvPr id="48154" name="Group 50"/>
            <p:cNvGrpSpPr/>
            <p:nvPr/>
          </p:nvGrpSpPr>
          <p:grpSpPr>
            <a:xfrm>
              <a:off x="6214302" y="3224225"/>
              <a:ext cx="1178088" cy="3649999"/>
              <a:chOff x="6214302" y="3208001"/>
              <a:chExt cx="1178088" cy="3649999"/>
            </a:xfrm>
          </p:grpSpPr>
          <p:sp>
            <p:nvSpPr>
              <p:cNvPr id="56" name="Freeform 13"/>
              <p:cNvSpPr/>
              <p:nvPr/>
            </p:nvSpPr>
            <p:spPr bwMode="auto">
              <a:xfrm rot="5400000">
                <a:off x="4764858" y="5137445"/>
                <a:ext cx="3169999" cy="271111"/>
              </a:xfrm>
              <a:custGeom>
                <a:avLst/>
                <a:gdLst>
                  <a:gd name="T0" fmla="*/ 0 w 959"/>
                  <a:gd name="T1" fmla="*/ 0 h 76"/>
                  <a:gd name="T2" fmla="*/ 0 w 959"/>
                  <a:gd name="T3" fmla="*/ 55 h 76"/>
                  <a:gd name="T4" fmla="*/ 18 w 959"/>
                  <a:gd name="T5" fmla="*/ 76 h 76"/>
                  <a:gd name="T6" fmla="*/ 959 w 959"/>
                  <a:gd name="T7" fmla="*/ 76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59" h="76">
                    <a:moveTo>
                      <a:pt x="0" y="0"/>
                    </a:moveTo>
                    <a:cubicBezTo>
                      <a:pt x="0" y="55"/>
                      <a:pt x="0" y="55"/>
                      <a:pt x="0" y="55"/>
                    </a:cubicBezTo>
                    <a:cubicBezTo>
                      <a:pt x="0" y="69"/>
                      <a:pt x="6" y="76"/>
                      <a:pt x="18" y="76"/>
                    </a:cubicBezTo>
                    <a:cubicBezTo>
                      <a:pt x="959" y="76"/>
                      <a:pt x="959" y="76"/>
                      <a:pt x="959" y="76"/>
                    </a:cubicBezTo>
                  </a:path>
                </a:pathLst>
              </a:custGeom>
              <a:noFill/>
              <a:ln w="85725" cap="flat">
                <a:solidFill>
                  <a:srgbClr val="3F8A6A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7" name="Oval 7"/>
              <p:cNvSpPr>
                <a:spLocks noChangeArrowheads="1"/>
              </p:cNvSpPr>
              <p:nvPr/>
            </p:nvSpPr>
            <p:spPr bwMode="auto">
              <a:xfrm rot="5400000">
                <a:off x="6480853" y="3205896"/>
                <a:ext cx="909432" cy="913642"/>
              </a:xfrm>
              <a:prstGeom prst="ellipse">
                <a:avLst/>
              </a:prstGeom>
              <a:solidFill>
                <a:srgbClr val="3F8A6A"/>
              </a:solidFill>
              <a:ln w="9525" cap="flat">
                <a:noFill/>
                <a:prstDash val="solid"/>
                <a:miter lim="800000"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lvl="0" eaLnBrk="1" hangingPunct="1"/>
                <a:endParaRPr sz="2400" dirty="0">
                  <a:latin typeface="Calibri" panose="020F0502020204030204" charset="0"/>
                  <a:ea typeface="Calibri" panose="020F0502020204030204" charset="0"/>
                </a:endParaRPr>
              </a:p>
            </p:txBody>
          </p:sp>
        </p:grpSp>
        <p:grpSp>
          <p:nvGrpSpPr>
            <p:cNvPr id="53" name="Group 52"/>
            <p:cNvGrpSpPr/>
            <p:nvPr/>
          </p:nvGrpSpPr>
          <p:grpSpPr>
            <a:xfrm>
              <a:off x="6710566" y="3429000"/>
              <a:ext cx="447462" cy="496920"/>
              <a:chOff x="7502526" y="2405063"/>
              <a:chExt cx="301625" cy="334964"/>
            </a:xfrm>
            <a:solidFill>
              <a:schemeClr val="bg1"/>
            </a:solidFill>
          </p:grpSpPr>
          <p:sp>
            <p:nvSpPr>
              <p:cNvPr id="54" name="Freeform 112"/>
              <p:cNvSpPr/>
              <p:nvPr/>
            </p:nvSpPr>
            <p:spPr bwMode="auto">
              <a:xfrm>
                <a:off x="7708901" y="2405063"/>
                <a:ext cx="95250" cy="90488"/>
              </a:xfrm>
              <a:custGeom>
                <a:avLst/>
                <a:gdLst>
                  <a:gd name="T0" fmla="*/ 19 w 25"/>
                  <a:gd name="T1" fmla="*/ 24 h 24"/>
                  <a:gd name="T2" fmla="*/ 21 w 25"/>
                  <a:gd name="T3" fmla="*/ 22 h 24"/>
                  <a:gd name="T4" fmla="*/ 19 w 25"/>
                  <a:gd name="T5" fmla="*/ 4 h 24"/>
                  <a:gd name="T6" fmla="*/ 0 w 25"/>
                  <a:gd name="T7" fmla="*/ 7 h 24"/>
                  <a:gd name="T8" fmla="*/ 0 w 25"/>
                  <a:gd name="T9" fmla="*/ 8 h 24"/>
                  <a:gd name="T10" fmla="*/ 19 w 25"/>
                  <a:gd name="T11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5" h="24">
                    <a:moveTo>
                      <a:pt x="19" y="24"/>
                    </a:moveTo>
                    <a:cubicBezTo>
                      <a:pt x="20" y="23"/>
                      <a:pt x="20" y="23"/>
                      <a:pt x="21" y="22"/>
                    </a:cubicBezTo>
                    <a:cubicBezTo>
                      <a:pt x="25" y="17"/>
                      <a:pt x="24" y="8"/>
                      <a:pt x="19" y="4"/>
                    </a:cubicBezTo>
                    <a:cubicBezTo>
                      <a:pt x="13" y="0"/>
                      <a:pt x="5" y="1"/>
                      <a:pt x="0" y="7"/>
                    </a:cubicBezTo>
                    <a:cubicBezTo>
                      <a:pt x="0" y="7"/>
                      <a:pt x="0" y="7"/>
                      <a:pt x="0" y="8"/>
                    </a:cubicBezTo>
                    <a:cubicBezTo>
                      <a:pt x="8" y="11"/>
                      <a:pt x="15" y="17"/>
                      <a:pt x="19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5" name="Freeform 113"/>
              <p:cNvSpPr>
                <a:spLocks noEditPoints="1"/>
              </p:cNvSpPr>
              <p:nvPr/>
            </p:nvSpPr>
            <p:spPr bwMode="auto">
              <a:xfrm>
                <a:off x="7518404" y="2438402"/>
                <a:ext cx="274638" cy="301625"/>
              </a:xfrm>
              <a:custGeom>
                <a:avLst/>
                <a:gdLst>
                  <a:gd name="T0" fmla="*/ 43 w 73"/>
                  <a:gd name="T1" fmla="*/ 0 h 80"/>
                  <a:gd name="T2" fmla="*/ 42 w 73"/>
                  <a:gd name="T3" fmla="*/ 0 h 80"/>
                  <a:gd name="T4" fmla="*/ 42 w 73"/>
                  <a:gd name="T5" fmla="*/ 0 h 80"/>
                  <a:gd name="T6" fmla="*/ 41 w 73"/>
                  <a:gd name="T7" fmla="*/ 0 h 80"/>
                  <a:gd name="T8" fmla="*/ 41 w 73"/>
                  <a:gd name="T9" fmla="*/ 0 h 80"/>
                  <a:gd name="T10" fmla="*/ 40 w 73"/>
                  <a:gd name="T11" fmla="*/ 0 h 80"/>
                  <a:gd name="T12" fmla="*/ 40 w 73"/>
                  <a:gd name="T13" fmla="*/ 0 h 80"/>
                  <a:gd name="T14" fmla="*/ 39 w 73"/>
                  <a:gd name="T15" fmla="*/ 0 h 80"/>
                  <a:gd name="T16" fmla="*/ 39 w 73"/>
                  <a:gd name="T17" fmla="*/ 0 h 80"/>
                  <a:gd name="T18" fmla="*/ 38 w 73"/>
                  <a:gd name="T19" fmla="*/ 0 h 80"/>
                  <a:gd name="T20" fmla="*/ 38 w 73"/>
                  <a:gd name="T21" fmla="*/ 0 h 80"/>
                  <a:gd name="T22" fmla="*/ 37 w 73"/>
                  <a:gd name="T23" fmla="*/ 0 h 80"/>
                  <a:gd name="T24" fmla="*/ 36 w 73"/>
                  <a:gd name="T25" fmla="*/ 0 h 80"/>
                  <a:gd name="T26" fmla="*/ 35 w 73"/>
                  <a:gd name="T27" fmla="*/ 0 h 80"/>
                  <a:gd name="T28" fmla="*/ 34 w 73"/>
                  <a:gd name="T29" fmla="*/ 0 h 80"/>
                  <a:gd name="T30" fmla="*/ 33 w 73"/>
                  <a:gd name="T31" fmla="*/ 0 h 80"/>
                  <a:gd name="T32" fmla="*/ 32 w 73"/>
                  <a:gd name="T33" fmla="*/ 0 h 80"/>
                  <a:gd name="T34" fmla="*/ 32 w 73"/>
                  <a:gd name="T35" fmla="*/ 0 h 80"/>
                  <a:gd name="T36" fmla="*/ 32 w 73"/>
                  <a:gd name="T37" fmla="*/ 0 h 80"/>
                  <a:gd name="T38" fmla="*/ 32 w 73"/>
                  <a:gd name="T39" fmla="*/ 0 h 80"/>
                  <a:gd name="T40" fmla="*/ 31 w 73"/>
                  <a:gd name="T41" fmla="*/ 0 h 80"/>
                  <a:gd name="T42" fmla="*/ 31 w 73"/>
                  <a:gd name="T43" fmla="*/ 0 h 80"/>
                  <a:gd name="T44" fmla="*/ 30 w 73"/>
                  <a:gd name="T45" fmla="*/ 0 h 80"/>
                  <a:gd name="T46" fmla="*/ 0 w 73"/>
                  <a:gd name="T47" fmla="*/ 37 h 80"/>
                  <a:gd name="T48" fmla="*/ 12 w 73"/>
                  <a:gd name="T49" fmla="*/ 64 h 80"/>
                  <a:gd name="T50" fmla="*/ 7 w 73"/>
                  <a:gd name="T51" fmla="*/ 69 h 80"/>
                  <a:gd name="T52" fmla="*/ 7 w 73"/>
                  <a:gd name="T53" fmla="*/ 77 h 80"/>
                  <a:gd name="T54" fmla="*/ 14 w 73"/>
                  <a:gd name="T55" fmla="*/ 77 h 80"/>
                  <a:gd name="T56" fmla="*/ 21 w 73"/>
                  <a:gd name="T57" fmla="*/ 70 h 80"/>
                  <a:gd name="T58" fmla="*/ 36 w 73"/>
                  <a:gd name="T59" fmla="*/ 73 h 80"/>
                  <a:gd name="T60" fmla="*/ 52 w 73"/>
                  <a:gd name="T61" fmla="*/ 70 h 80"/>
                  <a:gd name="T62" fmla="*/ 58 w 73"/>
                  <a:gd name="T63" fmla="*/ 77 h 80"/>
                  <a:gd name="T64" fmla="*/ 66 w 73"/>
                  <a:gd name="T65" fmla="*/ 77 h 80"/>
                  <a:gd name="T66" fmla="*/ 66 w 73"/>
                  <a:gd name="T67" fmla="*/ 69 h 80"/>
                  <a:gd name="T68" fmla="*/ 61 w 73"/>
                  <a:gd name="T69" fmla="*/ 64 h 80"/>
                  <a:gd name="T70" fmla="*/ 73 w 73"/>
                  <a:gd name="T71" fmla="*/ 37 h 80"/>
                  <a:gd name="T72" fmla="*/ 43 w 73"/>
                  <a:gd name="T73" fmla="*/ 0 h 80"/>
                  <a:gd name="T74" fmla="*/ 36 w 73"/>
                  <a:gd name="T75" fmla="*/ 65 h 80"/>
                  <a:gd name="T76" fmla="*/ 8 w 73"/>
                  <a:gd name="T77" fmla="*/ 37 h 80"/>
                  <a:gd name="T78" fmla="*/ 36 w 73"/>
                  <a:gd name="T79" fmla="*/ 8 h 80"/>
                  <a:gd name="T80" fmla="*/ 64 w 73"/>
                  <a:gd name="T81" fmla="*/ 37 h 80"/>
                  <a:gd name="T82" fmla="*/ 36 w 73"/>
                  <a:gd name="T83" fmla="*/ 65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73" h="80">
                    <a:moveTo>
                      <a:pt x="43" y="0"/>
                    </a:moveTo>
                    <a:cubicBezTo>
                      <a:pt x="42" y="0"/>
                      <a:pt x="42" y="0"/>
                      <a:pt x="42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2" y="0"/>
                      <a:pt x="41" y="0"/>
                      <a:pt x="41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41" y="0"/>
                      <a:pt x="40" y="0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0" y="0"/>
                      <a:pt x="39" y="0"/>
                      <a:pt x="39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9" y="0"/>
                      <a:pt x="38" y="0"/>
                      <a:pt x="38" y="0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38" y="0"/>
                      <a:pt x="38" y="0"/>
                      <a:pt x="37" y="0"/>
                    </a:cubicBezTo>
                    <a:cubicBezTo>
                      <a:pt x="37" y="0"/>
                      <a:pt x="37" y="0"/>
                      <a:pt x="36" y="0"/>
                    </a:cubicBezTo>
                    <a:cubicBezTo>
                      <a:pt x="36" y="0"/>
                      <a:pt x="36" y="0"/>
                      <a:pt x="35" y="0"/>
                    </a:cubicBezTo>
                    <a:cubicBezTo>
                      <a:pt x="35" y="0"/>
                      <a:pt x="35" y="0"/>
                      <a:pt x="34" y="0"/>
                    </a:cubicBezTo>
                    <a:cubicBezTo>
                      <a:pt x="34" y="0"/>
                      <a:pt x="34" y="0"/>
                      <a:pt x="33" y="0"/>
                    </a:cubicBezTo>
                    <a:cubicBezTo>
                      <a:pt x="33" y="0"/>
                      <a:pt x="33" y="0"/>
                      <a:pt x="32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13" y="4"/>
                      <a:pt x="0" y="19"/>
                      <a:pt x="0" y="37"/>
                    </a:cubicBezTo>
                    <a:cubicBezTo>
                      <a:pt x="0" y="47"/>
                      <a:pt x="4" y="57"/>
                      <a:pt x="12" y="64"/>
                    </a:cubicBezTo>
                    <a:cubicBezTo>
                      <a:pt x="7" y="69"/>
                      <a:pt x="7" y="69"/>
                      <a:pt x="7" y="69"/>
                    </a:cubicBezTo>
                    <a:cubicBezTo>
                      <a:pt x="4" y="71"/>
                      <a:pt x="5" y="77"/>
                      <a:pt x="7" y="77"/>
                    </a:cubicBezTo>
                    <a:cubicBezTo>
                      <a:pt x="9" y="79"/>
                      <a:pt x="12" y="79"/>
                      <a:pt x="14" y="77"/>
                    </a:cubicBezTo>
                    <a:cubicBezTo>
                      <a:pt x="16" y="75"/>
                      <a:pt x="20" y="72"/>
                      <a:pt x="21" y="70"/>
                    </a:cubicBezTo>
                    <a:cubicBezTo>
                      <a:pt x="25" y="72"/>
                      <a:pt x="31" y="73"/>
                      <a:pt x="36" y="73"/>
                    </a:cubicBezTo>
                    <a:cubicBezTo>
                      <a:pt x="42" y="73"/>
                      <a:pt x="47" y="72"/>
                      <a:pt x="52" y="70"/>
                    </a:cubicBezTo>
                    <a:cubicBezTo>
                      <a:pt x="53" y="72"/>
                      <a:pt x="57" y="75"/>
                      <a:pt x="58" y="77"/>
                    </a:cubicBezTo>
                    <a:cubicBezTo>
                      <a:pt x="62" y="80"/>
                      <a:pt x="65" y="77"/>
                      <a:pt x="66" y="77"/>
                    </a:cubicBezTo>
                    <a:cubicBezTo>
                      <a:pt x="68" y="74"/>
                      <a:pt x="68" y="71"/>
                      <a:pt x="66" y="69"/>
                    </a:cubicBezTo>
                    <a:cubicBezTo>
                      <a:pt x="61" y="64"/>
                      <a:pt x="61" y="64"/>
                      <a:pt x="61" y="64"/>
                    </a:cubicBezTo>
                    <a:cubicBezTo>
                      <a:pt x="68" y="57"/>
                      <a:pt x="73" y="47"/>
                      <a:pt x="73" y="37"/>
                    </a:cubicBezTo>
                    <a:cubicBezTo>
                      <a:pt x="73" y="19"/>
                      <a:pt x="60" y="4"/>
                      <a:pt x="43" y="0"/>
                    </a:cubicBezTo>
                    <a:close/>
                    <a:moveTo>
                      <a:pt x="36" y="65"/>
                    </a:moveTo>
                    <a:cubicBezTo>
                      <a:pt x="21" y="65"/>
                      <a:pt x="8" y="52"/>
                      <a:pt x="8" y="37"/>
                    </a:cubicBezTo>
                    <a:cubicBezTo>
                      <a:pt x="8" y="21"/>
                      <a:pt x="21" y="8"/>
                      <a:pt x="36" y="8"/>
                    </a:cubicBezTo>
                    <a:cubicBezTo>
                      <a:pt x="52" y="8"/>
                      <a:pt x="64" y="21"/>
                      <a:pt x="64" y="37"/>
                    </a:cubicBezTo>
                    <a:cubicBezTo>
                      <a:pt x="64" y="52"/>
                      <a:pt x="52" y="65"/>
                      <a:pt x="36" y="6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0" name="Freeform 114"/>
              <p:cNvSpPr/>
              <p:nvPr/>
            </p:nvSpPr>
            <p:spPr bwMode="auto">
              <a:xfrm>
                <a:off x="7502526" y="2405063"/>
                <a:ext cx="98425" cy="90488"/>
              </a:xfrm>
              <a:custGeom>
                <a:avLst/>
                <a:gdLst>
                  <a:gd name="T0" fmla="*/ 6 w 26"/>
                  <a:gd name="T1" fmla="*/ 24 h 24"/>
                  <a:gd name="T2" fmla="*/ 26 w 26"/>
                  <a:gd name="T3" fmla="*/ 8 h 24"/>
                  <a:gd name="T4" fmla="*/ 25 w 26"/>
                  <a:gd name="T5" fmla="*/ 7 h 24"/>
                  <a:gd name="T6" fmla="*/ 7 w 26"/>
                  <a:gd name="T7" fmla="*/ 4 h 24"/>
                  <a:gd name="T8" fmla="*/ 5 w 26"/>
                  <a:gd name="T9" fmla="*/ 22 h 24"/>
                  <a:gd name="T10" fmla="*/ 6 w 26"/>
                  <a:gd name="T11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6" h="24">
                    <a:moveTo>
                      <a:pt x="6" y="24"/>
                    </a:moveTo>
                    <a:cubicBezTo>
                      <a:pt x="11" y="17"/>
                      <a:pt x="18" y="11"/>
                      <a:pt x="26" y="8"/>
                    </a:cubicBezTo>
                    <a:cubicBezTo>
                      <a:pt x="26" y="7"/>
                      <a:pt x="25" y="7"/>
                      <a:pt x="25" y="7"/>
                    </a:cubicBezTo>
                    <a:cubicBezTo>
                      <a:pt x="21" y="1"/>
                      <a:pt x="13" y="0"/>
                      <a:pt x="7" y="4"/>
                    </a:cubicBezTo>
                    <a:cubicBezTo>
                      <a:pt x="1" y="8"/>
                      <a:pt x="0" y="17"/>
                      <a:pt x="5" y="22"/>
                    </a:cubicBezTo>
                    <a:cubicBezTo>
                      <a:pt x="5" y="23"/>
                      <a:pt x="6" y="23"/>
                      <a:pt x="6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1" name="Freeform 115"/>
              <p:cNvSpPr/>
              <p:nvPr/>
            </p:nvSpPr>
            <p:spPr bwMode="auto">
              <a:xfrm>
                <a:off x="7650163" y="2476501"/>
                <a:ext cx="11113" cy="44450"/>
              </a:xfrm>
              <a:custGeom>
                <a:avLst/>
                <a:gdLst>
                  <a:gd name="T0" fmla="*/ 1 w 3"/>
                  <a:gd name="T1" fmla="*/ 12 h 12"/>
                  <a:gd name="T2" fmla="*/ 3 w 3"/>
                  <a:gd name="T3" fmla="*/ 10 h 12"/>
                  <a:gd name="T4" fmla="*/ 3 w 3"/>
                  <a:gd name="T5" fmla="*/ 2 h 12"/>
                  <a:gd name="T6" fmla="*/ 1 w 3"/>
                  <a:gd name="T7" fmla="*/ 0 h 12"/>
                  <a:gd name="T8" fmla="*/ 0 w 3"/>
                  <a:gd name="T9" fmla="*/ 2 h 12"/>
                  <a:gd name="T10" fmla="*/ 0 w 3"/>
                  <a:gd name="T11" fmla="*/ 10 h 12"/>
                  <a:gd name="T12" fmla="*/ 1 w 3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12">
                    <a:moveTo>
                      <a:pt x="1" y="12"/>
                    </a:moveTo>
                    <a:cubicBezTo>
                      <a:pt x="2" y="12"/>
                      <a:pt x="3" y="11"/>
                      <a:pt x="3" y="10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2" y="0"/>
                      <a:pt x="1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1"/>
                      <a:pt x="0" y="12"/>
                      <a:pt x="1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2" name="Freeform 116"/>
              <p:cNvSpPr/>
              <p:nvPr/>
            </p:nvSpPr>
            <p:spPr bwMode="auto">
              <a:xfrm>
                <a:off x="7551738" y="2570163"/>
                <a:ext cx="44450" cy="11113"/>
              </a:xfrm>
              <a:custGeom>
                <a:avLst/>
                <a:gdLst>
                  <a:gd name="T0" fmla="*/ 10 w 12"/>
                  <a:gd name="T1" fmla="*/ 0 h 3"/>
                  <a:gd name="T2" fmla="*/ 2 w 12"/>
                  <a:gd name="T3" fmla="*/ 0 h 3"/>
                  <a:gd name="T4" fmla="*/ 0 w 12"/>
                  <a:gd name="T5" fmla="*/ 2 h 3"/>
                  <a:gd name="T6" fmla="*/ 2 w 12"/>
                  <a:gd name="T7" fmla="*/ 3 h 3"/>
                  <a:gd name="T8" fmla="*/ 10 w 12"/>
                  <a:gd name="T9" fmla="*/ 3 h 3"/>
                  <a:gd name="T10" fmla="*/ 12 w 12"/>
                  <a:gd name="T11" fmla="*/ 2 h 3"/>
                  <a:gd name="T12" fmla="*/ 10 w 12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3">
                    <a:moveTo>
                      <a:pt x="10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3"/>
                      <a:pt x="2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1" y="3"/>
                      <a:pt x="12" y="3"/>
                      <a:pt x="12" y="2"/>
                    </a:cubicBezTo>
                    <a:cubicBezTo>
                      <a:pt x="12" y="1"/>
                      <a:pt x="11" y="0"/>
                      <a:pt x="1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4" name="Freeform 117"/>
              <p:cNvSpPr/>
              <p:nvPr/>
            </p:nvSpPr>
            <p:spPr bwMode="auto">
              <a:xfrm>
                <a:off x="7708901" y="2570163"/>
                <a:ext cx="46038" cy="11113"/>
              </a:xfrm>
              <a:custGeom>
                <a:avLst/>
                <a:gdLst>
                  <a:gd name="T0" fmla="*/ 10 w 12"/>
                  <a:gd name="T1" fmla="*/ 0 h 3"/>
                  <a:gd name="T2" fmla="*/ 2 w 12"/>
                  <a:gd name="T3" fmla="*/ 0 h 3"/>
                  <a:gd name="T4" fmla="*/ 0 w 12"/>
                  <a:gd name="T5" fmla="*/ 2 h 3"/>
                  <a:gd name="T6" fmla="*/ 2 w 12"/>
                  <a:gd name="T7" fmla="*/ 3 h 3"/>
                  <a:gd name="T8" fmla="*/ 10 w 12"/>
                  <a:gd name="T9" fmla="*/ 3 h 3"/>
                  <a:gd name="T10" fmla="*/ 12 w 12"/>
                  <a:gd name="T11" fmla="*/ 2 h 3"/>
                  <a:gd name="T12" fmla="*/ 10 w 12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3">
                    <a:moveTo>
                      <a:pt x="10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3"/>
                      <a:pt x="2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1" y="3"/>
                      <a:pt x="12" y="3"/>
                      <a:pt x="12" y="2"/>
                    </a:cubicBezTo>
                    <a:cubicBezTo>
                      <a:pt x="12" y="1"/>
                      <a:pt x="11" y="0"/>
                      <a:pt x="1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6" name="Freeform 118"/>
              <p:cNvSpPr/>
              <p:nvPr/>
            </p:nvSpPr>
            <p:spPr bwMode="auto">
              <a:xfrm>
                <a:off x="7650163" y="2633663"/>
                <a:ext cx="11113" cy="46038"/>
              </a:xfrm>
              <a:custGeom>
                <a:avLst/>
                <a:gdLst>
                  <a:gd name="T0" fmla="*/ 1 w 3"/>
                  <a:gd name="T1" fmla="*/ 0 h 12"/>
                  <a:gd name="T2" fmla="*/ 0 w 3"/>
                  <a:gd name="T3" fmla="*/ 1 h 12"/>
                  <a:gd name="T4" fmla="*/ 0 w 3"/>
                  <a:gd name="T5" fmla="*/ 10 h 12"/>
                  <a:gd name="T6" fmla="*/ 1 w 3"/>
                  <a:gd name="T7" fmla="*/ 12 h 12"/>
                  <a:gd name="T8" fmla="*/ 3 w 3"/>
                  <a:gd name="T9" fmla="*/ 10 h 12"/>
                  <a:gd name="T10" fmla="*/ 3 w 3"/>
                  <a:gd name="T11" fmla="*/ 1 h 12"/>
                  <a:gd name="T12" fmla="*/ 1 w 3"/>
                  <a:gd name="T13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12">
                    <a:moveTo>
                      <a:pt x="1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1"/>
                      <a:pt x="0" y="12"/>
                      <a:pt x="1" y="12"/>
                    </a:cubicBezTo>
                    <a:cubicBezTo>
                      <a:pt x="2" y="12"/>
                      <a:pt x="3" y="11"/>
                      <a:pt x="3" y="10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7" name="Freeform 119"/>
              <p:cNvSpPr/>
              <p:nvPr/>
            </p:nvSpPr>
            <p:spPr bwMode="auto">
              <a:xfrm>
                <a:off x="7593013" y="2506663"/>
                <a:ext cx="128588" cy="85725"/>
              </a:xfrm>
              <a:custGeom>
                <a:avLst/>
                <a:gdLst>
                  <a:gd name="T0" fmla="*/ 18 w 34"/>
                  <a:gd name="T1" fmla="*/ 18 h 23"/>
                  <a:gd name="T2" fmla="*/ 33 w 34"/>
                  <a:gd name="T3" fmla="*/ 3 h 23"/>
                  <a:gd name="T4" fmla="*/ 34 w 34"/>
                  <a:gd name="T5" fmla="*/ 2 h 23"/>
                  <a:gd name="T6" fmla="*/ 33 w 34"/>
                  <a:gd name="T7" fmla="*/ 1 h 23"/>
                  <a:gd name="T8" fmla="*/ 32 w 34"/>
                  <a:gd name="T9" fmla="*/ 0 h 23"/>
                  <a:gd name="T10" fmla="*/ 31 w 34"/>
                  <a:gd name="T11" fmla="*/ 1 h 23"/>
                  <a:gd name="T12" fmla="*/ 20 w 34"/>
                  <a:gd name="T13" fmla="*/ 12 h 23"/>
                  <a:gd name="T14" fmla="*/ 16 w 34"/>
                  <a:gd name="T15" fmla="*/ 16 h 23"/>
                  <a:gd name="T16" fmla="*/ 16 w 34"/>
                  <a:gd name="T17" fmla="*/ 16 h 23"/>
                  <a:gd name="T18" fmla="*/ 16 w 34"/>
                  <a:gd name="T19" fmla="*/ 16 h 23"/>
                  <a:gd name="T20" fmla="*/ 15 w 34"/>
                  <a:gd name="T21" fmla="*/ 15 h 23"/>
                  <a:gd name="T22" fmla="*/ 15 w 34"/>
                  <a:gd name="T23" fmla="*/ 15 h 23"/>
                  <a:gd name="T24" fmla="*/ 15 w 34"/>
                  <a:gd name="T25" fmla="*/ 15 h 23"/>
                  <a:gd name="T26" fmla="*/ 4 w 34"/>
                  <a:gd name="T27" fmla="*/ 7 h 23"/>
                  <a:gd name="T28" fmla="*/ 2 w 34"/>
                  <a:gd name="T29" fmla="*/ 6 h 23"/>
                  <a:gd name="T30" fmla="*/ 1 w 34"/>
                  <a:gd name="T31" fmla="*/ 7 h 23"/>
                  <a:gd name="T32" fmla="*/ 0 w 34"/>
                  <a:gd name="T33" fmla="*/ 9 h 23"/>
                  <a:gd name="T34" fmla="*/ 1 w 34"/>
                  <a:gd name="T35" fmla="*/ 10 h 23"/>
                  <a:gd name="T36" fmla="*/ 13 w 34"/>
                  <a:gd name="T37" fmla="*/ 19 h 23"/>
                  <a:gd name="T38" fmla="*/ 12 w 34"/>
                  <a:gd name="T39" fmla="*/ 20 h 23"/>
                  <a:gd name="T40" fmla="*/ 11 w 34"/>
                  <a:gd name="T41" fmla="*/ 21 h 23"/>
                  <a:gd name="T42" fmla="*/ 12 w 34"/>
                  <a:gd name="T43" fmla="*/ 23 h 23"/>
                  <a:gd name="T44" fmla="*/ 13 w 34"/>
                  <a:gd name="T45" fmla="*/ 23 h 23"/>
                  <a:gd name="T46" fmla="*/ 16 w 34"/>
                  <a:gd name="T47" fmla="*/ 21 h 23"/>
                  <a:gd name="T48" fmla="*/ 17 w 34"/>
                  <a:gd name="T49" fmla="*/ 22 h 23"/>
                  <a:gd name="T50" fmla="*/ 18 w 34"/>
                  <a:gd name="T51" fmla="*/ 23 h 23"/>
                  <a:gd name="T52" fmla="*/ 20 w 34"/>
                  <a:gd name="T53" fmla="*/ 23 h 23"/>
                  <a:gd name="T54" fmla="*/ 21 w 34"/>
                  <a:gd name="T55" fmla="*/ 21 h 23"/>
                  <a:gd name="T56" fmla="*/ 21 w 34"/>
                  <a:gd name="T57" fmla="*/ 19 h 23"/>
                  <a:gd name="T58" fmla="*/ 18 w 34"/>
                  <a:gd name="T59" fmla="*/ 18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34" h="23">
                    <a:moveTo>
                      <a:pt x="18" y="18"/>
                    </a:moveTo>
                    <a:cubicBezTo>
                      <a:pt x="33" y="3"/>
                      <a:pt x="33" y="3"/>
                      <a:pt x="33" y="3"/>
                    </a:cubicBezTo>
                    <a:cubicBezTo>
                      <a:pt x="33" y="3"/>
                      <a:pt x="34" y="2"/>
                      <a:pt x="34" y="2"/>
                    </a:cubicBezTo>
                    <a:cubicBezTo>
                      <a:pt x="34" y="2"/>
                      <a:pt x="33" y="1"/>
                      <a:pt x="33" y="1"/>
                    </a:cubicBezTo>
                    <a:cubicBezTo>
                      <a:pt x="33" y="1"/>
                      <a:pt x="32" y="0"/>
                      <a:pt x="32" y="0"/>
                    </a:cubicBezTo>
                    <a:cubicBezTo>
                      <a:pt x="32" y="0"/>
                      <a:pt x="31" y="1"/>
                      <a:pt x="31" y="1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15" y="15"/>
                      <a:pt x="15" y="15"/>
                      <a:pt x="15" y="15"/>
                    </a:cubicBezTo>
                    <a:cubicBezTo>
                      <a:pt x="15" y="15"/>
                      <a:pt x="15" y="15"/>
                      <a:pt x="15" y="15"/>
                    </a:cubicBezTo>
                    <a:cubicBezTo>
                      <a:pt x="15" y="15"/>
                      <a:pt x="15" y="15"/>
                      <a:pt x="15" y="15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3" y="6"/>
                      <a:pt x="3" y="6"/>
                      <a:pt x="2" y="6"/>
                    </a:cubicBezTo>
                    <a:cubicBezTo>
                      <a:pt x="2" y="6"/>
                      <a:pt x="1" y="7"/>
                      <a:pt x="1" y="7"/>
                    </a:cubicBezTo>
                    <a:cubicBezTo>
                      <a:pt x="0" y="8"/>
                      <a:pt x="0" y="8"/>
                      <a:pt x="0" y="9"/>
                    </a:cubicBezTo>
                    <a:cubicBezTo>
                      <a:pt x="0" y="9"/>
                      <a:pt x="1" y="10"/>
                      <a:pt x="1" y="10"/>
                    </a:cubicBezTo>
                    <a:cubicBezTo>
                      <a:pt x="13" y="19"/>
                      <a:pt x="13" y="19"/>
                      <a:pt x="13" y="19"/>
                    </a:cubicBezTo>
                    <a:cubicBezTo>
                      <a:pt x="12" y="20"/>
                      <a:pt x="12" y="20"/>
                      <a:pt x="12" y="20"/>
                    </a:cubicBezTo>
                    <a:cubicBezTo>
                      <a:pt x="11" y="21"/>
                      <a:pt x="11" y="21"/>
                      <a:pt x="11" y="21"/>
                    </a:cubicBezTo>
                    <a:cubicBezTo>
                      <a:pt x="11" y="22"/>
                      <a:pt x="11" y="22"/>
                      <a:pt x="12" y="23"/>
                    </a:cubicBezTo>
                    <a:cubicBezTo>
                      <a:pt x="12" y="23"/>
                      <a:pt x="12" y="23"/>
                      <a:pt x="13" y="23"/>
                    </a:cubicBezTo>
                    <a:cubicBezTo>
                      <a:pt x="16" y="21"/>
                      <a:pt x="16" y="21"/>
                      <a:pt x="16" y="21"/>
                    </a:cubicBezTo>
                    <a:cubicBezTo>
                      <a:pt x="17" y="22"/>
                      <a:pt x="17" y="22"/>
                      <a:pt x="17" y="22"/>
                    </a:cubicBezTo>
                    <a:cubicBezTo>
                      <a:pt x="18" y="23"/>
                      <a:pt x="18" y="23"/>
                      <a:pt x="18" y="23"/>
                    </a:cubicBezTo>
                    <a:cubicBezTo>
                      <a:pt x="18" y="23"/>
                      <a:pt x="19" y="23"/>
                      <a:pt x="20" y="23"/>
                    </a:cubicBezTo>
                    <a:cubicBezTo>
                      <a:pt x="21" y="23"/>
                      <a:pt x="22" y="22"/>
                      <a:pt x="21" y="21"/>
                    </a:cubicBezTo>
                    <a:cubicBezTo>
                      <a:pt x="21" y="20"/>
                      <a:pt x="21" y="20"/>
                      <a:pt x="21" y="19"/>
                    </a:cubicBezTo>
                    <a:lnTo>
                      <a:pt x="18" y="1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</p:grpSp>
      <p:grpSp>
        <p:nvGrpSpPr>
          <p:cNvPr id="6" name="Group 23"/>
          <p:cNvGrpSpPr/>
          <p:nvPr/>
        </p:nvGrpSpPr>
        <p:grpSpPr>
          <a:xfrm>
            <a:off x="4769485" y="4951095"/>
            <a:ext cx="1065213" cy="1962150"/>
            <a:chOff x="4752324" y="4911075"/>
            <a:chExt cx="1066423" cy="1963149"/>
          </a:xfrm>
        </p:grpSpPr>
        <p:grpSp>
          <p:nvGrpSpPr>
            <p:cNvPr id="48150" name="Group 45"/>
            <p:cNvGrpSpPr/>
            <p:nvPr/>
          </p:nvGrpSpPr>
          <p:grpSpPr>
            <a:xfrm>
              <a:off x="4752324" y="4911075"/>
              <a:ext cx="1066423" cy="1963149"/>
              <a:chOff x="4752324" y="4894851"/>
              <a:chExt cx="1066423" cy="1963149"/>
            </a:xfrm>
          </p:grpSpPr>
          <p:sp>
            <p:nvSpPr>
              <p:cNvPr id="48" name="Freeform 16"/>
              <p:cNvSpPr/>
              <p:nvPr/>
            </p:nvSpPr>
            <p:spPr bwMode="auto">
              <a:xfrm rot="5400000">
                <a:off x="4980116" y="6019369"/>
                <a:ext cx="1509485" cy="167777"/>
              </a:xfrm>
              <a:custGeom>
                <a:avLst/>
                <a:gdLst>
                  <a:gd name="T0" fmla="*/ 0 w 552"/>
                  <a:gd name="T1" fmla="*/ 47 h 47"/>
                  <a:gd name="T2" fmla="*/ 0 w 552"/>
                  <a:gd name="T3" fmla="*/ 21 h 47"/>
                  <a:gd name="T4" fmla="*/ 11 w 552"/>
                  <a:gd name="T5" fmla="*/ 0 h 47"/>
                  <a:gd name="T6" fmla="*/ 552 w 552"/>
                  <a:gd name="T7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52" h="47">
                    <a:moveTo>
                      <a:pt x="0" y="47"/>
                    </a:moveTo>
                    <a:cubicBezTo>
                      <a:pt x="0" y="21"/>
                      <a:pt x="0" y="21"/>
                      <a:pt x="0" y="21"/>
                    </a:cubicBezTo>
                    <a:cubicBezTo>
                      <a:pt x="0" y="7"/>
                      <a:pt x="4" y="0"/>
                      <a:pt x="11" y="0"/>
                    </a:cubicBezTo>
                    <a:cubicBezTo>
                      <a:pt x="552" y="0"/>
                      <a:pt x="552" y="0"/>
                      <a:pt x="552" y="0"/>
                    </a:cubicBezTo>
                  </a:path>
                </a:pathLst>
              </a:custGeom>
              <a:solidFill>
                <a:srgbClr val="FFFFFF"/>
              </a:solidFill>
              <a:ln w="85725" cap="flat">
                <a:solidFill>
                  <a:srgbClr val="9CCFB6"/>
                </a:solidFill>
                <a:prstDash val="solid"/>
                <a:miter lim="800000"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49" name="Oval 10"/>
              <p:cNvSpPr>
                <a:spLocks noChangeArrowheads="1"/>
              </p:cNvSpPr>
              <p:nvPr/>
            </p:nvSpPr>
            <p:spPr bwMode="auto">
              <a:xfrm rot="5400000">
                <a:off x="4751272" y="4895904"/>
                <a:ext cx="907325" cy="905220"/>
              </a:xfrm>
              <a:prstGeom prst="ellipse">
                <a:avLst/>
              </a:prstGeom>
              <a:solidFill>
                <a:srgbClr val="9CCFB6"/>
              </a:solidFill>
              <a:ln w="9525" cap="flat">
                <a:noFill/>
                <a:prstDash val="solid"/>
                <a:miter lim="800000"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lvl="0" eaLnBrk="1" hangingPunct="1"/>
                <a:endParaRPr sz="2400" dirty="0">
                  <a:latin typeface="Calibri" panose="020F0502020204030204" charset="0"/>
                  <a:ea typeface="Calibri" panose="020F0502020204030204" charset="0"/>
                </a:endParaRPr>
              </a:p>
            </p:txBody>
          </p:sp>
        </p:grpSp>
        <p:sp>
          <p:nvSpPr>
            <p:cNvPr id="48151" name="Freeform 18"/>
            <p:cNvSpPr/>
            <p:nvPr/>
          </p:nvSpPr>
          <p:spPr>
            <a:xfrm>
              <a:off x="5014047" y="5144797"/>
              <a:ext cx="413624" cy="413623"/>
            </a:xfrm>
            <a:custGeom>
              <a:avLst/>
              <a:gdLst/>
              <a:ahLst/>
              <a:cxnLst>
                <a:cxn ang="0">
                  <a:pos x="305622" y="413623"/>
                </a:cxn>
                <a:cxn ang="0">
                  <a:pos x="337793" y="380303"/>
                </a:cxn>
                <a:cxn ang="0">
                  <a:pos x="281494" y="178088"/>
                </a:cxn>
                <a:cxn ang="0">
                  <a:pos x="365368" y="94214"/>
                </a:cxn>
                <a:cxn ang="0">
                  <a:pos x="390645" y="21830"/>
                </a:cxn>
                <a:cxn ang="0">
                  <a:pos x="319410" y="48256"/>
                </a:cxn>
                <a:cxn ang="0">
                  <a:pos x="235536" y="132130"/>
                </a:cxn>
                <a:cxn ang="0">
                  <a:pos x="32171" y="74682"/>
                </a:cxn>
                <a:cxn ang="0">
                  <a:pos x="0" y="108002"/>
                </a:cxn>
                <a:cxn ang="0">
                  <a:pos x="170045" y="197620"/>
                </a:cxn>
                <a:cxn ang="0">
                  <a:pos x="112598" y="255068"/>
                </a:cxn>
                <a:cxn ang="0">
                  <a:pos x="43660" y="259663"/>
                </a:cxn>
                <a:cxn ang="0">
                  <a:pos x="10341" y="291834"/>
                </a:cxn>
                <a:cxn ang="0">
                  <a:pos x="91916" y="321707"/>
                </a:cxn>
                <a:cxn ang="0">
                  <a:pos x="120640" y="402133"/>
                </a:cxn>
                <a:cxn ang="0">
                  <a:pos x="153960" y="369963"/>
                </a:cxn>
                <a:cxn ang="0">
                  <a:pos x="157407" y="301026"/>
                </a:cxn>
                <a:cxn ang="0">
                  <a:pos x="216004" y="242429"/>
                </a:cxn>
                <a:cxn ang="0">
                  <a:pos x="305622" y="413623"/>
                </a:cxn>
              </a:cxnLst>
              <a:rect l="0" t="0" r="0" b="0"/>
              <a:pathLst>
                <a:path w="360" h="360">
                  <a:moveTo>
                    <a:pt x="266" y="360"/>
                  </a:moveTo>
                  <a:cubicBezTo>
                    <a:pt x="294" y="331"/>
                    <a:pt x="294" y="331"/>
                    <a:pt x="294" y="331"/>
                  </a:cubicBezTo>
                  <a:cubicBezTo>
                    <a:pt x="245" y="155"/>
                    <a:pt x="245" y="155"/>
                    <a:pt x="245" y="155"/>
                  </a:cubicBezTo>
                  <a:cubicBezTo>
                    <a:pt x="318" y="82"/>
                    <a:pt x="318" y="82"/>
                    <a:pt x="318" y="82"/>
                  </a:cubicBezTo>
                  <a:cubicBezTo>
                    <a:pt x="318" y="82"/>
                    <a:pt x="360" y="39"/>
                    <a:pt x="340" y="19"/>
                  </a:cubicBezTo>
                  <a:cubicBezTo>
                    <a:pt x="320" y="0"/>
                    <a:pt x="278" y="42"/>
                    <a:pt x="278" y="42"/>
                  </a:cubicBezTo>
                  <a:cubicBezTo>
                    <a:pt x="205" y="115"/>
                    <a:pt x="205" y="115"/>
                    <a:pt x="205" y="115"/>
                  </a:cubicBezTo>
                  <a:cubicBezTo>
                    <a:pt x="28" y="65"/>
                    <a:pt x="28" y="65"/>
                    <a:pt x="28" y="65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148" y="172"/>
                    <a:pt x="148" y="172"/>
                    <a:pt x="148" y="172"/>
                  </a:cubicBezTo>
                  <a:cubicBezTo>
                    <a:pt x="98" y="222"/>
                    <a:pt x="98" y="222"/>
                    <a:pt x="98" y="222"/>
                  </a:cubicBezTo>
                  <a:cubicBezTo>
                    <a:pt x="38" y="226"/>
                    <a:pt x="38" y="226"/>
                    <a:pt x="38" y="226"/>
                  </a:cubicBezTo>
                  <a:cubicBezTo>
                    <a:pt x="9" y="254"/>
                    <a:pt x="9" y="254"/>
                    <a:pt x="9" y="254"/>
                  </a:cubicBezTo>
                  <a:cubicBezTo>
                    <a:pt x="80" y="280"/>
                    <a:pt x="80" y="280"/>
                    <a:pt x="80" y="280"/>
                  </a:cubicBezTo>
                  <a:cubicBezTo>
                    <a:pt x="105" y="350"/>
                    <a:pt x="105" y="350"/>
                    <a:pt x="105" y="350"/>
                  </a:cubicBezTo>
                  <a:cubicBezTo>
                    <a:pt x="134" y="322"/>
                    <a:pt x="134" y="322"/>
                    <a:pt x="134" y="322"/>
                  </a:cubicBezTo>
                  <a:cubicBezTo>
                    <a:pt x="137" y="262"/>
                    <a:pt x="137" y="262"/>
                    <a:pt x="137" y="262"/>
                  </a:cubicBezTo>
                  <a:cubicBezTo>
                    <a:pt x="188" y="211"/>
                    <a:pt x="188" y="211"/>
                    <a:pt x="188" y="211"/>
                  </a:cubicBezTo>
                  <a:lnTo>
                    <a:pt x="266" y="360"/>
                  </a:ln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6331585" y="4951095"/>
            <a:ext cx="1077913" cy="1962150"/>
            <a:chOff x="6314302" y="4911074"/>
            <a:chExt cx="1078089" cy="1963150"/>
          </a:xfrm>
        </p:grpSpPr>
        <p:grpSp>
          <p:nvGrpSpPr>
            <p:cNvPr id="48146" name="Group 26"/>
            <p:cNvGrpSpPr/>
            <p:nvPr/>
          </p:nvGrpSpPr>
          <p:grpSpPr>
            <a:xfrm>
              <a:off x="6314302" y="4911074"/>
              <a:ext cx="1078089" cy="1963150"/>
              <a:chOff x="6314302" y="4894850"/>
              <a:chExt cx="1078089" cy="1963150"/>
            </a:xfrm>
          </p:grpSpPr>
          <p:sp>
            <p:nvSpPr>
              <p:cNvPr id="29" name="Freeform 15"/>
              <p:cNvSpPr/>
              <p:nvPr/>
            </p:nvSpPr>
            <p:spPr bwMode="auto">
              <a:xfrm rot="5400000">
                <a:off x="5645115" y="6017702"/>
                <a:ext cx="1509486" cy="171111"/>
              </a:xfrm>
              <a:custGeom>
                <a:avLst/>
                <a:gdLst>
                  <a:gd name="T0" fmla="*/ 0 w 552"/>
                  <a:gd name="T1" fmla="*/ 0 h 48"/>
                  <a:gd name="T2" fmla="*/ 0 w 552"/>
                  <a:gd name="T3" fmla="*/ 27 h 48"/>
                  <a:gd name="T4" fmla="*/ 11 w 552"/>
                  <a:gd name="T5" fmla="*/ 47 h 48"/>
                  <a:gd name="T6" fmla="*/ 552 w 552"/>
                  <a:gd name="T7" fmla="*/ 47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52" h="48">
                    <a:moveTo>
                      <a:pt x="0" y="0"/>
                    </a:moveTo>
                    <a:cubicBezTo>
                      <a:pt x="0" y="27"/>
                      <a:pt x="0" y="27"/>
                      <a:pt x="0" y="27"/>
                    </a:cubicBezTo>
                    <a:cubicBezTo>
                      <a:pt x="0" y="40"/>
                      <a:pt x="4" y="48"/>
                      <a:pt x="11" y="47"/>
                    </a:cubicBezTo>
                    <a:cubicBezTo>
                      <a:pt x="552" y="47"/>
                      <a:pt x="552" y="47"/>
                      <a:pt x="552" y="47"/>
                    </a:cubicBezTo>
                  </a:path>
                </a:pathLst>
              </a:custGeom>
              <a:noFill/>
              <a:ln w="85725" cap="flat">
                <a:solidFill>
                  <a:srgbClr val="9CCFB6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0" name="Oval 9"/>
              <p:cNvSpPr>
                <a:spLocks noChangeArrowheads="1"/>
              </p:cNvSpPr>
              <p:nvPr/>
            </p:nvSpPr>
            <p:spPr bwMode="auto">
              <a:xfrm rot="5400000">
                <a:off x="6481908" y="4891692"/>
                <a:ext cx="907325" cy="913642"/>
              </a:xfrm>
              <a:prstGeom prst="ellipse">
                <a:avLst/>
              </a:prstGeom>
              <a:solidFill>
                <a:srgbClr val="9CCFB6"/>
              </a:solidFill>
              <a:ln w="9525" cap="flat">
                <a:noFill/>
                <a:prstDash val="solid"/>
                <a:miter lim="800000"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lvl="0" eaLnBrk="1" hangingPunct="1"/>
                <a:endParaRPr sz="2400" dirty="0">
                  <a:latin typeface="Calibri" panose="020F0502020204030204" charset="0"/>
                  <a:ea typeface="Calibri" panose="020F0502020204030204" charset="0"/>
                </a:endParaRPr>
              </a:p>
            </p:txBody>
          </p:sp>
        </p:grpSp>
        <p:grpSp>
          <p:nvGrpSpPr>
            <p:cNvPr id="69" name="Group 68"/>
            <p:cNvGrpSpPr/>
            <p:nvPr/>
          </p:nvGrpSpPr>
          <p:grpSpPr>
            <a:xfrm>
              <a:off x="6768846" y="5180829"/>
              <a:ext cx="362796" cy="338611"/>
              <a:chOff x="4418013" y="3475038"/>
              <a:chExt cx="285750" cy="266701"/>
            </a:xfrm>
            <a:solidFill>
              <a:schemeClr val="bg1"/>
            </a:solidFill>
          </p:grpSpPr>
          <p:sp>
            <p:nvSpPr>
              <p:cNvPr id="70" name="Freeform 105"/>
              <p:cNvSpPr/>
              <p:nvPr/>
            </p:nvSpPr>
            <p:spPr bwMode="auto">
              <a:xfrm>
                <a:off x="4418013" y="3651251"/>
                <a:ext cx="98425" cy="90488"/>
              </a:xfrm>
              <a:custGeom>
                <a:avLst/>
                <a:gdLst>
                  <a:gd name="T0" fmla="*/ 22 w 26"/>
                  <a:gd name="T1" fmla="*/ 1 h 24"/>
                  <a:gd name="T2" fmla="*/ 20 w 26"/>
                  <a:gd name="T3" fmla="*/ 1 h 24"/>
                  <a:gd name="T4" fmla="*/ 0 w 26"/>
                  <a:gd name="T5" fmla="*/ 20 h 24"/>
                  <a:gd name="T6" fmla="*/ 0 w 26"/>
                  <a:gd name="T7" fmla="*/ 22 h 24"/>
                  <a:gd name="T8" fmla="*/ 1 w 26"/>
                  <a:gd name="T9" fmla="*/ 23 h 24"/>
                  <a:gd name="T10" fmla="*/ 5 w 26"/>
                  <a:gd name="T11" fmla="*/ 24 h 24"/>
                  <a:gd name="T12" fmla="*/ 7 w 26"/>
                  <a:gd name="T13" fmla="*/ 24 h 24"/>
                  <a:gd name="T14" fmla="*/ 25 w 26"/>
                  <a:gd name="T15" fmla="*/ 6 h 24"/>
                  <a:gd name="T16" fmla="*/ 25 w 26"/>
                  <a:gd name="T17" fmla="*/ 3 h 24"/>
                  <a:gd name="T18" fmla="*/ 22 w 26"/>
                  <a:gd name="T19" fmla="*/ 1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6" h="24">
                    <a:moveTo>
                      <a:pt x="22" y="1"/>
                    </a:moveTo>
                    <a:cubicBezTo>
                      <a:pt x="22" y="0"/>
                      <a:pt x="21" y="0"/>
                      <a:pt x="20" y="1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20"/>
                      <a:pt x="0" y="21"/>
                      <a:pt x="0" y="22"/>
                    </a:cubicBezTo>
                    <a:cubicBezTo>
                      <a:pt x="0" y="22"/>
                      <a:pt x="1" y="23"/>
                      <a:pt x="1" y="23"/>
                    </a:cubicBezTo>
                    <a:cubicBezTo>
                      <a:pt x="5" y="24"/>
                      <a:pt x="5" y="24"/>
                      <a:pt x="5" y="24"/>
                    </a:cubicBezTo>
                    <a:cubicBezTo>
                      <a:pt x="6" y="24"/>
                      <a:pt x="7" y="24"/>
                      <a:pt x="7" y="24"/>
                    </a:cubicBezTo>
                    <a:cubicBezTo>
                      <a:pt x="25" y="6"/>
                      <a:pt x="25" y="6"/>
                      <a:pt x="25" y="6"/>
                    </a:cubicBezTo>
                    <a:cubicBezTo>
                      <a:pt x="26" y="5"/>
                      <a:pt x="26" y="4"/>
                      <a:pt x="25" y="3"/>
                    </a:cubicBezTo>
                    <a:lnTo>
                      <a:pt x="22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71" name="Freeform 106"/>
              <p:cNvSpPr>
                <a:spLocks noEditPoints="1"/>
              </p:cNvSpPr>
              <p:nvPr/>
            </p:nvSpPr>
            <p:spPr bwMode="auto">
              <a:xfrm>
                <a:off x="4456113" y="3475038"/>
                <a:ext cx="247650" cy="236538"/>
              </a:xfrm>
              <a:custGeom>
                <a:avLst/>
                <a:gdLst>
                  <a:gd name="T0" fmla="*/ 45 w 66"/>
                  <a:gd name="T1" fmla="*/ 1 h 63"/>
                  <a:gd name="T2" fmla="*/ 45 w 66"/>
                  <a:gd name="T3" fmla="*/ 0 h 63"/>
                  <a:gd name="T4" fmla="*/ 45 w 66"/>
                  <a:gd name="T5" fmla="*/ 1 h 63"/>
                  <a:gd name="T6" fmla="*/ 40 w 66"/>
                  <a:gd name="T7" fmla="*/ 1 h 63"/>
                  <a:gd name="T8" fmla="*/ 39 w 66"/>
                  <a:gd name="T9" fmla="*/ 2 h 63"/>
                  <a:gd name="T10" fmla="*/ 37 w 66"/>
                  <a:gd name="T11" fmla="*/ 6 h 63"/>
                  <a:gd name="T12" fmla="*/ 38 w 66"/>
                  <a:gd name="T13" fmla="*/ 9 h 63"/>
                  <a:gd name="T14" fmla="*/ 36 w 66"/>
                  <a:gd name="T15" fmla="*/ 16 h 63"/>
                  <a:gd name="T16" fmla="*/ 21 w 66"/>
                  <a:gd name="T17" fmla="*/ 26 h 63"/>
                  <a:gd name="T18" fmla="*/ 5 w 66"/>
                  <a:gd name="T19" fmla="*/ 26 h 63"/>
                  <a:gd name="T20" fmla="*/ 5 w 66"/>
                  <a:gd name="T21" fmla="*/ 26 h 63"/>
                  <a:gd name="T22" fmla="*/ 5 w 66"/>
                  <a:gd name="T23" fmla="*/ 26 h 63"/>
                  <a:gd name="T24" fmla="*/ 0 w 66"/>
                  <a:gd name="T25" fmla="*/ 29 h 63"/>
                  <a:gd name="T26" fmla="*/ 0 w 66"/>
                  <a:gd name="T27" fmla="*/ 30 h 63"/>
                  <a:gd name="T28" fmla="*/ 0 w 66"/>
                  <a:gd name="T29" fmla="*/ 32 h 63"/>
                  <a:gd name="T30" fmla="*/ 31 w 66"/>
                  <a:gd name="T31" fmla="*/ 62 h 63"/>
                  <a:gd name="T32" fmla="*/ 32 w 66"/>
                  <a:gd name="T33" fmla="*/ 63 h 63"/>
                  <a:gd name="T34" fmla="*/ 33 w 66"/>
                  <a:gd name="T35" fmla="*/ 62 h 63"/>
                  <a:gd name="T36" fmla="*/ 37 w 66"/>
                  <a:gd name="T37" fmla="*/ 42 h 63"/>
                  <a:gd name="T38" fmla="*/ 46 w 66"/>
                  <a:gd name="T39" fmla="*/ 27 h 63"/>
                  <a:gd name="T40" fmla="*/ 54 w 66"/>
                  <a:gd name="T41" fmla="*/ 25 h 63"/>
                  <a:gd name="T42" fmla="*/ 56 w 66"/>
                  <a:gd name="T43" fmla="*/ 25 h 63"/>
                  <a:gd name="T44" fmla="*/ 61 w 66"/>
                  <a:gd name="T45" fmla="*/ 23 h 63"/>
                  <a:gd name="T46" fmla="*/ 61 w 66"/>
                  <a:gd name="T47" fmla="*/ 23 h 63"/>
                  <a:gd name="T48" fmla="*/ 45 w 66"/>
                  <a:gd name="T49" fmla="*/ 1 h 63"/>
                  <a:gd name="T50" fmla="*/ 54 w 66"/>
                  <a:gd name="T51" fmla="*/ 9 h 63"/>
                  <a:gd name="T52" fmla="*/ 52 w 66"/>
                  <a:gd name="T53" fmla="*/ 8 h 63"/>
                  <a:gd name="T54" fmla="*/ 54 w 66"/>
                  <a:gd name="T55" fmla="*/ 9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66" h="63">
                    <a:moveTo>
                      <a:pt x="45" y="1"/>
                    </a:moveTo>
                    <a:cubicBezTo>
                      <a:pt x="45" y="0"/>
                      <a:pt x="45" y="0"/>
                      <a:pt x="45" y="0"/>
                    </a:cubicBezTo>
                    <a:cubicBezTo>
                      <a:pt x="45" y="1"/>
                      <a:pt x="45" y="1"/>
                      <a:pt x="45" y="1"/>
                    </a:cubicBezTo>
                    <a:cubicBezTo>
                      <a:pt x="43" y="0"/>
                      <a:pt x="41" y="0"/>
                      <a:pt x="40" y="1"/>
                    </a:cubicBezTo>
                    <a:cubicBezTo>
                      <a:pt x="39" y="2"/>
                      <a:pt x="39" y="2"/>
                      <a:pt x="39" y="2"/>
                    </a:cubicBezTo>
                    <a:cubicBezTo>
                      <a:pt x="38" y="3"/>
                      <a:pt x="37" y="5"/>
                      <a:pt x="37" y="6"/>
                    </a:cubicBezTo>
                    <a:cubicBezTo>
                      <a:pt x="37" y="7"/>
                      <a:pt x="37" y="8"/>
                      <a:pt x="38" y="9"/>
                    </a:cubicBezTo>
                    <a:cubicBezTo>
                      <a:pt x="39" y="12"/>
                      <a:pt x="38" y="15"/>
                      <a:pt x="36" y="16"/>
                    </a:cubicBezTo>
                    <a:cubicBezTo>
                      <a:pt x="33" y="19"/>
                      <a:pt x="24" y="28"/>
                      <a:pt x="21" y="26"/>
                    </a:cubicBezTo>
                    <a:cubicBezTo>
                      <a:pt x="16" y="23"/>
                      <a:pt x="10" y="24"/>
                      <a:pt x="5" y="26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3" y="27"/>
                      <a:pt x="2" y="28"/>
                      <a:pt x="0" y="29"/>
                    </a:cubicBezTo>
                    <a:cubicBezTo>
                      <a:pt x="0" y="29"/>
                      <a:pt x="0" y="30"/>
                      <a:pt x="0" y="30"/>
                    </a:cubicBezTo>
                    <a:cubicBezTo>
                      <a:pt x="0" y="31"/>
                      <a:pt x="0" y="31"/>
                      <a:pt x="0" y="32"/>
                    </a:cubicBezTo>
                    <a:cubicBezTo>
                      <a:pt x="31" y="62"/>
                      <a:pt x="31" y="62"/>
                      <a:pt x="31" y="62"/>
                    </a:cubicBezTo>
                    <a:cubicBezTo>
                      <a:pt x="31" y="63"/>
                      <a:pt x="32" y="63"/>
                      <a:pt x="32" y="63"/>
                    </a:cubicBezTo>
                    <a:cubicBezTo>
                      <a:pt x="33" y="63"/>
                      <a:pt x="33" y="63"/>
                      <a:pt x="33" y="62"/>
                    </a:cubicBezTo>
                    <a:cubicBezTo>
                      <a:pt x="38" y="57"/>
                      <a:pt x="41" y="49"/>
                      <a:pt x="37" y="42"/>
                    </a:cubicBezTo>
                    <a:cubicBezTo>
                      <a:pt x="35" y="39"/>
                      <a:pt x="44" y="30"/>
                      <a:pt x="46" y="27"/>
                    </a:cubicBezTo>
                    <a:cubicBezTo>
                      <a:pt x="48" y="25"/>
                      <a:pt x="51" y="24"/>
                      <a:pt x="54" y="25"/>
                    </a:cubicBezTo>
                    <a:cubicBezTo>
                      <a:pt x="54" y="25"/>
                      <a:pt x="55" y="25"/>
                      <a:pt x="56" y="25"/>
                    </a:cubicBezTo>
                    <a:cubicBezTo>
                      <a:pt x="58" y="25"/>
                      <a:pt x="60" y="25"/>
                      <a:pt x="61" y="23"/>
                    </a:cubicBezTo>
                    <a:cubicBezTo>
                      <a:pt x="61" y="23"/>
                      <a:pt x="61" y="23"/>
                      <a:pt x="61" y="23"/>
                    </a:cubicBezTo>
                    <a:cubicBezTo>
                      <a:pt x="66" y="17"/>
                      <a:pt x="54" y="3"/>
                      <a:pt x="45" y="1"/>
                    </a:cubicBezTo>
                    <a:close/>
                    <a:moveTo>
                      <a:pt x="54" y="9"/>
                    </a:moveTo>
                    <a:cubicBezTo>
                      <a:pt x="52" y="8"/>
                      <a:pt x="52" y="8"/>
                      <a:pt x="52" y="8"/>
                    </a:cubicBezTo>
                    <a:cubicBezTo>
                      <a:pt x="53" y="8"/>
                      <a:pt x="53" y="9"/>
                      <a:pt x="54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</p:grpSp>
      <p:sp>
        <p:nvSpPr>
          <p:cNvPr id="7" name="文本框 6"/>
          <p:cNvSpPr txBox="1"/>
          <p:nvPr/>
        </p:nvSpPr>
        <p:spPr>
          <a:xfrm>
            <a:off x="7587615" y="1728643"/>
            <a:ext cx="1992630" cy="3378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160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uLnTx/>
                <a:uFillTx/>
                <a:ea typeface="方正舒体" panose="02010601030101010101" pitchFamily="2" charset="-122"/>
                <a:sym typeface="+mn-ea"/>
              </a:rPr>
              <a:t>ADD YOUR TEXT HERE</a:t>
            </a:r>
            <a:endParaRPr lang="en-US" altLang="zh-CN" sz="160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uLnTx/>
              <a:uFillTx/>
              <a:latin typeface="微软雅黑" panose="020B0503020204020204" charset="-122"/>
              <a:ea typeface="方正舒体" panose="02010601030101010101" pitchFamily="2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587615" y="1977390"/>
            <a:ext cx="3767455" cy="708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l" fontAlgn="auto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endParaRPr lang="en-US" altLang="zh-CN" sz="900" kern="0" noProof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587615" y="3319318"/>
            <a:ext cx="1992630" cy="3378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160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uLnTx/>
                <a:uFillTx/>
                <a:ea typeface="方正舒体" panose="02010601030101010101" pitchFamily="2" charset="-122"/>
                <a:sym typeface="+mn-ea"/>
              </a:rPr>
              <a:t>ADD YOUR TEXT HERE</a:t>
            </a:r>
            <a:endParaRPr lang="en-US" altLang="zh-CN" sz="160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uLnTx/>
              <a:uFillTx/>
              <a:latin typeface="微软雅黑" panose="020B0503020204020204" charset="-122"/>
              <a:ea typeface="方正舒体" panose="02010601030101010101" pitchFamily="2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587615" y="3568065"/>
            <a:ext cx="3767455" cy="708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l" fontAlgn="auto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endParaRPr lang="en-US" altLang="zh-CN" sz="900" kern="0" noProof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587615" y="5040803"/>
            <a:ext cx="1992630" cy="3378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160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uLnTx/>
                <a:uFillTx/>
                <a:ea typeface="方正舒体" panose="02010601030101010101" pitchFamily="2" charset="-122"/>
                <a:sym typeface="+mn-ea"/>
              </a:rPr>
              <a:t>ADD YOUR TEXT HERE</a:t>
            </a:r>
            <a:endParaRPr lang="en-US" altLang="zh-CN" sz="160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uLnTx/>
              <a:uFillTx/>
              <a:latin typeface="微软雅黑" panose="020B0503020204020204" charset="-122"/>
              <a:ea typeface="方正舒体" panose="02010601030101010101" pitchFamily="2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587615" y="5289550"/>
            <a:ext cx="3767455" cy="708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l" fontAlgn="auto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endParaRPr lang="en-US" altLang="zh-CN" sz="900" kern="0" noProof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581910" y="1728643"/>
            <a:ext cx="1992630" cy="3378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160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uLnTx/>
                <a:uFillTx/>
                <a:ea typeface="方正舒体" panose="02010601030101010101" pitchFamily="2" charset="-122"/>
                <a:sym typeface="+mn-ea"/>
              </a:rPr>
              <a:t>ADD YOUR TEXT HERE</a:t>
            </a:r>
            <a:endParaRPr lang="en-US" altLang="zh-CN" sz="160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uLnTx/>
              <a:uFillTx/>
              <a:latin typeface="微软雅黑" panose="020B0503020204020204" charset="-122"/>
              <a:ea typeface="方正舒体" panose="02010601030101010101" pitchFamily="2" charset="-122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94030" y="1977390"/>
            <a:ext cx="4080510" cy="708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r" fontAlgn="auto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endParaRPr lang="en-US" altLang="zh-CN" sz="900" kern="0" noProof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581910" y="3319318"/>
            <a:ext cx="1992630" cy="3378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160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uLnTx/>
                <a:uFillTx/>
                <a:ea typeface="方正舒体" panose="02010601030101010101" pitchFamily="2" charset="-122"/>
                <a:sym typeface="+mn-ea"/>
              </a:rPr>
              <a:t>ADD YOUR TEXT HERE</a:t>
            </a:r>
            <a:endParaRPr lang="en-US" altLang="zh-CN" sz="160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uLnTx/>
              <a:uFillTx/>
              <a:latin typeface="微软雅黑" panose="020B0503020204020204" charset="-122"/>
              <a:ea typeface="方正舒体" panose="02010601030101010101" pitchFamily="2" charset="-122"/>
              <a:sym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94030" y="3568065"/>
            <a:ext cx="4080510" cy="708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r" fontAlgn="auto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endParaRPr lang="en-US" altLang="zh-CN" sz="900" kern="0" noProof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581910" y="5040803"/>
            <a:ext cx="1992630" cy="3378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160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uLnTx/>
                <a:uFillTx/>
                <a:ea typeface="方正舒体" panose="02010601030101010101" pitchFamily="2" charset="-122"/>
                <a:sym typeface="+mn-ea"/>
              </a:rPr>
              <a:t>ADD YOUR TEXT HERE</a:t>
            </a:r>
            <a:endParaRPr lang="en-US" altLang="zh-CN" sz="160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uLnTx/>
              <a:uFillTx/>
              <a:latin typeface="微软雅黑" panose="020B0503020204020204" charset="-122"/>
              <a:ea typeface="方正舒体" panose="02010601030101010101" pitchFamily="2" charset="-122"/>
              <a:sym typeface="+mn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94030" y="5289550"/>
            <a:ext cx="4080510" cy="708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r" fontAlgn="auto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endParaRPr lang="en-US" altLang="zh-CN" sz="900" kern="0" noProof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等腰梯形"/>
          <p:cNvSpPr/>
          <p:nvPr/>
        </p:nvSpPr>
        <p:spPr>
          <a:xfrm>
            <a:off x="1870710" y="2956560"/>
            <a:ext cx="2103755" cy="1137920"/>
          </a:xfrm>
          <a:prstGeom prst="trapezoid">
            <a:avLst/>
          </a:prstGeom>
          <a:solidFill>
            <a:srgbClr val="225E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" name="等腰梯形"/>
          <p:cNvSpPr/>
          <p:nvPr/>
        </p:nvSpPr>
        <p:spPr>
          <a:xfrm flipV="1">
            <a:off x="3880485" y="2956560"/>
            <a:ext cx="2103755" cy="1137920"/>
          </a:xfrm>
          <a:prstGeom prst="trapezoid">
            <a:avLst/>
          </a:prstGeom>
          <a:solidFill>
            <a:srgbClr val="3F8A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  <a:sym typeface="+mn-ea"/>
            </a:endParaRPr>
          </a:p>
        </p:txBody>
      </p:sp>
      <p:sp>
        <p:nvSpPr>
          <p:cNvPr id="5" name="等腰梯形"/>
          <p:cNvSpPr/>
          <p:nvPr/>
        </p:nvSpPr>
        <p:spPr>
          <a:xfrm>
            <a:off x="5915660" y="2956560"/>
            <a:ext cx="2103755" cy="1137920"/>
          </a:xfrm>
          <a:prstGeom prst="trapezoid">
            <a:avLst/>
          </a:prstGeom>
          <a:solidFill>
            <a:srgbClr val="225E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" name="等腰梯形"/>
          <p:cNvSpPr/>
          <p:nvPr/>
        </p:nvSpPr>
        <p:spPr>
          <a:xfrm flipV="1">
            <a:off x="7947025" y="2956560"/>
            <a:ext cx="2103755" cy="1137920"/>
          </a:xfrm>
          <a:prstGeom prst="trapezoid">
            <a:avLst/>
          </a:prstGeom>
          <a:solidFill>
            <a:srgbClr val="3F8A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4861" name="Freeform 18"/>
          <p:cNvSpPr/>
          <p:nvPr/>
        </p:nvSpPr>
        <p:spPr>
          <a:xfrm>
            <a:off x="2683510" y="3286125"/>
            <a:ext cx="478790" cy="478790"/>
          </a:xfrm>
          <a:custGeom>
            <a:avLst/>
            <a:gdLst/>
            <a:ahLst/>
            <a:cxnLst>
              <a:cxn ang="0">
                <a:pos x="305622" y="413623"/>
              </a:cxn>
              <a:cxn ang="0">
                <a:pos x="337793" y="380303"/>
              </a:cxn>
              <a:cxn ang="0">
                <a:pos x="281494" y="178088"/>
              </a:cxn>
              <a:cxn ang="0">
                <a:pos x="365368" y="94214"/>
              </a:cxn>
              <a:cxn ang="0">
                <a:pos x="390645" y="21830"/>
              </a:cxn>
              <a:cxn ang="0">
                <a:pos x="319410" y="48256"/>
              </a:cxn>
              <a:cxn ang="0">
                <a:pos x="235536" y="132130"/>
              </a:cxn>
              <a:cxn ang="0">
                <a:pos x="32171" y="74682"/>
              </a:cxn>
              <a:cxn ang="0">
                <a:pos x="0" y="108002"/>
              </a:cxn>
              <a:cxn ang="0">
                <a:pos x="170045" y="197620"/>
              </a:cxn>
              <a:cxn ang="0">
                <a:pos x="112598" y="255068"/>
              </a:cxn>
              <a:cxn ang="0">
                <a:pos x="43660" y="259663"/>
              </a:cxn>
              <a:cxn ang="0">
                <a:pos x="10341" y="291834"/>
              </a:cxn>
              <a:cxn ang="0">
                <a:pos x="91916" y="321707"/>
              </a:cxn>
              <a:cxn ang="0">
                <a:pos x="120640" y="402133"/>
              </a:cxn>
              <a:cxn ang="0">
                <a:pos x="153960" y="369963"/>
              </a:cxn>
              <a:cxn ang="0">
                <a:pos x="157407" y="301026"/>
              </a:cxn>
              <a:cxn ang="0">
                <a:pos x="216004" y="242429"/>
              </a:cxn>
              <a:cxn ang="0">
                <a:pos x="305622" y="413623"/>
              </a:cxn>
            </a:cxnLst>
            <a:rect l="0" t="0" r="0" b="0"/>
            <a:pathLst>
              <a:path w="360" h="360">
                <a:moveTo>
                  <a:pt x="266" y="360"/>
                </a:moveTo>
                <a:cubicBezTo>
                  <a:pt x="294" y="331"/>
                  <a:pt x="294" y="331"/>
                  <a:pt x="294" y="331"/>
                </a:cubicBezTo>
                <a:cubicBezTo>
                  <a:pt x="245" y="155"/>
                  <a:pt x="245" y="155"/>
                  <a:pt x="245" y="155"/>
                </a:cubicBezTo>
                <a:cubicBezTo>
                  <a:pt x="318" y="82"/>
                  <a:pt x="318" y="82"/>
                  <a:pt x="318" y="82"/>
                </a:cubicBezTo>
                <a:cubicBezTo>
                  <a:pt x="318" y="82"/>
                  <a:pt x="360" y="39"/>
                  <a:pt x="340" y="19"/>
                </a:cubicBezTo>
                <a:cubicBezTo>
                  <a:pt x="320" y="0"/>
                  <a:pt x="278" y="42"/>
                  <a:pt x="278" y="42"/>
                </a:cubicBezTo>
                <a:cubicBezTo>
                  <a:pt x="205" y="115"/>
                  <a:pt x="205" y="115"/>
                  <a:pt x="205" y="115"/>
                </a:cubicBezTo>
                <a:cubicBezTo>
                  <a:pt x="28" y="65"/>
                  <a:pt x="28" y="65"/>
                  <a:pt x="28" y="65"/>
                </a:cubicBezTo>
                <a:cubicBezTo>
                  <a:pt x="0" y="94"/>
                  <a:pt x="0" y="94"/>
                  <a:pt x="0" y="94"/>
                </a:cubicBezTo>
                <a:cubicBezTo>
                  <a:pt x="148" y="172"/>
                  <a:pt x="148" y="172"/>
                  <a:pt x="148" y="172"/>
                </a:cubicBezTo>
                <a:cubicBezTo>
                  <a:pt x="98" y="222"/>
                  <a:pt x="98" y="222"/>
                  <a:pt x="98" y="222"/>
                </a:cubicBezTo>
                <a:cubicBezTo>
                  <a:pt x="38" y="226"/>
                  <a:pt x="38" y="226"/>
                  <a:pt x="38" y="226"/>
                </a:cubicBezTo>
                <a:cubicBezTo>
                  <a:pt x="9" y="254"/>
                  <a:pt x="9" y="254"/>
                  <a:pt x="9" y="254"/>
                </a:cubicBezTo>
                <a:cubicBezTo>
                  <a:pt x="80" y="280"/>
                  <a:pt x="80" y="280"/>
                  <a:pt x="80" y="280"/>
                </a:cubicBezTo>
                <a:cubicBezTo>
                  <a:pt x="105" y="350"/>
                  <a:pt x="105" y="350"/>
                  <a:pt x="105" y="350"/>
                </a:cubicBezTo>
                <a:cubicBezTo>
                  <a:pt x="134" y="322"/>
                  <a:pt x="134" y="322"/>
                  <a:pt x="134" y="322"/>
                </a:cubicBezTo>
                <a:cubicBezTo>
                  <a:pt x="137" y="262"/>
                  <a:pt x="137" y="262"/>
                  <a:pt x="137" y="262"/>
                </a:cubicBezTo>
                <a:cubicBezTo>
                  <a:pt x="188" y="211"/>
                  <a:pt x="188" y="211"/>
                  <a:pt x="188" y="211"/>
                </a:cubicBezTo>
                <a:lnTo>
                  <a:pt x="266" y="360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4855" name="Shape 227"/>
          <p:cNvSpPr/>
          <p:nvPr/>
        </p:nvSpPr>
        <p:spPr>
          <a:xfrm>
            <a:off x="4701540" y="3272790"/>
            <a:ext cx="461645" cy="492125"/>
          </a:xfrm>
          <a:custGeom>
            <a:avLst/>
            <a:gdLst/>
            <a:ahLst/>
            <a:cxnLst>
              <a:cxn ang="0">
                <a:pos x="216506" y="230944"/>
              </a:cxn>
              <a:cxn ang="5898240">
                <a:pos x="216506" y="230944"/>
              </a:cxn>
              <a:cxn ang="11796480">
                <a:pos x="216506" y="230944"/>
              </a:cxn>
              <a:cxn ang="17694720">
                <a:pos x="216506" y="230944"/>
              </a:cxn>
            </a:cxnLst>
            <a:rect l="0" t="0" r="0" b="0"/>
            <a:pathLst>
              <a:path w="21153" h="21260">
                <a:moveTo>
                  <a:pt x="11752" y="11733"/>
                </a:moveTo>
                <a:lnTo>
                  <a:pt x="9401" y="11733"/>
                </a:lnTo>
                <a:lnTo>
                  <a:pt x="9401" y="5975"/>
                </a:lnTo>
                <a:lnTo>
                  <a:pt x="11752" y="5975"/>
                </a:lnTo>
                <a:cubicBezTo>
                  <a:pt x="11752" y="5975"/>
                  <a:pt x="11752" y="11733"/>
                  <a:pt x="11752" y="11733"/>
                </a:cubicBezTo>
                <a:close/>
                <a:moveTo>
                  <a:pt x="11752" y="15276"/>
                </a:moveTo>
                <a:lnTo>
                  <a:pt x="9401" y="15276"/>
                </a:lnTo>
                <a:lnTo>
                  <a:pt x="9401" y="12951"/>
                </a:lnTo>
                <a:lnTo>
                  <a:pt x="11752" y="12951"/>
                </a:lnTo>
                <a:cubicBezTo>
                  <a:pt x="11752" y="12951"/>
                  <a:pt x="11752" y="15276"/>
                  <a:pt x="11752" y="15276"/>
                </a:cubicBezTo>
                <a:close/>
                <a:moveTo>
                  <a:pt x="20789" y="13227"/>
                </a:moveTo>
                <a:lnTo>
                  <a:pt x="18761" y="11523"/>
                </a:lnTo>
                <a:cubicBezTo>
                  <a:pt x="18172" y="11029"/>
                  <a:pt x="18172" y="10223"/>
                  <a:pt x="18761" y="9729"/>
                </a:cubicBezTo>
                <a:lnTo>
                  <a:pt x="20789" y="8025"/>
                </a:lnTo>
                <a:cubicBezTo>
                  <a:pt x="21376" y="7532"/>
                  <a:pt x="21220" y="7072"/>
                  <a:pt x="20441" y="7001"/>
                </a:cubicBezTo>
                <a:lnTo>
                  <a:pt x="17751" y="6761"/>
                </a:lnTo>
                <a:cubicBezTo>
                  <a:pt x="16971" y="6692"/>
                  <a:pt x="16552" y="6061"/>
                  <a:pt x="16819" y="5360"/>
                </a:cubicBezTo>
                <a:lnTo>
                  <a:pt x="18247" y="1615"/>
                </a:lnTo>
                <a:cubicBezTo>
                  <a:pt x="18515" y="912"/>
                  <a:pt x="18188" y="656"/>
                  <a:pt x="17520" y="1047"/>
                </a:cubicBezTo>
                <a:lnTo>
                  <a:pt x="14346" y="2896"/>
                </a:lnTo>
                <a:cubicBezTo>
                  <a:pt x="13678" y="3285"/>
                  <a:pt x="12815" y="3072"/>
                  <a:pt x="12430" y="2423"/>
                </a:cubicBezTo>
                <a:lnTo>
                  <a:pt x="11279" y="489"/>
                </a:lnTo>
                <a:cubicBezTo>
                  <a:pt x="10893" y="-160"/>
                  <a:pt x="10255" y="-164"/>
                  <a:pt x="9860" y="481"/>
                </a:cubicBezTo>
                <a:lnTo>
                  <a:pt x="8793" y="2232"/>
                </a:lnTo>
                <a:cubicBezTo>
                  <a:pt x="8398" y="2877"/>
                  <a:pt x="7493" y="3153"/>
                  <a:pt x="6781" y="2844"/>
                </a:cubicBezTo>
                <a:lnTo>
                  <a:pt x="4900" y="2031"/>
                </a:lnTo>
                <a:cubicBezTo>
                  <a:pt x="4188" y="1723"/>
                  <a:pt x="3639" y="2080"/>
                  <a:pt x="3682" y="2825"/>
                </a:cubicBezTo>
                <a:lnTo>
                  <a:pt x="3784" y="4615"/>
                </a:lnTo>
                <a:cubicBezTo>
                  <a:pt x="3826" y="5360"/>
                  <a:pt x="3242" y="6128"/>
                  <a:pt x="2486" y="6320"/>
                </a:cubicBezTo>
                <a:lnTo>
                  <a:pt x="670" y="6780"/>
                </a:lnTo>
                <a:cubicBezTo>
                  <a:pt x="-85" y="6972"/>
                  <a:pt x="-224" y="7532"/>
                  <a:pt x="365" y="8025"/>
                </a:cubicBezTo>
                <a:lnTo>
                  <a:pt x="2394" y="9729"/>
                </a:lnTo>
                <a:cubicBezTo>
                  <a:pt x="2981" y="10223"/>
                  <a:pt x="2981" y="11029"/>
                  <a:pt x="2394" y="11523"/>
                </a:cubicBezTo>
                <a:lnTo>
                  <a:pt x="365" y="13225"/>
                </a:lnTo>
                <a:cubicBezTo>
                  <a:pt x="-224" y="13720"/>
                  <a:pt x="-68" y="14196"/>
                  <a:pt x="709" y="14285"/>
                </a:cubicBezTo>
                <a:lnTo>
                  <a:pt x="3171" y="14567"/>
                </a:lnTo>
                <a:cubicBezTo>
                  <a:pt x="3948" y="14656"/>
                  <a:pt x="4381" y="15309"/>
                  <a:pt x="4133" y="16017"/>
                </a:cubicBezTo>
                <a:lnTo>
                  <a:pt x="2869" y="19625"/>
                </a:lnTo>
                <a:cubicBezTo>
                  <a:pt x="2622" y="20333"/>
                  <a:pt x="2976" y="20609"/>
                  <a:pt x="3655" y="20240"/>
                </a:cubicBezTo>
                <a:lnTo>
                  <a:pt x="6549" y="18661"/>
                </a:lnTo>
                <a:cubicBezTo>
                  <a:pt x="7229" y="18291"/>
                  <a:pt x="8143" y="18495"/>
                  <a:pt x="8581" y="19113"/>
                </a:cubicBezTo>
                <a:lnTo>
                  <a:pt x="9782" y="20816"/>
                </a:lnTo>
                <a:cubicBezTo>
                  <a:pt x="10219" y="21436"/>
                  <a:pt x="10875" y="21403"/>
                  <a:pt x="11240" y="20741"/>
                </a:cubicBezTo>
                <a:lnTo>
                  <a:pt x="12297" y="18823"/>
                </a:lnTo>
                <a:cubicBezTo>
                  <a:pt x="12660" y="18160"/>
                  <a:pt x="13532" y="17891"/>
                  <a:pt x="14234" y="18221"/>
                </a:cubicBezTo>
                <a:lnTo>
                  <a:pt x="16272" y="19181"/>
                </a:lnTo>
                <a:cubicBezTo>
                  <a:pt x="16974" y="19511"/>
                  <a:pt x="17514" y="19172"/>
                  <a:pt x="17472" y="18427"/>
                </a:cubicBezTo>
                <a:lnTo>
                  <a:pt x="17370" y="16637"/>
                </a:lnTo>
                <a:cubicBezTo>
                  <a:pt x="17327" y="15891"/>
                  <a:pt x="17912" y="15124"/>
                  <a:pt x="18668" y="14932"/>
                </a:cubicBezTo>
                <a:lnTo>
                  <a:pt x="20482" y="14472"/>
                </a:lnTo>
                <a:cubicBezTo>
                  <a:pt x="21239" y="14280"/>
                  <a:pt x="21376" y="13720"/>
                  <a:pt x="20789" y="13227"/>
                </a:cubicBezTo>
                <a:close/>
              </a:path>
            </a:pathLst>
          </a:custGeom>
          <a:solidFill>
            <a:srgbClr val="FFFFFF">
              <a:alpha val="100000"/>
            </a:srgbClr>
          </a:solidFill>
          <a:ln w="12700"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84" name="Group 83"/>
          <p:cNvGrpSpPr/>
          <p:nvPr/>
        </p:nvGrpSpPr>
        <p:grpSpPr>
          <a:xfrm>
            <a:off x="6682740" y="3307080"/>
            <a:ext cx="552450" cy="387985"/>
            <a:chOff x="7350125" y="1003300"/>
            <a:chExt cx="522288" cy="366713"/>
          </a:xfrm>
          <a:solidFill>
            <a:schemeClr val="bg1"/>
          </a:solidFill>
        </p:grpSpPr>
        <p:sp>
          <p:nvSpPr>
            <p:cNvPr id="85" name="Freeform 21"/>
            <p:cNvSpPr>
              <a:spLocks noEditPoints="1"/>
            </p:cNvSpPr>
            <p:nvPr/>
          </p:nvSpPr>
          <p:spPr bwMode="auto">
            <a:xfrm>
              <a:off x="7350125" y="1003300"/>
              <a:ext cx="373063" cy="366713"/>
            </a:xfrm>
            <a:custGeom>
              <a:avLst/>
              <a:gdLst>
                <a:gd name="T0" fmla="*/ 85 w 99"/>
                <a:gd name="T1" fmla="*/ 60 h 97"/>
                <a:gd name="T2" fmla="*/ 99 w 99"/>
                <a:gd name="T3" fmla="*/ 54 h 97"/>
                <a:gd name="T4" fmla="*/ 99 w 99"/>
                <a:gd name="T5" fmla="*/ 43 h 97"/>
                <a:gd name="T6" fmla="*/ 85 w 99"/>
                <a:gd name="T7" fmla="*/ 38 h 97"/>
                <a:gd name="T8" fmla="*/ 83 w 99"/>
                <a:gd name="T9" fmla="*/ 32 h 97"/>
                <a:gd name="T10" fmla="*/ 88 w 99"/>
                <a:gd name="T11" fmla="*/ 18 h 97"/>
                <a:gd name="T12" fmla="*/ 81 w 99"/>
                <a:gd name="T13" fmla="*/ 11 h 97"/>
                <a:gd name="T14" fmla="*/ 67 w 99"/>
                <a:gd name="T15" fmla="*/ 16 h 97"/>
                <a:gd name="T16" fmla="*/ 61 w 99"/>
                <a:gd name="T17" fmla="*/ 14 h 97"/>
                <a:gd name="T18" fmla="*/ 55 w 99"/>
                <a:gd name="T19" fmla="*/ 0 h 97"/>
                <a:gd name="T20" fmla="*/ 44 w 99"/>
                <a:gd name="T21" fmla="*/ 0 h 97"/>
                <a:gd name="T22" fmla="*/ 38 w 99"/>
                <a:gd name="T23" fmla="*/ 14 h 97"/>
                <a:gd name="T24" fmla="*/ 32 w 99"/>
                <a:gd name="T25" fmla="*/ 16 h 97"/>
                <a:gd name="T26" fmla="*/ 18 w 99"/>
                <a:gd name="T27" fmla="*/ 11 h 97"/>
                <a:gd name="T28" fmla="*/ 10 w 99"/>
                <a:gd name="T29" fmla="*/ 18 h 97"/>
                <a:gd name="T30" fmla="*/ 16 w 99"/>
                <a:gd name="T31" fmla="*/ 32 h 97"/>
                <a:gd name="T32" fmla="*/ 14 w 99"/>
                <a:gd name="T33" fmla="*/ 38 h 97"/>
                <a:gd name="T34" fmla="*/ 0 w 99"/>
                <a:gd name="T35" fmla="*/ 44 h 97"/>
                <a:gd name="T36" fmla="*/ 0 w 99"/>
                <a:gd name="T37" fmla="*/ 54 h 97"/>
                <a:gd name="T38" fmla="*/ 14 w 99"/>
                <a:gd name="T39" fmla="*/ 60 h 97"/>
                <a:gd name="T40" fmla="*/ 16 w 99"/>
                <a:gd name="T41" fmla="*/ 66 h 97"/>
                <a:gd name="T42" fmla="*/ 11 w 99"/>
                <a:gd name="T43" fmla="*/ 79 h 97"/>
                <a:gd name="T44" fmla="*/ 18 w 99"/>
                <a:gd name="T45" fmla="*/ 87 h 97"/>
                <a:gd name="T46" fmla="*/ 32 w 99"/>
                <a:gd name="T47" fmla="*/ 82 h 97"/>
                <a:gd name="T48" fmla="*/ 38 w 99"/>
                <a:gd name="T49" fmla="*/ 84 h 97"/>
                <a:gd name="T50" fmla="*/ 44 w 99"/>
                <a:gd name="T51" fmla="*/ 97 h 97"/>
                <a:gd name="T52" fmla="*/ 55 w 99"/>
                <a:gd name="T53" fmla="*/ 97 h 97"/>
                <a:gd name="T54" fmla="*/ 61 w 99"/>
                <a:gd name="T55" fmla="*/ 84 h 97"/>
                <a:gd name="T56" fmla="*/ 67 w 99"/>
                <a:gd name="T57" fmla="*/ 81 h 97"/>
                <a:gd name="T58" fmla="*/ 81 w 99"/>
                <a:gd name="T59" fmla="*/ 87 h 97"/>
                <a:gd name="T60" fmla="*/ 89 w 99"/>
                <a:gd name="T61" fmla="*/ 79 h 97"/>
                <a:gd name="T62" fmla="*/ 83 w 99"/>
                <a:gd name="T63" fmla="*/ 66 h 97"/>
                <a:gd name="T64" fmla="*/ 85 w 99"/>
                <a:gd name="T65" fmla="*/ 60 h 97"/>
                <a:gd name="T66" fmla="*/ 49 w 99"/>
                <a:gd name="T67" fmla="*/ 64 h 97"/>
                <a:gd name="T68" fmla="*/ 34 w 99"/>
                <a:gd name="T69" fmla="*/ 49 h 97"/>
                <a:gd name="T70" fmla="*/ 49 w 99"/>
                <a:gd name="T71" fmla="*/ 33 h 97"/>
                <a:gd name="T72" fmla="*/ 65 w 99"/>
                <a:gd name="T73" fmla="*/ 49 h 97"/>
                <a:gd name="T74" fmla="*/ 49 w 99"/>
                <a:gd name="T75" fmla="*/ 64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99" h="97">
                  <a:moveTo>
                    <a:pt x="85" y="60"/>
                  </a:moveTo>
                  <a:cubicBezTo>
                    <a:pt x="85" y="60"/>
                    <a:pt x="99" y="55"/>
                    <a:pt x="99" y="54"/>
                  </a:cubicBezTo>
                  <a:cubicBezTo>
                    <a:pt x="99" y="43"/>
                    <a:pt x="99" y="43"/>
                    <a:pt x="99" y="43"/>
                  </a:cubicBezTo>
                  <a:cubicBezTo>
                    <a:pt x="99" y="42"/>
                    <a:pt x="85" y="38"/>
                    <a:pt x="85" y="38"/>
                  </a:cubicBezTo>
                  <a:cubicBezTo>
                    <a:pt x="83" y="32"/>
                    <a:pt x="83" y="32"/>
                    <a:pt x="83" y="32"/>
                  </a:cubicBezTo>
                  <a:cubicBezTo>
                    <a:pt x="83" y="32"/>
                    <a:pt x="89" y="19"/>
                    <a:pt x="88" y="18"/>
                  </a:cubicBezTo>
                  <a:cubicBezTo>
                    <a:pt x="81" y="11"/>
                    <a:pt x="81" y="11"/>
                    <a:pt x="81" y="11"/>
                  </a:cubicBezTo>
                  <a:cubicBezTo>
                    <a:pt x="80" y="10"/>
                    <a:pt x="67" y="16"/>
                    <a:pt x="67" y="16"/>
                  </a:cubicBezTo>
                  <a:cubicBezTo>
                    <a:pt x="61" y="14"/>
                    <a:pt x="61" y="14"/>
                    <a:pt x="61" y="14"/>
                  </a:cubicBezTo>
                  <a:cubicBezTo>
                    <a:pt x="61" y="14"/>
                    <a:pt x="55" y="0"/>
                    <a:pt x="55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3" y="0"/>
                    <a:pt x="38" y="14"/>
                    <a:pt x="38" y="14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2" y="16"/>
                    <a:pt x="19" y="10"/>
                    <a:pt x="18" y="11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0" y="19"/>
                    <a:pt x="16" y="32"/>
                    <a:pt x="16" y="32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4" y="38"/>
                    <a:pt x="0" y="43"/>
                    <a:pt x="0" y="4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5"/>
                    <a:pt x="14" y="60"/>
                    <a:pt x="14" y="60"/>
                  </a:cubicBezTo>
                  <a:cubicBezTo>
                    <a:pt x="16" y="66"/>
                    <a:pt x="16" y="66"/>
                    <a:pt x="16" y="66"/>
                  </a:cubicBezTo>
                  <a:cubicBezTo>
                    <a:pt x="16" y="66"/>
                    <a:pt x="10" y="79"/>
                    <a:pt x="11" y="79"/>
                  </a:cubicBezTo>
                  <a:cubicBezTo>
                    <a:pt x="18" y="87"/>
                    <a:pt x="18" y="87"/>
                    <a:pt x="18" y="87"/>
                  </a:cubicBezTo>
                  <a:cubicBezTo>
                    <a:pt x="19" y="88"/>
                    <a:pt x="32" y="82"/>
                    <a:pt x="32" y="82"/>
                  </a:cubicBezTo>
                  <a:cubicBezTo>
                    <a:pt x="38" y="84"/>
                    <a:pt x="38" y="84"/>
                    <a:pt x="38" y="84"/>
                  </a:cubicBezTo>
                  <a:cubicBezTo>
                    <a:pt x="38" y="84"/>
                    <a:pt x="44" y="97"/>
                    <a:pt x="44" y="97"/>
                  </a:cubicBezTo>
                  <a:cubicBezTo>
                    <a:pt x="55" y="97"/>
                    <a:pt x="55" y="97"/>
                    <a:pt x="55" y="97"/>
                  </a:cubicBezTo>
                  <a:cubicBezTo>
                    <a:pt x="56" y="97"/>
                    <a:pt x="61" y="84"/>
                    <a:pt x="61" y="84"/>
                  </a:cubicBezTo>
                  <a:cubicBezTo>
                    <a:pt x="67" y="81"/>
                    <a:pt x="67" y="81"/>
                    <a:pt x="67" y="81"/>
                  </a:cubicBezTo>
                  <a:cubicBezTo>
                    <a:pt x="67" y="81"/>
                    <a:pt x="80" y="87"/>
                    <a:pt x="81" y="87"/>
                  </a:cubicBezTo>
                  <a:cubicBezTo>
                    <a:pt x="89" y="79"/>
                    <a:pt x="89" y="79"/>
                    <a:pt x="89" y="79"/>
                  </a:cubicBezTo>
                  <a:cubicBezTo>
                    <a:pt x="89" y="79"/>
                    <a:pt x="83" y="66"/>
                    <a:pt x="83" y="66"/>
                  </a:cubicBezTo>
                  <a:lnTo>
                    <a:pt x="85" y="60"/>
                  </a:lnTo>
                  <a:close/>
                  <a:moveTo>
                    <a:pt x="49" y="64"/>
                  </a:moveTo>
                  <a:cubicBezTo>
                    <a:pt x="41" y="64"/>
                    <a:pt x="34" y="57"/>
                    <a:pt x="34" y="49"/>
                  </a:cubicBezTo>
                  <a:cubicBezTo>
                    <a:pt x="34" y="40"/>
                    <a:pt x="41" y="33"/>
                    <a:pt x="49" y="33"/>
                  </a:cubicBezTo>
                  <a:cubicBezTo>
                    <a:pt x="58" y="33"/>
                    <a:pt x="65" y="40"/>
                    <a:pt x="65" y="49"/>
                  </a:cubicBezTo>
                  <a:cubicBezTo>
                    <a:pt x="65" y="57"/>
                    <a:pt x="58" y="64"/>
                    <a:pt x="49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86" name="Freeform 22"/>
            <p:cNvSpPr>
              <a:spLocks noEditPoints="1"/>
            </p:cNvSpPr>
            <p:nvPr/>
          </p:nvSpPr>
          <p:spPr bwMode="auto">
            <a:xfrm>
              <a:off x="7699375" y="1189038"/>
              <a:ext cx="173038" cy="176213"/>
            </a:xfrm>
            <a:custGeom>
              <a:avLst/>
              <a:gdLst>
                <a:gd name="T0" fmla="*/ 41 w 46"/>
                <a:gd name="T1" fmla="*/ 22 h 47"/>
                <a:gd name="T2" fmla="*/ 40 w 46"/>
                <a:gd name="T3" fmla="*/ 19 h 47"/>
                <a:gd name="T4" fmla="*/ 44 w 46"/>
                <a:gd name="T5" fmla="*/ 13 h 47"/>
                <a:gd name="T6" fmla="*/ 42 w 46"/>
                <a:gd name="T7" fmla="*/ 9 h 47"/>
                <a:gd name="T8" fmla="*/ 35 w 46"/>
                <a:gd name="T9" fmla="*/ 10 h 47"/>
                <a:gd name="T10" fmla="*/ 32 w 46"/>
                <a:gd name="T11" fmla="*/ 8 h 47"/>
                <a:gd name="T12" fmla="*/ 31 w 46"/>
                <a:gd name="T13" fmla="*/ 1 h 47"/>
                <a:gd name="T14" fmla="*/ 26 w 46"/>
                <a:gd name="T15" fmla="*/ 0 h 47"/>
                <a:gd name="T16" fmla="*/ 22 w 46"/>
                <a:gd name="T17" fmla="*/ 5 h 47"/>
                <a:gd name="T18" fmla="*/ 19 w 46"/>
                <a:gd name="T19" fmla="*/ 6 h 47"/>
                <a:gd name="T20" fmla="*/ 13 w 46"/>
                <a:gd name="T21" fmla="*/ 2 h 47"/>
                <a:gd name="T22" fmla="*/ 9 w 46"/>
                <a:gd name="T23" fmla="*/ 5 h 47"/>
                <a:gd name="T24" fmla="*/ 10 w 46"/>
                <a:gd name="T25" fmla="*/ 12 h 47"/>
                <a:gd name="T26" fmla="*/ 8 w 46"/>
                <a:gd name="T27" fmla="*/ 14 h 47"/>
                <a:gd name="T28" fmla="*/ 1 w 46"/>
                <a:gd name="T29" fmla="*/ 15 h 47"/>
                <a:gd name="T30" fmla="*/ 0 w 46"/>
                <a:gd name="T31" fmla="*/ 20 h 47"/>
                <a:gd name="T32" fmla="*/ 6 w 46"/>
                <a:gd name="T33" fmla="*/ 25 h 47"/>
                <a:gd name="T34" fmla="*/ 6 w 46"/>
                <a:gd name="T35" fmla="*/ 28 h 47"/>
                <a:gd name="T36" fmla="*/ 2 w 46"/>
                <a:gd name="T37" fmla="*/ 34 h 47"/>
                <a:gd name="T38" fmla="*/ 5 w 46"/>
                <a:gd name="T39" fmla="*/ 38 h 47"/>
                <a:gd name="T40" fmla="*/ 11 w 46"/>
                <a:gd name="T41" fmla="*/ 37 h 47"/>
                <a:gd name="T42" fmla="*/ 14 w 46"/>
                <a:gd name="T43" fmla="*/ 39 h 47"/>
                <a:gd name="T44" fmla="*/ 15 w 46"/>
                <a:gd name="T45" fmla="*/ 46 h 47"/>
                <a:gd name="T46" fmla="*/ 20 w 46"/>
                <a:gd name="T47" fmla="*/ 47 h 47"/>
                <a:gd name="T48" fmla="*/ 24 w 46"/>
                <a:gd name="T49" fmla="*/ 41 h 47"/>
                <a:gd name="T50" fmla="*/ 27 w 46"/>
                <a:gd name="T51" fmla="*/ 41 h 47"/>
                <a:gd name="T52" fmla="*/ 33 w 46"/>
                <a:gd name="T53" fmla="*/ 45 h 47"/>
                <a:gd name="T54" fmla="*/ 37 w 46"/>
                <a:gd name="T55" fmla="*/ 42 h 47"/>
                <a:gd name="T56" fmla="*/ 36 w 46"/>
                <a:gd name="T57" fmla="*/ 35 h 47"/>
                <a:gd name="T58" fmla="*/ 38 w 46"/>
                <a:gd name="T59" fmla="*/ 33 h 47"/>
                <a:gd name="T60" fmla="*/ 45 w 46"/>
                <a:gd name="T61" fmla="*/ 31 h 47"/>
                <a:gd name="T62" fmla="*/ 46 w 46"/>
                <a:gd name="T63" fmla="*/ 26 h 47"/>
                <a:gd name="T64" fmla="*/ 41 w 46"/>
                <a:gd name="T65" fmla="*/ 22 h 47"/>
                <a:gd name="T66" fmla="*/ 30 w 46"/>
                <a:gd name="T67" fmla="*/ 25 h 47"/>
                <a:gd name="T68" fmla="*/ 21 w 46"/>
                <a:gd name="T69" fmla="*/ 31 h 47"/>
                <a:gd name="T70" fmla="*/ 16 w 46"/>
                <a:gd name="T71" fmla="*/ 22 h 47"/>
                <a:gd name="T72" fmla="*/ 25 w 46"/>
                <a:gd name="T73" fmla="*/ 16 h 47"/>
                <a:gd name="T74" fmla="*/ 30 w 46"/>
                <a:gd name="T75" fmla="*/ 25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6" h="47">
                  <a:moveTo>
                    <a:pt x="41" y="22"/>
                  </a:moveTo>
                  <a:cubicBezTo>
                    <a:pt x="40" y="19"/>
                    <a:pt x="40" y="19"/>
                    <a:pt x="40" y="19"/>
                  </a:cubicBezTo>
                  <a:cubicBezTo>
                    <a:pt x="40" y="19"/>
                    <a:pt x="44" y="13"/>
                    <a:pt x="44" y="13"/>
                  </a:cubicBezTo>
                  <a:cubicBezTo>
                    <a:pt x="42" y="9"/>
                    <a:pt x="42" y="9"/>
                    <a:pt x="42" y="9"/>
                  </a:cubicBezTo>
                  <a:cubicBezTo>
                    <a:pt x="41" y="8"/>
                    <a:pt x="35" y="10"/>
                    <a:pt x="35" y="10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8"/>
                    <a:pt x="32" y="1"/>
                    <a:pt x="31" y="1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0"/>
                    <a:pt x="22" y="5"/>
                    <a:pt x="22" y="5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4" y="2"/>
                    <a:pt x="13" y="2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10" y="12"/>
                    <a:pt x="10" y="12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4"/>
                    <a:pt x="1" y="15"/>
                    <a:pt x="1" y="15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1"/>
                    <a:pt x="6" y="25"/>
                    <a:pt x="6" y="25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6" y="28"/>
                    <a:pt x="2" y="33"/>
                    <a:pt x="2" y="34"/>
                  </a:cubicBezTo>
                  <a:cubicBezTo>
                    <a:pt x="5" y="38"/>
                    <a:pt x="5" y="38"/>
                    <a:pt x="5" y="38"/>
                  </a:cubicBezTo>
                  <a:cubicBezTo>
                    <a:pt x="5" y="38"/>
                    <a:pt x="11" y="37"/>
                    <a:pt x="11" y="37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39"/>
                    <a:pt x="15" y="46"/>
                    <a:pt x="15" y="46"/>
                  </a:cubicBezTo>
                  <a:cubicBezTo>
                    <a:pt x="20" y="47"/>
                    <a:pt x="20" y="47"/>
                    <a:pt x="20" y="47"/>
                  </a:cubicBezTo>
                  <a:cubicBezTo>
                    <a:pt x="20" y="47"/>
                    <a:pt x="24" y="41"/>
                    <a:pt x="24" y="41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27" y="41"/>
                    <a:pt x="33" y="45"/>
                    <a:pt x="33" y="45"/>
                  </a:cubicBezTo>
                  <a:cubicBezTo>
                    <a:pt x="37" y="42"/>
                    <a:pt x="37" y="42"/>
                    <a:pt x="37" y="42"/>
                  </a:cubicBezTo>
                  <a:cubicBezTo>
                    <a:pt x="38" y="42"/>
                    <a:pt x="36" y="35"/>
                    <a:pt x="36" y="35"/>
                  </a:cubicBezTo>
                  <a:cubicBezTo>
                    <a:pt x="38" y="33"/>
                    <a:pt x="38" y="33"/>
                    <a:pt x="38" y="33"/>
                  </a:cubicBezTo>
                  <a:cubicBezTo>
                    <a:pt x="38" y="33"/>
                    <a:pt x="45" y="32"/>
                    <a:pt x="45" y="31"/>
                  </a:cubicBezTo>
                  <a:cubicBezTo>
                    <a:pt x="46" y="26"/>
                    <a:pt x="46" y="26"/>
                    <a:pt x="46" y="26"/>
                  </a:cubicBezTo>
                  <a:cubicBezTo>
                    <a:pt x="46" y="26"/>
                    <a:pt x="41" y="22"/>
                    <a:pt x="41" y="22"/>
                  </a:cubicBezTo>
                  <a:close/>
                  <a:moveTo>
                    <a:pt x="30" y="25"/>
                  </a:moveTo>
                  <a:cubicBezTo>
                    <a:pt x="29" y="29"/>
                    <a:pt x="25" y="32"/>
                    <a:pt x="21" y="31"/>
                  </a:cubicBezTo>
                  <a:cubicBezTo>
                    <a:pt x="17" y="30"/>
                    <a:pt x="15" y="26"/>
                    <a:pt x="16" y="22"/>
                  </a:cubicBezTo>
                  <a:cubicBezTo>
                    <a:pt x="17" y="18"/>
                    <a:pt x="21" y="15"/>
                    <a:pt x="25" y="16"/>
                  </a:cubicBezTo>
                  <a:cubicBezTo>
                    <a:pt x="29" y="17"/>
                    <a:pt x="31" y="21"/>
                    <a:pt x="30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34852" name="Shape 222"/>
          <p:cNvSpPr/>
          <p:nvPr/>
        </p:nvSpPr>
        <p:spPr>
          <a:xfrm>
            <a:off x="8933180" y="3263900"/>
            <a:ext cx="377825" cy="474980"/>
          </a:xfrm>
          <a:custGeom>
            <a:avLst/>
            <a:gdLst/>
            <a:ahLst/>
            <a:cxnLst>
              <a:cxn ang="0">
                <a:pos x="164235" y="206345"/>
              </a:cxn>
              <a:cxn ang="5898240">
                <a:pos x="164235" y="206345"/>
              </a:cxn>
              <a:cxn ang="11796480">
                <a:pos x="164235" y="206345"/>
              </a:cxn>
              <a:cxn ang="17694720">
                <a:pos x="164235" y="206345"/>
              </a:cxn>
            </a:cxnLst>
            <a:rect l="0" t="0" r="0" b="0"/>
            <a:pathLst>
              <a:path w="21015" h="21072">
                <a:moveTo>
                  <a:pt x="17468" y="6506"/>
                </a:moveTo>
                <a:cubicBezTo>
                  <a:pt x="16410" y="7763"/>
                  <a:pt x="15333" y="6878"/>
                  <a:pt x="13824" y="5996"/>
                </a:cubicBezTo>
                <a:cubicBezTo>
                  <a:pt x="12317" y="5116"/>
                  <a:pt x="10950" y="4575"/>
                  <a:pt x="12006" y="3318"/>
                </a:cubicBezTo>
                <a:cubicBezTo>
                  <a:pt x="13062" y="2059"/>
                  <a:pt x="15140" y="1754"/>
                  <a:pt x="16648" y="2634"/>
                </a:cubicBezTo>
                <a:cubicBezTo>
                  <a:pt x="18155" y="3515"/>
                  <a:pt x="18522" y="5248"/>
                  <a:pt x="17468" y="6506"/>
                </a:cubicBezTo>
                <a:close/>
                <a:moveTo>
                  <a:pt x="20868" y="4865"/>
                </a:moveTo>
                <a:cubicBezTo>
                  <a:pt x="20191" y="1663"/>
                  <a:pt x="16530" y="-474"/>
                  <a:pt x="12691" y="90"/>
                </a:cubicBezTo>
                <a:cubicBezTo>
                  <a:pt x="8853" y="655"/>
                  <a:pt x="5613" y="3118"/>
                  <a:pt x="6290" y="6320"/>
                </a:cubicBezTo>
                <a:cubicBezTo>
                  <a:pt x="6436" y="7009"/>
                  <a:pt x="6840" y="8088"/>
                  <a:pt x="7318" y="8862"/>
                </a:cubicBezTo>
                <a:lnTo>
                  <a:pt x="346" y="17166"/>
                </a:lnTo>
                <a:cubicBezTo>
                  <a:pt x="90" y="17473"/>
                  <a:pt x="-56" y="18024"/>
                  <a:pt x="20" y="18392"/>
                </a:cubicBezTo>
                <a:lnTo>
                  <a:pt x="470" y="20511"/>
                </a:lnTo>
                <a:cubicBezTo>
                  <a:pt x="547" y="20879"/>
                  <a:pt x="971" y="21126"/>
                  <a:pt x="1412" y="21061"/>
                </a:cubicBezTo>
                <a:lnTo>
                  <a:pt x="3454" y="20761"/>
                </a:lnTo>
                <a:cubicBezTo>
                  <a:pt x="3895" y="20696"/>
                  <a:pt x="4457" y="20387"/>
                  <a:pt x="4700" y="20072"/>
                </a:cubicBezTo>
                <a:lnTo>
                  <a:pt x="7456" y="16513"/>
                </a:lnTo>
                <a:lnTo>
                  <a:pt x="7480" y="16490"/>
                </a:lnTo>
                <a:lnTo>
                  <a:pt x="9346" y="16216"/>
                </a:lnTo>
                <a:lnTo>
                  <a:pt x="12566" y="12046"/>
                </a:lnTo>
                <a:cubicBezTo>
                  <a:pt x="13623" y="12195"/>
                  <a:pt x="15142" y="12146"/>
                  <a:pt x="16039" y="12013"/>
                </a:cubicBezTo>
                <a:cubicBezTo>
                  <a:pt x="19878" y="11449"/>
                  <a:pt x="21544" y="8068"/>
                  <a:pt x="20868" y="4865"/>
                </a:cubicBezTo>
                <a:close/>
              </a:path>
            </a:pathLst>
          </a:custGeom>
          <a:solidFill>
            <a:schemeClr val="bg1">
              <a:alpha val="100000"/>
            </a:schemeClr>
          </a:solidFill>
          <a:ln w="12700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1822450" y="4429298"/>
            <a:ext cx="2266315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b="1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uLnTx/>
                <a:uFillTx/>
                <a:ea typeface="方正舒体" panose="02010601030101010101" pitchFamily="2" charset="-122"/>
                <a:sym typeface="+mn-ea"/>
              </a:rPr>
              <a:t>ADD YOUR TEXT HERE</a:t>
            </a:r>
            <a:endParaRPr lang="en-US" altLang="zh-CN" b="1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uLnTx/>
              <a:uFillTx/>
              <a:latin typeface="微软雅黑" panose="020B0503020204020204" charset="-122"/>
              <a:ea typeface="方正舒体" panose="02010601030101010101" pitchFamily="2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822450" y="4797425"/>
            <a:ext cx="2201545" cy="11201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ctr" fontAlgn="auto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endParaRPr lang="en-US" altLang="zh-CN" sz="900" kern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834380" y="4429298"/>
            <a:ext cx="2266315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b="1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uLnTx/>
                <a:uFillTx/>
                <a:ea typeface="方正舒体" panose="02010601030101010101" pitchFamily="2" charset="-122"/>
                <a:sym typeface="+mn-ea"/>
              </a:rPr>
              <a:t>ADD YOUR TEXT HERE</a:t>
            </a:r>
            <a:endParaRPr lang="en-US" altLang="zh-CN" b="1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uLnTx/>
              <a:uFillTx/>
              <a:latin typeface="微软雅黑" panose="020B0503020204020204" charset="-122"/>
              <a:ea typeface="方正舒体" panose="02010601030101010101" pitchFamily="2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834380" y="4797425"/>
            <a:ext cx="2201545" cy="11201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ctr" fontAlgn="auto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endParaRPr lang="en-US" altLang="zh-CN" sz="900" kern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794125" y="2245533"/>
            <a:ext cx="2266315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b="1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uLnTx/>
                <a:uFillTx/>
                <a:ea typeface="方正舒体" panose="02010601030101010101" pitchFamily="2" charset="-122"/>
                <a:sym typeface="+mn-ea"/>
              </a:rPr>
              <a:t>ADD YOUR TEXT HERE</a:t>
            </a:r>
            <a:endParaRPr lang="en-US" altLang="zh-CN" b="1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uLnTx/>
              <a:uFillTx/>
              <a:latin typeface="微软雅黑" panose="020B0503020204020204" charset="-122"/>
              <a:ea typeface="方正舒体" panose="02010601030101010101" pitchFamily="2" charset="-122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794125" y="1125220"/>
            <a:ext cx="2201545" cy="11201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ctr" fontAlgn="auto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endParaRPr lang="en-US" altLang="zh-CN" sz="900" kern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865745" y="2245533"/>
            <a:ext cx="2266315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b="1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uLnTx/>
                <a:uFillTx/>
                <a:ea typeface="方正舒体" panose="02010601030101010101" pitchFamily="2" charset="-122"/>
                <a:sym typeface="+mn-ea"/>
              </a:rPr>
              <a:t>ADD YOUR TEXT HERE</a:t>
            </a:r>
            <a:endParaRPr lang="en-US" altLang="zh-CN" b="1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uLnTx/>
              <a:uFillTx/>
              <a:latin typeface="微软雅黑" panose="020B0503020204020204" charset="-122"/>
              <a:ea typeface="方正舒体" panose="02010601030101010101" pitchFamily="2" charset="-122"/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865745" y="1125220"/>
            <a:ext cx="2201545" cy="11201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ctr" fontAlgn="auto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endParaRPr lang="en-US" altLang="zh-CN" sz="900" kern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extBox 35"/>
          <p:cNvSpPr txBox="1"/>
          <p:nvPr/>
        </p:nvSpPr>
        <p:spPr>
          <a:xfrm>
            <a:off x="1851660" y="1380490"/>
            <a:ext cx="4044950" cy="748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endParaRPr lang="en-US" altLang="zh-CN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1851660" y="2441575"/>
            <a:ext cx="4100830" cy="748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endParaRPr lang="en-US" altLang="zh-CN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1851660" y="3499485"/>
            <a:ext cx="4100830" cy="748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endParaRPr lang="en-US" altLang="zh-CN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1851660" y="4645025"/>
            <a:ext cx="4100830" cy="748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endParaRPr lang="en-US" altLang="zh-CN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grpSp>
        <p:nvGrpSpPr>
          <p:cNvPr id="44" name="Group 43"/>
          <p:cNvGrpSpPr/>
          <p:nvPr/>
        </p:nvGrpSpPr>
        <p:grpSpPr>
          <a:xfrm>
            <a:off x="1044575" y="1397000"/>
            <a:ext cx="608330" cy="591185"/>
            <a:chOff x="860271" y="1518068"/>
            <a:chExt cx="493370" cy="479245"/>
          </a:xfrm>
        </p:grpSpPr>
        <p:sp>
          <p:nvSpPr>
            <p:cNvPr id="45" name="Rounded Rectangle 44"/>
            <p:cNvSpPr/>
            <p:nvPr/>
          </p:nvSpPr>
          <p:spPr>
            <a:xfrm>
              <a:off x="860271" y="1518068"/>
              <a:ext cx="493370" cy="479245"/>
            </a:xfrm>
            <a:prstGeom prst="roundRect">
              <a:avLst/>
            </a:prstGeom>
            <a:solidFill>
              <a:srgbClr val="3F8A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/>
                </a:solidFill>
                <a:latin typeface="FontAwesome" pitchFamily="2" charset="0"/>
              </a:endParaRPr>
            </a:p>
          </p:txBody>
        </p:sp>
        <p:sp>
          <p:nvSpPr>
            <p:cNvPr id="46" name="Freeform 6"/>
            <p:cNvSpPr>
              <a:spLocks noEditPoints="1"/>
            </p:cNvSpPr>
            <p:nvPr/>
          </p:nvSpPr>
          <p:spPr bwMode="auto">
            <a:xfrm>
              <a:off x="997419" y="1671965"/>
              <a:ext cx="219075" cy="171450"/>
            </a:xfrm>
            <a:custGeom>
              <a:avLst/>
              <a:gdLst/>
              <a:ahLst/>
              <a:cxnLst>
                <a:cxn ang="0">
                  <a:pos x="64" y="48"/>
                </a:cxn>
                <a:cxn ang="0">
                  <a:pos x="61" y="50"/>
                </a:cxn>
                <a:cxn ang="0">
                  <a:pos x="2" y="50"/>
                </a:cxn>
                <a:cxn ang="0">
                  <a:pos x="0" y="48"/>
                </a:cxn>
                <a:cxn ang="0">
                  <a:pos x="0" y="43"/>
                </a:cxn>
                <a:cxn ang="0">
                  <a:pos x="2" y="41"/>
                </a:cxn>
                <a:cxn ang="0">
                  <a:pos x="61" y="41"/>
                </a:cxn>
                <a:cxn ang="0">
                  <a:pos x="64" y="43"/>
                </a:cxn>
                <a:cxn ang="0">
                  <a:pos x="64" y="48"/>
                </a:cxn>
                <a:cxn ang="0">
                  <a:pos x="59" y="20"/>
                </a:cxn>
                <a:cxn ang="0">
                  <a:pos x="57" y="23"/>
                </a:cxn>
                <a:cxn ang="0">
                  <a:pos x="7" y="23"/>
                </a:cxn>
                <a:cxn ang="0">
                  <a:pos x="4" y="20"/>
                </a:cxn>
                <a:cxn ang="0">
                  <a:pos x="4" y="16"/>
                </a:cxn>
                <a:cxn ang="0">
                  <a:pos x="7" y="13"/>
                </a:cxn>
                <a:cxn ang="0">
                  <a:pos x="57" y="13"/>
                </a:cxn>
                <a:cxn ang="0">
                  <a:pos x="59" y="16"/>
                </a:cxn>
                <a:cxn ang="0">
                  <a:pos x="59" y="20"/>
                </a:cxn>
                <a:cxn ang="0">
                  <a:pos x="50" y="34"/>
                </a:cxn>
                <a:cxn ang="0">
                  <a:pos x="48" y="36"/>
                </a:cxn>
                <a:cxn ang="0">
                  <a:pos x="16" y="36"/>
                </a:cxn>
                <a:cxn ang="0">
                  <a:pos x="13" y="34"/>
                </a:cxn>
                <a:cxn ang="0">
                  <a:pos x="13" y="29"/>
                </a:cxn>
                <a:cxn ang="0">
                  <a:pos x="16" y="27"/>
                </a:cxn>
                <a:cxn ang="0">
                  <a:pos x="48" y="27"/>
                </a:cxn>
                <a:cxn ang="0">
                  <a:pos x="50" y="29"/>
                </a:cxn>
                <a:cxn ang="0">
                  <a:pos x="50" y="34"/>
                </a:cxn>
                <a:cxn ang="0">
                  <a:pos x="45" y="7"/>
                </a:cxn>
                <a:cxn ang="0">
                  <a:pos x="43" y="9"/>
                </a:cxn>
                <a:cxn ang="0">
                  <a:pos x="20" y="9"/>
                </a:cxn>
                <a:cxn ang="0">
                  <a:pos x="18" y="7"/>
                </a:cxn>
                <a:cxn ang="0">
                  <a:pos x="18" y="2"/>
                </a:cxn>
                <a:cxn ang="0">
                  <a:pos x="20" y="0"/>
                </a:cxn>
                <a:cxn ang="0">
                  <a:pos x="43" y="0"/>
                </a:cxn>
                <a:cxn ang="0">
                  <a:pos x="45" y="2"/>
                </a:cxn>
                <a:cxn ang="0">
                  <a:pos x="45" y="7"/>
                </a:cxn>
              </a:cxnLst>
              <a:rect l="0" t="0" r="r" b="b"/>
              <a:pathLst>
                <a:path w="64" h="50">
                  <a:moveTo>
                    <a:pt x="64" y="48"/>
                  </a:moveTo>
                  <a:cubicBezTo>
                    <a:pt x="64" y="49"/>
                    <a:pt x="63" y="50"/>
                    <a:pt x="61" y="50"/>
                  </a:cubicBezTo>
                  <a:cubicBezTo>
                    <a:pt x="2" y="50"/>
                    <a:pt x="2" y="50"/>
                    <a:pt x="2" y="50"/>
                  </a:cubicBezTo>
                  <a:cubicBezTo>
                    <a:pt x="1" y="50"/>
                    <a:pt x="0" y="49"/>
                    <a:pt x="0" y="48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42"/>
                    <a:pt x="1" y="41"/>
                    <a:pt x="2" y="41"/>
                  </a:cubicBezTo>
                  <a:cubicBezTo>
                    <a:pt x="61" y="41"/>
                    <a:pt x="61" y="41"/>
                    <a:pt x="61" y="41"/>
                  </a:cubicBezTo>
                  <a:cubicBezTo>
                    <a:pt x="63" y="41"/>
                    <a:pt x="64" y="42"/>
                    <a:pt x="64" y="43"/>
                  </a:cubicBezTo>
                  <a:lnTo>
                    <a:pt x="64" y="48"/>
                  </a:lnTo>
                  <a:close/>
                  <a:moveTo>
                    <a:pt x="59" y="20"/>
                  </a:moveTo>
                  <a:cubicBezTo>
                    <a:pt x="59" y="22"/>
                    <a:pt x="58" y="23"/>
                    <a:pt x="57" y="23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5" y="23"/>
                    <a:pt x="4" y="22"/>
                    <a:pt x="4" y="20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4"/>
                    <a:pt x="5" y="13"/>
                    <a:pt x="7" y="13"/>
                  </a:cubicBezTo>
                  <a:cubicBezTo>
                    <a:pt x="57" y="13"/>
                    <a:pt x="57" y="13"/>
                    <a:pt x="57" y="13"/>
                  </a:cubicBezTo>
                  <a:cubicBezTo>
                    <a:pt x="58" y="13"/>
                    <a:pt x="59" y="14"/>
                    <a:pt x="59" y="16"/>
                  </a:cubicBezTo>
                  <a:lnTo>
                    <a:pt x="59" y="20"/>
                  </a:lnTo>
                  <a:close/>
                  <a:moveTo>
                    <a:pt x="50" y="34"/>
                  </a:moveTo>
                  <a:cubicBezTo>
                    <a:pt x="50" y="35"/>
                    <a:pt x="49" y="36"/>
                    <a:pt x="48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5" y="36"/>
                    <a:pt x="13" y="35"/>
                    <a:pt x="13" y="34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3" y="28"/>
                    <a:pt x="15" y="27"/>
                    <a:pt x="16" y="27"/>
                  </a:cubicBezTo>
                  <a:cubicBezTo>
                    <a:pt x="48" y="27"/>
                    <a:pt x="48" y="27"/>
                    <a:pt x="48" y="27"/>
                  </a:cubicBezTo>
                  <a:cubicBezTo>
                    <a:pt x="49" y="27"/>
                    <a:pt x="50" y="28"/>
                    <a:pt x="50" y="29"/>
                  </a:cubicBezTo>
                  <a:lnTo>
                    <a:pt x="50" y="34"/>
                  </a:lnTo>
                  <a:close/>
                  <a:moveTo>
                    <a:pt x="45" y="7"/>
                  </a:moveTo>
                  <a:cubicBezTo>
                    <a:pt x="45" y="8"/>
                    <a:pt x="44" y="9"/>
                    <a:pt x="43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19" y="9"/>
                    <a:pt x="18" y="8"/>
                    <a:pt x="18" y="7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1"/>
                    <a:pt x="19" y="0"/>
                    <a:pt x="20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4" y="0"/>
                    <a:pt x="45" y="1"/>
                    <a:pt x="45" y="2"/>
                  </a:cubicBezTo>
                  <a:lnTo>
                    <a:pt x="45" y="7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1044575" y="2410460"/>
            <a:ext cx="608330" cy="591185"/>
            <a:chOff x="840159" y="2185414"/>
            <a:chExt cx="493370" cy="479245"/>
          </a:xfrm>
        </p:grpSpPr>
        <p:sp>
          <p:nvSpPr>
            <p:cNvPr id="48" name="Rounded Rectangle 47"/>
            <p:cNvSpPr/>
            <p:nvPr/>
          </p:nvSpPr>
          <p:spPr>
            <a:xfrm>
              <a:off x="840159" y="2185414"/>
              <a:ext cx="493370" cy="479245"/>
            </a:xfrm>
            <a:prstGeom prst="roundRect">
              <a:avLst/>
            </a:prstGeom>
            <a:solidFill>
              <a:srgbClr val="225E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/>
                </a:solidFill>
                <a:latin typeface="FontAwesome" pitchFamily="2" charset="0"/>
              </a:endParaRPr>
            </a:p>
          </p:txBody>
        </p:sp>
        <p:sp>
          <p:nvSpPr>
            <p:cNvPr id="49" name="Freeform 100"/>
            <p:cNvSpPr>
              <a:spLocks noEditPoints="1"/>
            </p:cNvSpPr>
            <p:nvPr/>
          </p:nvSpPr>
          <p:spPr bwMode="auto">
            <a:xfrm>
              <a:off x="971750" y="2314705"/>
              <a:ext cx="230188" cy="220663"/>
            </a:xfrm>
            <a:custGeom>
              <a:avLst/>
              <a:gdLst/>
              <a:ahLst/>
              <a:cxnLst>
                <a:cxn ang="0">
                  <a:pos x="63" y="49"/>
                </a:cxn>
                <a:cxn ang="0">
                  <a:pos x="58" y="44"/>
                </a:cxn>
                <a:cxn ang="0">
                  <a:pos x="54" y="48"/>
                </a:cxn>
                <a:cxn ang="0">
                  <a:pos x="63" y="57"/>
                </a:cxn>
                <a:cxn ang="0">
                  <a:pos x="64" y="60"/>
                </a:cxn>
                <a:cxn ang="0">
                  <a:pos x="59" y="64"/>
                </a:cxn>
                <a:cxn ang="0">
                  <a:pos x="56" y="63"/>
                </a:cxn>
                <a:cxn ang="0">
                  <a:pos x="29" y="36"/>
                </a:cxn>
                <a:cxn ang="0">
                  <a:pos x="15" y="42"/>
                </a:cxn>
                <a:cxn ang="0">
                  <a:pos x="0" y="27"/>
                </a:cxn>
                <a:cxn ang="0">
                  <a:pos x="26" y="0"/>
                </a:cxn>
                <a:cxn ang="0">
                  <a:pos x="41" y="15"/>
                </a:cxn>
                <a:cxn ang="0">
                  <a:pos x="36" y="30"/>
                </a:cxn>
                <a:cxn ang="0">
                  <a:pos x="50" y="44"/>
                </a:cxn>
                <a:cxn ang="0">
                  <a:pos x="54" y="40"/>
                </a:cxn>
                <a:cxn ang="0">
                  <a:pos x="49" y="35"/>
                </a:cxn>
                <a:cxn ang="0">
                  <a:pos x="54" y="31"/>
                </a:cxn>
                <a:cxn ang="0">
                  <a:pos x="55" y="31"/>
                </a:cxn>
                <a:cxn ang="0">
                  <a:pos x="67" y="44"/>
                </a:cxn>
                <a:cxn ang="0">
                  <a:pos x="63" y="49"/>
                </a:cxn>
                <a:cxn ang="0">
                  <a:pos x="25" y="8"/>
                </a:cxn>
                <a:cxn ang="0">
                  <a:pos x="18" y="16"/>
                </a:cxn>
                <a:cxn ang="0">
                  <a:pos x="19" y="19"/>
                </a:cxn>
                <a:cxn ang="0">
                  <a:pos x="15" y="18"/>
                </a:cxn>
                <a:cxn ang="0">
                  <a:pos x="7" y="26"/>
                </a:cxn>
                <a:cxn ang="0">
                  <a:pos x="15" y="34"/>
                </a:cxn>
                <a:cxn ang="0">
                  <a:pos x="23" y="26"/>
                </a:cxn>
                <a:cxn ang="0">
                  <a:pos x="22" y="23"/>
                </a:cxn>
                <a:cxn ang="0">
                  <a:pos x="25" y="24"/>
                </a:cxn>
                <a:cxn ang="0">
                  <a:pos x="33" y="16"/>
                </a:cxn>
                <a:cxn ang="0">
                  <a:pos x="25" y="8"/>
                </a:cxn>
              </a:cxnLst>
              <a:rect l="0" t="0" r="r" b="b"/>
              <a:pathLst>
                <a:path w="67" h="64">
                  <a:moveTo>
                    <a:pt x="63" y="49"/>
                  </a:moveTo>
                  <a:cubicBezTo>
                    <a:pt x="62" y="49"/>
                    <a:pt x="58" y="45"/>
                    <a:pt x="58" y="44"/>
                  </a:cubicBezTo>
                  <a:cubicBezTo>
                    <a:pt x="54" y="48"/>
                    <a:pt x="54" y="48"/>
                    <a:pt x="54" y="48"/>
                  </a:cubicBezTo>
                  <a:cubicBezTo>
                    <a:pt x="63" y="57"/>
                    <a:pt x="63" y="57"/>
                    <a:pt x="63" y="57"/>
                  </a:cubicBezTo>
                  <a:cubicBezTo>
                    <a:pt x="63" y="58"/>
                    <a:pt x="64" y="59"/>
                    <a:pt x="64" y="60"/>
                  </a:cubicBezTo>
                  <a:cubicBezTo>
                    <a:pt x="64" y="62"/>
                    <a:pt x="61" y="64"/>
                    <a:pt x="59" y="64"/>
                  </a:cubicBezTo>
                  <a:cubicBezTo>
                    <a:pt x="58" y="64"/>
                    <a:pt x="57" y="64"/>
                    <a:pt x="56" y="63"/>
                  </a:cubicBezTo>
                  <a:cubicBezTo>
                    <a:pt x="29" y="36"/>
                    <a:pt x="29" y="36"/>
                    <a:pt x="29" y="36"/>
                  </a:cubicBezTo>
                  <a:cubicBezTo>
                    <a:pt x="25" y="39"/>
                    <a:pt x="20" y="42"/>
                    <a:pt x="15" y="42"/>
                  </a:cubicBezTo>
                  <a:cubicBezTo>
                    <a:pt x="6" y="42"/>
                    <a:pt x="0" y="36"/>
                    <a:pt x="0" y="27"/>
                  </a:cubicBezTo>
                  <a:cubicBezTo>
                    <a:pt x="0" y="14"/>
                    <a:pt x="13" y="0"/>
                    <a:pt x="26" y="0"/>
                  </a:cubicBezTo>
                  <a:cubicBezTo>
                    <a:pt x="35" y="0"/>
                    <a:pt x="41" y="6"/>
                    <a:pt x="41" y="15"/>
                  </a:cubicBezTo>
                  <a:cubicBezTo>
                    <a:pt x="41" y="21"/>
                    <a:pt x="39" y="26"/>
                    <a:pt x="36" y="30"/>
                  </a:cubicBezTo>
                  <a:cubicBezTo>
                    <a:pt x="50" y="44"/>
                    <a:pt x="50" y="44"/>
                    <a:pt x="50" y="44"/>
                  </a:cubicBezTo>
                  <a:cubicBezTo>
                    <a:pt x="54" y="40"/>
                    <a:pt x="54" y="40"/>
                    <a:pt x="54" y="40"/>
                  </a:cubicBezTo>
                  <a:cubicBezTo>
                    <a:pt x="53" y="39"/>
                    <a:pt x="49" y="36"/>
                    <a:pt x="49" y="35"/>
                  </a:cubicBezTo>
                  <a:cubicBezTo>
                    <a:pt x="49" y="34"/>
                    <a:pt x="53" y="31"/>
                    <a:pt x="54" y="31"/>
                  </a:cubicBezTo>
                  <a:cubicBezTo>
                    <a:pt x="54" y="31"/>
                    <a:pt x="54" y="31"/>
                    <a:pt x="55" y="31"/>
                  </a:cubicBezTo>
                  <a:cubicBezTo>
                    <a:pt x="56" y="32"/>
                    <a:pt x="67" y="43"/>
                    <a:pt x="67" y="44"/>
                  </a:cubicBezTo>
                  <a:cubicBezTo>
                    <a:pt x="67" y="45"/>
                    <a:pt x="64" y="49"/>
                    <a:pt x="63" y="49"/>
                  </a:cubicBezTo>
                  <a:close/>
                  <a:moveTo>
                    <a:pt x="25" y="8"/>
                  </a:moveTo>
                  <a:cubicBezTo>
                    <a:pt x="21" y="8"/>
                    <a:pt x="18" y="12"/>
                    <a:pt x="18" y="16"/>
                  </a:cubicBezTo>
                  <a:cubicBezTo>
                    <a:pt x="18" y="17"/>
                    <a:pt x="18" y="18"/>
                    <a:pt x="19" y="19"/>
                  </a:cubicBezTo>
                  <a:cubicBezTo>
                    <a:pt x="17" y="19"/>
                    <a:pt x="16" y="18"/>
                    <a:pt x="15" y="18"/>
                  </a:cubicBezTo>
                  <a:cubicBezTo>
                    <a:pt x="11" y="18"/>
                    <a:pt x="7" y="22"/>
                    <a:pt x="7" y="26"/>
                  </a:cubicBezTo>
                  <a:cubicBezTo>
                    <a:pt x="7" y="30"/>
                    <a:pt x="11" y="34"/>
                    <a:pt x="15" y="34"/>
                  </a:cubicBezTo>
                  <a:cubicBezTo>
                    <a:pt x="19" y="34"/>
                    <a:pt x="23" y="30"/>
                    <a:pt x="23" y="26"/>
                  </a:cubicBezTo>
                  <a:cubicBezTo>
                    <a:pt x="23" y="25"/>
                    <a:pt x="23" y="24"/>
                    <a:pt x="22" y="23"/>
                  </a:cubicBezTo>
                  <a:cubicBezTo>
                    <a:pt x="23" y="23"/>
                    <a:pt x="24" y="24"/>
                    <a:pt x="25" y="24"/>
                  </a:cubicBezTo>
                  <a:cubicBezTo>
                    <a:pt x="30" y="24"/>
                    <a:pt x="33" y="20"/>
                    <a:pt x="33" y="16"/>
                  </a:cubicBezTo>
                  <a:cubicBezTo>
                    <a:pt x="33" y="12"/>
                    <a:pt x="30" y="8"/>
                    <a:pt x="25" y="8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1044575" y="3468370"/>
            <a:ext cx="608330" cy="591185"/>
            <a:chOff x="840159" y="2852760"/>
            <a:chExt cx="493370" cy="479245"/>
          </a:xfrm>
        </p:grpSpPr>
        <p:sp>
          <p:nvSpPr>
            <p:cNvPr id="51" name="Rounded Rectangle 50"/>
            <p:cNvSpPr/>
            <p:nvPr/>
          </p:nvSpPr>
          <p:spPr>
            <a:xfrm>
              <a:off x="840159" y="2852760"/>
              <a:ext cx="493370" cy="479245"/>
            </a:xfrm>
            <a:prstGeom prst="roundRect">
              <a:avLst/>
            </a:prstGeom>
            <a:solidFill>
              <a:srgbClr val="3F8A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/>
                </a:solidFill>
                <a:latin typeface="FontAwesome" pitchFamily="2" charset="0"/>
              </a:endParaRPr>
            </a:p>
          </p:txBody>
        </p:sp>
        <p:sp>
          <p:nvSpPr>
            <p:cNvPr id="52" name="Freeform 144"/>
            <p:cNvSpPr>
              <a:spLocks noEditPoints="1"/>
            </p:cNvSpPr>
            <p:nvPr/>
          </p:nvSpPr>
          <p:spPr bwMode="auto">
            <a:xfrm>
              <a:off x="955869" y="2990792"/>
              <a:ext cx="261950" cy="203180"/>
            </a:xfrm>
            <a:custGeom>
              <a:avLst/>
              <a:gdLst/>
              <a:ahLst/>
              <a:cxnLst>
                <a:cxn ang="0">
                  <a:pos x="67" y="55"/>
                </a:cxn>
                <a:cxn ang="0">
                  <a:pos x="65" y="56"/>
                </a:cxn>
                <a:cxn ang="0">
                  <a:pos x="8" y="56"/>
                </a:cxn>
                <a:cxn ang="0">
                  <a:pos x="6" y="55"/>
                </a:cxn>
                <a:cxn ang="0">
                  <a:pos x="0" y="36"/>
                </a:cxn>
                <a:cxn ang="0">
                  <a:pos x="36" y="0"/>
                </a:cxn>
                <a:cxn ang="0">
                  <a:pos x="72" y="36"/>
                </a:cxn>
                <a:cxn ang="0">
                  <a:pos x="67" y="55"/>
                </a:cxn>
                <a:cxn ang="0">
                  <a:pos x="11" y="30"/>
                </a:cxn>
                <a:cxn ang="0">
                  <a:pos x="6" y="36"/>
                </a:cxn>
                <a:cxn ang="0">
                  <a:pos x="11" y="41"/>
                </a:cxn>
                <a:cxn ang="0">
                  <a:pos x="16" y="36"/>
                </a:cxn>
                <a:cxn ang="0">
                  <a:pos x="11" y="30"/>
                </a:cxn>
                <a:cxn ang="0">
                  <a:pos x="18" y="12"/>
                </a:cxn>
                <a:cxn ang="0">
                  <a:pos x="13" y="18"/>
                </a:cxn>
                <a:cxn ang="0">
                  <a:pos x="18" y="23"/>
                </a:cxn>
                <a:cxn ang="0">
                  <a:pos x="24" y="18"/>
                </a:cxn>
                <a:cxn ang="0">
                  <a:pos x="18" y="12"/>
                </a:cxn>
                <a:cxn ang="0">
                  <a:pos x="45" y="22"/>
                </a:cxn>
                <a:cxn ang="0">
                  <a:pos x="43" y="18"/>
                </a:cxn>
                <a:cxn ang="0">
                  <a:pos x="40" y="20"/>
                </a:cxn>
                <a:cxn ang="0">
                  <a:pos x="36" y="36"/>
                </a:cxn>
                <a:cxn ang="0">
                  <a:pos x="29" y="41"/>
                </a:cxn>
                <a:cxn ang="0">
                  <a:pos x="34" y="51"/>
                </a:cxn>
                <a:cxn ang="0">
                  <a:pos x="44" y="45"/>
                </a:cxn>
                <a:cxn ang="0">
                  <a:pos x="41" y="37"/>
                </a:cxn>
                <a:cxn ang="0">
                  <a:pos x="45" y="22"/>
                </a:cxn>
                <a:cxn ang="0">
                  <a:pos x="36" y="5"/>
                </a:cxn>
                <a:cxn ang="0">
                  <a:pos x="31" y="10"/>
                </a:cxn>
                <a:cxn ang="0">
                  <a:pos x="36" y="15"/>
                </a:cxn>
                <a:cxn ang="0">
                  <a:pos x="42" y="10"/>
                </a:cxn>
                <a:cxn ang="0">
                  <a:pos x="36" y="5"/>
                </a:cxn>
                <a:cxn ang="0">
                  <a:pos x="54" y="12"/>
                </a:cxn>
                <a:cxn ang="0">
                  <a:pos x="49" y="18"/>
                </a:cxn>
                <a:cxn ang="0">
                  <a:pos x="54" y="23"/>
                </a:cxn>
                <a:cxn ang="0">
                  <a:pos x="60" y="18"/>
                </a:cxn>
                <a:cxn ang="0">
                  <a:pos x="54" y="12"/>
                </a:cxn>
                <a:cxn ang="0">
                  <a:pos x="62" y="30"/>
                </a:cxn>
                <a:cxn ang="0">
                  <a:pos x="57" y="36"/>
                </a:cxn>
                <a:cxn ang="0">
                  <a:pos x="62" y="41"/>
                </a:cxn>
                <a:cxn ang="0">
                  <a:pos x="67" y="36"/>
                </a:cxn>
                <a:cxn ang="0">
                  <a:pos x="62" y="30"/>
                </a:cxn>
              </a:cxnLst>
              <a:rect l="0" t="0" r="r" b="b"/>
              <a:pathLst>
                <a:path w="72" h="56">
                  <a:moveTo>
                    <a:pt x="67" y="55"/>
                  </a:moveTo>
                  <a:cubicBezTo>
                    <a:pt x="66" y="56"/>
                    <a:pt x="66" y="56"/>
                    <a:pt x="65" y="56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7" y="56"/>
                    <a:pt x="7" y="56"/>
                    <a:pt x="6" y="55"/>
                  </a:cubicBezTo>
                  <a:cubicBezTo>
                    <a:pt x="2" y="49"/>
                    <a:pt x="0" y="42"/>
                    <a:pt x="0" y="36"/>
                  </a:cubicBezTo>
                  <a:cubicBezTo>
                    <a:pt x="0" y="16"/>
                    <a:pt x="17" y="0"/>
                    <a:pt x="36" y="0"/>
                  </a:cubicBezTo>
                  <a:cubicBezTo>
                    <a:pt x="56" y="0"/>
                    <a:pt x="72" y="16"/>
                    <a:pt x="72" y="36"/>
                  </a:cubicBezTo>
                  <a:cubicBezTo>
                    <a:pt x="72" y="42"/>
                    <a:pt x="70" y="49"/>
                    <a:pt x="67" y="55"/>
                  </a:cubicBezTo>
                  <a:close/>
                  <a:moveTo>
                    <a:pt x="11" y="30"/>
                  </a:moveTo>
                  <a:cubicBezTo>
                    <a:pt x="8" y="30"/>
                    <a:pt x="6" y="33"/>
                    <a:pt x="6" y="36"/>
                  </a:cubicBezTo>
                  <a:cubicBezTo>
                    <a:pt x="6" y="38"/>
                    <a:pt x="8" y="41"/>
                    <a:pt x="11" y="41"/>
                  </a:cubicBezTo>
                  <a:cubicBezTo>
                    <a:pt x="14" y="41"/>
                    <a:pt x="16" y="38"/>
                    <a:pt x="16" y="36"/>
                  </a:cubicBezTo>
                  <a:cubicBezTo>
                    <a:pt x="16" y="33"/>
                    <a:pt x="14" y="30"/>
                    <a:pt x="11" y="30"/>
                  </a:cubicBezTo>
                  <a:close/>
                  <a:moveTo>
                    <a:pt x="18" y="12"/>
                  </a:moveTo>
                  <a:cubicBezTo>
                    <a:pt x="16" y="12"/>
                    <a:pt x="13" y="15"/>
                    <a:pt x="13" y="18"/>
                  </a:cubicBezTo>
                  <a:cubicBezTo>
                    <a:pt x="13" y="20"/>
                    <a:pt x="16" y="23"/>
                    <a:pt x="18" y="23"/>
                  </a:cubicBezTo>
                  <a:cubicBezTo>
                    <a:pt x="21" y="23"/>
                    <a:pt x="24" y="20"/>
                    <a:pt x="24" y="18"/>
                  </a:cubicBezTo>
                  <a:cubicBezTo>
                    <a:pt x="24" y="15"/>
                    <a:pt x="21" y="12"/>
                    <a:pt x="18" y="12"/>
                  </a:cubicBezTo>
                  <a:close/>
                  <a:moveTo>
                    <a:pt x="45" y="22"/>
                  </a:moveTo>
                  <a:cubicBezTo>
                    <a:pt x="45" y="20"/>
                    <a:pt x="44" y="19"/>
                    <a:pt x="43" y="18"/>
                  </a:cubicBezTo>
                  <a:cubicBezTo>
                    <a:pt x="42" y="18"/>
                    <a:pt x="40" y="19"/>
                    <a:pt x="40" y="20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33" y="36"/>
                    <a:pt x="30" y="38"/>
                    <a:pt x="29" y="41"/>
                  </a:cubicBezTo>
                  <a:cubicBezTo>
                    <a:pt x="28" y="45"/>
                    <a:pt x="30" y="50"/>
                    <a:pt x="34" y="51"/>
                  </a:cubicBezTo>
                  <a:cubicBezTo>
                    <a:pt x="39" y="52"/>
                    <a:pt x="43" y="49"/>
                    <a:pt x="44" y="45"/>
                  </a:cubicBezTo>
                  <a:cubicBezTo>
                    <a:pt x="45" y="42"/>
                    <a:pt x="43" y="39"/>
                    <a:pt x="41" y="37"/>
                  </a:cubicBezTo>
                  <a:lnTo>
                    <a:pt x="45" y="22"/>
                  </a:lnTo>
                  <a:close/>
                  <a:moveTo>
                    <a:pt x="36" y="5"/>
                  </a:moveTo>
                  <a:cubicBezTo>
                    <a:pt x="34" y="5"/>
                    <a:pt x="31" y="7"/>
                    <a:pt x="31" y="10"/>
                  </a:cubicBezTo>
                  <a:cubicBezTo>
                    <a:pt x="31" y="13"/>
                    <a:pt x="34" y="15"/>
                    <a:pt x="36" y="15"/>
                  </a:cubicBezTo>
                  <a:cubicBezTo>
                    <a:pt x="39" y="15"/>
                    <a:pt x="42" y="13"/>
                    <a:pt x="42" y="10"/>
                  </a:cubicBezTo>
                  <a:cubicBezTo>
                    <a:pt x="42" y="7"/>
                    <a:pt x="39" y="5"/>
                    <a:pt x="36" y="5"/>
                  </a:cubicBezTo>
                  <a:close/>
                  <a:moveTo>
                    <a:pt x="54" y="12"/>
                  </a:moveTo>
                  <a:cubicBezTo>
                    <a:pt x="52" y="12"/>
                    <a:pt x="49" y="15"/>
                    <a:pt x="49" y="18"/>
                  </a:cubicBezTo>
                  <a:cubicBezTo>
                    <a:pt x="49" y="20"/>
                    <a:pt x="52" y="23"/>
                    <a:pt x="54" y="23"/>
                  </a:cubicBezTo>
                  <a:cubicBezTo>
                    <a:pt x="57" y="23"/>
                    <a:pt x="60" y="20"/>
                    <a:pt x="60" y="18"/>
                  </a:cubicBezTo>
                  <a:cubicBezTo>
                    <a:pt x="60" y="15"/>
                    <a:pt x="57" y="12"/>
                    <a:pt x="54" y="12"/>
                  </a:cubicBezTo>
                  <a:close/>
                  <a:moveTo>
                    <a:pt x="62" y="30"/>
                  </a:moveTo>
                  <a:cubicBezTo>
                    <a:pt x="59" y="30"/>
                    <a:pt x="57" y="33"/>
                    <a:pt x="57" y="36"/>
                  </a:cubicBezTo>
                  <a:cubicBezTo>
                    <a:pt x="57" y="38"/>
                    <a:pt x="59" y="41"/>
                    <a:pt x="62" y="41"/>
                  </a:cubicBezTo>
                  <a:cubicBezTo>
                    <a:pt x="65" y="41"/>
                    <a:pt x="67" y="38"/>
                    <a:pt x="67" y="36"/>
                  </a:cubicBezTo>
                  <a:cubicBezTo>
                    <a:pt x="67" y="33"/>
                    <a:pt x="65" y="30"/>
                    <a:pt x="62" y="3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53" name="Group 52"/>
          <p:cNvGrpSpPr/>
          <p:nvPr/>
        </p:nvGrpSpPr>
        <p:grpSpPr>
          <a:xfrm>
            <a:off x="1044575" y="4642485"/>
            <a:ext cx="608330" cy="591185"/>
            <a:chOff x="840159" y="3520106"/>
            <a:chExt cx="493370" cy="479245"/>
          </a:xfrm>
        </p:grpSpPr>
        <p:sp>
          <p:nvSpPr>
            <p:cNvPr id="54" name="Rounded Rectangle 53"/>
            <p:cNvSpPr/>
            <p:nvPr/>
          </p:nvSpPr>
          <p:spPr>
            <a:xfrm>
              <a:off x="840159" y="3520106"/>
              <a:ext cx="493370" cy="479245"/>
            </a:xfrm>
            <a:prstGeom prst="roundRect">
              <a:avLst/>
            </a:prstGeom>
            <a:solidFill>
              <a:srgbClr val="9CCF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91440" rtlCol="0" anchor="ctr"/>
            <a:lstStyle/>
            <a:p>
              <a:pPr algn="ctr"/>
              <a:endParaRPr lang="en-US" dirty="0">
                <a:solidFill>
                  <a:schemeClr val="bg1"/>
                </a:solidFill>
                <a:latin typeface="FontAwesome" pitchFamily="2" charset="0"/>
              </a:endParaRPr>
            </a:p>
          </p:txBody>
        </p:sp>
        <p:sp>
          <p:nvSpPr>
            <p:cNvPr id="55" name="Freeform 152"/>
            <p:cNvSpPr>
              <a:spLocks noEditPoints="1"/>
            </p:cNvSpPr>
            <p:nvPr/>
          </p:nvSpPr>
          <p:spPr bwMode="auto">
            <a:xfrm>
              <a:off x="955869" y="3638690"/>
              <a:ext cx="261950" cy="242077"/>
            </a:xfrm>
            <a:custGeom>
              <a:avLst/>
              <a:gdLst/>
              <a:ahLst/>
              <a:cxnLst>
                <a:cxn ang="0">
                  <a:pos x="67" y="20"/>
                </a:cxn>
                <a:cxn ang="0">
                  <a:pos x="46" y="36"/>
                </a:cxn>
                <a:cxn ang="0">
                  <a:pos x="42" y="40"/>
                </a:cxn>
                <a:cxn ang="0">
                  <a:pos x="39" y="47"/>
                </a:cxn>
                <a:cxn ang="0">
                  <a:pos x="44" y="52"/>
                </a:cxn>
                <a:cxn ang="0">
                  <a:pos x="52" y="58"/>
                </a:cxn>
                <a:cxn ang="0">
                  <a:pos x="52" y="61"/>
                </a:cxn>
                <a:cxn ang="0">
                  <a:pos x="51" y="62"/>
                </a:cxn>
                <a:cxn ang="0">
                  <a:pos x="17" y="62"/>
                </a:cxn>
                <a:cxn ang="0">
                  <a:pos x="16" y="61"/>
                </a:cxn>
                <a:cxn ang="0">
                  <a:pos x="16" y="58"/>
                </a:cxn>
                <a:cxn ang="0">
                  <a:pos x="24" y="52"/>
                </a:cxn>
                <a:cxn ang="0">
                  <a:pos x="29" y="47"/>
                </a:cxn>
                <a:cxn ang="0">
                  <a:pos x="26" y="40"/>
                </a:cxn>
                <a:cxn ang="0">
                  <a:pos x="22" y="36"/>
                </a:cxn>
                <a:cxn ang="0">
                  <a:pos x="0" y="20"/>
                </a:cxn>
                <a:cxn ang="0">
                  <a:pos x="0" y="15"/>
                </a:cxn>
                <a:cxn ang="0">
                  <a:pos x="4" y="11"/>
                </a:cxn>
                <a:cxn ang="0">
                  <a:pos x="16" y="11"/>
                </a:cxn>
                <a:cxn ang="0">
                  <a:pos x="16" y="7"/>
                </a:cxn>
                <a:cxn ang="0">
                  <a:pos x="22" y="0"/>
                </a:cxn>
                <a:cxn ang="0">
                  <a:pos x="45" y="0"/>
                </a:cxn>
                <a:cxn ang="0">
                  <a:pos x="52" y="7"/>
                </a:cxn>
                <a:cxn ang="0">
                  <a:pos x="52" y="11"/>
                </a:cxn>
                <a:cxn ang="0">
                  <a:pos x="63" y="11"/>
                </a:cxn>
                <a:cxn ang="0">
                  <a:pos x="67" y="15"/>
                </a:cxn>
                <a:cxn ang="0">
                  <a:pos x="67" y="20"/>
                </a:cxn>
                <a:cxn ang="0">
                  <a:pos x="16" y="16"/>
                </a:cxn>
                <a:cxn ang="0">
                  <a:pos x="6" y="16"/>
                </a:cxn>
                <a:cxn ang="0">
                  <a:pos x="6" y="20"/>
                </a:cxn>
                <a:cxn ang="0">
                  <a:pos x="19" y="31"/>
                </a:cxn>
                <a:cxn ang="0">
                  <a:pos x="16" y="16"/>
                </a:cxn>
                <a:cxn ang="0">
                  <a:pos x="62" y="16"/>
                </a:cxn>
                <a:cxn ang="0">
                  <a:pos x="52" y="16"/>
                </a:cxn>
                <a:cxn ang="0">
                  <a:pos x="49" y="31"/>
                </a:cxn>
                <a:cxn ang="0">
                  <a:pos x="62" y="20"/>
                </a:cxn>
                <a:cxn ang="0">
                  <a:pos x="62" y="16"/>
                </a:cxn>
              </a:cxnLst>
              <a:rect l="0" t="0" r="r" b="b"/>
              <a:pathLst>
                <a:path w="67" h="62">
                  <a:moveTo>
                    <a:pt x="67" y="20"/>
                  </a:moveTo>
                  <a:cubicBezTo>
                    <a:pt x="67" y="27"/>
                    <a:pt x="58" y="36"/>
                    <a:pt x="46" y="36"/>
                  </a:cubicBezTo>
                  <a:cubicBezTo>
                    <a:pt x="44" y="38"/>
                    <a:pt x="42" y="40"/>
                    <a:pt x="42" y="40"/>
                  </a:cubicBezTo>
                  <a:cubicBezTo>
                    <a:pt x="40" y="42"/>
                    <a:pt x="39" y="44"/>
                    <a:pt x="39" y="47"/>
                  </a:cubicBezTo>
                  <a:cubicBezTo>
                    <a:pt x="39" y="49"/>
                    <a:pt x="40" y="52"/>
                    <a:pt x="44" y="52"/>
                  </a:cubicBezTo>
                  <a:cubicBezTo>
                    <a:pt x="48" y="52"/>
                    <a:pt x="52" y="54"/>
                    <a:pt x="52" y="58"/>
                  </a:cubicBezTo>
                  <a:cubicBezTo>
                    <a:pt x="52" y="61"/>
                    <a:pt x="52" y="61"/>
                    <a:pt x="52" y="61"/>
                  </a:cubicBezTo>
                  <a:cubicBezTo>
                    <a:pt x="52" y="62"/>
                    <a:pt x="51" y="62"/>
                    <a:pt x="51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6" y="62"/>
                    <a:pt x="16" y="62"/>
                    <a:pt x="16" y="61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16" y="54"/>
                    <a:pt x="20" y="52"/>
                    <a:pt x="24" y="52"/>
                  </a:cubicBezTo>
                  <a:cubicBezTo>
                    <a:pt x="27" y="52"/>
                    <a:pt x="29" y="49"/>
                    <a:pt x="29" y="47"/>
                  </a:cubicBezTo>
                  <a:cubicBezTo>
                    <a:pt x="29" y="44"/>
                    <a:pt x="28" y="42"/>
                    <a:pt x="26" y="40"/>
                  </a:cubicBezTo>
                  <a:cubicBezTo>
                    <a:pt x="25" y="40"/>
                    <a:pt x="24" y="38"/>
                    <a:pt x="22" y="36"/>
                  </a:cubicBezTo>
                  <a:cubicBezTo>
                    <a:pt x="10" y="36"/>
                    <a:pt x="0" y="27"/>
                    <a:pt x="0" y="2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2"/>
                    <a:pt x="2" y="11"/>
                    <a:pt x="4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3"/>
                    <a:pt x="19" y="0"/>
                    <a:pt x="22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9" y="0"/>
                    <a:pt x="52" y="3"/>
                    <a:pt x="52" y="7"/>
                  </a:cubicBezTo>
                  <a:cubicBezTo>
                    <a:pt x="52" y="11"/>
                    <a:pt x="52" y="11"/>
                    <a:pt x="52" y="11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7" y="12"/>
                    <a:pt x="67" y="15"/>
                  </a:cubicBezTo>
                  <a:lnTo>
                    <a:pt x="67" y="20"/>
                  </a:lnTo>
                  <a:close/>
                  <a:moveTo>
                    <a:pt x="16" y="16"/>
                  </a:moveTo>
                  <a:cubicBezTo>
                    <a:pt x="6" y="16"/>
                    <a:pt x="6" y="16"/>
                    <a:pt x="6" y="16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4"/>
                    <a:pt x="11" y="29"/>
                    <a:pt x="19" y="31"/>
                  </a:cubicBezTo>
                  <a:cubicBezTo>
                    <a:pt x="17" y="27"/>
                    <a:pt x="16" y="22"/>
                    <a:pt x="16" y="16"/>
                  </a:cubicBezTo>
                  <a:close/>
                  <a:moveTo>
                    <a:pt x="62" y="16"/>
                  </a:moveTo>
                  <a:cubicBezTo>
                    <a:pt x="52" y="16"/>
                    <a:pt x="52" y="16"/>
                    <a:pt x="52" y="16"/>
                  </a:cubicBezTo>
                  <a:cubicBezTo>
                    <a:pt x="52" y="22"/>
                    <a:pt x="51" y="27"/>
                    <a:pt x="49" y="31"/>
                  </a:cubicBezTo>
                  <a:cubicBezTo>
                    <a:pt x="57" y="29"/>
                    <a:pt x="62" y="24"/>
                    <a:pt x="62" y="20"/>
                  </a:cubicBezTo>
                  <a:lnTo>
                    <a:pt x="62" y="1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6317615" y="4651375"/>
            <a:ext cx="613410" cy="562610"/>
            <a:chOff x="4674" y="7979"/>
            <a:chExt cx="966" cy="886"/>
          </a:xfrm>
        </p:grpSpPr>
        <p:sp>
          <p:nvSpPr>
            <p:cNvPr id="19" name="Rounded Rectangle 53"/>
            <p:cNvSpPr/>
            <p:nvPr/>
          </p:nvSpPr>
          <p:spPr>
            <a:xfrm>
              <a:off x="4674" y="7979"/>
              <a:ext cx="967" cy="886"/>
            </a:xfrm>
            <a:prstGeom prst="roundRect">
              <a:avLst/>
            </a:prstGeom>
            <a:solidFill>
              <a:srgbClr val="225E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91440" rtlCol="0" anchor="ctr"/>
            <a:lstStyle/>
            <a:p>
              <a:pPr algn="ctr"/>
              <a:endParaRPr lang="en-US" dirty="0">
                <a:solidFill>
                  <a:schemeClr val="bg1"/>
                </a:solidFill>
                <a:latin typeface="FontAwesome" pitchFamily="2" charset="0"/>
              </a:endParaRPr>
            </a:p>
          </p:txBody>
        </p:sp>
        <p:sp>
          <p:nvSpPr>
            <p:cNvPr id="31810" name="稻壳儿小白白(http://dwz.cn/Wu2UP)"/>
            <p:cNvSpPr>
              <a:spLocks noEditPoints="1"/>
            </p:cNvSpPr>
            <p:nvPr/>
          </p:nvSpPr>
          <p:spPr>
            <a:xfrm>
              <a:off x="4911" y="8179"/>
              <a:ext cx="490" cy="480"/>
            </a:xfrm>
            <a:custGeom>
              <a:avLst/>
              <a:gdLst/>
              <a:ahLst/>
              <a:cxnLst>
                <a:cxn ang="0">
                  <a:pos x="309935" y="165867"/>
                </a:cxn>
                <a:cxn ang="0">
                  <a:pos x="289273" y="193511"/>
                </a:cxn>
                <a:cxn ang="0">
                  <a:pos x="254835" y="200422"/>
                </a:cxn>
                <a:cxn ang="0">
                  <a:pos x="268610" y="234978"/>
                </a:cxn>
                <a:cxn ang="0">
                  <a:pos x="268610" y="241889"/>
                </a:cxn>
                <a:cxn ang="0">
                  <a:pos x="241061" y="269533"/>
                </a:cxn>
                <a:cxn ang="0">
                  <a:pos x="220398" y="248800"/>
                </a:cxn>
                <a:cxn ang="0">
                  <a:pos x="206623" y="221156"/>
                </a:cxn>
                <a:cxn ang="0">
                  <a:pos x="151524" y="241889"/>
                </a:cxn>
                <a:cxn ang="0">
                  <a:pos x="158411" y="269533"/>
                </a:cxn>
                <a:cxn ang="0">
                  <a:pos x="165299" y="276445"/>
                </a:cxn>
                <a:cxn ang="0">
                  <a:pos x="137749" y="304089"/>
                </a:cxn>
                <a:cxn ang="0">
                  <a:pos x="110199" y="290267"/>
                </a:cxn>
                <a:cxn ang="0">
                  <a:pos x="103312" y="255711"/>
                </a:cxn>
                <a:cxn ang="0">
                  <a:pos x="68874" y="269533"/>
                </a:cxn>
                <a:cxn ang="0">
                  <a:pos x="61987" y="269533"/>
                </a:cxn>
                <a:cxn ang="0">
                  <a:pos x="34437" y="241889"/>
                </a:cxn>
                <a:cxn ang="0">
                  <a:pos x="55100" y="214245"/>
                </a:cxn>
                <a:cxn ang="0">
                  <a:pos x="82649" y="207333"/>
                </a:cxn>
                <a:cxn ang="0">
                  <a:pos x="61987" y="152045"/>
                </a:cxn>
                <a:cxn ang="0">
                  <a:pos x="34437" y="158956"/>
                </a:cxn>
                <a:cxn ang="0">
                  <a:pos x="27550" y="158956"/>
                </a:cxn>
                <a:cxn ang="0">
                  <a:pos x="0" y="131311"/>
                </a:cxn>
                <a:cxn ang="0">
                  <a:pos x="20662" y="110578"/>
                </a:cxn>
                <a:cxn ang="0">
                  <a:pos x="48212" y="96756"/>
                </a:cxn>
                <a:cxn ang="0">
                  <a:pos x="34437" y="69111"/>
                </a:cxn>
                <a:cxn ang="0">
                  <a:pos x="34437" y="62200"/>
                </a:cxn>
                <a:cxn ang="0">
                  <a:pos x="61987" y="34556"/>
                </a:cxn>
                <a:cxn ang="0">
                  <a:pos x="89537" y="55289"/>
                </a:cxn>
                <a:cxn ang="0">
                  <a:pos x="96424" y="82933"/>
                </a:cxn>
                <a:cxn ang="0">
                  <a:pos x="158411" y="62200"/>
                </a:cxn>
                <a:cxn ang="0">
                  <a:pos x="144636" y="34556"/>
                </a:cxn>
                <a:cxn ang="0">
                  <a:pos x="144636" y="27644"/>
                </a:cxn>
                <a:cxn ang="0">
                  <a:pos x="172186" y="0"/>
                </a:cxn>
                <a:cxn ang="0">
                  <a:pos x="192848" y="13822"/>
                </a:cxn>
                <a:cxn ang="0">
                  <a:pos x="206623" y="48378"/>
                </a:cxn>
                <a:cxn ang="0">
                  <a:pos x="234173" y="34556"/>
                </a:cxn>
                <a:cxn ang="0">
                  <a:pos x="241061" y="34556"/>
                </a:cxn>
                <a:cxn ang="0">
                  <a:pos x="268610" y="62200"/>
                </a:cxn>
                <a:cxn ang="0">
                  <a:pos x="247948" y="82933"/>
                </a:cxn>
                <a:cxn ang="0">
                  <a:pos x="220398" y="96756"/>
                </a:cxn>
                <a:cxn ang="0">
                  <a:pos x="241061" y="152045"/>
                </a:cxn>
                <a:cxn ang="0">
                  <a:pos x="268610" y="145133"/>
                </a:cxn>
                <a:cxn ang="0">
                  <a:pos x="282385" y="138222"/>
                </a:cxn>
                <a:cxn ang="0">
                  <a:pos x="309935" y="165867"/>
                </a:cxn>
                <a:cxn ang="0">
                  <a:pos x="192848" y="172778"/>
                </a:cxn>
                <a:cxn ang="0">
                  <a:pos x="172186" y="110578"/>
                </a:cxn>
                <a:cxn ang="0">
                  <a:pos x="117087" y="131311"/>
                </a:cxn>
                <a:cxn ang="0">
                  <a:pos x="130861" y="186600"/>
                </a:cxn>
                <a:cxn ang="0">
                  <a:pos x="192848" y="172778"/>
                </a:cxn>
              </a:cxnLst>
              <a:rect l="0" t="0" r="0" b="0"/>
              <a:pathLst>
                <a:path w="45" h="44">
                  <a:moveTo>
                    <a:pt x="45" y="24"/>
                  </a:moveTo>
                  <a:cubicBezTo>
                    <a:pt x="45" y="26"/>
                    <a:pt x="44" y="27"/>
                    <a:pt x="42" y="28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39" y="34"/>
                    <a:pt x="39" y="34"/>
                    <a:pt x="39" y="34"/>
                  </a:cubicBezTo>
                  <a:cubicBezTo>
                    <a:pt x="39" y="34"/>
                    <a:pt x="39" y="35"/>
                    <a:pt x="39" y="35"/>
                  </a:cubicBezTo>
                  <a:cubicBezTo>
                    <a:pt x="39" y="37"/>
                    <a:pt x="37" y="39"/>
                    <a:pt x="35" y="39"/>
                  </a:cubicBezTo>
                  <a:cubicBezTo>
                    <a:pt x="34" y="39"/>
                    <a:pt x="32" y="38"/>
                    <a:pt x="32" y="36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3" y="39"/>
                    <a:pt x="23" y="39"/>
                    <a:pt x="23" y="39"/>
                  </a:cubicBezTo>
                  <a:cubicBezTo>
                    <a:pt x="23" y="39"/>
                    <a:pt x="24" y="40"/>
                    <a:pt x="24" y="40"/>
                  </a:cubicBezTo>
                  <a:cubicBezTo>
                    <a:pt x="24" y="42"/>
                    <a:pt x="22" y="44"/>
                    <a:pt x="20" y="44"/>
                  </a:cubicBezTo>
                  <a:cubicBezTo>
                    <a:pt x="18" y="44"/>
                    <a:pt x="17" y="43"/>
                    <a:pt x="16" y="42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39"/>
                    <a:pt x="10" y="39"/>
                    <a:pt x="9" y="39"/>
                  </a:cubicBezTo>
                  <a:cubicBezTo>
                    <a:pt x="7" y="39"/>
                    <a:pt x="5" y="37"/>
                    <a:pt x="5" y="35"/>
                  </a:cubicBezTo>
                  <a:cubicBezTo>
                    <a:pt x="5" y="33"/>
                    <a:pt x="6" y="32"/>
                    <a:pt x="8" y="31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4" y="23"/>
                    <a:pt x="4" y="23"/>
                  </a:cubicBezTo>
                  <a:cubicBezTo>
                    <a:pt x="2" y="23"/>
                    <a:pt x="0" y="22"/>
                    <a:pt x="0" y="19"/>
                  </a:cubicBezTo>
                  <a:cubicBezTo>
                    <a:pt x="0" y="18"/>
                    <a:pt x="1" y="16"/>
                    <a:pt x="3" y="16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9"/>
                    <a:pt x="5" y="9"/>
                  </a:cubicBezTo>
                  <a:cubicBezTo>
                    <a:pt x="5" y="7"/>
                    <a:pt x="7" y="5"/>
                    <a:pt x="9" y="5"/>
                  </a:cubicBezTo>
                  <a:cubicBezTo>
                    <a:pt x="11" y="5"/>
                    <a:pt x="12" y="6"/>
                    <a:pt x="13" y="8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1" y="1"/>
                    <a:pt x="23" y="0"/>
                    <a:pt x="25" y="0"/>
                  </a:cubicBezTo>
                  <a:cubicBezTo>
                    <a:pt x="26" y="0"/>
                    <a:pt x="28" y="1"/>
                    <a:pt x="28" y="2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7" y="5"/>
                    <a:pt x="39" y="7"/>
                    <a:pt x="39" y="9"/>
                  </a:cubicBezTo>
                  <a:cubicBezTo>
                    <a:pt x="39" y="10"/>
                    <a:pt x="38" y="12"/>
                    <a:pt x="36" y="12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40" y="21"/>
                    <a:pt x="40" y="20"/>
                    <a:pt x="41" y="20"/>
                  </a:cubicBezTo>
                  <a:cubicBezTo>
                    <a:pt x="43" y="20"/>
                    <a:pt x="45" y="22"/>
                    <a:pt x="45" y="24"/>
                  </a:cubicBezTo>
                  <a:close/>
                  <a:moveTo>
                    <a:pt x="28" y="25"/>
                  </a:moveTo>
                  <a:cubicBezTo>
                    <a:pt x="25" y="16"/>
                    <a:pt x="25" y="16"/>
                    <a:pt x="25" y="16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9" y="27"/>
                    <a:pt x="19" y="27"/>
                    <a:pt x="19" y="27"/>
                  </a:cubicBezTo>
                  <a:lnTo>
                    <a:pt x="28" y="25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6317615" y="3549015"/>
            <a:ext cx="613410" cy="562610"/>
            <a:chOff x="4674" y="6183"/>
            <a:chExt cx="966" cy="886"/>
          </a:xfrm>
        </p:grpSpPr>
        <p:sp>
          <p:nvSpPr>
            <p:cNvPr id="16" name="Rounded Rectangle 50"/>
            <p:cNvSpPr/>
            <p:nvPr/>
          </p:nvSpPr>
          <p:spPr>
            <a:xfrm>
              <a:off x="4674" y="6183"/>
              <a:ext cx="967" cy="886"/>
            </a:xfrm>
            <a:prstGeom prst="roundRect">
              <a:avLst/>
            </a:prstGeom>
            <a:solidFill>
              <a:srgbClr val="9CCF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/>
                </a:solidFill>
                <a:latin typeface="FontAwesome" pitchFamily="2" charset="0"/>
              </a:endParaRPr>
            </a:p>
          </p:txBody>
        </p:sp>
        <p:sp>
          <p:nvSpPr>
            <p:cNvPr id="31840" name="稻壳儿小白白(http://dwz.cn/Wu2UP)"/>
            <p:cNvSpPr>
              <a:spLocks noEditPoints="1"/>
            </p:cNvSpPr>
            <p:nvPr/>
          </p:nvSpPr>
          <p:spPr>
            <a:xfrm>
              <a:off x="4911" y="6419"/>
              <a:ext cx="470" cy="447"/>
            </a:xfrm>
            <a:custGeom>
              <a:avLst/>
              <a:gdLst/>
              <a:ahLst/>
              <a:cxnLst>
                <a:cxn ang="0">
                  <a:pos x="76294" y="249031"/>
                </a:cxn>
                <a:cxn ang="0">
                  <a:pos x="62422" y="262866"/>
                </a:cxn>
                <a:cxn ang="0">
                  <a:pos x="6936" y="262866"/>
                </a:cxn>
                <a:cxn ang="0">
                  <a:pos x="0" y="249031"/>
                </a:cxn>
                <a:cxn ang="0">
                  <a:pos x="0" y="131433"/>
                </a:cxn>
                <a:cxn ang="0">
                  <a:pos x="6936" y="117598"/>
                </a:cxn>
                <a:cxn ang="0">
                  <a:pos x="62422" y="117598"/>
                </a:cxn>
                <a:cxn ang="0">
                  <a:pos x="76294" y="131433"/>
                </a:cxn>
                <a:cxn ang="0">
                  <a:pos x="76294" y="249031"/>
                </a:cxn>
                <a:cxn ang="0">
                  <a:pos x="34679" y="214444"/>
                </a:cxn>
                <a:cxn ang="0">
                  <a:pos x="20807" y="228279"/>
                </a:cxn>
                <a:cxn ang="0">
                  <a:pos x="34679" y="235196"/>
                </a:cxn>
                <a:cxn ang="0">
                  <a:pos x="48551" y="228279"/>
                </a:cxn>
                <a:cxn ang="0">
                  <a:pos x="34679" y="214444"/>
                </a:cxn>
                <a:cxn ang="0">
                  <a:pos x="284367" y="159103"/>
                </a:cxn>
                <a:cxn ang="0">
                  <a:pos x="284367" y="172938"/>
                </a:cxn>
                <a:cxn ang="0">
                  <a:pos x="277432" y="200609"/>
                </a:cxn>
                <a:cxn ang="0">
                  <a:pos x="277432" y="221361"/>
                </a:cxn>
                <a:cxn ang="0">
                  <a:pos x="270496" y="235196"/>
                </a:cxn>
                <a:cxn ang="0">
                  <a:pos x="263560" y="269784"/>
                </a:cxn>
                <a:cxn ang="0">
                  <a:pos x="221945" y="283619"/>
                </a:cxn>
                <a:cxn ang="0">
                  <a:pos x="215010" y="283619"/>
                </a:cxn>
                <a:cxn ang="0">
                  <a:pos x="201138" y="283619"/>
                </a:cxn>
                <a:cxn ang="0">
                  <a:pos x="201138" y="283619"/>
                </a:cxn>
                <a:cxn ang="0">
                  <a:pos x="124844" y="269784"/>
                </a:cxn>
                <a:cxn ang="0">
                  <a:pos x="97101" y="262866"/>
                </a:cxn>
                <a:cxn ang="0">
                  <a:pos x="90165" y="249031"/>
                </a:cxn>
                <a:cxn ang="0">
                  <a:pos x="90165" y="131433"/>
                </a:cxn>
                <a:cxn ang="0">
                  <a:pos x="97101" y="117598"/>
                </a:cxn>
                <a:cxn ang="0">
                  <a:pos x="131780" y="83010"/>
                </a:cxn>
                <a:cxn ang="0">
                  <a:pos x="152587" y="62258"/>
                </a:cxn>
                <a:cxn ang="0">
                  <a:pos x="159523" y="34588"/>
                </a:cxn>
                <a:cxn ang="0">
                  <a:pos x="173395" y="6918"/>
                </a:cxn>
                <a:cxn ang="0">
                  <a:pos x="180331" y="0"/>
                </a:cxn>
                <a:cxn ang="0">
                  <a:pos x="221945" y="48423"/>
                </a:cxn>
                <a:cxn ang="0">
                  <a:pos x="215010" y="83010"/>
                </a:cxn>
                <a:cxn ang="0">
                  <a:pos x="208074" y="96846"/>
                </a:cxn>
                <a:cxn ang="0">
                  <a:pos x="256624" y="96846"/>
                </a:cxn>
                <a:cxn ang="0">
                  <a:pos x="298239" y="131433"/>
                </a:cxn>
                <a:cxn ang="0">
                  <a:pos x="284367" y="159103"/>
                </a:cxn>
              </a:cxnLst>
              <a:rect l="0" t="0" r="0" b="0"/>
              <a:pathLst>
                <a:path w="43" h="41">
                  <a:moveTo>
                    <a:pt x="11" y="36"/>
                  </a:moveTo>
                  <a:cubicBezTo>
                    <a:pt x="11" y="37"/>
                    <a:pt x="10" y="38"/>
                    <a:pt x="9" y="38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0" y="38"/>
                    <a:pt x="0" y="37"/>
                    <a:pt x="0" y="36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8"/>
                    <a:pt x="0" y="17"/>
                    <a:pt x="1" y="17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10" y="17"/>
                    <a:pt x="11" y="18"/>
                    <a:pt x="11" y="19"/>
                  </a:cubicBezTo>
                  <a:lnTo>
                    <a:pt x="11" y="36"/>
                  </a:lnTo>
                  <a:close/>
                  <a:moveTo>
                    <a:pt x="5" y="31"/>
                  </a:moveTo>
                  <a:cubicBezTo>
                    <a:pt x="4" y="31"/>
                    <a:pt x="3" y="32"/>
                    <a:pt x="3" y="33"/>
                  </a:cubicBezTo>
                  <a:cubicBezTo>
                    <a:pt x="3" y="34"/>
                    <a:pt x="4" y="34"/>
                    <a:pt x="5" y="34"/>
                  </a:cubicBezTo>
                  <a:cubicBezTo>
                    <a:pt x="6" y="34"/>
                    <a:pt x="7" y="34"/>
                    <a:pt x="7" y="33"/>
                  </a:cubicBezTo>
                  <a:cubicBezTo>
                    <a:pt x="7" y="32"/>
                    <a:pt x="6" y="31"/>
                    <a:pt x="5" y="31"/>
                  </a:cubicBezTo>
                  <a:close/>
                  <a:moveTo>
                    <a:pt x="41" y="23"/>
                  </a:moveTo>
                  <a:cubicBezTo>
                    <a:pt x="41" y="24"/>
                    <a:pt x="41" y="25"/>
                    <a:pt x="41" y="25"/>
                  </a:cubicBezTo>
                  <a:cubicBezTo>
                    <a:pt x="42" y="26"/>
                    <a:pt x="41" y="28"/>
                    <a:pt x="40" y="29"/>
                  </a:cubicBezTo>
                  <a:cubicBezTo>
                    <a:pt x="41" y="30"/>
                    <a:pt x="41" y="31"/>
                    <a:pt x="40" y="32"/>
                  </a:cubicBezTo>
                  <a:cubicBezTo>
                    <a:pt x="40" y="33"/>
                    <a:pt x="40" y="34"/>
                    <a:pt x="39" y="34"/>
                  </a:cubicBezTo>
                  <a:cubicBezTo>
                    <a:pt x="39" y="36"/>
                    <a:pt x="39" y="38"/>
                    <a:pt x="38" y="39"/>
                  </a:cubicBezTo>
                  <a:cubicBezTo>
                    <a:pt x="36" y="41"/>
                    <a:pt x="35" y="41"/>
                    <a:pt x="32" y="41"/>
                  </a:cubicBezTo>
                  <a:cubicBezTo>
                    <a:pt x="32" y="41"/>
                    <a:pt x="32" y="41"/>
                    <a:pt x="31" y="41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5" y="41"/>
                    <a:pt x="21" y="40"/>
                    <a:pt x="18" y="39"/>
                  </a:cubicBezTo>
                  <a:cubicBezTo>
                    <a:pt x="17" y="38"/>
                    <a:pt x="15" y="38"/>
                    <a:pt x="14" y="38"/>
                  </a:cubicBezTo>
                  <a:cubicBezTo>
                    <a:pt x="13" y="38"/>
                    <a:pt x="13" y="37"/>
                    <a:pt x="13" y="36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3" y="18"/>
                    <a:pt x="13" y="17"/>
                    <a:pt x="14" y="17"/>
                  </a:cubicBezTo>
                  <a:cubicBezTo>
                    <a:pt x="15" y="17"/>
                    <a:pt x="18" y="14"/>
                    <a:pt x="19" y="12"/>
                  </a:cubicBezTo>
                  <a:cubicBezTo>
                    <a:pt x="20" y="11"/>
                    <a:pt x="21" y="10"/>
                    <a:pt x="22" y="9"/>
                  </a:cubicBezTo>
                  <a:cubicBezTo>
                    <a:pt x="23" y="8"/>
                    <a:pt x="23" y="7"/>
                    <a:pt x="23" y="5"/>
                  </a:cubicBezTo>
                  <a:cubicBezTo>
                    <a:pt x="24" y="3"/>
                    <a:pt x="24" y="2"/>
                    <a:pt x="25" y="1"/>
                  </a:cubicBezTo>
                  <a:cubicBezTo>
                    <a:pt x="25" y="0"/>
                    <a:pt x="26" y="0"/>
                    <a:pt x="26" y="0"/>
                  </a:cubicBezTo>
                  <a:cubicBezTo>
                    <a:pt x="32" y="0"/>
                    <a:pt x="32" y="5"/>
                    <a:pt x="32" y="7"/>
                  </a:cubicBezTo>
                  <a:cubicBezTo>
                    <a:pt x="32" y="9"/>
                    <a:pt x="31" y="11"/>
                    <a:pt x="31" y="12"/>
                  </a:cubicBezTo>
                  <a:cubicBezTo>
                    <a:pt x="30" y="13"/>
                    <a:pt x="30" y="13"/>
                    <a:pt x="30" y="14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40" y="14"/>
                    <a:pt x="43" y="16"/>
                    <a:pt x="43" y="19"/>
                  </a:cubicBezTo>
                  <a:cubicBezTo>
                    <a:pt x="43" y="20"/>
                    <a:pt x="42" y="22"/>
                    <a:pt x="41" y="23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6317615" y="2503170"/>
            <a:ext cx="613410" cy="562610"/>
            <a:chOff x="4674" y="4704"/>
            <a:chExt cx="966" cy="886"/>
          </a:xfrm>
        </p:grpSpPr>
        <p:sp>
          <p:nvSpPr>
            <p:cNvPr id="13" name="Rounded Rectangle 47"/>
            <p:cNvSpPr/>
            <p:nvPr/>
          </p:nvSpPr>
          <p:spPr>
            <a:xfrm>
              <a:off x="4674" y="4704"/>
              <a:ext cx="967" cy="886"/>
            </a:xfrm>
            <a:prstGeom prst="roundRect">
              <a:avLst/>
            </a:prstGeom>
            <a:solidFill>
              <a:srgbClr val="3F8A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/>
                </a:solidFill>
                <a:latin typeface="FontAwesome" pitchFamily="2" charset="0"/>
              </a:endParaRPr>
            </a:p>
          </p:txBody>
        </p:sp>
        <p:sp>
          <p:nvSpPr>
            <p:cNvPr id="31802" name="稻壳儿小白白(http://dwz.cn/Wu2UP)"/>
            <p:cNvSpPr>
              <a:spLocks noEditPoints="1"/>
            </p:cNvSpPr>
            <p:nvPr/>
          </p:nvSpPr>
          <p:spPr>
            <a:xfrm>
              <a:off x="4901" y="4924"/>
              <a:ext cx="490" cy="492"/>
            </a:xfrm>
            <a:custGeom>
              <a:avLst/>
              <a:gdLst/>
              <a:ahLst/>
              <a:cxnLst>
                <a:cxn ang="0">
                  <a:pos x="289273" y="312861"/>
                </a:cxn>
                <a:cxn ang="0">
                  <a:pos x="268610" y="305909"/>
                </a:cxn>
                <a:cxn ang="0">
                  <a:pos x="206623" y="243336"/>
                </a:cxn>
                <a:cxn ang="0">
                  <a:pos x="130861" y="264194"/>
                </a:cxn>
                <a:cxn ang="0">
                  <a:pos x="0" y="132097"/>
                </a:cxn>
                <a:cxn ang="0">
                  <a:pos x="130861" y="0"/>
                </a:cxn>
                <a:cxn ang="0">
                  <a:pos x="261723" y="132097"/>
                </a:cxn>
                <a:cxn ang="0">
                  <a:pos x="241061" y="208574"/>
                </a:cxn>
                <a:cxn ang="0">
                  <a:pos x="303048" y="271146"/>
                </a:cxn>
                <a:cxn ang="0">
                  <a:pos x="309935" y="285051"/>
                </a:cxn>
                <a:cxn ang="0">
                  <a:pos x="289273" y="312861"/>
                </a:cxn>
                <a:cxn ang="0">
                  <a:pos x="130861" y="48667"/>
                </a:cxn>
                <a:cxn ang="0">
                  <a:pos x="48212" y="132097"/>
                </a:cxn>
                <a:cxn ang="0">
                  <a:pos x="130861" y="215526"/>
                </a:cxn>
                <a:cxn ang="0">
                  <a:pos x="213511" y="132097"/>
                </a:cxn>
                <a:cxn ang="0">
                  <a:pos x="130861" y="48667"/>
                </a:cxn>
              </a:cxnLst>
              <a:rect l="0" t="0" r="0" b="0"/>
              <a:pathLst>
                <a:path w="45" h="45">
                  <a:moveTo>
                    <a:pt x="42" y="45"/>
                  </a:moveTo>
                  <a:cubicBezTo>
                    <a:pt x="41" y="45"/>
                    <a:pt x="40" y="44"/>
                    <a:pt x="39" y="44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27" y="37"/>
                    <a:pt x="23" y="38"/>
                    <a:pt x="19" y="38"/>
                  </a:cubicBezTo>
                  <a:cubicBezTo>
                    <a:pt x="9" y="38"/>
                    <a:pt x="0" y="30"/>
                    <a:pt x="0" y="19"/>
                  </a:cubicBezTo>
                  <a:cubicBezTo>
                    <a:pt x="0" y="9"/>
                    <a:pt x="9" y="0"/>
                    <a:pt x="19" y="0"/>
                  </a:cubicBezTo>
                  <a:cubicBezTo>
                    <a:pt x="30" y="0"/>
                    <a:pt x="38" y="9"/>
                    <a:pt x="38" y="19"/>
                  </a:cubicBezTo>
                  <a:cubicBezTo>
                    <a:pt x="38" y="23"/>
                    <a:pt x="37" y="27"/>
                    <a:pt x="35" y="30"/>
                  </a:cubicBezTo>
                  <a:cubicBezTo>
                    <a:pt x="44" y="39"/>
                    <a:pt x="44" y="39"/>
                    <a:pt x="44" y="39"/>
                  </a:cubicBezTo>
                  <a:cubicBezTo>
                    <a:pt x="45" y="40"/>
                    <a:pt x="45" y="41"/>
                    <a:pt x="45" y="41"/>
                  </a:cubicBezTo>
                  <a:cubicBezTo>
                    <a:pt x="45" y="43"/>
                    <a:pt x="43" y="45"/>
                    <a:pt x="42" y="45"/>
                  </a:cubicBezTo>
                  <a:close/>
                  <a:moveTo>
                    <a:pt x="19" y="7"/>
                  </a:moveTo>
                  <a:cubicBezTo>
                    <a:pt x="13" y="7"/>
                    <a:pt x="7" y="13"/>
                    <a:pt x="7" y="19"/>
                  </a:cubicBezTo>
                  <a:cubicBezTo>
                    <a:pt x="7" y="26"/>
                    <a:pt x="13" y="31"/>
                    <a:pt x="19" y="31"/>
                  </a:cubicBezTo>
                  <a:cubicBezTo>
                    <a:pt x="26" y="31"/>
                    <a:pt x="31" y="26"/>
                    <a:pt x="31" y="19"/>
                  </a:cubicBezTo>
                  <a:cubicBezTo>
                    <a:pt x="31" y="13"/>
                    <a:pt x="26" y="7"/>
                    <a:pt x="19" y="7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6343015" y="1445260"/>
            <a:ext cx="613410" cy="562610"/>
            <a:chOff x="4714" y="2996"/>
            <a:chExt cx="966" cy="886"/>
          </a:xfrm>
        </p:grpSpPr>
        <p:sp>
          <p:nvSpPr>
            <p:cNvPr id="10" name="Rounded Rectangle 44"/>
            <p:cNvSpPr/>
            <p:nvPr/>
          </p:nvSpPr>
          <p:spPr>
            <a:xfrm>
              <a:off x="4714" y="2996"/>
              <a:ext cx="967" cy="886"/>
            </a:xfrm>
            <a:prstGeom prst="roundRect">
              <a:avLst/>
            </a:prstGeom>
            <a:solidFill>
              <a:srgbClr val="225E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/>
                </a:solidFill>
                <a:latin typeface="FontAwesome" pitchFamily="2" charset="0"/>
              </a:endParaRPr>
            </a:p>
          </p:txBody>
        </p:sp>
        <p:sp>
          <p:nvSpPr>
            <p:cNvPr id="31811" name="稻壳儿小白白(http://dwz.cn/Wu2UP)"/>
            <p:cNvSpPr>
              <a:spLocks noEditPoints="1"/>
            </p:cNvSpPr>
            <p:nvPr/>
          </p:nvSpPr>
          <p:spPr>
            <a:xfrm>
              <a:off x="4975" y="3222"/>
              <a:ext cx="445" cy="445"/>
            </a:xfrm>
            <a:custGeom>
              <a:avLst/>
              <a:gdLst/>
              <a:ahLst/>
              <a:cxnLst>
                <a:cxn ang="0">
                  <a:pos x="76093" y="138351"/>
                </a:cxn>
                <a:cxn ang="0">
                  <a:pos x="0" y="124516"/>
                </a:cxn>
                <a:cxn ang="0">
                  <a:pos x="13835" y="89928"/>
                </a:cxn>
                <a:cxn ang="0">
                  <a:pos x="89928" y="110681"/>
                </a:cxn>
                <a:cxn ang="0">
                  <a:pos x="69176" y="83010"/>
                </a:cxn>
                <a:cxn ang="0">
                  <a:pos x="20753" y="6918"/>
                </a:cxn>
                <a:cxn ang="0">
                  <a:pos x="62258" y="0"/>
                </a:cxn>
                <a:cxn ang="0">
                  <a:pos x="69176" y="83010"/>
                </a:cxn>
                <a:cxn ang="0">
                  <a:pos x="62258" y="283619"/>
                </a:cxn>
                <a:cxn ang="0">
                  <a:pos x="20753" y="276701"/>
                </a:cxn>
                <a:cxn ang="0">
                  <a:pos x="69176" y="152186"/>
                </a:cxn>
                <a:cxn ang="0">
                  <a:pos x="186774" y="214444"/>
                </a:cxn>
                <a:cxn ang="0">
                  <a:pos x="110681" y="235196"/>
                </a:cxn>
                <a:cxn ang="0">
                  <a:pos x="89928" y="207526"/>
                </a:cxn>
                <a:cxn ang="0">
                  <a:pos x="172939" y="186773"/>
                </a:cxn>
                <a:cxn ang="0">
                  <a:pos x="186774" y="214444"/>
                </a:cxn>
                <a:cxn ang="0">
                  <a:pos x="117599" y="172938"/>
                </a:cxn>
                <a:cxn ang="0">
                  <a:pos x="124516" y="0"/>
                </a:cxn>
                <a:cxn ang="0">
                  <a:pos x="166021" y="6918"/>
                </a:cxn>
                <a:cxn ang="0">
                  <a:pos x="166021" y="276701"/>
                </a:cxn>
                <a:cxn ang="0">
                  <a:pos x="124516" y="283619"/>
                </a:cxn>
                <a:cxn ang="0">
                  <a:pos x="117599" y="249031"/>
                </a:cxn>
                <a:cxn ang="0">
                  <a:pos x="166021" y="276701"/>
                </a:cxn>
                <a:cxn ang="0">
                  <a:pos x="262867" y="89928"/>
                </a:cxn>
                <a:cxn ang="0">
                  <a:pos x="186774" y="76093"/>
                </a:cxn>
                <a:cxn ang="0">
                  <a:pos x="207527" y="48423"/>
                </a:cxn>
                <a:cxn ang="0">
                  <a:pos x="283620" y="62258"/>
                </a:cxn>
                <a:cxn ang="0">
                  <a:pos x="255950" y="34588"/>
                </a:cxn>
                <a:cxn ang="0">
                  <a:pos x="214444" y="6918"/>
                </a:cxn>
                <a:cxn ang="0">
                  <a:pos x="255950" y="0"/>
                </a:cxn>
                <a:cxn ang="0">
                  <a:pos x="255950" y="34588"/>
                </a:cxn>
                <a:cxn ang="0">
                  <a:pos x="255950" y="283619"/>
                </a:cxn>
                <a:cxn ang="0">
                  <a:pos x="214444" y="276701"/>
                </a:cxn>
                <a:cxn ang="0">
                  <a:pos x="255950" y="103763"/>
                </a:cxn>
              </a:cxnLst>
              <a:rect l="0" t="0" r="0" b="0"/>
              <a:pathLst>
                <a:path w="41" h="41">
                  <a:moveTo>
                    <a:pt x="13" y="18"/>
                  </a:moveTo>
                  <a:cubicBezTo>
                    <a:pt x="13" y="19"/>
                    <a:pt x="12" y="20"/>
                    <a:pt x="11" y="20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1" y="20"/>
                    <a:pt x="0" y="19"/>
                    <a:pt x="0" y="18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5"/>
                    <a:pt x="1" y="13"/>
                    <a:pt x="2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2" y="13"/>
                    <a:pt x="13" y="15"/>
                    <a:pt x="13" y="16"/>
                  </a:cubicBezTo>
                  <a:lnTo>
                    <a:pt x="13" y="18"/>
                  </a:lnTo>
                  <a:close/>
                  <a:moveTo>
                    <a:pt x="10" y="12"/>
                  </a:moveTo>
                  <a:cubicBezTo>
                    <a:pt x="3" y="12"/>
                    <a:pt x="3" y="12"/>
                    <a:pt x="3" y="1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0" y="0"/>
                    <a:pt x="10" y="0"/>
                    <a:pt x="10" y="1"/>
                  </a:cubicBezTo>
                  <a:lnTo>
                    <a:pt x="10" y="12"/>
                  </a:lnTo>
                  <a:close/>
                  <a:moveTo>
                    <a:pt x="10" y="40"/>
                  </a:moveTo>
                  <a:cubicBezTo>
                    <a:pt x="10" y="40"/>
                    <a:pt x="10" y="41"/>
                    <a:pt x="9" y="41"/>
                  </a:cubicBezTo>
                  <a:cubicBezTo>
                    <a:pt x="4" y="41"/>
                    <a:pt x="4" y="41"/>
                    <a:pt x="4" y="41"/>
                  </a:cubicBezTo>
                  <a:cubicBezTo>
                    <a:pt x="4" y="41"/>
                    <a:pt x="3" y="40"/>
                    <a:pt x="3" y="40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10" y="22"/>
                    <a:pt x="10" y="22"/>
                    <a:pt x="10" y="22"/>
                  </a:cubicBezTo>
                  <a:lnTo>
                    <a:pt x="10" y="40"/>
                  </a:lnTo>
                  <a:close/>
                  <a:moveTo>
                    <a:pt x="27" y="31"/>
                  </a:moveTo>
                  <a:cubicBezTo>
                    <a:pt x="27" y="33"/>
                    <a:pt x="26" y="34"/>
                    <a:pt x="25" y="34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5" y="34"/>
                    <a:pt x="13" y="33"/>
                    <a:pt x="13" y="31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3" y="28"/>
                    <a:pt x="15" y="27"/>
                    <a:pt x="16" y="27"/>
                  </a:cubicBezTo>
                  <a:cubicBezTo>
                    <a:pt x="25" y="27"/>
                    <a:pt x="25" y="27"/>
                    <a:pt x="25" y="27"/>
                  </a:cubicBezTo>
                  <a:cubicBezTo>
                    <a:pt x="26" y="27"/>
                    <a:pt x="27" y="28"/>
                    <a:pt x="27" y="30"/>
                  </a:cubicBezTo>
                  <a:lnTo>
                    <a:pt x="27" y="31"/>
                  </a:lnTo>
                  <a:close/>
                  <a:moveTo>
                    <a:pt x="24" y="25"/>
                  </a:moveTo>
                  <a:cubicBezTo>
                    <a:pt x="17" y="25"/>
                    <a:pt x="17" y="25"/>
                    <a:pt x="17" y="25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0"/>
                    <a:pt x="17" y="0"/>
                    <a:pt x="18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4" y="0"/>
                    <a:pt x="24" y="1"/>
                  </a:cubicBezTo>
                  <a:lnTo>
                    <a:pt x="24" y="25"/>
                  </a:lnTo>
                  <a:close/>
                  <a:moveTo>
                    <a:pt x="24" y="40"/>
                  </a:moveTo>
                  <a:cubicBezTo>
                    <a:pt x="24" y="40"/>
                    <a:pt x="23" y="41"/>
                    <a:pt x="23" y="41"/>
                  </a:cubicBezTo>
                  <a:cubicBezTo>
                    <a:pt x="18" y="41"/>
                    <a:pt x="18" y="41"/>
                    <a:pt x="18" y="41"/>
                  </a:cubicBezTo>
                  <a:cubicBezTo>
                    <a:pt x="17" y="41"/>
                    <a:pt x="17" y="40"/>
                    <a:pt x="17" y="40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24" y="36"/>
                    <a:pt x="24" y="36"/>
                    <a:pt x="24" y="36"/>
                  </a:cubicBezTo>
                  <a:lnTo>
                    <a:pt x="24" y="40"/>
                  </a:lnTo>
                  <a:close/>
                  <a:moveTo>
                    <a:pt x="41" y="11"/>
                  </a:moveTo>
                  <a:cubicBezTo>
                    <a:pt x="41" y="12"/>
                    <a:pt x="40" y="13"/>
                    <a:pt x="38" y="13"/>
                  </a:cubicBezTo>
                  <a:cubicBezTo>
                    <a:pt x="30" y="13"/>
                    <a:pt x="30" y="13"/>
                    <a:pt x="30" y="13"/>
                  </a:cubicBezTo>
                  <a:cubicBezTo>
                    <a:pt x="28" y="13"/>
                    <a:pt x="27" y="12"/>
                    <a:pt x="27" y="11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7" y="8"/>
                    <a:pt x="28" y="7"/>
                    <a:pt x="30" y="7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40" y="7"/>
                    <a:pt x="41" y="8"/>
                    <a:pt x="41" y="9"/>
                  </a:cubicBezTo>
                  <a:lnTo>
                    <a:pt x="41" y="11"/>
                  </a:lnTo>
                  <a:close/>
                  <a:moveTo>
                    <a:pt x="37" y="5"/>
                  </a:moveTo>
                  <a:cubicBezTo>
                    <a:pt x="31" y="5"/>
                    <a:pt x="31" y="5"/>
                    <a:pt x="31" y="5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7" y="0"/>
                    <a:pt x="37" y="0"/>
                    <a:pt x="37" y="1"/>
                  </a:cubicBezTo>
                  <a:lnTo>
                    <a:pt x="37" y="5"/>
                  </a:lnTo>
                  <a:close/>
                  <a:moveTo>
                    <a:pt x="37" y="40"/>
                  </a:moveTo>
                  <a:cubicBezTo>
                    <a:pt x="37" y="40"/>
                    <a:pt x="37" y="41"/>
                    <a:pt x="37" y="41"/>
                  </a:cubicBezTo>
                  <a:cubicBezTo>
                    <a:pt x="31" y="41"/>
                    <a:pt x="31" y="41"/>
                    <a:pt x="31" y="41"/>
                  </a:cubicBezTo>
                  <a:cubicBezTo>
                    <a:pt x="31" y="41"/>
                    <a:pt x="31" y="40"/>
                    <a:pt x="31" y="40"/>
                  </a:cubicBezTo>
                  <a:cubicBezTo>
                    <a:pt x="31" y="15"/>
                    <a:pt x="31" y="15"/>
                    <a:pt x="31" y="15"/>
                  </a:cubicBezTo>
                  <a:cubicBezTo>
                    <a:pt x="37" y="15"/>
                    <a:pt x="37" y="15"/>
                    <a:pt x="37" y="15"/>
                  </a:cubicBezTo>
                  <a:lnTo>
                    <a:pt x="37" y="4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" name="TextBox 35"/>
          <p:cNvSpPr txBox="1"/>
          <p:nvPr/>
        </p:nvSpPr>
        <p:spPr>
          <a:xfrm>
            <a:off x="7156450" y="1332865"/>
            <a:ext cx="4044950" cy="748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endParaRPr lang="en-US" altLang="zh-CN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5" name="TextBox 36"/>
          <p:cNvSpPr txBox="1"/>
          <p:nvPr/>
        </p:nvSpPr>
        <p:spPr>
          <a:xfrm>
            <a:off x="7156450" y="2393950"/>
            <a:ext cx="4100830" cy="748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endParaRPr lang="en-US" altLang="zh-CN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6" name="TextBox 37"/>
          <p:cNvSpPr txBox="1"/>
          <p:nvPr/>
        </p:nvSpPr>
        <p:spPr>
          <a:xfrm>
            <a:off x="7156450" y="3451860"/>
            <a:ext cx="4100830" cy="748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endParaRPr lang="en-US" altLang="zh-CN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7" name="TextBox 38"/>
          <p:cNvSpPr txBox="1"/>
          <p:nvPr/>
        </p:nvSpPr>
        <p:spPr>
          <a:xfrm>
            <a:off x="7156450" y="4597400"/>
            <a:ext cx="4100830" cy="748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endParaRPr lang="en-US" altLang="zh-CN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61680" y="1969135"/>
            <a:ext cx="4850765" cy="5294630"/>
          </a:xfrm>
          <a:prstGeom prst="rect">
            <a:avLst/>
          </a:prstGeom>
        </p:spPr>
      </p:pic>
      <p:pic>
        <p:nvPicPr>
          <p:cNvPr id="6" name="图片 5" descr="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772160" y="2341245"/>
            <a:ext cx="3027045" cy="5294630"/>
          </a:xfrm>
          <a:prstGeom prst="rect">
            <a:avLst/>
          </a:prstGeom>
        </p:spPr>
      </p:pic>
      <p:pic>
        <p:nvPicPr>
          <p:cNvPr id="7" name="图片 6" descr="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4225" y="5037455"/>
            <a:ext cx="1879600" cy="222631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5126355" y="1612900"/>
            <a:ext cx="1198245" cy="417322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6000">
                <a:solidFill>
                  <a:srgbClr val="225E41"/>
                </a:solidFill>
                <a:latin typeface="造字工房尚雅体演示版常规体" charset="-122"/>
                <a:ea typeface="造字工房尚雅体演示版常规体" charset="-122"/>
              </a:rPr>
              <a:t>谢谢观看</a:t>
            </a:r>
            <a:r>
              <a:rPr lang="zh-CN" altLang="en-US" sz="6600">
                <a:solidFill>
                  <a:srgbClr val="225E41"/>
                </a:solidFill>
                <a:latin typeface="经典中宋繁" panose="02010609000101010101" charset="-122"/>
                <a:ea typeface="经典中宋繁" panose="02010609000101010101" charset="-122"/>
              </a:rPr>
              <a:t> 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6145530" y="2680970"/>
            <a:ext cx="459740" cy="241363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900" kern="0" noProof="0" dirty="0">
                <a:ln>
                  <a:noFill/>
                </a:ln>
                <a:solidFill>
                  <a:srgbClr val="595959"/>
                </a:solidFill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在此输入您的描述内容，在此输入您的描述内容在此输入您的描述内容</a:t>
            </a:r>
            <a:endParaRPr lang="zh-CN" altLang="en-US" sz="3200">
              <a:solidFill>
                <a:srgbClr val="0284BC"/>
              </a:solidFill>
              <a:effectLst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cxnSp>
        <p:nvCxnSpPr>
          <p:cNvPr id="10" name="直接连接符 9"/>
          <p:cNvCxnSpPr/>
          <p:nvPr/>
        </p:nvCxnSpPr>
        <p:spPr>
          <a:xfrm flipH="1">
            <a:off x="6041390" y="1205230"/>
            <a:ext cx="667385" cy="1155700"/>
          </a:xfrm>
          <a:prstGeom prst="line">
            <a:avLst/>
          </a:prstGeom>
          <a:ln w="3175">
            <a:solidFill>
              <a:srgbClr val="225E4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H="1">
            <a:off x="5126990" y="4036060"/>
            <a:ext cx="377825" cy="653415"/>
          </a:xfrm>
          <a:prstGeom prst="line">
            <a:avLst/>
          </a:prstGeom>
          <a:ln w="3175">
            <a:solidFill>
              <a:srgbClr val="225E4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椭圆 11"/>
          <p:cNvSpPr/>
          <p:nvPr/>
        </p:nvSpPr>
        <p:spPr>
          <a:xfrm>
            <a:off x="4974590" y="2273300"/>
            <a:ext cx="152400" cy="152400"/>
          </a:xfrm>
          <a:prstGeom prst="ellipse">
            <a:avLst/>
          </a:prstGeom>
          <a:noFill/>
          <a:ln w="3175">
            <a:solidFill>
              <a:srgbClr val="225E41"/>
            </a:solidFill>
            <a:prstDash val="sysDot"/>
          </a:ln>
          <a:extLst>
            <a:ext uri="{909E8E84-426E-40DD-AFC4-6F175D3DCCD1}">
              <a14:hiddenFill xmlns:a14="http://schemas.microsoft.com/office/drawing/2010/main">
                <a:solidFill>
                  <a:srgbClr val="3F8A6A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5504815" y="4371975"/>
            <a:ext cx="152400" cy="152400"/>
          </a:xfrm>
          <a:prstGeom prst="ellipse">
            <a:avLst/>
          </a:prstGeom>
          <a:noFill/>
          <a:ln w="3175">
            <a:solidFill>
              <a:srgbClr val="225E41"/>
            </a:solidFill>
            <a:prstDash val="sysDot"/>
          </a:ln>
          <a:extLst>
            <a:ext uri="{909E8E84-426E-40DD-AFC4-6F175D3DCCD1}">
              <a14:hiddenFill xmlns:a14="http://schemas.microsoft.com/office/drawing/2010/main">
                <a:solidFill>
                  <a:srgbClr val="3F8A6A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6837045" y="1612900"/>
            <a:ext cx="91440" cy="91440"/>
          </a:xfrm>
          <a:prstGeom prst="ellipse">
            <a:avLst/>
          </a:prstGeom>
          <a:noFill/>
          <a:ln w="3175">
            <a:solidFill>
              <a:srgbClr val="225E41"/>
            </a:solidFill>
            <a:prstDash val="sysDot"/>
          </a:ln>
          <a:extLst>
            <a:ext uri="{909E8E84-426E-40DD-AFC4-6F175D3DCCD1}">
              <a14:hiddenFill xmlns:a14="http://schemas.microsoft.com/office/drawing/2010/main">
                <a:solidFill>
                  <a:srgbClr val="3F8A6A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61680" y="1969135"/>
            <a:ext cx="4850765" cy="5294630"/>
          </a:xfrm>
          <a:prstGeom prst="rect">
            <a:avLst/>
          </a:prstGeom>
        </p:spPr>
      </p:pic>
      <p:pic>
        <p:nvPicPr>
          <p:cNvPr id="6" name="图片 5" descr="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772160" y="2341245"/>
            <a:ext cx="3027045" cy="5294630"/>
          </a:xfrm>
          <a:prstGeom prst="rect">
            <a:avLst/>
          </a:prstGeom>
        </p:spPr>
      </p:pic>
      <p:pic>
        <p:nvPicPr>
          <p:cNvPr id="7" name="图片 6" descr="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4225" y="5037455"/>
            <a:ext cx="1879600" cy="222631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4791075" y="1379220"/>
            <a:ext cx="1198245" cy="307657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6600">
                <a:solidFill>
                  <a:srgbClr val="225E41"/>
                </a:solidFill>
                <a:latin typeface="经典中宋繁" panose="02010609000101010101" charset="-122"/>
                <a:ea typeface="经典中宋繁" panose="02010609000101010101" charset="-122"/>
              </a:rPr>
              <a:t>第一节 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5969635" y="2087245"/>
            <a:ext cx="613410" cy="346583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>
                <a:solidFill>
                  <a:srgbClr val="225E41"/>
                </a:solidFill>
                <a:latin typeface="方正清刻本悦宋简体" panose="02000000000000000000" charset="-122"/>
                <a:ea typeface="方正清刻本悦宋简体" panose="02000000000000000000" charset="-122"/>
              </a:rPr>
              <a:t> </a:t>
            </a:r>
            <a:r>
              <a:rPr lang="zh-CN" altLang="en-US" sz="2800">
                <a:solidFill>
                  <a:srgbClr val="225E4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6552565" y="2664460"/>
            <a:ext cx="459740" cy="346583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900" kern="0" noProof="0" dirty="0">
                <a:ln>
                  <a:noFill/>
                </a:ln>
                <a:solidFill>
                  <a:srgbClr val="595959"/>
                </a:solidFill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在此输入您的描述内容，在此输入您的描述内容在此输入您的描述内容，在此输入您的描述内容，在此输入您的描述内容</a:t>
            </a:r>
            <a:endParaRPr lang="zh-CN" altLang="en-US" sz="3200">
              <a:solidFill>
                <a:srgbClr val="0284BC"/>
              </a:solidFill>
              <a:effectLst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cxnSp>
        <p:nvCxnSpPr>
          <p:cNvPr id="10" name="直接连接符 9"/>
          <p:cNvCxnSpPr/>
          <p:nvPr/>
        </p:nvCxnSpPr>
        <p:spPr>
          <a:xfrm flipH="1">
            <a:off x="5645150" y="971550"/>
            <a:ext cx="667385" cy="1155700"/>
          </a:xfrm>
          <a:prstGeom prst="line">
            <a:avLst/>
          </a:prstGeom>
          <a:ln w="3175">
            <a:solidFill>
              <a:srgbClr val="225E4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H="1">
            <a:off x="4730750" y="3802380"/>
            <a:ext cx="377825" cy="653415"/>
          </a:xfrm>
          <a:prstGeom prst="line">
            <a:avLst/>
          </a:prstGeom>
          <a:ln w="3175">
            <a:solidFill>
              <a:srgbClr val="225E4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椭圆 11"/>
          <p:cNvSpPr/>
          <p:nvPr/>
        </p:nvSpPr>
        <p:spPr>
          <a:xfrm>
            <a:off x="4578350" y="2039620"/>
            <a:ext cx="152400" cy="152400"/>
          </a:xfrm>
          <a:prstGeom prst="ellipse">
            <a:avLst/>
          </a:prstGeom>
          <a:noFill/>
          <a:ln w="3175">
            <a:solidFill>
              <a:srgbClr val="225E41"/>
            </a:solidFill>
            <a:prstDash val="sysDot"/>
          </a:ln>
          <a:extLst>
            <a:ext uri="{909E8E84-426E-40DD-AFC4-6F175D3DCCD1}">
              <a14:hiddenFill xmlns:a14="http://schemas.microsoft.com/office/drawing/2010/main">
                <a:solidFill>
                  <a:srgbClr val="3F8A6A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5108575" y="4138295"/>
            <a:ext cx="152400" cy="152400"/>
          </a:xfrm>
          <a:prstGeom prst="ellipse">
            <a:avLst/>
          </a:prstGeom>
          <a:noFill/>
          <a:ln w="3175">
            <a:solidFill>
              <a:srgbClr val="225E41"/>
            </a:solidFill>
            <a:prstDash val="sysDot"/>
          </a:ln>
          <a:extLst>
            <a:ext uri="{909E8E84-426E-40DD-AFC4-6F175D3DCCD1}">
              <a14:hiddenFill xmlns:a14="http://schemas.microsoft.com/office/drawing/2010/main">
                <a:solidFill>
                  <a:srgbClr val="3F8A6A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6440805" y="1379220"/>
            <a:ext cx="91440" cy="91440"/>
          </a:xfrm>
          <a:prstGeom prst="ellipse">
            <a:avLst/>
          </a:prstGeom>
          <a:noFill/>
          <a:ln w="3175">
            <a:solidFill>
              <a:srgbClr val="225E41"/>
            </a:solidFill>
            <a:prstDash val="sysDot"/>
          </a:ln>
          <a:extLst>
            <a:ext uri="{909E8E84-426E-40DD-AFC4-6F175D3DCCD1}">
              <a14:hiddenFill xmlns:a14="http://schemas.microsoft.com/office/drawing/2010/main">
                <a:solidFill>
                  <a:srgbClr val="3F8A6A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7" name="Freeform 363"/>
          <p:cNvSpPr>
            <a:spLocks noEditPoints="1"/>
          </p:cNvSpPr>
          <p:nvPr/>
        </p:nvSpPr>
        <p:spPr bwMode="auto">
          <a:xfrm>
            <a:off x="4281805" y="3022600"/>
            <a:ext cx="3284855" cy="3913505"/>
          </a:xfrm>
          <a:custGeom>
            <a:avLst/>
            <a:gdLst>
              <a:gd name="T0" fmla="*/ 482 w 564"/>
              <a:gd name="T1" fmla="*/ 278 h 672"/>
              <a:gd name="T2" fmla="*/ 328 w 564"/>
              <a:gd name="T3" fmla="*/ 263 h 672"/>
              <a:gd name="T4" fmla="*/ 348 w 564"/>
              <a:gd name="T5" fmla="*/ 229 h 672"/>
              <a:gd name="T6" fmla="*/ 471 w 564"/>
              <a:gd name="T7" fmla="*/ 203 h 672"/>
              <a:gd name="T8" fmla="*/ 407 w 564"/>
              <a:gd name="T9" fmla="*/ 170 h 672"/>
              <a:gd name="T10" fmla="*/ 434 w 564"/>
              <a:gd name="T11" fmla="*/ 138 h 672"/>
              <a:gd name="T12" fmla="*/ 418 w 564"/>
              <a:gd name="T13" fmla="*/ 96 h 672"/>
              <a:gd name="T14" fmla="*/ 445 w 564"/>
              <a:gd name="T15" fmla="*/ 50 h 672"/>
              <a:gd name="T16" fmla="*/ 299 w 564"/>
              <a:gd name="T17" fmla="*/ 116 h 672"/>
              <a:gd name="T18" fmla="*/ 302 w 564"/>
              <a:gd name="T19" fmla="*/ 88 h 672"/>
              <a:gd name="T20" fmla="*/ 254 w 564"/>
              <a:gd name="T21" fmla="*/ 78 h 672"/>
              <a:gd name="T22" fmla="*/ 256 w 564"/>
              <a:gd name="T23" fmla="*/ 126 h 672"/>
              <a:gd name="T24" fmla="*/ 242 w 564"/>
              <a:gd name="T25" fmla="*/ 123 h 672"/>
              <a:gd name="T26" fmla="*/ 235 w 564"/>
              <a:gd name="T27" fmla="*/ 28 h 672"/>
              <a:gd name="T28" fmla="*/ 152 w 564"/>
              <a:gd name="T29" fmla="*/ 79 h 672"/>
              <a:gd name="T30" fmla="*/ 156 w 564"/>
              <a:gd name="T31" fmla="*/ 128 h 672"/>
              <a:gd name="T32" fmla="*/ 158 w 564"/>
              <a:gd name="T33" fmla="*/ 31 h 672"/>
              <a:gd name="T34" fmla="*/ 130 w 564"/>
              <a:gd name="T35" fmla="*/ 48 h 672"/>
              <a:gd name="T36" fmla="*/ 114 w 564"/>
              <a:gd name="T37" fmla="*/ 28 h 672"/>
              <a:gd name="T38" fmla="*/ 54 w 564"/>
              <a:gd name="T39" fmla="*/ 5 h 672"/>
              <a:gd name="T40" fmla="*/ 128 w 564"/>
              <a:gd name="T41" fmla="*/ 85 h 672"/>
              <a:gd name="T42" fmla="*/ 82 w 564"/>
              <a:gd name="T43" fmla="*/ 61 h 672"/>
              <a:gd name="T44" fmla="*/ 83 w 564"/>
              <a:gd name="T45" fmla="*/ 74 h 672"/>
              <a:gd name="T46" fmla="*/ 144 w 564"/>
              <a:gd name="T47" fmla="*/ 122 h 672"/>
              <a:gd name="T48" fmla="*/ 139 w 564"/>
              <a:gd name="T49" fmla="*/ 156 h 672"/>
              <a:gd name="T50" fmla="*/ 117 w 564"/>
              <a:gd name="T51" fmla="*/ 176 h 672"/>
              <a:gd name="T52" fmla="*/ 55 w 564"/>
              <a:gd name="T53" fmla="*/ 128 h 672"/>
              <a:gd name="T54" fmla="*/ 105 w 564"/>
              <a:gd name="T55" fmla="*/ 160 h 672"/>
              <a:gd name="T56" fmla="*/ 91 w 564"/>
              <a:gd name="T57" fmla="*/ 168 h 672"/>
              <a:gd name="T58" fmla="*/ 54 w 564"/>
              <a:gd name="T59" fmla="*/ 191 h 672"/>
              <a:gd name="T60" fmla="*/ 70 w 564"/>
              <a:gd name="T61" fmla="*/ 202 h 672"/>
              <a:gd name="T62" fmla="*/ 206 w 564"/>
              <a:gd name="T63" fmla="*/ 205 h 672"/>
              <a:gd name="T64" fmla="*/ 223 w 564"/>
              <a:gd name="T65" fmla="*/ 285 h 672"/>
              <a:gd name="T66" fmla="*/ 194 w 564"/>
              <a:gd name="T67" fmla="*/ 241 h 672"/>
              <a:gd name="T68" fmla="*/ 178 w 564"/>
              <a:gd name="T69" fmla="*/ 227 h 672"/>
              <a:gd name="T70" fmla="*/ 169 w 564"/>
              <a:gd name="T71" fmla="*/ 245 h 672"/>
              <a:gd name="T72" fmla="*/ 140 w 564"/>
              <a:gd name="T73" fmla="*/ 222 h 672"/>
              <a:gd name="T74" fmla="*/ 124 w 564"/>
              <a:gd name="T75" fmla="*/ 233 h 672"/>
              <a:gd name="T76" fmla="*/ 119 w 564"/>
              <a:gd name="T77" fmla="*/ 257 h 672"/>
              <a:gd name="T78" fmla="*/ 106 w 564"/>
              <a:gd name="T79" fmla="*/ 263 h 672"/>
              <a:gd name="T80" fmla="*/ 189 w 564"/>
              <a:gd name="T81" fmla="*/ 259 h 672"/>
              <a:gd name="T82" fmla="*/ 111 w 564"/>
              <a:gd name="T83" fmla="*/ 273 h 672"/>
              <a:gd name="T84" fmla="*/ 55 w 564"/>
              <a:gd name="T85" fmla="*/ 270 h 672"/>
              <a:gd name="T86" fmla="*/ 19 w 564"/>
              <a:gd name="T87" fmla="*/ 268 h 672"/>
              <a:gd name="T88" fmla="*/ 71 w 564"/>
              <a:gd name="T89" fmla="*/ 283 h 672"/>
              <a:gd name="T90" fmla="*/ 75 w 564"/>
              <a:gd name="T91" fmla="*/ 315 h 672"/>
              <a:gd name="T92" fmla="*/ 116 w 564"/>
              <a:gd name="T93" fmla="*/ 284 h 672"/>
              <a:gd name="T94" fmla="*/ 199 w 564"/>
              <a:gd name="T95" fmla="*/ 281 h 672"/>
              <a:gd name="T96" fmla="*/ 272 w 564"/>
              <a:gd name="T97" fmla="*/ 338 h 672"/>
              <a:gd name="T98" fmla="*/ 246 w 564"/>
              <a:gd name="T99" fmla="*/ 366 h 672"/>
              <a:gd name="T100" fmla="*/ 286 w 564"/>
              <a:gd name="T101" fmla="*/ 427 h 672"/>
              <a:gd name="T102" fmla="*/ 293 w 564"/>
              <a:gd name="T103" fmla="*/ 670 h 672"/>
              <a:gd name="T104" fmla="*/ 447 w 564"/>
              <a:gd name="T105" fmla="*/ 330 h 672"/>
              <a:gd name="T106" fmla="*/ 290 w 564"/>
              <a:gd name="T107" fmla="*/ 251 h 672"/>
              <a:gd name="T108" fmla="*/ 283 w 564"/>
              <a:gd name="T109" fmla="*/ 188 h 672"/>
              <a:gd name="T110" fmla="*/ 274 w 564"/>
              <a:gd name="T111" fmla="*/ 163 h 672"/>
              <a:gd name="T112" fmla="*/ 169 w 564"/>
              <a:gd name="T113" fmla="*/ 130 h 672"/>
              <a:gd name="T114" fmla="*/ 226 w 564"/>
              <a:gd name="T115" fmla="*/ 163 h 672"/>
              <a:gd name="T116" fmla="*/ 303 w 564"/>
              <a:gd name="T117" fmla="*/ 328 h 672"/>
              <a:gd name="T118" fmla="*/ 320 w 564"/>
              <a:gd name="T119" fmla="*/ 388 h 6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564" h="672">
                <a:moveTo>
                  <a:pt x="562" y="331"/>
                </a:moveTo>
                <a:cubicBezTo>
                  <a:pt x="560" y="332"/>
                  <a:pt x="560" y="332"/>
                  <a:pt x="560" y="332"/>
                </a:cubicBezTo>
                <a:cubicBezTo>
                  <a:pt x="560" y="332"/>
                  <a:pt x="559" y="336"/>
                  <a:pt x="558" y="339"/>
                </a:cubicBezTo>
                <a:cubicBezTo>
                  <a:pt x="556" y="343"/>
                  <a:pt x="551" y="344"/>
                  <a:pt x="545" y="347"/>
                </a:cubicBezTo>
                <a:cubicBezTo>
                  <a:pt x="538" y="351"/>
                  <a:pt x="530" y="347"/>
                  <a:pt x="523" y="345"/>
                </a:cubicBezTo>
                <a:cubicBezTo>
                  <a:pt x="516" y="344"/>
                  <a:pt x="508" y="341"/>
                  <a:pt x="501" y="339"/>
                </a:cubicBezTo>
                <a:cubicBezTo>
                  <a:pt x="495" y="337"/>
                  <a:pt x="489" y="335"/>
                  <a:pt x="484" y="335"/>
                </a:cubicBezTo>
                <a:cubicBezTo>
                  <a:pt x="478" y="335"/>
                  <a:pt x="465" y="331"/>
                  <a:pt x="461" y="329"/>
                </a:cubicBezTo>
                <a:cubicBezTo>
                  <a:pt x="458" y="328"/>
                  <a:pt x="460" y="325"/>
                  <a:pt x="460" y="323"/>
                </a:cubicBezTo>
                <a:cubicBezTo>
                  <a:pt x="459" y="320"/>
                  <a:pt x="467" y="318"/>
                  <a:pt x="471" y="316"/>
                </a:cubicBezTo>
                <a:cubicBezTo>
                  <a:pt x="475" y="315"/>
                  <a:pt x="478" y="314"/>
                  <a:pt x="481" y="313"/>
                </a:cubicBezTo>
                <a:cubicBezTo>
                  <a:pt x="484" y="311"/>
                  <a:pt x="487" y="313"/>
                  <a:pt x="492" y="314"/>
                </a:cubicBezTo>
                <a:cubicBezTo>
                  <a:pt x="496" y="314"/>
                  <a:pt x="508" y="311"/>
                  <a:pt x="508" y="311"/>
                </a:cubicBezTo>
                <a:cubicBezTo>
                  <a:pt x="508" y="307"/>
                  <a:pt x="508" y="307"/>
                  <a:pt x="508" y="307"/>
                </a:cubicBezTo>
                <a:cubicBezTo>
                  <a:pt x="508" y="307"/>
                  <a:pt x="500" y="309"/>
                  <a:pt x="496" y="309"/>
                </a:cubicBezTo>
                <a:cubicBezTo>
                  <a:pt x="492" y="309"/>
                  <a:pt x="480" y="309"/>
                  <a:pt x="480" y="309"/>
                </a:cubicBezTo>
                <a:cubicBezTo>
                  <a:pt x="480" y="309"/>
                  <a:pt x="483" y="298"/>
                  <a:pt x="484" y="294"/>
                </a:cubicBezTo>
                <a:cubicBezTo>
                  <a:pt x="484" y="291"/>
                  <a:pt x="482" y="278"/>
                  <a:pt x="482" y="278"/>
                </a:cubicBezTo>
                <a:cubicBezTo>
                  <a:pt x="478" y="279"/>
                  <a:pt x="478" y="279"/>
                  <a:pt x="478" y="279"/>
                </a:cubicBezTo>
                <a:cubicBezTo>
                  <a:pt x="478" y="279"/>
                  <a:pt x="480" y="285"/>
                  <a:pt x="480" y="287"/>
                </a:cubicBezTo>
                <a:cubicBezTo>
                  <a:pt x="480" y="288"/>
                  <a:pt x="480" y="295"/>
                  <a:pt x="479" y="299"/>
                </a:cubicBezTo>
                <a:cubicBezTo>
                  <a:pt x="478" y="303"/>
                  <a:pt x="477" y="308"/>
                  <a:pt x="475" y="310"/>
                </a:cubicBezTo>
                <a:cubicBezTo>
                  <a:pt x="473" y="312"/>
                  <a:pt x="464" y="314"/>
                  <a:pt x="461" y="316"/>
                </a:cubicBezTo>
                <a:cubicBezTo>
                  <a:pt x="458" y="317"/>
                  <a:pt x="454" y="324"/>
                  <a:pt x="454" y="324"/>
                </a:cubicBezTo>
                <a:cubicBezTo>
                  <a:pt x="454" y="324"/>
                  <a:pt x="429" y="325"/>
                  <a:pt x="421" y="326"/>
                </a:cubicBezTo>
                <a:cubicBezTo>
                  <a:pt x="413" y="328"/>
                  <a:pt x="403" y="329"/>
                  <a:pt x="394" y="332"/>
                </a:cubicBezTo>
                <a:cubicBezTo>
                  <a:pt x="385" y="335"/>
                  <a:pt x="379" y="341"/>
                  <a:pt x="372" y="347"/>
                </a:cubicBezTo>
                <a:cubicBezTo>
                  <a:pt x="364" y="353"/>
                  <a:pt x="355" y="367"/>
                  <a:pt x="355" y="367"/>
                </a:cubicBezTo>
                <a:cubicBezTo>
                  <a:pt x="355" y="367"/>
                  <a:pt x="355" y="363"/>
                  <a:pt x="353" y="359"/>
                </a:cubicBezTo>
                <a:cubicBezTo>
                  <a:pt x="352" y="355"/>
                  <a:pt x="346" y="345"/>
                  <a:pt x="342" y="338"/>
                </a:cubicBezTo>
                <a:cubicBezTo>
                  <a:pt x="338" y="332"/>
                  <a:pt x="326" y="326"/>
                  <a:pt x="326" y="326"/>
                </a:cubicBezTo>
                <a:cubicBezTo>
                  <a:pt x="324" y="333"/>
                  <a:pt x="324" y="333"/>
                  <a:pt x="324" y="333"/>
                </a:cubicBezTo>
                <a:cubicBezTo>
                  <a:pt x="326" y="325"/>
                  <a:pt x="328" y="315"/>
                  <a:pt x="328" y="306"/>
                </a:cubicBezTo>
                <a:cubicBezTo>
                  <a:pt x="328" y="296"/>
                  <a:pt x="328" y="282"/>
                  <a:pt x="328" y="273"/>
                </a:cubicBezTo>
                <a:cubicBezTo>
                  <a:pt x="328" y="270"/>
                  <a:pt x="328" y="267"/>
                  <a:pt x="328" y="263"/>
                </a:cubicBezTo>
                <a:cubicBezTo>
                  <a:pt x="328" y="263"/>
                  <a:pt x="328" y="263"/>
                  <a:pt x="328" y="263"/>
                </a:cubicBezTo>
                <a:cubicBezTo>
                  <a:pt x="336" y="260"/>
                  <a:pt x="359" y="257"/>
                  <a:pt x="364" y="257"/>
                </a:cubicBezTo>
                <a:cubicBezTo>
                  <a:pt x="368" y="257"/>
                  <a:pt x="370" y="258"/>
                  <a:pt x="372" y="259"/>
                </a:cubicBezTo>
                <a:cubicBezTo>
                  <a:pt x="374" y="260"/>
                  <a:pt x="383" y="264"/>
                  <a:pt x="390" y="267"/>
                </a:cubicBezTo>
                <a:cubicBezTo>
                  <a:pt x="397" y="269"/>
                  <a:pt x="402" y="268"/>
                  <a:pt x="405" y="267"/>
                </a:cubicBezTo>
                <a:cubicBezTo>
                  <a:pt x="409" y="266"/>
                  <a:pt x="422" y="262"/>
                  <a:pt x="422" y="262"/>
                </a:cubicBezTo>
                <a:cubicBezTo>
                  <a:pt x="423" y="261"/>
                  <a:pt x="423" y="261"/>
                  <a:pt x="423" y="261"/>
                </a:cubicBezTo>
                <a:cubicBezTo>
                  <a:pt x="423" y="261"/>
                  <a:pt x="418" y="262"/>
                  <a:pt x="415" y="263"/>
                </a:cubicBezTo>
                <a:cubicBezTo>
                  <a:pt x="412" y="264"/>
                  <a:pt x="404" y="266"/>
                  <a:pt x="399" y="266"/>
                </a:cubicBezTo>
                <a:cubicBezTo>
                  <a:pt x="394" y="267"/>
                  <a:pt x="385" y="264"/>
                  <a:pt x="380" y="261"/>
                </a:cubicBezTo>
                <a:cubicBezTo>
                  <a:pt x="376" y="258"/>
                  <a:pt x="371" y="255"/>
                  <a:pt x="371" y="255"/>
                </a:cubicBezTo>
                <a:cubicBezTo>
                  <a:pt x="371" y="255"/>
                  <a:pt x="373" y="254"/>
                  <a:pt x="376" y="252"/>
                </a:cubicBezTo>
                <a:cubicBezTo>
                  <a:pt x="379" y="251"/>
                  <a:pt x="387" y="247"/>
                  <a:pt x="387" y="247"/>
                </a:cubicBezTo>
                <a:cubicBezTo>
                  <a:pt x="387" y="245"/>
                  <a:pt x="387" y="245"/>
                  <a:pt x="387" y="245"/>
                </a:cubicBezTo>
                <a:cubicBezTo>
                  <a:pt x="387" y="245"/>
                  <a:pt x="383" y="248"/>
                  <a:pt x="378" y="250"/>
                </a:cubicBezTo>
                <a:cubicBezTo>
                  <a:pt x="373" y="251"/>
                  <a:pt x="367" y="254"/>
                  <a:pt x="367" y="254"/>
                </a:cubicBezTo>
                <a:cubicBezTo>
                  <a:pt x="367" y="254"/>
                  <a:pt x="363" y="251"/>
                  <a:pt x="362" y="249"/>
                </a:cubicBezTo>
                <a:cubicBezTo>
                  <a:pt x="361" y="248"/>
                  <a:pt x="357" y="243"/>
                  <a:pt x="355" y="238"/>
                </a:cubicBezTo>
                <a:cubicBezTo>
                  <a:pt x="352" y="233"/>
                  <a:pt x="350" y="231"/>
                  <a:pt x="348" y="229"/>
                </a:cubicBezTo>
                <a:cubicBezTo>
                  <a:pt x="347" y="227"/>
                  <a:pt x="343" y="225"/>
                  <a:pt x="343" y="225"/>
                </a:cubicBezTo>
                <a:cubicBezTo>
                  <a:pt x="342" y="226"/>
                  <a:pt x="342" y="226"/>
                  <a:pt x="342" y="226"/>
                </a:cubicBezTo>
                <a:cubicBezTo>
                  <a:pt x="342" y="226"/>
                  <a:pt x="342" y="228"/>
                  <a:pt x="345" y="229"/>
                </a:cubicBezTo>
                <a:cubicBezTo>
                  <a:pt x="347" y="230"/>
                  <a:pt x="348" y="232"/>
                  <a:pt x="350" y="234"/>
                </a:cubicBezTo>
                <a:cubicBezTo>
                  <a:pt x="351" y="235"/>
                  <a:pt x="353" y="241"/>
                  <a:pt x="355" y="244"/>
                </a:cubicBezTo>
                <a:cubicBezTo>
                  <a:pt x="357" y="247"/>
                  <a:pt x="362" y="254"/>
                  <a:pt x="362" y="254"/>
                </a:cubicBezTo>
                <a:cubicBezTo>
                  <a:pt x="362" y="254"/>
                  <a:pt x="335" y="257"/>
                  <a:pt x="329" y="258"/>
                </a:cubicBezTo>
                <a:cubicBezTo>
                  <a:pt x="329" y="258"/>
                  <a:pt x="328" y="258"/>
                  <a:pt x="328" y="258"/>
                </a:cubicBezTo>
                <a:cubicBezTo>
                  <a:pt x="328" y="251"/>
                  <a:pt x="329" y="244"/>
                  <a:pt x="329" y="239"/>
                </a:cubicBezTo>
                <a:cubicBezTo>
                  <a:pt x="330" y="231"/>
                  <a:pt x="326" y="204"/>
                  <a:pt x="328" y="197"/>
                </a:cubicBezTo>
                <a:cubicBezTo>
                  <a:pt x="330" y="189"/>
                  <a:pt x="336" y="189"/>
                  <a:pt x="343" y="187"/>
                </a:cubicBezTo>
                <a:cubicBezTo>
                  <a:pt x="350" y="185"/>
                  <a:pt x="353" y="188"/>
                  <a:pt x="361" y="187"/>
                </a:cubicBezTo>
                <a:cubicBezTo>
                  <a:pt x="368" y="187"/>
                  <a:pt x="373" y="187"/>
                  <a:pt x="381" y="186"/>
                </a:cubicBezTo>
                <a:cubicBezTo>
                  <a:pt x="390" y="184"/>
                  <a:pt x="398" y="187"/>
                  <a:pt x="404" y="192"/>
                </a:cubicBezTo>
                <a:cubicBezTo>
                  <a:pt x="411" y="196"/>
                  <a:pt x="412" y="194"/>
                  <a:pt x="419" y="195"/>
                </a:cubicBezTo>
                <a:cubicBezTo>
                  <a:pt x="426" y="196"/>
                  <a:pt x="426" y="197"/>
                  <a:pt x="436" y="196"/>
                </a:cubicBezTo>
                <a:cubicBezTo>
                  <a:pt x="446" y="196"/>
                  <a:pt x="444" y="198"/>
                  <a:pt x="454" y="199"/>
                </a:cubicBezTo>
                <a:cubicBezTo>
                  <a:pt x="465" y="199"/>
                  <a:pt x="463" y="202"/>
                  <a:pt x="471" y="203"/>
                </a:cubicBezTo>
                <a:cubicBezTo>
                  <a:pt x="479" y="205"/>
                  <a:pt x="487" y="203"/>
                  <a:pt x="500" y="202"/>
                </a:cubicBezTo>
                <a:cubicBezTo>
                  <a:pt x="514" y="201"/>
                  <a:pt x="522" y="204"/>
                  <a:pt x="522" y="204"/>
                </a:cubicBezTo>
                <a:cubicBezTo>
                  <a:pt x="521" y="200"/>
                  <a:pt x="521" y="200"/>
                  <a:pt x="521" y="200"/>
                </a:cubicBezTo>
                <a:cubicBezTo>
                  <a:pt x="521" y="200"/>
                  <a:pt x="503" y="198"/>
                  <a:pt x="481" y="199"/>
                </a:cubicBezTo>
                <a:cubicBezTo>
                  <a:pt x="459" y="201"/>
                  <a:pt x="450" y="191"/>
                  <a:pt x="450" y="191"/>
                </a:cubicBezTo>
                <a:cubicBezTo>
                  <a:pt x="450" y="191"/>
                  <a:pt x="454" y="186"/>
                  <a:pt x="456" y="186"/>
                </a:cubicBezTo>
                <a:cubicBezTo>
                  <a:pt x="458" y="185"/>
                  <a:pt x="468" y="176"/>
                  <a:pt x="470" y="174"/>
                </a:cubicBezTo>
                <a:cubicBezTo>
                  <a:pt x="473" y="171"/>
                  <a:pt x="478" y="173"/>
                  <a:pt x="479" y="173"/>
                </a:cubicBezTo>
                <a:cubicBezTo>
                  <a:pt x="481" y="173"/>
                  <a:pt x="487" y="177"/>
                  <a:pt x="487" y="177"/>
                </a:cubicBezTo>
                <a:cubicBezTo>
                  <a:pt x="490" y="174"/>
                  <a:pt x="490" y="174"/>
                  <a:pt x="490" y="174"/>
                </a:cubicBezTo>
                <a:cubicBezTo>
                  <a:pt x="490" y="174"/>
                  <a:pt x="486" y="171"/>
                  <a:pt x="482" y="170"/>
                </a:cubicBezTo>
                <a:cubicBezTo>
                  <a:pt x="479" y="168"/>
                  <a:pt x="477" y="167"/>
                  <a:pt x="472" y="168"/>
                </a:cubicBezTo>
                <a:cubicBezTo>
                  <a:pt x="467" y="169"/>
                  <a:pt x="463" y="173"/>
                  <a:pt x="458" y="178"/>
                </a:cubicBezTo>
                <a:cubicBezTo>
                  <a:pt x="454" y="182"/>
                  <a:pt x="444" y="191"/>
                  <a:pt x="439" y="192"/>
                </a:cubicBezTo>
                <a:cubicBezTo>
                  <a:pt x="435" y="192"/>
                  <a:pt x="424" y="189"/>
                  <a:pt x="418" y="189"/>
                </a:cubicBezTo>
                <a:cubicBezTo>
                  <a:pt x="411" y="190"/>
                  <a:pt x="406" y="182"/>
                  <a:pt x="402" y="180"/>
                </a:cubicBezTo>
                <a:cubicBezTo>
                  <a:pt x="397" y="179"/>
                  <a:pt x="391" y="179"/>
                  <a:pt x="391" y="179"/>
                </a:cubicBezTo>
                <a:cubicBezTo>
                  <a:pt x="391" y="179"/>
                  <a:pt x="400" y="174"/>
                  <a:pt x="407" y="170"/>
                </a:cubicBezTo>
                <a:cubicBezTo>
                  <a:pt x="414" y="165"/>
                  <a:pt x="420" y="152"/>
                  <a:pt x="425" y="147"/>
                </a:cubicBezTo>
                <a:cubicBezTo>
                  <a:pt x="430" y="142"/>
                  <a:pt x="435" y="145"/>
                  <a:pt x="440" y="146"/>
                </a:cubicBezTo>
                <a:cubicBezTo>
                  <a:pt x="446" y="147"/>
                  <a:pt x="452" y="146"/>
                  <a:pt x="458" y="145"/>
                </a:cubicBezTo>
                <a:cubicBezTo>
                  <a:pt x="463" y="144"/>
                  <a:pt x="476" y="144"/>
                  <a:pt x="481" y="142"/>
                </a:cubicBezTo>
                <a:cubicBezTo>
                  <a:pt x="487" y="139"/>
                  <a:pt x="491" y="142"/>
                  <a:pt x="491" y="142"/>
                </a:cubicBezTo>
                <a:cubicBezTo>
                  <a:pt x="491" y="142"/>
                  <a:pt x="491" y="149"/>
                  <a:pt x="491" y="152"/>
                </a:cubicBezTo>
                <a:cubicBezTo>
                  <a:pt x="491" y="154"/>
                  <a:pt x="495" y="160"/>
                  <a:pt x="495" y="160"/>
                </a:cubicBezTo>
                <a:cubicBezTo>
                  <a:pt x="498" y="159"/>
                  <a:pt x="498" y="159"/>
                  <a:pt x="498" y="159"/>
                </a:cubicBezTo>
                <a:cubicBezTo>
                  <a:pt x="498" y="159"/>
                  <a:pt x="496" y="155"/>
                  <a:pt x="495" y="154"/>
                </a:cubicBezTo>
                <a:cubicBezTo>
                  <a:pt x="494" y="152"/>
                  <a:pt x="495" y="143"/>
                  <a:pt x="495" y="143"/>
                </a:cubicBezTo>
                <a:cubicBezTo>
                  <a:pt x="495" y="143"/>
                  <a:pt x="501" y="145"/>
                  <a:pt x="504" y="145"/>
                </a:cubicBezTo>
                <a:cubicBezTo>
                  <a:pt x="508" y="146"/>
                  <a:pt x="517" y="149"/>
                  <a:pt x="517" y="149"/>
                </a:cubicBezTo>
                <a:cubicBezTo>
                  <a:pt x="518" y="145"/>
                  <a:pt x="518" y="145"/>
                  <a:pt x="518" y="145"/>
                </a:cubicBezTo>
                <a:cubicBezTo>
                  <a:pt x="518" y="145"/>
                  <a:pt x="514" y="144"/>
                  <a:pt x="507" y="142"/>
                </a:cubicBezTo>
                <a:cubicBezTo>
                  <a:pt x="501" y="141"/>
                  <a:pt x="496" y="140"/>
                  <a:pt x="491" y="137"/>
                </a:cubicBezTo>
                <a:cubicBezTo>
                  <a:pt x="487" y="134"/>
                  <a:pt x="477" y="138"/>
                  <a:pt x="470" y="140"/>
                </a:cubicBezTo>
                <a:cubicBezTo>
                  <a:pt x="464" y="142"/>
                  <a:pt x="457" y="142"/>
                  <a:pt x="446" y="142"/>
                </a:cubicBezTo>
                <a:cubicBezTo>
                  <a:pt x="434" y="141"/>
                  <a:pt x="434" y="138"/>
                  <a:pt x="434" y="138"/>
                </a:cubicBezTo>
                <a:cubicBezTo>
                  <a:pt x="434" y="138"/>
                  <a:pt x="442" y="134"/>
                  <a:pt x="444" y="130"/>
                </a:cubicBezTo>
                <a:cubicBezTo>
                  <a:pt x="446" y="126"/>
                  <a:pt x="445" y="116"/>
                  <a:pt x="445" y="116"/>
                </a:cubicBezTo>
                <a:cubicBezTo>
                  <a:pt x="442" y="116"/>
                  <a:pt x="442" y="116"/>
                  <a:pt x="442" y="116"/>
                </a:cubicBezTo>
                <a:cubicBezTo>
                  <a:pt x="442" y="116"/>
                  <a:pt x="441" y="124"/>
                  <a:pt x="440" y="129"/>
                </a:cubicBezTo>
                <a:cubicBezTo>
                  <a:pt x="438" y="133"/>
                  <a:pt x="433" y="133"/>
                  <a:pt x="427" y="137"/>
                </a:cubicBezTo>
                <a:cubicBezTo>
                  <a:pt x="420" y="140"/>
                  <a:pt x="417" y="146"/>
                  <a:pt x="411" y="152"/>
                </a:cubicBezTo>
                <a:cubicBezTo>
                  <a:pt x="406" y="158"/>
                  <a:pt x="401" y="164"/>
                  <a:pt x="395" y="170"/>
                </a:cubicBezTo>
                <a:cubicBezTo>
                  <a:pt x="388" y="176"/>
                  <a:pt x="381" y="176"/>
                  <a:pt x="372" y="177"/>
                </a:cubicBezTo>
                <a:cubicBezTo>
                  <a:pt x="363" y="179"/>
                  <a:pt x="360" y="178"/>
                  <a:pt x="354" y="178"/>
                </a:cubicBezTo>
                <a:cubicBezTo>
                  <a:pt x="349" y="178"/>
                  <a:pt x="343" y="180"/>
                  <a:pt x="336" y="180"/>
                </a:cubicBezTo>
                <a:cubicBezTo>
                  <a:pt x="328" y="180"/>
                  <a:pt x="324" y="182"/>
                  <a:pt x="321" y="178"/>
                </a:cubicBezTo>
                <a:cubicBezTo>
                  <a:pt x="318" y="175"/>
                  <a:pt x="322" y="166"/>
                  <a:pt x="323" y="162"/>
                </a:cubicBezTo>
                <a:cubicBezTo>
                  <a:pt x="325" y="159"/>
                  <a:pt x="328" y="151"/>
                  <a:pt x="331" y="144"/>
                </a:cubicBezTo>
                <a:cubicBezTo>
                  <a:pt x="335" y="138"/>
                  <a:pt x="336" y="128"/>
                  <a:pt x="340" y="123"/>
                </a:cubicBezTo>
                <a:cubicBezTo>
                  <a:pt x="344" y="119"/>
                  <a:pt x="345" y="115"/>
                  <a:pt x="352" y="113"/>
                </a:cubicBezTo>
                <a:cubicBezTo>
                  <a:pt x="359" y="110"/>
                  <a:pt x="363" y="105"/>
                  <a:pt x="371" y="103"/>
                </a:cubicBezTo>
                <a:cubicBezTo>
                  <a:pt x="379" y="100"/>
                  <a:pt x="387" y="99"/>
                  <a:pt x="396" y="96"/>
                </a:cubicBezTo>
                <a:cubicBezTo>
                  <a:pt x="405" y="94"/>
                  <a:pt x="412" y="94"/>
                  <a:pt x="418" y="96"/>
                </a:cubicBezTo>
                <a:cubicBezTo>
                  <a:pt x="424" y="98"/>
                  <a:pt x="430" y="99"/>
                  <a:pt x="436" y="99"/>
                </a:cubicBezTo>
                <a:cubicBezTo>
                  <a:pt x="443" y="98"/>
                  <a:pt x="458" y="97"/>
                  <a:pt x="458" y="97"/>
                </a:cubicBezTo>
                <a:cubicBezTo>
                  <a:pt x="458" y="94"/>
                  <a:pt x="458" y="94"/>
                  <a:pt x="458" y="94"/>
                </a:cubicBezTo>
                <a:cubicBezTo>
                  <a:pt x="458" y="94"/>
                  <a:pt x="451" y="94"/>
                  <a:pt x="448" y="94"/>
                </a:cubicBezTo>
                <a:cubicBezTo>
                  <a:pt x="446" y="94"/>
                  <a:pt x="437" y="94"/>
                  <a:pt x="433" y="95"/>
                </a:cubicBezTo>
                <a:cubicBezTo>
                  <a:pt x="429" y="95"/>
                  <a:pt x="404" y="89"/>
                  <a:pt x="403" y="85"/>
                </a:cubicBezTo>
                <a:cubicBezTo>
                  <a:pt x="402" y="81"/>
                  <a:pt x="405" y="77"/>
                  <a:pt x="404" y="72"/>
                </a:cubicBezTo>
                <a:cubicBezTo>
                  <a:pt x="404" y="67"/>
                  <a:pt x="407" y="68"/>
                  <a:pt x="411" y="65"/>
                </a:cubicBezTo>
                <a:cubicBezTo>
                  <a:pt x="416" y="63"/>
                  <a:pt x="426" y="60"/>
                  <a:pt x="430" y="58"/>
                </a:cubicBezTo>
                <a:cubicBezTo>
                  <a:pt x="434" y="56"/>
                  <a:pt x="443" y="56"/>
                  <a:pt x="446" y="54"/>
                </a:cubicBezTo>
                <a:cubicBezTo>
                  <a:pt x="449" y="51"/>
                  <a:pt x="453" y="48"/>
                  <a:pt x="457" y="48"/>
                </a:cubicBezTo>
                <a:cubicBezTo>
                  <a:pt x="460" y="47"/>
                  <a:pt x="462" y="54"/>
                  <a:pt x="462" y="54"/>
                </a:cubicBezTo>
                <a:cubicBezTo>
                  <a:pt x="466" y="51"/>
                  <a:pt x="466" y="51"/>
                  <a:pt x="466" y="51"/>
                </a:cubicBezTo>
                <a:cubicBezTo>
                  <a:pt x="466" y="51"/>
                  <a:pt x="460" y="45"/>
                  <a:pt x="460" y="41"/>
                </a:cubicBezTo>
                <a:cubicBezTo>
                  <a:pt x="459" y="37"/>
                  <a:pt x="460" y="33"/>
                  <a:pt x="460" y="33"/>
                </a:cubicBezTo>
                <a:cubicBezTo>
                  <a:pt x="456" y="32"/>
                  <a:pt x="456" y="32"/>
                  <a:pt x="456" y="32"/>
                </a:cubicBezTo>
                <a:cubicBezTo>
                  <a:pt x="456" y="32"/>
                  <a:pt x="455" y="38"/>
                  <a:pt x="455" y="40"/>
                </a:cubicBezTo>
                <a:cubicBezTo>
                  <a:pt x="455" y="42"/>
                  <a:pt x="448" y="47"/>
                  <a:pt x="445" y="50"/>
                </a:cubicBezTo>
                <a:cubicBezTo>
                  <a:pt x="442" y="53"/>
                  <a:pt x="431" y="52"/>
                  <a:pt x="421" y="57"/>
                </a:cubicBezTo>
                <a:cubicBezTo>
                  <a:pt x="411" y="62"/>
                  <a:pt x="402" y="63"/>
                  <a:pt x="402" y="63"/>
                </a:cubicBezTo>
                <a:cubicBezTo>
                  <a:pt x="402" y="63"/>
                  <a:pt x="402" y="58"/>
                  <a:pt x="402" y="53"/>
                </a:cubicBezTo>
                <a:cubicBezTo>
                  <a:pt x="402" y="49"/>
                  <a:pt x="402" y="42"/>
                  <a:pt x="402" y="36"/>
                </a:cubicBezTo>
                <a:cubicBezTo>
                  <a:pt x="402" y="29"/>
                  <a:pt x="404" y="20"/>
                  <a:pt x="404" y="20"/>
                </a:cubicBezTo>
                <a:cubicBezTo>
                  <a:pt x="400" y="21"/>
                  <a:pt x="400" y="21"/>
                  <a:pt x="400" y="21"/>
                </a:cubicBezTo>
                <a:cubicBezTo>
                  <a:pt x="400" y="21"/>
                  <a:pt x="400" y="26"/>
                  <a:pt x="398" y="32"/>
                </a:cubicBezTo>
                <a:cubicBezTo>
                  <a:pt x="397" y="37"/>
                  <a:pt x="399" y="43"/>
                  <a:pt x="399" y="48"/>
                </a:cubicBezTo>
                <a:cubicBezTo>
                  <a:pt x="399" y="52"/>
                  <a:pt x="399" y="56"/>
                  <a:pt x="397" y="64"/>
                </a:cubicBezTo>
                <a:cubicBezTo>
                  <a:pt x="395" y="71"/>
                  <a:pt x="397" y="76"/>
                  <a:pt x="397" y="80"/>
                </a:cubicBezTo>
                <a:cubicBezTo>
                  <a:pt x="398" y="83"/>
                  <a:pt x="396" y="87"/>
                  <a:pt x="389" y="90"/>
                </a:cubicBezTo>
                <a:cubicBezTo>
                  <a:pt x="382" y="94"/>
                  <a:pt x="374" y="95"/>
                  <a:pt x="363" y="97"/>
                </a:cubicBezTo>
                <a:cubicBezTo>
                  <a:pt x="352" y="99"/>
                  <a:pt x="349" y="103"/>
                  <a:pt x="347" y="106"/>
                </a:cubicBezTo>
                <a:cubicBezTo>
                  <a:pt x="345" y="109"/>
                  <a:pt x="333" y="110"/>
                  <a:pt x="328" y="112"/>
                </a:cubicBezTo>
                <a:cubicBezTo>
                  <a:pt x="322" y="114"/>
                  <a:pt x="318" y="124"/>
                  <a:pt x="318" y="124"/>
                </a:cubicBezTo>
                <a:cubicBezTo>
                  <a:pt x="318" y="124"/>
                  <a:pt x="318" y="124"/>
                  <a:pt x="316" y="121"/>
                </a:cubicBezTo>
                <a:cubicBezTo>
                  <a:pt x="314" y="118"/>
                  <a:pt x="303" y="113"/>
                  <a:pt x="303" y="113"/>
                </a:cubicBezTo>
                <a:cubicBezTo>
                  <a:pt x="299" y="116"/>
                  <a:pt x="299" y="116"/>
                  <a:pt x="299" y="116"/>
                </a:cubicBezTo>
                <a:cubicBezTo>
                  <a:pt x="299" y="116"/>
                  <a:pt x="305" y="119"/>
                  <a:pt x="310" y="121"/>
                </a:cubicBezTo>
                <a:cubicBezTo>
                  <a:pt x="312" y="123"/>
                  <a:pt x="313" y="126"/>
                  <a:pt x="314" y="129"/>
                </a:cubicBezTo>
                <a:cubicBezTo>
                  <a:pt x="314" y="129"/>
                  <a:pt x="313" y="129"/>
                  <a:pt x="313" y="129"/>
                </a:cubicBezTo>
                <a:cubicBezTo>
                  <a:pt x="309" y="130"/>
                  <a:pt x="302" y="132"/>
                  <a:pt x="295" y="133"/>
                </a:cubicBezTo>
                <a:cubicBezTo>
                  <a:pt x="288" y="135"/>
                  <a:pt x="279" y="132"/>
                  <a:pt x="279" y="132"/>
                </a:cubicBezTo>
                <a:cubicBezTo>
                  <a:pt x="279" y="132"/>
                  <a:pt x="278" y="131"/>
                  <a:pt x="279" y="129"/>
                </a:cubicBezTo>
                <a:cubicBezTo>
                  <a:pt x="280" y="127"/>
                  <a:pt x="282" y="122"/>
                  <a:pt x="283" y="119"/>
                </a:cubicBezTo>
                <a:cubicBezTo>
                  <a:pt x="284" y="116"/>
                  <a:pt x="292" y="104"/>
                  <a:pt x="293" y="104"/>
                </a:cubicBezTo>
                <a:cubicBezTo>
                  <a:pt x="294" y="103"/>
                  <a:pt x="303" y="107"/>
                  <a:pt x="308" y="108"/>
                </a:cubicBezTo>
                <a:cubicBezTo>
                  <a:pt x="314" y="108"/>
                  <a:pt x="327" y="106"/>
                  <a:pt x="327" y="106"/>
                </a:cubicBezTo>
                <a:cubicBezTo>
                  <a:pt x="326" y="104"/>
                  <a:pt x="326" y="104"/>
                  <a:pt x="326" y="104"/>
                </a:cubicBezTo>
                <a:cubicBezTo>
                  <a:pt x="326" y="104"/>
                  <a:pt x="318" y="104"/>
                  <a:pt x="311" y="105"/>
                </a:cubicBezTo>
                <a:cubicBezTo>
                  <a:pt x="305" y="106"/>
                  <a:pt x="296" y="102"/>
                  <a:pt x="295" y="101"/>
                </a:cubicBezTo>
                <a:cubicBezTo>
                  <a:pt x="295" y="100"/>
                  <a:pt x="298" y="96"/>
                  <a:pt x="301" y="92"/>
                </a:cubicBezTo>
                <a:cubicBezTo>
                  <a:pt x="305" y="89"/>
                  <a:pt x="315" y="78"/>
                  <a:pt x="315" y="78"/>
                </a:cubicBezTo>
                <a:cubicBezTo>
                  <a:pt x="313" y="76"/>
                  <a:pt x="313" y="76"/>
                  <a:pt x="313" y="76"/>
                </a:cubicBezTo>
                <a:cubicBezTo>
                  <a:pt x="313" y="76"/>
                  <a:pt x="312" y="78"/>
                  <a:pt x="311" y="79"/>
                </a:cubicBezTo>
                <a:cubicBezTo>
                  <a:pt x="310" y="80"/>
                  <a:pt x="303" y="86"/>
                  <a:pt x="302" y="88"/>
                </a:cubicBezTo>
                <a:cubicBezTo>
                  <a:pt x="301" y="90"/>
                  <a:pt x="293" y="98"/>
                  <a:pt x="291" y="99"/>
                </a:cubicBezTo>
                <a:cubicBezTo>
                  <a:pt x="290" y="99"/>
                  <a:pt x="287" y="90"/>
                  <a:pt x="287" y="90"/>
                </a:cubicBezTo>
                <a:cubicBezTo>
                  <a:pt x="287" y="90"/>
                  <a:pt x="289" y="86"/>
                  <a:pt x="290" y="83"/>
                </a:cubicBezTo>
                <a:cubicBezTo>
                  <a:pt x="291" y="81"/>
                  <a:pt x="291" y="73"/>
                  <a:pt x="291" y="73"/>
                </a:cubicBezTo>
                <a:cubicBezTo>
                  <a:pt x="289" y="73"/>
                  <a:pt x="289" y="73"/>
                  <a:pt x="289" y="73"/>
                </a:cubicBezTo>
                <a:cubicBezTo>
                  <a:pt x="289" y="73"/>
                  <a:pt x="289" y="75"/>
                  <a:pt x="289" y="80"/>
                </a:cubicBezTo>
                <a:cubicBezTo>
                  <a:pt x="289" y="84"/>
                  <a:pt x="285" y="88"/>
                  <a:pt x="285" y="88"/>
                </a:cubicBezTo>
                <a:cubicBezTo>
                  <a:pt x="282" y="83"/>
                  <a:pt x="282" y="83"/>
                  <a:pt x="282" y="83"/>
                </a:cubicBezTo>
                <a:cubicBezTo>
                  <a:pt x="280" y="84"/>
                  <a:pt x="280" y="84"/>
                  <a:pt x="280" y="84"/>
                </a:cubicBezTo>
                <a:cubicBezTo>
                  <a:pt x="280" y="84"/>
                  <a:pt x="284" y="87"/>
                  <a:pt x="285" y="90"/>
                </a:cubicBezTo>
                <a:cubicBezTo>
                  <a:pt x="286" y="92"/>
                  <a:pt x="289" y="98"/>
                  <a:pt x="289" y="100"/>
                </a:cubicBezTo>
                <a:cubicBezTo>
                  <a:pt x="289" y="103"/>
                  <a:pt x="286" y="104"/>
                  <a:pt x="285" y="108"/>
                </a:cubicBezTo>
                <a:cubicBezTo>
                  <a:pt x="283" y="111"/>
                  <a:pt x="271" y="136"/>
                  <a:pt x="269" y="137"/>
                </a:cubicBezTo>
                <a:cubicBezTo>
                  <a:pt x="267" y="138"/>
                  <a:pt x="266" y="131"/>
                  <a:pt x="264" y="128"/>
                </a:cubicBezTo>
                <a:cubicBezTo>
                  <a:pt x="263" y="125"/>
                  <a:pt x="261" y="120"/>
                  <a:pt x="260" y="117"/>
                </a:cubicBezTo>
                <a:cubicBezTo>
                  <a:pt x="259" y="115"/>
                  <a:pt x="262" y="108"/>
                  <a:pt x="262" y="104"/>
                </a:cubicBezTo>
                <a:cubicBezTo>
                  <a:pt x="262" y="101"/>
                  <a:pt x="261" y="92"/>
                  <a:pt x="260" y="89"/>
                </a:cubicBezTo>
                <a:cubicBezTo>
                  <a:pt x="260" y="85"/>
                  <a:pt x="255" y="80"/>
                  <a:pt x="254" y="78"/>
                </a:cubicBezTo>
                <a:cubicBezTo>
                  <a:pt x="253" y="76"/>
                  <a:pt x="253" y="72"/>
                  <a:pt x="254" y="68"/>
                </a:cubicBezTo>
                <a:cubicBezTo>
                  <a:pt x="254" y="64"/>
                  <a:pt x="254" y="59"/>
                  <a:pt x="254" y="59"/>
                </a:cubicBezTo>
                <a:cubicBezTo>
                  <a:pt x="251" y="59"/>
                  <a:pt x="251" y="59"/>
                  <a:pt x="251" y="59"/>
                </a:cubicBezTo>
                <a:cubicBezTo>
                  <a:pt x="251" y="59"/>
                  <a:pt x="251" y="61"/>
                  <a:pt x="251" y="64"/>
                </a:cubicBezTo>
                <a:cubicBezTo>
                  <a:pt x="251" y="67"/>
                  <a:pt x="249" y="74"/>
                  <a:pt x="249" y="74"/>
                </a:cubicBezTo>
                <a:cubicBezTo>
                  <a:pt x="245" y="69"/>
                  <a:pt x="245" y="69"/>
                  <a:pt x="245" y="69"/>
                </a:cubicBezTo>
                <a:cubicBezTo>
                  <a:pt x="242" y="71"/>
                  <a:pt x="242" y="71"/>
                  <a:pt x="242" y="71"/>
                </a:cubicBezTo>
                <a:cubicBezTo>
                  <a:pt x="242" y="71"/>
                  <a:pt x="248" y="78"/>
                  <a:pt x="249" y="80"/>
                </a:cubicBezTo>
                <a:cubicBezTo>
                  <a:pt x="250" y="82"/>
                  <a:pt x="253" y="85"/>
                  <a:pt x="254" y="86"/>
                </a:cubicBezTo>
                <a:cubicBezTo>
                  <a:pt x="256" y="87"/>
                  <a:pt x="257" y="100"/>
                  <a:pt x="257" y="102"/>
                </a:cubicBezTo>
                <a:cubicBezTo>
                  <a:pt x="257" y="104"/>
                  <a:pt x="256" y="110"/>
                  <a:pt x="255" y="112"/>
                </a:cubicBezTo>
                <a:cubicBezTo>
                  <a:pt x="254" y="115"/>
                  <a:pt x="255" y="118"/>
                  <a:pt x="255" y="118"/>
                </a:cubicBezTo>
                <a:cubicBezTo>
                  <a:pt x="255" y="118"/>
                  <a:pt x="251" y="116"/>
                  <a:pt x="249" y="115"/>
                </a:cubicBezTo>
                <a:cubicBezTo>
                  <a:pt x="247" y="115"/>
                  <a:pt x="240" y="111"/>
                  <a:pt x="240" y="111"/>
                </a:cubicBezTo>
                <a:cubicBezTo>
                  <a:pt x="238" y="113"/>
                  <a:pt x="238" y="113"/>
                  <a:pt x="238" y="113"/>
                </a:cubicBezTo>
                <a:cubicBezTo>
                  <a:pt x="238" y="113"/>
                  <a:pt x="240" y="114"/>
                  <a:pt x="245" y="116"/>
                </a:cubicBezTo>
                <a:cubicBezTo>
                  <a:pt x="249" y="119"/>
                  <a:pt x="253" y="120"/>
                  <a:pt x="254" y="121"/>
                </a:cubicBezTo>
                <a:cubicBezTo>
                  <a:pt x="255" y="122"/>
                  <a:pt x="256" y="124"/>
                  <a:pt x="256" y="126"/>
                </a:cubicBezTo>
                <a:cubicBezTo>
                  <a:pt x="256" y="129"/>
                  <a:pt x="265" y="141"/>
                  <a:pt x="266" y="143"/>
                </a:cubicBezTo>
                <a:cubicBezTo>
                  <a:pt x="267" y="145"/>
                  <a:pt x="267" y="155"/>
                  <a:pt x="266" y="157"/>
                </a:cubicBezTo>
                <a:cubicBezTo>
                  <a:pt x="266" y="159"/>
                  <a:pt x="267" y="164"/>
                  <a:pt x="268" y="166"/>
                </a:cubicBezTo>
                <a:cubicBezTo>
                  <a:pt x="268" y="166"/>
                  <a:pt x="268" y="167"/>
                  <a:pt x="268" y="168"/>
                </a:cubicBezTo>
                <a:cubicBezTo>
                  <a:pt x="266" y="167"/>
                  <a:pt x="264" y="167"/>
                  <a:pt x="262" y="167"/>
                </a:cubicBezTo>
                <a:cubicBezTo>
                  <a:pt x="257" y="165"/>
                  <a:pt x="252" y="167"/>
                  <a:pt x="245" y="163"/>
                </a:cubicBezTo>
                <a:cubicBezTo>
                  <a:pt x="238" y="158"/>
                  <a:pt x="223" y="155"/>
                  <a:pt x="215" y="154"/>
                </a:cubicBezTo>
                <a:cubicBezTo>
                  <a:pt x="214" y="153"/>
                  <a:pt x="212" y="153"/>
                  <a:pt x="210" y="154"/>
                </a:cubicBezTo>
                <a:cubicBezTo>
                  <a:pt x="210" y="151"/>
                  <a:pt x="210" y="148"/>
                  <a:pt x="210" y="145"/>
                </a:cubicBezTo>
                <a:cubicBezTo>
                  <a:pt x="209" y="139"/>
                  <a:pt x="210" y="134"/>
                  <a:pt x="210" y="129"/>
                </a:cubicBezTo>
                <a:cubicBezTo>
                  <a:pt x="214" y="128"/>
                  <a:pt x="220" y="128"/>
                  <a:pt x="223" y="128"/>
                </a:cubicBezTo>
                <a:cubicBezTo>
                  <a:pt x="227" y="127"/>
                  <a:pt x="236" y="126"/>
                  <a:pt x="238" y="127"/>
                </a:cubicBezTo>
                <a:cubicBezTo>
                  <a:pt x="239" y="127"/>
                  <a:pt x="238" y="129"/>
                  <a:pt x="238" y="129"/>
                </a:cubicBezTo>
                <a:cubicBezTo>
                  <a:pt x="240" y="130"/>
                  <a:pt x="240" y="130"/>
                  <a:pt x="240" y="130"/>
                </a:cubicBezTo>
                <a:cubicBezTo>
                  <a:pt x="240" y="130"/>
                  <a:pt x="241" y="127"/>
                  <a:pt x="241" y="126"/>
                </a:cubicBezTo>
                <a:cubicBezTo>
                  <a:pt x="241" y="125"/>
                  <a:pt x="244" y="124"/>
                  <a:pt x="244" y="124"/>
                </a:cubicBezTo>
                <a:cubicBezTo>
                  <a:pt x="244" y="122"/>
                  <a:pt x="244" y="122"/>
                  <a:pt x="244" y="122"/>
                </a:cubicBezTo>
                <a:cubicBezTo>
                  <a:pt x="244" y="122"/>
                  <a:pt x="242" y="122"/>
                  <a:pt x="242" y="123"/>
                </a:cubicBezTo>
                <a:cubicBezTo>
                  <a:pt x="241" y="124"/>
                  <a:pt x="240" y="125"/>
                  <a:pt x="240" y="125"/>
                </a:cubicBezTo>
                <a:cubicBezTo>
                  <a:pt x="240" y="125"/>
                  <a:pt x="237" y="124"/>
                  <a:pt x="233" y="125"/>
                </a:cubicBezTo>
                <a:cubicBezTo>
                  <a:pt x="229" y="125"/>
                  <a:pt x="228" y="125"/>
                  <a:pt x="224" y="125"/>
                </a:cubicBezTo>
                <a:cubicBezTo>
                  <a:pt x="220" y="126"/>
                  <a:pt x="217" y="126"/>
                  <a:pt x="213" y="126"/>
                </a:cubicBezTo>
                <a:cubicBezTo>
                  <a:pt x="212" y="126"/>
                  <a:pt x="211" y="126"/>
                  <a:pt x="211" y="126"/>
                </a:cubicBezTo>
                <a:cubicBezTo>
                  <a:pt x="211" y="124"/>
                  <a:pt x="211" y="123"/>
                  <a:pt x="211" y="122"/>
                </a:cubicBezTo>
                <a:cubicBezTo>
                  <a:pt x="212" y="115"/>
                  <a:pt x="214" y="113"/>
                  <a:pt x="216" y="107"/>
                </a:cubicBezTo>
                <a:cubicBezTo>
                  <a:pt x="217" y="101"/>
                  <a:pt x="217" y="97"/>
                  <a:pt x="219" y="93"/>
                </a:cubicBezTo>
                <a:cubicBezTo>
                  <a:pt x="220" y="89"/>
                  <a:pt x="226" y="74"/>
                  <a:pt x="227" y="68"/>
                </a:cubicBezTo>
                <a:cubicBezTo>
                  <a:pt x="227" y="63"/>
                  <a:pt x="231" y="57"/>
                  <a:pt x="233" y="51"/>
                </a:cubicBezTo>
                <a:cubicBezTo>
                  <a:pt x="235" y="46"/>
                  <a:pt x="237" y="39"/>
                  <a:pt x="238" y="35"/>
                </a:cubicBezTo>
                <a:cubicBezTo>
                  <a:pt x="238" y="31"/>
                  <a:pt x="237" y="22"/>
                  <a:pt x="237" y="22"/>
                </a:cubicBezTo>
                <a:cubicBezTo>
                  <a:pt x="240" y="20"/>
                  <a:pt x="240" y="20"/>
                  <a:pt x="240" y="20"/>
                </a:cubicBezTo>
                <a:cubicBezTo>
                  <a:pt x="240" y="18"/>
                  <a:pt x="240" y="18"/>
                  <a:pt x="240" y="18"/>
                </a:cubicBezTo>
                <a:cubicBezTo>
                  <a:pt x="237" y="20"/>
                  <a:pt x="237" y="20"/>
                  <a:pt x="237" y="20"/>
                </a:cubicBezTo>
                <a:cubicBezTo>
                  <a:pt x="235" y="14"/>
                  <a:pt x="235" y="14"/>
                  <a:pt x="235" y="14"/>
                </a:cubicBezTo>
                <a:cubicBezTo>
                  <a:pt x="235" y="14"/>
                  <a:pt x="233" y="15"/>
                  <a:pt x="233" y="17"/>
                </a:cubicBezTo>
                <a:cubicBezTo>
                  <a:pt x="234" y="20"/>
                  <a:pt x="235" y="26"/>
                  <a:pt x="235" y="28"/>
                </a:cubicBezTo>
                <a:cubicBezTo>
                  <a:pt x="234" y="30"/>
                  <a:pt x="234" y="39"/>
                  <a:pt x="233" y="43"/>
                </a:cubicBezTo>
                <a:cubicBezTo>
                  <a:pt x="231" y="47"/>
                  <a:pt x="228" y="49"/>
                  <a:pt x="228" y="49"/>
                </a:cubicBezTo>
                <a:cubicBezTo>
                  <a:pt x="228" y="49"/>
                  <a:pt x="217" y="48"/>
                  <a:pt x="210" y="46"/>
                </a:cubicBezTo>
                <a:cubicBezTo>
                  <a:pt x="203" y="43"/>
                  <a:pt x="186" y="27"/>
                  <a:pt x="186" y="27"/>
                </a:cubicBezTo>
                <a:cubicBezTo>
                  <a:pt x="186" y="27"/>
                  <a:pt x="183" y="29"/>
                  <a:pt x="185" y="30"/>
                </a:cubicBezTo>
                <a:cubicBezTo>
                  <a:pt x="186" y="31"/>
                  <a:pt x="194" y="38"/>
                  <a:pt x="194" y="38"/>
                </a:cubicBezTo>
                <a:cubicBezTo>
                  <a:pt x="194" y="38"/>
                  <a:pt x="207" y="48"/>
                  <a:pt x="212" y="50"/>
                </a:cubicBezTo>
                <a:cubicBezTo>
                  <a:pt x="217" y="53"/>
                  <a:pt x="227" y="52"/>
                  <a:pt x="227" y="52"/>
                </a:cubicBezTo>
                <a:cubicBezTo>
                  <a:pt x="227" y="52"/>
                  <a:pt x="227" y="54"/>
                  <a:pt x="226" y="58"/>
                </a:cubicBezTo>
                <a:cubicBezTo>
                  <a:pt x="225" y="63"/>
                  <a:pt x="222" y="68"/>
                  <a:pt x="222" y="70"/>
                </a:cubicBezTo>
                <a:cubicBezTo>
                  <a:pt x="221" y="73"/>
                  <a:pt x="216" y="86"/>
                  <a:pt x="216" y="86"/>
                </a:cubicBezTo>
                <a:cubicBezTo>
                  <a:pt x="216" y="86"/>
                  <a:pt x="213" y="86"/>
                  <a:pt x="212" y="84"/>
                </a:cubicBezTo>
                <a:cubicBezTo>
                  <a:pt x="211" y="83"/>
                  <a:pt x="205" y="83"/>
                  <a:pt x="201" y="82"/>
                </a:cubicBezTo>
                <a:cubicBezTo>
                  <a:pt x="196" y="81"/>
                  <a:pt x="193" y="83"/>
                  <a:pt x="190" y="83"/>
                </a:cubicBezTo>
                <a:cubicBezTo>
                  <a:pt x="188" y="83"/>
                  <a:pt x="184" y="83"/>
                  <a:pt x="182" y="83"/>
                </a:cubicBezTo>
                <a:cubicBezTo>
                  <a:pt x="180" y="83"/>
                  <a:pt x="167" y="79"/>
                  <a:pt x="163" y="78"/>
                </a:cubicBezTo>
                <a:cubicBezTo>
                  <a:pt x="160" y="77"/>
                  <a:pt x="154" y="76"/>
                  <a:pt x="154" y="76"/>
                </a:cubicBezTo>
                <a:cubicBezTo>
                  <a:pt x="154" y="76"/>
                  <a:pt x="151" y="79"/>
                  <a:pt x="152" y="79"/>
                </a:cubicBezTo>
                <a:cubicBezTo>
                  <a:pt x="153" y="80"/>
                  <a:pt x="156" y="81"/>
                  <a:pt x="162" y="83"/>
                </a:cubicBezTo>
                <a:cubicBezTo>
                  <a:pt x="168" y="85"/>
                  <a:pt x="168" y="85"/>
                  <a:pt x="171" y="85"/>
                </a:cubicBezTo>
                <a:cubicBezTo>
                  <a:pt x="174" y="86"/>
                  <a:pt x="177" y="86"/>
                  <a:pt x="181" y="88"/>
                </a:cubicBezTo>
                <a:cubicBezTo>
                  <a:pt x="185" y="90"/>
                  <a:pt x="185" y="89"/>
                  <a:pt x="189" y="89"/>
                </a:cubicBezTo>
                <a:cubicBezTo>
                  <a:pt x="193" y="88"/>
                  <a:pt x="193" y="88"/>
                  <a:pt x="198" y="88"/>
                </a:cubicBezTo>
                <a:cubicBezTo>
                  <a:pt x="203" y="88"/>
                  <a:pt x="204" y="90"/>
                  <a:pt x="206" y="91"/>
                </a:cubicBezTo>
                <a:cubicBezTo>
                  <a:pt x="208" y="92"/>
                  <a:pt x="210" y="93"/>
                  <a:pt x="211" y="94"/>
                </a:cubicBezTo>
                <a:cubicBezTo>
                  <a:pt x="213" y="95"/>
                  <a:pt x="211" y="96"/>
                  <a:pt x="211" y="98"/>
                </a:cubicBezTo>
                <a:cubicBezTo>
                  <a:pt x="211" y="100"/>
                  <a:pt x="211" y="108"/>
                  <a:pt x="210" y="109"/>
                </a:cubicBezTo>
                <a:cubicBezTo>
                  <a:pt x="210" y="111"/>
                  <a:pt x="207" y="116"/>
                  <a:pt x="206" y="119"/>
                </a:cubicBezTo>
                <a:cubicBezTo>
                  <a:pt x="205" y="120"/>
                  <a:pt x="205" y="123"/>
                  <a:pt x="204" y="125"/>
                </a:cubicBezTo>
                <a:cubicBezTo>
                  <a:pt x="202" y="125"/>
                  <a:pt x="201" y="125"/>
                  <a:pt x="201" y="125"/>
                </a:cubicBezTo>
                <a:cubicBezTo>
                  <a:pt x="201" y="125"/>
                  <a:pt x="197" y="125"/>
                  <a:pt x="195" y="125"/>
                </a:cubicBezTo>
                <a:cubicBezTo>
                  <a:pt x="193" y="125"/>
                  <a:pt x="188" y="126"/>
                  <a:pt x="185" y="125"/>
                </a:cubicBezTo>
                <a:cubicBezTo>
                  <a:pt x="183" y="125"/>
                  <a:pt x="178" y="125"/>
                  <a:pt x="176" y="125"/>
                </a:cubicBezTo>
                <a:cubicBezTo>
                  <a:pt x="174" y="125"/>
                  <a:pt x="172" y="127"/>
                  <a:pt x="169" y="128"/>
                </a:cubicBezTo>
                <a:cubicBezTo>
                  <a:pt x="166" y="129"/>
                  <a:pt x="159" y="129"/>
                  <a:pt x="159" y="129"/>
                </a:cubicBezTo>
                <a:cubicBezTo>
                  <a:pt x="159" y="129"/>
                  <a:pt x="158" y="129"/>
                  <a:pt x="156" y="128"/>
                </a:cubicBezTo>
                <a:cubicBezTo>
                  <a:pt x="155" y="127"/>
                  <a:pt x="152" y="123"/>
                  <a:pt x="151" y="122"/>
                </a:cubicBezTo>
                <a:cubicBezTo>
                  <a:pt x="151" y="120"/>
                  <a:pt x="151" y="116"/>
                  <a:pt x="150" y="114"/>
                </a:cubicBezTo>
                <a:cubicBezTo>
                  <a:pt x="149" y="112"/>
                  <a:pt x="148" y="112"/>
                  <a:pt x="147" y="109"/>
                </a:cubicBezTo>
                <a:cubicBezTo>
                  <a:pt x="146" y="107"/>
                  <a:pt x="144" y="98"/>
                  <a:pt x="144" y="96"/>
                </a:cubicBezTo>
                <a:cubicBezTo>
                  <a:pt x="143" y="93"/>
                  <a:pt x="144" y="89"/>
                  <a:pt x="144" y="87"/>
                </a:cubicBezTo>
                <a:cubicBezTo>
                  <a:pt x="145" y="86"/>
                  <a:pt x="149" y="78"/>
                  <a:pt x="151" y="75"/>
                </a:cubicBezTo>
                <a:cubicBezTo>
                  <a:pt x="152" y="72"/>
                  <a:pt x="153" y="64"/>
                  <a:pt x="153" y="59"/>
                </a:cubicBezTo>
                <a:cubicBezTo>
                  <a:pt x="154" y="53"/>
                  <a:pt x="153" y="44"/>
                  <a:pt x="153" y="44"/>
                </a:cubicBezTo>
                <a:cubicBezTo>
                  <a:pt x="150" y="44"/>
                  <a:pt x="150" y="44"/>
                  <a:pt x="150" y="44"/>
                </a:cubicBezTo>
                <a:cubicBezTo>
                  <a:pt x="150" y="44"/>
                  <a:pt x="151" y="45"/>
                  <a:pt x="151" y="47"/>
                </a:cubicBezTo>
                <a:cubicBezTo>
                  <a:pt x="151" y="50"/>
                  <a:pt x="151" y="53"/>
                  <a:pt x="151" y="56"/>
                </a:cubicBezTo>
                <a:cubicBezTo>
                  <a:pt x="151" y="59"/>
                  <a:pt x="151" y="65"/>
                  <a:pt x="150" y="69"/>
                </a:cubicBezTo>
                <a:cubicBezTo>
                  <a:pt x="150" y="73"/>
                  <a:pt x="142" y="86"/>
                  <a:pt x="142" y="86"/>
                </a:cubicBezTo>
                <a:cubicBezTo>
                  <a:pt x="142" y="86"/>
                  <a:pt x="140" y="82"/>
                  <a:pt x="140" y="79"/>
                </a:cubicBezTo>
                <a:cubicBezTo>
                  <a:pt x="139" y="77"/>
                  <a:pt x="135" y="61"/>
                  <a:pt x="134" y="58"/>
                </a:cubicBezTo>
                <a:cubicBezTo>
                  <a:pt x="133" y="55"/>
                  <a:pt x="138" y="52"/>
                  <a:pt x="140" y="50"/>
                </a:cubicBezTo>
                <a:cubicBezTo>
                  <a:pt x="142" y="49"/>
                  <a:pt x="145" y="44"/>
                  <a:pt x="146" y="42"/>
                </a:cubicBezTo>
                <a:cubicBezTo>
                  <a:pt x="148" y="40"/>
                  <a:pt x="157" y="32"/>
                  <a:pt x="158" y="31"/>
                </a:cubicBezTo>
                <a:cubicBezTo>
                  <a:pt x="159" y="30"/>
                  <a:pt x="173" y="24"/>
                  <a:pt x="173" y="24"/>
                </a:cubicBezTo>
                <a:cubicBezTo>
                  <a:pt x="172" y="23"/>
                  <a:pt x="172" y="23"/>
                  <a:pt x="172" y="23"/>
                </a:cubicBezTo>
                <a:cubicBezTo>
                  <a:pt x="172" y="23"/>
                  <a:pt x="160" y="28"/>
                  <a:pt x="159" y="28"/>
                </a:cubicBezTo>
                <a:cubicBezTo>
                  <a:pt x="158" y="28"/>
                  <a:pt x="159" y="23"/>
                  <a:pt x="159" y="23"/>
                </a:cubicBezTo>
                <a:cubicBezTo>
                  <a:pt x="157" y="24"/>
                  <a:pt x="157" y="24"/>
                  <a:pt x="157" y="24"/>
                </a:cubicBezTo>
                <a:cubicBezTo>
                  <a:pt x="157" y="24"/>
                  <a:pt x="157" y="28"/>
                  <a:pt x="157" y="29"/>
                </a:cubicBezTo>
                <a:cubicBezTo>
                  <a:pt x="157" y="29"/>
                  <a:pt x="155" y="31"/>
                  <a:pt x="154" y="32"/>
                </a:cubicBezTo>
                <a:cubicBezTo>
                  <a:pt x="153" y="32"/>
                  <a:pt x="150" y="27"/>
                  <a:pt x="150" y="27"/>
                </a:cubicBezTo>
                <a:cubicBezTo>
                  <a:pt x="149" y="29"/>
                  <a:pt x="149" y="29"/>
                  <a:pt x="149" y="29"/>
                </a:cubicBezTo>
                <a:cubicBezTo>
                  <a:pt x="149" y="29"/>
                  <a:pt x="152" y="33"/>
                  <a:pt x="152" y="34"/>
                </a:cubicBezTo>
                <a:cubicBezTo>
                  <a:pt x="151" y="36"/>
                  <a:pt x="147" y="38"/>
                  <a:pt x="145" y="40"/>
                </a:cubicBezTo>
                <a:cubicBezTo>
                  <a:pt x="143" y="41"/>
                  <a:pt x="141" y="44"/>
                  <a:pt x="140" y="46"/>
                </a:cubicBezTo>
                <a:cubicBezTo>
                  <a:pt x="140" y="47"/>
                  <a:pt x="134" y="53"/>
                  <a:pt x="133" y="53"/>
                </a:cubicBezTo>
                <a:cubicBezTo>
                  <a:pt x="132" y="53"/>
                  <a:pt x="133" y="45"/>
                  <a:pt x="133" y="42"/>
                </a:cubicBezTo>
                <a:cubicBezTo>
                  <a:pt x="133" y="39"/>
                  <a:pt x="131" y="28"/>
                  <a:pt x="131" y="28"/>
                </a:cubicBezTo>
                <a:cubicBezTo>
                  <a:pt x="129" y="30"/>
                  <a:pt x="129" y="30"/>
                  <a:pt x="129" y="30"/>
                </a:cubicBezTo>
                <a:cubicBezTo>
                  <a:pt x="129" y="30"/>
                  <a:pt x="129" y="32"/>
                  <a:pt x="130" y="33"/>
                </a:cubicBezTo>
                <a:cubicBezTo>
                  <a:pt x="131" y="35"/>
                  <a:pt x="131" y="42"/>
                  <a:pt x="130" y="48"/>
                </a:cubicBezTo>
                <a:cubicBezTo>
                  <a:pt x="130" y="54"/>
                  <a:pt x="129" y="52"/>
                  <a:pt x="127" y="50"/>
                </a:cubicBezTo>
                <a:cubicBezTo>
                  <a:pt x="126" y="48"/>
                  <a:pt x="124" y="44"/>
                  <a:pt x="123" y="42"/>
                </a:cubicBezTo>
                <a:cubicBezTo>
                  <a:pt x="122" y="40"/>
                  <a:pt x="121" y="38"/>
                  <a:pt x="120" y="36"/>
                </a:cubicBezTo>
                <a:cubicBezTo>
                  <a:pt x="119" y="34"/>
                  <a:pt x="118" y="32"/>
                  <a:pt x="118" y="32"/>
                </a:cubicBezTo>
                <a:cubicBezTo>
                  <a:pt x="118" y="32"/>
                  <a:pt x="119" y="30"/>
                  <a:pt x="120" y="28"/>
                </a:cubicBezTo>
                <a:cubicBezTo>
                  <a:pt x="120" y="27"/>
                  <a:pt x="126" y="27"/>
                  <a:pt x="126" y="27"/>
                </a:cubicBezTo>
                <a:cubicBezTo>
                  <a:pt x="127" y="26"/>
                  <a:pt x="127" y="26"/>
                  <a:pt x="127" y="26"/>
                </a:cubicBezTo>
                <a:cubicBezTo>
                  <a:pt x="127" y="26"/>
                  <a:pt x="121" y="26"/>
                  <a:pt x="120" y="26"/>
                </a:cubicBezTo>
                <a:cubicBezTo>
                  <a:pt x="119" y="25"/>
                  <a:pt x="120" y="24"/>
                  <a:pt x="120" y="22"/>
                </a:cubicBezTo>
                <a:cubicBezTo>
                  <a:pt x="120" y="20"/>
                  <a:pt x="120" y="14"/>
                  <a:pt x="120" y="14"/>
                </a:cubicBezTo>
                <a:cubicBezTo>
                  <a:pt x="119" y="14"/>
                  <a:pt x="119" y="14"/>
                  <a:pt x="119" y="14"/>
                </a:cubicBezTo>
                <a:cubicBezTo>
                  <a:pt x="119" y="14"/>
                  <a:pt x="119" y="16"/>
                  <a:pt x="119" y="18"/>
                </a:cubicBezTo>
                <a:cubicBezTo>
                  <a:pt x="119" y="21"/>
                  <a:pt x="119" y="23"/>
                  <a:pt x="119" y="23"/>
                </a:cubicBezTo>
                <a:cubicBezTo>
                  <a:pt x="119" y="23"/>
                  <a:pt x="119" y="25"/>
                  <a:pt x="118" y="26"/>
                </a:cubicBezTo>
                <a:cubicBezTo>
                  <a:pt x="118" y="27"/>
                  <a:pt x="116" y="28"/>
                  <a:pt x="116" y="28"/>
                </a:cubicBezTo>
                <a:cubicBezTo>
                  <a:pt x="113" y="23"/>
                  <a:pt x="113" y="23"/>
                  <a:pt x="113" y="23"/>
                </a:cubicBezTo>
                <a:cubicBezTo>
                  <a:pt x="112" y="25"/>
                  <a:pt x="112" y="25"/>
                  <a:pt x="112" y="25"/>
                </a:cubicBezTo>
                <a:cubicBezTo>
                  <a:pt x="112" y="25"/>
                  <a:pt x="113" y="26"/>
                  <a:pt x="114" y="28"/>
                </a:cubicBezTo>
                <a:cubicBezTo>
                  <a:pt x="114" y="30"/>
                  <a:pt x="114" y="32"/>
                  <a:pt x="115" y="34"/>
                </a:cubicBezTo>
                <a:cubicBezTo>
                  <a:pt x="116" y="35"/>
                  <a:pt x="118" y="40"/>
                  <a:pt x="118" y="41"/>
                </a:cubicBezTo>
                <a:cubicBezTo>
                  <a:pt x="119" y="42"/>
                  <a:pt x="124" y="50"/>
                  <a:pt x="124" y="50"/>
                </a:cubicBezTo>
                <a:cubicBezTo>
                  <a:pt x="124" y="50"/>
                  <a:pt x="118" y="48"/>
                  <a:pt x="115" y="46"/>
                </a:cubicBezTo>
                <a:cubicBezTo>
                  <a:pt x="111" y="44"/>
                  <a:pt x="109" y="43"/>
                  <a:pt x="107" y="41"/>
                </a:cubicBezTo>
                <a:cubicBezTo>
                  <a:pt x="104" y="40"/>
                  <a:pt x="93" y="31"/>
                  <a:pt x="91" y="29"/>
                </a:cubicBezTo>
                <a:cubicBezTo>
                  <a:pt x="88" y="26"/>
                  <a:pt x="77" y="16"/>
                  <a:pt x="76" y="15"/>
                </a:cubicBezTo>
                <a:cubicBezTo>
                  <a:pt x="75" y="14"/>
                  <a:pt x="78" y="12"/>
                  <a:pt x="78" y="11"/>
                </a:cubicBezTo>
                <a:cubicBezTo>
                  <a:pt x="79" y="10"/>
                  <a:pt x="83" y="7"/>
                  <a:pt x="85" y="5"/>
                </a:cubicBezTo>
                <a:cubicBezTo>
                  <a:pt x="87" y="3"/>
                  <a:pt x="89" y="3"/>
                  <a:pt x="89" y="3"/>
                </a:cubicBezTo>
                <a:cubicBezTo>
                  <a:pt x="89" y="2"/>
                  <a:pt x="89" y="2"/>
                  <a:pt x="89" y="2"/>
                </a:cubicBezTo>
                <a:cubicBezTo>
                  <a:pt x="89" y="2"/>
                  <a:pt x="89" y="2"/>
                  <a:pt x="85" y="4"/>
                </a:cubicBezTo>
                <a:cubicBezTo>
                  <a:pt x="81" y="6"/>
                  <a:pt x="73" y="15"/>
                  <a:pt x="73" y="15"/>
                </a:cubicBezTo>
                <a:cubicBezTo>
                  <a:pt x="73" y="15"/>
                  <a:pt x="70" y="12"/>
                  <a:pt x="69" y="11"/>
                </a:cubicBezTo>
                <a:cubicBezTo>
                  <a:pt x="68" y="9"/>
                  <a:pt x="58" y="6"/>
                  <a:pt x="57" y="6"/>
                </a:cubicBezTo>
                <a:cubicBezTo>
                  <a:pt x="56" y="5"/>
                  <a:pt x="50" y="0"/>
                  <a:pt x="50" y="0"/>
                </a:cubicBezTo>
                <a:cubicBezTo>
                  <a:pt x="49" y="2"/>
                  <a:pt x="49" y="2"/>
                  <a:pt x="49" y="2"/>
                </a:cubicBezTo>
                <a:cubicBezTo>
                  <a:pt x="49" y="2"/>
                  <a:pt x="52" y="3"/>
                  <a:pt x="54" y="5"/>
                </a:cubicBezTo>
                <a:cubicBezTo>
                  <a:pt x="56" y="7"/>
                  <a:pt x="60" y="9"/>
                  <a:pt x="62" y="9"/>
                </a:cubicBezTo>
                <a:cubicBezTo>
                  <a:pt x="65" y="10"/>
                  <a:pt x="72" y="15"/>
                  <a:pt x="72" y="16"/>
                </a:cubicBezTo>
                <a:cubicBezTo>
                  <a:pt x="72" y="17"/>
                  <a:pt x="67" y="17"/>
                  <a:pt x="64" y="18"/>
                </a:cubicBezTo>
                <a:cubicBezTo>
                  <a:pt x="61" y="18"/>
                  <a:pt x="54" y="19"/>
                  <a:pt x="54" y="19"/>
                </a:cubicBezTo>
                <a:cubicBezTo>
                  <a:pt x="54" y="20"/>
                  <a:pt x="54" y="20"/>
                  <a:pt x="54" y="20"/>
                </a:cubicBezTo>
                <a:cubicBezTo>
                  <a:pt x="54" y="20"/>
                  <a:pt x="58" y="20"/>
                  <a:pt x="60" y="20"/>
                </a:cubicBezTo>
                <a:cubicBezTo>
                  <a:pt x="62" y="19"/>
                  <a:pt x="71" y="17"/>
                  <a:pt x="73" y="18"/>
                </a:cubicBezTo>
                <a:cubicBezTo>
                  <a:pt x="76" y="18"/>
                  <a:pt x="82" y="25"/>
                  <a:pt x="84" y="27"/>
                </a:cubicBezTo>
                <a:cubicBezTo>
                  <a:pt x="87" y="29"/>
                  <a:pt x="100" y="40"/>
                  <a:pt x="102" y="42"/>
                </a:cubicBezTo>
                <a:cubicBezTo>
                  <a:pt x="104" y="43"/>
                  <a:pt x="110" y="47"/>
                  <a:pt x="113" y="49"/>
                </a:cubicBezTo>
                <a:cubicBezTo>
                  <a:pt x="117" y="50"/>
                  <a:pt x="122" y="53"/>
                  <a:pt x="123" y="53"/>
                </a:cubicBezTo>
                <a:cubicBezTo>
                  <a:pt x="124" y="54"/>
                  <a:pt x="125" y="57"/>
                  <a:pt x="127" y="58"/>
                </a:cubicBezTo>
                <a:cubicBezTo>
                  <a:pt x="128" y="60"/>
                  <a:pt x="129" y="63"/>
                  <a:pt x="130" y="66"/>
                </a:cubicBezTo>
                <a:cubicBezTo>
                  <a:pt x="131" y="68"/>
                  <a:pt x="132" y="71"/>
                  <a:pt x="132" y="73"/>
                </a:cubicBezTo>
                <a:cubicBezTo>
                  <a:pt x="133" y="75"/>
                  <a:pt x="135" y="81"/>
                  <a:pt x="136" y="84"/>
                </a:cubicBezTo>
                <a:cubicBezTo>
                  <a:pt x="138" y="87"/>
                  <a:pt x="138" y="92"/>
                  <a:pt x="138" y="92"/>
                </a:cubicBezTo>
                <a:cubicBezTo>
                  <a:pt x="138" y="92"/>
                  <a:pt x="136" y="89"/>
                  <a:pt x="135" y="89"/>
                </a:cubicBezTo>
                <a:cubicBezTo>
                  <a:pt x="135" y="88"/>
                  <a:pt x="131" y="86"/>
                  <a:pt x="128" y="85"/>
                </a:cubicBezTo>
                <a:cubicBezTo>
                  <a:pt x="125" y="84"/>
                  <a:pt x="118" y="80"/>
                  <a:pt x="116" y="78"/>
                </a:cubicBezTo>
                <a:cubicBezTo>
                  <a:pt x="113" y="77"/>
                  <a:pt x="113" y="76"/>
                  <a:pt x="111" y="74"/>
                </a:cubicBezTo>
                <a:cubicBezTo>
                  <a:pt x="109" y="72"/>
                  <a:pt x="108" y="68"/>
                  <a:pt x="107" y="66"/>
                </a:cubicBezTo>
                <a:cubicBezTo>
                  <a:pt x="106" y="64"/>
                  <a:pt x="103" y="59"/>
                  <a:pt x="103" y="58"/>
                </a:cubicBezTo>
                <a:cubicBezTo>
                  <a:pt x="103" y="57"/>
                  <a:pt x="104" y="53"/>
                  <a:pt x="104" y="53"/>
                </a:cubicBezTo>
                <a:cubicBezTo>
                  <a:pt x="102" y="53"/>
                  <a:pt x="102" y="53"/>
                  <a:pt x="102" y="53"/>
                </a:cubicBezTo>
                <a:cubicBezTo>
                  <a:pt x="101" y="57"/>
                  <a:pt x="101" y="57"/>
                  <a:pt x="101" y="57"/>
                </a:cubicBezTo>
                <a:cubicBezTo>
                  <a:pt x="97" y="56"/>
                  <a:pt x="97" y="56"/>
                  <a:pt x="97" y="56"/>
                </a:cubicBezTo>
                <a:cubicBezTo>
                  <a:pt x="96" y="57"/>
                  <a:pt x="96" y="57"/>
                  <a:pt x="96" y="57"/>
                </a:cubicBezTo>
                <a:cubicBezTo>
                  <a:pt x="96" y="57"/>
                  <a:pt x="101" y="59"/>
                  <a:pt x="102" y="60"/>
                </a:cubicBezTo>
                <a:cubicBezTo>
                  <a:pt x="103" y="61"/>
                  <a:pt x="105" y="66"/>
                  <a:pt x="105" y="67"/>
                </a:cubicBezTo>
                <a:cubicBezTo>
                  <a:pt x="106" y="69"/>
                  <a:pt x="111" y="78"/>
                  <a:pt x="111" y="78"/>
                </a:cubicBezTo>
                <a:cubicBezTo>
                  <a:pt x="111" y="78"/>
                  <a:pt x="108" y="79"/>
                  <a:pt x="106" y="79"/>
                </a:cubicBezTo>
                <a:cubicBezTo>
                  <a:pt x="104" y="80"/>
                  <a:pt x="99" y="80"/>
                  <a:pt x="98" y="79"/>
                </a:cubicBezTo>
                <a:cubicBezTo>
                  <a:pt x="97" y="79"/>
                  <a:pt x="91" y="76"/>
                  <a:pt x="89" y="74"/>
                </a:cubicBezTo>
                <a:cubicBezTo>
                  <a:pt x="86" y="72"/>
                  <a:pt x="82" y="65"/>
                  <a:pt x="82" y="64"/>
                </a:cubicBezTo>
                <a:cubicBezTo>
                  <a:pt x="81" y="62"/>
                  <a:pt x="82" y="63"/>
                  <a:pt x="82" y="63"/>
                </a:cubicBezTo>
                <a:cubicBezTo>
                  <a:pt x="82" y="61"/>
                  <a:pt x="82" y="61"/>
                  <a:pt x="82" y="61"/>
                </a:cubicBezTo>
                <a:cubicBezTo>
                  <a:pt x="79" y="62"/>
                  <a:pt x="79" y="62"/>
                  <a:pt x="79" y="62"/>
                </a:cubicBezTo>
                <a:cubicBezTo>
                  <a:pt x="77" y="61"/>
                  <a:pt x="77" y="61"/>
                  <a:pt x="77" y="61"/>
                </a:cubicBezTo>
                <a:cubicBezTo>
                  <a:pt x="75" y="63"/>
                  <a:pt x="75" y="63"/>
                  <a:pt x="75" y="63"/>
                </a:cubicBezTo>
                <a:cubicBezTo>
                  <a:pt x="75" y="63"/>
                  <a:pt x="78" y="64"/>
                  <a:pt x="79" y="65"/>
                </a:cubicBezTo>
                <a:cubicBezTo>
                  <a:pt x="81" y="66"/>
                  <a:pt x="83" y="71"/>
                  <a:pt x="83" y="71"/>
                </a:cubicBezTo>
                <a:cubicBezTo>
                  <a:pt x="83" y="71"/>
                  <a:pt x="82" y="72"/>
                  <a:pt x="81" y="72"/>
                </a:cubicBezTo>
                <a:cubicBezTo>
                  <a:pt x="81" y="72"/>
                  <a:pt x="69" y="71"/>
                  <a:pt x="66" y="70"/>
                </a:cubicBezTo>
                <a:cubicBezTo>
                  <a:pt x="62" y="69"/>
                  <a:pt x="62" y="68"/>
                  <a:pt x="62" y="68"/>
                </a:cubicBezTo>
                <a:cubicBezTo>
                  <a:pt x="61" y="69"/>
                  <a:pt x="61" y="69"/>
                  <a:pt x="61" y="69"/>
                </a:cubicBezTo>
                <a:cubicBezTo>
                  <a:pt x="61" y="69"/>
                  <a:pt x="58" y="68"/>
                  <a:pt x="57" y="68"/>
                </a:cubicBezTo>
                <a:cubicBezTo>
                  <a:pt x="55" y="68"/>
                  <a:pt x="45" y="64"/>
                  <a:pt x="42" y="61"/>
                </a:cubicBezTo>
                <a:cubicBezTo>
                  <a:pt x="40" y="59"/>
                  <a:pt x="30" y="50"/>
                  <a:pt x="30" y="50"/>
                </a:cubicBezTo>
                <a:cubicBezTo>
                  <a:pt x="30" y="50"/>
                  <a:pt x="29" y="52"/>
                  <a:pt x="30" y="52"/>
                </a:cubicBezTo>
                <a:cubicBezTo>
                  <a:pt x="30" y="53"/>
                  <a:pt x="34" y="57"/>
                  <a:pt x="37" y="58"/>
                </a:cubicBezTo>
                <a:cubicBezTo>
                  <a:pt x="40" y="60"/>
                  <a:pt x="42" y="65"/>
                  <a:pt x="44" y="66"/>
                </a:cubicBezTo>
                <a:cubicBezTo>
                  <a:pt x="46" y="67"/>
                  <a:pt x="49" y="68"/>
                  <a:pt x="52" y="69"/>
                </a:cubicBezTo>
                <a:cubicBezTo>
                  <a:pt x="55" y="69"/>
                  <a:pt x="70" y="74"/>
                  <a:pt x="72" y="74"/>
                </a:cubicBezTo>
                <a:cubicBezTo>
                  <a:pt x="74" y="75"/>
                  <a:pt x="82" y="74"/>
                  <a:pt x="83" y="74"/>
                </a:cubicBezTo>
                <a:cubicBezTo>
                  <a:pt x="84" y="74"/>
                  <a:pt x="86" y="76"/>
                  <a:pt x="87" y="77"/>
                </a:cubicBezTo>
                <a:cubicBezTo>
                  <a:pt x="89" y="78"/>
                  <a:pt x="93" y="81"/>
                  <a:pt x="93" y="81"/>
                </a:cubicBezTo>
                <a:cubicBezTo>
                  <a:pt x="94" y="81"/>
                  <a:pt x="99" y="83"/>
                  <a:pt x="101" y="83"/>
                </a:cubicBezTo>
                <a:cubicBezTo>
                  <a:pt x="103" y="83"/>
                  <a:pt x="112" y="81"/>
                  <a:pt x="113" y="81"/>
                </a:cubicBezTo>
                <a:cubicBezTo>
                  <a:pt x="114" y="81"/>
                  <a:pt x="116" y="83"/>
                  <a:pt x="116" y="83"/>
                </a:cubicBezTo>
                <a:cubicBezTo>
                  <a:pt x="114" y="84"/>
                  <a:pt x="114" y="84"/>
                  <a:pt x="114" y="84"/>
                </a:cubicBezTo>
                <a:cubicBezTo>
                  <a:pt x="114" y="84"/>
                  <a:pt x="112" y="86"/>
                  <a:pt x="106" y="89"/>
                </a:cubicBezTo>
                <a:cubicBezTo>
                  <a:pt x="100" y="93"/>
                  <a:pt x="92" y="94"/>
                  <a:pt x="92" y="94"/>
                </a:cubicBezTo>
                <a:cubicBezTo>
                  <a:pt x="92" y="94"/>
                  <a:pt x="92" y="95"/>
                  <a:pt x="94" y="95"/>
                </a:cubicBezTo>
                <a:cubicBezTo>
                  <a:pt x="95" y="95"/>
                  <a:pt x="102" y="93"/>
                  <a:pt x="105" y="91"/>
                </a:cubicBezTo>
                <a:cubicBezTo>
                  <a:pt x="109" y="90"/>
                  <a:pt x="115" y="85"/>
                  <a:pt x="118" y="85"/>
                </a:cubicBezTo>
                <a:cubicBezTo>
                  <a:pt x="120" y="84"/>
                  <a:pt x="121" y="86"/>
                  <a:pt x="123" y="87"/>
                </a:cubicBezTo>
                <a:cubicBezTo>
                  <a:pt x="126" y="88"/>
                  <a:pt x="128" y="90"/>
                  <a:pt x="130" y="90"/>
                </a:cubicBezTo>
                <a:cubicBezTo>
                  <a:pt x="132" y="91"/>
                  <a:pt x="135" y="93"/>
                  <a:pt x="137" y="95"/>
                </a:cubicBezTo>
                <a:cubicBezTo>
                  <a:pt x="139" y="96"/>
                  <a:pt x="138" y="98"/>
                  <a:pt x="139" y="99"/>
                </a:cubicBezTo>
                <a:cubicBezTo>
                  <a:pt x="140" y="101"/>
                  <a:pt x="140" y="104"/>
                  <a:pt x="141" y="107"/>
                </a:cubicBezTo>
                <a:cubicBezTo>
                  <a:pt x="141" y="110"/>
                  <a:pt x="143" y="114"/>
                  <a:pt x="144" y="116"/>
                </a:cubicBezTo>
                <a:cubicBezTo>
                  <a:pt x="145" y="118"/>
                  <a:pt x="144" y="122"/>
                  <a:pt x="144" y="122"/>
                </a:cubicBezTo>
                <a:cubicBezTo>
                  <a:pt x="143" y="125"/>
                  <a:pt x="143" y="125"/>
                  <a:pt x="143" y="125"/>
                </a:cubicBezTo>
                <a:cubicBezTo>
                  <a:pt x="143" y="125"/>
                  <a:pt x="147" y="128"/>
                  <a:pt x="148" y="129"/>
                </a:cubicBezTo>
                <a:cubicBezTo>
                  <a:pt x="149" y="130"/>
                  <a:pt x="158" y="137"/>
                  <a:pt x="160" y="138"/>
                </a:cubicBezTo>
                <a:cubicBezTo>
                  <a:pt x="162" y="139"/>
                  <a:pt x="164" y="143"/>
                  <a:pt x="164" y="143"/>
                </a:cubicBezTo>
                <a:cubicBezTo>
                  <a:pt x="163" y="145"/>
                  <a:pt x="163" y="145"/>
                  <a:pt x="163" y="145"/>
                </a:cubicBezTo>
                <a:cubicBezTo>
                  <a:pt x="163" y="145"/>
                  <a:pt x="165" y="145"/>
                  <a:pt x="166" y="146"/>
                </a:cubicBezTo>
                <a:cubicBezTo>
                  <a:pt x="167" y="147"/>
                  <a:pt x="172" y="152"/>
                  <a:pt x="174" y="154"/>
                </a:cubicBezTo>
                <a:cubicBezTo>
                  <a:pt x="176" y="155"/>
                  <a:pt x="179" y="157"/>
                  <a:pt x="182" y="159"/>
                </a:cubicBezTo>
                <a:cubicBezTo>
                  <a:pt x="180" y="159"/>
                  <a:pt x="178" y="159"/>
                  <a:pt x="177" y="160"/>
                </a:cubicBezTo>
                <a:cubicBezTo>
                  <a:pt x="167" y="161"/>
                  <a:pt x="160" y="163"/>
                  <a:pt x="156" y="163"/>
                </a:cubicBezTo>
                <a:cubicBezTo>
                  <a:pt x="152" y="163"/>
                  <a:pt x="143" y="156"/>
                  <a:pt x="142" y="153"/>
                </a:cubicBezTo>
                <a:cubicBezTo>
                  <a:pt x="140" y="151"/>
                  <a:pt x="129" y="145"/>
                  <a:pt x="127" y="142"/>
                </a:cubicBezTo>
                <a:cubicBezTo>
                  <a:pt x="124" y="140"/>
                  <a:pt x="119" y="133"/>
                  <a:pt x="117" y="131"/>
                </a:cubicBezTo>
                <a:cubicBezTo>
                  <a:pt x="115" y="128"/>
                  <a:pt x="107" y="125"/>
                  <a:pt x="107" y="125"/>
                </a:cubicBezTo>
                <a:cubicBezTo>
                  <a:pt x="104" y="127"/>
                  <a:pt x="104" y="127"/>
                  <a:pt x="104" y="127"/>
                </a:cubicBezTo>
                <a:cubicBezTo>
                  <a:pt x="104" y="127"/>
                  <a:pt x="107" y="128"/>
                  <a:pt x="112" y="131"/>
                </a:cubicBezTo>
                <a:cubicBezTo>
                  <a:pt x="117" y="133"/>
                  <a:pt x="120" y="140"/>
                  <a:pt x="124" y="144"/>
                </a:cubicBezTo>
                <a:cubicBezTo>
                  <a:pt x="129" y="148"/>
                  <a:pt x="134" y="151"/>
                  <a:pt x="139" y="156"/>
                </a:cubicBezTo>
                <a:cubicBezTo>
                  <a:pt x="145" y="161"/>
                  <a:pt x="147" y="165"/>
                  <a:pt x="152" y="169"/>
                </a:cubicBezTo>
                <a:cubicBezTo>
                  <a:pt x="158" y="172"/>
                  <a:pt x="164" y="167"/>
                  <a:pt x="181" y="165"/>
                </a:cubicBezTo>
                <a:cubicBezTo>
                  <a:pt x="186" y="165"/>
                  <a:pt x="191" y="164"/>
                  <a:pt x="194" y="164"/>
                </a:cubicBezTo>
                <a:cubicBezTo>
                  <a:pt x="194" y="164"/>
                  <a:pt x="194" y="164"/>
                  <a:pt x="194" y="164"/>
                </a:cubicBezTo>
                <a:cubicBezTo>
                  <a:pt x="196" y="164"/>
                  <a:pt x="201" y="167"/>
                  <a:pt x="202" y="168"/>
                </a:cubicBezTo>
                <a:cubicBezTo>
                  <a:pt x="203" y="168"/>
                  <a:pt x="204" y="170"/>
                  <a:pt x="205" y="172"/>
                </a:cubicBezTo>
                <a:cubicBezTo>
                  <a:pt x="206" y="173"/>
                  <a:pt x="206" y="182"/>
                  <a:pt x="207" y="184"/>
                </a:cubicBezTo>
                <a:cubicBezTo>
                  <a:pt x="207" y="185"/>
                  <a:pt x="210" y="188"/>
                  <a:pt x="211" y="190"/>
                </a:cubicBezTo>
                <a:cubicBezTo>
                  <a:pt x="213" y="193"/>
                  <a:pt x="215" y="199"/>
                  <a:pt x="215" y="200"/>
                </a:cubicBezTo>
                <a:cubicBezTo>
                  <a:pt x="215" y="201"/>
                  <a:pt x="210" y="200"/>
                  <a:pt x="206" y="200"/>
                </a:cubicBezTo>
                <a:cubicBezTo>
                  <a:pt x="202" y="199"/>
                  <a:pt x="200" y="200"/>
                  <a:pt x="196" y="200"/>
                </a:cubicBezTo>
                <a:cubicBezTo>
                  <a:pt x="192" y="201"/>
                  <a:pt x="191" y="200"/>
                  <a:pt x="187" y="200"/>
                </a:cubicBezTo>
                <a:cubicBezTo>
                  <a:pt x="183" y="200"/>
                  <a:pt x="171" y="197"/>
                  <a:pt x="166" y="197"/>
                </a:cubicBezTo>
                <a:cubicBezTo>
                  <a:pt x="161" y="197"/>
                  <a:pt x="157" y="196"/>
                  <a:pt x="153" y="195"/>
                </a:cubicBezTo>
                <a:cubicBezTo>
                  <a:pt x="150" y="194"/>
                  <a:pt x="144" y="193"/>
                  <a:pt x="142" y="194"/>
                </a:cubicBezTo>
                <a:cubicBezTo>
                  <a:pt x="140" y="194"/>
                  <a:pt x="131" y="194"/>
                  <a:pt x="126" y="193"/>
                </a:cubicBezTo>
                <a:cubicBezTo>
                  <a:pt x="122" y="191"/>
                  <a:pt x="122" y="188"/>
                  <a:pt x="120" y="186"/>
                </a:cubicBezTo>
                <a:cubicBezTo>
                  <a:pt x="119" y="184"/>
                  <a:pt x="118" y="178"/>
                  <a:pt x="117" y="176"/>
                </a:cubicBezTo>
                <a:cubicBezTo>
                  <a:pt x="116" y="174"/>
                  <a:pt x="114" y="168"/>
                  <a:pt x="113" y="165"/>
                </a:cubicBezTo>
                <a:cubicBezTo>
                  <a:pt x="112" y="163"/>
                  <a:pt x="108" y="157"/>
                  <a:pt x="106" y="153"/>
                </a:cubicBezTo>
                <a:cubicBezTo>
                  <a:pt x="104" y="149"/>
                  <a:pt x="98" y="143"/>
                  <a:pt x="96" y="141"/>
                </a:cubicBezTo>
                <a:cubicBezTo>
                  <a:pt x="94" y="138"/>
                  <a:pt x="89" y="134"/>
                  <a:pt x="87" y="132"/>
                </a:cubicBezTo>
                <a:cubicBezTo>
                  <a:pt x="85" y="130"/>
                  <a:pt x="74" y="122"/>
                  <a:pt x="72" y="121"/>
                </a:cubicBezTo>
                <a:cubicBezTo>
                  <a:pt x="70" y="120"/>
                  <a:pt x="67" y="121"/>
                  <a:pt x="67" y="121"/>
                </a:cubicBezTo>
                <a:cubicBezTo>
                  <a:pt x="66" y="117"/>
                  <a:pt x="66" y="117"/>
                  <a:pt x="66" y="117"/>
                </a:cubicBezTo>
                <a:cubicBezTo>
                  <a:pt x="64" y="118"/>
                  <a:pt x="64" y="118"/>
                  <a:pt x="64" y="118"/>
                </a:cubicBezTo>
                <a:cubicBezTo>
                  <a:pt x="65" y="122"/>
                  <a:pt x="65" y="122"/>
                  <a:pt x="65" y="122"/>
                </a:cubicBezTo>
                <a:cubicBezTo>
                  <a:pt x="65" y="122"/>
                  <a:pt x="63" y="122"/>
                  <a:pt x="62" y="122"/>
                </a:cubicBezTo>
                <a:cubicBezTo>
                  <a:pt x="61" y="122"/>
                  <a:pt x="56" y="121"/>
                  <a:pt x="56" y="121"/>
                </a:cubicBezTo>
                <a:cubicBezTo>
                  <a:pt x="56" y="121"/>
                  <a:pt x="57" y="123"/>
                  <a:pt x="58" y="123"/>
                </a:cubicBezTo>
                <a:cubicBezTo>
                  <a:pt x="59" y="123"/>
                  <a:pt x="62" y="124"/>
                  <a:pt x="63" y="124"/>
                </a:cubicBezTo>
                <a:cubicBezTo>
                  <a:pt x="65" y="124"/>
                  <a:pt x="69" y="123"/>
                  <a:pt x="70" y="123"/>
                </a:cubicBezTo>
                <a:cubicBezTo>
                  <a:pt x="72" y="123"/>
                  <a:pt x="79" y="128"/>
                  <a:pt x="79" y="129"/>
                </a:cubicBezTo>
                <a:cubicBezTo>
                  <a:pt x="79" y="130"/>
                  <a:pt x="73" y="131"/>
                  <a:pt x="71" y="132"/>
                </a:cubicBezTo>
                <a:cubicBezTo>
                  <a:pt x="70" y="132"/>
                  <a:pt x="65" y="135"/>
                  <a:pt x="63" y="136"/>
                </a:cubicBezTo>
                <a:cubicBezTo>
                  <a:pt x="61" y="136"/>
                  <a:pt x="56" y="130"/>
                  <a:pt x="55" y="128"/>
                </a:cubicBezTo>
                <a:cubicBezTo>
                  <a:pt x="53" y="126"/>
                  <a:pt x="45" y="124"/>
                  <a:pt x="45" y="124"/>
                </a:cubicBezTo>
                <a:cubicBezTo>
                  <a:pt x="45" y="124"/>
                  <a:pt x="48" y="125"/>
                  <a:pt x="50" y="126"/>
                </a:cubicBezTo>
                <a:cubicBezTo>
                  <a:pt x="51" y="127"/>
                  <a:pt x="54" y="129"/>
                  <a:pt x="55" y="132"/>
                </a:cubicBezTo>
                <a:cubicBezTo>
                  <a:pt x="56" y="134"/>
                  <a:pt x="59" y="138"/>
                  <a:pt x="62" y="137"/>
                </a:cubicBezTo>
                <a:cubicBezTo>
                  <a:pt x="65" y="137"/>
                  <a:pt x="67" y="136"/>
                  <a:pt x="70" y="135"/>
                </a:cubicBezTo>
                <a:cubicBezTo>
                  <a:pt x="72" y="133"/>
                  <a:pt x="76" y="132"/>
                  <a:pt x="78" y="131"/>
                </a:cubicBezTo>
                <a:cubicBezTo>
                  <a:pt x="81" y="131"/>
                  <a:pt x="84" y="135"/>
                  <a:pt x="87" y="137"/>
                </a:cubicBezTo>
                <a:cubicBezTo>
                  <a:pt x="90" y="139"/>
                  <a:pt x="95" y="149"/>
                  <a:pt x="95" y="149"/>
                </a:cubicBezTo>
                <a:cubicBezTo>
                  <a:pt x="95" y="149"/>
                  <a:pt x="90" y="150"/>
                  <a:pt x="87" y="150"/>
                </a:cubicBezTo>
                <a:cubicBezTo>
                  <a:pt x="84" y="150"/>
                  <a:pt x="77" y="150"/>
                  <a:pt x="73" y="150"/>
                </a:cubicBezTo>
                <a:cubicBezTo>
                  <a:pt x="69" y="150"/>
                  <a:pt x="65" y="150"/>
                  <a:pt x="62" y="149"/>
                </a:cubicBezTo>
                <a:cubicBezTo>
                  <a:pt x="59" y="148"/>
                  <a:pt x="52" y="147"/>
                  <a:pt x="52" y="147"/>
                </a:cubicBezTo>
                <a:cubicBezTo>
                  <a:pt x="52" y="147"/>
                  <a:pt x="52" y="149"/>
                  <a:pt x="55" y="149"/>
                </a:cubicBezTo>
                <a:cubicBezTo>
                  <a:pt x="58" y="149"/>
                  <a:pt x="60" y="150"/>
                  <a:pt x="65" y="151"/>
                </a:cubicBezTo>
                <a:cubicBezTo>
                  <a:pt x="69" y="153"/>
                  <a:pt x="69" y="152"/>
                  <a:pt x="73" y="151"/>
                </a:cubicBezTo>
                <a:cubicBezTo>
                  <a:pt x="76" y="151"/>
                  <a:pt x="78" y="152"/>
                  <a:pt x="83" y="152"/>
                </a:cubicBezTo>
                <a:cubicBezTo>
                  <a:pt x="88" y="152"/>
                  <a:pt x="95" y="150"/>
                  <a:pt x="97" y="151"/>
                </a:cubicBezTo>
                <a:cubicBezTo>
                  <a:pt x="99" y="152"/>
                  <a:pt x="100" y="154"/>
                  <a:pt x="105" y="160"/>
                </a:cubicBezTo>
                <a:cubicBezTo>
                  <a:pt x="110" y="167"/>
                  <a:pt x="112" y="178"/>
                  <a:pt x="112" y="178"/>
                </a:cubicBezTo>
                <a:cubicBezTo>
                  <a:pt x="112" y="178"/>
                  <a:pt x="111" y="178"/>
                  <a:pt x="109" y="177"/>
                </a:cubicBezTo>
                <a:cubicBezTo>
                  <a:pt x="108" y="175"/>
                  <a:pt x="105" y="175"/>
                  <a:pt x="103" y="174"/>
                </a:cubicBezTo>
                <a:cubicBezTo>
                  <a:pt x="101" y="174"/>
                  <a:pt x="100" y="173"/>
                  <a:pt x="98" y="171"/>
                </a:cubicBezTo>
                <a:cubicBezTo>
                  <a:pt x="96" y="169"/>
                  <a:pt x="95" y="168"/>
                  <a:pt x="93" y="167"/>
                </a:cubicBezTo>
                <a:cubicBezTo>
                  <a:pt x="91" y="166"/>
                  <a:pt x="87" y="165"/>
                  <a:pt x="85" y="163"/>
                </a:cubicBezTo>
                <a:cubicBezTo>
                  <a:pt x="83" y="162"/>
                  <a:pt x="81" y="163"/>
                  <a:pt x="78" y="163"/>
                </a:cubicBezTo>
                <a:cubicBezTo>
                  <a:pt x="75" y="163"/>
                  <a:pt x="72" y="163"/>
                  <a:pt x="70" y="164"/>
                </a:cubicBezTo>
                <a:cubicBezTo>
                  <a:pt x="69" y="164"/>
                  <a:pt x="67" y="165"/>
                  <a:pt x="64" y="165"/>
                </a:cubicBezTo>
                <a:cubicBezTo>
                  <a:pt x="62" y="165"/>
                  <a:pt x="60" y="163"/>
                  <a:pt x="60" y="163"/>
                </a:cubicBezTo>
                <a:cubicBezTo>
                  <a:pt x="58" y="164"/>
                  <a:pt x="58" y="164"/>
                  <a:pt x="58" y="164"/>
                </a:cubicBezTo>
                <a:cubicBezTo>
                  <a:pt x="58" y="164"/>
                  <a:pt x="61" y="166"/>
                  <a:pt x="62" y="166"/>
                </a:cubicBezTo>
                <a:cubicBezTo>
                  <a:pt x="64" y="166"/>
                  <a:pt x="68" y="166"/>
                  <a:pt x="68" y="166"/>
                </a:cubicBezTo>
                <a:cubicBezTo>
                  <a:pt x="59" y="172"/>
                  <a:pt x="59" y="172"/>
                  <a:pt x="59" y="172"/>
                </a:cubicBezTo>
                <a:cubicBezTo>
                  <a:pt x="59" y="172"/>
                  <a:pt x="60" y="174"/>
                  <a:pt x="61" y="173"/>
                </a:cubicBezTo>
                <a:cubicBezTo>
                  <a:pt x="61" y="172"/>
                  <a:pt x="67" y="169"/>
                  <a:pt x="70" y="167"/>
                </a:cubicBezTo>
                <a:cubicBezTo>
                  <a:pt x="73" y="165"/>
                  <a:pt x="78" y="164"/>
                  <a:pt x="80" y="165"/>
                </a:cubicBezTo>
                <a:cubicBezTo>
                  <a:pt x="83" y="165"/>
                  <a:pt x="89" y="167"/>
                  <a:pt x="91" y="168"/>
                </a:cubicBezTo>
                <a:cubicBezTo>
                  <a:pt x="94" y="169"/>
                  <a:pt x="96" y="173"/>
                  <a:pt x="98" y="175"/>
                </a:cubicBezTo>
                <a:cubicBezTo>
                  <a:pt x="100" y="176"/>
                  <a:pt x="108" y="179"/>
                  <a:pt x="112" y="181"/>
                </a:cubicBezTo>
                <a:cubicBezTo>
                  <a:pt x="116" y="183"/>
                  <a:pt x="118" y="191"/>
                  <a:pt x="118" y="192"/>
                </a:cubicBezTo>
                <a:cubicBezTo>
                  <a:pt x="118" y="193"/>
                  <a:pt x="112" y="190"/>
                  <a:pt x="110" y="190"/>
                </a:cubicBezTo>
                <a:cubicBezTo>
                  <a:pt x="108" y="190"/>
                  <a:pt x="105" y="192"/>
                  <a:pt x="102" y="193"/>
                </a:cubicBezTo>
                <a:cubicBezTo>
                  <a:pt x="99" y="193"/>
                  <a:pt x="94" y="192"/>
                  <a:pt x="91" y="191"/>
                </a:cubicBezTo>
                <a:cubicBezTo>
                  <a:pt x="88" y="191"/>
                  <a:pt x="81" y="190"/>
                  <a:pt x="80" y="190"/>
                </a:cubicBezTo>
                <a:cubicBezTo>
                  <a:pt x="78" y="190"/>
                  <a:pt x="74" y="187"/>
                  <a:pt x="72" y="186"/>
                </a:cubicBezTo>
                <a:cubicBezTo>
                  <a:pt x="71" y="185"/>
                  <a:pt x="66" y="184"/>
                  <a:pt x="65" y="183"/>
                </a:cubicBezTo>
                <a:cubicBezTo>
                  <a:pt x="63" y="183"/>
                  <a:pt x="63" y="181"/>
                  <a:pt x="63" y="181"/>
                </a:cubicBezTo>
                <a:cubicBezTo>
                  <a:pt x="62" y="182"/>
                  <a:pt x="62" y="182"/>
                  <a:pt x="62" y="182"/>
                </a:cubicBezTo>
                <a:cubicBezTo>
                  <a:pt x="62" y="184"/>
                  <a:pt x="62" y="184"/>
                  <a:pt x="62" y="184"/>
                </a:cubicBezTo>
                <a:cubicBezTo>
                  <a:pt x="59" y="183"/>
                  <a:pt x="59" y="183"/>
                  <a:pt x="59" y="183"/>
                </a:cubicBezTo>
                <a:cubicBezTo>
                  <a:pt x="58" y="185"/>
                  <a:pt x="58" y="185"/>
                  <a:pt x="58" y="185"/>
                </a:cubicBezTo>
                <a:cubicBezTo>
                  <a:pt x="58" y="185"/>
                  <a:pt x="63" y="186"/>
                  <a:pt x="66" y="186"/>
                </a:cubicBezTo>
                <a:cubicBezTo>
                  <a:pt x="69" y="186"/>
                  <a:pt x="72" y="188"/>
                  <a:pt x="72" y="189"/>
                </a:cubicBezTo>
                <a:cubicBezTo>
                  <a:pt x="71" y="189"/>
                  <a:pt x="67" y="192"/>
                  <a:pt x="64" y="192"/>
                </a:cubicBezTo>
                <a:cubicBezTo>
                  <a:pt x="62" y="191"/>
                  <a:pt x="56" y="191"/>
                  <a:pt x="54" y="191"/>
                </a:cubicBezTo>
                <a:cubicBezTo>
                  <a:pt x="51" y="191"/>
                  <a:pt x="49" y="192"/>
                  <a:pt x="47" y="192"/>
                </a:cubicBezTo>
                <a:cubicBezTo>
                  <a:pt x="45" y="193"/>
                  <a:pt x="43" y="192"/>
                  <a:pt x="41" y="192"/>
                </a:cubicBezTo>
                <a:cubicBezTo>
                  <a:pt x="39" y="192"/>
                  <a:pt x="38" y="189"/>
                  <a:pt x="37" y="189"/>
                </a:cubicBezTo>
                <a:cubicBezTo>
                  <a:pt x="35" y="188"/>
                  <a:pt x="32" y="187"/>
                  <a:pt x="31" y="186"/>
                </a:cubicBezTo>
                <a:cubicBezTo>
                  <a:pt x="30" y="185"/>
                  <a:pt x="31" y="182"/>
                  <a:pt x="31" y="182"/>
                </a:cubicBezTo>
                <a:cubicBezTo>
                  <a:pt x="30" y="182"/>
                  <a:pt x="30" y="182"/>
                  <a:pt x="30" y="182"/>
                </a:cubicBezTo>
                <a:cubicBezTo>
                  <a:pt x="30" y="182"/>
                  <a:pt x="30" y="185"/>
                  <a:pt x="30" y="187"/>
                </a:cubicBezTo>
                <a:cubicBezTo>
                  <a:pt x="30" y="189"/>
                  <a:pt x="27" y="189"/>
                  <a:pt x="27" y="189"/>
                </a:cubicBezTo>
                <a:cubicBezTo>
                  <a:pt x="27" y="189"/>
                  <a:pt x="28" y="190"/>
                  <a:pt x="29" y="190"/>
                </a:cubicBezTo>
                <a:cubicBezTo>
                  <a:pt x="31" y="189"/>
                  <a:pt x="32" y="190"/>
                  <a:pt x="35" y="191"/>
                </a:cubicBezTo>
                <a:cubicBezTo>
                  <a:pt x="39" y="192"/>
                  <a:pt x="37" y="194"/>
                  <a:pt x="39" y="195"/>
                </a:cubicBezTo>
                <a:cubicBezTo>
                  <a:pt x="41" y="196"/>
                  <a:pt x="42" y="194"/>
                  <a:pt x="46" y="195"/>
                </a:cubicBezTo>
                <a:cubicBezTo>
                  <a:pt x="49" y="195"/>
                  <a:pt x="50" y="195"/>
                  <a:pt x="52" y="194"/>
                </a:cubicBezTo>
                <a:cubicBezTo>
                  <a:pt x="54" y="193"/>
                  <a:pt x="58" y="193"/>
                  <a:pt x="60" y="194"/>
                </a:cubicBezTo>
                <a:cubicBezTo>
                  <a:pt x="62" y="194"/>
                  <a:pt x="67" y="194"/>
                  <a:pt x="68" y="194"/>
                </a:cubicBezTo>
                <a:cubicBezTo>
                  <a:pt x="70" y="194"/>
                  <a:pt x="73" y="191"/>
                  <a:pt x="74" y="191"/>
                </a:cubicBezTo>
                <a:cubicBezTo>
                  <a:pt x="75" y="190"/>
                  <a:pt x="79" y="192"/>
                  <a:pt x="79" y="193"/>
                </a:cubicBezTo>
                <a:cubicBezTo>
                  <a:pt x="79" y="194"/>
                  <a:pt x="70" y="202"/>
                  <a:pt x="70" y="202"/>
                </a:cubicBezTo>
                <a:cubicBezTo>
                  <a:pt x="71" y="203"/>
                  <a:pt x="71" y="203"/>
                  <a:pt x="71" y="203"/>
                </a:cubicBezTo>
                <a:cubicBezTo>
                  <a:pt x="72" y="202"/>
                  <a:pt x="72" y="202"/>
                  <a:pt x="72" y="202"/>
                </a:cubicBezTo>
                <a:cubicBezTo>
                  <a:pt x="72" y="202"/>
                  <a:pt x="72" y="202"/>
                  <a:pt x="72" y="201"/>
                </a:cubicBezTo>
                <a:cubicBezTo>
                  <a:pt x="73" y="200"/>
                  <a:pt x="80" y="193"/>
                  <a:pt x="81" y="193"/>
                </a:cubicBezTo>
                <a:cubicBezTo>
                  <a:pt x="82" y="193"/>
                  <a:pt x="83" y="193"/>
                  <a:pt x="85" y="193"/>
                </a:cubicBezTo>
                <a:cubicBezTo>
                  <a:pt x="87" y="193"/>
                  <a:pt x="90" y="194"/>
                  <a:pt x="93" y="195"/>
                </a:cubicBezTo>
                <a:cubicBezTo>
                  <a:pt x="96" y="196"/>
                  <a:pt x="99" y="196"/>
                  <a:pt x="102" y="196"/>
                </a:cubicBezTo>
                <a:cubicBezTo>
                  <a:pt x="105" y="196"/>
                  <a:pt x="108" y="194"/>
                  <a:pt x="111" y="193"/>
                </a:cubicBezTo>
                <a:cubicBezTo>
                  <a:pt x="113" y="193"/>
                  <a:pt x="114" y="194"/>
                  <a:pt x="116" y="195"/>
                </a:cubicBezTo>
                <a:cubicBezTo>
                  <a:pt x="118" y="196"/>
                  <a:pt x="120" y="197"/>
                  <a:pt x="124" y="198"/>
                </a:cubicBezTo>
                <a:cubicBezTo>
                  <a:pt x="127" y="199"/>
                  <a:pt x="127" y="198"/>
                  <a:pt x="132" y="199"/>
                </a:cubicBezTo>
                <a:cubicBezTo>
                  <a:pt x="136" y="200"/>
                  <a:pt x="143" y="198"/>
                  <a:pt x="146" y="199"/>
                </a:cubicBezTo>
                <a:cubicBezTo>
                  <a:pt x="149" y="199"/>
                  <a:pt x="150" y="199"/>
                  <a:pt x="153" y="200"/>
                </a:cubicBezTo>
                <a:cubicBezTo>
                  <a:pt x="155" y="201"/>
                  <a:pt x="159" y="202"/>
                  <a:pt x="162" y="202"/>
                </a:cubicBezTo>
                <a:cubicBezTo>
                  <a:pt x="165" y="202"/>
                  <a:pt x="166" y="202"/>
                  <a:pt x="170" y="203"/>
                </a:cubicBezTo>
                <a:cubicBezTo>
                  <a:pt x="174" y="203"/>
                  <a:pt x="178" y="204"/>
                  <a:pt x="181" y="205"/>
                </a:cubicBezTo>
                <a:cubicBezTo>
                  <a:pt x="183" y="205"/>
                  <a:pt x="194" y="206"/>
                  <a:pt x="196" y="207"/>
                </a:cubicBezTo>
                <a:cubicBezTo>
                  <a:pt x="199" y="207"/>
                  <a:pt x="204" y="206"/>
                  <a:pt x="206" y="205"/>
                </a:cubicBezTo>
                <a:cubicBezTo>
                  <a:pt x="209" y="205"/>
                  <a:pt x="212" y="205"/>
                  <a:pt x="214" y="206"/>
                </a:cubicBezTo>
                <a:cubicBezTo>
                  <a:pt x="217" y="206"/>
                  <a:pt x="216" y="208"/>
                  <a:pt x="217" y="210"/>
                </a:cubicBezTo>
                <a:cubicBezTo>
                  <a:pt x="217" y="211"/>
                  <a:pt x="218" y="213"/>
                  <a:pt x="219" y="216"/>
                </a:cubicBezTo>
                <a:cubicBezTo>
                  <a:pt x="220" y="219"/>
                  <a:pt x="223" y="224"/>
                  <a:pt x="225" y="227"/>
                </a:cubicBezTo>
                <a:cubicBezTo>
                  <a:pt x="227" y="230"/>
                  <a:pt x="230" y="235"/>
                  <a:pt x="231" y="238"/>
                </a:cubicBezTo>
                <a:cubicBezTo>
                  <a:pt x="233" y="240"/>
                  <a:pt x="239" y="247"/>
                  <a:pt x="241" y="250"/>
                </a:cubicBezTo>
                <a:cubicBezTo>
                  <a:pt x="243" y="253"/>
                  <a:pt x="245" y="258"/>
                  <a:pt x="246" y="260"/>
                </a:cubicBezTo>
                <a:cubicBezTo>
                  <a:pt x="248" y="262"/>
                  <a:pt x="247" y="262"/>
                  <a:pt x="248" y="263"/>
                </a:cubicBezTo>
                <a:cubicBezTo>
                  <a:pt x="250" y="265"/>
                  <a:pt x="252" y="274"/>
                  <a:pt x="254" y="278"/>
                </a:cubicBezTo>
                <a:cubicBezTo>
                  <a:pt x="256" y="281"/>
                  <a:pt x="258" y="291"/>
                  <a:pt x="259" y="293"/>
                </a:cubicBezTo>
                <a:cubicBezTo>
                  <a:pt x="260" y="295"/>
                  <a:pt x="259" y="297"/>
                  <a:pt x="257" y="298"/>
                </a:cubicBezTo>
                <a:cubicBezTo>
                  <a:pt x="256" y="298"/>
                  <a:pt x="255" y="297"/>
                  <a:pt x="253" y="296"/>
                </a:cubicBezTo>
                <a:cubicBezTo>
                  <a:pt x="251" y="296"/>
                  <a:pt x="250" y="294"/>
                  <a:pt x="248" y="293"/>
                </a:cubicBezTo>
                <a:cubicBezTo>
                  <a:pt x="246" y="292"/>
                  <a:pt x="245" y="292"/>
                  <a:pt x="243" y="292"/>
                </a:cubicBezTo>
                <a:cubicBezTo>
                  <a:pt x="240" y="292"/>
                  <a:pt x="239" y="292"/>
                  <a:pt x="237" y="292"/>
                </a:cubicBezTo>
                <a:cubicBezTo>
                  <a:pt x="236" y="291"/>
                  <a:pt x="232" y="291"/>
                  <a:pt x="232" y="291"/>
                </a:cubicBezTo>
                <a:cubicBezTo>
                  <a:pt x="232" y="291"/>
                  <a:pt x="231" y="290"/>
                  <a:pt x="229" y="289"/>
                </a:cubicBezTo>
                <a:cubicBezTo>
                  <a:pt x="227" y="287"/>
                  <a:pt x="225" y="286"/>
                  <a:pt x="223" y="285"/>
                </a:cubicBezTo>
                <a:cubicBezTo>
                  <a:pt x="222" y="283"/>
                  <a:pt x="218" y="282"/>
                  <a:pt x="216" y="281"/>
                </a:cubicBezTo>
                <a:cubicBezTo>
                  <a:pt x="213" y="280"/>
                  <a:pt x="210" y="279"/>
                  <a:pt x="208" y="278"/>
                </a:cubicBezTo>
                <a:cubicBezTo>
                  <a:pt x="206" y="277"/>
                  <a:pt x="205" y="275"/>
                  <a:pt x="205" y="274"/>
                </a:cubicBezTo>
                <a:cubicBezTo>
                  <a:pt x="205" y="272"/>
                  <a:pt x="208" y="269"/>
                  <a:pt x="209" y="268"/>
                </a:cubicBezTo>
                <a:cubicBezTo>
                  <a:pt x="211" y="267"/>
                  <a:pt x="213" y="264"/>
                  <a:pt x="214" y="264"/>
                </a:cubicBezTo>
                <a:cubicBezTo>
                  <a:pt x="214" y="264"/>
                  <a:pt x="216" y="265"/>
                  <a:pt x="216" y="265"/>
                </a:cubicBezTo>
                <a:cubicBezTo>
                  <a:pt x="217" y="265"/>
                  <a:pt x="217" y="265"/>
                  <a:pt x="217" y="265"/>
                </a:cubicBezTo>
                <a:cubicBezTo>
                  <a:pt x="216" y="263"/>
                  <a:pt x="216" y="263"/>
                  <a:pt x="216" y="263"/>
                </a:cubicBezTo>
                <a:cubicBezTo>
                  <a:pt x="220" y="262"/>
                  <a:pt x="220" y="262"/>
                  <a:pt x="220" y="262"/>
                </a:cubicBezTo>
                <a:cubicBezTo>
                  <a:pt x="220" y="262"/>
                  <a:pt x="219" y="260"/>
                  <a:pt x="218" y="260"/>
                </a:cubicBezTo>
                <a:cubicBezTo>
                  <a:pt x="217" y="261"/>
                  <a:pt x="211" y="262"/>
                  <a:pt x="211" y="262"/>
                </a:cubicBezTo>
                <a:cubicBezTo>
                  <a:pt x="211" y="260"/>
                  <a:pt x="211" y="260"/>
                  <a:pt x="211" y="260"/>
                </a:cubicBezTo>
                <a:cubicBezTo>
                  <a:pt x="209" y="260"/>
                  <a:pt x="209" y="260"/>
                  <a:pt x="209" y="260"/>
                </a:cubicBezTo>
                <a:cubicBezTo>
                  <a:pt x="209" y="260"/>
                  <a:pt x="209" y="262"/>
                  <a:pt x="209" y="264"/>
                </a:cubicBezTo>
                <a:cubicBezTo>
                  <a:pt x="209" y="265"/>
                  <a:pt x="201" y="272"/>
                  <a:pt x="200" y="270"/>
                </a:cubicBezTo>
                <a:cubicBezTo>
                  <a:pt x="199" y="268"/>
                  <a:pt x="196" y="260"/>
                  <a:pt x="196" y="259"/>
                </a:cubicBezTo>
                <a:cubicBezTo>
                  <a:pt x="196" y="257"/>
                  <a:pt x="195" y="251"/>
                  <a:pt x="194" y="250"/>
                </a:cubicBezTo>
                <a:cubicBezTo>
                  <a:pt x="194" y="248"/>
                  <a:pt x="194" y="243"/>
                  <a:pt x="194" y="241"/>
                </a:cubicBezTo>
                <a:cubicBezTo>
                  <a:pt x="195" y="240"/>
                  <a:pt x="197" y="240"/>
                  <a:pt x="197" y="240"/>
                </a:cubicBezTo>
                <a:cubicBezTo>
                  <a:pt x="197" y="236"/>
                  <a:pt x="197" y="236"/>
                  <a:pt x="197" y="236"/>
                </a:cubicBezTo>
                <a:cubicBezTo>
                  <a:pt x="197" y="236"/>
                  <a:pt x="194" y="237"/>
                  <a:pt x="193" y="237"/>
                </a:cubicBezTo>
                <a:cubicBezTo>
                  <a:pt x="192" y="237"/>
                  <a:pt x="192" y="234"/>
                  <a:pt x="192" y="234"/>
                </a:cubicBezTo>
                <a:cubicBezTo>
                  <a:pt x="189" y="235"/>
                  <a:pt x="189" y="235"/>
                  <a:pt x="189" y="235"/>
                </a:cubicBezTo>
                <a:cubicBezTo>
                  <a:pt x="189" y="235"/>
                  <a:pt x="189" y="236"/>
                  <a:pt x="189" y="237"/>
                </a:cubicBezTo>
                <a:cubicBezTo>
                  <a:pt x="190" y="239"/>
                  <a:pt x="190" y="242"/>
                  <a:pt x="190" y="243"/>
                </a:cubicBezTo>
                <a:cubicBezTo>
                  <a:pt x="190" y="244"/>
                  <a:pt x="189" y="248"/>
                  <a:pt x="189" y="249"/>
                </a:cubicBezTo>
                <a:cubicBezTo>
                  <a:pt x="189" y="250"/>
                  <a:pt x="187" y="251"/>
                  <a:pt x="186" y="251"/>
                </a:cubicBezTo>
                <a:cubicBezTo>
                  <a:pt x="186" y="251"/>
                  <a:pt x="181" y="252"/>
                  <a:pt x="180" y="251"/>
                </a:cubicBezTo>
                <a:cubicBezTo>
                  <a:pt x="178" y="251"/>
                  <a:pt x="177" y="248"/>
                  <a:pt x="175" y="246"/>
                </a:cubicBezTo>
                <a:cubicBezTo>
                  <a:pt x="174" y="243"/>
                  <a:pt x="174" y="242"/>
                  <a:pt x="175" y="240"/>
                </a:cubicBezTo>
                <a:cubicBezTo>
                  <a:pt x="175" y="238"/>
                  <a:pt x="176" y="237"/>
                  <a:pt x="177" y="237"/>
                </a:cubicBezTo>
                <a:cubicBezTo>
                  <a:pt x="179" y="236"/>
                  <a:pt x="182" y="234"/>
                  <a:pt x="182" y="234"/>
                </a:cubicBezTo>
                <a:cubicBezTo>
                  <a:pt x="184" y="232"/>
                  <a:pt x="184" y="232"/>
                  <a:pt x="184" y="232"/>
                </a:cubicBezTo>
                <a:cubicBezTo>
                  <a:pt x="184" y="231"/>
                  <a:pt x="184" y="231"/>
                  <a:pt x="184" y="231"/>
                </a:cubicBezTo>
                <a:cubicBezTo>
                  <a:pt x="184" y="231"/>
                  <a:pt x="178" y="236"/>
                  <a:pt x="177" y="236"/>
                </a:cubicBezTo>
                <a:cubicBezTo>
                  <a:pt x="175" y="236"/>
                  <a:pt x="177" y="230"/>
                  <a:pt x="178" y="227"/>
                </a:cubicBezTo>
                <a:cubicBezTo>
                  <a:pt x="179" y="225"/>
                  <a:pt x="186" y="220"/>
                  <a:pt x="186" y="220"/>
                </a:cubicBezTo>
                <a:cubicBezTo>
                  <a:pt x="185" y="218"/>
                  <a:pt x="185" y="218"/>
                  <a:pt x="185" y="218"/>
                </a:cubicBezTo>
                <a:cubicBezTo>
                  <a:pt x="181" y="221"/>
                  <a:pt x="181" y="221"/>
                  <a:pt x="181" y="221"/>
                </a:cubicBezTo>
                <a:cubicBezTo>
                  <a:pt x="181" y="221"/>
                  <a:pt x="177" y="226"/>
                  <a:pt x="177" y="225"/>
                </a:cubicBezTo>
                <a:cubicBezTo>
                  <a:pt x="176" y="224"/>
                  <a:pt x="174" y="220"/>
                  <a:pt x="174" y="220"/>
                </a:cubicBezTo>
                <a:cubicBezTo>
                  <a:pt x="174" y="220"/>
                  <a:pt x="173" y="221"/>
                  <a:pt x="174" y="222"/>
                </a:cubicBezTo>
                <a:cubicBezTo>
                  <a:pt x="174" y="223"/>
                  <a:pt x="175" y="226"/>
                  <a:pt x="175" y="227"/>
                </a:cubicBezTo>
                <a:cubicBezTo>
                  <a:pt x="175" y="229"/>
                  <a:pt x="175" y="231"/>
                  <a:pt x="174" y="232"/>
                </a:cubicBezTo>
                <a:cubicBezTo>
                  <a:pt x="174" y="233"/>
                  <a:pt x="174" y="237"/>
                  <a:pt x="174" y="237"/>
                </a:cubicBezTo>
                <a:cubicBezTo>
                  <a:pt x="174" y="237"/>
                  <a:pt x="173" y="236"/>
                  <a:pt x="172" y="235"/>
                </a:cubicBezTo>
                <a:cubicBezTo>
                  <a:pt x="172" y="235"/>
                  <a:pt x="170" y="236"/>
                  <a:pt x="169" y="236"/>
                </a:cubicBezTo>
                <a:cubicBezTo>
                  <a:pt x="167" y="237"/>
                  <a:pt x="166" y="237"/>
                  <a:pt x="166" y="237"/>
                </a:cubicBezTo>
                <a:cubicBezTo>
                  <a:pt x="166" y="239"/>
                  <a:pt x="166" y="239"/>
                  <a:pt x="166" y="239"/>
                </a:cubicBezTo>
                <a:cubicBezTo>
                  <a:pt x="166" y="239"/>
                  <a:pt x="169" y="238"/>
                  <a:pt x="170" y="237"/>
                </a:cubicBezTo>
                <a:cubicBezTo>
                  <a:pt x="171" y="237"/>
                  <a:pt x="172" y="237"/>
                  <a:pt x="172" y="238"/>
                </a:cubicBezTo>
                <a:cubicBezTo>
                  <a:pt x="173" y="239"/>
                  <a:pt x="171" y="242"/>
                  <a:pt x="171" y="243"/>
                </a:cubicBezTo>
                <a:cubicBezTo>
                  <a:pt x="171" y="244"/>
                  <a:pt x="172" y="248"/>
                  <a:pt x="172" y="248"/>
                </a:cubicBezTo>
                <a:cubicBezTo>
                  <a:pt x="172" y="248"/>
                  <a:pt x="170" y="246"/>
                  <a:pt x="169" y="245"/>
                </a:cubicBezTo>
                <a:cubicBezTo>
                  <a:pt x="168" y="244"/>
                  <a:pt x="167" y="242"/>
                  <a:pt x="167" y="242"/>
                </a:cubicBezTo>
                <a:cubicBezTo>
                  <a:pt x="166" y="241"/>
                  <a:pt x="162" y="238"/>
                  <a:pt x="161" y="237"/>
                </a:cubicBezTo>
                <a:cubicBezTo>
                  <a:pt x="160" y="236"/>
                  <a:pt x="158" y="233"/>
                  <a:pt x="158" y="233"/>
                </a:cubicBezTo>
                <a:cubicBezTo>
                  <a:pt x="157" y="234"/>
                  <a:pt x="157" y="234"/>
                  <a:pt x="157" y="234"/>
                </a:cubicBezTo>
                <a:cubicBezTo>
                  <a:pt x="157" y="234"/>
                  <a:pt x="159" y="237"/>
                  <a:pt x="159" y="237"/>
                </a:cubicBezTo>
                <a:cubicBezTo>
                  <a:pt x="159" y="238"/>
                  <a:pt x="153" y="238"/>
                  <a:pt x="153" y="238"/>
                </a:cubicBezTo>
                <a:cubicBezTo>
                  <a:pt x="153" y="238"/>
                  <a:pt x="153" y="240"/>
                  <a:pt x="155" y="240"/>
                </a:cubicBezTo>
                <a:cubicBezTo>
                  <a:pt x="156" y="239"/>
                  <a:pt x="160" y="239"/>
                  <a:pt x="160" y="239"/>
                </a:cubicBezTo>
                <a:cubicBezTo>
                  <a:pt x="160" y="239"/>
                  <a:pt x="163" y="241"/>
                  <a:pt x="164" y="242"/>
                </a:cubicBezTo>
                <a:cubicBezTo>
                  <a:pt x="166" y="243"/>
                  <a:pt x="166" y="245"/>
                  <a:pt x="166" y="245"/>
                </a:cubicBezTo>
                <a:cubicBezTo>
                  <a:pt x="166" y="245"/>
                  <a:pt x="164" y="247"/>
                  <a:pt x="163" y="248"/>
                </a:cubicBezTo>
                <a:cubicBezTo>
                  <a:pt x="162" y="248"/>
                  <a:pt x="158" y="248"/>
                  <a:pt x="156" y="248"/>
                </a:cubicBezTo>
                <a:cubicBezTo>
                  <a:pt x="153" y="248"/>
                  <a:pt x="151" y="247"/>
                  <a:pt x="150" y="246"/>
                </a:cubicBezTo>
                <a:cubicBezTo>
                  <a:pt x="148" y="245"/>
                  <a:pt x="144" y="242"/>
                  <a:pt x="143" y="240"/>
                </a:cubicBezTo>
                <a:cubicBezTo>
                  <a:pt x="142" y="238"/>
                  <a:pt x="140" y="233"/>
                  <a:pt x="140" y="232"/>
                </a:cubicBezTo>
                <a:cubicBezTo>
                  <a:pt x="139" y="230"/>
                  <a:pt x="140" y="226"/>
                  <a:pt x="140" y="225"/>
                </a:cubicBezTo>
                <a:cubicBezTo>
                  <a:pt x="141" y="224"/>
                  <a:pt x="144" y="223"/>
                  <a:pt x="144" y="223"/>
                </a:cubicBezTo>
                <a:cubicBezTo>
                  <a:pt x="144" y="223"/>
                  <a:pt x="141" y="224"/>
                  <a:pt x="140" y="222"/>
                </a:cubicBezTo>
                <a:cubicBezTo>
                  <a:pt x="140" y="221"/>
                  <a:pt x="139" y="217"/>
                  <a:pt x="139" y="217"/>
                </a:cubicBezTo>
                <a:cubicBezTo>
                  <a:pt x="139" y="217"/>
                  <a:pt x="139" y="221"/>
                  <a:pt x="139" y="223"/>
                </a:cubicBezTo>
                <a:cubicBezTo>
                  <a:pt x="139" y="226"/>
                  <a:pt x="138" y="227"/>
                  <a:pt x="138" y="227"/>
                </a:cubicBezTo>
                <a:cubicBezTo>
                  <a:pt x="138" y="227"/>
                  <a:pt x="137" y="226"/>
                  <a:pt x="136" y="226"/>
                </a:cubicBezTo>
                <a:cubicBezTo>
                  <a:pt x="135" y="226"/>
                  <a:pt x="130" y="226"/>
                  <a:pt x="130" y="226"/>
                </a:cubicBezTo>
                <a:cubicBezTo>
                  <a:pt x="130" y="226"/>
                  <a:pt x="133" y="227"/>
                  <a:pt x="134" y="227"/>
                </a:cubicBezTo>
                <a:cubicBezTo>
                  <a:pt x="136" y="227"/>
                  <a:pt x="138" y="228"/>
                  <a:pt x="138" y="228"/>
                </a:cubicBezTo>
                <a:cubicBezTo>
                  <a:pt x="138" y="228"/>
                  <a:pt x="138" y="233"/>
                  <a:pt x="138" y="234"/>
                </a:cubicBezTo>
                <a:cubicBezTo>
                  <a:pt x="139" y="236"/>
                  <a:pt x="140" y="239"/>
                  <a:pt x="140" y="239"/>
                </a:cubicBezTo>
                <a:cubicBezTo>
                  <a:pt x="140" y="239"/>
                  <a:pt x="138" y="238"/>
                  <a:pt x="137" y="237"/>
                </a:cubicBezTo>
                <a:cubicBezTo>
                  <a:pt x="137" y="237"/>
                  <a:pt x="134" y="236"/>
                  <a:pt x="133" y="235"/>
                </a:cubicBezTo>
                <a:cubicBezTo>
                  <a:pt x="132" y="235"/>
                  <a:pt x="130" y="233"/>
                  <a:pt x="129" y="232"/>
                </a:cubicBezTo>
                <a:cubicBezTo>
                  <a:pt x="127" y="232"/>
                  <a:pt x="123" y="227"/>
                  <a:pt x="123" y="227"/>
                </a:cubicBezTo>
                <a:cubicBezTo>
                  <a:pt x="122" y="228"/>
                  <a:pt x="122" y="228"/>
                  <a:pt x="122" y="228"/>
                </a:cubicBezTo>
                <a:cubicBezTo>
                  <a:pt x="122" y="228"/>
                  <a:pt x="124" y="230"/>
                  <a:pt x="124" y="231"/>
                </a:cubicBezTo>
                <a:cubicBezTo>
                  <a:pt x="124" y="232"/>
                  <a:pt x="120" y="231"/>
                  <a:pt x="120" y="231"/>
                </a:cubicBezTo>
                <a:cubicBezTo>
                  <a:pt x="120" y="232"/>
                  <a:pt x="120" y="232"/>
                  <a:pt x="120" y="232"/>
                </a:cubicBezTo>
                <a:cubicBezTo>
                  <a:pt x="120" y="232"/>
                  <a:pt x="122" y="233"/>
                  <a:pt x="124" y="233"/>
                </a:cubicBezTo>
                <a:cubicBezTo>
                  <a:pt x="126" y="233"/>
                  <a:pt x="127" y="234"/>
                  <a:pt x="128" y="234"/>
                </a:cubicBezTo>
                <a:cubicBezTo>
                  <a:pt x="129" y="235"/>
                  <a:pt x="129" y="236"/>
                  <a:pt x="130" y="236"/>
                </a:cubicBezTo>
                <a:cubicBezTo>
                  <a:pt x="131" y="237"/>
                  <a:pt x="132" y="237"/>
                  <a:pt x="133" y="237"/>
                </a:cubicBezTo>
                <a:cubicBezTo>
                  <a:pt x="134" y="238"/>
                  <a:pt x="135" y="238"/>
                  <a:pt x="136" y="238"/>
                </a:cubicBezTo>
                <a:cubicBezTo>
                  <a:pt x="137" y="239"/>
                  <a:pt x="137" y="239"/>
                  <a:pt x="137" y="240"/>
                </a:cubicBezTo>
                <a:cubicBezTo>
                  <a:pt x="138" y="240"/>
                  <a:pt x="140" y="241"/>
                  <a:pt x="141" y="241"/>
                </a:cubicBezTo>
                <a:cubicBezTo>
                  <a:pt x="141" y="241"/>
                  <a:pt x="143" y="243"/>
                  <a:pt x="143" y="244"/>
                </a:cubicBezTo>
                <a:cubicBezTo>
                  <a:pt x="144" y="245"/>
                  <a:pt x="141" y="245"/>
                  <a:pt x="139" y="244"/>
                </a:cubicBezTo>
                <a:cubicBezTo>
                  <a:pt x="136" y="244"/>
                  <a:pt x="133" y="243"/>
                  <a:pt x="130" y="242"/>
                </a:cubicBezTo>
                <a:cubicBezTo>
                  <a:pt x="127" y="241"/>
                  <a:pt x="124" y="241"/>
                  <a:pt x="124" y="241"/>
                </a:cubicBezTo>
                <a:cubicBezTo>
                  <a:pt x="124" y="241"/>
                  <a:pt x="123" y="242"/>
                  <a:pt x="126" y="242"/>
                </a:cubicBezTo>
                <a:cubicBezTo>
                  <a:pt x="129" y="242"/>
                  <a:pt x="129" y="243"/>
                  <a:pt x="132" y="244"/>
                </a:cubicBezTo>
                <a:cubicBezTo>
                  <a:pt x="134" y="245"/>
                  <a:pt x="140" y="246"/>
                  <a:pt x="142" y="246"/>
                </a:cubicBezTo>
                <a:cubicBezTo>
                  <a:pt x="144" y="246"/>
                  <a:pt x="143" y="247"/>
                  <a:pt x="145" y="248"/>
                </a:cubicBezTo>
                <a:cubicBezTo>
                  <a:pt x="146" y="249"/>
                  <a:pt x="149" y="250"/>
                  <a:pt x="149" y="251"/>
                </a:cubicBezTo>
                <a:cubicBezTo>
                  <a:pt x="149" y="253"/>
                  <a:pt x="141" y="255"/>
                  <a:pt x="138" y="255"/>
                </a:cubicBezTo>
                <a:cubicBezTo>
                  <a:pt x="134" y="255"/>
                  <a:pt x="128" y="254"/>
                  <a:pt x="127" y="254"/>
                </a:cubicBezTo>
                <a:cubicBezTo>
                  <a:pt x="125" y="254"/>
                  <a:pt x="121" y="257"/>
                  <a:pt x="119" y="257"/>
                </a:cubicBezTo>
                <a:cubicBezTo>
                  <a:pt x="117" y="257"/>
                  <a:pt x="115" y="255"/>
                  <a:pt x="115" y="255"/>
                </a:cubicBezTo>
                <a:cubicBezTo>
                  <a:pt x="114" y="257"/>
                  <a:pt x="114" y="257"/>
                  <a:pt x="114" y="257"/>
                </a:cubicBezTo>
                <a:cubicBezTo>
                  <a:pt x="117" y="258"/>
                  <a:pt x="117" y="258"/>
                  <a:pt x="117" y="258"/>
                </a:cubicBezTo>
                <a:cubicBezTo>
                  <a:pt x="117" y="258"/>
                  <a:pt x="112" y="261"/>
                  <a:pt x="110" y="261"/>
                </a:cubicBezTo>
                <a:cubicBezTo>
                  <a:pt x="108" y="261"/>
                  <a:pt x="104" y="260"/>
                  <a:pt x="101" y="259"/>
                </a:cubicBezTo>
                <a:cubicBezTo>
                  <a:pt x="98" y="258"/>
                  <a:pt x="86" y="255"/>
                  <a:pt x="84" y="255"/>
                </a:cubicBezTo>
                <a:cubicBezTo>
                  <a:pt x="82" y="254"/>
                  <a:pt x="73" y="253"/>
                  <a:pt x="73" y="252"/>
                </a:cubicBezTo>
                <a:cubicBezTo>
                  <a:pt x="72" y="251"/>
                  <a:pt x="73" y="250"/>
                  <a:pt x="73" y="250"/>
                </a:cubicBezTo>
                <a:cubicBezTo>
                  <a:pt x="71" y="250"/>
                  <a:pt x="71" y="250"/>
                  <a:pt x="71" y="250"/>
                </a:cubicBezTo>
                <a:cubicBezTo>
                  <a:pt x="71" y="252"/>
                  <a:pt x="71" y="252"/>
                  <a:pt x="71" y="252"/>
                </a:cubicBezTo>
                <a:cubicBezTo>
                  <a:pt x="69" y="252"/>
                  <a:pt x="69" y="252"/>
                  <a:pt x="69" y="252"/>
                </a:cubicBezTo>
                <a:cubicBezTo>
                  <a:pt x="68" y="253"/>
                  <a:pt x="68" y="253"/>
                  <a:pt x="68" y="253"/>
                </a:cubicBezTo>
                <a:cubicBezTo>
                  <a:pt x="68" y="253"/>
                  <a:pt x="73" y="254"/>
                  <a:pt x="77" y="255"/>
                </a:cubicBezTo>
                <a:cubicBezTo>
                  <a:pt x="81" y="256"/>
                  <a:pt x="84" y="256"/>
                  <a:pt x="91" y="258"/>
                </a:cubicBezTo>
                <a:cubicBezTo>
                  <a:pt x="98" y="260"/>
                  <a:pt x="103" y="262"/>
                  <a:pt x="103" y="263"/>
                </a:cubicBezTo>
                <a:cubicBezTo>
                  <a:pt x="103" y="264"/>
                  <a:pt x="101" y="265"/>
                  <a:pt x="101" y="265"/>
                </a:cubicBezTo>
                <a:cubicBezTo>
                  <a:pt x="102" y="267"/>
                  <a:pt x="102" y="267"/>
                  <a:pt x="102" y="267"/>
                </a:cubicBezTo>
                <a:cubicBezTo>
                  <a:pt x="106" y="263"/>
                  <a:pt x="106" y="263"/>
                  <a:pt x="106" y="263"/>
                </a:cubicBezTo>
                <a:cubicBezTo>
                  <a:pt x="106" y="263"/>
                  <a:pt x="110" y="263"/>
                  <a:pt x="110" y="264"/>
                </a:cubicBezTo>
                <a:cubicBezTo>
                  <a:pt x="110" y="265"/>
                  <a:pt x="107" y="266"/>
                  <a:pt x="107" y="266"/>
                </a:cubicBezTo>
                <a:cubicBezTo>
                  <a:pt x="108" y="267"/>
                  <a:pt x="108" y="267"/>
                  <a:pt x="108" y="267"/>
                </a:cubicBezTo>
                <a:cubicBezTo>
                  <a:pt x="108" y="267"/>
                  <a:pt x="113" y="265"/>
                  <a:pt x="114" y="264"/>
                </a:cubicBezTo>
                <a:cubicBezTo>
                  <a:pt x="115" y="263"/>
                  <a:pt x="115" y="262"/>
                  <a:pt x="117" y="261"/>
                </a:cubicBezTo>
                <a:cubicBezTo>
                  <a:pt x="120" y="260"/>
                  <a:pt x="123" y="258"/>
                  <a:pt x="125" y="258"/>
                </a:cubicBezTo>
                <a:cubicBezTo>
                  <a:pt x="126" y="258"/>
                  <a:pt x="131" y="257"/>
                  <a:pt x="134" y="257"/>
                </a:cubicBezTo>
                <a:cubicBezTo>
                  <a:pt x="137" y="257"/>
                  <a:pt x="140" y="258"/>
                  <a:pt x="143" y="258"/>
                </a:cubicBezTo>
                <a:cubicBezTo>
                  <a:pt x="146" y="258"/>
                  <a:pt x="149" y="256"/>
                  <a:pt x="153" y="256"/>
                </a:cubicBezTo>
                <a:cubicBezTo>
                  <a:pt x="157" y="255"/>
                  <a:pt x="161" y="255"/>
                  <a:pt x="162" y="255"/>
                </a:cubicBezTo>
                <a:cubicBezTo>
                  <a:pt x="162" y="255"/>
                  <a:pt x="160" y="257"/>
                  <a:pt x="160" y="257"/>
                </a:cubicBezTo>
                <a:cubicBezTo>
                  <a:pt x="161" y="259"/>
                  <a:pt x="161" y="259"/>
                  <a:pt x="161" y="259"/>
                </a:cubicBezTo>
                <a:cubicBezTo>
                  <a:pt x="161" y="259"/>
                  <a:pt x="164" y="257"/>
                  <a:pt x="165" y="256"/>
                </a:cubicBezTo>
                <a:cubicBezTo>
                  <a:pt x="166" y="256"/>
                  <a:pt x="167" y="251"/>
                  <a:pt x="169" y="251"/>
                </a:cubicBezTo>
                <a:cubicBezTo>
                  <a:pt x="171" y="251"/>
                  <a:pt x="173" y="253"/>
                  <a:pt x="174" y="254"/>
                </a:cubicBezTo>
                <a:cubicBezTo>
                  <a:pt x="174" y="255"/>
                  <a:pt x="179" y="257"/>
                  <a:pt x="180" y="257"/>
                </a:cubicBezTo>
                <a:cubicBezTo>
                  <a:pt x="181" y="258"/>
                  <a:pt x="185" y="257"/>
                  <a:pt x="187" y="257"/>
                </a:cubicBezTo>
                <a:cubicBezTo>
                  <a:pt x="188" y="257"/>
                  <a:pt x="189" y="259"/>
                  <a:pt x="189" y="259"/>
                </a:cubicBezTo>
                <a:cubicBezTo>
                  <a:pt x="185" y="259"/>
                  <a:pt x="185" y="259"/>
                  <a:pt x="185" y="259"/>
                </a:cubicBezTo>
                <a:cubicBezTo>
                  <a:pt x="185" y="261"/>
                  <a:pt x="185" y="261"/>
                  <a:pt x="185" y="261"/>
                </a:cubicBezTo>
                <a:cubicBezTo>
                  <a:pt x="185" y="261"/>
                  <a:pt x="188" y="261"/>
                  <a:pt x="189" y="261"/>
                </a:cubicBezTo>
                <a:cubicBezTo>
                  <a:pt x="191" y="262"/>
                  <a:pt x="191" y="263"/>
                  <a:pt x="191" y="265"/>
                </a:cubicBezTo>
                <a:cubicBezTo>
                  <a:pt x="191" y="266"/>
                  <a:pt x="192" y="266"/>
                  <a:pt x="192" y="267"/>
                </a:cubicBezTo>
                <a:cubicBezTo>
                  <a:pt x="193" y="269"/>
                  <a:pt x="193" y="272"/>
                  <a:pt x="193" y="272"/>
                </a:cubicBezTo>
                <a:cubicBezTo>
                  <a:pt x="193" y="272"/>
                  <a:pt x="191" y="272"/>
                  <a:pt x="190" y="272"/>
                </a:cubicBezTo>
                <a:cubicBezTo>
                  <a:pt x="189" y="271"/>
                  <a:pt x="189" y="271"/>
                  <a:pt x="189" y="271"/>
                </a:cubicBezTo>
                <a:cubicBezTo>
                  <a:pt x="188" y="271"/>
                  <a:pt x="188" y="271"/>
                  <a:pt x="188" y="271"/>
                </a:cubicBezTo>
                <a:cubicBezTo>
                  <a:pt x="188" y="271"/>
                  <a:pt x="186" y="271"/>
                  <a:pt x="182" y="271"/>
                </a:cubicBezTo>
                <a:cubicBezTo>
                  <a:pt x="178" y="271"/>
                  <a:pt x="172" y="270"/>
                  <a:pt x="172" y="270"/>
                </a:cubicBezTo>
                <a:cubicBezTo>
                  <a:pt x="172" y="270"/>
                  <a:pt x="171" y="270"/>
                  <a:pt x="170" y="271"/>
                </a:cubicBezTo>
                <a:cubicBezTo>
                  <a:pt x="169" y="272"/>
                  <a:pt x="164" y="273"/>
                  <a:pt x="159" y="274"/>
                </a:cubicBezTo>
                <a:cubicBezTo>
                  <a:pt x="154" y="275"/>
                  <a:pt x="154" y="275"/>
                  <a:pt x="150" y="275"/>
                </a:cubicBezTo>
                <a:cubicBezTo>
                  <a:pt x="146" y="275"/>
                  <a:pt x="143" y="275"/>
                  <a:pt x="139" y="275"/>
                </a:cubicBezTo>
                <a:cubicBezTo>
                  <a:pt x="135" y="275"/>
                  <a:pt x="131" y="274"/>
                  <a:pt x="129" y="274"/>
                </a:cubicBezTo>
                <a:cubicBezTo>
                  <a:pt x="127" y="274"/>
                  <a:pt x="122" y="274"/>
                  <a:pt x="120" y="273"/>
                </a:cubicBezTo>
                <a:cubicBezTo>
                  <a:pt x="117" y="273"/>
                  <a:pt x="113" y="273"/>
                  <a:pt x="111" y="273"/>
                </a:cubicBezTo>
                <a:cubicBezTo>
                  <a:pt x="109" y="274"/>
                  <a:pt x="107" y="276"/>
                  <a:pt x="106" y="276"/>
                </a:cubicBezTo>
                <a:cubicBezTo>
                  <a:pt x="104" y="276"/>
                  <a:pt x="102" y="274"/>
                  <a:pt x="99" y="272"/>
                </a:cubicBezTo>
                <a:cubicBezTo>
                  <a:pt x="95" y="270"/>
                  <a:pt x="96" y="268"/>
                  <a:pt x="96" y="268"/>
                </a:cubicBezTo>
                <a:cubicBezTo>
                  <a:pt x="95" y="267"/>
                  <a:pt x="95" y="267"/>
                  <a:pt x="95" y="267"/>
                </a:cubicBezTo>
                <a:cubicBezTo>
                  <a:pt x="95" y="267"/>
                  <a:pt x="95" y="270"/>
                  <a:pt x="94" y="270"/>
                </a:cubicBezTo>
                <a:cubicBezTo>
                  <a:pt x="94" y="270"/>
                  <a:pt x="92" y="269"/>
                  <a:pt x="92" y="269"/>
                </a:cubicBezTo>
                <a:cubicBezTo>
                  <a:pt x="92" y="269"/>
                  <a:pt x="92" y="271"/>
                  <a:pt x="93" y="271"/>
                </a:cubicBezTo>
                <a:cubicBezTo>
                  <a:pt x="93" y="271"/>
                  <a:pt x="97" y="274"/>
                  <a:pt x="98" y="274"/>
                </a:cubicBezTo>
                <a:cubicBezTo>
                  <a:pt x="99" y="275"/>
                  <a:pt x="102" y="277"/>
                  <a:pt x="102" y="278"/>
                </a:cubicBezTo>
                <a:cubicBezTo>
                  <a:pt x="102" y="278"/>
                  <a:pt x="98" y="278"/>
                  <a:pt x="95" y="278"/>
                </a:cubicBezTo>
                <a:cubicBezTo>
                  <a:pt x="91" y="279"/>
                  <a:pt x="87" y="279"/>
                  <a:pt x="83" y="279"/>
                </a:cubicBezTo>
                <a:cubicBezTo>
                  <a:pt x="80" y="279"/>
                  <a:pt x="76" y="279"/>
                  <a:pt x="72" y="280"/>
                </a:cubicBezTo>
                <a:cubicBezTo>
                  <a:pt x="69" y="280"/>
                  <a:pt x="68" y="279"/>
                  <a:pt x="67" y="278"/>
                </a:cubicBezTo>
                <a:cubicBezTo>
                  <a:pt x="65" y="277"/>
                  <a:pt x="58" y="276"/>
                  <a:pt x="57" y="275"/>
                </a:cubicBezTo>
                <a:cubicBezTo>
                  <a:pt x="56" y="274"/>
                  <a:pt x="56" y="272"/>
                  <a:pt x="56" y="272"/>
                </a:cubicBezTo>
                <a:cubicBezTo>
                  <a:pt x="57" y="270"/>
                  <a:pt x="57" y="270"/>
                  <a:pt x="57" y="270"/>
                </a:cubicBezTo>
                <a:cubicBezTo>
                  <a:pt x="57" y="269"/>
                  <a:pt x="57" y="269"/>
                  <a:pt x="57" y="269"/>
                </a:cubicBezTo>
                <a:cubicBezTo>
                  <a:pt x="55" y="270"/>
                  <a:pt x="55" y="270"/>
                  <a:pt x="55" y="270"/>
                </a:cubicBezTo>
                <a:cubicBezTo>
                  <a:pt x="55" y="268"/>
                  <a:pt x="55" y="268"/>
                  <a:pt x="55" y="268"/>
                </a:cubicBezTo>
                <a:cubicBezTo>
                  <a:pt x="53" y="269"/>
                  <a:pt x="53" y="269"/>
                  <a:pt x="53" y="269"/>
                </a:cubicBezTo>
                <a:cubicBezTo>
                  <a:pt x="54" y="271"/>
                  <a:pt x="54" y="271"/>
                  <a:pt x="54" y="271"/>
                </a:cubicBezTo>
                <a:cubicBezTo>
                  <a:pt x="54" y="271"/>
                  <a:pt x="55" y="274"/>
                  <a:pt x="54" y="275"/>
                </a:cubicBezTo>
                <a:cubicBezTo>
                  <a:pt x="53" y="276"/>
                  <a:pt x="49" y="276"/>
                  <a:pt x="49" y="276"/>
                </a:cubicBezTo>
                <a:cubicBezTo>
                  <a:pt x="49" y="277"/>
                  <a:pt x="49" y="277"/>
                  <a:pt x="49" y="277"/>
                </a:cubicBezTo>
                <a:cubicBezTo>
                  <a:pt x="49" y="277"/>
                  <a:pt x="50" y="277"/>
                  <a:pt x="52" y="277"/>
                </a:cubicBezTo>
                <a:cubicBezTo>
                  <a:pt x="55" y="277"/>
                  <a:pt x="58" y="278"/>
                  <a:pt x="62" y="279"/>
                </a:cubicBezTo>
                <a:cubicBezTo>
                  <a:pt x="65" y="280"/>
                  <a:pt x="67" y="281"/>
                  <a:pt x="67" y="281"/>
                </a:cubicBezTo>
                <a:cubicBezTo>
                  <a:pt x="67" y="281"/>
                  <a:pt x="67" y="281"/>
                  <a:pt x="65" y="281"/>
                </a:cubicBezTo>
                <a:cubicBezTo>
                  <a:pt x="63" y="282"/>
                  <a:pt x="61" y="282"/>
                  <a:pt x="59" y="282"/>
                </a:cubicBezTo>
                <a:cubicBezTo>
                  <a:pt x="58" y="282"/>
                  <a:pt x="54" y="281"/>
                  <a:pt x="51" y="281"/>
                </a:cubicBezTo>
                <a:cubicBezTo>
                  <a:pt x="49" y="281"/>
                  <a:pt x="44" y="282"/>
                  <a:pt x="41" y="282"/>
                </a:cubicBezTo>
                <a:cubicBezTo>
                  <a:pt x="39" y="282"/>
                  <a:pt x="37" y="281"/>
                  <a:pt x="36" y="280"/>
                </a:cubicBezTo>
                <a:cubicBezTo>
                  <a:pt x="34" y="280"/>
                  <a:pt x="31" y="280"/>
                  <a:pt x="30" y="279"/>
                </a:cubicBezTo>
                <a:cubicBezTo>
                  <a:pt x="29" y="279"/>
                  <a:pt x="29" y="276"/>
                  <a:pt x="28" y="275"/>
                </a:cubicBezTo>
                <a:cubicBezTo>
                  <a:pt x="27" y="274"/>
                  <a:pt x="23" y="271"/>
                  <a:pt x="22" y="270"/>
                </a:cubicBezTo>
                <a:cubicBezTo>
                  <a:pt x="21" y="270"/>
                  <a:pt x="19" y="268"/>
                  <a:pt x="19" y="268"/>
                </a:cubicBezTo>
                <a:cubicBezTo>
                  <a:pt x="18" y="268"/>
                  <a:pt x="18" y="268"/>
                  <a:pt x="18" y="268"/>
                </a:cubicBezTo>
                <a:cubicBezTo>
                  <a:pt x="18" y="268"/>
                  <a:pt x="19" y="270"/>
                  <a:pt x="21" y="271"/>
                </a:cubicBezTo>
                <a:cubicBezTo>
                  <a:pt x="22" y="272"/>
                  <a:pt x="25" y="274"/>
                  <a:pt x="26" y="276"/>
                </a:cubicBezTo>
                <a:cubicBezTo>
                  <a:pt x="28" y="277"/>
                  <a:pt x="28" y="279"/>
                  <a:pt x="28" y="279"/>
                </a:cubicBezTo>
                <a:cubicBezTo>
                  <a:pt x="28" y="279"/>
                  <a:pt x="26" y="279"/>
                  <a:pt x="24" y="279"/>
                </a:cubicBezTo>
                <a:cubicBezTo>
                  <a:pt x="23" y="279"/>
                  <a:pt x="17" y="279"/>
                  <a:pt x="12" y="279"/>
                </a:cubicBezTo>
                <a:cubicBezTo>
                  <a:pt x="7" y="279"/>
                  <a:pt x="0" y="280"/>
                  <a:pt x="0" y="280"/>
                </a:cubicBezTo>
                <a:cubicBezTo>
                  <a:pt x="0" y="281"/>
                  <a:pt x="0" y="281"/>
                  <a:pt x="0" y="281"/>
                </a:cubicBezTo>
                <a:cubicBezTo>
                  <a:pt x="0" y="281"/>
                  <a:pt x="8" y="281"/>
                  <a:pt x="12" y="281"/>
                </a:cubicBezTo>
                <a:cubicBezTo>
                  <a:pt x="15" y="281"/>
                  <a:pt x="18" y="281"/>
                  <a:pt x="20" y="281"/>
                </a:cubicBezTo>
                <a:cubicBezTo>
                  <a:pt x="22" y="281"/>
                  <a:pt x="24" y="281"/>
                  <a:pt x="26" y="281"/>
                </a:cubicBezTo>
                <a:cubicBezTo>
                  <a:pt x="28" y="281"/>
                  <a:pt x="31" y="282"/>
                  <a:pt x="34" y="282"/>
                </a:cubicBezTo>
                <a:cubicBezTo>
                  <a:pt x="36" y="283"/>
                  <a:pt x="38" y="284"/>
                  <a:pt x="39" y="284"/>
                </a:cubicBezTo>
                <a:cubicBezTo>
                  <a:pt x="41" y="284"/>
                  <a:pt x="43" y="284"/>
                  <a:pt x="45" y="284"/>
                </a:cubicBezTo>
                <a:cubicBezTo>
                  <a:pt x="47" y="285"/>
                  <a:pt x="53" y="284"/>
                  <a:pt x="55" y="284"/>
                </a:cubicBezTo>
                <a:cubicBezTo>
                  <a:pt x="57" y="284"/>
                  <a:pt x="59" y="285"/>
                  <a:pt x="60" y="285"/>
                </a:cubicBezTo>
                <a:cubicBezTo>
                  <a:pt x="62" y="286"/>
                  <a:pt x="63" y="285"/>
                  <a:pt x="65" y="284"/>
                </a:cubicBezTo>
                <a:cubicBezTo>
                  <a:pt x="67" y="283"/>
                  <a:pt x="69" y="283"/>
                  <a:pt x="71" y="283"/>
                </a:cubicBezTo>
                <a:cubicBezTo>
                  <a:pt x="73" y="283"/>
                  <a:pt x="74" y="282"/>
                  <a:pt x="77" y="282"/>
                </a:cubicBezTo>
                <a:cubicBezTo>
                  <a:pt x="79" y="282"/>
                  <a:pt x="81" y="282"/>
                  <a:pt x="84" y="282"/>
                </a:cubicBezTo>
                <a:cubicBezTo>
                  <a:pt x="87" y="281"/>
                  <a:pt x="90" y="282"/>
                  <a:pt x="93" y="281"/>
                </a:cubicBezTo>
                <a:cubicBezTo>
                  <a:pt x="95" y="281"/>
                  <a:pt x="100" y="281"/>
                  <a:pt x="102" y="281"/>
                </a:cubicBezTo>
                <a:cubicBezTo>
                  <a:pt x="103" y="281"/>
                  <a:pt x="107" y="280"/>
                  <a:pt x="108" y="279"/>
                </a:cubicBezTo>
                <a:cubicBezTo>
                  <a:pt x="109" y="279"/>
                  <a:pt x="112" y="277"/>
                  <a:pt x="112" y="277"/>
                </a:cubicBezTo>
                <a:cubicBezTo>
                  <a:pt x="113" y="276"/>
                  <a:pt x="115" y="276"/>
                  <a:pt x="116" y="276"/>
                </a:cubicBezTo>
                <a:cubicBezTo>
                  <a:pt x="118" y="276"/>
                  <a:pt x="117" y="277"/>
                  <a:pt x="117" y="277"/>
                </a:cubicBezTo>
                <a:cubicBezTo>
                  <a:pt x="116" y="278"/>
                  <a:pt x="116" y="279"/>
                  <a:pt x="116" y="280"/>
                </a:cubicBezTo>
                <a:cubicBezTo>
                  <a:pt x="115" y="281"/>
                  <a:pt x="115" y="282"/>
                  <a:pt x="114" y="283"/>
                </a:cubicBezTo>
                <a:cubicBezTo>
                  <a:pt x="113" y="285"/>
                  <a:pt x="112" y="287"/>
                  <a:pt x="110" y="289"/>
                </a:cubicBezTo>
                <a:cubicBezTo>
                  <a:pt x="108" y="291"/>
                  <a:pt x="104" y="295"/>
                  <a:pt x="103" y="297"/>
                </a:cubicBezTo>
                <a:cubicBezTo>
                  <a:pt x="102" y="298"/>
                  <a:pt x="100" y="303"/>
                  <a:pt x="100" y="304"/>
                </a:cubicBezTo>
                <a:cubicBezTo>
                  <a:pt x="100" y="306"/>
                  <a:pt x="100" y="310"/>
                  <a:pt x="99" y="311"/>
                </a:cubicBezTo>
                <a:cubicBezTo>
                  <a:pt x="98" y="312"/>
                  <a:pt x="95" y="314"/>
                  <a:pt x="92" y="315"/>
                </a:cubicBezTo>
                <a:cubicBezTo>
                  <a:pt x="89" y="316"/>
                  <a:pt x="87" y="317"/>
                  <a:pt x="85" y="318"/>
                </a:cubicBezTo>
                <a:cubicBezTo>
                  <a:pt x="82" y="318"/>
                  <a:pt x="82" y="318"/>
                  <a:pt x="80" y="318"/>
                </a:cubicBezTo>
                <a:cubicBezTo>
                  <a:pt x="79" y="317"/>
                  <a:pt x="76" y="316"/>
                  <a:pt x="75" y="315"/>
                </a:cubicBezTo>
                <a:cubicBezTo>
                  <a:pt x="74" y="314"/>
                  <a:pt x="72" y="314"/>
                  <a:pt x="72" y="314"/>
                </a:cubicBezTo>
                <a:cubicBezTo>
                  <a:pt x="72" y="314"/>
                  <a:pt x="71" y="313"/>
                  <a:pt x="71" y="313"/>
                </a:cubicBezTo>
                <a:cubicBezTo>
                  <a:pt x="71" y="313"/>
                  <a:pt x="70" y="314"/>
                  <a:pt x="69" y="314"/>
                </a:cubicBezTo>
                <a:cubicBezTo>
                  <a:pt x="68" y="314"/>
                  <a:pt x="66" y="314"/>
                  <a:pt x="66" y="314"/>
                </a:cubicBezTo>
                <a:cubicBezTo>
                  <a:pt x="65" y="314"/>
                  <a:pt x="65" y="315"/>
                  <a:pt x="65" y="315"/>
                </a:cubicBezTo>
                <a:cubicBezTo>
                  <a:pt x="68" y="316"/>
                  <a:pt x="68" y="316"/>
                  <a:pt x="68" y="316"/>
                </a:cubicBezTo>
                <a:cubicBezTo>
                  <a:pt x="69" y="317"/>
                  <a:pt x="69" y="317"/>
                  <a:pt x="69" y="317"/>
                </a:cubicBezTo>
                <a:cubicBezTo>
                  <a:pt x="69" y="317"/>
                  <a:pt x="71" y="316"/>
                  <a:pt x="72" y="316"/>
                </a:cubicBezTo>
                <a:cubicBezTo>
                  <a:pt x="73" y="316"/>
                  <a:pt x="74" y="317"/>
                  <a:pt x="76" y="318"/>
                </a:cubicBezTo>
                <a:cubicBezTo>
                  <a:pt x="77" y="319"/>
                  <a:pt x="80" y="319"/>
                  <a:pt x="80" y="319"/>
                </a:cubicBezTo>
                <a:cubicBezTo>
                  <a:pt x="80" y="320"/>
                  <a:pt x="80" y="320"/>
                  <a:pt x="80" y="320"/>
                </a:cubicBezTo>
                <a:cubicBezTo>
                  <a:pt x="80" y="320"/>
                  <a:pt x="81" y="321"/>
                  <a:pt x="84" y="320"/>
                </a:cubicBezTo>
                <a:cubicBezTo>
                  <a:pt x="88" y="320"/>
                  <a:pt x="90" y="318"/>
                  <a:pt x="93" y="317"/>
                </a:cubicBezTo>
                <a:cubicBezTo>
                  <a:pt x="96" y="316"/>
                  <a:pt x="100" y="314"/>
                  <a:pt x="101" y="312"/>
                </a:cubicBezTo>
                <a:cubicBezTo>
                  <a:pt x="102" y="310"/>
                  <a:pt x="102" y="307"/>
                  <a:pt x="102" y="305"/>
                </a:cubicBezTo>
                <a:cubicBezTo>
                  <a:pt x="103" y="303"/>
                  <a:pt x="104" y="300"/>
                  <a:pt x="105" y="298"/>
                </a:cubicBezTo>
                <a:cubicBezTo>
                  <a:pt x="107" y="296"/>
                  <a:pt x="109" y="292"/>
                  <a:pt x="111" y="291"/>
                </a:cubicBezTo>
                <a:cubicBezTo>
                  <a:pt x="113" y="290"/>
                  <a:pt x="116" y="285"/>
                  <a:pt x="116" y="284"/>
                </a:cubicBezTo>
                <a:cubicBezTo>
                  <a:pt x="117" y="283"/>
                  <a:pt x="117" y="282"/>
                  <a:pt x="117" y="281"/>
                </a:cubicBezTo>
                <a:cubicBezTo>
                  <a:pt x="118" y="280"/>
                  <a:pt x="119" y="278"/>
                  <a:pt x="120" y="277"/>
                </a:cubicBezTo>
                <a:cubicBezTo>
                  <a:pt x="120" y="276"/>
                  <a:pt x="126" y="277"/>
                  <a:pt x="127" y="277"/>
                </a:cubicBezTo>
                <a:cubicBezTo>
                  <a:pt x="129" y="277"/>
                  <a:pt x="132" y="278"/>
                  <a:pt x="134" y="278"/>
                </a:cubicBezTo>
                <a:cubicBezTo>
                  <a:pt x="136" y="279"/>
                  <a:pt x="139" y="279"/>
                  <a:pt x="141" y="279"/>
                </a:cubicBezTo>
                <a:cubicBezTo>
                  <a:pt x="143" y="278"/>
                  <a:pt x="148" y="279"/>
                  <a:pt x="151" y="278"/>
                </a:cubicBezTo>
                <a:cubicBezTo>
                  <a:pt x="153" y="278"/>
                  <a:pt x="155" y="278"/>
                  <a:pt x="155" y="278"/>
                </a:cubicBezTo>
                <a:cubicBezTo>
                  <a:pt x="156" y="279"/>
                  <a:pt x="156" y="279"/>
                  <a:pt x="156" y="279"/>
                </a:cubicBezTo>
                <a:cubicBezTo>
                  <a:pt x="158" y="278"/>
                  <a:pt x="158" y="278"/>
                  <a:pt x="158" y="278"/>
                </a:cubicBezTo>
                <a:cubicBezTo>
                  <a:pt x="160" y="279"/>
                  <a:pt x="160" y="279"/>
                  <a:pt x="160" y="279"/>
                </a:cubicBezTo>
                <a:cubicBezTo>
                  <a:pt x="160" y="279"/>
                  <a:pt x="161" y="278"/>
                  <a:pt x="162" y="277"/>
                </a:cubicBezTo>
                <a:cubicBezTo>
                  <a:pt x="162" y="277"/>
                  <a:pt x="165" y="276"/>
                  <a:pt x="166" y="276"/>
                </a:cubicBezTo>
                <a:cubicBezTo>
                  <a:pt x="168" y="276"/>
                  <a:pt x="173" y="275"/>
                  <a:pt x="174" y="274"/>
                </a:cubicBezTo>
                <a:cubicBezTo>
                  <a:pt x="176" y="274"/>
                  <a:pt x="178" y="275"/>
                  <a:pt x="179" y="275"/>
                </a:cubicBezTo>
                <a:cubicBezTo>
                  <a:pt x="181" y="275"/>
                  <a:pt x="186" y="275"/>
                  <a:pt x="187" y="275"/>
                </a:cubicBezTo>
                <a:cubicBezTo>
                  <a:pt x="188" y="276"/>
                  <a:pt x="188" y="276"/>
                  <a:pt x="188" y="276"/>
                </a:cubicBezTo>
                <a:cubicBezTo>
                  <a:pt x="188" y="276"/>
                  <a:pt x="191" y="276"/>
                  <a:pt x="193" y="277"/>
                </a:cubicBezTo>
                <a:cubicBezTo>
                  <a:pt x="194" y="277"/>
                  <a:pt x="197" y="279"/>
                  <a:pt x="199" y="281"/>
                </a:cubicBezTo>
                <a:cubicBezTo>
                  <a:pt x="201" y="283"/>
                  <a:pt x="204" y="286"/>
                  <a:pt x="207" y="288"/>
                </a:cubicBezTo>
                <a:cubicBezTo>
                  <a:pt x="210" y="289"/>
                  <a:pt x="215" y="290"/>
                  <a:pt x="218" y="292"/>
                </a:cubicBezTo>
                <a:cubicBezTo>
                  <a:pt x="221" y="294"/>
                  <a:pt x="222" y="295"/>
                  <a:pt x="223" y="296"/>
                </a:cubicBezTo>
                <a:cubicBezTo>
                  <a:pt x="225" y="298"/>
                  <a:pt x="226" y="298"/>
                  <a:pt x="226" y="298"/>
                </a:cubicBezTo>
                <a:cubicBezTo>
                  <a:pt x="225" y="299"/>
                  <a:pt x="225" y="299"/>
                  <a:pt x="225" y="299"/>
                </a:cubicBezTo>
                <a:cubicBezTo>
                  <a:pt x="225" y="299"/>
                  <a:pt x="225" y="299"/>
                  <a:pt x="225" y="299"/>
                </a:cubicBezTo>
                <a:cubicBezTo>
                  <a:pt x="226" y="300"/>
                  <a:pt x="226" y="300"/>
                  <a:pt x="226" y="300"/>
                </a:cubicBezTo>
                <a:cubicBezTo>
                  <a:pt x="229" y="299"/>
                  <a:pt x="229" y="299"/>
                  <a:pt x="229" y="299"/>
                </a:cubicBezTo>
                <a:cubicBezTo>
                  <a:pt x="229" y="299"/>
                  <a:pt x="231" y="300"/>
                  <a:pt x="235" y="301"/>
                </a:cubicBezTo>
                <a:cubicBezTo>
                  <a:pt x="238" y="302"/>
                  <a:pt x="243" y="302"/>
                  <a:pt x="244" y="302"/>
                </a:cubicBezTo>
                <a:cubicBezTo>
                  <a:pt x="245" y="302"/>
                  <a:pt x="246" y="304"/>
                  <a:pt x="247" y="305"/>
                </a:cubicBezTo>
                <a:cubicBezTo>
                  <a:pt x="249" y="306"/>
                  <a:pt x="252" y="307"/>
                  <a:pt x="254" y="307"/>
                </a:cubicBezTo>
                <a:cubicBezTo>
                  <a:pt x="256" y="307"/>
                  <a:pt x="257" y="309"/>
                  <a:pt x="257" y="310"/>
                </a:cubicBezTo>
                <a:cubicBezTo>
                  <a:pt x="258" y="311"/>
                  <a:pt x="259" y="312"/>
                  <a:pt x="260" y="314"/>
                </a:cubicBezTo>
                <a:cubicBezTo>
                  <a:pt x="261" y="316"/>
                  <a:pt x="262" y="318"/>
                  <a:pt x="263" y="320"/>
                </a:cubicBezTo>
                <a:cubicBezTo>
                  <a:pt x="265" y="323"/>
                  <a:pt x="266" y="327"/>
                  <a:pt x="268" y="330"/>
                </a:cubicBezTo>
                <a:cubicBezTo>
                  <a:pt x="269" y="331"/>
                  <a:pt x="270" y="332"/>
                  <a:pt x="271" y="334"/>
                </a:cubicBezTo>
                <a:cubicBezTo>
                  <a:pt x="271" y="335"/>
                  <a:pt x="271" y="337"/>
                  <a:pt x="272" y="338"/>
                </a:cubicBezTo>
                <a:cubicBezTo>
                  <a:pt x="272" y="338"/>
                  <a:pt x="272" y="339"/>
                  <a:pt x="272" y="339"/>
                </a:cubicBezTo>
                <a:cubicBezTo>
                  <a:pt x="272" y="339"/>
                  <a:pt x="272" y="340"/>
                  <a:pt x="271" y="340"/>
                </a:cubicBezTo>
                <a:cubicBezTo>
                  <a:pt x="271" y="341"/>
                  <a:pt x="271" y="342"/>
                  <a:pt x="271" y="343"/>
                </a:cubicBezTo>
                <a:cubicBezTo>
                  <a:pt x="271" y="343"/>
                  <a:pt x="272" y="344"/>
                  <a:pt x="272" y="344"/>
                </a:cubicBezTo>
                <a:cubicBezTo>
                  <a:pt x="273" y="345"/>
                  <a:pt x="273" y="346"/>
                  <a:pt x="271" y="347"/>
                </a:cubicBezTo>
                <a:cubicBezTo>
                  <a:pt x="270" y="347"/>
                  <a:pt x="271" y="348"/>
                  <a:pt x="271" y="349"/>
                </a:cubicBezTo>
                <a:cubicBezTo>
                  <a:pt x="272" y="350"/>
                  <a:pt x="274" y="351"/>
                  <a:pt x="273" y="352"/>
                </a:cubicBezTo>
                <a:cubicBezTo>
                  <a:pt x="272" y="353"/>
                  <a:pt x="273" y="354"/>
                  <a:pt x="274" y="355"/>
                </a:cubicBezTo>
                <a:cubicBezTo>
                  <a:pt x="274" y="356"/>
                  <a:pt x="274" y="357"/>
                  <a:pt x="274" y="357"/>
                </a:cubicBezTo>
                <a:cubicBezTo>
                  <a:pt x="274" y="358"/>
                  <a:pt x="273" y="358"/>
                  <a:pt x="273" y="358"/>
                </a:cubicBezTo>
                <a:cubicBezTo>
                  <a:pt x="273" y="358"/>
                  <a:pt x="272" y="358"/>
                  <a:pt x="272" y="358"/>
                </a:cubicBezTo>
                <a:cubicBezTo>
                  <a:pt x="271" y="357"/>
                  <a:pt x="271" y="357"/>
                  <a:pt x="271" y="356"/>
                </a:cubicBezTo>
                <a:cubicBezTo>
                  <a:pt x="269" y="357"/>
                  <a:pt x="269" y="358"/>
                  <a:pt x="270" y="360"/>
                </a:cubicBezTo>
                <a:cubicBezTo>
                  <a:pt x="274" y="365"/>
                  <a:pt x="276" y="370"/>
                  <a:pt x="275" y="376"/>
                </a:cubicBezTo>
                <a:cubicBezTo>
                  <a:pt x="274" y="376"/>
                  <a:pt x="274" y="375"/>
                  <a:pt x="273" y="374"/>
                </a:cubicBezTo>
                <a:cubicBezTo>
                  <a:pt x="273" y="374"/>
                  <a:pt x="273" y="374"/>
                  <a:pt x="273" y="374"/>
                </a:cubicBezTo>
                <a:cubicBezTo>
                  <a:pt x="273" y="375"/>
                  <a:pt x="274" y="377"/>
                  <a:pt x="274" y="378"/>
                </a:cubicBezTo>
                <a:cubicBezTo>
                  <a:pt x="262" y="373"/>
                  <a:pt x="249" y="367"/>
                  <a:pt x="246" y="366"/>
                </a:cubicBezTo>
                <a:cubicBezTo>
                  <a:pt x="241" y="365"/>
                  <a:pt x="224" y="356"/>
                  <a:pt x="217" y="354"/>
                </a:cubicBezTo>
                <a:cubicBezTo>
                  <a:pt x="213" y="352"/>
                  <a:pt x="208" y="352"/>
                  <a:pt x="195" y="350"/>
                </a:cubicBezTo>
                <a:cubicBezTo>
                  <a:pt x="193" y="350"/>
                  <a:pt x="189" y="347"/>
                  <a:pt x="185" y="347"/>
                </a:cubicBezTo>
                <a:cubicBezTo>
                  <a:pt x="181" y="346"/>
                  <a:pt x="177" y="343"/>
                  <a:pt x="172" y="343"/>
                </a:cubicBezTo>
                <a:cubicBezTo>
                  <a:pt x="165" y="343"/>
                  <a:pt x="157" y="348"/>
                  <a:pt x="149" y="350"/>
                </a:cubicBezTo>
                <a:cubicBezTo>
                  <a:pt x="133" y="352"/>
                  <a:pt x="118" y="351"/>
                  <a:pt x="118" y="351"/>
                </a:cubicBezTo>
                <a:cubicBezTo>
                  <a:pt x="117" y="351"/>
                  <a:pt x="116" y="351"/>
                  <a:pt x="117" y="352"/>
                </a:cubicBezTo>
                <a:cubicBezTo>
                  <a:pt x="117" y="352"/>
                  <a:pt x="133" y="354"/>
                  <a:pt x="149" y="352"/>
                </a:cubicBezTo>
                <a:cubicBezTo>
                  <a:pt x="157" y="352"/>
                  <a:pt x="165" y="346"/>
                  <a:pt x="172" y="346"/>
                </a:cubicBezTo>
                <a:cubicBezTo>
                  <a:pt x="178" y="346"/>
                  <a:pt x="181" y="350"/>
                  <a:pt x="185" y="350"/>
                </a:cubicBezTo>
                <a:cubicBezTo>
                  <a:pt x="188" y="350"/>
                  <a:pt x="190" y="353"/>
                  <a:pt x="191" y="354"/>
                </a:cubicBezTo>
                <a:cubicBezTo>
                  <a:pt x="204" y="357"/>
                  <a:pt x="210" y="357"/>
                  <a:pt x="214" y="358"/>
                </a:cubicBezTo>
                <a:cubicBezTo>
                  <a:pt x="220" y="360"/>
                  <a:pt x="240" y="370"/>
                  <a:pt x="247" y="372"/>
                </a:cubicBezTo>
                <a:cubicBezTo>
                  <a:pt x="251" y="373"/>
                  <a:pt x="264" y="379"/>
                  <a:pt x="275" y="384"/>
                </a:cubicBezTo>
                <a:cubicBezTo>
                  <a:pt x="276" y="387"/>
                  <a:pt x="276" y="389"/>
                  <a:pt x="277" y="392"/>
                </a:cubicBezTo>
                <a:cubicBezTo>
                  <a:pt x="277" y="394"/>
                  <a:pt x="277" y="397"/>
                  <a:pt x="277" y="400"/>
                </a:cubicBezTo>
                <a:cubicBezTo>
                  <a:pt x="278" y="401"/>
                  <a:pt x="279" y="403"/>
                  <a:pt x="280" y="405"/>
                </a:cubicBezTo>
                <a:cubicBezTo>
                  <a:pt x="284" y="412"/>
                  <a:pt x="286" y="420"/>
                  <a:pt x="286" y="427"/>
                </a:cubicBezTo>
                <a:cubicBezTo>
                  <a:pt x="287" y="433"/>
                  <a:pt x="288" y="439"/>
                  <a:pt x="290" y="445"/>
                </a:cubicBezTo>
                <a:cubicBezTo>
                  <a:pt x="292" y="451"/>
                  <a:pt x="293" y="457"/>
                  <a:pt x="293" y="463"/>
                </a:cubicBezTo>
                <a:cubicBezTo>
                  <a:pt x="294" y="468"/>
                  <a:pt x="293" y="474"/>
                  <a:pt x="292" y="480"/>
                </a:cubicBezTo>
                <a:cubicBezTo>
                  <a:pt x="292" y="480"/>
                  <a:pt x="292" y="480"/>
                  <a:pt x="292" y="481"/>
                </a:cubicBezTo>
                <a:cubicBezTo>
                  <a:pt x="289" y="485"/>
                  <a:pt x="290" y="490"/>
                  <a:pt x="290" y="494"/>
                </a:cubicBezTo>
                <a:cubicBezTo>
                  <a:pt x="291" y="498"/>
                  <a:pt x="291" y="502"/>
                  <a:pt x="291" y="505"/>
                </a:cubicBezTo>
                <a:cubicBezTo>
                  <a:pt x="291" y="513"/>
                  <a:pt x="291" y="520"/>
                  <a:pt x="291" y="528"/>
                </a:cubicBezTo>
                <a:cubicBezTo>
                  <a:pt x="292" y="535"/>
                  <a:pt x="291" y="543"/>
                  <a:pt x="291" y="550"/>
                </a:cubicBezTo>
                <a:cubicBezTo>
                  <a:pt x="290" y="560"/>
                  <a:pt x="290" y="569"/>
                  <a:pt x="290" y="579"/>
                </a:cubicBezTo>
                <a:cubicBezTo>
                  <a:pt x="290" y="587"/>
                  <a:pt x="289" y="595"/>
                  <a:pt x="288" y="603"/>
                </a:cubicBezTo>
                <a:cubicBezTo>
                  <a:pt x="288" y="606"/>
                  <a:pt x="286" y="608"/>
                  <a:pt x="283" y="609"/>
                </a:cubicBezTo>
                <a:cubicBezTo>
                  <a:pt x="280" y="610"/>
                  <a:pt x="278" y="612"/>
                  <a:pt x="279" y="614"/>
                </a:cubicBezTo>
                <a:cubicBezTo>
                  <a:pt x="279" y="615"/>
                  <a:pt x="280" y="615"/>
                  <a:pt x="280" y="616"/>
                </a:cubicBezTo>
                <a:cubicBezTo>
                  <a:pt x="284" y="622"/>
                  <a:pt x="285" y="628"/>
                  <a:pt x="285" y="634"/>
                </a:cubicBezTo>
                <a:cubicBezTo>
                  <a:pt x="285" y="641"/>
                  <a:pt x="284" y="648"/>
                  <a:pt x="285" y="655"/>
                </a:cubicBezTo>
                <a:cubicBezTo>
                  <a:pt x="285" y="657"/>
                  <a:pt x="285" y="659"/>
                  <a:pt x="285" y="661"/>
                </a:cubicBezTo>
                <a:cubicBezTo>
                  <a:pt x="285" y="662"/>
                  <a:pt x="284" y="670"/>
                  <a:pt x="286" y="670"/>
                </a:cubicBezTo>
                <a:cubicBezTo>
                  <a:pt x="288" y="671"/>
                  <a:pt x="293" y="670"/>
                  <a:pt x="293" y="670"/>
                </a:cubicBezTo>
                <a:cubicBezTo>
                  <a:pt x="293" y="670"/>
                  <a:pt x="303" y="672"/>
                  <a:pt x="308" y="671"/>
                </a:cubicBezTo>
                <a:cubicBezTo>
                  <a:pt x="313" y="671"/>
                  <a:pt x="324" y="668"/>
                  <a:pt x="324" y="668"/>
                </a:cubicBezTo>
                <a:cubicBezTo>
                  <a:pt x="324" y="668"/>
                  <a:pt x="324" y="659"/>
                  <a:pt x="324" y="655"/>
                </a:cubicBezTo>
                <a:cubicBezTo>
                  <a:pt x="323" y="652"/>
                  <a:pt x="325" y="643"/>
                  <a:pt x="325" y="638"/>
                </a:cubicBezTo>
                <a:cubicBezTo>
                  <a:pt x="324" y="634"/>
                  <a:pt x="325" y="613"/>
                  <a:pt x="325" y="610"/>
                </a:cubicBezTo>
                <a:cubicBezTo>
                  <a:pt x="325" y="606"/>
                  <a:pt x="326" y="576"/>
                  <a:pt x="326" y="572"/>
                </a:cubicBezTo>
                <a:cubicBezTo>
                  <a:pt x="326" y="567"/>
                  <a:pt x="327" y="554"/>
                  <a:pt x="328" y="544"/>
                </a:cubicBezTo>
                <a:cubicBezTo>
                  <a:pt x="328" y="535"/>
                  <a:pt x="328" y="508"/>
                  <a:pt x="328" y="496"/>
                </a:cubicBezTo>
                <a:cubicBezTo>
                  <a:pt x="328" y="484"/>
                  <a:pt x="327" y="471"/>
                  <a:pt x="327" y="464"/>
                </a:cubicBezTo>
                <a:cubicBezTo>
                  <a:pt x="326" y="456"/>
                  <a:pt x="326" y="432"/>
                  <a:pt x="326" y="427"/>
                </a:cubicBezTo>
                <a:cubicBezTo>
                  <a:pt x="327" y="423"/>
                  <a:pt x="334" y="418"/>
                  <a:pt x="336" y="415"/>
                </a:cubicBezTo>
                <a:cubicBezTo>
                  <a:pt x="338" y="412"/>
                  <a:pt x="339" y="410"/>
                  <a:pt x="344" y="405"/>
                </a:cubicBezTo>
                <a:cubicBezTo>
                  <a:pt x="349" y="401"/>
                  <a:pt x="350" y="395"/>
                  <a:pt x="352" y="389"/>
                </a:cubicBezTo>
                <a:cubicBezTo>
                  <a:pt x="355" y="383"/>
                  <a:pt x="361" y="378"/>
                  <a:pt x="369" y="367"/>
                </a:cubicBezTo>
                <a:cubicBezTo>
                  <a:pt x="377" y="357"/>
                  <a:pt x="382" y="354"/>
                  <a:pt x="385" y="350"/>
                </a:cubicBezTo>
                <a:cubicBezTo>
                  <a:pt x="388" y="346"/>
                  <a:pt x="389" y="344"/>
                  <a:pt x="395" y="341"/>
                </a:cubicBezTo>
                <a:cubicBezTo>
                  <a:pt x="401" y="337"/>
                  <a:pt x="413" y="333"/>
                  <a:pt x="423" y="332"/>
                </a:cubicBezTo>
                <a:cubicBezTo>
                  <a:pt x="433" y="330"/>
                  <a:pt x="440" y="330"/>
                  <a:pt x="447" y="330"/>
                </a:cubicBezTo>
                <a:cubicBezTo>
                  <a:pt x="454" y="329"/>
                  <a:pt x="454" y="330"/>
                  <a:pt x="456" y="332"/>
                </a:cubicBezTo>
                <a:cubicBezTo>
                  <a:pt x="458" y="333"/>
                  <a:pt x="461" y="336"/>
                  <a:pt x="463" y="338"/>
                </a:cubicBezTo>
                <a:cubicBezTo>
                  <a:pt x="464" y="340"/>
                  <a:pt x="466" y="342"/>
                  <a:pt x="466" y="342"/>
                </a:cubicBezTo>
                <a:cubicBezTo>
                  <a:pt x="468" y="341"/>
                  <a:pt x="468" y="341"/>
                  <a:pt x="468" y="341"/>
                </a:cubicBezTo>
                <a:cubicBezTo>
                  <a:pt x="467" y="338"/>
                  <a:pt x="467" y="338"/>
                  <a:pt x="467" y="338"/>
                </a:cubicBezTo>
                <a:cubicBezTo>
                  <a:pt x="467" y="338"/>
                  <a:pt x="465" y="335"/>
                  <a:pt x="470" y="335"/>
                </a:cubicBezTo>
                <a:cubicBezTo>
                  <a:pt x="475" y="336"/>
                  <a:pt x="481" y="338"/>
                  <a:pt x="490" y="339"/>
                </a:cubicBezTo>
                <a:cubicBezTo>
                  <a:pt x="499" y="340"/>
                  <a:pt x="502" y="343"/>
                  <a:pt x="509" y="345"/>
                </a:cubicBezTo>
                <a:cubicBezTo>
                  <a:pt x="516" y="346"/>
                  <a:pt x="525" y="350"/>
                  <a:pt x="531" y="351"/>
                </a:cubicBezTo>
                <a:cubicBezTo>
                  <a:pt x="537" y="351"/>
                  <a:pt x="543" y="352"/>
                  <a:pt x="551" y="348"/>
                </a:cubicBezTo>
                <a:cubicBezTo>
                  <a:pt x="559" y="345"/>
                  <a:pt x="561" y="347"/>
                  <a:pt x="561" y="347"/>
                </a:cubicBezTo>
                <a:cubicBezTo>
                  <a:pt x="562" y="344"/>
                  <a:pt x="562" y="344"/>
                  <a:pt x="562" y="344"/>
                </a:cubicBezTo>
                <a:cubicBezTo>
                  <a:pt x="556" y="345"/>
                  <a:pt x="556" y="345"/>
                  <a:pt x="556" y="345"/>
                </a:cubicBezTo>
                <a:cubicBezTo>
                  <a:pt x="556" y="345"/>
                  <a:pt x="560" y="340"/>
                  <a:pt x="562" y="337"/>
                </a:cubicBezTo>
                <a:cubicBezTo>
                  <a:pt x="564" y="334"/>
                  <a:pt x="562" y="331"/>
                  <a:pt x="562" y="331"/>
                </a:cubicBezTo>
                <a:close/>
                <a:moveTo>
                  <a:pt x="296" y="274"/>
                </a:moveTo>
                <a:cubicBezTo>
                  <a:pt x="296" y="272"/>
                  <a:pt x="295" y="270"/>
                  <a:pt x="295" y="267"/>
                </a:cubicBezTo>
                <a:cubicBezTo>
                  <a:pt x="294" y="265"/>
                  <a:pt x="292" y="257"/>
                  <a:pt x="290" y="251"/>
                </a:cubicBezTo>
                <a:cubicBezTo>
                  <a:pt x="289" y="245"/>
                  <a:pt x="290" y="239"/>
                  <a:pt x="290" y="235"/>
                </a:cubicBezTo>
                <a:cubicBezTo>
                  <a:pt x="290" y="232"/>
                  <a:pt x="289" y="219"/>
                  <a:pt x="289" y="219"/>
                </a:cubicBezTo>
                <a:cubicBezTo>
                  <a:pt x="289" y="219"/>
                  <a:pt x="297" y="217"/>
                  <a:pt x="300" y="216"/>
                </a:cubicBezTo>
                <a:cubicBezTo>
                  <a:pt x="302" y="216"/>
                  <a:pt x="304" y="217"/>
                  <a:pt x="306" y="217"/>
                </a:cubicBezTo>
                <a:cubicBezTo>
                  <a:pt x="306" y="218"/>
                  <a:pt x="306" y="219"/>
                  <a:pt x="306" y="220"/>
                </a:cubicBezTo>
                <a:cubicBezTo>
                  <a:pt x="306" y="226"/>
                  <a:pt x="307" y="238"/>
                  <a:pt x="307" y="241"/>
                </a:cubicBezTo>
                <a:cubicBezTo>
                  <a:pt x="308" y="244"/>
                  <a:pt x="307" y="256"/>
                  <a:pt x="306" y="263"/>
                </a:cubicBezTo>
                <a:cubicBezTo>
                  <a:pt x="306" y="264"/>
                  <a:pt x="306" y="266"/>
                  <a:pt x="305" y="268"/>
                </a:cubicBezTo>
                <a:cubicBezTo>
                  <a:pt x="300" y="272"/>
                  <a:pt x="296" y="276"/>
                  <a:pt x="296" y="276"/>
                </a:cubicBezTo>
                <a:cubicBezTo>
                  <a:pt x="296" y="276"/>
                  <a:pt x="296" y="275"/>
                  <a:pt x="296" y="274"/>
                </a:cubicBezTo>
                <a:close/>
                <a:moveTo>
                  <a:pt x="305" y="215"/>
                </a:moveTo>
                <a:cubicBezTo>
                  <a:pt x="304" y="215"/>
                  <a:pt x="302" y="214"/>
                  <a:pt x="302" y="214"/>
                </a:cubicBezTo>
                <a:cubicBezTo>
                  <a:pt x="302" y="214"/>
                  <a:pt x="304" y="213"/>
                  <a:pt x="305" y="212"/>
                </a:cubicBezTo>
                <a:cubicBezTo>
                  <a:pt x="305" y="213"/>
                  <a:pt x="305" y="214"/>
                  <a:pt x="305" y="215"/>
                </a:cubicBezTo>
                <a:close/>
                <a:moveTo>
                  <a:pt x="299" y="214"/>
                </a:moveTo>
                <a:cubicBezTo>
                  <a:pt x="298" y="215"/>
                  <a:pt x="288" y="217"/>
                  <a:pt x="288" y="217"/>
                </a:cubicBezTo>
                <a:cubicBezTo>
                  <a:pt x="288" y="217"/>
                  <a:pt x="288" y="217"/>
                  <a:pt x="287" y="214"/>
                </a:cubicBezTo>
                <a:cubicBezTo>
                  <a:pt x="286" y="212"/>
                  <a:pt x="284" y="194"/>
                  <a:pt x="283" y="188"/>
                </a:cubicBezTo>
                <a:cubicBezTo>
                  <a:pt x="283" y="187"/>
                  <a:pt x="282" y="186"/>
                  <a:pt x="282" y="186"/>
                </a:cubicBezTo>
                <a:cubicBezTo>
                  <a:pt x="283" y="187"/>
                  <a:pt x="285" y="187"/>
                  <a:pt x="286" y="188"/>
                </a:cubicBezTo>
                <a:cubicBezTo>
                  <a:pt x="291" y="191"/>
                  <a:pt x="297" y="195"/>
                  <a:pt x="301" y="199"/>
                </a:cubicBezTo>
                <a:cubicBezTo>
                  <a:pt x="303" y="201"/>
                  <a:pt x="304" y="205"/>
                  <a:pt x="305" y="210"/>
                </a:cubicBezTo>
                <a:cubicBezTo>
                  <a:pt x="302" y="211"/>
                  <a:pt x="300" y="213"/>
                  <a:pt x="299" y="214"/>
                </a:cubicBezTo>
                <a:close/>
                <a:moveTo>
                  <a:pt x="305" y="274"/>
                </a:moveTo>
                <a:cubicBezTo>
                  <a:pt x="306" y="285"/>
                  <a:pt x="306" y="298"/>
                  <a:pt x="306" y="298"/>
                </a:cubicBezTo>
                <a:cubicBezTo>
                  <a:pt x="306" y="298"/>
                  <a:pt x="301" y="292"/>
                  <a:pt x="301" y="290"/>
                </a:cubicBezTo>
                <a:cubicBezTo>
                  <a:pt x="301" y="288"/>
                  <a:pt x="298" y="285"/>
                  <a:pt x="297" y="283"/>
                </a:cubicBezTo>
                <a:cubicBezTo>
                  <a:pt x="297" y="282"/>
                  <a:pt x="302" y="278"/>
                  <a:pt x="305" y="274"/>
                </a:cubicBezTo>
                <a:close/>
                <a:moveTo>
                  <a:pt x="294" y="393"/>
                </a:moveTo>
                <a:cubicBezTo>
                  <a:pt x="294" y="394"/>
                  <a:pt x="294" y="395"/>
                  <a:pt x="295" y="396"/>
                </a:cubicBezTo>
                <a:cubicBezTo>
                  <a:pt x="295" y="397"/>
                  <a:pt x="295" y="398"/>
                  <a:pt x="295" y="400"/>
                </a:cubicBezTo>
                <a:cubicBezTo>
                  <a:pt x="295" y="401"/>
                  <a:pt x="295" y="401"/>
                  <a:pt x="295" y="402"/>
                </a:cubicBezTo>
                <a:cubicBezTo>
                  <a:pt x="293" y="401"/>
                  <a:pt x="294" y="400"/>
                  <a:pt x="293" y="399"/>
                </a:cubicBezTo>
                <a:cubicBezTo>
                  <a:pt x="293" y="397"/>
                  <a:pt x="293" y="395"/>
                  <a:pt x="292" y="393"/>
                </a:cubicBezTo>
                <a:cubicBezTo>
                  <a:pt x="293" y="393"/>
                  <a:pt x="293" y="393"/>
                  <a:pt x="294" y="393"/>
                </a:cubicBezTo>
                <a:close/>
                <a:moveTo>
                  <a:pt x="274" y="163"/>
                </a:moveTo>
                <a:cubicBezTo>
                  <a:pt x="273" y="160"/>
                  <a:pt x="273" y="144"/>
                  <a:pt x="273" y="142"/>
                </a:cubicBezTo>
                <a:cubicBezTo>
                  <a:pt x="274" y="141"/>
                  <a:pt x="277" y="136"/>
                  <a:pt x="278" y="135"/>
                </a:cubicBezTo>
                <a:cubicBezTo>
                  <a:pt x="280" y="133"/>
                  <a:pt x="290" y="136"/>
                  <a:pt x="292" y="136"/>
                </a:cubicBezTo>
                <a:cubicBezTo>
                  <a:pt x="295" y="136"/>
                  <a:pt x="304" y="134"/>
                  <a:pt x="309" y="133"/>
                </a:cubicBezTo>
                <a:cubicBezTo>
                  <a:pt x="312" y="132"/>
                  <a:pt x="314" y="134"/>
                  <a:pt x="315" y="135"/>
                </a:cubicBezTo>
                <a:cubicBezTo>
                  <a:pt x="316" y="140"/>
                  <a:pt x="316" y="144"/>
                  <a:pt x="316" y="146"/>
                </a:cubicBezTo>
                <a:cubicBezTo>
                  <a:pt x="315" y="150"/>
                  <a:pt x="306" y="160"/>
                  <a:pt x="307" y="165"/>
                </a:cubicBezTo>
                <a:cubicBezTo>
                  <a:pt x="308" y="170"/>
                  <a:pt x="306" y="178"/>
                  <a:pt x="303" y="182"/>
                </a:cubicBezTo>
                <a:cubicBezTo>
                  <a:pt x="299" y="185"/>
                  <a:pt x="294" y="179"/>
                  <a:pt x="285" y="173"/>
                </a:cubicBezTo>
                <a:cubicBezTo>
                  <a:pt x="283" y="172"/>
                  <a:pt x="281" y="171"/>
                  <a:pt x="279" y="170"/>
                </a:cubicBezTo>
                <a:cubicBezTo>
                  <a:pt x="277" y="167"/>
                  <a:pt x="275" y="165"/>
                  <a:pt x="274" y="163"/>
                </a:cubicBezTo>
                <a:close/>
                <a:moveTo>
                  <a:pt x="194" y="156"/>
                </a:moveTo>
                <a:cubicBezTo>
                  <a:pt x="193" y="155"/>
                  <a:pt x="187" y="155"/>
                  <a:pt x="185" y="153"/>
                </a:cubicBezTo>
                <a:cubicBezTo>
                  <a:pt x="182" y="152"/>
                  <a:pt x="179" y="149"/>
                  <a:pt x="177" y="147"/>
                </a:cubicBezTo>
                <a:cubicBezTo>
                  <a:pt x="175" y="145"/>
                  <a:pt x="172" y="143"/>
                  <a:pt x="171" y="142"/>
                </a:cubicBezTo>
                <a:cubicBezTo>
                  <a:pt x="170" y="141"/>
                  <a:pt x="168" y="136"/>
                  <a:pt x="167" y="135"/>
                </a:cubicBezTo>
                <a:cubicBezTo>
                  <a:pt x="166" y="134"/>
                  <a:pt x="163" y="132"/>
                  <a:pt x="163" y="132"/>
                </a:cubicBezTo>
                <a:cubicBezTo>
                  <a:pt x="163" y="132"/>
                  <a:pt x="168" y="131"/>
                  <a:pt x="169" y="130"/>
                </a:cubicBezTo>
                <a:cubicBezTo>
                  <a:pt x="171" y="130"/>
                  <a:pt x="174" y="129"/>
                  <a:pt x="177" y="128"/>
                </a:cubicBezTo>
                <a:cubicBezTo>
                  <a:pt x="179" y="126"/>
                  <a:pt x="184" y="129"/>
                  <a:pt x="186" y="129"/>
                </a:cubicBezTo>
                <a:cubicBezTo>
                  <a:pt x="189" y="129"/>
                  <a:pt x="194" y="128"/>
                  <a:pt x="197" y="129"/>
                </a:cubicBezTo>
                <a:cubicBezTo>
                  <a:pt x="199" y="129"/>
                  <a:pt x="201" y="129"/>
                  <a:pt x="203" y="129"/>
                </a:cubicBezTo>
                <a:cubicBezTo>
                  <a:pt x="203" y="131"/>
                  <a:pt x="203" y="134"/>
                  <a:pt x="203" y="135"/>
                </a:cubicBezTo>
                <a:cubicBezTo>
                  <a:pt x="203" y="138"/>
                  <a:pt x="202" y="139"/>
                  <a:pt x="203" y="141"/>
                </a:cubicBezTo>
                <a:cubicBezTo>
                  <a:pt x="203" y="144"/>
                  <a:pt x="203" y="149"/>
                  <a:pt x="203" y="151"/>
                </a:cubicBezTo>
                <a:cubicBezTo>
                  <a:pt x="203" y="151"/>
                  <a:pt x="203" y="153"/>
                  <a:pt x="203" y="154"/>
                </a:cubicBezTo>
                <a:cubicBezTo>
                  <a:pt x="201" y="155"/>
                  <a:pt x="198" y="155"/>
                  <a:pt x="195" y="156"/>
                </a:cubicBezTo>
                <a:cubicBezTo>
                  <a:pt x="195" y="156"/>
                  <a:pt x="194" y="156"/>
                  <a:pt x="194" y="156"/>
                </a:cubicBezTo>
                <a:close/>
                <a:moveTo>
                  <a:pt x="260" y="262"/>
                </a:moveTo>
                <a:cubicBezTo>
                  <a:pt x="257" y="257"/>
                  <a:pt x="251" y="244"/>
                  <a:pt x="249" y="242"/>
                </a:cubicBezTo>
                <a:cubicBezTo>
                  <a:pt x="246" y="241"/>
                  <a:pt x="233" y="221"/>
                  <a:pt x="231" y="218"/>
                </a:cubicBezTo>
                <a:cubicBezTo>
                  <a:pt x="229" y="214"/>
                  <a:pt x="224" y="197"/>
                  <a:pt x="223" y="193"/>
                </a:cubicBezTo>
                <a:cubicBezTo>
                  <a:pt x="222" y="190"/>
                  <a:pt x="214" y="180"/>
                  <a:pt x="213" y="177"/>
                </a:cubicBezTo>
                <a:cubicBezTo>
                  <a:pt x="212" y="175"/>
                  <a:pt x="213" y="167"/>
                  <a:pt x="211" y="162"/>
                </a:cubicBezTo>
                <a:cubicBezTo>
                  <a:pt x="213" y="162"/>
                  <a:pt x="215" y="162"/>
                  <a:pt x="216" y="162"/>
                </a:cubicBezTo>
                <a:cubicBezTo>
                  <a:pt x="231" y="161"/>
                  <a:pt x="221" y="162"/>
                  <a:pt x="226" y="163"/>
                </a:cubicBezTo>
                <a:cubicBezTo>
                  <a:pt x="232" y="164"/>
                  <a:pt x="236" y="166"/>
                  <a:pt x="239" y="167"/>
                </a:cubicBezTo>
                <a:cubicBezTo>
                  <a:pt x="243" y="169"/>
                  <a:pt x="252" y="174"/>
                  <a:pt x="256" y="175"/>
                </a:cubicBezTo>
                <a:cubicBezTo>
                  <a:pt x="261" y="177"/>
                  <a:pt x="264" y="177"/>
                  <a:pt x="269" y="178"/>
                </a:cubicBezTo>
                <a:cubicBezTo>
                  <a:pt x="270" y="178"/>
                  <a:pt x="272" y="179"/>
                  <a:pt x="274" y="180"/>
                </a:cubicBezTo>
                <a:cubicBezTo>
                  <a:pt x="274" y="180"/>
                  <a:pt x="274" y="181"/>
                  <a:pt x="274" y="181"/>
                </a:cubicBezTo>
                <a:cubicBezTo>
                  <a:pt x="275" y="184"/>
                  <a:pt x="278" y="206"/>
                  <a:pt x="279" y="211"/>
                </a:cubicBezTo>
                <a:cubicBezTo>
                  <a:pt x="281" y="216"/>
                  <a:pt x="282" y="223"/>
                  <a:pt x="282" y="229"/>
                </a:cubicBezTo>
                <a:cubicBezTo>
                  <a:pt x="282" y="234"/>
                  <a:pt x="282" y="240"/>
                  <a:pt x="282" y="240"/>
                </a:cubicBezTo>
                <a:cubicBezTo>
                  <a:pt x="278" y="244"/>
                  <a:pt x="278" y="244"/>
                  <a:pt x="278" y="244"/>
                </a:cubicBezTo>
                <a:cubicBezTo>
                  <a:pt x="278" y="244"/>
                  <a:pt x="280" y="246"/>
                  <a:pt x="281" y="248"/>
                </a:cubicBezTo>
                <a:cubicBezTo>
                  <a:pt x="282" y="250"/>
                  <a:pt x="281" y="254"/>
                  <a:pt x="281" y="256"/>
                </a:cubicBezTo>
                <a:cubicBezTo>
                  <a:pt x="281" y="257"/>
                  <a:pt x="284" y="263"/>
                  <a:pt x="286" y="267"/>
                </a:cubicBezTo>
                <a:cubicBezTo>
                  <a:pt x="287" y="270"/>
                  <a:pt x="287" y="278"/>
                  <a:pt x="287" y="278"/>
                </a:cubicBezTo>
                <a:cubicBezTo>
                  <a:pt x="287" y="280"/>
                  <a:pt x="287" y="280"/>
                  <a:pt x="287" y="280"/>
                </a:cubicBezTo>
                <a:cubicBezTo>
                  <a:pt x="284" y="282"/>
                  <a:pt x="284" y="282"/>
                  <a:pt x="284" y="282"/>
                </a:cubicBezTo>
                <a:cubicBezTo>
                  <a:pt x="284" y="282"/>
                  <a:pt x="285" y="287"/>
                  <a:pt x="286" y="288"/>
                </a:cubicBezTo>
                <a:cubicBezTo>
                  <a:pt x="288" y="290"/>
                  <a:pt x="292" y="296"/>
                  <a:pt x="294" y="298"/>
                </a:cubicBezTo>
                <a:cubicBezTo>
                  <a:pt x="297" y="301"/>
                  <a:pt x="304" y="311"/>
                  <a:pt x="303" y="328"/>
                </a:cubicBezTo>
                <a:cubicBezTo>
                  <a:pt x="302" y="344"/>
                  <a:pt x="297" y="342"/>
                  <a:pt x="294" y="338"/>
                </a:cubicBezTo>
                <a:cubicBezTo>
                  <a:pt x="291" y="335"/>
                  <a:pt x="290" y="332"/>
                  <a:pt x="288" y="329"/>
                </a:cubicBezTo>
                <a:cubicBezTo>
                  <a:pt x="286" y="327"/>
                  <a:pt x="273" y="305"/>
                  <a:pt x="272" y="302"/>
                </a:cubicBezTo>
                <a:cubicBezTo>
                  <a:pt x="271" y="299"/>
                  <a:pt x="268" y="286"/>
                  <a:pt x="268" y="281"/>
                </a:cubicBezTo>
                <a:cubicBezTo>
                  <a:pt x="267" y="275"/>
                  <a:pt x="262" y="267"/>
                  <a:pt x="260" y="262"/>
                </a:cubicBezTo>
                <a:close/>
                <a:moveTo>
                  <a:pt x="289" y="384"/>
                </a:moveTo>
                <a:cubicBezTo>
                  <a:pt x="288" y="382"/>
                  <a:pt x="288" y="380"/>
                  <a:pt x="287" y="378"/>
                </a:cubicBezTo>
                <a:cubicBezTo>
                  <a:pt x="285" y="369"/>
                  <a:pt x="285" y="361"/>
                  <a:pt x="283" y="352"/>
                </a:cubicBezTo>
                <a:cubicBezTo>
                  <a:pt x="286" y="356"/>
                  <a:pt x="289" y="361"/>
                  <a:pt x="290" y="363"/>
                </a:cubicBezTo>
                <a:cubicBezTo>
                  <a:pt x="292" y="367"/>
                  <a:pt x="293" y="376"/>
                  <a:pt x="293" y="382"/>
                </a:cubicBezTo>
                <a:cubicBezTo>
                  <a:pt x="293" y="383"/>
                  <a:pt x="293" y="384"/>
                  <a:pt x="293" y="385"/>
                </a:cubicBezTo>
                <a:cubicBezTo>
                  <a:pt x="292" y="385"/>
                  <a:pt x="291" y="385"/>
                  <a:pt x="291" y="385"/>
                </a:cubicBezTo>
                <a:cubicBezTo>
                  <a:pt x="290" y="385"/>
                  <a:pt x="290" y="385"/>
                  <a:pt x="290" y="385"/>
                </a:cubicBezTo>
                <a:cubicBezTo>
                  <a:pt x="290" y="385"/>
                  <a:pt x="290" y="384"/>
                  <a:pt x="289" y="384"/>
                </a:cubicBezTo>
                <a:close/>
                <a:moveTo>
                  <a:pt x="325" y="404"/>
                </a:moveTo>
                <a:cubicBezTo>
                  <a:pt x="322" y="407"/>
                  <a:pt x="321" y="403"/>
                  <a:pt x="319" y="400"/>
                </a:cubicBezTo>
                <a:cubicBezTo>
                  <a:pt x="320" y="396"/>
                  <a:pt x="320" y="393"/>
                  <a:pt x="321" y="389"/>
                </a:cubicBezTo>
                <a:cubicBezTo>
                  <a:pt x="321" y="389"/>
                  <a:pt x="320" y="388"/>
                  <a:pt x="320" y="388"/>
                </a:cubicBezTo>
                <a:cubicBezTo>
                  <a:pt x="321" y="388"/>
                  <a:pt x="321" y="388"/>
                  <a:pt x="321" y="388"/>
                </a:cubicBezTo>
                <a:cubicBezTo>
                  <a:pt x="324" y="389"/>
                  <a:pt x="326" y="391"/>
                  <a:pt x="328" y="393"/>
                </a:cubicBezTo>
                <a:cubicBezTo>
                  <a:pt x="330" y="394"/>
                  <a:pt x="328" y="401"/>
                  <a:pt x="325" y="404"/>
                </a:cubicBezTo>
                <a:close/>
                <a:moveTo>
                  <a:pt x="343" y="380"/>
                </a:moveTo>
                <a:cubicBezTo>
                  <a:pt x="343" y="385"/>
                  <a:pt x="335" y="388"/>
                  <a:pt x="335" y="388"/>
                </a:cubicBezTo>
                <a:cubicBezTo>
                  <a:pt x="335" y="388"/>
                  <a:pt x="328" y="383"/>
                  <a:pt x="325" y="382"/>
                </a:cubicBezTo>
                <a:cubicBezTo>
                  <a:pt x="324" y="382"/>
                  <a:pt x="321" y="382"/>
                  <a:pt x="319" y="381"/>
                </a:cubicBezTo>
                <a:cubicBezTo>
                  <a:pt x="318" y="380"/>
                  <a:pt x="318" y="379"/>
                  <a:pt x="318" y="378"/>
                </a:cubicBezTo>
                <a:cubicBezTo>
                  <a:pt x="318" y="371"/>
                  <a:pt x="319" y="367"/>
                  <a:pt x="320" y="359"/>
                </a:cubicBezTo>
                <a:cubicBezTo>
                  <a:pt x="321" y="352"/>
                  <a:pt x="323" y="347"/>
                  <a:pt x="324" y="339"/>
                </a:cubicBezTo>
                <a:cubicBezTo>
                  <a:pt x="334" y="349"/>
                  <a:pt x="334" y="349"/>
                  <a:pt x="334" y="349"/>
                </a:cubicBezTo>
                <a:cubicBezTo>
                  <a:pt x="334" y="349"/>
                  <a:pt x="341" y="360"/>
                  <a:pt x="342" y="364"/>
                </a:cubicBezTo>
                <a:cubicBezTo>
                  <a:pt x="343" y="367"/>
                  <a:pt x="344" y="375"/>
                  <a:pt x="343" y="380"/>
                </a:cubicBezTo>
                <a:close/>
              </a:path>
            </a:pathLst>
          </a:custGeom>
          <a:gradFill flip="none" rotWithShape="1">
            <a:gsLst>
              <a:gs pos="0">
                <a:srgbClr val="C49A6C">
                  <a:shade val="30000"/>
                  <a:satMod val="115000"/>
                </a:srgbClr>
              </a:gs>
              <a:gs pos="50000">
                <a:srgbClr val="C49A6C">
                  <a:shade val="67500"/>
                  <a:satMod val="115000"/>
                </a:srgbClr>
              </a:gs>
              <a:gs pos="100000">
                <a:srgbClr val="C49A6C">
                  <a:shade val="100000"/>
                  <a:satMod val="115000"/>
                </a:srgbClr>
              </a:gs>
            </a:gsLst>
            <a:lin ang="8100000" scaled="1"/>
            <a:tileRect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7" name="Freeform 5"/>
          <p:cNvSpPr/>
          <p:nvPr/>
        </p:nvSpPr>
        <p:spPr bwMode="auto">
          <a:xfrm rot="4380000">
            <a:off x="5432812" y="2809875"/>
            <a:ext cx="547173" cy="446762"/>
          </a:xfrm>
          <a:custGeom>
            <a:avLst/>
            <a:gdLst>
              <a:gd name="T0" fmla="*/ 442 w 501"/>
              <a:gd name="T1" fmla="*/ 374 h 409"/>
              <a:gd name="T2" fmla="*/ 168 w 501"/>
              <a:gd name="T3" fmla="*/ 264 h 409"/>
              <a:gd name="T4" fmla="*/ 0 w 501"/>
              <a:gd name="T5" fmla="*/ 7 h 409"/>
              <a:gd name="T6" fmla="*/ 451 w 501"/>
              <a:gd name="T7" fmla="*/ 171 h 409"/>
              <a:gd name="T8" fmla="*/ 463 w 501"/>
              <a:gd name="T9" fmla="*/ 357 h 409"/>
              <a:gd name="T10" fmla="*/ 442 w 501"/>
              <a:gd name="T11" fmla="*/ 374 h 4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01" h="409">
                <a:moveTo>
                  <a:pt x="442" y="374"/>
                </a:moveTo>
                <a:cubicBezTo>
                  <a:pt x="324" y="409"/>
                  <a:pt x="212" y="382"/>
                  <a:pt x="168" y="264"/>
                </a:cubicBezTo>
                <a:cubicBezTo>
                  <a:pt x="122" y="144"/>
                  <a:pt x="81" y="59"/>
                  <a:pt x="0" y="7"/>
                </a:cubicBezTo>
                <a:cubicBezTo>
                  <a:pt x="181" y="0"/>
                  <a:pt x="347" y="28"/>
                  <a:pt x="451" y="171"/>
                </a:cubicBezTo>
                <a:cubicBezTo>
                  <a:pt x="501" y="243"/>
                  <a:pt x="495" y="305"/>
                  <a:pt x="463" y="357"/>
                </a:cubicBezTo>
                <a:lnTo>
                  <a:pt x="442" y="374"/>
                </a:lnTo>
                <a:close/>
              </a:path>
            </a:pathLst>
          </a:custGeom>
          <a:solidFill>
            <a:srgbClr val="225E4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Freeform 5"/>
          <p:cNvSpPr/>
          <p:nvPr/>
        </p:nvSpPr>
        <p:spPr bwMode="auto">
          <a:xfrm rot="6300000">
            <a:off x="6803142" y="2955290"/>
            <a:ext cx="547173" cy="446762"/>
          </a:xfrm>
          <a:custGeom>
            <a:avLst/>
            <a:gdLst>
              <a:gd name="T0" fmla="*/ 442 w 501"/>
              <a:gd name="T1" fmla="*/ 374 h 409"/>
              <a:gd name="T2" fmla="*/ 168 w 501"/>
              <a:gd name="T3" fmla="*/ 264 h 409"/>
              <a:gd name="T4" fmla="*/ 0 w 501"/>
              <a:gd name="T5" fmla="*/ 7 h 409"/>
              <a:gd name="T6" fmla="*/ 451 w 501"/>
              <a:gd name="T7" fmla="*/ 171 h 409"/>
              <a:gd name="T8" fmla="*/ 463 w 501"/>
              <a:gd name="T9" fmla="*/ 357 h 409"/>
              <a:gd name="T10" fmla="*/ 442 w 501"/>
              <a:gd name="T11" fmla="*/ 374 h 4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01" h="409">
                <a:moveTo>
                  <a:pt x="442" y="374"/>
                </a:moveTo>
                <a:cubicBezTo>
                  <a:pt x="324" y="409"/>
                  <a:pt x="212" y="382"/>
                  <a:pt x="168" y="264"/>
                </a:cubicBezTo>
                <a:cubicBezTo>
                  <a:pt x="122" y="144"/>
                  <a:pt x="81" y="59"/>
                  <a:pt x="0" y="7"/>
                </a:cubicBezTo>
                <a:cubicBezTo>
                  <a:pt x="181" y="0"/>
                  <a:pt x="347" y="28"/>
                  <a:pt x="451" y="171"/>
                </a:cubicBezTo>
                <a:cubicBezTo>
                  <a:pt x="501" y="243"/>
                  <a:pt x="495" y="305"/>
                  <a:pt x="463" y="357"/>
                </a:cubicBezTo>
                <a:lnTo>
                  <a:pt x="442" y="374"/>
                </a:lnTo>
                <a:close/>
              </a:path>
            </a:pathLst>
          </a:custGeom>
          <a:solidFill>
            <a:srgbClr val="225E4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Freeform 5"/>
          <p:cNvSpPr/>
          <p:nvPr/>
        </p:nvSpPr>
        <p:spPr bwMode="auto">
          <a:xfrm rot="480000">
            <a:off x="4409440" y="2660650"/>
            <a:ext cx="692150" cy="565150"/>
          </a:xfrm>
          <a:custGeom>
            <a:avLst/>
            <a:gdLst>
              <a:gd name="T0" fmla="*/ 442 w 501"/>
              <a:gd name="T1" fmla="*/ 374 h 409"/>
              <a:gd name="T2" fmla="*/ 168 w 501"/>
              <a:gd name="T3" fmla="*/ 264 h 409"/>
              <a:gd name="T4" fmla="*/ 0 w 501"/>
              <a:gd name="T5" fmla="*/ 7 h 409"/>
              <a:gd name="T6" fmla="*/ 451 w 501"/>
              <a:gd name="T7" fmla="*/ 171 h 409"/>
              <a:gd name="T8" fmla="*/ 463 w 501"/>
              <a:gd name="T9" fmla="*/ 357 h 409"/>
              <a:gd name="T10" fmla="*/ 442 w 501"/>
              <a:gd name="T11" fmla="*/ 374 h 4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01" h="409">
                <a:moveTo>
                  <a:pt x="442" y="374"/>
                </a:moveTo>
                <a:cubicBezTo>
                  <a:pt x="324" y="409"/>
                  <a:pt x="212" y="382"/>
                  <a:pt x="168" y="264"/>
                </a:cubicBezTo>
                <a:cubicBezTo>
                  <a:pt x="122" y="144"/>
                  <a:pt x="81" y="59"/>
                  <a:pt x="0" y="7"/>
                </a:cubicBezTo>
                <a:cubicBezTo>
                  <a:pt x="181" y="0"/>
                  <a:pt x="347" y="28"/>
                  <a:pt x="451" y="171"/>
                </a:cubicBezTo>
                <a:cubicBezTo>
                  <a:pt x="501" y="243"/>
                  <a:pt x="495" y="305"/>
                  <a:pt x="463" y="357"/>
                </a:cubicBezTo>
                <a:lnTo>
                  <a:pt x="442" y="374"/>
                </a:lnTo>
                <a:close/>
              </a:path>
            </a:pathLst>
          </a:custGeom>
          <a:solidFill>
            <a:srgbClr val="3F8A6A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Freeform 5"/>
          <p:cNvSpPr/>
          <p:nvPr/>
        </p:nvSpPr>
        <p:spPr bwMode="auto">
          <a:xfrm rot="18060000">
            <a:off x="4622165" y="4956175"/>
            <a:ext cx="464820" cy="379730"/>
          </a:xfrm>
          <a:custGeom>
            <a:avLst/>
            <a:gdLst>
              <a:gd name="T0" fmla="*/ 442 w 501"/>
              <a:gd name="T1" fmla="*/ 374 h 409"/>
              <a:gd name="T2" fmla="*/ 168 w 501"/>
              <a:gd name="T3" fmla="*/ 264 h 409"/>
              <a:gd name="T4" fmla="*/ 0 w 501"/>
              <a:gd name="T5" fmla="*/ 7 h 409"/>
              <a:gd name="T6" fmla="*/ 451 w 501"/>
              <a:gd name="T7" fmla="*/ 171 h 409"/>
              <a:gd name="T8" fmla="*/ 463 w 501"/>
              <a:gd name="T9" fmla="*/ 357 h 409"/>
              <a:gd name="T10" fmla="*/ 442 w 501"/>
              <a:gd name="T11" fmla="*/ 374 h 4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01" h="409">
                <a:moveTo>
                  <a:pt x="442" y="374"/>
                </a:moveTo>
                <a:cubicBezTo>
                  <a:pt x="324" y="409"/>
                  <a:pt x="212" y="382"/>
                  <a:pt x="168" y="264"/>
                </a:cubicBezTo>
                <a:cubicBezTo>
                  <a:pt x="122" y="144"/>
                  <a:pt x="81" y="59"/>
                  <a:pt x="0" y="7"/>
                </a:cubicBezTo>
                <a:cubicBezTo>
                  <a:pt x="181" y="0"/>
                  <a:pt x="347" y="28"/>
                  <a:pt x="451" y="171"/>
                </a:cubicBezTo>
                <a:cubicBezTo>
                  <a:pt x="501" y="243"/>
                  <a:pt x="495" y="305"/>
                  <a:pt x="463" y="357"/>
                </a:cubicBezTo>
                <a:lnTo>
                  <a:pt x="442" y="374"/>
                </a:lnTo>
                <a:close/>
              </a:path>
            </a:pathLst>
          </a:custGeom>
          <a:solidFill>
            <a:srgbClr val="3F8A6A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Freeform 5"/>
          <p:cNvSpPr/>
          <p:nvPr/>
        </p:nvSpPr>
        <p:spPr bwMode="auto">
          <a:xfrm rot="7560000">
            <a:off x="7421245" y="4789170"/>
            <a:ext cx="464820" cy="379730"/>
          </a:xfrm>
          <a:custGeom>
            <a:avLst/>
            <a:gdLst>
              <a:gd name="T0" fmla="*/ 442 w 501"/>
              <a:gd name="T1" fmla="*/ 374 h 409"/>
              <a:gd name="T2" fmla="*/ 168 w 501"/>
              <a:gd name="T3" fmla="*/ 264 h 409"/>
              <a:gd name="T4" fmla="*/ 0 w 501"/>
              <a:gd name="T5" fmla="*/ 7 h 409"/>
              <a:gd name="T6" fmla="*/ 451 w 501"/>
              <a:gd name="T7" fmla="*/ 171 h 409"/>
              <a:gd name="T8" fmla="*/ 463 w 501"/>
              <a:gd name="T9" fmla="*/ 357 h 409"/>
              <a:gd name="T10" fmla="*/ 442 w 501"/>
              <a:gd name="T11" fmla="*/ 374 h 4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01" h="409">
                <a:moveTo>
                  <a:pt x="442" y="374"/>
                </a:moveTo>
                <a:cubicBezTo>
                  <a:pt x="324" y="409"/>
                  <a:pt x="212" y="382"/>
                  <a:pt x="168" y="264"/>
                </a:cubicBezTo>
                <a:cubicBezTo>
                  <a:pt x="122" y="144"/>
                  <a:pt x="81" y="59"/>
                  <a:pt x="0" y="7"/>
                </a:cubicBezTo>
                <a:cubicBezTo>
                  <a:pt x="181" y="0"/>
                  <a:pt x="347" y="28"/>
                  <a:pt x="451" y="171"/>
                </a:cubicBezTo>
                <a:cubicBezTo>
                  <a:pt x="501" y="243"/>
                  <a:pt x="495" y="305"/>
                  <a:pt x="463" y="357"/>
                </a:cubicBezTo>
                <a:lnTo>
                  <a:pt x="442" y="374"/>
                </a:lnTo>
                <a:close/>
              </a:path>
            </a:pathLst>
          </a:custGeom>
          <a:solidFill>
            <a:srgbClr val="9CCFB6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" name="Shape 6922"/>
          <p:cNvSpPr/>
          <p:nvPr/>
        </p:nvSpPr>
        <p:spPr>
          <a:xfrm>
            <a:off x="7566660" y="3016250"/>
            <a:ext cx="3748405" cy="441960"/>
          </a:xfrm>
          <a:prstGeom prst="rect">
            <a:avLst/>
          </a:prstGeom>
          <a:ln w="12700">
            <a:round/>
          </a:ln>
        </p:spPr>
        <p:txBody>
          <a:bodyPr wrap="square" lIns="38100" tIns="38100" rIns="38100" bIns="38100">
            <a:spAutoFit/>
          </a:bodyPr>
          <a:lstStyle>
            <a:lvl1pPr>
              <a:buClr>
                <a:srgbClr val="B5B5B5"/>
              </a:buClr>
              <a:defRPr sz="1100">
                <a:solidFill>
                  <a:srgbClr val="B5B5B5"/>
                </a:solidFill>
                <a:uFill>
                  <a:solidFill>
                    <a:srgbClr val="B5B5B5"/>
                  </a:solidFill>
                </a:uFill>
              </a:defRPr>
            </a:lvl1pPr>
          </a:lstStyle>
          <a:p>
            <a:pPr lvl="0" algn="l"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endParaRPr kumimoji="0" lang="en-US" altLang="zh-CN" sz="10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1" name="Shape 6923"/>
          <p:cNvSpPr/>
          <p:nvPr/>
        </p:nvSpPr>
        <p:spPr>
          <a:xfrm>
            <a:off x="7566660" y="2670175"/>
            <a:ext cx="1593850" cy="352425"/>
          </a:xfrm>
          <a:prstGeom prst="rect">
            <a:avLst/>
          </a:prstGeom>
          <a:ln w="12700">
            <a:round/>
          </a:ln>
        </p:spPr>
        <p:txBody>
          <a:bodyPr wrap="square" lIns="38100" tIns="38100" rIns="38100" bIns="38100">
            <a:spAutoFit/>
          </a:bodyPr>
          <a:lstStyle>
            <a:lvl1pPr>
              <a:buClr>
                <a:srgbClr val="36C0A6"/>
              </a:buClr>
              <a:buFont typeface="ArialUnicodeMS"/>
              <a:defRPr b="1">
                <a:solidFill>
                  <a:srgbClr val="36C0A6"/>
                </a:solidFill>
                <a:uFill>
                  <a:solidFill>
                    <a:srgbClr val="36C0A6"/>
                  </a:solidFill>
                </a:uFill>
                <a:latin typeface="ArialUnicodeMS"/>
                <a:ea typeface="ArialUnicodeMS"/>
                <a:cs typeface="ArialUnicodeMS"/>
                <a:sym typeface="ArialUnicodeMS"/>
              </a:defRPr>
            </a:lvl1pPr>
          </a:lstStyle>
          <a:p>
            <a:pPr lvl="0" algn="l">
              <a:defRPr b="0">
                <a:solidFill>
                  <a:srgbClr val="000000"/>
                </a:solidFill>
                <a:uFillTx/>
              </a:defRPr>
            </a:pPr>
            <a:r>
              <a:rPr lang="en-US" altLang="zh-CN" spc="42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latin typeface="Verdana" panose="020B0604030504040204" charset="0"/>
                <a:ea typeface="方正舒体" panose="02010601030101010101" pitchFamily="2" charset="-122"/>
                <a:cs typeface="Oswald Light"/>
                <a:sym typeface="+mn-ea"/>
              </a:rPr>
              <a:t>KEYWORD</a:t>
            </a:r>
            <a:endParaRPr lang="en-US" altLang="zh-CN" spc="42" noProof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>
                <a:solidFill>
                  <a:srgbClr val="36C0A6"/>
                </a:solidFill>
              </a:uFill>
              <a:latin typeface="Verdana" panose="020B0604030504040204" charset="0"/>
              <a:ea typeface="方正舒体" panose="02010601030101010101" pitchFamily="2" charset="-122"/>
              <a:cs typeface="Oswald Light"/>
              <a:sym typeface="+mn-ea"/>
            </a:endParaRPr>
          </a:p>
        </p:txBody>
      </p:sp>
      <p:sp>
        <p:nvSpPr>
          <p:cNvPr id="8" name="Shape 6922"/>
          <p:cNvSpPr/>
          <p:nvPr/>
        </p:nvSpPr>
        <p:spPr>
          <a:xfrm>
            <a:off x="8064500" y="4924425"/>
            <a:ext cx="3748405" cy="441960"/>
          </a:xfrm>
          <a:prstGeom prst="rect">
            <a:avLst/>
          </a:prstGeom>
          <a:ln w="12700">
            <a:round/>
          </a:ln>
        </p:spPr>
        <p:txBody>
          <a:bodyPr wrap="square" lIns="38100" tIns="38100" rIns="38100" bIns="38100">
            <a:spAutoFit/>
          </a:bodyPr>
          <a:lstStyle>
            <a:lvl1pPr>
              <a:buClr>
                <a:srgbClr val="B5B5B5"/>
              </a:buClr>
              <a:defRPr sz="1100">
                <a:solidFill>
                  <a:srgbClr val="B5B5B5"/>
                </a:solidFill>
                <a:uFill>
                  <a:solidFill>
                    <a:srgbClr val="B5B5B5"/>
                  </a:solidFill>
                </a:uFill>
              </a:defRPr>
            </a:lvl1pPr>
          </a:lstStyle>
          <a:p>
            <a:pPr lvl="0" algn="l"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endParaRPr kumimoji="0" lang="en-US" altLang="zh-CN" sz="10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9" name="Shape 6923"/>
          <p:cNvSpPr/>
          <p:nvPr/>
        </p:nvSpPr>
        <p:spPr>
          <a:xfrm>
            <a:off x="8064500" y="4578350"/>
            <a:ext cx="1593850" cy="352425"/>
          </a:xfrm>
          <a:prstGeom prst="rect">
            <a:avLst/>
          </a:prstGeom>
          <a:ln w="12700">
            <a:round/>
          </a:ln>
        </p:spPr>
        <p:txBody>
          <a:bodyPr wrap="square" lIns="38100" tIns="38100" rIns="38100" bIns="38100">
            <a:spAutoFit/>
          </a:bodyPr>
          <a:lstStyle>
            <a:lvl1pPr>
              <a:buClr>
                <a:srgbClr val="36C0A6"/>
              </a:buClr>
              <a:buFont typeface="ArialUnicodeMS"/>
              <a:defRPr b="1">
                <a:solidFill>
                  <a:srgbClr val="36C0A6"/>
                </a:solidFill>
                <a:uFill>
                  <a:solidFill>
                    <a:srgbClr val="36C0A6"/>
                  </a:solidFill>
                </a:uFill>
                <a:latin typeface="ArialUnicodeMS"/>
                <a:ea typeface="ArialUnicodeMS"/>
                <a:cs typeface="ArialUnicodeMS"/>
                <a:sym typeface="ArialUnicodeMS"/>
              </a:defRPr>
            </a:lvl1pPr>
          </a:lstStyle>
          <a:p>
            <a:pPr lvl="0" algn="l">
              <a:defRPr b="0">
                <a:solidFill>
                  <a:srgbClr val="000000"/>
                </a:solidFill>
                <a:uFillTx/>
              </a:defRPr>
            </a:pPr>
            <a:r>
              <a:rPr lang="en-US" altLang="zh-CN" spc="42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latin typeface="Verdana" panose="020B0604030504040204" charset="0"/>
                <a:ea typeface="方正舒体" panose="02010601030101010101" pitchFamily="2" charset="-122"/>
                <a:cs typeface="Oswald Light"/>
                <a:sym typeface="+mn-ea"/>
              </a:rPr>
              <a:t>KEYWORD</a:t>
            </a:r>
            <a:endParaRPr lang="en-US" altLang="zh-CN" spc="42" noProof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>
                <a:solidFill>
                  <a:srgbClr val="36C0A6"/>
                </a:solidFill>
              </a:uFill>
              <a:latin typeface="Verdana" panose="020B0604030504040204" charset="0"/>
              <a:ea typeface="方正舒体" panose="02010601030101010101" pitchFamily="2" charset="-122"/>
              <a:cs typeface="Oswald Light"/>
              <a:sym typeface="+mn-ea"/>
            </a:endParaRPr>
          </a:p>
        </p:txBody>
      </p:sp>
      <p:sp>
        <p:nvSpPr>
          <p:cNvPr id="10" name="Shape 6922"/>
          <p:cNvSpPr/>
          <p:nvPr/>
        </p:nvSpPr>
        <p:spPr>
          <a:xfrm>
            <a:off x="533400" y="5174615"/>
            <a:ext cx="3748405" cy="441960"/>
          </a:xfrm>
          <a:prstGeom prst="rect">
            <a:avLst/>
          </a:prstGeom>
          <a:ln w="12700">
            <a:round/>
          </a:ln>
        </p:spPr>
        <p:txBody>
          <a:bodyPr wrap="square" lIns="38100" tIns="38100" rIns="38100" bIns="38100">
            <a:spAutoFit/>
          </a:bodyPr>
          <a:lstStyle>
            <a:lvl1pPr>
              <a:buClr>
                <a:srgbClr val="B5B5B5"/>
              </a:buClr>
              <a:defRPr sz="1100">
                <a:solidFill>
                  <a:srgbClr val="B5B5B5"/>
                </a:solidFill>
                <a:uFill>
                  <a:solidFill>
                    <a:srgbClr val="B5B5B5"/>
                  </a:solidFill>
                </a:uFill>
              </a:defRPr>
            </a:lvl1pPr>
          </a:lstStyle>
          <a:p>
            <a:pPr lvl="0" algn="r"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endParaRPr kumimoji="0" lang="en-US" altLang="zh-CN" sz="10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2" name="Shape 6923"/>
          <p:cNvSpPr/>
          <p:nvPr/>
        </p:nvSpPr>
        <p:spPr>
          <a:xfrm>
            <a:off x="2687955" y="4828540"/>
            <a:ext cx="1593850" cy="352425"/>
          </a:xfrm>
          <a:prstGeom prst="rect">
            <a:avLst/>
          </a:prstGeom>
          <a:ln w="12700">
            <a:round/>
          </a:ln>
        </p:spPr>
        <p:txBody>
          <a:bodyPr wrap="square" lIns="38100" tIns="38100" rIns="38100" bIns="38100">
            <a:spAutoFit/>
          </a:bodyPr>
          <a:lstStyle>
            <a:lvl1pPr>
              <a:buClr>
                <a:srgbClr val="36C0A6"/>
              </a:buClr>
              <a:buFont typeface="ArialUnicodeMS"/>
              <a:defRPr b="1">
                <a:solidFill>
                  <a:srgbClr val="36C0A6"/>
                </a:solidFill>
                <a:uFill>
                  <a:solidFill>
                    <a:srgbClr val="36C0A6"/>
                  </a:solidFill>
                </a:uFill>
                <a:latin typeface="ArialUnicodeMS"/>
                <a:ea typeface="ArialUnicodeMS"/>
                <a:cs typeface="ArialUnicodeMS"/>
                <a:sym typeface="ArialUnicodeMS"/>
              </a:defRPr>
            </a:lvl1pPr>
          </a:lstStyle>
          <a:p>
            <a:pPr lvl="0" algn="r">
              <a:defRPr b="0">
                <a:solidFill>
                  <a:srgbClr val="000000"/>
                </a:solidFill>
                <a:uFillTx/>
              </a:defRPr>
            </a:pPr>
            <a:r>
              <a:rPr lang="en-US" altLang="zh-CN" spc="42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latin typeface="Verdana" panose="020B0604030504040204" charset="0"/>
                <a:ea typeface="方正舒体" panose="02010601030101010101" pitchFamily="2" charset="-122"/>
                <a:cs typeface="Oswald Light"/>
                <a:sym typeface="+mn-ea"/>
              </a:rPr>
              <a:t>KEYWORD</a:t>
            </a:r>
            <a:endParaRPr lang="en-US" altLang="zh-CN" spc="42" noProof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>
                <a:solidFill>
                  <a:srgbClr val="36C0A6"/>
                </a:solidFill>
              </a:uFill>
              <a:latin typeface="Verdana" panose="020B0604030504040204" charset="0"/>
              <a:ea typeface="方正舒体" panose="02010601030101010101" pitchFamily="2" charset="-122"/>
              <a:cs typeface="Oswald Light"/>
              <a:sym typeface="+mn-ea"/>
            </a:endParaRPr>
          </a:p>
        </p:txBody>
      </p:sp>
      <p:sp>
        <p:nvSpPr>
          <p:cNvPr id="13" name="Shape 6922"/>
          <p:cNvSpPr/>
          <p:nvPr/>
        </p:nvSpPr>
        <p:spPr>
          <a:xfrm>
            <a:off x="533400" y="2172970"/>
            <a:ext cx="3748405" cy="441960"/>
          </a:xfrm>
          <a:prstGeom prst="rect">
            <a:avLst/>
          </a:prstGeom>
          <a:ln w="12700">
            <a:round/>
          </a:ln>
        </p:spPr>
        <p:txBody>
          <a:bodyPr wrap="square" lIns="38100" tIns="38100" rIns="38100" bIns="38100">
            <a:spAutoFit/>
          </a:bodyPr>
          <a:lstStyle>
            <a:lvl1pPr>
              <a:buClr>
                <a:srgbClr val="B5B5B5"/>
              </a:buClr>
              <a:defRPr sz="1100">
                <a:solidFill>
                  <a:srgbClr val="B5B5B5"/>
                </a:solidFill>
                <a:uFill>
                  <a:solidFill>
                    <a:srgbClr val="B5B5B5"/>
                  </a:solidFill>
                </a:uFill>
              </a:defRPr>
            </a:lvl1pPr>
          </a:lstStyle>
          <a:p>
            <a:pPr lvl="0" algn="r"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endParaRPr kumimoji="0" lang="en-US" altLang="zh-CN" sz="10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4" name="Shape 6923"/>
          <p:cNvSpPr/>
          <p:nvPr/>
        </p:nvSpPr>
        <p:spPr>
          <a:xfrm>
            <a:off x="2687955" y="1826895"/>
            <a:ext cx="1593850" cy="352425"/>
          </a:xfrm>
          <a:prstGeom prst="rect">
            <a:avLst/>
          </a:prstGeom>
          <a:ln w="12700">
            <a:round/>
          </a:ln>
        </p:spPr>
        <p:txBody>
          <a:bodyPr wrap="square" lIns="38100" tIns="38100" rIns="38100" bIns="38100">
            <a:spAutoFit/>
          </a:bodyPr>
          <a:lstStyle>
            <a:lvl1pPr>
              <a:buClr>
                <a:srgbClr val="36C0A6"/>
              </a:buClr>
              <a:buFont typeface="ArialUnicodeMS"/>
              <a:defRPr b="1">
                <a:solidFill>
                  <a:srgbClr val="36C0A6"/>
                </a:solidFill>
                <a:uFill>
                  <a:solidFill>
                    <a:srgbClr val="36C0A6"/>
                  </a:solidFill>
                </a:uFill>
                <a:latin typeface="ArialUnicodeMS"/>
                <a:ea typeface="ArialUnicodeMS"/>
                <a:cs typeface="ArialUnicodeMS"/>
                <a:sym typeface="ArialUnicodeMS"/>
              </a:defRPr>
            </a:lvl1pPr>
          </a:lstStyle>
          <a:p>
            <a:pPr lvl="0" algn="r">
              <a:defRPr b="0">
                <a:solidFill>
                  <a:srgbClr val="000000"/>
                </a:solidFill>
                <a:uFillTx/>
              </a:defRPr>
            </a:pPr>
            <a:r>
              <a:rPr lang="en-US" altLang="zh-CN" spc="42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latin typeface="Verdana" panose="020B0604030504040204" charset="0"/>
                <a:ea typeface="方正舒体" panose="02010601030101010101" pitchFamily="2" charset="-122"/>
                <a:cs typeface="Oswald Light"/>
                <a:sym typeface="+mn-ea"/>
              </a:rPr>
              <a:t>KEYWORD</a:t>
            </a:r>
            <a:endParaRPr lang="en-US" altLang="zh-CN" spc="42" noProof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>
                <a:solidFill>
                  <a:srgbClr val="36C0A6"/>
                </a:solidFill>
              </a:uFill>
              <a:latin typeface="Verdana" panose="020B0604030504040204" charset="0"/>
              <a:ea typeface="方正舒体" panose="02010601030101010101" pitchFamily="2" charset="-122"/>
              <a:cs typeface="Oswald Light"/>
              <a:sym typeface="+mn-ea"/>
            </a:endParaRPr>
          </a:p>
        </p:txBody>
      </p:sp>
      <p:sp>
        <p:nvSpPr>
          <p:cNvPr id="15" name="Shape 6922"/>
          <p:cNvSpPr/>
          <p:nvPr/>
        </p:nvSpPr>
        <p:spPr>
          <a:xfrm>
            <a:off x="5137150" y="1599565"/>
            <a:ext cx="2055495" cy="807720"/>
          </a:xfrm>
          <a:prstGeom prst="rect">
            <a:avLst/>
          </a:prstGeom>
          <a:ln w="12700">
            <a:round/>
          </a:ln>
        </p:spPr>
        <p:txBody>
          <a:bodyPr wrap="square" lIns="38100" tIns="38100" rIns="38100" bIns="38100">
            <a:spAutoFit/>
          </a:bodyPr>
          <a:lstStyle>
            <a:lvl1pPr>
              <a:buClr>
                <a:srgbClr val="B5B5B5"/>
              </a:buClr>
              <a:defRPr sz="1100">
                <a:solidFill>
                  <a:srgbClr val="B5B5B5"/>
                </a:solidFill>
                <a:uFill>
                  <a:solidFill>
                    <a:srgbClr val="B5B5B5"/>
                  </a:solidFill>
                </a:uFill>
              </a:defRPr>
            </a:lvl1pPr>
          </a:lstStyle>
          <a:p>
            <a:pPr lvl="0" algn="ctr"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endParaRPr kumimoji="0" lang="en-US" altLang="zh-CN" sz="10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6" name="Shape 6923"/>
          <p:cNvSpPr/>
          <p:nvPr/>
        </p:nvSpPr>
        <p:spPr>
          <a:xfrm>
            <a:off x="5302250" y="1253490"/>
            <a:ext cx="1593850" cy="352425"/>
          </a:xfrm>
          <a:prstGeom prst="rect">
            <a:avLst/>
          </a:prstGeom>
          <a:ln w="12700">
            <a:round/>
          </a:ln>
        </p:spPr>
        <p:txBody>
          <a:bodyPr wrap="square" lIns="38100" tIns="38100" rIns="38100" bIns="38100">
            <a:spAutoFit/>
          </a:bodyPr>
          <a:lstStyle>
            <a:lvl1pPr>
              <a:buClr>
                <a:srgbClr val="36C0A6"/>
              </a:buClr>
              <a:buFont typeface="ArialUnicodeMS"/>
              <a:defRPr b="1">
                <a:solidFill>
                  <a:srgbClr val="36C0A6"/>
                </a:solidFill>
                <a:uFill>
                  <a:solidFill>
                    <a:srgbClr val="36C0A6"/>
                  </a:solidFill>
                </a:uFill>
                <a:latin typeface="ArialUnicodeMS"/>
                <a:ea typeface="ArialUnicodeMS"/>
                <a:cs typeface="ArialUnicodeMS"/>
                <a:sym typeface="ArialUnicodeMS"/>
              </a:defRPr>
            </a:lvl1pPr>
          </a:lstStyle>
          <a:p>
            <a:pPr lvl="0" algn="ctr">
              <a:defRPr b="0">
                <a:solidFill>
                  <a:srgbClr val="000000"/>
                </a:solidFill>
                <a:uFillTx/>
              </a:defRPr>
            </a:pPr>
            <a:r>
              <a:rPr lang="en-US" altLang="zh-CN" spc="42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latin typeface="Verdana" panose="020B0604030504040204" charset="0"/>
                <a:ea typeface="方正舒体" panose="02010601030101010101" pitchFamily="2" charset="-122"/>
                <a:cs typeface="Oswald Light"/>
                <a:sym typeface="+mn-ea"/>
              </a:rPr>
              <a:t>KEYWORD</a:t>
            </a:r>
            <a:endParaRPr lang="en-US" altLang="zh-CN" spc="42" noProof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>
                <a:solidFill>
                  <a:srgbClr val="36C0A6"/>
                </a:solidFill>
              </a:uFill>
              <a:latin typeface="Verdana" panose="020B0604030504040204" charset="0"/>
              <a:ea typeface="方正舒体" panose="02010601030101010101" pitchFamily="2" charset="-122"/>
              <a:cs typeface="Oswald Light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Shape 55"/>
          <p:cNvSpPr/>
          <p:nvPr/>
        </p:nvSpPr>
        <p:spPr>
          <a:xfrm>
            <a:off x="1055370" y="1139825"/>
            <a:ext cx="806450" cy="807085"/>
          </a:xfrm>
          <a:prstGeom prst="rect">
            <a:avLst/>
          </a:prstGeom>
          <a:solidFill>
            <a:srgbClr val="225E41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200"/>
            </a:pPr>
            <a:endParaRPr sz="1000"/>
          </a:p>
        </p:txBody>
      </p:sp>
      <p:sp>
        <p:nvSpPr>
          <p:cNvPr id="56" name="Shape 56"/>
          <p:cNvSpPr/>
          <p:nvPr/>
        </p:nvSpPr>
        <p:spPr>
          <a:xfrm>
            <a:off x="1871345" y="1139825"/>
            <a:ext cx="3561080" cy="398145"/>
          </a:xfrm>
          <a:prstGeom prst="rect">
            <a:avLst/>
          </a:prstGeom>
          <a:solidFill>
            <a:srgbClr val="225E41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200"/>
            </a:pPr>
            <a:endParaRPr sz="1000"/>
          </a:p>
        </p:txBody>
      </p:sp>
      <p:sp>
        <p:nvSpPr>
          <p:cNvPr id="57" name="Shape 57"/>
          <p:cNvSpPr/>
          <p:nvPr/>
        </p:nvSpPr>
        <p:spPr>
          <a:xfrm>
            <a:off x="1999615" y="1181100"/>
            <a:ext cx="1859915" cy="316865"/>
          </a:xfrm>
          <a:prstGeom prst="rect">
            <a:avLst/>
          </a:prstGeom>
          <a:ln w="12700">
            <a:miter lim="400000"/>
          </a:ln>
        </p:spPr>
        <p:txBody>
          <a:bodyPr wrap="square" lIns="50800" tIns="50800" rIns="50800" bIns="50800" anchor="ctr">
            <a:spAutoFit/>
          </a:bodyPr>
          <a:lstStyle>
            <a:lvl1pPr algn="l">
              <a:defRPr sz="3200" b="1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algn="l"/>
            <a:r>
              <a:rPr lang="en-US" altLang="zh-CN" sz="1400" noProof="0" dirty="0">
                <a:ln>
                  <a:noFill/>
                </a:ln>
                <a:solidFill>
                  <a:schemeClr val="bg1"/>
                </a:solidFill>
                <a:uLnTx/>
                <a:uFillTx/>
                <a:latin typeface="+mn-lt"/>
                <a:ea typeface="方正舒体" panose="02010601030101010101" pitchFamily="2" charset="-122"/>
                <a:sym typeface="+mn-ea"/>
              </a:rPr>
              <a:t>ADD YOUR TEXT HERE</a:t>
            </a:r>
            <a:endParaRPr lang="en-US" altLang="zh-CN" sz="1400" b="1" noProof="0" dirty="0">
              <a:ln>
                <a:noFill/>
              </a:ln>
              <a:solidFill>
                <a:schemeClr val="bg1"/>
              </a:solidFill>
              <a:uLnTx/>
              <a:uFillTx/>
              <a:latin typeface="+mn-lt"/>
              <a:ea typeface="方正舒体" panose="02010601030101010101" pitchFamily="2" charset="-122"/>
              <a:sym typeface="+mn-ea"/>
            </a:endParaRPr>
          </a:p>
        </p:txBody>
      </p:sp>
      <p:sp>
        <p:nvSpPr>
          <p:cNvPr id="58" name="Shape 58"/>
          <p:cNvSpPr/>
          <p:nvPr/>
        </p:nvSpPr>
        <p:spPr>
          <a:xfrm>
            <a:off x="1260475" y="1356360"/>
            <a:ext cx="464185" cy="375920"/>
          </a:xfrm>
          <a:prstGeom prst="rect">
            <a:avLst/>
          </a:prstGeom>
          <a:ln w="12700">
            <a:miter lim="400000"/>
          </a:ln>
        </p:spPr>
        <p:txBody>
          <a:bodyPr wrap="square" lIns="50800" tIns="50800" rIns="50800" bIns="50800" anchor="ctr">
            <a:spAutoFit/>
          </a:bodyPr>
          <a:lstStyle>
            <a:lvl1pPr algn="l">
              <a:defRPr sz="4500" b="1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lvl="0">
              <a:defRPr sz="1800" b="0">
                <a:solidFill>
                  <a:srgbClr val="000000"/>
                </a:solidFill>
              </a:defRPr>
            </a:pPr>
            <a:r>
              <a:rPr b="1">
                <a:solidFill>
                  <a:srgbClr val="FFFFFF"/>
                </a:solidFill>
              </a:rPr>
              <a:t>01</a:t>
            </a:r>
          </a:p>
        </p:txBody>
      </p:sp>
      <p:sp>
        <p:nvSpPr>
          <p:cNvPr id="59" name="Shape 59"/>
          <p:cNvSpPr/>
          <p:nvPr/>
        </p:nvSpPr>
        <p:spPr>
          <a:xfrm>
            <a:off x="2000250" y="1555115"/>
            <a:ext cx="9642475" cy="563880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 anchor="ctr">
            <a:spAutoFit/>
          </a:bodyPr>
          <a:lstStyle>
            <a:lvl1pPr algn="just" defTabSz="457200">
              <a:lnSpc>
                <a:spcPct val="120000"/>
              </a:lnSpc>
              <a:defRPr sz="2400">
                <a:solidFill>
                  <a:srgbClr val="A6AAA9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</a:lstStyle>
          <a:p>
            <a:pPr lvl="0" algn="l"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</a:p>
          <a:p>
            <a:pPr lvl="0" algn="l" defTabSz="1216025" eaLnBrk="1" hangingPunct="1">
              <a:lnSpc>
                <a:spcPct val="120000"/>
              </a:lnSpc>
              <a:spcBef>
                <a:spcPct val="20000"/>
              </a:spcBef>
            </a:pPr>
            <a:endParaRPr lang="en-US" altLang="zh-CN" sz="8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60" name="Shape 60"/>
          <p:cNvSpPr/>
          <p:nvPr/>
        </p:nvSpPr>
        <p:spPr>
          <a:xfrm>
            <a:off x="1051560" y="2376805"/>
            <a:ext cx="806450" cy="807085"/>
          </a:xfrm>
          <a:prstGeom prst="rect">
            <a:avLst/>
          </a:prstGeom>
          <a:solidFill>
            <a:srgbClr val="3F8A6A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200"/>
            </a:pPr>
            <a:endParaRPr sz="1000"/>
          </a:p>
        </p:txBody>
      </p:sp>
      <p:sp>
        <p:nvSpPr>
          <p:cNvPr id="61" name="Shape 61"/>
          <p:cNvSpPr/>
          <p:nvPr/>
        </p:nvSpPr>
        <p:spPr>
          <a:xfrm>
            <a:off x="1852930" y="2376805"/>
            <a:ext cx="4398010" cy="398145"/>
          </a:xfrm>
          <a:prstGeom prst="rect">
            <a:avLst/>
          </a:prstGeom>
          <a:solidFill>
            <a:srgbClr val="3F8A6A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200"/>
            </a:pPr>
            <a:endParaRPr sz="1000"/>
          </a:p>
        </p:txBody>
      </p:sp>
      <p:sp>
        <p:nvSpPr>
          <p:cNvPr id="62" name="Shape 62"/>
          <p:cNvSpPr/>
          <p:nvPr/>
        </p:nvSpPr>
        <p:spPr>
          <a:xfrm>
            <a:off x="1995805" y="2417445"/>
            <a:ext cx="1738630" cy="316865"/>
          </a:xfrm>
          <a:prstGeom prst="rect">
            <a:avLst/>
          </a:prstGeom>
          <a:ln w="12700">
            <a:miter lim="400000"/>
          </a:ln>
        </p:spPr>
        <p:txBody>
          <a:bodyPr wrap="square" lIns="50800" tIns="50800" rIns="50800" bIns="50800" anchor="ctr">
            <a:spAutoFit/>
          </a:bodyPr>
          <a:lstStyle>
            <a:lvl1pPr algn="l">
              <a:defRPr sz="3200" b="1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algn="l"/>
            <a:r>
              <a:rPr lang="en-US" altLang="zh-CN" sz="1400" noProof="0" dirty="0">
                <a:ln>
                  <a:noFill/>
                </a:ln>
                <a:solidFill>
                  <a:schemeClr val="bg1"/>
                </a:solidFill>
                <a:uLnTx/>
                <a:uFillTx/>
                <a:latin typeface="+mn-lt"/>
                <a:ea typeface="方正舒体" panose="02010601030101010101" pitchFamily="2" charset="-122"/>
                <a:sym typeface="+mn-ea"/>
              </a:rPr>
              <a:t>ADD YOUR TEXT HERE</a:t>
            </a:r>
            <a:endParaRPr lang="en-US" altLang="zh-CN" sz="1400" b="1" noProof="0" dirty="0">
              <a:ln>
                <a:noFill/>
              </a:ln>
              <a:solidFill>
                <a:schemeClr val="bg1"/>
              </a:solidFill>
              <a:uLnTx/>
              <a:uFillTx/>
              <a:latin typeface="+mn-lt"/>
              <a:ea typeface="方正舒体" panose="02010601030101010101" pitchFamily="2" charset="-122"/>
            </a:endParaRPr>
          </a:p>
        </p:txBody>
      </p:sp>
      <p:sp>
        <p:nvSpPr>
          <p:cNvPr id="63" name="Shape 63"/>
          <p:cNvSpPr/>
          <p:nvPr/>
        </p:nvSpPr>
        <p:spPr>
          <a:xfrm>
            <a:off x="1256665" y="2593340"/>
            <a:ext cx="467995" cy="375920"/>
          </a:xfrm>
          <a:prstGeom prst="rect">
            <a:avLst/>
          </a:prstGeom>
          <a:ln w="12700">
            <a:miter lim="400000"/>
          </a:ln>
        </p:spPr>
        <p:txBody>
          <a:bodyPr wrap="square" lIns="50800" tIns="50800" rIns="50800" bIns="50800" anchor="ctr">
            <a:spAutoFit/>
          </a:bodyPr>
          <a:lstStyle>
            <a:lvl1pPr algn="l">
              <a:defRPr sz="4500" b="1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lvl="0">
              <a:defRPr sz="1800" b="0">
                <a:solidFill>
                  <a:srgbClr val="000000"/>
                </a:solidFill>
              </a:defRPr>
            </a:pPr>
            <a:r>
              <a:rPr b="1">
                <a:solidFill>
                  <a:srgbClr val="FFFFFF"/>
                </a:solidFill>
              </a:rPr>
              <a:t>02</a:t>
            </a:r>
          </a:p>
        </p:txBody>
      </p:sp>
      <p:sp>
        <p:nvSpPr>
          <p:cNvPr id="64" name="Shape 64"/>
          <p:cNvSpPr/>
          <p:nvPr/>
        </p:nvSpPr>
        <p:spPr>
          <a:xfrm>
            <a:off x="1996440" y="2877185"/>
            <a:ext cx="9642475" cy="393700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 anchor="ctr">
            <a:spAutoFit/>
          </a:bodyPr>
          <a:lstStyle>
            <a:lvl1pPr algn="just" defTabSz="457200">
              <a:lnSpc>
                <a:spcPct val="120000"/>
              </a:lnSpc>
              <a:defRPr sz="2400">
                <a:solidFill>
                  <a:srgbClr val="A6AAA9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endParaRPr sz="800">
              <a:solidFill>
                <a:srgbClr val="A6AAA9"/>
              </a:solidFill>
            </a:endParaRPr>
          </a:p>
        </p:txBody>
      </p:sp>
      <p:sp>
        <p:nvSpPr>
          <p:cNvPr id="65" name="Shape 65"/>
          <p:cNvSpPr/>
          <p:nvPr/>
        </p:nvSpPr>
        <p:spPr>
          <a:xfrm>
            <a:off x="1064895" y="3614420"/>
            <a:ext cx="806450" cy="807085"/>
          </a:xfrm>
          <a:prstGeom prst="rect">
            <a:avLst/>
          </a:prstGeom>
          <a:solidFill>
            <a:srgbClr val="225E41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200"/>
            </a:pPr>
            <a:endParaRPr sz="1000"/>
          </a:p>
        </p:txBody>
      </p:sp>
      <p:sp>
        <p:nvSpPr>
          <p:cNvPr id="66" name="Shape 66"/>
          <p:cNvSpPr/>
          <p:nvPr/>
        </p:nvSpPr>
        <p:spPr>
          <a:xfrm>
            <a:off x="1866265" y="3614420"/>
            <a:ext cx="5845810" cy="398145"/>
          </a:xfrm>
          <a:prstGeom prst="rect">
            <a:avLst/>
          </a:prstGeom>
          <a:solidFill>
            <a:srgbClr val="225E41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200"/>
            </a:pPr>
            <a:endParaRPr sz="1000"/>
          </a:p>
        </p:txBody>
      </p:sp>
      <p:sp>
        <p:nvSpPr>
          <p:cNvPr id="67" name="Shape 67"/>
          <p:cNvSpPr/>
          <p:nvPr/>
        </p:nvSpPr>
        <p:spPr>
          <a:xfrm>
            <a:off x="2009140" y="3654425"/>
            <a:ext cx="2176780" cy="316865"/>
          </a:xfrm>
          <a:prstGeom prst="rect">
            <a:avLst/>
          </a:prstGeom>
          <a:ln w="12700">
            <a:miter lim="400000"/>
          </a:ln>
        </p:spPr>
        <p:txBody>
          <a:bodyPr wrap="square" lIns="50800" tIns="50800" rIns="50800" bIns="50800" anchor="ctr">
            <a:spAutoFit/>
          </a:bodyPr>
          <a:lstStyle>
            <a:lvl1pPr algn="l">
              <a:defRPr sz="3200" b="1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algn="l"/>
            <a:r>
              <a:rPr lang="en-US" altLang="zh-CN" sz="1400" noProof="0" dirty="0">
                <a:ln>
                  <a:noFill/>
                </a:ln>
                <a:solidFill>
                  <a:schemeClr val="bg1"/>
                </a:solidFill>
                <a:uLnTx/>
                <a:uFillTx/>
                <a:latin typeface="+mn-lt"/>
                <a:ea typeface="方正舒体" panose="02010601030101010101" pitchFamily="2" charset="-122"/>
                <a:sym typeface="+mn-ea"/>
              </a:rPr>
              <a:t>ADD YOUR TEXT</a:t>
            </a:r>
            <a:r>
              <a:rPr lang="en-US" altLang="zh-CN" sz="1000" noProof="0" dirty="0">
                <a:ln>
                  <a:noFill/>
                </a:ln>
                <a:solidFill>
                  <a:schemeClr val="bg1"/>
                </a:solidFill>
                <a:uLnTx/>
                <a:uFillTx/>
                <a:latin typeface="+mn-lt"/>
                <a:ea typeface="方正舒体" panose="02010601030101010101" pitchFamily="2" charset="-122"/>
                <a:sym typeface="+mn-ea"/>
              </a:rPr>
              <a:t> </a:t>
            </a:r>
            <a:r>
              <a:rPr lang="en-US" altLang="zh-CN" sz="1400" noProof="0" dirty="0">
                <a:ln>
                  <a:noFill/>
                </a:ln>
                <a:solidFill>
                  <a:schemeClr val="bg1"/>
                </a:solidFill>
                <a:uLnTx/>
                <a:uFillTx/>
                <a:latin typeface="+mn-lt"/>
                <a:ea typeface="方正舒体" panose="02010601030101010101" pitchFamily="2" charset="-122"/>
                <a:sym typeface="+mn-ea"/>
              </a:rPr>
              <a:t>HERE</a:t>
            </a:r>
            <a:endParaRPr sz="1000" b="1">
              <a:solidFill>
                <a:srgbClr val="FFFFFF"/>
              </a:solidFill>
            </a:endParaRPr>
          </a:p>
        </p:txBody>
      </p:sp>
      <p:sp>
        <p:nvSpPr>
          <p:cNvPr id="68" name="Shape 68"/>
          <p:cNvSpPr/>
          <p:nvPr/>
        </p:nvSpPr>
        <p:spPr>
          <a:xfrm>
            <a:off x="1270000" y="3830320"/>
            <a:ext cx="455295" cy="375920"/>
          </a:xfrm>
          <a:prstGeom prst="rect">
            <a:avLst/>
          </a:prstGeom>
          <a:ln w="12700">
            <a:miter lim="400000"/>
          </a:ln>
        </p:spPr>
        <p:txBody>
          <a:bodyPr wrap="square" lIns="50800" tIns="50800" rIns="50800" bIns="50800" anchor="ctr">
            <a:spAutoFit/>
          </a:bodyPr>
          <a:lstStyle>
            <a:lvl1pPr algn="l">
              <a:defRPr sz="4500" b="1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lvl="0">
              <a:defRPr sz="1800" b="0">
                <a:solidFill>
                  <a:srgbClr val="000000"/>
                </a:solidFill>
              </a:defRPr>
            </a:pPr>
            <a:r>
              <a:rPr b="1">
                <a:solidFill>
                  <a:srgbClr val="FFFFFF"/>
                </a:solidFill>
              </a:rPr>
              <a:t>03</a:t>
            </a:r>
          </a:p>
        </p:txBody>
      </p:sp>
      <p:sp>
        <p:nvSpPr>
          <p:cNvPr id="69" name="Shape 69"/>
          <p:cNvSpPr/>
          <p:nvPr/>
        </p:nvSpPr>
        <p:spPr>
          <a:xfrm>
            <a:off x="2009775" y="4114165"/>
            <a:ext cx="9642475" cy="393700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 anchor="ctr">
            <a:spAutoFit/>
          </a:bodyPr>
          <a:lstStyle>
            <a:lvl1pPr algn="just" defTabSz="457200">
              <a:lnSpc>
                <a:spcPct val="120000"/>
              </a:lnSpc>
              <a:defRPr sz="2400">
                <a:solidFill>
                  <a:srgbClr val="A6AAA9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sz="800">
                <a:solidFill>
                  <a:srgbClr val="A6AAA9"/>
                </a:solidFill>
              </a:rPr>
              <a:t>.</a:t>
            </a:r>
          </a:p>
        </p:txBody>
      </p:sp>
      <p:sp>
        <p:nvSpPr>
          <p:cNvPr id="70" name="Shape 70"/>
          <p:cNvSpPr/>
          <p:nvPr/>
        </p:nvSpPr>
        <p:spPr>
          <a:xfrm>
            <a:off x="1064895" y="4851400"/>
            <a:ext cx="806450" cy="807085"/>
          </a:xfrm>
          <a:prstGeom prst="rect">
            <a:avLst/>
          </a:prstGeom>
          <a:solidFill>
            <a:srgbClr val="3F8A6A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200"/>
            </a:pPr>
            <a:endParaRPr sz="1000"/>
          </a:p>
        </p:txBody>
      </p:sp>
      <p:sp>
        <p:nvSpPr>
          <p:cNvPr id="71" name="Shape 71"/>
          <p:cNvSpPr/>
          <p:nvPr/>
        </p:nvSpPr>
        <p:spPr>
          <a:xfrm>
            <a:off x="1866265" y="4851400"/>
            <a:ext cx="7040245" cy="398145"/>
          </a:xfrm>
          <a:prstGeom prst="rect">
            <a:avLst/>
          </a:prstGeom>
          <a:solidFill>
            <a:srgbClr val="3F8A6A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200"/>
            </a:pPr>
            <a:endParaRPr sz="1000"/>
          </a:p>
        </p:txBody>
      </p:sp>
      <p:sp>
        <p:nvSpPr>
          <p:cNvPr id="72" name="Shape 72"/>
          <p:cNvSpPr/>
          <p:nvPr/>
        </p:nvSpPr>
        <p:spPr>
          <a:xfrm>
            <a:off x="2009140" y="4891405"/>
            <a:ext cx="2676525" cy="316865"/>
          </a:xfrm>
          <a:prstGeom prst="rect">
            <a:avLst/>
          </a:prstGeom>
          <a:ln w="12700">
            <a:miter lim="400000"/>
          </a:ln>
        </p:spPr>
        <p:txBody>
          <a:bodyPr wrap="square" lIns="50800" tIns="50800" rIns="50800" bIns="50800" anchor="ctr">
            <a:spAutoFit/>
          </a:bodyPr>
          <a:lstStyle>
            <a:lvl1pPr algn="l">
              <a:defRPr sz="3200" b="1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algn="l"/>
            <a:r>
              <a:rPr lang="en-US" altLang="zh-CN" sz="1400" noProof="0" dirty="0">
                <a:ln>
                  <a:noFill/>
                </a:ln>
                <a:solidFill>
                  <a:schemeClr val="bg1"/>
                </a:solidFill>
                <a:uLnTx/>
                <a:uFillTx/>
                <a:latin typeface="+mn-lt"/>
                <a:ea typeface="方正舒体" panose="02010601030101010101" pitchFamily="2" charset="-122"/>
                <a:sym typeface="+mn-ea"/>
              </a:rPr>
              <a:t>ADD YOUR TEXT HERE</a:t>
            </a:r>
            <a:endParaRPr lang="en-US" altLang="zh-CN" sz="1400" b="1" noProof="0" dirty="0">
              <a:ln>
                <a:noFill/>
              </a:ln>
              <a:solidFill>
                <a:schemeClr val="bg1"/>
              </a:solidFill>
              <a:uLnTx/>
              <a:uFillTx/>
              <a:latin typeface="+mn-lt"/>
              <a:ea typeface="方正舒体" panose="02010601030101010101" pitchFamily="2" charset="-122"/>
            </a:endParaRPr>
          </a:p>
        </p:txBody>
      </p:sp>
      <p:sp>
        <p:nvSpPr>
          <p:cNvPr id="73" name="Shape 73"/>
          <p:cNvSpPr/>
          <p:nvPr/>
        </p:nvSpPr>
        <p:spPr>
          <a:xfrm>
            <a:off x="1270000" y="5067300"/>
            <a:ext cx="454660" cy="375920"/>
          </a:xfrm>
          <a:prstGeom prst="rect">
            <a:avLst/>
          </a:prstGeom>
          <a:ln w="12700">
            <a:miter lim="400000"/>
          </a:ln>
        </p:spPr>
        <p:txBody>
          <a:bodyPr wrap="square" lIns="50800" tIns="50800" rIns="50800" bIns="50800" anchor="ctr">
            <a:spAutoFit/>
          </a:bodyPr>
          <a:lstStyle>
            <a:lvl1pPr algn="l">
              <a:defRPr sz="4500" b="1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lvl="0">
              <a:defRPr sz="1800" b="0">
                <a:solidFill>
                  <a:srgbClr val="000000"/>
                </a:solidFill>
              </a:defRPr>
            </a:pPr>
            <a:r>
              <a:rPr b="1">
                <a:solidFill>
                  <a:srgbClr val="FFFFFF"/>
                </a:solidFill>
              </a:rPr>
              <a:t>04</a:t>
            </a:r>
          </a:p>
        </p:txBody>
      </p:sp>
      <p:sp>
        <p:nvSpPr>
          <p:cNvPr id="74" name="Shape 74"/>
          <p:cNvSpPr/>
          <p:nvPr/>
        </p:nvSpPr>
        <p:spPr>
          <a:xfrm>
            <a:off x="2009775" y="5351145"/>
            <a:ext cx="9642475" cy="393700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 anchor="ctr">
            <a:spAutoFit/>
          </a:bodyPr>
          <a:lstStyle>
            <a:lvl1pPr algn="just" defTabSz="457200">
              <a:lnSpc>
                <a:spcPct val="120000"/>
              </a:lnSpc>
              <a:defRPr sz="2400">
                <a:solidFill>
                  <a:srgbClr val="A6AAA9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sz="800">
                <a:solidFill>
                  <a:srgbClr val="A6AAA9"/>
                </a:solidFill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Shape 179"/>
          <p:cNvSpPr/>
          <p:nvPr/>
        </p:nvSpPr>
        <p:spPr>
          <a:xfrm>
            <a:off x="8044180" y="3020695"/>
            <a:ext cx="4189095" cy="385826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cubicBezTo>
                  <a:pt x="18929" y="135"/>
                  <a:pt x="16305" y="804"/>
                  <a:pt x="13857" y="1972"/>
                </a:cubicBezTo>
                <a:cubicBezTo>
                  <a:pt x="9816" y="3900"/>
                  <a:pt x="6703" y="6564"/>
                  <a:pt x="4382" y="10149"/>
                </a:cubicBezTo>
                <a:cubicBezTo>
                  <a:pt x="2428" y="13165"/>
                  <a:pt x="1044" y="16896"/>
                  <a:pt x="0" y="21600"/>
                </a:cubicBezTo>
                <a:lnTo>
                  <a:pt x="5795" y="21573"/>
                </a:lnTo>
                <a:cubicBezTo>
                  <a:pt x="6358" y="18493"/>
                  <a:pt x="7468" y="15660"/>
                  <a:pt x="9035" y="13178"/>
                </a:cubicBezTo>
                <a:cubicBezTo>
                  <a:pt x="10390" y="11032"/>
                  <a:pt x="12094" y="9139"/>
                  <a:pt x="14165" y="7711"/>
                </a:cubicBezTo>
                <a:cubicBezTo>
                  <a:pt x="16395" y="6173"/>
                  <a:pt x="18956" y="5289"/>
                  <a:pt x="21595" y="5146"/>
                </a:cubicBezTo>
                <a:lnTo>
                  <a:pt x="21600" y="0"/>
                </a:lnTo>
                <a:close/>
              </a:path>
            </a:pathLst>
          </a:custGeom>
          <a:solidFill>
            <a:srgbClr val="225E41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5" name="椭圆 4"/>
          <p:cNvSpPr/>
          <p:nvPr/>
        </p:nvSpPr>
        <p:spPr>
          <a:xfrm>
            <a:off x="8496300" y="3298190"/>
            <a:ext cx="1528445" cy="1528445"/>
          </a:xfrm>
          <a:prstGeom prst="ellipse">
            <a:avLst/>
          </a:prstGeom>
          <a:solidFill>
            <a:srgbClr val="3F8A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8660765" y="1404620"/>
            <a:ext cx="1199515" cy="1199515"/>
          </a:xfrm>
          <a:prstGeom prst="ellipse">
            <a:avLst/>
          </a:prstGeom>
          <a:solidFill>
            <a:srgbClr val="9CCF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10484485" y="1703705"/>
            <a:ext cx="1316990" cy="1316990"/>
          </a:xfrm>
          <a:prstGeom prst="ellipse">
            <a:avLst/>
          </a:prstGeom>
          <a:solidFill>
            <a:srgbClr val="3F8A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7059930" y="4652645"/>
            <a:ext cx="1235075" cy="1235075"/>
          </a:xfrm>
          <a:prstGeom prst="ellipse">
            <a:avLst/>
          </a:prstGeom>
          <a:solidFill>
            <a:srgbClr val="9CCF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1009650" y="2221403"/>
            <a:ext cx="335280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800" noProof="0" dirty="0">
                <a:ln>
                  <a:noFill/>
                </a:ln>
                <a:solidFill>
                  <a:srgbClr val="225E41"/>
                </a:solidFill>
                <a:uLnTx/>
                <a:uFillTx/>
                <a:ea typeface="方正舒体" panose="02010601030101010101" pitchFamily="2" charset="-122"/>
                <a:sym typeface="+mn-ea"/>
              </a:rPr>
              <a:t>ADD YOUR TEXT HERE</a:t>
            </a:r>
            <a:endParaRPr lang="en-US" altLang="zh-CN" sz="2800" noProof="0" dirty="0">
              <a:ln>
                <a:noFill/>
              </a:ln>
              <a:solidFill>
                <a:srgbClr val="225E41"/>
              </a:solidFill>
              <a:uLnTx/>
              <a:uFillTx/>
              <a:latin typeface="微软雅黑" panose="020B0503020204020204" charset="-122"/>
              <a:ea typeface="方正舒体" panose="02010601030101010101" pitchFamily="2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009650" y="2834640"/>
            <a:ext cx="5341620" cy="14401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l" fontAlgn="auto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lick here to enter your text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endParaRPr lang="en-US" altLang="zh-CN" sz="1000" kern="0" noProof="0" dirty="0" smtClean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  <a:p>
            <a:pPr indent="0" algn="l" fontAlgn="auto">
              <a:lnSpc>
                <a:spcPct val="150000"/>
              </a:lnSpc>
            </a:pPr>
            <a:endParaRPr lang="en-US" altLang="zh-CN" sz="900" kern="0" noProof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pic>
        <p:nvPicPr>
          <p:cNvPr id="11" name="图片 10" descr="1"/>
          <p:cNvPicPr>
            <a:picLocks noChangeAspect="1"/>
          </p:cNvPicPr>
          <p:nvPr/>
        </p:nvPicPr>
        <p:blipFill>
          <a:blip r:embed="rId2"/>
          <a:srcRect l="25384" t="32005" r="29223" b="32683"/>
          <a:stretch>
            <a:fillRect/>
          </a:stretch>
        </p:blipFill>
        <p:spPr>
          <a:xfrm>
            <a:off x="-174625" y="2339340"/>
            <a:ext cx="999490" cy="353695"/>
          </a:xfrm>
          <a:prstGeom prst="rect">
            <a:avLst/>
          </a:prstGeom>
        </p:spPr>
      </p:pic>
      <p:sp>
        <p:nvSpPr>
          <p:cNvPr id="176" name="TextBox 175"/>
          <p:cNvSpPr txBox="1"/>
          <p:nvPr/>
        </p:nvSpPr>
        <p:spPr>
          <a:xfrm>
            <a:off x="8583343" y="1866860"/>
            <a:ext cx="135245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  <a:sym typeface="+mn-ea"/>
              </a:rPr>
              <a:t>KEYWORD</a:t>
            </a:r>
          </a:p>
        </p:txBody>
      </p:sp>
      <p:sp>
        <p:nvSpPr>
          <p:cNvPr id="12" name="TextBox 175"/>
          <p:cNvSpPr txBox="1"/>
          <p:nvPr/>
        </p:nvSpPr>
        <p:spPr>
          <a:xfrm>
            <a:off x="8583343" y="3898860"/>
            <a:ext cx="135245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  <a:sym typeface="+mn-ea"/>
              </a:rPr>
              <a:t>KEYWORD</a:t>
            </a:r>
          </a:p>
        </p:txBody>
      </p:sp>
      <p:sp>
        <p:nvSpPr>
          <p:cNvPr id="13" name="TextBox 175"/>
          <p:cNvSpPr txBox="1"/>
          <p:nvPr/>
        </p:nvSpPr>
        <p:spPr>
          <a:xfrm>
            <a:off x="7000923" y="5101550"/>
            <a:ext cx="135245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  <a:sym typeface="+mn-ea"/>
              </a:rPr>
              <a:t>KEYWORD</a:t>
            </a:r>
          </a:p>
        </p:txBody>
      </p:sp>
      <p:sp>
        <p:nvSpPr>
          <p:cNvPr id="14" name="TextBox 175"/>
          <p:cNvSpPr txBox="1"/>
          <p:nvPr/>
        </p:nvSpPr>
        <p:spPr>
          <a:xfrm>
            <a:off x="10484533" y="2142450"/>
            <a:ext cx="135245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  <a:sym typeface="+mn-ea"/>
              </a:rPr>
              <a:t>KEYWORD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61680" y="1969135"/>
            <a:ext cx="4850765" cy="5294630"/>
          </a:xfrm>
          <a:prstGeom prst="rect">
            <a:avLst/>
          </a:prstGeom>
        </p:spPr>
      </p:pic>
      <p:pic>
        <p:nvPicPr>
          <p:cNvPr id="6" name="图片 5" descr="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772160" y="2341245"/>
            <a:ext cx="3027045" cy="5294630"/>
          </a:xfrm>
          <a:prstGeom prst="rect">
            <a:avLst/>
          </a:prstGeom>
        </p:spPr>
      </p:pic>
      <p:pic>
        <p:nvPicPr>
          <p:cNvPr id="7" name="图片 6" descr="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4225" y="5037455"/>
            <a:ext cx="1879600" cy="222631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4791075" y="1379220"/>
            <a:ext cx="1198245" cy="307657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6600">
                <a:solidFill>
                  <a:srgbClr val="225E41"/>
                </a:solidFill>
                <a:latin typeface="经典中宋繁" panose="02010609000101010101" charset="-122"/>
                <a:ea typeface="经典中宋繁" panose="02010609000101010101" charset="-122"/>
              </a:rPr>
              <a:t>第二节 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5969635" y="2087245"/>
            <a:ext cx="613410" cy="346583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>
                <a:solidFill>
                  <a:srgbClr val="225E41"/>
                </a:solidFill>
                <a:latin typeface="方正清刻本悦宋简体" panose="02000000000000000000" charset="-122"/>
                <a:ea typeface="方正清刻本悦宋简体" panose="02000000000000000000" charset="-122"/>
              </a:rPr>
              <a:t> </a:t>
            </a:r>
            <a:r>
              <a:rPr lang="zh-CN" altLang="en-US" sz="2800">
                <a:solidFill>
                  <a:srgbClr val="225E4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6552565" y="2664460"/>
            <a:ext cx="459740" cy="346583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900" kern="0" noProof="0" dirty="0">
                <a:ln>
                  <a:noFill/>
                </a:ln>
                <a:solidFill>
                  <a:srgbClr val="595959"/>
                </a:solidFill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在此输入您的描述内容，在此输入您的描述内容在此输入您的描述内容，在此输入您的描述内容，在此输入您的描述内容</a:t>
            </a:r>
            <a:endParaRPr lang="zh-CN" altLang="en-US" sz="3200">
              <a:solidFill>
                <a:srgbClr val="0284BC"/>
              </a:solidFill>
              <a:effectLst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cxnSp>
        <p:nvCxnSpPr>
          <p:cNvPr id="10" name="直接连接符 9"/>
          <p:cNvCxnSpPr/>
          <p:nvPr/>
        </p:nvCxnSpPr>
        <p:spPr>
          <a:xfrm flipH="1">
            <a:off x="5645150" y="971550"/>
            <a:ext cx="667385" cy="1155700"/>
          </a:xfrm>
          <a:prstGeom prst="line">
            <a:avLst/>
          </a:prstGeom>
          <a:ln w="3175">
            <a:solidFill>
              <a:srgbClr val="225E4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H="1">
            <a:off x="4730750" y="3802380"/>
            <a:ext cx="377825" cy="653415"/>
          </a:xfrm>
          <a:prstGeom prst="line">
            <a:avLst/>
          </a:prstGeom>
          <a:ln w="3175">
            <a:solidFill>
              <a:srgbClr val="225E4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椭圆 11"/>
          <p:cNvSpPr/>
          <p:nvPr/>
        </p:nvSpPr>
        <p:spPr>
          <a:xfrm>
            <a:off x="4578350" y="2039620"/>
            <a:ext cx="152400" cy="152400"/>
          </a:xfrm>
          <a:prstGeom prst="ellipse">
            <a:avLst/>
          </a:prstGeom>
          <a:noFill/>
          <a:ln w="3175">
            <a:solidFill>
              <a:srgbClr val="225E41"/>
            </a:solidFill>
            <a:prstDash val="sysDot"/>
          </a:ln>
          <a:extLst>
            <a:ext uri="{909E8E84-426E-40DD-AFC4-6F175D3DCCD1}">
              <a14:hiddenFill xmlns:a14="http://schemas.microsoft.com/office/drawing/2010/main">
                <a:solidFill>
                  <a:srgbClr val="3F8A6A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5108575" y="4138295"/>
            <a:ext cx="152400" cy="152400"/>
          </a:xfrm>
          <a:prstGeom prst="ellipse">
            <a:avLst/>
          </a:prstGeom>
          <a:noFill/>
          <a:ln w="3175">
            <a:solidFill>
              <a:srgbClr val="225E41"/>
            </a:solidFill>
            <a:prstDash val="sysDot"/>
          </a:ln>
          <a:extLst>
            <a:ext uri="{909E8E84-426E-40DD-AFC4-6F175D3DCCD1}">
              <a14:hiddenFill xmlns:a14="http://schemas.microsoft.com/office/drawing/2010/main">
                <a:solidFill>
                  <a:srgbClr val="3F8A6A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6440805" y="1379220"/>
            <a:ext cx="91440" cy="91440"/>
          </a:xfrm>
          <a:prstGeom prst="ellipse">
            <a:avLst/>
          </a:prstGeom>
          <a:noFill/>
          <a:ln w="3175">
            <a:solidFill>
              <a:srgbClr val="225E41"/>
            </a:solidFill>
            <a:prstDash val="sysDot"/>
          </a:ln>
          <a:extLst>
            <a:ext uri="{909E8E84-426E-40DD-AFC4-6F175D3DCCD1}">
              <a14:hiddenFill xmlns:a14="http://schemas.microsoft.com/office/drawing/2010/main">
                <a:solidFill>
                  <a:srgbClr val="3F8A6A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2950" y="623570"/>
            <a:ext cx="4352290" cy="2448560"/>
          </a:xfrm>
          <a:prstGeom prst="rect">
            <a:avLst/>
          </a:prstGeom>
          <a:ln w="5715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" name="图片 2" descr="7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80245" y="3379470"/>
            <a:ext cx="1864995" cy="2684145"/>
          </a:xfrm>
          <a:prstGeom prst="rect">
            <a:avLst/>
          </a:prstGeom>
          <a:ln w="5715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" name="图片 3" descr="33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92950" y="3379470"/>
            <a:ext cx="2161540" cy="1443990"/>
          </a:xfrm>
          <a:prstGeom prst="rect">
            <a:avLst/>
          </a:prstGeom>
          <a:ln w="5715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5" name="文本框 4"/>
          <p:cNvSpPr txBox="1"/>
          <p:nvPr/>
        </p:nvSpPr>
        <p:spPr>
          <a:xfrm>
            <a:off x="1964690" y="2975783"/>
            <a:ext cx="335280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800" noProof="0" dirty="0">
                <a:ln>
                  <a:noFill/>
                </a:ln>
                <a:solidFill>
                  <a:srgbClr val="225E41"/>
                </a:solidFill>
                <a:uLnTx/>
                <a:uFillTx/>
                <a:ea typeface="方正舒体" panose="02010601030101010101" pitchFamily="2" charset="-122"/>
                <a:sym typeface="+mn-ea"/>
              </a:rPr>
              <a:t>ADD YOUR TEXT HERE</a:t>
            </a:r>
            <a:endParaRPr lang="en-US" altLang="zh-CN" sz="2800" noProof="0" dirty="0">
              <a:ln>
                <a:noFill/>
              </a:ln>
              <a:solidFill>
                <a:srgbClr val="225E41"/>
              </a:solidFill>
              <a:uLnTx/>
              <a:uFillTx/>
              <a:latin typeface="微软雅黑" panose="020B0503020204020204" charset="-122"/>
              <a:ea typeface="方正舒体" panose="0201060103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70280" y="3589020"/>
            <a:ext cx="5341620" cy="14401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ctr" fontAlgn="auto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lick here to enter your text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endParaRPr lang="en-US" altLang="zh-CN" sz="1000" kern="0" noProof="0" dirty="0" smtClean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  <a:p>
            <a:pPr indent="0" algn="ctr" fontAlgn="auto">
              <a:lnSpc>
                <a:spcPct val="150000"/>
              </a:lnSpc>
            </a:pPr>
            <a:endParaRPr lang="en-US" altLang="zh-CN" sz="900" kern="0" noProof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5375910" y="3150235"/>
            <a:ext cx="763270" cy="202565"/>
            <a:chOff x="8466" y="4961"/>
            <a:chExt cx="1202" cy="319"/>
          </a:xfrm>
        </p:grpSpPr>
        <p:cxnSp>
          <p:nvCxnSpPr>
            <p:cNvPr id="9" name="直接连接符 8"/>
            <p:cNvCxnSpPr/>
            <p:nvPr/>
          </p:nvCxnSpPr>
          <p:spPr>
            <a:xfrm>
              <a:off x="8466" y="4961"/>
              <a:ext cx="1202" cy="0"/>
            </a:xfrm>
            <a:prstGeom prst="line">
              <a:avLst/>
            </a:prstGeom>
            <a:ln w="3175">
              <a:solidFill>
                <a:srgbClr val="225E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8466" y="5116"/>
              <a:ext cx="1202" cy="0"/>
            </a:xfrm>
            <a:prstGeom prst="line">
              <a:avLst/>
            </a:prstGeom>
            <a:ln w="3175">
              <a:solidFill>
                <a:srgbClr val="225E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8466" y="5280"/>
              <a:ext cx="1202" cy="0"/>
            </a:xfrm>
            <a:prstGeom prst="line">
              <a:avLst/>
            </a:prstGeom>
            <a:ln w="3175">
              <a:solidFill>
                <a:srgbClr val="225E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组合 13"/>
          <p:cNvGrpSpPr/>
          <p:nvPr/>
        </p:nvGrpSpPr>
        <p:grpSpPr>
          <a:xfrm>
            <a:off x="1100455" y="3150235"/>
            <a:ext cx="763270" cy="202565"/>
            <a:chOff x="8466" y="4961"/>
            <a:chExt cx="1202" cy="319"/>
          </a:xfrm>
        </p:grpSpPr>
        <p:cxnSp>
          <p:nvCxnSpPr>
            <p:cNvPr id="15" name="直接连接符 14"/>
            <p:cNvCxnSpPr/>
            <p:nvPr/>
          </p:nvCxnSpPr>
          <p:spPr>
            <a:xfrm>
              <a:off x="8466" y="4961"/>
              <a:ext cx="1202" cy="0"/>
            </a:xfrm>
            <a:prstGeom prst="line">
              <a:avLst/>
            </a:prstGeom>
            <a:ln w="3175">
              <a:solidFill>
                <a:srgbClr val="225E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8466" y="5116"/>
              <a:ext cx="1202" cy="0"/>
            </a:xfrm>
            <a:prstGeom prst="line">
              <a:avLst/>
            </a:prstGeom>
            <a:ln w="3175">
              <a:solidFill>
                <a:srgbClr val="225E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8466" y="5280"/>
              <a:ext cx="1202" cy="0"/>
            </a:xfrm>
            <a:prstGeom prst="line">
              <a:avLst/>
            </a:prstGeom>
            <a:ln w="3175">
              <a:solidFill>
                <a:srgbClr val="225E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泪滴形 1"/>
          <p:cNvSpPr/>
          <p:nvPr/>
        </p:nvSpPr>
        <p:spPr>
          <a:xfrm rot="2700000">
            <a:off x="1614170" y="2610485"/>
            <a:ext cx="1718945" cy="1718945"/>
          </a:xfrm>
          <a:prstGeom prst="teardrop">
            <a:avLst/>
          </a:prstGeom>
          <a:solidFill>
            <a:srgbClr val="225E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泪滴形 2"/>
          <p:cNvSpPr/>
          <p:nvPr/>
        </p:nvSpPr>
        <p:spPr>
          <a:xfrm rot="2700000">
            <a:off x="3725545" y="2610485"/>
            <a:ext cx="1718945" cy="1718945"/>
          </a:xfrm>
          <a:prstGeom prst="teardrop">
            <a:avLst/>
          </a:prstGeom>
          <a:solidFill>
            <a:srgbClr val="3F8A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泪滴形 5"/>
          <p:cNvSpPr/>
          <p:nvPr/>
        </p:nvSpPr>
        <p:spPr>
          <a:xfrm rot="18900000" flipH="1">
            <a:off x="8349615" y="2610485"/>
            <a:ext cx="1718945" cy="1718945"/>
          </a:xfrm>
          <a:prstGeom prst="teardrop">
            <a:avLst/>
          </a:prstGeom>
          <a:solidFill>
            <a:srgbClr val="3F8A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泪滴形 7"/>
          <p:cNvSpPr/>
          <p:nvPr/>
        </p:nvSpPr>
        <p:spPr>
          <a:xfrm rot="18900000" flipH="1">
            <a:off x="6238240" y="2610485"/>
            <a:ext cx="1718945" cy="1718945"/>
          </a:xfrm>
          <a:prstGeom prst="teardrop">
            <a:avLst/>
          </a:prstGeom>
          <a:solidFill>
            <a:srgbClr val="225E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Text Placeholder 3"/>
          <p:cNvSpPr txBox="1"/>
          <p:nvPr/>
        </p:nvSpPr>
        <p:spPr>
          <a:xfrm>
            <a:off x="2097405" y="3131185"/>
            <a:ext cx="752475" cy="676275"/>
          </a:xfrm>
          <a:prstGeom prst="rect">
            <a:avLst/>
          </a:prstGeom>
        </p:spPr>
        <p:txBody>
          <a:bodyPr wrap="squar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Impact" panose="020B0806030902050204" charset="0"/>
                <a:ea typeface="+mn-ea"/>
                <a:cs typeface="+mn-cs"/>
              </a:rPr>
              <a:t>01</a:t>
            </a:r>
          </a:p>
        </p:txBody>
      </p:sp>
      <p:sp>
        <p:nvSpPr>
          <p:cNvPr id="9" name="Text Placeholder 3"/>
          <p:cNvSpPr txBox="1"/>
          <p:nvPr/>
        </p:nvSpPr>
        <p:spPr>
          <a:xfrm>
            <a:off x="4208145" y="3131185"/>
            <a:ext cx="752475" cy="676275"/>
          </a:xfrm>
          <a:prstGeom prst="rect">
            <a:avLst/>
          </a:prstGeom>
        </p:spPr>
        <p:txBody>
          <a:bodyPr wrap="squar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Impact" panose="020B0806030902050204" charset="0"/>
                <a:ea typeface="+mn-ea"/>
                <a:cs typeface="+mn-cs"/>
              </a:rPr>
              <a:t>02</a:t>
            </a:r>
          </a:p>
        </p:txBody>
      </p:sp>
      <p:sp>
        <p:nvSpPr>
          <p:cNvPr id="10" name="Text Placeholder 3"/>
          <p:cNvSpPr txBox="1"/>
          <p:nvPr/>
        </p:nvSpPr>
        <p:spPr>
          <a:xfrm>
            <a:off x="6720840" y="3131185"/>
            <a:ext cx="752475" cy="676275"/>
          </a:xfrm>
          <a:prstGeom prst="rect">
            <a:avLst/>
          </a:prstGeom>
        </p:spPr>
        <p:txBody>
          <a:bodyPr wrap="squar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Impact" panose="020B0806030902050204" charset="0"/>
                <a:ea typeface="+mn-ea"/>
                <a:cs typeface="+mn-cs"/>
              </a:rPr>
              <a:t>03</a:t>
            </a:r>
          </a:p>
        </p:txBody>
      </p:sp>
      <p:sp>
        <p:nvSpPr>
          <p:cNvPr id="11" name="Text Placeholder 3"/>
          <p:cNvSpPr txBox="1"/>
          <p:nvPr/>
        </p:nvSpPr>
        <p:spPr>
          <a:xfrm>
            <a:off x="8832850" y="3131185"/>
            <a:ext cx="752475" cy="676275"/>
          </a:xfrm>
          <a:prstGeom prst="rect">
            <a:avLst/>
          </a:prstGeom>
        </p:spPr>
        <p:txBody>
          <a:bodyPr wrap="squar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Impact" panose="020B0806030902050204" charset="0"/>
                <a:ea typeface="+mn-ea"/>
                <a:cs typeface="+mn-cs"/>
              </a:rPr>
              <a:t>04</a:t>
            </a:r>
          </a:p>
        </p:txBody>
      </p:sp>
      <p:sp>
        <p:nvSpPr>
          <p:cNvPr id="1590" name="Shape 1590"/>
          <p:cNvSpPr/>
          <p:nvPr/>
        </p:nvSpPr>
        <p:spPr>
          <a:xfrm>
            <a:off x="1357630" y="4914900"/>
            <a:ext cx="2115185" cy="1088390"/>
          </a:xfrm>
          <a:prstGeom prst="rect">
            <a:avLst/>
          </a:prstGeom>
          <a:ln w="12700">
            <a:miter lim="400000"/>
          </a:ln>
        </p:spPr>
        <p:txBody>
          <a:bodyPr wrap="square" lIns="50800" tIns="50800" rIns="50800" bIns="50800" anchor="ctr">
            <a:spAutoFit/>
          </a:bodyPr>
          <a:lstStyle>
            <a:lvl1pPr algn="l" defTabSz="457200">
              <a:lnSpc>
                <a:spcPct val="120000"/>
              </a:lnSpc>
              <a:defRPr sz="2000">
                <a:solidFill>
                  <a:srgbClr val="A6AAA9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</a:lstStyle>
          <a:p>
            <a:pPr lvl="0" algn="ctr">
              <a:defRPr sz="1800">
                <a:solidFill>
                  <a:srgbClr val="000000"/>
                </a:solidFill>
              </a:defRPr>
            </a:pP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</a:p>
        </p:txBody>
      </p:sp>
      <p:sp>
        <p:nvSpPr>
          <p:cNvPr id="1591" name="Shape 1591"/>
          <p:cNvSpPr/>
          <p:nvPr/>
        </p:nvSpPr>
        <p:spPr>
          <a:xfrm>
            <a:off x="1357509" y="4456691"/>
            <a:ext cx="2232730" cy="378504"/>
          </a:xfrm>
          <a:prstGeom prst="rect">
            <a:avLst/>
          </a:prstGeom>
          <a:ln w="12700">
            <a:miter lim="400000"/>
          </a:ln>
        </p:spPr>
        <p:txBody>
          <a:bodyPr wrap="square" lIns="50800" tIns="50800" rIns="50800" bIns="50800" anchor="ctr">
            <a:spAutoFit/>
          </a:bodyPr>
          <a:lstStyle>
            <a:lvl1pPr algn="l">
              <a:defRPr sz="3000">
                <a:solidFill>
                  <a:srgbClr val="53585F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algn="l"/>
            <a:r>
              <a:rPr lang="en-US" altLang="zh-CN" sz="1800" b="1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uLnTx/>
                <a:uFillTx/>
                <a:latin typeface="+mn-lt"/>
                <a:ea typeface="方正舒体" panose="02010601030101010101" pitchFamily="2" charset="-122"/>
                <a:sym typeface="+mn-ea"/>
              </a:rPr>
              <a:t>ADD YOUR TEXT HERE</a:t>
            </a:r>
            <a:endParaRPr>
              <a:solidFill>
                <a:srgbClr val="53585F"/>
              </a:solidFill>
            </a:endParaRPr>
          </a:p>
        </p:txBody>
      </p:sp>
      <p:sp>
        <p:nvSpPr>
          <p:cNvPr id="12" name="Shape 1590"/>
          <p:cNvSpPr/>
          <p:nvPr/>
        </p:nvSpPr>
        <p:spPr>
          <a:xfrm>
            <a:off x="5980430" y="4994910"/>
            <a:ext cx="2115185" cy="1088390"/>
          </a:xfrm>
          <a:prstGeom prst="rect">
            <a:avLst/>
          </a:prstGeom>
          <a:ln w="12700">
            <a:miter lim="400000"/>
          </a:ln>
        </p:spPr>
        <p:txBody>
          <a:bodyPr wrap="square" lIns="50800" tIns="50800" rIns="50800" bIns="50800" anchor="ctr">
            <a:spAutoFit/>
          </a:bodyPr>
          <a:lstStyle>
            <a:lvl1pPr algn="l" defTabSz="457200">
              <a:lnSpc>
                <a:spcPct val="120000"/>
              </a:lnSpc>
              <a:defRPr sz="2000">
                <a:solidFill>
                  <a:srgbClr val="A6AAA9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</a:lstStyle>
          <a:p>
            <a:pPr lvl="0" algn="ctr">
              <a:defRPr sz="1800">
                <a:solidFill>
                  <a:srgbClr val="000000"/>
                </a:solidFill>
              </a:defRPr>
            </a:pP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</a:p>
        </p:txBody>
      </p:sp>
      <p:sp>
        <p:nvSpPr>
          <p:cNvPr id="13" name="Shape 1591"/>
          <p:cNvSpPr/>
          <p:nvPr/>
        </p:nvSpPr>
        <p:spPr>
          <a:xfrm>
            <a:off x="5980309" y="4536701"/>
            <a:ext cx="2232730" cy="378504"/>
          </a:xfrm>
          <a:prstGeom prst="rect">
            <a:avLst/>
          </a:prstGeom>
          <a:ln w="12700">
            <a:miter lim="400000"/>
          </a:ln>
        </p:spPr>
        <p:txBody>
          <a:bodyPr wrap="square" lIns="50800" tIns="50800" rIns="50800" bIns="50800" anchor="ctr">
            <a:spAutoFit/>
          </a:bodyPr>
          <a:lstStyle>
            <a:lvl1pPr algn="l">
              <a:defRPr sz="3000">
                <a:solidFill>
                  <a:srgbClr val="53585F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algn="l"/>
            <a:r>
              <a:rPr lang="en-US" altLang="zh-CN" sz="1800" b="1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uLnTx/>
                <a:uFillTx/>
                <a:latin typeface="+mn-lt"/>
                <a:ea typeface="方正舒体" panose="02010601030101010101" pitchFamily="2" charset="-122"/>
                <a:sym typeface="+mn-ea"/>
              </a:rPr>
              <a:t>ADD YOUR TEXT HERE</a:t>
            </a:r>
            <a:endParaRPr>
              <a:solidFill>
                <a:srgbClr val="53585F"/>
              </a:solidFill>
            </a:endParaRPr>
          </a:p>
        </p:txBody>
      </p:sp>
      <p:sp>
        <p:nvSpPr>
          <p:cNvPr id="14" name="Shape 1590"/>
          <p:cNvSpPr/>
          <p:nvPr/>
        </p:nvSpPr>
        <p:spPr>
          <a:xfrm>
            <a:off x="3472815" y="801370"/>
            <a:ext cx="2115185" cy="1088390"/>
          </a:xfrm>
          <a:prstGeom prst="rect">
            <a:avLst/>
          </a:prstGeom>
          <a:ln w="12700">
            <a:miter lim="400000"/>
          </a:ln>
        </p:spPr>
        <p:txBody>
          <a:bodyPr wrap="square" lIns="50800" tIns="50800" rIns="50800" bIns="50800" anchor="ctr">
            <a:spAutoFit/>
          </a:bodyPr>
          <a:lstStyle>
            <a:lvl1pPr algn="l" defTabSz="457200">
              <a:lnSpc>
                <a:spcPct val="120000"/>
              </a:lnSpc>
              <a:defRPr sz="2000">
                <a:solidFill>
                  <a:srgbClr val="A6AAA9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</a:lstStyle>
          <a:p>
            <a:pPr lvl="0" algn="ctr">
              <a:defRPr sz="1800">
                <a:solidFill>
                  <a:srgbClr val="000000"/>
                </a:solidFill>
              </a:defRPr>
            </a:pP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</a:p>
        </p:txBody>
      </p:sp>
      <p:sp>
        <p:nvSpPr>
          <p:cNvPr id="15" name="Shape 1591"/>
          <p:cNvSpPr/>
          <p:nvPr/>
        </p:nvSpPr>
        <p:spPr>
          <a:xfrm>
            <a:off x="3413639" y="1956061"/>
            <a:ext cx="2232730" cy="378504"/>
          </a:xfrm>
          <a:prstGeom prst="rect">
            <a:avLst/>
          </a:prstGeom>
          <a:ln w="12700">
            <a:miter lim="400000"/>
          </a:ln>
        </p:spPr>
        <p:txBody>
          <a:bodyPr wrap="square" lIns="50800" tIns="50800" rIns="50800" bIns="50800" anchor="ctr">
            <a:spAutoFit/>
          </a:bodyPr>
          <a:lstStyle>
            <a:lvl1pPr algn="l">
              <a:defRPr sz="3000">
                <a:solidFill>
                  <a:srgbClr val="53585F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algn="l"/>
            <a:r>
              <a:rPr lang="en-US" altLang="zh-CN" sz="1800" b="1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uLnTx/>
                <a:uFillTx/>
                <a:latin typeface="+mn-lt"/>
                <a:ea typeface="方正舒体" panose="02010601030101010101" pitchFamily="2" charset="-122"/>
                <a:sym typeface="+mn-ea"/>
              </a:rPr>
              <a:t>ADD YOUR TEXT HERE</a:t>
            </a:r>
            <a:endParaRPr>
              <a:solidFill>
                <a:srgbClr val="53585F"/>
              </a:solidFill>
            </a:endParaRPr>
          </a:p>
        </p:txBody>
      </p:sp>
      <p:sp>
        <p:nvSpPr>
          <p:cNvPr id="16" name="Shape 1590"/>
          <p:cNvSpPr/>
          <p:nvPr/>
        </p:nvSpPr>
        <p:spPr>
          <a:xfrm>
            <a:off x="8151495" y="867410"/>
            <a:ext cx="2115185" cy="1088390"/>
          </a:xfrm>
          <a:prstGeom prst="rect">
            <a:avLst/>
          </a:prstGeom>
          <a:ln w="12700">
            <a:miter lim="400000"/>
          </a:ln>
        </p:spPr>
        <p:txBody>
          <a:bodyPr wrap="square" lIns="50800" tIns="50800" rIns="50800" bIns="50800" anchor="ctr">
            <a:spAutoFit/>
          </a:bodyPr>
          <a:lstStyle>
            <a:lvl1pPr algn="l" defTabSz="457200">
              <a:lnSpc>
                <a:spcPct val="120000"/>
              </a:lnSpc>
              <a:defRPr sz="2000">
                <a:solidFill>
                  <a:srgbClr val="A6AAA9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</a:lstStyle>
          <a:p>
            <a:pPr lvl="0" algn="ctr">
              <a:defRPr sz="1800">
                <a:solidFill>
                  <a:srgbClr val="000000"/>
                </a:solidFill>
              </a:defRPr>
            </a:pP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</a:p>
        </p:txBody>
      </p:sp>
      <p:sp>
        <p:nvSpPr>
          <p:cNvPr id="17" name="Shape 1591"/>
          <p:cNvSpPr/>
          <p:nvPr/>
        </p:nvSpPr>
        <p:spPr>
          <a:xfrm>
            <a:off x="8092319" y="2022101"/>
            <a:ext cx="2232730" cy="378504"/>
          </a:xfrm>
          <a:prstGeom prst="rect">
            <a:avLst/>
          </a:prstGeom>
          <a:ln w="12700">
            <a:miter lim="400000"/>
          </a:ln>
        </p:spPr>
        <p:txBody>
          <a:bodyPr wrap="square" lIns="50800" tIns="50800" rIns="50800" bIns="50800" anchor="ctr">
            <a:spAutoFit/>
          </a:bodyPr>
          <a:lstStyle>
            <a:lvl1pPr algn="l">
              <a:defRPr sz="3000">
                <a:solidFill>
                  <a:srgbClr val="53585F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algn="l"/>
            <a:r>
              <a:rPr lang="en-US" altLang="zh-CN" sz="1800" b="1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uLnTx/>
                <a:uFillTx/>
                <a:latin typeface="+mn-lt"/>
                <a:ea typeface="方正舒体" panose="02010601030101010101" pitchFamily="2" charset="-122"/>
                <a:sym typeface="+mn-ea"/>
              </a:rPr>
              <a:t>ADD YOUR TEXT HERE</a:t>
            </a:r>
            <a:endParaRPr>
              <a:solidFill>
                <a:srgbClr val="53585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3799</Words>
  <Application>Microsoft Macintosh PowerPoint</Application>
  <PresentationFormat>宽屏</PresentationFormat>
  <Paragraphs>194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46" baseType="lpstr">
      <vt:lpstr>ArialUnicodeMS</vt:lpstr>
      <vt:lpstr>Calibri</vt:lpstr>
      <vt:lpstr>Calibri Light</vt:lpstr>
      <vt:lpstr>FontAwesome</vt:lpstr>
      <vt:lpstr>Gill Sans</vt:lpstr>
      <vt:lpstr>Helvetica</vt:lpstr>
      <vt:lpstr>Impact</vt:lpstr>
      <vt:lpstr>Open Sans</vt:lpstr>
      <vt:lpstr>Oswald Light</vt:lpstr>
      <vt:lpstr>Roboto Medium</vt:lpstr>
      <vt:lpstr>Verdana</vt:lpstr>
      <vt:lpstr>方正清刻本悦宋简体</vt:lpstr>
      <vt:lpstr>方正舒体</vt:lpstr>
      <vt:lpstr>华文楷体</vt:lpstr>
      <vt:lpstr>经典中宋繁</vt:lpstr>
      <vt:lpstr>宋体</vt:lpstr>
      <vt:lpstr>微软雅黑</vt:lpstr>
      <vt:lpstr>幼圆</vt:lpstr>
      <vt:lpstr>造字工房尚雅体演示版常规体</vt:lpstr>
      <vt:lpstr>Arial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15.0024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Z 西米Hymira</cp:lastModifiedBy>
  <cp:revision>2</cp:revision>
  <dcterms:created xsi:type="dcterms:W3CDTF">2017-06-04T13:43:00Z</dcterms:created>
  <dcterms:modified xsi:type="dcterms:W3CDTF">2019-06-17T08:16:20Z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2052-10.1.0.6490</vt:lpwstr>
  </property>
</Properties>
</file>