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62" r:id="rId5"/>
    <p:sldId id="263" r:id="rId6"/>
    <p:sldId id="265" r:id="rId7"/>
    <p:sldId id="267" r:id="rId8"/>
    <p:sldId id="259" r:id="rId9"/>
    <p:sldId id="266" r:id="rId10"/>
    <p:sldId id="268" r:id="rId11"/>
    <p:sldId id="269" r:id="rId12"/>
    <p:sldId id="270" r:id="rId13"/>
    <p:sldId id="271" r:id="rId14"/>
    <p:sldId id="260" r:id="rId15"/>
    <p:sldId id="272" r:id="rId16"/>
    <p:sldId id="273" r:id="rId17"/>
    <p:sldId id="274" r:id="rId18"/>
    <p:sldId id="275" r:id="rId19"/>
    <p:sldId id="261" r:id="rId20"/>
    <p:sldId id="276" r:id="rId21"/>
    <p:sldId id="277" r:id="rId22"/>
    <p:sldId id="278" r:id="rId23"/>
    <p:sldId id="279" r:id="rId24"/>
    <p:sldId id="281" r:id="rId25"/>
    <p:sldId id="28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FF9900"/>
    <a:srgbClr val="D9D9D9"/>
    <a:srgbClr val="3B1030"/>
    <a:srgbClr val="FFFF00"/>
    <a:srgbClr val="F8FC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574" autoAdjust="0"/>
    <p:restoredTop sz="94660"/>
  </p:normalViewPr>
  <p:slideViewPr>
    <p:cSldViewPr snapToGrid="0">
      <p:cViewPr varScale="1">
        <p:scale>
          <a:sx n="73" d="100"/>
          <a:sy n="73" d="100"/>
        </p:scale>
        <p:origin x="31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8339B4-C0C1-46D5-B071-4B7A8C40D2DE}" type="datetimeFigureOut">
              <a:rPr lang="zh-CN" altLang="en-US" smtClean="0"/>
              <a:t>2017/7/27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CDAB12-1BFD-4854-A567-5E933DD769DC}" type="slidenum">
              <a:rPr lang="zh-CN" altLang="en-US" smtClean="0"/>
              <a:t>‹#›</a:t>
            </a:fld>
            <a:endParaRPr lang="zh-CN" altLang="en-US"/>
          </a:p>
        </p:txBody>
      </p:sp>
    </p:spTree>
    <p:extLst>
      <p:ext uri="{BB962C8B-B14F-4D97-AF65-F5344CB8AC3E}">
        <p14:creationId xmlns:p14="http://schemas.microsoft.com/office/powerpoint/2010/main" val="4207693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1</a:t>
            </a:fld>
            <a:endParaRPr lang="zh-CN" altLang="en-US"/>
          </a:p>
        </p:txBody>
      </p:sp>
    </p:spTree>
    <p:extLst>
      <p:ext uri="{BB962C8B-B14F-4D97-AF65-F5344CB8AC3E}">
        <p14:creationId xmlns:p14="http://schemas.microsoft.com/office/powerpoint/2010/main" val="2723494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10</a:t>
            </a:fld>
            <a:endParaRPr lang="zh-CN" altLang="en-US"/>
          </a:p>
        </p:txBody>
      </p:sp>
    </p:spTree>
    <p:extLst>
      <p:ext uri="{BB962C8B-B14F-4D97-AF65-F5344CB8AC3E}">
        <p14:creationId xmlns:p14="http://schemas.microsoft.com/office/powerpoint/2010/main" val="3521576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11</a:t>
            </a:fld>
            <a:endParaRPr lang="zh-CN" altLang="en-US"/>
          </a:p>
        </p:txBody>
      </p:sp>
    </p:spTree>
    <p:extLst>
      <p:ext uri="{BB962C8B-B14F-4D97-AF65-F5344CB8AC3E}">
        <p14:creationId xmlns:p14="http://schemas.microsoft.com/office/powerpoint/2010/main" val="31923108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12</a:t>
            </a:fld>
            <a:endParaRPr lang="zh-CN" altLang="en-US"/>
          </a:p>
        </p:txBody>
      </p:sp>
    </p:spTree>
    <p:extLst>
      <p:ext uri="{BB962C8B-B14F-4D97-AF65-F5344CB8AC3E}">
        <p14:creationId xmlns:p14="http://schemas.microsoft.com/office/powerpoint/2010/main" val="27942447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13</a:t>
            </a:fld>
            <a:endParaRPr lang="zh-CN" altLang="en-US"/>
          </a:p>
        </p:txBody>
      </p:sp>
    </p:spTree>
    <p:extLst>
      <p:ext uri="{BB962C8B-B14F-4D97-AF65-F5344CB8AC3E}">
        <p14:creationId xmlns:p14="http://schemas.microsoft.com/office/powerpoint/2010/main" val="16876205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14</a:t>
            </a:fld>
            <a:endParaRPr lang="zh-CN" altLang="en-US"/>
          </a:p>
        </p:txBody>
      </p:sp>
    </p:spTree>
    <p:extLst>
      <p:ext uri="{BB962C8B-B14F-4D97-AF65-F5344CB8AC3E}">
        <p14:creationId xmlns:p14="http://schemas.microsoft.com/office/powerpoint/2010/main" val="41481721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15</a:t>
            </a:fld>
            <a:endParaRPr lang="zh-CN" altLang="en-US"/>
          </a:p>
        </p:txBody>
      </p:sp>
    </p:spTree>
    <p:extLst>
      <p:ext uri="{BB962C8B-B14F-4D97-AF65-F5344CB8AC3E}">
        <p14:creationId xmlns:p14="http://schemas.microsoft.com/office/powerpoint/2010/main" val="10229607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16</a:t>
            </a:fld>
            <a:endParaRPr lang="zh-CN" altLang="en-US"/>
          </a:p>
        </p:txBody>
      </p:sp>
    </p:spTree>
    <p:extLst>
      <p:ext uri="{BB962C8B-B14F-4D97-AF65-F5344CB8AC3E}">
        <p14:creationId xmlns:p14="http://schemas.microsoft.com/office/powerpoint/2010/main" val="13958878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17</a:t>
            </a:fld>
            <a:endParaRPr lang="zh-CN" altLang="en-US"/>
          </a:p>
        </p:txBody>
      </p:sp>
    </p:spTree>
    <p:extLst>
      <p:ext uri="{BB962C8B-B14F-4D97-AF65-F5344CB8AC3E}">
        <p14:creationId xmlns:p14="http://schemas.microsoft.com/office/powerpoint/2010/main" val="22675863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18</a:t>
            </a:fld>
            <a:endParaRPr lang="zh-CN" altLang="en-US"/>
          </a:p>
        </p:txBody>
      </p:sp>
    </p:spTree>
    <p:extLst>
      <p:ext uri="{BB962C8B-B14F-4D97-AF65-F5344CB8AC3E}">
        <p14:creationId xmlns:p14="http://schemas.microsoft.com/office/powerpoint/2010/main" val="2229207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19</a:t>
            </a:fld>
            <a:endParaRPr lang="zh-CN" altLang="en-US"/>
          </a:p>
        </p:txBody>
      </p:sp>
    </p:spTree>
    <p:extLst>
      <p:ext uri="{BB962C8B-B14F-4D97-AF65-F5344CB8AC3E}">
        <p14:creationId xmlns:p14="http://schemas.microsoft.com/office/powerpoint/2010/main" val="2227534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2</a:t>
            </a:fld>
            <a:endParaRPr lang="zh-CN" altLang="en-US"/>
          </a:p>
        </p:txBody>
      </p:sp>
    </p:spTree>
    <p:extLst>
      <p:ext uri="{BB962C8B-B14F-4D97-AF65-F5344CB8AC3E}">
        <p14:creationId xmlns:p14="http://schemas.microsoft.com/office/powerpoint/2010/main" val="18425909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20</a:t>
            </a:fld>
            <a:endParaRPr lang="zh-CN" altLang="en-US"/>
          </a:p>
        </p:txBody>
      </p:sp>
    </p:spTree>
    <p:extLst>
      <p:ext uri="{BB962C8B-B14F-4D97-AF65-F5344CB8AC3E}">
        <p14:creationId xmlns:p14="http://schemas.microsoft.com/office/powerpoint/2010/main" val="41538467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21</a:t>
            </a:fld>
            <a:endParaRPr lang="zh-CN" altLang="en-US"/>
          </a:p>
        </p:txBody>
      </p:sp>
    </p:spTree>
    <p:extLst>
      <p:ext uri="{BB962C8B-B14F-4D97-AF65-F5344CB8AC3E}">
        <p14:creationId xmlns:p14="http://schemas.microsoft.com/office/powerpoint/2010/main" val="4377896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22</a:t>
            </a:fld>
            <a:endParaRPr lang="zh-CN" altLang="en-US"/>
          </a:p>
        </p:txBody>
      </p:sp>
    </p:spTree>
    <p:extLst>
      <p:ext uri="{BB962C8B-B14F-4D97-AF65-F5344CB8AC3E}">
        <p14:creationId xmlns:p14="http://schemas.microsoft.com/office/powerpoint/2010/main" val="3458337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23</a:t>
            </a:fld>
            <a:endParaRPr lang="zh-CN" altLang="en-US"/>
          </a:p>
        </p:txBody>
      </p:sp>
    </p:spTree>
    <p:extLst>
      <p:ext uri="{BB962C8B-B14F-4D97-AF65-F5344CB8AC3E}">
        <p14:creationId xmlns:p14="http://schemas.microsoft.com/office/powerpoint/2010/main" val="13065369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24</a:t>
            </a:fld>
            <a:endParaRPr lang="zh-CN" altLang="en-US"/>
          </a:p>
        </p:txBody>
      </p:sp>
    </p:spTree>
    <p:extLst>
      <p:ext uri="{BB962C8B-B14F-4D97-AF65-F5344CB8AC3E}">
        <p14:creationId xmlns:p14="http://schemas.microsoft.com/office/powerpoint/2010/main" val="32503486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25</a:t>
            </a:fld>
            <a:endParaRPr lang="zh-CN" altLang="en-US"/>
          </a:p>
        </p:txBody>
      </p:sp>
    </p:spTree>
    <p:extLst>
      <p:ext uri="{BB962C8B-B14F-4D97-AF65-F5344CB8AC3E}">
        <p14:creationId xmlns:p14="http://schemas.microsoft.com/office/powerpoint/2010/main" val="1178870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3</a:t>
            </a:fld>
            <a:endParaRPr lang="zh-CN" altLang="en-US"/>
          </a:p>
        </p:txBody>
      </p:sp>
    </p:spTree>
    <p:extLst>
      <p:ext uri="{BB962C8B-B14F-4D97-AF65-F5344CB8AC3E}">
        <p14:creationId xmlns:p14="http://schemas.microsoft.com/office/powerpoint/2010/main" val="33247195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4</a:t>
            </a:fld>
            <a:endParaRPr lang="zh-CN" altLang="en-US"/>
          </a:p>
        </p:txBody>
      </p:sp>
    </p:spTree>
    <p:extLst>
      <p:ext uri="{BB962C8B-B14F-4D97-AF65-F5344CB8AC3E}">
        <p14:creationId xmlns:p14="http://schemas.microsoft.com/office/powerpoint/2010/main" val="28944109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5</a:t>
            </a:fld>
            <a:endParaRPr lang="zh-CN" altLang="en-US"/>
          </a:p>
        </p:txBody>
      </p:sp>
    </p:spTree>
    <p:extLst>
      <p:ext uri="{BB962C8B-B14F-4D97-AF65-F5344CB8AC3E}">
        <p14:creationId xmlns:p14="http://schemas.microsoft.com/office/powerpoint/2010/main" val="2573501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6</a:t>
            </a:fld>
            <a:endParaRPr lang="zh-CN" altLang="en-US"/>
          </a:p>
        </p:txBody>
      </p:sp>
    </p:spTree>
    <p:extLst>
      <p:ext uri="{BB962C8B-B14F-4D97-AF65-F5344CB8AC3E}">
        <p14:creationId xmlns:p14="http://schemas.microsoft.com/office/powerpoint/2010/main" val="28088181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7</a:t>
            </a:fld>
            <a:endParaRPr lang="zh-CN" altLang="en-US"/>
          </a:p>
        </p:txBody>
      </p:sp>
    </p:spTree>
    <p:extLst>
      <p:ext uri="{BB962C8B-B14F-4D97-AF65-F5344CB8AC3E}">
        <p14:creationId xmlns:p14="http://schemas.microsoft.com/office/powerpoint/2010/main" val="29129722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8</a:t>
            </a:fld>
            <a:endParaRPr lang="zh-CN" altLang="en-US"/>
          </a:p>
        </p:txBody>
      </p:sp>
    </p:spTree>
    <p:extLst>
      <p:ext uri="{BB962C8B-B14F-4D97-AF65-F5344CB8AC3E}">
        <p14:creationId xmlns:p14="http://schemas.microsoft.com/office/powerpoint/2010/main" val="4668909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CDAB12-1BFD-4854-A567-5E933DD769DC}" type="slidenum">
              <a:rPr lang="zh-CN" altLang="en-US" smtClean="0"/>
              <a:t>9</a:t>
            </a:fld>
            <a:endParaRPr lang="zh-CN" altLang="en-US"/>
          </a:p>
        </p:txBody>
      </p:sp>
    </p:spTree>
    <p:extLst>
      <p:ext uri="{BB962C8B-B14F-4D97-AF65-F5344CB8AC3E}">
        <p14:creationId xmlns:p14="http://schemas.microsoft.com/office/powerpoint/2010/main" val="28874949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35A56B99-A51B-4AA8-AD31-AC5519B2DB32}" type="datetimeFigureOut">
              <a:rPr lang="zh-CN" altLang="en-US" smtClean="0"/>
              <a:t>2017/7/27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1A438D-6C91-4242-83D3-D1033A919F5D}" type="slidenum">
              <a:rPr lang="zh-CN" altLang="en-US" smtClean="0"/>
              <a:t>‹#›</a:t>
            </a:fld>
            <a:endParaRPr lang="zh-CN" altLang="en-US"/>
          </a:p>
        </p:txBody>
      </p:sp>
    </p:spTree>
    <p:extLst>
      <p:ext uri="{BB962C8B-B14F-4D97-AF65-F5344CB8AC3E}">
        <p14:creationId xmlns:p14="http://schemas.microsoft.com/office/powerpoint/2010/main" val="397830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5A56B99-A51B-4AA8-AD31-AC5519B2DB32}" type="datetimeFigureOut">
              <a:rPr lang="zh-CN" altLang="en-US" smtClean="0"/>
              <a:t>2017/7/27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1A438D-6C91-4242-83D3-D1033A919F5D}" type="slidenum">
              <a:rPr lang="zh-CN" altLang="en-US" smtClean="0"/>
              <a:t>‹#›</a:t>
            </a:fld>
            <a:endParaRPr lang="zh-CN" altLang="en-US"/>
          </a:p>
        </p:txBody>
      </p:sp>
    </p:spTree>
    <p:extLst>
      <p:ext uri="{BB962C8B-B14F-4D97-AF65-F5344CB8AC3E}">
        <p14:creationId xmlns:p14="http://schemas.microsoft.com/office/powerpoint/2010/main" val="3345567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5A56B99-A51B-4AA8-AD31-AC5519B2DB32}" type="datetimeFigureOut">
              <a:rPr lang="zh-CN" altLang="en-US" smtClean="0"/>
              <a:t>2017/7/27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1A438D-6C91-4242-83D3-D1033A919F5D}" type="slidenum">
              <a:rPr lang="zh-CN" altLang="en-US" smtClean="0"/>
              <a:t>‹#›</a:t>
            </a:fld>
            <a:endParaRPr lang="zh-CN" altLang="en-US"/>
          </a:p>
        </p:txBody>
      </p:sp>
    </p:spTree>
    <p:extLst>
      <p:ext uri="{BB962C8B-B14F-4D97-AF65-F5344CB8AC3E}">
        <p14:creationId xmlns:p14="http://schemas.microsoft.com/office/powerpoint/2010/main" val="34968834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5A56B99-A51B-4AA8-AD31-AC5519B2DB32}" type="datetimeFigureOut">
              <a:rPr lang="zh-CN" altLang="en-US" smtClean="0"/>
              <a:t>2017/7/27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1A438D-6C91-4242-83D3-D1033A919F5D}" type="slidenum">
              <a:rPr lang="zh-CN" altLang="en-US" smtClean="0"/>
              <a:t>‹#›</a:t>
            </a:fld>
            <a:endParaRPr lang="zh-CN" altLang="en-US"/>
          </a:p>
        </p:txBody>
      </p:sp>
    </p:spTree>
    <p:extLst>
      <p:ext uri="{BB962C8B-B14F-4D97-AF65-F5344CB8AC3E}">
        <p14:creationId xmlns:p14="http://schemas.microsoft.com/office/powerpoint/2010/main" val="2874800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35A56B99-A51B-4AA8-AD31-AC5519B2DB32}" type="datetimeFigureOut">
              <a:rPr lang="zh-CN" altLang="en-US" smtClean="0"/>
              <a:t>2017/7/27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1A438D-6C91-4242-83D3-D1033A919F5D}" type="slidenum">
              <a:rPr lang="zh-CN" altLang="en-US" smtClean="0"/>
              <a:t>‹#›</a:t>
            </a:fld>
            <a:endParaRPr lang="zh-CN" altLang="en-US"/>
          </a:p>
        </p:txBody>
      </p:sp>
    </p:spTree>
    <p:extLst>
      <p:ext uri="{BB962C8B-B14F-4D97-AF65-F5344CB8AC3E}">
        <p14:creationId xmlns:p14="http://schemas.microsoft.com/office/powerpoint/2010/main" val="298850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5A56B99-A51B-4AA8-AD31-AC5519B2DB32}" type="datetimeFigureOut">
              <a:rPr lang="zh-CN" altLang="en-US" smtClean="0"/>
              <a:t>2017/7/27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31A438D-6C91-4242-83D3-D1033A919F5D}" type="slidenum">
              <a:rPr lang="zh-CN" altLang="en-US" smtClean="0"/>
              <a:t>‹#›</a:t>
            </a:fld>
            <a:endParaRPr lang="zh-CN" altLang="en-US"/>
          </a:p>
        </p:txBody>
      </p:sp>
    </p:spTree>
    <p:extLst>
      <p:ext uri="{BB962C8B-B14F-4D97-AF65-F5344CB8AC3E}">
        <p14:creationId xmlns:p14="http://schemas.microsoft.com/office/powerpoint/2010/main" val="2972630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5A56B99-A51B-4AA8-AD31-AC5519B2DB32}" type="datetimeFigureOut">
              <a:rPr lang="zh-CN" altLang="en-US" smtClean="0"/>
              <a:t>2017/7/27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31A438D-6C91-4242-83D3-D1033A919F5D}" type="slidenum">
              <a:rPr lang="zh-CN" altLang="en-US" smtClean="0"/>
              <a:t>‹#›</a:t>
            </a:fld>
            <a:endParaRPr lang="zh-CN" altLang="en-US"/>
          </a:p>
        </p:txBody>
      </p:sp>
    </p:spTree>
    <p:extLst>
      <p:ext uri="{BB962C8B-B14F-4D97-AF65-F5344CB8AC3E}">
        <p14:creationId xmlns:p14="http://schemas.microsoft.com/office/powerpoint/2010/main" val="38406952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5A56B99-A51B-4AA8-AD31-AC5519B2DB32}" type="datetimeFigureOut">
              <a:rPr lang="zh-CN" altLang="en-US" smtClean="0"/>
              <a:t>2017/7/27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31A438D-6C91-4242-83D3-D1033A919F5D}" type="slidenum">
              <a:rPr lang="zh-CN" altLang="en-US" smtClean="0"/>
              <a:t>‹#›</a:t>
            </a:fld>
            <a:endParaRPr lang="zh-CN" altLang="en-US"/>
          </a:p>
        </p:txBody>
      </p:sp>
    </p:spTree>
    <p:extLst>
      <p:ext uri="{BB962C8B-B14F-4D97-AF65-F5344CB8AC3E}">
        <p14:creationId xmlns:p14="http://schemas.microsoft.com/office/powerpoint/2010/main" val="39712983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5A56B99-A51B-4AA8-AD31-AC5519B2DB32}" type="datetimeFigureOut">
              <a:rPr lang="zh-CN" altLang="en-US" smtClean="0"/>
              <a:t>2017/7/27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31A438D-6C91-4242-83D3-D1033A919F5D}" type="slidenum">
              <a:rPr lang="zh-CN" altLang="en-US" smtClean="0"/>
              <a:t>‹#›</a:t>
            </a:fld>
            <a:endParaRPr lang="zh-CN" altLang="en-US"/>
          </a:p>
        </p:txBody>
      </p:sp>
    </p:spTree>
    <p:extLst>
      <p:ext uri="{BB962C8B-B14F-4D97-AF65-F5344CB8AC3E}">
        <p14:creationId xmlns:p14="http://schemas.microsoft.com/office/powerpoint/2010/main" val="3007653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5A56B99-A51B-4AA8-AD31-AC5519B2DB32}" type="datetimeFigureOut">
              <a:rPr lang="zh-CN" altLang="en-US" smtClean="0"/>
              <a:t>2017/7/27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31A438D-6C91-4242-83D3-D1033A919F5D}" type="slidenum">
              <a:rPr lang="zh-CN" altLang="en-US" smtClean="0"/>
              <a:t>‹#›</a:t>
            </a:fld>
            <a:endParaRPr lang="zh-CN" altLang="en-US"/>
          </a:p>
        </p:txBody>
      </p:sp>
    </p:spTree>
    <p:extLst>
      <p:ext uri="{BB962C8B-B14F-4D97-AF65-F5344CB8AC3E}">
        <p14:creationId xmlns:p14="http://schemas.microsoft.com/office/powerpoint/2010/main" val="4286882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5A56B99-A51B-4AA8-AD31-AC5519B2DB32}" type="datetimeFigureOut">
              <a:rPr lang="zh-CN" altLang="en-US" smtClean="0"/>
              <a:t>2017/7/27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31A438D-6C91-4242-83D3-D1033A919F5D}" type="slidenum">
              <a:rPr lang="zh-CN" altLang="en-US" smtClean="0"/>
              <a:t>‹#›</a:t>
            </a:fld>
            <a:endParaRPr lang="zh-CN" altLang="en-US"/>
          </a:p>
        </p:txBody>
      </p:sp>
    </p:spTree>
    <p:extLst>
      <p:ext uri="{BB962C8B-B14F-4D97-AF65-F5344CB8AC3E}">
        <p14:creationId xmlns:p14="http://schemas.microsoft.com/office/powerpoint/2010/main" val="3117737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A56B99-A51B-4AA8-AD31-AC5519B2DB32}" type="datetimeFigureOut">
              <a:rPr lang="zh-CN" altLang="en-US" smtClean="0"/>
              <a:t>2017/7/27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1A438D-6C91-4242-83D3-D1033A919F5D}" type="slidenum">
              <a:rPr lang="zh-CN" altLang="en-US" smtClean="0"/>
              <a:t>‹#›</a:t>
            </a:fld>
            <a:endParaRPr lang="zh-CN" altLang="en-US"/>
          </a:p>
        </p:txBody>
      </p:sp>
    </p:spTree>
    <p:extLst>
      <p:ext uri="{BB962C8B-B14F-4D97-AF65-F5344CB8AC3E}">
        <p14:creationId xmlns:p14="http://schemas.microsoft.com/office/powerpoint/2010/main" val="42516905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1.jpeg"/><Relationship Id="rId5" Type="http://schemas.microsoft.com/office/2007/relationships/hdphoto" Target="../media/hdphoto3.wdp"/><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8FCFB"/>
        </a:solidFill>
        <a:effectLst/>
      </p:bgPr>
    </p:bg>
    <p:spTree>
      <p:nvGrpSpPr>
        <p:cNvPr id="1" name=""/>
        <p:cNvGrpSpPr/>
        <p:nvPr/>
      </p:nvGrpSpPr>
      <p:grpSpPr>
        <a:xfrm>
          <a:off x="0" y="0"/>
          <a:ext cx="0" cy="0"/>
          <a:chOff x="0" y="0"/>
          <a:chExt cx="0" cy="0"/>
        </a:xfrm>
      </p:grpSpPr>
      <p:grpSp>
        <p:nvGrpSpPr>
          <p:cNvPr id="9" name="组合 8"/>
          <p:cNvGrpSpPr/>
          <p:nvPr/>
        </p:nvGrpSpPr>
        <p:grpSpPr>
          <a:xfrm>
            <a:off x="0" y="566056"/>
            <a:ext cx="12192000" cy="6291944"/>
            <a:chOff x="0" y="566056"/>
            <a:chExt cx="12192000" cy="6291944"/>
          </a:xfrm>
        </p:grpSpPr>
        <p:pic>
          <p:nvPicPr>
            <p:cNvPr id="4" name="图片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762000"/>
              <a:ext cx="12192000" cy="6096000"/>
            </a:xfrm>
            <a:prstGeom prst="rect">
              <a:avLst/>
            </a:prstGeom>
          </p:spPr>
        </p:pic>
        <p:sp>
          <p:nvSpPr>
            <p:cNvPr id="8" name="矩形 7"/>
            <p:cNvSpPr/>
            <p:nvPr/>
          </p:nvSpPr>
          <p:spPr>
            <a:xfrm>
              <a:off x="10174514" y="566056"/>
              <a:ext cx="580572" cy="239486"/>
            </a:xfrm>
            <a:prstGeom prst="rect">
              <a:avLst/>
            </a:prstGeom>
            <a:solidFill>
              <a:srgbClr val="F8F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571624" y="1001486"/>
            <a:ext cx="9249495" cy="3595916"/>
          </a:xfrm>
          <a:prstGeom prst="rect">
            <a:avLst/>
          </a:prstGeom>
        </p:spPr>
      </p:pic>
      <p:sp>
        <p:nvSpPr>
          <p:cNvPr id="6" name="文本框 5"/>
          <p:cNvSpPr txBox="1"/>
          <p:nvPr/>
        </p:nvSpPr>
        <p:spPr>
          <a:xfrm>
            <a:off x="3028065" y="3657824"/>
            <a:ext cx="6492626" cy="523220"/>
          </a:xfrm>
          <a:prstGeom prst="rect">
            <a:avLst/>
          </a:prstGeom>
          <a:noFill/>
        </p:spPr>
        <p:txBody>
          <a:bodyPr wrap="square" rtlCol="0">
            <a:spAutoFit/>
          </a:bodyPr>
          <a:lstStyle/>
          <a:p>
            <a:pPr algn="ctr"/>
            <a:r>
              <a:rPr lang="zh-CN" altLang="en-US" sz="2800" spc="300" dirty="0" smtClean="0">
                <a:solidFill>
                  <a:srgbClr val="3B1030"/>
                </a:solidFill>
                <a:latin typeface="方正粗宋简体" panose="03000509000000000000" pitchFamily="65" charset="-122"/>
                <a:ea typeface="方正粗宋简体" panose="03000509000000000000" pitchFamily="65" charset="-122"/>
              </a:rPr>
              <a:t>中国人民解放军建军</a:t>
            </a:r>
            <a:r>
              <a:rPr lang="en-US" altLang="zh-CN" sz="2800" spc="300" dirty="0" smtClean="0">
                <a:solidFill>
                  <a:srgbClr val="3B1030"/>
                </a:solidFill>
                <a:latin typeface="方正粗宋简体" panose="03000509000000000000" pitchFamily="65" charset="-122"/>
                <a:ea typeface="方正粗宋简体" panose="03000509000000000000" pitchFamily="65" charset="-122"/>
              </a:rPr>
              <a:t>90</a:t>
            </a:r>
            <a:r>
              <a:rPr lang="zh-CN" altLang="en-US" sz="2800" spc="300" dirty="0" smtClean="0">
                <a:solidFill>
                  <a:srgbClr val="3B1030"/>
                </a:solidFill>
                <a:latin typeface="方正粗宋简体" panose="03000509000000000000" pitchFamily="65" charset="-122"/>
                <a:ea typeface="方正粗宋简体" panose="03000509000000000000" pitchFamily="65" charset="-122"/>
              </a:rPr>
              <a:t>周年纪念日</a:t>
            </a:r>
            <a:endParaRPr lang="zh-CN" altLang="en-US" sz="2800" spc="300" dirty="0">
              <a:solidFill>
                <a:srgbClr val="3B1030"/>
              </a:solidFill>
              <a:latin typeface="方正粗宋简体" panose="03000509000000000000" pitchFamily="65" charset="-122"/>
              <a:ea typeface="方正粗宋简体" panose="03000509000000000000" pitchFamily="65" charset="-122"/>
            </a:endParaRPr>
          </a:p>
        </p:txBody>
      </p:sp>
      <p:sp>
        <p:nvSpPr>
          <p:cNvPr id="7" name="矩形 6"/>
          <p:cNvSpPr/>
          <p:nvPr/>
        </p:nvSpPr>
        <p:spPr>
          <a:xfrm>
            <a:off x="3824003" y="4181044"/>
            <a:ext cx="4900751" cy="440505"/>
          </a:xfrm>
          <a:prstGeom prst="rect">
            <a:avLst/>
          </a:prstGeom>
        </p:spPr>
        <p:txBody>
          <a:bodyPr wrap="square">
            <a:spAutoFit/>
          </a:bodyPr>
          <a:lstStyle/>
          <a:p>
            <a:pPr algn="ct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pic>
        <p:nvPicPr>
          <p:cNvPr id="2" name="谭晶 - 党旗更鲜艳 (伴奏)">
            <a:hlinkClick r:id="" action="ppaction://media"/>
          </p:cNvPr>
          <p:cNvPicPr>
            <a:picLocks noChangeAspect="1"/>
          </p:cNvPicPr>
          <p:nvPr>
            <a:audioFile r:link="rId1"/>
            <p:extLst>
              <p:ext uri="{DAA4B4D4-6D71-4841-9C94-3DE7FCFB9230}">
                <p14:media xmlns:p14="http://schemas.microsoft.com/office/powerpoint/2010/main" r:embed="rId2">
                  <p14:trim end="87237.675"/>
                </p14:media>
              </p:ext>
            </p:extLst>
          </p:nvPr>
        </p:nvPicPr>
        <p:blipFill>
          <a:blip r:embed="rId7"/>
          <a:stretch>
            <a:fillRect/>
          </a:stretch>
        </p:blipFill>
        <p:spPr>
          <a:xfrm>
            <a:off x="9505496" y="-609601"/>
            <a:ext cx="609600" cy="609601"/>
          </a:xfrm>
          <a:prstGeom prst="rect">
            <a:avLst/>
          </a:prstGeom>
        </p:spPr>
      </p:pic>
    </p:spTree>
    <p:extLst>
      <p:ext uri="{BB962C8B-B14F-4D97-AF65-F5344CB8AC3E}">
        <p14:creationId xmlns:p14="http://schemas.microsoft.com/office/powerpoint/2010/main" val="3047332287"/>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3" presetClass="entr" presetSubtype="16"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20" repeatCount="indefinite" fill="hold" display="0">
                  <p:stCondLst>
                    <p:cond delay="indefinite"/>
                  </p:stCondLst>
                  <p:endCondLst>
                    <p:cond evt="onStopAudio" delay="0">
                      <p:tgtEl>
                        <p:sldTgt/>
                      </p:tgtEl>
                    </p:cond>
                  </p:endCondLst>
                </p:cTn>
                <p:tgtEl>
                  <p:spTgt spid="2"/>
                </p:tgtEl>
              </p:cMediaNode>
            </p:audio>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136"/>
            <a:ext cx="12172951" cy="6856864"/>
          </a:xfrm>
          <a:prstGeom prst="rect">
            <a:avLst/>
          </a:prstGeom>
        </p:spPr>
      </p:pic>
      <p:sp>
        <p:nvSpPr>
          <p:cNvPr id="5" name="Text Box 55"/>
          <p:cNvSpPr txBox="1">
            <a:spLocks noChangeArrowheads="1"/>
          </p:cNvSpPr>
          <p:nvPr/>
        </p:nvSpPr>
        <p:spPr bwMode="auto">
          <a:xfrm>
            <a:off x="732334" y="373239"/>
            <a:ext cx="4601666" cy="584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200" b="0" i="0" dirty="0">
                <a:solidFill>
                  <a:srgbClr val="3B1030"/>
                </a:solidFill>
                <a:latin typeface="方正粗宋简体" panose="03000509000000000000" pitchFamily="65" charset="-122"/>
                <a:ea typeface="方正粗宋简体" panose="03000509000000000000" pitchFamily="65" charset="-122"/>
              </a:rPr>
              <a:t>在此输入您的标题内容</a:t>
            </a:r>
          </a:p>
        </p:txBody>
      </p:sp>
      <p:sp>
        <p:nvSpPr>
          <p:cNvPr id="6" name="矩形 5"/>
          <p:cNvSpPr/>
          <p:nvPr/>
        </p:nvSpPr>
        <p:spPr>
          <a:xfrm>
            <a:off x="808534" y="912022"/>
            <a:ext cx="6182816" cy="461665"/>
          </a:xfrm>
          <a:prstGeom prst="rect">
            <a:avLst/>
          </a:prstGeom>
        </p:spPr>
        <p:txBody>
          <a:bodyPr wrap="square">
            <a:spAutoFit/>
          </a:bodyPr>
          <a:lstStyle/>
          <a:p>
            <a:pP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pic>
        <p:nvPicPr>
          <p:cNvPr id="2" name="图片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36847" y="2160705"/>
            <a:ext cx="3306703" cy="2236296"/>
          </a:xfrm>
          <a:prstGeom prst="rect">
            <a:avLst/>
          </a:prstGeom>
        </p:spPr>
      </p:pic>
      <p:pic>
        <p:nvPicPr>
          <p:cNvPr id="3" name="图片 2"/>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879044" y="2160705"/>
            <a:ext cx="3610312" cy="2238887"/>
          </a:xfrm>
          <a:prstGeom prst="rect">
            <a:avLst/>
          </a:prstGeom>
        </p:spPr>
      </p:pic>
      <p:pic>
        <p:nvPicPr>
          <p:cNvPr id="25" name="图片 24"/>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80249" y="2168434"/>
            <a:ext cx="3521104" cy="2231158"/>
          </a:xfrm>
          <a:prstGeom prst="rect">
            <a:avLst/>
          </a:prstGeom>
        </p:spPr>
      </p:pic>
      <p:grpSp>
        <p:nvGrpSpPr>
          <p:cNvPr id="26" name="组合 25"/>
          <p:cNvGrpSpPr/>
          <p:nvPr/>
        </p:nvGrpSpPr>
        <p:grpSpPr>
          <a:xfrm>
            <a:off x="1072874" y="4616443"/>
            <a:ext cx="2535854" cy="1483157"/>
            <a:chOff x="1562750" y="4399594"/>
            <a:chExt cx="2535854" cy="1483157"/>
          </a:xfrm>
        </p:grpSpPr>
        <p:sp>
          <p:nvSpPr>
            <p:cNvPr id="27" name="文本框 26"/>
            <p:cNvSpPr txBox="1"/>
            <p:nvPr/>
          </p:nvSpPr>
          <p:spPr>
            <a:xfrm>
              <a:off x="1614215" y="4399594"/>
              <a:ext cx="2432925" cy="461665"/>
            </a:xfrm>
            <a:prstGeom prst="rect">
              <a:avLst/>
            </a:prstGeom>
            <a:noFill/>
          </p:spPr>
          <p:txBody>
            <a:bodyPr vert="horz" wrap="square" rtlCol="0">
              <a:spAutoFit/>
            </a:bodyPr>
            <a:lstStyle/>
            <a:p>
              <a:pPr algn="ctr"/>
              <a:r>
                <a:rPr lang="zh-CN" altLang="en-US" sz="2400" spc="300" dirty="0" smtClean="0">
                  <a:latin typeface="Adobe 宋体 Std L" panose="02020300000000000000" pitchFamily="18" charset="-122"/>
                  <a:ea typeface="Adobe 宋体 Std L" panose="02020300000000000000" pitchFamily="18" charset="-122"/>
                </a:rPr>
                <a:t>输入你的标题</a:t>
              </a:r>
              <a:endParaRPr lang="zh-CN" altLang="en-US" sz="2400" spc="300" dirty="0">
                <a:latin typeface="Adobe 宋体 Std L" panose="02020300000000000000" pitchFamily="18" charset="-122"/>
                <a:ea typeface="Adobe 宋体 Std L" panose="02020300000000000000" pitchFamily="18" charset="-122"/>
              </a:endParaRPr>
            </a:p>
          </p:txBody>
        </p:sp>
        <p:sp>
          <p:nvSpPr>
            <p:cNvPr id="28" name="矩形 27"/>
            <p:cNvSpPr/>
            <p:nvPr/>
          </p:nvSpPr>
          <p:spPr>
            <a:xfrm>
              <a:off x="1562750" y="4820922"/>
              <a:ext cx="2535854" cy="1061829"/>
            </a:xfrm>
            <a:prstGeom prst="rect">
              <a:avLst/>
            </a:prstGeom>
          </p:spPr>
          <p:txBody>
            <a:bodyPr wrap="square">
              <a:spAutoFit/>
            </a:bodyPr>
            <a:lstStyle/>
            <a:p>
              <a:pPr algn="ctr">
                <a:lnSpc>
                  <a:spcPct val="150000"/>
                </a:lnSpc>
              </a:pPr>
              <a:r>
                <a:rPr lang="en-US" altLang="zh-CN" sz="1400" noProof="1"/>
                <a:t>Lorem ipsum dolor sit er elit lamet, consectetaur cillium adipisicing pecu, sed </a:t>
              </a:r>
              <a:r>
                <a:rPr lang="en-US" altLang="zh-CN" sz="1400" noProof="1" smtClean="0"/>
                <a:t>do</a:t>
              </a:r>
              <a:endParaRPr lang="zh-CN" altLang="en-US" sz="1400" dirty="0"/>
            </a:p>
          </p:txBody>
        </p:sp>
      </p:grpSp>
      <p:grpSp>
        <p:nvGrpSpPr>
          <p:cNvPr id="29" name="组合 28"/>
          <p:cNvGrpSpPr/>
          <p:nvPr/>
        </p:nvGrpSpPr>
        <p:grpSpPr>
          <a:xfrm>
            <a:off x="4724958" y="4616443"/>
            <a:ext cx="2535854" cy="1483157"/>
            <a:chOff x="1562750" y="4399594"/>
            <a:chExt cx="2535854" cy="1483157"/>
          </a:xfrm>
        </p:grpSpPr>
        <p:sp>
          <p:nvSpPr>
            <p:cNvPr id="30" name="文本框 29"/>
            <p:cNvSpPr txBox="1"/>
            <p:nvPr/>
          </p:nvSpPr>
          <p:spPr>
            <a:xfrm>
              <a:off x="1614215" y="4399594"/>
              <a:ext cx="2432925" cy="461665"/>
            </a:xfrm>
            <a:prstGeom prst="rect">
              <a:avLst/>
            </a:prstGeom>
            <a:noFill/>
          </p:spPr>
          <p:txBody>
            <a:bodyPr vert="horz" wrap="square" rtlCol="0">
              <a:spAutoFit/>
            </a:bodyPr>
            <a:lstStyle/>
            <a:p>
              <a:pPr algn="ctr"/>
              <a:r>
                <a:rPr lang="zh-CN" altLang="en-US" sz="2400" spc="300" dirty="0" smtClean="0">
                  <a:latin typeface="Adobe 宋体 Std L" panose="02020300000000000000" pitchFamily="18" charset="-122"/>
                  <a:ea typeface="Adobe 宋体 Std L" panose="02020300000000000000" pitchFamily="18" charset="-122"/>
                </a:rPr>
                <a:t>输入你的标题</a:t>
              </a:r>
              <a:endParaRPr lang="zh-CN" altLang="en-US" sz="2400" spc="300" dirty="0">
                <a:latin typeface="Adobe 宋体 Std L" panose="02020300000000000000" pitchFamily="18" charset="-122"/>
                <a:ea typeface="Adobe 宋体 Std L" panose="02020300000000000000" pitchFamily="18" charset="-122"/>
              </a:endParaRPr>
            </a:p>
          </p:txBody>
        </p:sp>
        <p:sp>
          <p:nvSpPr>
            <p:cNvPr id="31" name="矩形 30"/>
            <p:cNvSpPr/>
            <p:nvPr/>
          </p:nvSpPr>
          <p:spPr>
            <a:xfrm>
              <a:off x="1562750" y="4820922"/>
              <a:ext cx="2535854" cy="1061829"/>
            </a:xfrm>
            <a:prstGeom prst="rect">
              <a:avLst/>
            </a:prstGeom>
          </p:spPr>
          <p:txBody>
            <a:bodyPr wrap="square">
              <a:spAutoFit/>
            </a:bodyPr>
            <a:lstStyle/>
            <a:p>
              <a:pPr algn="ctr">
                <a:lnSpc>
                  <a:spcPct val="150000"/>
                </a:lnSpc>
              </a:pPr>
              <a:r>
                <a:rPr lang="en-US" altLang="zh-CN" sz="1400" noProof="1"/>
                <a:t>Lorem ipsum dolor sit er elit lamet, consectetaur cillium adipisicing pecu, sed </a:t>
              </a:r>
              <a:r>
                <a:rPr lang="en-US" altLang="zh-CN" sz="1400" noProof="1" smtClean="0"/>
                <a:t>do</a:t>
              </a:r>
              <a:endParaRPr lang="zh-CN" altLang="en-US" sz="1400" dirty="0"/>
            </a:p>
          </p:txBody>
        </p:sp>
      </p:grpSp>
      <p:grpSp>
        <p:nvGrpSpPr>
          <p:cNvPr id="32" name="组合 31"/>
          <p:cNvGrpSpPr/>
          <p:nvPr/>
        </p:nvGrpSpPr>
        <p:grpSpPr>
          <a:xfrm>
            <a:off x="8416273" y="4616443"/>
            <a:ext cx="2535854" cy="1483157"/>
            <a:chOff x="1562750" y="4399594"/>
            <a:chExt cx="2535854" cy="1483157"/>
          </a:xfrm>
        </p:grpSpPr>
        <p:sp>
          <p:nvSpPr>
            <p:cNvPr id="33" name="文本框 32"/>
            <p:cNvSpPr txBox="1"/>
            <p:nvPr/>
          </p:nvSpPr>
          <p:spPr>
            <a:xfrm>
              <a:off x="1614215" y="4399594"/>
              <a:ext cx="2432925" cy="461665"/>
            </a:xfrm>
            <a:prstGeom prst="rect">
              <a:avLst/>
            </a:prstGeom>
            <a:noFill/>
          </p:spPr>
          <p:txBody>
            <a:bodyPr vert="horz" wrap="square" rtlCol="0">
              <a:spAutoFit/>
            </a:bodyPr>
            <a:lstStyle/>
            <a:p>
              <a:pPr algn="ctr"/>
              <a:r>
                <a:rPr lang="zh-CN" altLang="en-US" sz="2400" spc="300" dirty="0" smtClean="0">
                  <a:latin typeface="Adobe 宋体 Std L" panose="02020300000000000000" pitchFamily="18" charset="-122"/>
                  <a:ea typeface="Adobe 宋体 Std L" panose="02020300000000000000" pitchFamily="18" charset="-122"/>
                </a:rPr>
                <a:t>输入你的标题</a:t>
              </a:r>
              <a:endParaRPr lang="zh-CN" altLang="en-US" sz="2400" spc="300" dirty="0">
                <a:latin typeface="Adobe 宋体 Std L" panose="02020300000000000000" pitchFamily="18" charset="-122"/>
                <a:ea typeface="Adobe 宋体 Std L" panose="02020300000000000000" pitchFamily="18" charset="-122"/>
              </a:endParaRPr>
            </a:p>
          </p:txBody>
        </p:sp>
        <p:sp>
          <p:nvSpPr>
            <p:cNvPr id="34" name="矩形 33"/>
            <p:cNvSpPr/>
            <p:nvPr/>
          </p:nvSpPr>
          <p:spPr>
            <a:xfrm>
              <a:off x="1562750" y="4820922"/>
              <a:ext cx="2535854" cy="1061829"/>
            </a:xfrm>
            <a:prstGeom prst="rect">
              <a:avLst/>
            </a:prstGeom>
          </p:spPr>
          <p:txBody>
            <a:bodyPr wrap="square">
              <a:spAutoFit/>
            </a:bodyPr>
            <a:lstStyle/>
            <a:p>
              <a:pPr algn="ctr">
                <a:lnSpc>
                  <a:spcPct val="150000"/>
                </a:lnSpc>
              </a:pPr>
              <a:r>
                <a:rPr lang="en-US" altLang="zh-CN" sz="1400" noProof="1"/>
                <a:t>Lorem ipsum dolor sit er elit lamet, consectetaur cillium adipisicing pecu, sed </a:t>
              </a:r>
              <a:r>
                <a:rPr lang="en-US" altLang="zh-CN" sz="1400" noProof="1" smtClean="0"/>
                <a:t>do</a:t>
              </a:r>
              <a:endParaRPr lang="zh-CN" altLang="en-US" sz="1400" dirty="0"/>
            </a:p>
          </p:txBody>
        </p:sp>
      </p:grpSp>
    </p:spTree>
    <p:extLst>
      <p:ext uri="{BB962C8B-B14F-4D97-AF65-F5344CB8AC3E}">
        <p14:creationId xmlns:p14="http://schemas.microsoft.com/office/powerpoint/2010/main" val="1190195892"/>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ppt_x</p:attrName>
                                        </p:attrNameLst>
                                      </p:cBhvr>
                                      <p:tavLst>
                                        <p:tav tm="0">
                                          <p:val>
                                            <p:strVal val="#ppt_x"/>
                                          </p:val>
                                        </p:tav>
                                        <p:tav tm="100000">
                                          <p:val>
                                            <p:strVal val="#ppt_x"/>
                                          </p:val>
                                        </p:tav>
                                      </p:tavLst>
                                    </p:anim>
                                    <p:anim calcmode="lin" valueType="num">
                                      <p:cBhvr>
                                        <p:cTn id="13" dur="1000" fill="hold"/>
                                        <p:tgtEl>
                                          <p:spTgt spid="2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1000"/>
                                        <p:tgtEl>
                                          <p:spTgt spid="32"/>
                                        </p:tgtEl>
                                      </p:cBhvr>
                                    </p:animEffect>
                                    <p:anim calcmode="lin" valueType="num">
                                      <p:cBhvr>
                                        <p:cTn id="24" dur="1000" fill="hold"/>
                                        <p:tgtEl>
                                          <p:spTgt spid="32"/>
                                        </p:tgtEl>
                                        <p:attrNameLst>
                                          <p:attrName>ppt_x</p:attrName>
                                        </p:attrNameLst>
                                      </p:cBhvr>
                                      <p:tavLst>
                                        <p:tav tm="0">
                                          <p:val>
                                            <p:strVal val="#ppt_x"/>
                                          </p:val>
                                        </p:tav>
                                        <p:tav tm="100000">
                                          <p:val>
                                            <p:strVal val="#ppt_x"/>
                                          </p:val>
                                        </p:tav>
                                      </p:tavLst>
                                    </p:anim>
                                    <p:anim calcmode="lin" valueType="num">
                                      <p:cBhvr>
                                        <p:cTn id="25"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136"/>
            <a:ext cx="12172951" cy="6856864"/>
          </a:xfrm>
          <a:prstGeom prst="rect">
            <a:avLst/>
          </a:prstGeom>
        </p:spPr>
      </p:pic>
      <p:sp>
        <p:nvSpPr>
          <p:cNvPr id="5" name="Text Box 55"/>
          <p:cNvSpPr txBox="1">
            <a:spLocks noChangeArrowheads="1"/>
          </p:cNvSpPr>
          <p:nvPr/>
        </p:nvSpPr>
        <p:spPr bwMode="auto">
          <a:xfrm>
            <a:off x="732334" y="373239"/>
            <a:ext cx="4601666" cy="584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200" b="0" i="0" dirty="0">
                <a:solidFill>
                  <a:srgbClr val="3B1030"/>
                </a:solidFill>
                <a:latin typeface="方正粗宋简体" panose="03000509000000000000" pitchFamily="65" charset="-122"/>
                <a:ea typeface="方正粗宋简体" panose="03000509000000000000" pitchFamily="65" charset="-122"/>
              </a:rPr>
              <a:t>在此输入您的标题内容</a:t>
            </a:r>
          </a:p>
        </p:txBody>
      </p:sp>
      <p:sp>
        <p:nvSpPr>
          <p:cNvPr id="6" name="矩形 5"/>
          <p:cNvSpPr/>
          <p:nvPr/>
        </p:nvSpPr>
        <p:spPr>
          <a:xfrm>
            <a:off x="808534" y="912022"/>
            <a:ext cx="6182816" cy="461665"/>
          </a:xfrm>
          <a:prstGeom prst="rect">
            <a:avLst/>
          </a:prstGeom>
        </p:spPr>
        <p:txBody>
          <a:bodyPr wrap="square">
            <a:spAutoFit/>
          </a:bodyPr>
          <a:lstStyle/>
          <a:p>
            <a:pP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sp>
        <p:nvSpPr>
          <p:cNvPr id="7" name="AutoShape 3"/>
          <p:cNvSpPr>
            <a:spLocks noChangeArrowheads="1"/>
          </p:cNvSpPr>
          <p:nvPr/>
        </p:nvSpPr>
        <p:spPr bwMode="gray">
          <a:xfrm>
            <a:off x="616419" y="1836640"/>
            <a:ext cx="3762375" cy="3984625"/>
          </a:xfrm>
          <a:prstGeom prst="rtTriangle">
            <a:avLst/>
          </a:prstGeom>
          <a:blipFill dpi="0" rotWithShape="1">
            <a:blip r:embed="rId4">
              <a:extLst>
                <a:ext uri="{BEBA8EAE-BF5A-486C-A8C5-ECC9F3942E4B}">
                  <a14:imgProps xmlns:a14="http://schemas.microsoft.com/office/drawing/2010/main">
                    <a14:imgLayer r:embed="rId5">
                      <a14:imgEffect>
                        <a14:brightnessContrast bright="-30000"/>
                      </a14:imgEffect>
                    </a14:imgLayer>
                  </a14:imgProps>
                </a:ext>
              </a:extLst>
            </a:blip>
            <a:srcRect/>
            <a:tile tx="0" ty="0" sx="100000" sy="100000" flip="none" algn="tl"/>
          </a:blipFill>
          <a:ln>
            <a:noFill/>
          </a:ln>
          <a:extLst/>
        </p:spPr>
        <p:txBody>
          <a:bodyPr wrap="none" lIns="0" tIns="44450" rIns="87313" bIns="44450" anchor="ctr"/>
          <a:lstStyle/>
          <a:p>
            <a:pPr defTabSz="825500" eaLnBrk="0" hangingPunct="0">
              <a:lnSpc>
                <a:spcPct val="150000"/>
              </a:lnSpc>
            </a:pPr>
            <a:r>
              <a:rPr kumimoji="1" lang="en-US" altLang="zh-CN" sz="1600" dirty="0" smtClean="0">
                <a:solidFill>
                  <a:schemeClr val="bg1"/>
                </a:solidFill>
                <a:latin typeface="微软雅黑" panose="020B0503020204020204" pitchFamily="34" charset="-122"/>
                <a:ea typeface="微软雅黑" panose="020B0503020204020204" pitchFamily="34" charset="-122"/>
              </a:rPr>
              <a:t>CLICK HERE TO</a:t>
            </a:r>
          </a:p>
          <a:p>
            <a:pPr defTabSz="825500" eaLnBrk="0" hangingPunct="0">
              <a:lnSpc>
                <a:spcPct val="150000"/>
              </a:lnSpc>
            </a:pPr>
            <a:r>
              <a:rPr kumimoji="1" lang="en-US" altLang="zh-CN" sz="1600" dirty="0" smtClean="0">
                <a:solidFill>
                  <a:schemeClr val="bg1"/>
                </a:solidFill>
                <a:latin typeface="微软雅黑" panose="020B0503020204020204" pitchFamily="34" charset="-122"/>
                <a:ea typeface="微软雅黑" panose="020B0503020204020204" pitchFamily="34" charset="-122"/>
              </a:rPr>
              <a:t>ADD YOUR </a:t>
            </a:r>
          </a:p>
          <a:p>
            <a:pPr defTabSz="825500" eaLnBrk="0" hangingPunct="0">
              <a:lnSpc>
                <a:spcPct val="150000"/>
              </a:lnSpc>
            </a:pPr>
            <a:r>
              <a:rPr kumimoji="1" lang="en-US" altLang="zh-CN" sz="1600" dirty="0" smtClean="0">
                <a:solidFill>
                  <a:schemeClr val="bg1"/>
                </a:solidFill>
                <a:latin typeface="微软雅黑" panose="020B0503020204020204" pitchFamily="34" charset="-122"/>
                <a:ea typeface="微软雅黑" panose="020B0503020204020204" pitchFamily="34" charset="-122"/>
              </a:rPr>
              <a:t>DESCRIPTION </a:t>
            </a:r>
          </a:p>
          <a:p>
            <a:pPr defTabSz="825500" eaLnBrk="0" hangingPunct="0">
              <a:lnSpc>
                <a:spcPct val="150000"/>
              </a:lnSpc>
            </a:pPr>
            <a:r>
              <a:rPr kumimoji="1" lang="en-US" altLang="zh-CN" sz="1600" dirty="0" smtClean="0">
                <a:solidFill>
                  <a:schemeClr val="bg1"/>
                </a:solidFill>
                <a:latin typeface="微软雅黑" panose="020B0503020204020204" pitchFamily="34" charset="-122"/>
                <a:ea typeface="微软雅黑" panose="020B0503020204020204" pitchFamily="34" charset="-122"/>
              </a:rPr>
              <a:t>SENTENCES ABOUT THIS</a:t>
            </a:r>
          </a:p>
          <a:p>
            <a:pPr defTabSz="825500" eaLnBrk="0" hangingPunct="0">
              <a:lnSpc>
                <a:spcPct val="150000"/>
              </a:lnSpc>
            </a:pPr>
            <a:r>
              <a:rPr kumimoji="1" lang="en-US" altLang="zh-CN" sz="1600" dirty="0" smtClean="0">
                <a:solidFill>
                  <a:schemeClr val="bg1"/>
                </a:solidFill>
                <a:latin typeface="微软雅黑" panose="020B0503020204020204" pitchFamily="34" charset="-122"/>
                <a:ea typeface="微软雅黑" panose="020B0503020204020204" pitchFamily="34" charset="-122"/>
              </a:rPr>
              <a:t>PART</a:t>
            </a:r>
          </a:p>
        </p:txBody>
      </p:sp>
      <p:sp>
        <p:nvSpPr>
          <p:cNvPr id="8" name="AutoShape 4"/>
          <p:cNvSpPr>
            <a:spLocks noChangeArrowheads="1"/>
          </p:cNvSpPr>
          <p:nvPr/>
        </p:nvSpPr>
        <p:spPr bwMode="gray">
          <a:xfrm>
            <a:off x="4967756" y="1831144"/>
            <a:ext cx="6247640" cy="568325"/>
          </a:xfrm>
          <a:prstGeom prst="roundRect">
            <a:avLst>
              <a:gd name="adj" fmla="val 16667"/>
            </a:avLst>
          </a:prstGeom>
          <a:solidFill>
            <a:srgbClr val="C00000"/>
          </a:solidFill>
          <a:ln w="38100">
            <a:solidFill>
              <a:schemeClr val="bg1">
                <a:lumMod val="95000"/>
              </a:schemeClr>
            </a:solidFill>
            <a:round/>
            <a:headEnd/>
            <a:tailEnd/>
          </a:ln>
        </p:spPr>
        <p:txBody>
          <a:bodyPr wrap="none" lIns="92075" tIns="46038" rIns="92075" bIns="46038" anchor="ctr"/>
          <a:lstStyle/>
          <a:p>
            <a:pPr algn="ctr" eaLnBrk="0" hangingPunct="0"/>
            <a:r>
              <a:rPr kumimoji="1" lang="en-US" altLang="zh-CN" sz="1600" dirty="0" smtClean="0">
                <a:solidFill>
                  <a:schemeClr val="bg1"/>
                </a:solidFill>
                <a:latin typeface="微软雅黑" panose="020B0503020204020204" pitchFamily="34" charset="-122"/>
                <a:ea typeface="微软雅黑" panose="020B0503020204020204" pitchFamily="34" charset="-122"/>
              </a:rPr>
              <a:t>CLICK HERE TO ADD YOUR DESCRIPTION SENTENCES</a:t>
            </a:r>
            <a:endParaRPr kumimoji="1" lang="en-US" altLang="ko-KR" sz="1600" dirty="0">
              <a:solidFill>
                <a:schemeClr val="bg1"/>
              </a:solidFill>
              <a:latin typeface="微软雅黑" panose="020B0503020204020204" pitchFamily="34" charset="-122"/>
              <a:ea typeface="微软雅黑" panose="020B0503020204020204" pitchFamily="34" charset="-122"/>
            </a:endParaRPr>
          </a:p>
        </p:txBody>
      </p:sp>
      <p:sp>
        <p:nvSpPr>
          <p:cNvPr id="9" name="AutoShape 6"/>
          <p:cNvSpPr>
            <a:spLocks noChangeArrowheads="1"/>
          </p:cNvSpPr>
          <p:nvPr/>
        </p:nvSpPr>
        <p:spPr bwMode="gray">
          <a:xfrm>
            <a:off x="4967756" y="2685403"/>
            <a:ext cx="6247640" cy="569912"/>
          </a:xfrm>
          <a:prstGeom prst="roundRect">
            <a:avLst>
              <a:gd name="adj" fmla="val 16667"/>
            </a:avLst>
          </a:prstGeom>
          <a:solidFill>
            <a:srgbClr val="C00000"/>
          </a:solidFill>
          <a:ln w="38100">
            <a:solidFill>
              <a:schemeClr val="bg1">
                <a:lumMod val="95000"/>
              </a:schemeClr>
            </a:solidFill>
            <a:round/>
            <a:headEnd/>
            <a:tailEnd/>
          </a:ln>
        </p:spPr>
        <p:txBody>
          <a:bodyPr wrap="none" lIns="92075" tIns="46038" rIns="92075" bIns="46038" anchor="ctr"/>
          <a:lstStyle/>
          <a:p>
            <a:pPr algn="ctr" eaLnBrk="0" hangingPunct="0"/>
            <a:r>
              <a:rPr kumimoji="1" lang="en-US" altLang="zh-CN" sz="1600" dirty="0">
                <a:solidFill>
                  <a:schemeClr val="bg1"/>
                </a:solidFill>
                <a:latin typeface="微软雅黑" panose="020B0503020204020204" pitchFamily="34" charset="-122"/>
                <a:ea typeface="微软雅黑" panose="020B0503020204020204" pitchFamily="34" charset="-122"/>
              </a:rPr>
              <a:t>CLICK HERE TO ADD YOUR DESCRIPTION SENTENCES</a:t>
            </a:r>
            <a:endParaRPr kumimoji="1" lang="en-US" altLang="ko-KR" sz="1600" dirty="0">
              <a:solidFill>
                <a:schemeClr val="bg1"/>
              </a:solidFill>
              <a:latin typeface="微软雅黑" panose="020B0503020204020204" pitchFamily="34" charset="-122"/>
              <a:ea typeface="微软雅黑" panose="020B0503020204020204" pitchFamily="34" charset="-122"/>
            </a:endParaRPr>
          </a:p>
        </p:txBody>
      </p:sp>
      <p:sp>
        <p:nvSpPr>
          <p:cNvPr id="10" name="AutoShape 7"/>
          <p:cNvSpPr>
            <a:spLocks noChangeArrowheads="1"/>
          </p:cNvSpPr>
          <p:nvPr/>
        </p:nvSpPr>
        <p:spPr bwMode="gray">
          <a:xfrm>
            <a:off x="4969343" y="3541249"/>
            <a:ext cx="6244286" cy="569912"/>
          </a:xfrm>
          <a:prstGeom prst="roundRect">
            <a:avLst>
              <a:gd name="adj" fmla="val 16667"/>
            </a:avLst>
          </a:prstGeom>
          <a:solidFill>
            <a:srgbClr val="C00000"/>
          </a:solidFill>
          <a:ln w="38100">
            <a:solidFill>
              <a:schemeClr val="bg1">
                <a:lumMod val="95000"/>
              </a:schemeClr>
            </a:solidFill>
            <a:round/>
            <a:headEnd/>
            <a:tailEnd/>
          </a:ln>
        </p:spPr>
        <p:txBody>
          <a:bodyPr wrap="none" lIns="92075" tIns="46038" rIns="92075" bIns="46038" anchor="ctr"/>
          <a:lstStyle/>
          <a:p>
            <a:pPr algn="ctr" eaLnBrk="0" hangingPunct="0"/>
            <a:r>
              <a:rPr kumimoji="1" lang="en-US" altLang="zh-CN" sz="1600" dirty="0">
                <a:solidFill>
                  <a:schemeClr val="bg1"/>
                </a:solidFill>
                <a:latin typeface="微软雅黑" panose="020B0503020204020204" pitchFamily="34" charset="-122"/>
                <a:ea typeface="微软雅黑" panose="020B0503020204020204" pitchFamily="34" charset="-122"/>
              </a:rPr>
              <a:t>CLICK HERE TO ADD YOUR DESCRIPTION SENTENCES</a:t>
            </a:r>
            <a:endParaRPr kumimoji="1" lang="en-US" altLang="ko-KR" sz="1600" dirty="0">
              <a:solidFill>
                <a:schemeClr val="bg1"/>
              </a:solidFill>
              <a:latin typeface="微软雅黑" panose="020B0503020204020204" pitchFamily="34" charset="-122"/>
              <a:ea typeface="微软雅黑" panose="020B0503020204020204" pitchFamily="34" charset="-122"/>
            </a:endParaRPr>
          </a:p>
        </p:txBody>
      </p:sp>
      <p:sp>
        <p:nvSpPr>
          <p:cNvPr id="11" name="AutoShape 8"/>
          <p:cNvSpPr>
            <a:spLocks noChangeArrowheads="1"/>
          </p:cNvSpPr>
          <p:nvPr/>
        </p:nvSpPr>
        <p:spPr bwMode="gray">
          <a:xfrm>
            <a:off x="4967756" y="4397095"/>
            <a:ext cx="6247640" cy="569913"/>
          </a:xfrm>
          <a:prstGeom prst="roundRect">
            <a:avLst>
              <a:gd name="adj" fmla="val 16667"/>
            </a:avLst>
          </a:prstGeom>
          <a:solidFill>
            <a:srgbClr val="C00000"/>
          </a:solidFill>
          <a:ln w="38100">
            <a:solidFill>
              <a:schemeClr val="bg1">
                <a:lumMod val="95000"/>
              </a:schemeClr>
            </a:solidFill>
            <a:round/>
            <a:headEnd/>
            <a:tailEnd/>
          </a:ln>
        </p:spPr>
        <p:txBody>
          <a:bodyPr wrap="none" lIns="92075" tIns="46038" rIns="92075" bIns="46038" anchor="ctr"/>
          <a:lstStyle/>
          <a:p>
            <a:pPr algn="ctr" eaLnBrk="0" hangingPunct="0"/>
            <a:r>
              <a:rPr kumimoji="1" lang="en-US" altLang="zh-CN" sz="1600" dirty="0">
                <a:solidFill>
                  <a:schemeClr val="bg1"/>
                </a:solidFill>
                <a:latin typeface="微软雅黑" panose="020B0503020204020204" pitchFamily="34" charset="-122"/>
                <a:ea typeface="微软雅黑" panose="020B0503020204020204" pitchFamily="34" charset="-122"/>
              </a:rPr>
              <a:t>CLICK HERE TO ADD YOUR DESCRIPTION SENTENCES</a:t>
            </a:r>
            <a:endParaRPr kumimoji="1" lang="en-US" altLang="ko-KR" sz="1600" dirty="0">
              <a:solidFill>
                <a:schemeClr val="bg1"/>
              </a:solidFill>
              <a:latin typeface="微软雅黑" panose="020B0503020204020204" pitchFamily="34" charset="-122"/>
              <a:ea typeface="微软雅黑" panose="020B0503020204020204" pitchFamily="34" charset="-122"/>
            </a:endParaRPr>
          </a:p>
        </p:txBody>
      </p:sp>
      <p:sp>
        <p:nvSpPr>
          <p:cNvPr id="12" name="AutoShape 9"/>
          <p:cNvSpPr>
            <a:spLocks noChangeArrowheads="1"/>
          </p:cNvSpPr>
          <p:nvPr/>
        </p:nvSpPr>
        <p:spPr bwMode="gray">
          <a:xfrm>
            <a:off x="4967756" y="5252940"/>
            <a:ext cx="6247640" cy="568325"/>
          </a:xfrm>
          <a:prstGeom prst="roundRect">
            <a:avLst>
              <a:gd name="adj" fmla="val 16667"/>
            </a:avLst>
          </a:prstGeom>
          <a:solidFill>
            <a:srgbClr val="C00000"/>
          </a:solidFill>
          <a:ln w="38100">
            <a:solidFill>
              <a:schemeClr val="bg1">
                <a:lumMod val="95000"/>
              </a:schemeClr>
            </a:solidFill>
            <a:round/>
            <a:headEnd/>
            <a:tailEnd/>
          </a:ln>
        </p:spPr>
        <p:txBody>
          <a:bodyPr wrap="none" lIns="92075" tIns="46038" rIns="92075" bIns="46038" anchor="ctr"/>
          <a:lstStyle/>
          <a:p>
            <a:pPr algn="ctr" eaLnBrk="0" hangingPunct="0"/>
            <a:r>
              <a:rPr kumimoji="1" lang="en-US" altLang="zh-CN" sz="1600" dirty="0">
                <a:solidFill>
                  <a:schemeClr val="bg1"/>
                </a:solidFill>
                <a:latin typeface="微软雅黑" panose="020B0503020204020204" pitchFamily="34" charset="-122"/>
                <a:ea typeface="微软雅黑" panose="020B0503020204020204" pitchFamily="34" charset="-122"/>
              </a:rPr>
              <a:t>CLICK HERE TO ADD YOUR DESCRIPTION SENTENCES</a:t>
            </a:r>
            <a:endParaRPr kumimoji="1" lang="en-US" altLang="ko-KR" sz="1600" dirty="0">
              <a:solidFill>
                <a:schemeClr val="bg1"/>
              </a:solidFill>
              <a:latin typeface="微软雅黑" panose="020B0503020204020204" pitchFamily="34" charset="-122"/>
              <a:ea typeface="微软雅黑" panose="020B0503020204020204" pitchFamily="34" charset="-122"/>
            </a:endParaRPr>
          </a:p>
        </p:txBody>
      </p:sp>
      <p:cxnSp>
        <p:nvCxnSpPr>
          <p:cNvPr id="13" name="直接箭头连接符 12"/>
          <p:cNvCxnSpPr/>
          <p:nvPr/>
        </p:nvCxnSpPr>
        <p:spPr>
          <a:xfrm flipV="1">
            <a:off x="959319" y="2115306"/>
            <a:ext cx="4008437" cy="1"/>
          </a:xfrm>
          <a:prstGeom prst="straightConnector1">
            <a:avLst/>
          </a:prstGeom>
          <a:ln>
            <a:solidFill>
              <a:schemeClr val="bg1">
                <a:lumMod val="6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1730844" y="2970358"/>
            <a:ext cx="3236912" cy="0"/>
          </a:xfrm>
          <a:prstGeom prst="straightConnector1">
            <a:avLst/>
          </a:prstGeom>
          <a:ln>
            <a:solidFill>
              <a:schemeClr val="bg1">
                <a:lumMod val="6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2602381" y="3826205"/>
            <a:ext cx="2366962" cy="0"/>
          </a:xfrm>
          <a:prstGeom prst="straightConnector1">
            <a:avLst/>
          </a:prstGeom>
          <a:ln>
            <a:solidFill>
              <a:schemeClr val="bg1">
                <a:lumMod val="6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3349300" y="4682052"/>
            <a:ext cx="1618456" cy="0"/>
          </a:xfrm>
          <a:prstGeom prst="straightConnector1">
            <a:avLst/>
          </a:prstGeom>
          <a:ln>
            <a:solidFill>
              <a:schemeClr val="bg1">
                <a:lumMod val="6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4158528" y="5537103"/>
            <a:ext cx="809228" cy="0"/>
          </a:xfrm>
          <a:prstGeom prst="straightConnector1">
            <a:avLst/>
          </a:prstGeom>
          <a:ln>
            <a:solidFill>
              <a:schemeClr val="bg1">
                <a:lumMod val="6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0612232"/>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750"/>
                                        <p:tgtEl>
                                          <p:spTgt spid="13"/>
                                        </p:tgtEl>
                                      </p:cBhvr>
                                    </p:animEffect>
                                  </p:childTnLst>
                                </p:cTn>
                              </p:par>
                            </p:childTnLst>
                          </p:cTn>
                        </p:par>
                        <p:par>
                          <p:cTn id="15" fill="hold">
                            <p:stCondLst>
                              <p:cond delay="1750"/>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750"/>
                                        <p:tgtEl>
                                          <p:spTgt spid="8"/>
                                        </p:tgtEl>
                                      </p:cBhvr>
                                    </p:animEffect>
                                  </p:childTnLst>
                                </p:cTn>
                              </p:par>
                            </p:childTnLst>
                          </p:cTn>
                        </p:par>
                        <p:par>
                          <p:cTn id="19" fill="hold">
                            <p:stCondLst>
                              <p:cond delay="2500"/>
                            </p:stCondLst>
                            <p:childTnLst>
                              <p:par>
                                <p:cTn id="20" presetID="22" presetClass="entr" presetSubtype="8"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750"/>
                                        <p:tgtEl>
                                          <p:spTgt spid="14"/>
                                        </p:tgtEl>
                                      </p:cBhvr>
                                    </p:animEffect>
                                  </p:childTnLst>
                                </p:cTn>
                              </p:par>
                            </p:childTnLst>
                          </p:cTn>
                        </p:par>
                        <p:par>
                          <p:cTn id="23" fill="hold">
                            <p:stCondLst>
                              <p:cond delay="3250"/>
                            </p:stCondLst>
                            <p:childTnLst>
                              <p:par>
                                <p:cTn id="24" presetID="2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750"/>
                                        <p:tgtEl>
                                          <p:spTgt spid="9"/>
                                        </p:tgtEl>
                                      </p:cBhvr>
                                    </p:animEffect>
                                  </p:childTnLst>
                                </p:cTn>
                              </p:par>
                            </p:childTnLst>
                          </p:cTn>
                        </p:par>
                        <p:par>
                          <p:cTn id="27" fill="hold">
                            <p:stCondLst>
                              <p:cond delay="400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750"/>
                                        <p:tgtEl>
                                          <p:spTgt spid="15"/>
                                        </p:tgtEl>
                                      </p:cBhvr>
                                    </p:animEffect>
                                  </p:childTnLst>
                                </p:cTn>
                              </p:par>
                            </p:childTnLst>
                          </p:cTn>
                        </p:par>
                        <p:par>
                          <p:cTn id="31" fill="hold">
                            <p:stCondLst>
                              <p:cond delay="4750"/>
                            </p:stCondLst>
                            <p:childTnLst>
                              <p:par>
                                <p:cTn id="32" presetID="22" presetClass="entr" presetSubtype="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750"/>
                                        <p:tgtEl>
                                          <p:spTgt spid="10"/>
                                        </p:tgtEl>
                                      </p:cBhvr>
                                    </p:animEffect>
                                  </p:childTnLst>
                                </p:cTn>
                              </p:par>
                            </p:childTnLst>
                          </p:cTn>
                        </p:par>
                        <p:par>
                          <p:cTn id="35" fill="hold">
                            <p:stCondLst>
                              <p:cond delay="5500"/>
                            </p:stCondLst>
                            <p:childTnLst>
                              <p:par>
                                <p:cTn id="36" presetID="22" presetClass="entr" presetSubtype="8"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750"/>
                                        <p:tgtEl>
                                          <p:spTgt spid="16"/>
                                        </p:tgtEl>
                                      </p:cBhvr>
                                    </p:animEffect>
                                  </p:childTnLst>
                                </p:cTn>
                              </p:par>
                            </p:childTnLst>
                          </p:cTn>
                        </p:par>
                        <p:par>
                          <p:cTn id="39" fill="hold">
                            <p:stCondLst>
                              <p:cond delay="625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750"/>
                                        <p:tgtEl>
                                          <p:spTgt spid="11"/>
                                        </p:tgtEl>
                                      </p:cBhvr>
                                    </p:animEffect>
                                  </p:childTnLst>
                                </p:cTn>
                              </p:par>
                            </p:childTnLst>
                          </p:cTn>
                        </p:par>
                        <p:par>
                          <p:cTn id="43" fill="hold">
                            <p:stCondLst>
                              <p:cond delay="7000"/>
                            </p:stCondLst>
                            <p:childTnLst>
                              <p:par>
                                <p:cTn id="44" presetID="22" presetClass="entr" presetSubtype="8" fill="hold"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750"/>
                                        <p:tgtEl>
                                          <p:spTgt spid="17"/>
                                        </p:tgtEl>
                                      </p:cBhvr>
                                    </p:animEffect>
                                  </p:childTnLst>
                                </p:cTn>
                              </p:par>
                            </p:childTnLst>
                          </p:cTn>
                        </p:par>
                        <p:par>
                          <p:cTn id="47" fill="hold">
                            <p:stCondLst>
                              <p:cond delay="7750"/>
                            </p:stCondLst>
                            <p:childTnLst>
                              <p:par>
                                <p:cTn id="48" presetID="22" presetClass="entr" presetSubtype="8"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animBg="1"/>
      <p:bldP spid="9" grpId="0" animBg="1"/>
      <p:bldP spid="10"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136"/>
            <a:ext cx="12172951" cy="6856864"/>
          </a:xfrm>
          <a:prstGeom prst="rect">
            <a:avLst/>
          </a:prstGeom>
        </p:spPr>
      </p:pic>
      <p:sp>
        <p:nvSpPr>
          <p:cNvPr id="5" name="Text Box 55"/>
          <p:cNvSpPr txBox="1">
            <a:spLocks noChangeArrowheads="1"/>
          </p:cNvSpPr>
          <p:nvPr/>
        </p:nvSpPr>
        <p:spPr bwMode="auto">
          <a:xfrm>
            <a:off x="732334" y="373239"/>
            <a:ext cx="4601666" cy="584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200" b="0" i="0" dirty="0">
                <a:solidFill>
                  <a:srgbClr val="3B1030"/>
                </a:solidFill>
                <a:latin typeface="方正粗宋简体" panose="03000509000000000000" pitchFamily="65" charset="-122"/>
                <a:ea typeface="方正粗宋简体" panose="03000509000000000000" pitchFamily="65" charset="-122"/>
              </a:rPr>
              <a:t>在此输入您的标题内容</a:t>
            </a:r>
          </a:p>
        </p:txBody>
      </p:sp>
      <p:sp>
        <p:nvSpPr>
          <p:cNvPr id="6" name="矩形 5"/>
          <p:cNvSpPr/>
          <p:nvPr/>
        </p:nvSpPr>
        <p:spPr>
          <a:xfrm>
            <a:off x="808534" y="912022"/>
            <a:ext cx="6182816" cy="461665"/>
          </a:xfrm>
          <a:prstGeom prst="rect">
            <a:avLst/>
          </a:prstGeom>
        </p:spPr>
        <p:txBody>
          <a:bodyPr wrap="square">
            <a:spAutoFit/>
          </a:bodyPr>
          <a:lstStyle/>
          <a:p>
            <a:pP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grpSp>
        <p:nvGrpSpPr>
          <p:cNvPr id="7" name="Group 35"/>
          <p:cNvGrpSpPr>
            <a:grpSpLocks/>
          </p:cNvGrpSpPr>
          <p:nvPr/>
        </p:nvGrpSpPr>
        <p:grpSpPr bwMode="auto">
          <a:xfrm>
            <a:off x="688230" y="2313150"/>
            <a:ext cx="10807700" cy="619125"/>
            <a:chOff x="408" y="1537"/>
            <a:chExt cx="6808" cy="390"/>
          </a:xfrm>
        </p:grpSpPr>
        <p:sp>
          <p:nvSpPr>
            <p:cNvPr id="8" name="Rectangle 3"/>
            <p:cNvSpPr>
              <a:spLocks noChangeArrowheads="1"/>
            </p:cNvSpPr>
            <p:nvPr/>
          </p:nvSpPr>
          <p:spPr bwMode="gray">
            <a:xfrm>
              <a:off x="408" y="1537"/>
              <a:ext cx="6808" cy="390"/>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chemeClr val="bg1"/>
                </a:solidFill>
                <a:latin typeface="微软雅黑" panose="020B0503020204020204" pitchFamily="34" charset="-122"/>
                <a:ea typeface="微软雅黑" panose="020B0503020204020204" pitchFamily="34" charset="-122"/>
              </a:endParaRPr>
            </a:p>
          </p:txBody>
        </p:sp>
        <p:sp>
          <p:nvSpPr>
            <p:cNvPr id="9" name="Text Box 7"/>
            <p:cNvSpPr txBox="1">
              <a:spLocks noChangeArrowheads="1"/>
            </p:cNvSpPr>
            <p:nvPr/>
          </p:nvSpPr>
          <p:spPr bwMode="gray">
            <a:xfrm>
              <a:off x="1679" y="1620"/>
              <a:ext cx="1056" cy="2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en-US" altLang="zh-CN" dirty="0">
                  <a:solidFill>
                    <a:schemeClr val="bg1"/>
                  </a:solidFill>
                  <a:latin typeface="微软雅黑" panose="020B0503020204020204" pitchFamily="34" charset="-122"/>
                  <a:ea typeface="微软雅黑" panose="020B0503020204020204" pitchFamily="34" charset="-122"/>
                  <a:cs typeface="Arial" pitchFamily="34" charset="0"/>
                </a:rPr>
                <a:t>TEXT HERE</a:t>
              </a:r>
            </a:p>
          </p:txBody>
        </p:sp>
        <p:sp>
          <p:nvSpPr>
            <p:cNvPr id="10" name="AutoShape 9"/>
            <p:cNvSpPr>
              <a:spLocks noChangeArrowheads="1"/>
            </p:cNvSpPr>
            <p:nvPr/>
          </p:nvSpPr>
          <p:spPr bwMode="gray">
            <a:xfrm>
              <a:off x="2870" y="1642"/>
              <a:ext cx="232" cy="172"/>
            </a:xfrm>
            <a:prstGeom prst="rightArrow">
              <a:avLst>
                <a:gd name="adj1" fmla="val 50000"/>
                <a:gd name="adj2" fmla="val 6046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chemeClr val="bg1"/>
                </a:solidFill>
                <a:latin typeface="微软雅黑" panose="020B0503020204020204" pitchFamily="34" charset="-122"/>
                <a:ea typeface="微软雅黑" panose="020B0503020204020204" pitchFamily="34" charset="-122"/>
              </a:endParaRPr>
            </a:p>
          </p:txBody>
        </p:sp>
        <p:sp>
          <p:nvSpPr>
            <p:cNvPr id="11" name="Text Box 10"/>
            <p:cNvSpPr txBox="1">
              <a:spLocks noChangeArrowheads="1"/>
            </p:cNvSpPr>
            <p:nvPr/>
          </p:nvSpPr>
          <p:spPr bwMode="gray">
            <a:xfrm>
              <a:off x="3223" y="1620"/>
              <a:ext cx="1056" cy="2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en-US" altLang="zh-CN" dirty="0">
                  <a:solidFill>
                    <a:schemeClr val="bg1"/>
                  </a:solidFill>
                  <a:latin typeface="微软雅黑" panose="020B0503020204020204" pitchFamily="34" charset="-122"/>
                  <a:ea typeface="微软雅黑" panose="020B0503020204020204" pitchFamily="34" charset="-122"/>
                  <a:cs typeface="Arial" pitchFamily="34" charset="0"/>
                </a:rPr>
                <a:t>TEXT HERE</a:t>
              </a:r>
            </a:p>
          </p:txBody>
        </p:sp>
        <p:sp>
          <p:nvSpPr>
            <p:cNvPr id="12" name="AutoShape 11"/>
            <p:cNvSpPr>
              <a:spLocks noChangeArrowheads="1"/>
            </p:cNvSpPr>
            <p:nvPr/>
          </p:nvSpPr>
          <p:spPr bwMode="gray">
            <a:xfrm>
              <a:off x="4345" y="1642"/>
              <a:ext cx="232" cy="172"/>
            </a:xfrm>
            <a:prstGeom prst="rightArrow">
              <a:avLst>
                <a:gd name="adj1" fmla="val 50000"/>
                <a:gd name="adj2" fmla="val 6046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chemeClr val="bg1"/>
                </a:solidFill>
                <a:latin typeface="微软雅黑" panose="020B0503020204020204" pitchFamily="34" charset="-122"/>
                <a:ea typeface="微软雅黑" panose="020B0503020204020204" pitchFamily="34" charset="-122"/>
              </a:endParaRPr>
            </a:p>
          </p:txBody>
        </p:sp>
        <p:sp>
          <p:nvSpPr>
            <p:cNvPr id="13" name="Text Box 12"/>
            <p:cNvSpPr txBox="1">
              <a:spLocks noChangeArrowheads="1"/>
            </p:cNvSpPr>
            <p:nvPr/>
          </p:nvSpPr>
          <p:spPr bwMode="gray">
            <a:xfrm>
              <a:off x="4648" y="1620"/>
              <a:ext cx="1056" cy="2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en-US" altLang="zh-CN" dirty="0">
                  <a:solidFill>
                    <a:schemeClr val="bg1"/>
                  </a:solidFill>
                  <a:latin typeface="微软雅黑" panose="020B0503020204020204" pitchFamily="34" charset="-122"/>
                  <a:ea typeface="微软雅黑" panose="020B0503020204020204" pitchFamily="34" charset="-122"/>
                  <a:cs typeface="Arial" pitchFamily="34" charset="0"/>
                </a:rPr>
                <a:t>TEXT HERE</a:t>
              </a:r>
            </a:p>
          </p:txBody>
        </p:sp>
        <p:sp>
          <p:nvSpPr>
            <p:cNvPr id="14" name="AutoShape 11"/>
            <p:cNvSpPr>
              <a:spLocks noChangeArrowheads="1"/>
            </p:cNvSpPr>
            <p:nvPr/>
          </p:nvSpPr>
          <p:spPr bwMode="gray">
            <a:xfrm>
              <a:off x="5840" y="1642"/>
              <a:ext cx="232" cy="172"/>
            </a:xfrm>
            <a:prstGeom prst="rightArrow">
              <a:avLst>
                <a:gd name="adj1" fmla="val 50000"/>
                <a:gd name="adj2" fmla="val 6046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chemeClr val="bg1"/>
                </a:solidFill>
                <a:latin typeface="微软雅黑" panose="020B0503020204020204" pitchFamily="34" charset="-122"/>
                <a:ea typeface="微软雅黑" panose="020B0503020204020204" pitchFamily="34" charset="-122"/>
              </a:endParaRPr>
            </a:p>
          </p:txBody>
        </p:sp>
        <p:sp>
          <p:nvSpPr>
            <p:cNvPr id="15" name="Text Box 12"/>
            <p:cNvSpPr txBox="1">
              <a:spLocks noChangeArrowheads="1"/>
            </p:cNvSpPr>
            <p:nvPr/>
          </p:nvSpPr>
          <p:spPr bwMode="gray">
            <a:xfrm>
              <a:off x="6116" y="1620"/>
              <a:ext cx="1056" cy="2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en-US" altLang="zh-CN" dirty="0">
                  <a:solidFill>
                    <a:schemeClr val="bg1"/>
                  </a:solidFill>
                  <a:latin typeface="微软雅黑" panose="020B0503020204020204" pitchFamily="34" charset="-122"/>
                  <a:ea typeface="微软雅黑" panose="020B0503020204020204" pitchFamily="34" charset="-122"/>
                  <a:cs typeface="Arial" pitchFamily="34" charset="0"/>
                </a:rPr>
                <a:t>TEXT HERE</a:t>
              </a:r>
            </a:p>
          </p:txBody>
        </p:sp>
      </p:grpSp>
      <p:grpSp>
        <p:nvGrpSpPr>
          <p:cNvPr id="16" name="Group 4"/>
          <p:cNvGrpSpPr>
            <a:grpSpLocks/>
          </p:cNvGrpSpPr>
          <p:nvPr/>
        </p:nvGrpSpPr>
        <p:grpSpPr bwMode="auto">
          <a:xfrm>
            <a:off x="677118" y="2313150"/>
            <a:ext cx="2054225" cy="619125"/>
            <a:chOff x="404" y="1980"/>
            <a:chExt cx="1294" cy="298"/>
          </a:xfrm>
          <a:solidFill>
            <a:srgbClr val="C00000"/>
          </a:solidFill>
        </p:grpSpPr>
        <p:sp>
          <p:nvSpPr>
            <p:cNvPr id="17" name="Rectangle 5"/>
            <p:cNvSpPr>
              <a:spLocks noChangeArrowheads="1"/>
            </p:cNvSpPr>
            <p:nvPr/>
          </p:nvSpPr>
          <p:spPr bwMode="invGray">
            <a:xfrm>
              <a:off x="404" y="1980"/>
              <a:ext cx="1205" cy="2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TEXT HERE</a:t>
              </a:r>
              <a:endParaRPr lang="zh-CN" altLang="zh-CN" dirty="0">
                <a:solidFill>
                  <a:schemeClr val="bg1"/>
                </a:solidFill>
                <a:latin typeface="微软雅黑" panose="020B0503020204020204" pitchFamily="34" charset="-122"/>
                <a:ea typeface="微软雅黑" panose="020B0503020204020204" pitchFamily="34" charset="-122"/>
              </a:endParaRPr>
            </a:p>
          </p:txBody>
        </p:sp>
        <p:sp>
          <p:nvSpPr>
            <p:cNvPr id="18" name="AutoShape 6"/>
            <p:cNvSpPr>
              <a:spLocks noChangeArrowheads="1"/>
            </p:cNvSpPr>
            <p:nvPr/>
          </p:nvSpPr>
          <p:spPr bwMode="invGray">
            <a:xfrm rot="5400000">
              <a:off x="1568" y="2072"/>
              <a:ext cx="139" cy="120"/>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chemeClr val="bg1"/>
                </a:solidFill>
                <a:latin typeface="微软雅黑" panose="020B0503020204020204" pitchFamily="34" charset="-122"/>
                <a:ea typeface="微软雅黑" panose="020B0503020204020204" pitchFamily="34" charset="-122"/>
              </a:endParaRPr>
            </a:p>
          </p:txBody>
        </p:sp>
      </p:grpSp>
      <p:cxnSp>
        <p:nvCxnSpPr>
          <p:cNvPr id="19" name="AutoShape 17"/>
          <p:cNvCxnSpPr>
            <a:cxnSpLocks noChangeShapeType="1"/>
          </p:cNvCxnSpPr>
          <p:nvPr/>
        </p:nvCxnSpPr>
        <p:spPr bwMode="gray">
          <a:xfrm>
            <a:off x="2145196" y="3678400"/>
            <a:ext cx="8667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cxnSp>
        <p:nvCxnSpPr>
          <p:cNvPr id="20" name="AutoShape 18"/>
          <p:cNvCxnSpPr>
            <a:cxnSpLocks noChangeShapeType="1"/>
          </p:cNvCxnSpPr>
          <p:nvPr/>
        </p:nvCxnSpPr>
        <p:spPr bwMode="gray">
          <a:xfrm>
            <a:off x="4365786" y="3678400"/>
            <a:ext cx="876300"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cxnSp>
        <p:nvCxnSpPr>
          <p:cNvPr id="21" name="AutoShape 19"/>
          <p:cNvCxnSpPr>
            <a:cxnSpLocks noChangeShapeType="1"/>
          </p:cNvCxnSpPr>
          <p:nvPr/>
        </p:nvCxnSpPr>
        <p:spPr bwMode="gray">
          <a:xfrm>
            <a:off x="6687105" y="3678400"/>
            <a:ext cx="8286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22" name="AutoShape 13"/>
          <p:cNvSpPr>
            <a:spLocks noChangeArrowheads="1"/>
          </p:cNvSpPr>
          <p:nvPr/>
        </p:nvSpPr>
        <p:spPr bwMode="gray">
          <a:xfrm>
            <a:off x="972812" y="3121187"/>
            <a:ext cx="1114425" cy="1114425"/>
          </a:xfrm>
          <a:prstGeom prst="diamond">
            <a:avLst/>
          </a:prstGeom>
          <a:solidFill>
            <a:srgbClr val="FF9900"/>
          </a:solidFill>
          <a:ln w="9525">
            <a:miter lim="800000"/>
            <a:headEnd/>
            <a:tailEnd/>
          </a:ln>
        </p:spPr>
        <p:txBody>
          <a:bodyPr wrap="none" anchor="ctr">
            <a:flatTx/>
          </a:bodyPr>
          <a:lstStyle/>
          <a:p>
            <a:pPr algn="ctr">
              <a:defRPr/>
            </a:pPr>
            <a:r>
              <a:rPr lang="en-US" altLang="zh-CN" kern="0" dirty="0">
                <a:solidFill>
                  <a:schemeClr val="bg1"/>
                </a:solidFill>
                <a:latin typeface="微软雅黑" panose="020B0503020204020204" pitchFamily="34" charset="-122"/>
                <a:ea typeface="微软雅黑" panose="020B0503020204020204" pitchFamily="34" charset="-122"/>
              </a:rPr>
              <a:t>TEXT</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23" name="AutoShape 14"/>
          <p:cNvSpPr>
            <a:spLocks noChangeArrowheads="1"/>
          </p:cNvSpPr>
          <p:nvPr/>
        </p:nvSpPr>
        <p:spPr bwMode="gray">
          <a:xfrm>
            <a:off x="3100095" y="3121186"/>
            <a:ext cx="1114425" cy="1114425"/>
          </a:xfrm>
          <a:prstGeom prst="diamond">
            <a:avLst/>
          </a:prstGeom>
          <a:solidFill>
            <a:srgbClr val="C00000"/>
          </a:solidFill>
          <a:ln w="9525">
            <a:miter lim="800000"/>
            <a:headEnd/>
            <a:tailEnd/>
          </a:ln>
        </p:spPr>
        <p:txBody>
          <a:bodyPr wrap="none" anchor="ctr">
            <a:flatTx/>
          </a:bodyPr>
          <a:lstStyle/>
          <a:p>
            <a:pPr algn="ctr" fontAlgn="auto">
              <a:spcBef>
                <a:spcPts val="0"/>
              </a:spcBef>
              <a:spcAft>
                <a:spcPts val="0"/>
              </a:spcAft>
              <a:defRPr/>
            </a:pPr>
            <a:r>
              <a:rPr lang="en-US" altLang="zh-CN" kern="0" dirty="0">
                <a:solidFill>
                  <a:schemeClr val="bg1"/>
                </a:solidFill>
                <a:latin typeface="微软雅黑" panose="020B0503020204020204" pitchFamily="34" charset="-122"/>
                <a:ea typeface="微软雅黑" panose="020B0503020204020204" pitchFamily="34" charset="-122"/>
              </a:rPr>
              <a:t>TEXT</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24" name="AutoShape 15"/>
          <p:cNvSpPr>
            <a:spLocks noChangeArrowheads="1"/>
          </p:cNvSpPr>
          <p:nvPr/>
        </p:nvSpPr>
        <p:spPr bwMode="gray">
          <a:xfrm>
            <a:off x="5407128" y="3121186"/>
            <a:ext cx="1114425" cy="1114425"/>
          </a:xfrm>
          <a:prstGeom prst="diamond">
            <a:avLst/>
          </a:prstGeom>
          <a:solidFill>
            <a:srgbClr val="C00000"/>
          </a:solidFill>
          <a:ln w="9525">
            <a:miter lim="800000"/>
            <a:headEnd/>
            <a:tailEnd/>
          </a:ln>
        </p:spPr>
        <p:txBody>
          <a:bodyPr wrap="none" anchor="ctr">
            <a:flatTx/>
          </a:bodyPr>
          <a:lstStyle/>
          <a:p>
            <a:pPr algn="ctr" fontAlgn="auto">
              <a:spcBef>
                <a:spcPts val="0"/>
              </a:spcBef>
              <a:spcAft>
                <a:spcPts val="0"/>
              </a:spcAft>
              <a:defRPr/>
            </a:pPr>
            <a:r>
              <a:rPr lang="en-US" altLang="zh-CN" kern="0" dirty="0">
                <a:solidFill>
                  <a:schemeClr val="bg1"/>
                </a:solidFill>
                <a:latin typeface="微软雅黑" panose="020B0503020204020204" pitchFamily="34" charset="-122"/>
                <a:ea typeface="微软雅黑" panose="020B0503020204020204" pitchFamily="34" charset="-122"/>
              </a:rPr>
              <a:t>TEXT</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25" name="AutoShape 16"/>
          <p:cNvSpPr>
            <a:spLocks noChangeArrowheads="1"/>
          </p:cNvSpPr>
          <p:nvPr/>
        </p:nvSpPr>
        <p:spPr bwMode="gray">
          <a:xfrm>
            <a:off x="7669246" y="3121186"/>
            <a:ext cx="1114425" cy="1114425"/>
          </a:xfrm>
          <a:prstGeom prst="diamond">
            <a:avLst/>
          </a:prstGeom>
          <a:solidFill>
            <a:srgbClr val="C00000"/>
          </a:solidFill>
          <a:ln w="9525">
            <a:miter lim="800000"/>
            <a:headEnd/>
            <a:tailEnd/>
          </a:ln>
        </p:spPr>
        <p:txBody>
          <a:bodyPr wrap="none" anchor="ctr">
            <a:flatTx/>
          </a:bodyPr>
          <a:lstStyle/>
          <a:p>
            <a:pPr algn="ctr" fontAlgn="auto">
              <a:spcBef>
                <a:spcPts val="0"/>
              </a:spcBef>
              <a:spcAft>
                <a:spcPts val="0"/>
              </a:spcAft>
              <a:defRPr/>
            </a:pPr>
            <a:r>
              <a:rPr lang="en-US" altLang="zh-CN" kern="0" dirty="0">
                <a:solidFill>
                  <a:schemeClr val="bg1"/>
                </a:solidFill>
                <a:latin typeface="微软雅黑" panose="020B0503020204020204" pitchFamily="34" charset="-122"/>
                <a:ea typeface="微软雅黑" panose="020B0503020204020204" pitchFamily="34" charset="-122"/>
              </a:rPr>
              <a:t>TEXT</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26" name="Text Box 24"/>
          <p:cNvSpPr txBox="1">
            <a:spLocks noChangeArrowheads="1"/>
          </p:cNvSpPr>
          <p:nvPr/>
        </p:nvSpPr>
        <p:spPr bwMode="gray">
          <a:xfrm>
            <a:off x="452907" y="4267362"/>
            <a:ext cx="209232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en-US" altLang="zh-CN" sz="1600" dirty="0">
                <a:solidFill>
                  <a:srgbClr val="000000"/>
                </a:solidFill>
                <a:latin typeface="微软雅黑" panose="020B0503020204020204" pitchFamily="34" charset="-122"/>
                <a:ea typeface="微软雅黑" panose="020B0503020204020204" pitchFamily="34" charset="-122"/>
                <a:cs typeface="Arial" pitchFamily="34" charset="0"/>
              </a:rPr>
              <a:t>ADD CONTENTS</a:t>
            </a:r>
          </a:p>
          <a:p>
            <a:pPr algn="ctr" eaLnBrk="1" hangingPunct="1">
              <a:spcBef>
                <a:spcPct val="50000"/>
              </a:spcBef>
            </a:pPr>
            <a:r>
              <a:rPr lang="en-US" altLang="zh-CN" sz="1600" dirty="0">
                <a:solidFill>
                  <a:srgbClr val="000000"/>
                </a:solidFill>
                <a:latin typeface="微软雅黑" panose="020B0503020204020204" pitchFamily="34" charset="-122"/>
                <a:ea typeface="微软雅黑" panose="020B0503020204020204" pitchFamily="34" charset="-122"/>
                <a:cs typeface="Arial" pitchFamily="34" charset="0"/>
              </a:rPr>
              <a:t>ADD CONTENTS</a:t>
            </a:r>
          </a:p>
        </p:txBody>
      </p:sp>
      <p:sp>
        <p:nvSpPr>
          <p:cNvPr id="27" name="Text Box 25"/>
          <p:cNvSpPr txBox="1">
            <a:spLocks noChangeArrowheads="1"/>
          </p:cNvSpPr>
          <p:nvPr/>
        </p:nvSpPr>
        <p:spPr bwMode="gray">
          <a:xfrm>
            <a:off x="2580984" y="4267362"/>
            <a:ext cx="209232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en-US" altLang="zh-CN" sz="1600" dirty="0">
                <a:solidFill>
                  <a:srgbClr val="000000"/>
                </a:solidFill>
                <a:latin typeface="微软雅黑" panose="020B0503020204020204" pitchFamily="34" charset="-122"/>
                <a:ea typeface="微软雅黑" panose="020B0503020204020204" pitchFamily="34" charset="-122"/>
                <a:cs typeface="Arial" pitchFamily="34" charset="0"/>
              </a:rPr>
              <a:t>ADD CONTENTS</a:t>
            </a:r>
          </a:p>
          <a:p>
            <a:pPr algn="ctr" eaLnBrk="1" hangingPunct="1">
              <a:spcBef>
                <a:spcPct val="50000"/>
              </a:spcBef>
            </a:pPr>
            <a:r>
              <a:rPr lang="en-US" altLang="zh-CN" sz="1600" dirty="0">
                <a:solidFill>
                  <a:srgbClr val="000000"/>
                </a:solidFill>
                <a:latin typeface="微软雅黑" panose="020B0503020204020204" pitchFamily="34" charset="-122"/>
                <a:ea typeface="微软雅黑" panose="020B0503020204020204" pitchFamily="34" charset="-122"/>
                <a:cs typeface="Arial" pitchFamily="34" charset="0"/>
              </a:rPr>
              <a:t>ADD CONTENTS</a:t>
            </a:r>
          </a:p>
        </p:txBody>
      </p:sp>
      <p:sp>
        <p:nvSpPr>
          <p:cNvPr id="28" name="Text Box 26"/>
          <p:cNvSpPr txBox="1">
            <a:spLocks noChangeArrowheads="1"/>
          </p:cNvSpPr>
          <p:nvPr/>
        </p:nvSpPr>
        <p:spPr bwMode="gray">
          <a:xfrm>
            <a:off x="4889275" y="4267362"/>
            <a:ext cx="209232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en-US" altLang="zh-CN" sz="1600" dirty="0">
                <a:solidFill>
                  <a:srgbClr val="000000"/>
                </a:solidFill>
                <a:latin typeface="微软雅黑" panose="020B0503020204020204" pitchFamily="34" charset="-122"/>
                <a:ea typeface="微软雅黑" panose="020B0503020204020204" pitchFamily="34" charset="-122"/>
                <a:cs typeface="Arial" pitchFamily="34" charset="0"/>
              </a:rPr>
              <a:t>ADD CONTENTS</a:t>
            </a:r>
          </a:p>
          <a:p>
            <a:pPr algn="ctr" eaLnBrk="1" hangingPunct="1">
              <a:spcBef>
                <a:spcPct val="50000"/>
              </a:spcBef>
            </a:pPr>
            <a:r>
              <a:rPr lang="en-US" altLang="zh-CN" sz="1600" dirty="0">
                <a:solidFill>
                  <a:srgbClr val="000000"/>
                </a:solidFill>
                <a:latin typeface="微软雅黑" panose="020B0503020204020204" pitchFamily="34" charset="-122"/>
                <a:ea typeface="微软雅黑" panose="020B0503020204020204" pitchFamily="34" charset="-122"/>
                <a:cs typeface="Arial" pitchFamily="34" charset="0"/>
              </a:rPr>
              <a:t>ADD CONTENTS</a:t>
            </a:r>
          </a:p>
        </p:txBody>
      </p:sp>
      <p:sp>
        <p:nvSpPr>
          <p:cNvPr id="29" name="Text Box 27"/>
          <p:cNvSpPr txBox="1">
            <a:spLocks noChangeArrowheads="1"/>
          </p:cNvSpPr>
          <p:nvPr/>
        </p:nvSpPr>
        <p:spPr bwMode="gray">
          <a:xfrm>
            <a:off x="7180296" y="4267362"/>
            <a:ext cx="209232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en-US" altLang="zh-CN" sz="1600" dirty="0">
                <a:solidFill>
                  <a:srgbClr val="000000"/>
                </a:solidFill>
                <a:latin typeface="微软雅黑" panose="020B0503020204020204" pitchFamily="34" charset="-122"/>
                <a:ea typeface="微软雅黑" panose="020B0503020204020204" pitchFamily="34" charset="-122"/>
                <a:cs typeface="Arial" pitchFamily="34" charset="0"/>
              </a:rPr>
              <a:t>ADD CONTENTS</a:t>
            </a:r>
          </a:p>
          <a:p>
            <a:pPr algn="ctr" eaLnBrk="1" hangingPunct="1">
              <a:spcBef>
                <a:spcPct val="50000"/>
              </a:spcBef>
            </a:pPr>
            <a:r>
              <a:rPr lang="en-US" altLang="zh-CN" sz="1600" dirty="0">
                <a:solidFill>
                  <a:srgbClr val="000000"/>
                </a:solidFill>
                <a:latin typeface="微软雅黑" panose="020B0503020204020204" pitchFamily="34" charset="-122"/>
                <a:ea typeface="微软雅黑" panose="020B0503020204020204" pitchFamily="34" charset="-122"/>
                <a:cs typeface="Arial" pitchFamily="34" charset="0"/>
              </a:rPr>
              <a:t>ADD CONTENTS</a:t>
            </a:r>
          </a:p>
        </p:txBody>
      </p:sp>
      <p:cxnSp>
        <p:nvCxnSpPr>
          <p:cNvPr id="30" name="AutoShape 19"/>
          <p:cNvCxnSpPr>
            <a:cxnSpLocks noChangeShapeType="1"/>
          </p:cNvCxnSpPr>
          <p:nvPr/>
        </p:nvCxnSpPr>
        <p:spPr bwMode="gray">
          <a:xfrm>
            <a:off x="8975756" y="3678400"/>
            <a:ext cx="8286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31" name="AutoShape 16"/>
          <p:cNvSpPr>
            <a:spLocks noChangeArrowheads="1"/>
          </p:cNvSpPr>
          <p:nvPr/>
        </p:nvSpPr>
        <p:spPr bwMode="gray">
          <a:xfrm>
            <a:off x="9948539" y="3121186"/>
            <a:ext cx="1114425" cy="1114425"/>
          </a:xfrm>
          <a:prstGeom prst="diamond">
            <a:avLst/>
          </a:prstGeom>
          <a:solidFill>
            <a:srgbClr val="C00000"/>
          </a:solidFill>
          <a:ln w="9525">
            <a:miter lim="800000"/>
            <a:headEnd/>
            <a:tailEnd/>
          </a:ln>
        </p:spPr>
        <p:txBody>
          <a:bodyPr wrap="none" anchor="ctr">
            <a:flatTx/>
          </a:bodyPr>
          <a:lstStyle/>
          <a:p>
            <a:pPr algn="ctr" fontAlgn="auto">
              <a:spcBef>
                <a:spcPts val="0"/>
              </a:spcBef>
              <a:spcAft>
                <a:spcPts val="0"/>
              </a:spcAft>
              <a:defRPr/>
            </a:pPr>
            <a:r>
              <a:rPr lang="en-US" altLang="zh-CN" kern="0" dirty="0">
                <a:solidFill>
                  <a:schemeClr val="bg1"/>
                </a:solidFill>
                <a:latin typeface="微软雅黑" panose="020B0503020204020204" pitchFamily="34" charset="-122"/>
                <a:ea typeface="微软雅黑" panose="020B0503020204020204" pitchFamily="34" charset="-122"/>
              </a:rPr>
              <a:t>TEXT</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32" name="Text Box 27"/>
          <p:cNvSpPr txBox="1">
            <a:spLocks noChangeArrowheads="1"/>
          </p:cNvSpPr>
          <p:nvPr/>
        </p:nvSpPr>
        <p:spPr bwMode="gray">
          <a:xfrm>
            <a:off x="9459589" y="4267362"/>
            <a:ext cx="209232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en-US" altLang="zh-CN" sz="1600" dirty="0">
                <a:solidFill>
                  <a:srgbClr val="000000"/>
                </a:solidFill>
                <a:latin typeface="微软雅黑" panose="020B0503020204020204" pitchFamily="34" charset="-122"/>
                <a:ea typeface="微软雅黑" panose="020B0503020204020204" pitchFamily="34" charset="-122"/>
                <a:cs typeface="Arial" pitchFamily="34" charset="0"/>
              </a:rPr>
              <a:t>ADD CONTENTS</a:t>
            </a:r>
          </a:p>
          <a:p>
            <a:pPr algn="ctr" eaLnBrk="1" hangingPunct="1">
              <a:spcBef>
                <a:spcPct val="50000"/>
              </a:spcBef>
            </a:pPr>
            <a:r>
              <a:rPr lang="en-US" altLang="zh-CN" sz="1600" dirty="0">
                <a:solidFill>
                  <a:srgbClr val="000000"/>
                </a:solidFill>
                <a:latin typeface="微软雅黑" panose="020B0503020204020204" pitchFamily="34" charset="-122"/>
                <a:ea typeface="微软雅黑" panose="020B0503020204020204" pitchFamily="34" charset="-122"/>
                <a:cs typeface="Arial" pitchFamily="34" charset="0"/>
              </a:rPr>
              <a:t>ADD CONTENTS</a:t>
            </a:r>
          </a:p>
        </p:txBody>
      </p:sp>
    </p:spTree>
    <p:extLst>
      <p:ext uri="{BB962C8B-B14F-4D97-AF65-F5344CB8AC3E}">
        <p14:creationId xmlns:p14="http://schemas.microsoft.com/office/powerpoint/2010/main" val="1175019504"/>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750"/>
                                        <p:tgtEl>
                                          <p:spTgt spid="16"/>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500"/>
                            </p:stCondLst>
                            <p:childTnLst>
                              <p:par>
                                <p:cTn id="16" presetID="3" presetClass="entr" presetSubtype="1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blinds(horizontal)">
                                      <p:cBhvr>
                                        <p:cTn id="18" dur="500"/>
                                        <p:tgtEl>
                                          <p:spTgt spid="22"/>
                                        </p:tgtEl>
                                      </p:cBhvr>
                                    </p:animEffect>
                                  </p:childTnLst>
                                </p:cTn>
                              </p:par>
                            </p:childTnLst>
                          </p:cTn>
                        </p:par>
                        <p:par>
                          <p:cTn id="19" fill="hold">
                            <p:stCondLst>
                              <p:cond delay="2000"/>
                            </p:stCondLst>
                            <p:childTnLst>
                              <p:par>
                                <p:cTn id="20" presetID="12" presetClass="entr" presetSubtype="4"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slide(fromBottom)">
                                      <p:cBhvr>
                                        <p:cTn id="22" dur="500"/>
                                        <p:tgtEl>
                                          <p:spTgt spid="26"/>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childTnLst>
                          </p:cTn>
                        </p:par>
                        <p:par>
                          <p:cTn id="27" fill="hold">
                            <p:stCondLst>
                              <p:cond delay="3000"/>
                            </p:stCondLst>
                            <p:childTnLst>
                              <p:par>
                                <p:cTn id="28" presetID="3" presetClass="entr" presetSubtype="1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linds(horizontal)">
                                      <p:cBhvr>
                                        <p:cTn id="30" dur="500"/>
                                        <p:tgtEl>
                                          <p:spTgt spid="23"/>
                                        </p:tgtEl>
                                      </p:cBhvr>
                                    </p:animEffect>
                                  </p:childTnLst>
                                </p:cTn>
                              </p:par>
                            </p:childTnLst>
                          </p:cTn>
                        </p:par>
                        <p:par>
                          <p:cTn id="31" fill="hold">
                            <p:stCondLst>
                              <p:cond delay="3500"/>
                            </p:stCondLst>
                            <p:childTnLst>
                              <p:par>
                                <p:cTn id="32" presetID="12" presetClass="entr" presetSubtype="4"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slide(fromBottom)">
                                      <p:cBhvr>
                                        <p:cTn id="34" dur="500"/>
                                        <p:tgtEl>
                                          <p:spTgt spid="27"/>
                                        </p:tgtEl>
                                      </p:cBhvr>
                                    </p:animEffect>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childTnLst>
                          </p:cTn>
                        </p:par>
                        <p:par>
                          <p:cTn id="39" fill="hold">
                            <p:stCondLst>
                              <p:cond delay="4500"/>
                            </p:stCondLst>
                            <p:childTnLst>
                              <p:par>
                                <p:cTn id="40" presetID="3" presetClass="entr" presetSubtype="1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blinds(horizontal)">
                                      <p:cBhvr>
                                        <p:cTn id="42" dur="500"/>
                                        <p:tgtEl>
                                          <p:spTgt spid="24"/>
                                        </p:tgtEl>
                                      </p:cBhvr>
                                    </p:animEffect>
                                  </p:childTnLst>
                                </p:cTn>
                              </p:par>
                            </p:childTnLst>
                          </p:cTn>
                        </p:par>
                        <p:par>
                          <p:cTn id="43" fill="hold">
                            <p:stCondLst>
                              <p:cond delay="5000"/>
                            </p:stCondLst>
                            <p:childTnLst>
                              <p:par>
                                <p:cTn id="44" presetID="12" presetClass="entr" presetSubtype="4"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slide(fromBottom)">
                                      <p:cBhvr>
                                        <p:cTn id="46" dur="500"/>
                                        <p:tgtEl>
                                          <p:spTgt spid="28"/>
                                        </p:tgtEl>
                                      </p:cBhvr>
                                    </p:animEffect>
                                  </p:childTnLst>
                                </p:cTn>
                              </p:par>
                            </p:childTnLst>
                          </p:cTn>
                        </p:par>
                        <p:par>
                          <p:cTn id="47" fill="hold">
                            <p:stCondLst>
                              <p:cond delay="5500"/>
                            </p:stCondLst>
                            <p:childTnLst>
                              <p:par>
                                <p:cTn id="48" presetID="22" presetClass="entr" presetSubtype="8"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left)">
                                      <p:cBhvr>
                                        <p:cTn id="50" dur="500"/>
                                        <p:tgtEl>
                                          <p:spTgt spid="21"/>
                                        </p:tgtEl>
                                      </p:cBhvr>
                                    </p:animEffect>
                                  </p:childTnLst>
                                </p:cTn>
                              </p:par>
                            </p:childTnLst>
                          </p:cTn>
                        </p:par>
                        <p:par>
                          <p:cTn id="51" fill="hold">
                            <p:stCondLst>
                              <p:cond delay="6000"/>
                            </p:stCondLst>
                            <p:childTnLst>
                              <p:par>
                                <p:cTn id="52" presetID="3" presetClass="entr" presetSubtype="10"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blinds(horizontal)">
                                      <p:cBhvr>
                                        <p:cTn id="54" dur="500"/>
                                        <p:tgtEl>
                                          <p:spTgt spid="25"/>
                                        </p:tgtEl>
                                      </p:cBhvr>
                                    </p:animEffect>
                                  </p:childTnLst>
                                </p:cTn>
                              </p:par>
                            </p:childTnLst>
                          </p:cTn>
                        </p:par>
                        <p:par>
                          <p:cTn id="55" fill="hold">
                            <p:stCondLst>
                              <p:cond delay="6500"/>
                            </p:stCondLst>
                            <p:childTnLst>
                              <p:par>
                                <p:cTn id="56" presetID="12" presetClass="entr" presetSubtype="4"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slide(fromBottom)">
                                      <p:cBhvr>
                                        <p:cTn id="58" dur="500"/>
                                        <p:tgtEl>
                                          <p:spTgt spid="29"/>
                                        </p:tgtEl>
                                      </p:cBhvr>
                                    </p:animEffect>
                                  </p:childTnLst>
                                </p:cTn>
                              </p:par>
                            </p:childTnLst>
                          </p:cTn>
                        </p:par>
                        <p:par>
                          <p:cTn id="59" fill="hold">
                            <p:stCondLst>
                              <p:cond delay="7000"/>
                            </p:stCondLst>
                            <p:childTnLst>
                              <p:par>
                                <p:cTn id="60" presetID="22" presetClass="entr" presetSubtype="8" fill="hold"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wipe(left)">
                                      <p:cBhvr>
                                        <p:cTn id="62" dur="500"/>
                                        <p:tgtEl>
                                          <p:spTgt spid="30"/>
                                        </p:tgtEl>
                                      </p:cBhvr>
                                    </p:animEffect>
                                  </p:childTnLst>
                                </p:cTn>
                              </p:par>
                            </p:childTnLst>
                          </p:cTn>
                        </p:par>
                        <p:par>
                          <p:cTn id="63" fill="hold">
                            <p:stCondLst>
                              <p:cond delay="7500"/>
                            </p:stCondLst>
                            <p:childTnLst>
                              <p:par>
                                <p:cTn id="64" presetID="3" presetClass="entr" presetSubtype="10"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blinds(horizontal)">
                                      <p:cBhvr>
                                        <p:cTn id="66" dur="500"/>
                                        <p:tgtEl>
                                          <p:spTgt spid="31"/>
                                        </p:tgtEl>
                                      </p:cBhvr>
                                    </p:animEffect>
                                  </p:childTnLst>
                                </p:cTn>
                              </p:par>
                            </p:childTnLst>
                          </p:cTn>
                        </p:par>
                        <p:par>
                          <p:cTn id="67" fill="hold">
                            <p:stCondLst>
                              <p:cond delay="8000"/>
                            </p:stCondLst>
                            <p:childTnLst>
                              <p:par>
                                <p:cTn id="68" presetID="12" presetClass="entr" presetSubtype="4" fill="hold" grpId="0" nodeType="after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slide(fromBottom)">
                                      <p:cBhvr>
                                        <p:cTn id="7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 grpId="0" animBg="1"/>
      <p:bldP spid="23" grpId="0" animBg="1"/>
      <p:bldP spid="24" grpId="0" animBg="1"/>
      <p:bldP spid="25" grpId="0" animBg="1"/>
      <p:bldP spid="26" grpId="0"/>
      <p:bldP spid="27" grpId="0"/>
      <p:bldP spid="28" grpId="0"/>
      <p:bldP spid="29" grpId="0"/>
      <p:bldP spid="31" grpId="0" animBg="1"/>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136"/>
            <a:ext cx="12172951" cy="6856864"/>
          </a:xfrm>
          <a:prstGeom prst="rect">
            <a:avLst/>
          </a:prstGeom>
        </p:spPr>
      </p:pic>
      <p:sp>
        <p:nvSpPr>
          <p:cNvPr id="5" name="Text Box 55"/>
          <p:cNvSpPr txBox="1">
            <a:spLocks noChangeArrowheads="1"/>
          </p:cNvSpPr>
          <p:nvPr/>
        </p:nvSpPr>
        <p:spPr bwMode="auto">
          <a:xfrm>
            <a:off x="732334" y="373239"/>
            <a:ext cx="4601666" cy="584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200" b="0" i="0" dirty="0">
                <a:solidFill>
                  <a:srgbClr val="3B1030"/>
                </a:solidFill>
                <a:latin typeface="方正粗宋简体" panose="03000509000000000000" pitchFamily="65" charset="-122"/>
                <a:ea typeface="方正粗宋简体" panose="03000509000000000000" pitchFamily="65" charset="-122"/>
              </a:rPr>
              <a:t>在此输入您的标题内容</a:t>
            </a:r>
          </a:p>
        </p:txBody>
      </p:sp>
      <p:sp>
        <p:nvSpPr>
          <p:cNvPr id="6" name="矩形 5"/>
          <p:cNvSpPr/>
          <p:nvPr/>
        </p:nvSpPr>
        <p:spPr>
          <a:xfrm>
            <a:off x="808534" y="912022"/>
            <a:ext cx="6182816" cy="461665"/>
          </a:xfrm>
          <a:prstGeom prst="rect">
            <a:avLst/>
          </a:prstGeom>
        </p:spPr>
        <p:txBody>
          <a:bodyPr wrap="square">
            <a:spAutoFit/>
          </a:bodyPr>
          <a:lstStyle/>
          <a:p>
            <a:pP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grpSp>
        <p:nvGrpSpPr>
          <p:cNvPr id="2" name="组合 1"/>
          <p:cNvGrpSpPr/>
          <p:nvPr/>
        </p:nvGrpSpPr>
        <p:grpSpPr>
          <a:xfrm>
            <a:off x="1062036" y="1860032"/>
            <a:ext cx="10048875" cy="4485848"/>
            <a:chOff x="409575" y="1316038"/>
            <a:chExt cx="8305800" cy="3707734"/>
          </a:xfrm>
        </p:grpSpPr>
        <p:sp>
          <p:nvSpPr>
            <p:cNvPr id="7" name="Rectangle 9"/>
            <p:cNvSpPr/>
            <p:nvPr/>
          </p:nvSpPr>
          <p:spPr>
            <a:xfrm>
              <a:off x="642938" y="4214813"/>
              <a:ext cx="7772400" cy="808959"/>
            </a:xfrm>
            <a:prstGeom prst="rect">
              <a:avLst/>
            </a:prstGeom>
          </p:spPr>
          <p:txBody>
            <a:bodyPr>
              <a:spAutoFit/>
            </a:bodyPr>
            <a:lstStyle/>
            <a:p>
              <a:pPr algn="ctr" eaLnBrk="1" hangingPunct="1">
                <a:lnSpc>
                  <a:spcPct val="120000"/>
                </a:lnSpc>
              </a:pPr>
              <a:r>
                <a:rPr lang="zh-CN" altLang="en-US" sz="1200">
                  <a:solidFill>
                    <a:srgbClr val="0D0D0D"/>
                  </a:solidFill>
                  <a:latin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id-ID" altLang="zh-CN" sz="1200">
                <a:solidFill>
                  <a:srgbClr val="0D0D0D"/>
                </a:solidFill>
                <a:cs typeface="Open Sans Light" panose="020B0306030504020204" pitchFamily="34" charset="0"/>
              </a:endParaRPr>
            </a:p>
            <a:p>
              <a:pPr algn="ctr" eaLnBrk="1" hangingPunct="1">
                <a:lnSpc>
                  <a:spcPct val="120000"/>
                </a:lnSpc>
              </a:pPr>
              <a:r>
                <a:rPr lang="zh-CN" altLang="en-US" sz="1200">
                  <a:solidFill>
                    <a:srgbClr val="0D0D0D"/>
                  </a:solidFill>
                  <a:latin typeface="微软雅黑" panose="020B0503020204020204" pitchFamily="34" charset="-122"/>
                </a:rPr>
                <a:t>您的内容打在这里，或者通过复制您的文本后，在此框中选择粘贴，并选择只保留文字</a:t>
              </a:r>
              <a:endParaRPr lang="id-ID" altLang="zh-CN" sz="1200">
                <a:solidFill>
                  <a:srgbClr val="0D0D0D"/>
                </a:solidFill>
                <a:cs typeface="Open Sans Light" panose="020B0306030504020204" pitchFamily="34" charset="0"/>
              </a:endParaRPr>
            </a:p>
            <a:p>
              <a:pPr algn="ctr" eaLnBrk="1" hangingPunct="1">
                <a:lnSpc>
                  <a:spcPct val="120000"/>
                </a:lnSpc>
              </a:pPr>
              <a:endParaRPr lang="id-ID" altLang="zh-CN" sz="1200">
                <a:solidFill>
                  <a:srgbClr val="0D0D0D"/>
                </a:solidFill>
                <a:cs typeface="Open Sans Light" panose="020B0306030504020204" pitchFamily="34" charset="0"/>
              </a:endParaRPr>
            </a:p>
          </p:txBody>
        </p:sp>
        <p:grpSp>
          <p:nvGrpSpPr>
            <p:cNvPr id="8" name="Group 16"/>
            <p:cNvGrpSpPr>
              <a:grpSpLocks/>
            </p:cNvGrpSpPr>
            <p:nvPr/>
          </p:nvGrpSpPr>
          <p:grpSpPr bwMode="auto">
            <a:xfrm>
              <a:off x="5072063" y="1428750"/>
              <a:ext cx="3643312" cy="1988034"/>
              <a:chOff x="5072066" y="1428742"/>
              <a:chExt cx="3643338" cy="1987951"/>
            </a:xfrm>
          </p:grpSpPr>
          <p:sp>
            <p:nvSpPr>
              <p:cNvPr id="9" name="Rectangle 2"/>
              <p:cNvSpPr>
                <a:spLocks noChangeArrowheads="1"/>
              </p:cNvSpPr>
              <p:nvPr/>
            </p:nvSpPr>
            <p:spPr bwMode="auto">
              <a:xfrm>
                <a:off x="5072066" y="1857349"/>
                <a:ext cx="3429024" cy="1559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55600" indent="-355600">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4213"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4213"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4213"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4213"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eaLnBrk="1" hangingPunct="1">
                  <a:spcBef>
                    <a:spcPts val="250"/>
                  </a:spcBef>
                </a:pPr>
                <a:endParaRPr lang="id-ID" altLang="zh-CN" sz="1100" dirty="0">
                  <a:solidFill>
                    <a:srgbClr val="0D0D0D"/>
                  </a:solidFill>
                  <a:cs typeface="Open Sans Light" panose="020B0306030504020204" pitchFamily="34" charset="0"/>
                </a:endParaRPr>
              </a:p>
              <a:p>
                <a:pPr eaLnBrk="1" hangingPunct="1">
                  <a:lnSpc>
                    <a:spcPct val="120000"/>
                  </a:lnSpc>
                  <a:buFont typeface="Wingdings" panose="05000000000000000000" pitchFamily="2" charset="2"/>
                  <a:buChar char="Ø"/>
                </a:pPr>
                <a:r>
                  <a:rPr lang="zh-CN" altLang="en-US" sz="1100" dirty="0">
                    <a:solidFill>
                      <a:srgbClr val="0D0D0D"/>
                    </a:solidFill>
                    <a:latin typeface="微软雅黑" panose="020B0503020204020204" pitchFamily="34" charset="-122"/>
                  </a:rPr>
                  <a:t>您的内容打在这里，或者通过复制您的文本后，在此框中选择粘贴，并选择只保留文字；</a:t>
                </a:r>
                <a:endParaRPr lang="en-US" altLang="zh-CN" sz="1100" dirty="0">
                  <a:solidFill>
                    <a:srgbClr val="0D0D0D"/>
                  </a:solidFill>
                  <a:latin typeface="微软雅黑" panose="020B0503020204020204" pitchFamily="34" charset="-122"/>
                </a:endParaRPr>
              </a:p>
              <a:p>
                <a:pPr eaLnBrk="1" hangingPunct="1">
                  <a:lnSpc>
                    <a:spcPct val="120000"/>
                  </a:lnSpc>
                  <a:buFont typeface="Wingdings" panose="05000000000000000000" pitchFamily="2" charset="2"/>
                  <a:buChar char="Ø"/>
                </a:pPr>
                <a:endParaRPr lang="id-ID" altLang="zh-CN" sz="1100" dirty="0">
                  <a:solidFill>
                    <a:srgbClr val="0D0D0D"/>
                  </a:solidFill>
                  <a:cs typeface="Open Sans Light" panose="020B0306030504020204" pitchFamily="34" charset="0"/>
                </a:endParaRPr>
              </a:p>
              <a:p>
                <a:pPr eaLnBrk="1" hangingPunct="1">
                  <a:lnSpc>
                    <a:spcPct val="120000"/>
                  </a:lnSpc>
                  <a:buFont typeface="Wingdings" panose="05000000000000000000" pitchFamily="2" charset="2"/>
                  <a:buChar char="Ø"/>
                </a:pPr>
                <a:r>
                  <a:rPr lang="zh-CN" altLang="en-US" sz="1100" dirty="0">
                    <a:solidFill>
                      <a:srgbClr val="0D0D0D"/>
                    </a:solidFill>
                    <a:latin typeface="微软雅黑" panose="020B0503020204020204" pitchFamily="34" charset="-122"/>
                  </a:rPr>
                  <a:t>您的内容打在这里，或者通过复制您的文本后，在此框中选择粘贴，并选择只保留文字；</a:t>
                </a:r>
                <a:endParaRPr lang="en-US" altLang="zh-CN" sz="1100" dirty="0">
                  <a:solidFill>
                    <a:srgbClr val="0D0D0D"/>
                  </a:solidFill>
                  <a:latin typeface="微软雅黑" panose="020B0503020204020204" pitchFamily="34" charset="-122"/>
                </a:endParaRPr>
              </a:p>
              <a:p>
                <a:pPr eaLnBrk="1" hangingPunct="1">
                  <a:lnSpc>
                    <a:spcPct val="120000"/>
                  </a:lnSpc>
                  <a:buFont typeface="Wingdings" panose="05000000000000000000" pitchFamily="2" charset="2"/>
                  <a:buChar char="Ø"/>
                </a:pPr>
                <a:endParaRPr lang="id-ID" altLang="zh-CN" sz="1100" dirty="0">
                  <a:solidFill>
                    <a:srgbClr val="0D0D0D"/>
                  </a:solidFill>
                  <a:cs typeface="Open Sans Light" panose="020B0306030504020204" pitchFamily="34" charset="0"/>
                </a:endParaRPr>
              </a:p>
              <a:p>
                <a:pPr eaLnBrk="1" hangingPunct="1">
                  <a:lnSpc>
                    <a:spcPct val="120000"/>
                  </a:lnSpc>
                  <a:buFont typeface="Wingdings" panose="05000000000000000000" pitchFamily="2" charset="2"/>
                  <a:buChar char="Ø"/>
                </a:pPr>
                <a:r>
                  <a:rPr lang="zh-CN" altLang="en-US" sz="1100" dirty="0">
                    <a:solidFill>
                      <a:srgbClr val="0D0D0D"/>
                    </a:solidFill>
                    <a:latin typeface="微软雅黑" panose="020B0503020204020204" pitchFamily="34" charset="-122"/>
                  </a:rPr>
                  <a:t>您的内容打在这里，或者通过复制您的文本后，在此框中选择粘贴，并选择只保留文字；</a:t>
                </a:r>
                <a:endParaRPr lang="id-ID" altLang="zh-CN" sz="1100" dirty="0">
                  <a:solidFill>
                    <a:srgbClr val="0D0D0D"/>
                  </a:solidFill>
                  <a:cs typeface="Open Sans Light" panose="020B0306030504020204" pitchFamily="34" charset="0"/>
                </a:endParaRPr>
              </a:p>
            </p:txBody>
          </p:sp>
          <p:sp>
            <p:nvSpPr>
              <p:cNvPr id="10" name="Rectangle 15"/>
              <p:cNvSpPr/>
              <p:nvPr/>
            </p:nvSpPr>
            <p:spPr>
              <a:xfrm>
                <a:off x="5072066" y="1428742"/>
                <a:ext cx="3643338" cy="442619"/>
              </a:xfrm>
              <a:prstGeom prst="rect">
                <a:avLst/>
              </a:prstGeom>
            </p:spPr>
            <p:txBody>
              <a:bodyPr>
                <a:spAutoFit/>
              </a:bodyPr>
              <a:lstStyle/>
              <a:p>
                <a:pPr eaLnBrk="1" hangingPunct="1">
                  <a:lnSpc>
                    <a:spcPct val="120000"/>
                  </a:lnSpc>
                </a:pPr>
                <a:r>
                  <a:rPr lang="zh-CN" altLang="en-US" sz="1200">
                    <a:solidFill>
                      <a:srgbClr val="0D0D0D"/>
                    </a:solidFill>
                    <a:latin typeface="微软雅黑" panose="020B0503020204020204" pitchFamily="34" charset="-122"/>
                  </a:rPr>
                  <a:t>您的内容打在这里，或者通过复制您的文本后，在此框中选择粘贴，并选择只保留文字</a:t>
                </a:r>
                <a:endParaRPr lang="id-ID" altLang="zh-CN" sz="1200">
                  <a:solidFill>
                    <a:srgbClr val="0D0D0D"/>
                  </a:solidFill>
                  <a:cs typeface="Open Sans Light" panose="020B0306030504020204" pitchFamily="34" charset="0"/>
                </a:endParaRPr>
              </a:p>
            </p:txBody>
          </p:sp>
        </p:grpSp>
        <p:grpSp>
          <p:nvGrpSpPr>
            <p:cNvPr id="11" name="组合 10"/>
            <p:cNvGrpSpPr>
              <a:grpSpLocks/>
            </p:cNvGrpSpPr>
            <p:nvPr/>
          </p:nvGrpSpPr>
          <p:grpSpPr bwMode="auto">
            <a:xfrm>
              <a:off x="409575" y="1316038"/>
              <a:ext cx="4232275" cy="2729420"/>
              <a:chOff x="409849" y="1315301"/>
              <a:chExt cx="4231670" cy="2729971"/>
            </a:xfrm>
          </p:grpSpPr>
          <p:grpSp>
            <p:nvGrpSpPr>
              <p:cNvPr id="12" name="组合 1"/>
              <p:cNvGrpSpPr>
                <a:grpSpLocks/>
              </p:cNvGrpSpPr>
              <p:nvPr/>
            </p:nvGrpSpPr>
            <p:grpSpPr bwMode="auto">
              <a:xfrm>
                <a:off x="774922" y="3714498"/>
                <a:ext cx="3465934" cy="330774"/>
                <a:chOff x="774922" y="3714498"/>
                <a:chExt cx="3465934" cy="330774"/>
              </a:xfrm>
            </p:grpSpPr>
            <p:sp>
              <p:nvSpPr>
                <p:cNvPr id="23" name="Rectangle 11"/>
                <p:cNvSpPr/>
                <p:nvPr/>
              </p:nvSpPr>
              <p:spPr>
                <a:xfrm>
                  <a:off x="774922" y="3714498"/>
                  <a:ext cx="597731" cy="330773"/>
                </a:xfrm>
                <a:prstGeom prst="rect">
                  <a:avLst/>
                </a:prstGeom>
              </p:spPr>
              <p:txBody>
                <a:bodyPr wrap="none">
                  <a:spAutoFit/>
                </a:bodyPr>
                <a:lstStyle/>
                <a:p>
                  <a:pPr defTabSz="685754" eaLnBrk="1" fontAlgn="auto" hangingPunct="1">
                    <a:spcBef>
                      <a:spcPts val="0"/>
                    </a:spcBef>
                    <a:spcAft>
                      <a:spcPts val="0"/>
                    </a:spcAft>
                    <a:defRPr/>
                  </a:pPr>
                  <a:r>
                    <a:rPr lang="en-US" sz="2000" dirty="0">
                      <a:solidFill>
                        <a:schemeClr val="tx1">
                          <a:lumMod val="95000"/>
                          <a:lumOff val="5000"/>
                        </a:schemeClr>
                      </a:solidFill>
                      <a:latin typeface="+mn-lt"/>
                      <a:ea typeface="Open Sans" pitchFamily="34" charset="0"/>
                      <a:cs typeface="Open Sans" pitchFamily="34" charset="0"/>
                    </a:rPr>
                    <a:t>2012</a:t>
                  </a:r>
                </a:p>
              </p:txBody>
            </p:sp>
            <p:sp>
              <p:nvSpPr>
                <p:cNvPr id="24" name="Rectangle 12"/>
                <p:cNvSpPr/>
                <p:nvPr/>
              </p:nvSpPr>
              <p:spPr>
                <a:xfrm>
                  <a:off x="1774904" y="3714498"/>
                  <a:ext cx="597731" cy="330774"/>
                </a:xfrm>
                <a:prstGeom prst="rect">
                  <a:avLst/>
                </a:prstGeom>
              </p:spPr>
              <p:txBody>
                <a:bodyPr wrap="none">
                  <a:spAutoFit/>
                </a:bodyPr>
                <a:lstStyle/>
                <a:p>
                  <a:pPr defTabSz="685754" eaLnBrk="1" fontAlgn="auto" hangingPunct="1">
                    <a:spcBef>
                      <a:spcPts val="0"/>
                    </a:spcBef>
                    <a:spcAft>
                      <a:spcPts val="0"/>
                    </a:spcAft>
                    <a:defRPr/>
                  </a:pPr>
                  <a:r>
                    <a:rPr lang="en-US" sz="2000" dirty="0">
                      <a:solidFill>
                        <a:schemeClr val="tx1">
                          <a:lumMod val="95000"/>
                          <a:lumOff val="5000"/>
                        </a:schemeClr>
                      </a:solidFill>
                      <a:latin typeface="+mn-lt"/>
                      <a:ea typeface="Open Sans" pitchFamily="34" charset="0"/>
                      <a:cs typeface="Open Sans" pitchFamily="34" charset="0"/>
                    </a:rPr>
                    <a:t>2013</a:t>
                  </a:r>
                </a:p>
              </p:txBody>
            </p:sp>
            <p:sp>
              <p:nvSpPr>
                <p:cNvPr id="25" name="Rectangle 13"/>
                <p:cNvSpPr/>
                <p:nvPr/>
              </p:nvSpPr>
              <p:spPr>
                <a:xfrm>
                  <a:off x="2643143" y="3714498"/>
                  <a:ext cx="597731" cy="330774"/>
                </a:xfrm>
                <a:prstGeom prst="rect">
                  <a:avLst/>
                </a:prstGeom>
              </p:spPr>
              <p:txBody>
                <a:bodyPr wrap="none">
                  <a:spAutoFit/>
                </a:bodyPr>
                <a:lstStyle/>
                <a:p>
                  <a:pPr defTabSz="685754" eaLnBrk="1" fontAlgn="auto" hangingPunct="1">
                    <a:spcBef>
                      <a:spcPts val="0"/>
                    </a:spcBef>
                    <a:spcAft>
                      <a:spcPts val="0"/>
                    </a:spcAft>
                    <a:defRPr/>
                  </a:pPr>
                  <a:r>
                    <a:rPr lang="en-US" sz="2000" dirty="0">
                      <a:solidFill>
                        <a:schemeClr val="tx1">
                          <a:lumMod val="95000"/>
                          <a:lumOff val="5000"/>
                        </a:schemeClr>
                      </a:solidFill>
                      <a:latin typeface="+mn-lt"/>
                      <a:ea typeface="Open Sans" pitchFamily="34" charset="0"/>
                      <a:cs typeface="Open Sans" pitchFamily="34" charset="0"/>
                    </a:rPr>
                    <a:t>2014</a:t>
                  </a:r>
                </a:p>
              </p:txBody>
            </p:sp>
            <p:sp>
              <p:nvSpPr>
                <p:cNvPr id="26" name="Rectangle 14"/>
                <p:cNvSpPr/>
                <p:nvPr/>
              </p:nvSpPr>
              <p:spPr>
                <a:xfrm>
                  <a:off x="3643125" y="3714498"/>
                  <a:ext cx="597731" cy="330774"/>
                </a:xfrm>
                <a:prstGeom prst="rect">
                  <a:avLst/>
                </a:prstGeom>
              </p:spPr>
              <p:txBody>
                <a:bodyPr wrap="none">
                  <a:spAutoFit/>
                </a:bodyPr>
                <a:lstStyle/>
                <a:p>
                  <a:pPr defTabSz="685754" eaLnBrk="1" fontAlgn="auto" hangingPunct="1">
                    <a:spcBef>
                      <a:spcPts val="0"/>
                    </a:spcBef>
                    <a:spcAft>
                      <a:spcPts val="0"/>
                    </a:spcAft>
                    <a:defRPr/>
                  </a:pPr>
                  <a:r>
                    <a:rPr lang="en-US" sz="2000" dirty="0">
                      <a:solidFill>
                        <a:schemeClr val="tx1">
                          <a:lumMod val="95000"/>
                          <a:lumOff val="5000"/>
                        </a:schemeClr>
                      </a:solidFill>
                      <a:latin typeface="+mn-lt"/>
                      <a:ea typeface="Open Sans" pitchFamily="34" charset="0"/>
                      <a:cs typeface="Open Sans" pitchFamily="34" charset="0"/>
                    </a:rPr>
                    <a:t>2015</a:t>
                  </a:r>
                </a:p>
              </p:txBody>
            </p:sp>
          </p:grpSp>
          <p:grpSp>
            <p:nvGrpSpPr>
              <p:cNvPr id="13" name="组合 23"/>
              <p:cNvGrpSpPr>
                <a:grpSpLocks/>
              </p:cNvGrpSpPr>
              <p:nvPr/>
            </p:nvGrpSpPr>
            <p:grpSpPr bwMode="auto">
              <a:xfrm>
                <a:off x="409849" y="1315301"/>
                <a:ext cx="4231670" cy="2293571"/>
                <a:chOff x="1184565" y="1248617"/>
                <a:chExt cx="3780000" cy="2048765"/>
              </a:xfrm>
            </p:grpSpPr>
            <p:sp>
              <p:nvSpPr>
                <p:cNvPr id="14" name="Freeform 5"/>
                <p:cNvSpPr>
                  <a:spLocks/>
                </p:cNvSpPr>
                <p:nvPr/>
              </p:nvSpPr>
              <p:spPr bwMode="auto">
                <a:xfrm>
                  <a:off x="2160049" y="1920912"/>
                  <a:ext cx="550128" cy="1361610"/>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rgbClr val="C00000">
                    <a:alpha val="95000"/>
                  </a:srgbClr>
                </a:solidFill>
                <a:ln>
                  <a:noFill/>
                </a:ln>
              </p:spPr>
              <p:txBody>
                <a:bodyPr lIns="68580" tIns="34290" rIns="68580" bIns="34290"/>
                <a:lstStyle/>
                <a:p>
                  <a:pPr defTabSz="685754" eaLnBrk="1" fontAlgn="auto" hangingPunct="1">
                    <a:spcBef>
                      <a:spcPts val="0"/>
                    </a:spcBef>
                    <a:spcAft>
                      <a:spcPts val="0"/>
                    </a:spcAft>
                    <a:defRPr/>
                  </a:pPr>
                  <a:endParaRPr lang="en-US" sz="1200">
                    <a:latin typeface="+mn-lt"/>
                    <a:ea typeface="+mn-ea"/>
                  </a:endParaRPr>
                </a:p>
              </p:txBody>
            </p:sp>
            <p:sp>
              <p:nvSpPr>
                <p:cNvPr id="15" name="Freeform 6"/>
                <p:cNvSpPr>
                  <a:spLocks/>
                </p:cNvSpPr>
                <p:nvPr/>
              </p:nvSpPr>
              <p:spPr bwMode="auto">
                <a:xfrm>
                  <a:off x="2710176" y="1920912"/>
                  <a:ext cx="551546" cy="1361610"/>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C00000">
                    <a:alpha val="85000"/>
                  </a:srgbClr>
                </a:solidFill>
                <a:ln>
                  <a:noFill/>
                </a:ln>
              </p:spPr>
              <p:txBody>
                <a:bodyPr lIns="68580" tIns="34290" rIns="68580" bIns="34290"/>
                <a:lstStyle/>
                <a:p>
                  <a:pPr defTabSz="685754" eaLnBrk="1" fontAlgn="auto" hangingPunct="1">
                    <a:spcBef>
                      <a:spcPts val="0"/>
                    </a:spcBef>
                    <a:spcAft>
                      <a:spcPts val="0"/>
                    </a:spcAft>
                    <a:defRPr/>
                  </a:pPr>
                  <a:endParaRPr lang="en-US" sz="1200">
                    <a:latin typeface="+mn-lt"/>
                    <a:ea typeface="+mn-ea"/>
                  </a:endParaRPr>
                </a:p>
              </p:txBody>
            </p:sp>
            <p:sp>
              <p:nvSpPr>
                <p:cNvPr id="16" name="Freeform 5"/>
                <p:cNvSpPr>
                  <a:spLocks/>
                </p:cNvSpPr>
                <p:nvPr/>
              </p:nvSpPr>
              <p:spPr bwMode="auto">
                <a:xfrm>
                  <a:off x="2986658" y="1248617"/>
                  <a:ext cx="550128" cy="2033904"/>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rgbClr val="FF9900">
                    <a:alpha val="95000"/>
                  </a:srgbClr>
                </a:solidFill>
                <a:ln>
                  <a:noFill/>
                </a:ln>
              </p:spPr>
              <p:txBody>
                <a:bodyPr lIns="68580" tIns="34290" rIns="68580" bIns="34290"/>
                <a:lstStyle/>
                <a:p>
                  <a:pPr defTabSz="685754" eaLnBrk="1" fontAlgn="auto" hangingPunct="1">
                    <a:spcBef>
                      <a:spcPts val="0"/>
                    </a:spcBef>
                    <a:spcAft>
                      <a:spcPts val="0"/>
                    </a:spcAft>
                    <a:defRPr/>
                  </a:pPr>
                  <a:endParaRPr lang="en-US" sz="1200">
                    <a:latin typeface="+mn-lt"/>
                    <a:ea typeface="+mn-ea"/>
                  </a:endParaRPr>
                </a:p>
              </p:txBody>
            </p:sp>
            <p:sp>
              <p:nvSpPr>
                <p:cNvPr id="17" name="Freeform 6"/>
                <p:cNvSpPr>
                  <a:spLocks/>
                </p:cNvSpPr>
                <p:nvPr/>
              </p:nvSpPr>
              <p:spPr bwMode="auto">
                <a:xfrm>
                  <a:off x="3536786" y="1248617"/>
                  <a:ext cx="551545" cy="2033904"/>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FF9900">
                    <a:alpha val="85000"/>
                  </a:srgbClr>
                </a:solidFill>
                <a:ln>
                  <a:noFill/>
                </a:ln>
              </p:spPr>
              <p:txBody>
                <a:bodyPr lIns="68580" tIns="34290" rIns="68580" bIns="34290"/>
                <a:lstStyle/>
                <a:p>
                  <a:pPr defTabSz="685754" eaLnBrk="1" fontAlgn="auto" hangingPunct="1">
                    <a:spcBef>
                      <a:spcPts val="0"/>
                    </a:spcBef>
                    <a:spcAft>
                      <a:spcPts val="0"/>
                    </a:spcAft>
                    <a:defRPr/>
                  </a:pPr>
                  <a:endParaRPr lang="en-US" sz="1200">
                    <a:latin typeface="+mn-lt"/>
                    <a:ea typeface="+mn-ea"/>
                  </a:endParaRPr>
                </a:p>
              </p:txBody>
            </p:sp>
            <p:sp>
              <p:nvSpPr>
                <p:cNvPr id="18" name="Freeform 5"/>
                <p:cNvSpPr>
                  <a:spLocks/>
                </p:cNvSpPr>
                <p:nvPr/>
              </p:nvSpPr>
              <p:spPr bwMode="auto">
                <a:xfrm>
                  <a:off x="1333440" y="2544983"/>
                  <a:ext cx="550128" cy="737539"/>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rgbClr val="FF9900">
                    <a:alpha val="95000"/>
                  </a:srgbClr>
                </a:solidFill>
                <a:ln>
                  <a:noFill/>
                </a:ln>
              </p:spPr>
              <p:txBody>
                <a:bodyPr lIns="68580" tIns="34290" rIns="68580" bIns="34290"/>
                <a:lstStyle/>
                <a:p>
                  <a:pPr defTabSz="685754" eaLnBrk="1" fontAlgn="auto" hangingPunct="1">
                    <a:spcBef>
                      <a:spcPts val="0"/>
                    </a:spcBef>
                    <a:spcAft>
                      <a:spcPts val="0"/>
                    </a:spcAft>
                    <a:defRPr/>
                  </a:pPr>
                  <a:endParaRPr lang="en-US" sz="1200">
                    <a:latin typeface="+mn-lt"/>
                    <a:ea typeface="+mn-ea"/>
                  </a:endParaRPr>
                </a:p>
              </p:txBody>
            </p:sp>
            <p:sp>
              <p:nvSpPr>
                <p:cNvPr id="19" name="Freeform 6"/>
                <p:cNvSpPr>
                  <a:spLocks/>
                </p:cNvSpPr>
                <p:nvPr/>
              </p:nvSpPr>
              <p:spPr bwMode="auto">
                <a:xfrm>
                  <a:off x="1883568" y="2544983"/>
                  <a:ext cx="551545" cy="737539"/>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FF9900">
                    <a:alpha val="85000"/>
                  </a:srgbClr>
                </a:solidFill>
                <a:ln>
                  <a:noFill/>
                </a:ln>
              </p:spPr>
              <p:txBody>
                <a:bodyPr lIns="68580" tIns="34290" rIns="68580" bIns="34290"/>
                <a:lstStyle/>
                <a:p>
                  <a:pPr defTabSz="685754" eaLnBrk="1" fontAlgn="auto" hangingPunct="1">
                    <a:spcBef>
                      <a:spcPts val="0"/>
                    </a:spcBef>
                    <a:spcAft>
                      <a:spcPts val="0"/>
                    </a:spcAft>
                    <a:defRPr/>
                  </a:pPr>
                  <a:endParaRPr lang="en-US" sz="1200">
                    <a:latin typeface="+mn-lt"/>
                    <a:ea typeface="+mn-ea"/>
                  </a:endParaRPr>
                </a:p>
              </p:txBody>
            </p:sp>
            <p:sp>
              <p:nvSpPr>
                <p:cNvPr id="20" name="Freeform 5"/>
                <p:cNvSpPr>
                  <a:spLocks/>
                </p:cNvSpPr>
                <p:nvPr/>
              </p:nvSpPr>
              <p:spPr bwMode="auto">
                <a:xfrm>
                  <a:off x="3813267" y="2180468"/>
                  <a:ext cx="550128" cy="1102053"/>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rgbClr val="C00000">
                    <a:alpha val="95000"/>
                  </a:srgbClr>
                </a:solidFill>
                <a:ln>
                  <a:noFill/>
                </a:ln>
              </p:spPr>
              <p:txBody>
                <a:bodyPr lIns="68580" tIns="34290" rIns="68580" bIns="34290"/>
                <a:lstStyle/>
                <a:p>
                  <a:pPr defTabSz="685754" eaLnBrk="1" fontAlgn="auto" hangingPunct="1">
                    <a:spcBef>
                      <a:spcPts val="0"/>
                    </a:spcBef>
                    <a:spcAft>
                      <a:spcPts val="0"/>
                    </a:spcAft>
                    <a:defRPr/>
                  </a:pPr>
                  <a:endParaRPr lang="en-US" sz="1200">
                    <a:latin typeface="+mn-lt"/>
                    <a:ea typeface="+mn-ea"/>
                  </a:endParaRPr>
                </a:p>
              </p:txBody>
            </p:sp>
            <p:sp>
              <p:nvSpPr>
                <p:cNvPr id="21" name="Freeform 6"/>
                <p:cNvSpPr>
                  <a:spLocks/>
                </p:cNvSpPr>
                <p:nvPr/>
              </p:nvSpPr>
              <p:spPr bwMode="auto">
                <a:xfrm>
                  <a:off x="4363395" y="2180468"/>
                  <a:ext cx="551546" cy="1102053"/>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C00000">
                    <a:alpha val="85000"/>
                  </a:srgbClr>
                </a:solidFill>
                <a:ln>
                  <a:noFill/>
                </a:ln>
              </p:spPr>
              <p:txBody>
                <a:bodyPr lIns="68580" tIns="34290" rIns="68580" bIns="34290"/>
                <a:lstStyle/>
                <a:p>
                  <a:pPr defTabSz="685754" eaLnBrk="1" fontAlgn="auto" hangingPunct="1">
                    <a:spcBef>
                      <a:spcPts val="0"/>
                    </a:spcBef>
                    <a:spcAft>
                      <a:spcPts val="0"/>
                    </a:spcAft>
                    <a:defRPr/>
                  </a:pPr>
                  <a:endParaRPr lang="en-US" sz="1200">
                    <a:latin typeface="+mn-lt"/>
                    <a:ea typeface="+mn-ea"/>
                  </a:endParaRPr>
                </a:p>
              </p:txBody>
            </p:sp>
            <p:sp>
              <p:nvSpPr>
                <p:cNvPr id="22" name="Rectangle 95"/>
                <p:cNvSpPr/>
                <p:nvPr/>
              </p:nvSpPr>
              <p:spPr>
                <a:xfrm>
                  <a:off x="1184565" y="3271175"/>
                  <a:ext cx="3780000" cy="255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200"/>
                </a:p>
              </p:txBody>
            </p:sp>
          </p:grpSp>
        </p:grpSp>
      </p:grpSp>
    </p:spTree>
    <p:extLst>
      <p:ext uri="{BB962C8B-B14F-4D97-AF65-F5344CB8AC3E}">
        <p14:creationId xmlns:p14="http://schemas.microsoft.com/office/powerpoint/2010/main" val="1172241876"/>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136"/>
            <a:ext cx="12172951" cy="6856864"/>
          </a:xfrm>
          <a:prstGeom prst="rect">
            <a:avLst/>
          </a:prstGeom>
        </p:spPr>
      </p:pic>
      <p:pic>
        <p:nvPicPr>
          <p:cNvPr id="6" name="图片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2167699"/>
            <a:ext cx="5213850" cy="4518670"/>
          </a:xfrm>
          <a:prstGeom prst="rect">
            <a:avLst/>
          </a:prstGeom>
        </p:spPr>
      </p:pic>
      <p:grpSp>
        <p:nvGrpSpPr>
          <p:cNvPr id="7" name="组合 6"/>
          <p:cNvGrpSpPr/>
          <p:nvPr/>
        </p:nvGrpSpPr>
        <p:grpSpPr>
          <a:xfrm>
            <a:off x="-2" y="5486400"/>
            <a:ext cx="12172951" cy="1371600"/>
            <a:chOff x="0" y="3655466"/>
            <a:chExt cx="9684568" cy="1509713"/>
          </a:xfrm>
        </p:grpSpPr>
        <p:pic>
          <p:nvPicPr>
            <p:cNvPr id="8" name="Picture 2" descr="E:\amy项目\模板\60周年\1\png\2.png"/>
            <p:cNvPicPr>
              <a:picLocks noChangeAspect="1" noChangeArrowheads="1"/>
            </p:cNvPicPr>
            <p:nvPr/>
          </p:nvPicPr>
          <p:blipFill>
            <a:blip r:embed="rId5" cstate="print"/>
            <a:srcRect/>
            <a:stretch>
              <a:fillRect/>
            </a:stretch>
          </p:blipFill>
          <p:spPr bwMode="auto">
            <a:xfrm>
              <a:off x="0" y="3753891"/>
              <a:ext cx="3441700" cy="1411288"/>
            </a:xfrm>
            <a:prstGeom prst="rect">
              <a:avLst/>
            </a:prstGeom>
            <a:noFill/>
            <a:ln w="9525">
              <a:noFill/>
              <a:miter lim="800000"/>
              <a:headEnd/>
              <a:tailEnd/>
            </a:ln>
          </p:spPr>
        </p:pic>
        <p:pic>
          <p:nvPicPr>
            <p:cNvPr id="9" name="Picture 3" descr="E:\amy项目\模板\60周年\1\png\3.png"/>
            <p:cNvPicPr>
              <a:picLocks noChangeAspect="1" noChangeArrowheads="1"/>
            </p:cNvPicPr>
            <p:nvPr/>
          </p:nvPicPr>
          <p:blipFill>
            <a:blip r:embed="rId6" cstate="print"/>
            <a:srcRect/>
            <a:stretch>
              <a:fillRect/>
            </a:stretch>
          </p:blipFill>
          <p:spPr bwMode="auto">
            <a:xfrm>
              <a:off x="1079500" y="3655466"/>
              <a:ext cx="8605068" cy="1509713"/>
            </a:xfrm>
            <a:prstGeom prst="rect">
              <a:avLst/>
            </a:prstGeom>
            <a:noFill/>
            <a:ln w="9525">
              <a:noFill/>
              <a:miter lim="800000"/>
              <a:headEnd/>
              <a:tailEnd/>
            </a:ln>
          </p:spPr>
        </p:pic>
        <p:sp>
          <p:nvSpPr>
            <p:cNvPr id="10" name="TextBox 22"/>
            <p:cNvSpPr txBox="1">
              <a:spLocks noChangeArrowheads="1"/>
            </p:cNvSpPr>
            <p:nvPr/>
          </p:nvSpPr>
          <p:spPr bwMode="auto">
            <a:xfrm>
              <a:off x="76200" y="4838154"/>
              <a:ext cx="3035300" cy="276225"/>
            </a:xfrm>
            <a:prstGeom prst="rect">
              <a:avLst/>
            </a:prstGeom>
            <a:noFill/>
            <a:ln w="9525">
              <a:noFill/>
              <a:miter lim="800000"/>
              <a:headEnd/>
              <a:tailEnd/>
            </a:ln>
          </p:spPr>
          <p:txBody>
            <a:bodyPr>
              <a:spAutoFit/>
            </a:bodyPr>
            <a:lstStyle/>
            <a:p>
              <a:endParaRPr lang="zh-CN" altLang="en-US" sz="1200">
                <a:solidFill>
                  <a:schemeClr val="bg1"/>
                </a:solidFill>
                <a:latin typeface="微软雅黑" pitchFamily="34" charset="-122"/>
                <a:ea typeface="微软雅黑" pitchFamily="34" charset="-122"/>
              </a:endParaRPr>
            </a:p>
          </p:txBody>
        </p:sp>
      </p:grpSp>
      <p:grpSp>
        <p:nvGrpSpPr>
          <p:cNvPr id="14" name="组合 13"/>
          <p:cNvGrpSpPr/>
          <p:nvPr/>
        </p:nvGrpSpPr>
        <p:grpSpPr>
          <a:xfrm>
            <a:off x="2606925" y="2135853"/>
            <a:ext cx="7124700" cy="2181072"/>
            <a:chOff x="2524124" y="2042221"/>
            <a:chExt cx="7124700" cy="2181072"/>
          </a:xfrm>
        </p:grpSpPr>
        <p:sp>
          <p:nvSpPr>
            <p:cNvPr id="11" name="文本框 10"/>
            <p:cNvSpPr txBox="1"/>
            <p:nvPr/>
          </p:nvSpPr>
          <p:spPr>
            <a:xfrm>
              <a:off x="2524124" y="2042221"/>
              <a:ext cx="7124700" cy="1862048"/>
            </a:xfrm>
            <a:prstGeom prst="rect">
              <a:avLst/>
            </a:prstGeom>
            <a:noFill/>
          </p:spPr>
          <p:txBody>
            <a:bodyPr wrap="square" rtlCol="0">
              <a:spAutoFit/>
            </a:bodyPr>
            <a:lstStyle/>
            <a:p>
              <a:pPr algn="ctr"/>
              <a:r>
                <a:rPr lang="zh-CN" altLang="en-US" sz="11500" dirty="0" smtClean="0">
                  <a:blipFill>
                    <a:blip r:embed="rId7"/>
                    <a:stretch>
                      <a:fillRect/>
                    </a:stretch>
                  </a:blipFill>
                  <a:latin typeface="叶根友刀锋黑草" panose="02010601030101010101" pitchFamily="2" charset="-122"/>
                  <a:ea typeface="叶根友刀锋黑草" panose="02010601030101010101" pitchFamily="2" charset="-122"/>
                </a:rPr>
                <a:t>第三部分</a:t>
              </a:r>
              <a:endParaRPr lang="zh-CN" altLang="en-US" sz="11500" dirty="0">
                <a:blipFill>
                  <a:blip r:embed="rId7"/>
                  <a:stretch>
                    <a:fillRect/>
                  </a:stretch>
                </a:blipFill>
                <a:latin typeface="叶根友刀锋黑草" panose="02010601030101010101" pitchFamily="2" charset="-122"/>
                <a:ea typeface="叶根友刀锋黑草" panose="02010601030101010101" pitchFamily="2" charset="-122"/>
              </a:endParaRPr>
            </a:p>
          </p:txBody>
        </p:sp>
        <p:sp>
          <p:nvSpPr>
            <p:cNvPr id="13" name="矩形 12"/>
            <p:cNvSpPr/>
            <p:nvPr/>
          </p:nvSpPr>
          <p:spPr>
            <a:xfrm>
              <a:off x="3636098" y="3782788"/>
              <a:ext cx="4900751" cy="440505"/>
            </a:xfrm>
            <a:prstGeom prst="rect">
              <a:avLst/>
            </a:prstGeom>
          </p:spPr>
          <p:txBody>
            <a:bodyPr wrap="square">
              <a:spAutoFit/>
            </a:bodyPr>
            <a:lstStyle/>
            <a:p>
              <a:pPr algn="ct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grpSp>
    </p:spTree>
    <p:extLst>
      <p:ext uri="{BB962C8B-B14F-4D97-AF65-F5344CB8AC3E}">
        <p14:creationId xmlns:p14="http://schemas.microsoft.com/office/powerpoint/2010/main" val="540073822"/>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136"/>
            <a:ext cx="12172951" cy="6856864"/>
          </a:xfrm>
          <a:prstGeom prst="rect">
            <a:avLst/>
          </a:prstGeom>
        </p:spPr>
      </p:pic>
      <p:sp>
        <p:nvSpPr>
          <p:cNvPr id="5" name="Text Box 55"/>
          <p:cNvSpPr txBox="1">
            <a:spLocks noChangeArrowheads="1"/>
          </p:cNvSpPr>
          <p:nvPr/>
        </p:nvSpPr>
        <p:spPr bwMode="auto">
          <a:xfrm>
            <a:off x="732334" y="373239"/>
            <a:ext cx="4601666" cy="584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200" b="0" i="0" dirty="0">
                <a:solidFill>
                  <a:srgbClr val="3B1030"/>
                </a:solidFill>
                <a:latin typeface="方正粗宋简体" panose="03000509000000000000" pitchFamily="65" charset="-122"/>
                <a:ea typeface="方正粗宋简体" panose="03000509000000000000" pitchFamily="65" charset="-122"/>
              </a:rPr>
              <a:t>在此输入您的标题内容</a:t>
            </a:r>
          </a:p>
        </p:txBody>
      </p:sp>
      <p:sp>
        <p:nvSpPr>
          <p:cNvPr id="6" name="矩形 5"/>
          <p:cNvSpPr/>
          <p:nvPr/>
        </p:nvSpPr>
        <p:spPr>
          <a:xfrm>
            <a:off x="808534" y="912022"/>
            <a:ext cx="6182816" cy="461665"/>
          </a:xfrm>
          <a:prstGeom prst="rect">
            <a:avLst/>
          </a:prstGeom>
        </p:spPr>
        <p:txBody>
          <a:bodyPr wrap="square">
            <a:spAutoFit/>
          </a:bodyPr>
          <a:lstStyle/>
          <a:p>
            <a:pP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grpSp>
        <p:nvGrpSpPr>
          <p:cNvPr id="7" name="KSO_Shape"/>
          <p:cNvGrpSpPr>
            <a:grpSpLocks/>
          </p:cNvGrpSpPr>
          <p:nvPr/>
        </p:nvGrpSpPr>
        <p:grpSpPr bwMode="auto">
          <a:xfrm>
            <a:off x="598663" y="1454642"/>
            <a:ext cx="5632097" cy="4655866"/>
            <a:chOff x="1595438" y="968375"/>
            <a:chExt cx="5953125" cy="4921250"/>
          </a:xfrm>
          <a:solidFill>
            <a:srgbClr val="C00000"/>
          </a:solidFill>
        </p:grpSpPr>
        <p:sp>
          <p:nvSpPr>
            <p:cNvPr id="8" name="内蒙古"/>
            <p:cNvSpPr>
              <a:spLocks/>
            </p:cNvSpPr>
            <p:nvPr/>
          </p:nvSpPr>
          <p:spPr bwMode="auto">
            <a:xfrm>
              <a:off x="4095750" y="1023938"/>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9" name="甘肃"/>
            <p:cNvSpPr>
              <a:spLocks/>
            </p:cNvSpPr>
            <p:nvPr/>
          </p:nvSpPr>
          <p:spPr bwMode="auto">
            <a:xfrm>
              <a:off x="3594100" y="2528888"/>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10" name="宁夏"/>
            <p:cNvSpPr>
              <a:spLocks/>
            </p:cNvSpPr>
            <p:nvPr/>
          </p:nvSpPr>
          <p:spPr bwMode="auto">
            <a:xfrm>
              <a:off x="4778375" y="3019425"/>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11" name="新疆"/>
            <p:cNvSpPr>
              <a:spLocks/>
            </p:cNvSpPr>
            <p:nvPr/>
          </p:nvSpPr>
          <p:spPr bwMode="auto">
            <a:xfrm>
              <a:off x="1595438" y="1557338"/>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12" name="青海"/>
            <p:cNvSpPr>
              <a:spLocks/>
            </p:cNvSpPr>
            <p:nvPr/>
          </p:nvSpPr>
          <p:spPr bwMode="auto">
            <a:xfrm>
              <a:off x="3141663" y="2971800"/>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13" name="四川"/>
            <p:cNvSpPr>
              <a:spLocks/>
            </p:cNvSpPr>
            <p:nvPr/>
          </p:nvSpPr>
          <p:spPr bwMode="auto">
            <a:xfrm>
              <a:off x="3992563" y="3717925"/>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14" name="西藏"/>
            <p:cNvSpPr>
              <a:spLocks/>
            </p:cNvSpPr>
            <p:nvPr/>
          </p:nvSpPr>
          <p:spPr bwMode="auto">
            <a:xfrm>
              <a:off x="1862138" y="3260725"/>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15" name="云南"/>
            <p:cNvSpPr>
              <a:spLocks/>
            </p:cNvSpPr>
            <p:nvPr/>
          </p:nvSpPr>
          <p:spPr bwMode="auto">
            <a:xfrm>
              <a:off x="3952875" y="4422775"/>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16" name="贵州"/>
            <p:cNvSpPr>
              <a:spLocks/>
            </p:cNvSpPr>
            <p:nvPr/>
          </p:nvSpPr>
          <p:spPr bwMode="auto">
            <a:xfrm>
              <a:off x="4697413" y="4408488"/>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17" name="广西"/>
            <p:cNvSpPr>
              <a:spLocks/>
            </p:cNvSpPr>
            <p:nvPr/>
          </p:nvSpPr>
          <p:spPr bwMode="auto">
            <a:xfrm>
              <a:off x="4811713" y="4781550"/>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18" name="重庆"/>
            <p:cNvSpPr>
              <a:spLocks/>
            </p:cNvSpPr>
            <p:nvPr/>
          </p:nvSpPr>
          <p:spPr bwMode="auto">
            <a:xfrm>
              <a:off x="4938713" y="4013200"/>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19" name="陕西"/>
            <p:cNvSpPr>
              <a:spLocks/>
            </p:cNvSpPr>
            <p:nvPr/>
          </p:nvSpPr>
          <p:spPr bwMode="auto">
            <a:xfrm>
              <a:off x="4938713" y="2990850"/>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20" name="山西"/>
            <p:cNvSpPr>
              <a:spLocks/>
            </p:cNvSpPr>
            <p:nvPr/>
          </p:nvSpPr>
          <p:spPr bwMode="auto">
            <a:xfrm>
              <a:off x="5451475" y="2792413"/>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21" name="湖南"/>
            <p:cNvSpPr>
              <a:spLocks/>
            </p:cNvSpPr>
            <p:nvPr/>
          </p:nvSpPr>
          <p:spPr bwMode="auto">
            <a:xfrm>
              <a:off x="5348288" y="427037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22" name="湖北"/>
            <p:cNvSpPr>
              <a:spLocks/>
            </p:cNvSpPr>
            <p:nvPr/>
          </p:nvSpPr>
          <p:spPr bwMode="auto">
            <a:xfrm>
              <a:off x="5275263" y="3849688"/>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23" name="广东"/>
            <p:cNvSpPr>
              <a:spLocks/>
            </p:cNvSpPr>
            <p:nvPr/>
          </p:nvSpPr>
          <p:spPr bwMode="auto">
            <a:xfrm>
              <a:off x="5472113" y="4876800"/>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24" name="江西"/>
            <p:cNvSpPr>
              <a:spLocks/>
            </p:cNvSpPr>
            <p:nvPr/>
          </p:nvSpPr>
          <p:spPr bwMode="auto">
            <a:xfrm>
              <a:off x="5911850" y="4240213"/>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25" name="福建"/>
            <p:cNvSpPr>
              <a:spLocks/>
            </p:cNvSpPr>
            <p:nvPr/>
          </p:nvSpPr>
          <p:spPr bwMode="auto">
            <a:xfrm>
              <a:off x="6200775" y="4441825"/>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26" name="浙江"/>
            <p:cNvSpPr>
              <a:spLocks/>
            </p:cNvSpPr>
            <p:nvPr/>
          </p:nvSpPr>
          <p:spPr bwMode="auto">
            <a:xfrm>
              <a:off x="6430963" y="4043363"/>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27" name="安徽"/>
            <p:cNvSpPr>
              <a:spLocks/>
            </p:cNvSpPr>
            <p:nvPr/>
          </p:nvSpPr>
          <p:spPr bwMode="auto">
            <a:xfrm>
              <a:off x="5999163" y="3600450"/>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28" name="天津"/>
            <p:cNvSpPr>
              <a:spLocks/>
            </p:cNvSpPr>
            <p:nvPr/>
          </p:nvSpPr>
          <p:spPr bwMode="auto">
            <a:xfrm>
              <a:off x="6108700" y="2811463"/>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29" name="北京"/>
            <p:cNvSpPr>
              <a:spLocks/>
            </p:cNvSpPr>
            <p:nvPr/>
          </p:nvSpPr>
          <p:spPr bwMode="auto">
            <a:xfrm>
              <a:off x="5962650" y="2716213"/>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30" name="辽宁"/>
            <p:cNvSpPr>
              <a:spLocks/>
            </p:cNvSpPr>
            <p:nvPr/>
          </p:nvSpPr>
          <p:spPr bwMode="auto">
            <a:xfrm>
              <a:off x="6291263" y="2303463"/>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31" name="吉林"/>
            <p:cNvSpPr>
              <a:spLocks/>
            </p:cNvSpPr>
            <p:nvPr/>
          </p:nvSpPr>
          <p:spPr bwMode="auto">
            <a:xfrm>
              <a:off x="6445250" y="1908175"/>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32" name="黑龙江"/>
            <p:cNvSpPr>
              <a:spLocks/>
            </p:cNvSpPr>
            <p:nvPr/>
          </p:nvSpPr>
          <p:spPr bwMode="auto">
            <a:xfrm>
              <a:off x="6237288" y="968375"/>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33" name="山东"/>
            <p:cNvSpPr>
              <a:spLocks/>
            </p:cNvSpPr>
            <p:nvPr/>
          </p:nvSpPr>
          <p:spPr bwMode="auto">
            <a:xfrm>
              <a:off x="5976938" y="3106738"/>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34" name="上海"/>
            <p:cNvSpPr>
              <a:spLocks/>
            </p:cNvSpPr>
            <p:nvPr/>
          </p:nvSpPr>
          <p:spPr bwMode="auto">
            <a:xfrm>
              <a:off x="6718300" y="3933825"/>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35" name="江苏"/>
            <p:cNvSpPr>
              <a:spLocks/>
            </p:cNvSpPr>
            <p:nvPr/>
          </p:nvSpPr>
          <p:spPr bwMode="auto">
            <a:xfrm>
              <a:off x="6137275" y="3513138"/>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36" name="河北"/>
            <p:cNvSpPr>
              <a:spLocks/>
            </p:cNvSpPr>
            <p:nvPr/>
          </p:nvSpPr>
          <p:spPr bwMode="auto">
            <a:xfrm>
              <a:off x="5776913" y="2492375"/>
              <a:ext cx="642937"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37" name="河南"/>
            <p:cNvSpPr>
              <a:spLocks/>
            </p:cNvSpPr>
            <p:nvPr/>
          </p:nvSpPr>
          <p:spPr bwMode="auto">
            <a:xfrm>
              <a:off x="5483225" y="3373438"/>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38" name="台湾"/>
            <p:cNvSpPr>
              <a:spLocks/>
            </p:cNvSpPr>
            <p:nvPr/>
          </p:nvSpPr>
          <p:spPr bwMode="auto">
            <a:xfrm>
              <a:off x="6754813" y="4803775"/>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39" name="海南"/>
            <p:cNvSpPr>
              <a:spLocks/>
            </p:cNvSpPr>
            <p:nvPr/>
          </p:nvSpPr>
          <p:spPr bwMode="auto">
            <a:xfrm>
              <a:off x="5330825" y="5634038"/>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grpSp>
      <p:cxnSp>
        <p:nvCxnSpPr>
          <p:cNvPr id="40" name="Straight Connector 363"/>
          <p:cNvCxnSpPr/>
          <p:nvPr/>
        </p:nvCxnSpPr>
        <p:spPr>
          <a:xfrm rot="5400000">
            <a:off x="4721075" y="3919960"/>
            <a:ext cx="4499017" cy="1961"/>
          </a:xfrm>
          <a:prstGeom prst="line">
            <a:avLst/>
          </a:prstGeom>
          <a:ln w="127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370"/>
          <p:cNvCxnSpPr/>
          <p:nvPr/>
        </p:nvCxnSpPr>
        <p:spPr>
          <a:xfrm rot="10800000">
            <a:off x="7757667" y="3008395"/>
            <a:ext cx="3175777" cy="1960"/>
          </a:xfrm>
          <a:prstGeom prst="line">
            <a:avLst/>
          </a:prstGeom>
          <a:ln w="127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371"/>
          <p:cNvCxnSpPr/>
          <p:nvPr/>
        </p:nvCxnSpPr>
        <p:spPr>
          <a:xfrm rot="10800000">
            <a:off x="7757667" y="4596284"/>
            <a:ext cx="3175777" cy="1960"/>
          </a:xfrm>
          <a:prstGeom prst="line">
            <a:avLst/>
          </a:prstGeom>
          <a:ln w="127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3" name="组合 42"/>
          <p:cNvGrpSpPr>
            <a:grpSpLocks/>
          </p:cNvGrpSpPr>
          <p:nvPr/>
        </p:nvGrpSpPr>
        <p:grpSpPr bwMode="auto">
          <a:xfrm>
            <a:off x="9125995" y="1689072"/>
            <a:ext cx="2081898" cy="1016838"/>
            <a:chOff x="7147541" y="1318217"/>
            <a:chExt cx="1685490" cy="823026"/>
          </a:xfrm>
        </p:grpSpPr>
        <p:sp>
          <p:nvSpPr>
            <p:cNvPr id="44" name="Rectangle 364"/>
            <p:cNvSpPr/>
            <p:nvPr/>
          </p:nvSpPr>
          <p:spPr>
            <a:xfrm>
              <a:off x="7147541" y="1318217"/>
              <a:ext cx="1685490" cy="298936"/>
            </a:xfrm>
            <a:prstGeom prst="rect">
              <a:avLst/>
            </a:prstGeom>
          </p:spPr>
          <p:txBody>
            <a:bodyPr>
              <a:spAutoFit/>
            </a:bodyPr>
            <a:lstStyle/>
            <a:p>
              <a:pPr defTabSz="685754" eaLnBrk="1" fontAlgn="auto" hangingPunct="1">
                <a:spcBef>
                  <a:spcPts val="0"/>
                </a:spcBef>
                <a:spcAft>
                  <a:spcPts val="0"/>
                </a:spcAft>
                <a:defRPr/>
              </a:pPr>
              <a:r>
                <a:rPr lang="en-US" dirty="0">
                  <a:solidFill>
                    <a:schemeClr val="tx1">
                      <a:lumMod val="95000"/>
                      <a:lumOff val="5000"/>
                    </a:schemeClr>
                  </a:solidFill>
                  <a:latin typeface="+mn-lt"/>
                  <a:ea typeface="Open Sans" pitchFamily="34" charset="0"/>
                  <a:cs typeface="Open Sans" pitchFamily="34" charset="0"/>
                </a:rPr>
                <a:t>G</a:t>
              </a:r>
              <a:r>
                <a:rPr lang="en-US" altLang="zh-CN" dirty="0">
                  <a:solidFill>
                    <a:schemeClr val="tx1">
                      <a:lumMod val="95000"/>
                      <a:lumOff val="5000"/>
                    </a:schemeClr>
                  </a:solidFill>
                  <a:latin typeface="+mn-lt"/>
                  <a:ea typeface="Open Sans" pitchFamily="34" charset="0"/>
                  <a:cs typeface="Open Sans" pitchFamily="34" charset="0"/>
                </a:rPr>
                <a:t>uang Dong</a:t>
              </a:r>
              <a:endParaRPr lang="en-US" dirty="0">
                <a:solidFill>
                  <a:schemeClr val="tx1">
                    <a:lumMod val="95000"/>
                    <a:lumOff val="5000"/>
                  </a:schemeClr>
                </a:solidFill>
                <a:latin typeface="+mn-lt"/>
                <a:ea typeface="Open Sans" pitchFamily="34" charset="0"/>
                <a:cs typeface="Open Sans" pitchFamily="34" charset="0"/>
              </a:endParaRPr>
            </a:p>
          </p:txBody>
        </p:sp>
        <p:sp>
          <p:nvSpPr>
            <p:cNvPr id="45" name="Rectangle 373"/>
            <p:cNvSpPr/>
            <p:nvPr/>
          </p:nvSpPr>
          <p:spPr>
            <a:xfrm>
              <a:off x="7174522" y="1618105"/>
              <a:ext cx="1656922" cy="523138"/>
            </a:xfrm>
            <a:prstGeom prst="rect">
              <a:avLst/>
            </a:prstGeom>
          </p:spPr>
          <p:txBody>
            <a:bodyPr>
              <a:spAutoFit/>
            </a:bodyPr>
            <a:lstStyle/>
            <a:p>
              <a:pPr eaLnBrk="1" hangingPunct="1">
                <a:lnSpc>
                  <a:spcPct val="120000"/>
                </a:lnSpc>
              </a:pPr>
              <a:r>
                <a:rPr lang="zh-CN" altLang="en-US" sz="1000">
                  <a:solidFill>
                    <a:srgbClr val="0D0D0D"/>
                  </a:solidFill>
                  <a:latin typeface="微软雅黑" panose="020B0503020204020204" pitchFamily="34" charset="-122"/>
                </a:rPr>
                <a:t>您的内容打在这里，或者通过复制您的文本后，在此框中选择粘贴，并选择只保留文字</a:t>
              </a:r>
              <a:endParaRPr lang="id-ID" altLang="zh-CN" sz="1000">
                <a:solidFill>
                  <a:srgbClr val="0D0D0D"/>
                </a:solidFill>
                <a:cs typeface="Open Sans Light" panose="020B0306030504020204" pitchFamily="34" charset="0"/>
              </a:endParaRPr>
            </a:p>
          </p:txBody>
        </p:sp>
      </p:grpSp>
      <p:sp>
        <p:nvSpPr>
          <p:cNvPr id="46" name="广东"/>
          <p:cNvSpPr>
            <a:spLocks/>
          </p:cNvSpPr>
          <p:nvPr/>
        </p:nvSpPr>
        <p:spPr bwMode="auto">
          <a:xfrm>
            <a:off x="7704738" y="1804736"/>
            <a:ext cx="1115442" cy="882160"/>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C00000"/>
          </a:solidFill>
          <a:ln>
            <a:noFill/>
          </a:ln>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47" name="四川"/>
          <p:cNvSpPr>
            <a:spLocks/>
          </p:cNvSpPr>
          <p:nvPr/>
        </p:nvSpPr>
        <p:spPr bwMode="auto">
          <a:xfrm>
            <a:off x="7796874" y="3341656"/>
            <a:ext cx="1213461" cy="1064473"/>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FF9900"/>
          </a:solidFill>
          <a:ln>
            <a:noFill/>
          </a:ln>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sp>
        <p:nvSpPr>
          <p:cNvPr id="48" name="浙江"/>
          <p:cNvSpPr>
            <a:spLocks/>
          </p:cNvSpPr>
          <p:nvPr/>
        </p:nvSpPr>
        <p:spPr bwMode="auto">
          <a:xfrm>
            <a:off x="7822359" y="4817803"/>
            <a:ext cx="1056631" cy="1225223"/>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D9D9D9"/>
          </a:solidFill>
          <a:ln>
            <a:noFill/>
          </a:ln>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600">
              <a:solidFill>
                <a:srgbClr val="FFFFFF"/>
              </a:solidFill>
              <a:latin typeface="+mn-lt"/>
              <a:ea typeface="+mn-ea"/>
            </a:endParaRPr>
          </a:p>
        </p:txBody>
      </p:sp>
      <p:grpSp>
        <p:nvGrpSpPr>
          <p:cNvPr id="49" name="组合 48"/>
          <p:cNvGrpSpPr>
            <a:grpSpLocks/>
          </p:cNvGrpSpPr>
          <p:nvPr/>
        </p:nvGrpSpPr>
        <p:grpSpPr bwMode="auto">
          <a:xfrm>
            <a:off x="9173044" y="3392622"/>
            <a:ext cx="2081898" cy="1016836"/>
            <a:chOff x="7185134" y="2697685"/>
            <a:chExt cx="1685490" cy="823026"/>
          </a:xfrm>
        </p:grpSpPr>
        <p:sp>
          <p:nvSpPr>
            <p:cNvPr id="50" name="Rectangle 364"/>
            <p:cNvSpPr/>
            <p:nvPr/>
          </p:nvSpPr>
          <p:spPr>
            <a:xfrm>
              <a:off x="7185134" y="2697685"/>
              <a:ext cx="1685490" cy="298937"/>
            </a:xfrm>
            <a:prstGeom prst="rect">
              <a:avLst/>
            </a:prstGeom>
          </p:spPr>
          <p:txBody>
            <a:bodyPr>
              <a:spAutoFit/>
            </a:bodyPr>
            <a:lstStyle/>
            <a:p>
              <a:pPr defTabSz="685754" eaLnBrk="1" fontAlgn="auto" hangingPunct="1">
                <a:spcBef>
                  <a:spcPts val="0"/>
                </a:spcBef>
                <a:spcAft>
                  <a:spcPts val="0"/>
                </a:spcAft>
                <a:defRPr/>
              </a:pPr>
              <a:r>
                <a:rPr lang="en-US" dirty="0">
                  <a:solidFill>
                    <a:schemeClr val="tx1">
                      <a:lumMod val="95000"/>
                      <a:lumOff val="5000"/>
                    </a:schemeClr>
                  </a:solidFill>
                  <a:latin typeface="+mn-lt"/>
                  <a:ea typeface="Open Sans" pitchFamily="34" charset="0"/>
                  <a:cs typeface="Open Sans" pitchFamily="34" charset="0"/>
                </a:rPr>
                <a:t>S</a:t>
              </a:r>
              <a:r>
                <a:rPr lang="en-US" altLang="zh-CN" dirty="0">
                  <a:solidFill>
                    <a:schemeClr val="tx1">
                      <a:lumMod val="95000"/>
                      <a:lumOff val="5000"/>
                    </a:schemeClr>
                  </a:solidFill>
                  <a:latin typeface="+mn-lt"/>
                  <a:ea typeface="Open Sans" pitchFamily="34" charset="0"/>
                  <a:cs typeface="Open Sans" pitchFamily="34" charset="0"/>
                </a:rPr>
                <a:t>i Chuan</a:t>
              </a:r>
              <a:endParaRPr lang="en-US" dirty="0">
                <a:solidFill>
                  <a:schemeClr val="tx1">
                    <a:lumMod val="95000"/>
                    <a:lumOff val="5000"/>
                  </a:schemeClr>
                </a:solidFill>
                <a:latin typeface="+mn-lt"/>
                <a:ea typeface="Open Sans" pitchFamily="34" charset="0"/>
                <a:cs typeface="Open Sans" pitchFamily="34" charset="0"/>
              </a:endParaRPr>
            </a:p>
          </p:txBody>
        </p:sp>
        <p:sp>
          <p:nvSpPr>
            <p:cNvPr id="51" name="Rectangle 373"/>
            <p:cNvSpPr/>
            <p:nvPr/>
          </p:nvSpPr>
          <p:spPr>
            <a:xfrm>
              <a:off x="7212115" y="2997572"/>
              <a:ext cx="1656922" cy="523139"/>
            </a:xfrm>
            <a:prstGeom prst="rect">
              <a:avLst/>
            </a:prstGeom>
          </p:spPr>
          <p:txBody>
            <a:bodyPr>
              <a:spAutoFit/>
            </a:bodyPr>
            <a:lstStyle/>
            <a:p>
              <a:pPr eaLnBrk="1" hangingPunct="1">
                <a:lnSpc>
                  <a:spcPct val="120000"/>
                </a:lnSpc>
              </a:pPr>
              <a:r>
                <a:rPr lang="zh-CN" altLang="en-US" sz="1000">
                  <a:solidFill>
                    <a:srgbClr val="0D0D0D"/>
                  </a:solidFill>
                  <a:latin typeface="微软雅黑" panose="020B0503020204020204" pitchFamily="34" charset="-122"/>
                </a:rPr>
                <a:t>您的内容打在这里，或者通过复制您的文本后，在此框中选择粘贴，并选择只保留文字</a:t>
              </a:r>
              <a:endParaRPr lang="id-ID" altLang="zh-CN" sz="1000">
                <a:solidFill>
                  <a:srgbClr val="0D0D0D"/>
                </a:solidFill>
                <a:cs typeface="Open Sans Light" panose="020B0306030504020204" pitchFamily="34" charset="0"/>
              </a:endParaRPr>
            </a:p>
          </p:txBody>
        </p:sp>
      </p:grpSp>
      <p:grpSp>
        <p:nvGrpSpPr>
          <p:cNvPr id="52" name="组合 51"/>
          <p:cNvGrpSpPr>
            <a:grpSpLocks/>
          </p:cNvGrpSpPr>
          <p:nvPr/>
        </p:nvGrpSpPr>
        <p:grpSpPr bwMode="auto">
          <a:xfrm>
            <a:off x="9173044" y="4855046"/>
            <a:ext cx="2081898" cy="1016836"/>
            <a:chOff x="7185134" y="3881809"/>
            <a:chExt cx="1685490" cy="823026"/>
          </a:xfrm>
        </p:grpSpPr>
        <p:sp>
          <p:nvSpPr>
            <p:cNvPr id="53" name="Rectangle 364"/>
            <p:cNvSpPr/>
            <p:nvPr/>
          </p:nvSpPr>
          <p:spPr>
            <a:xfrm>
              <a:off x="7185134" y="3881809"/>
              <a:ext cx="1685490" cy="298937"/>
            </a:xfrm>
            <a:prstGeom prst="rect">
              <a:avLst/>
            </a:prstGeom>
          </p:spPr>
          <p:txBody>
            <a:bodyPr>
              <a:spAutoFit/>
            </a:bodyPr>
            <a:lstStyle/>
            <a:p>
              <a:pPr defTabSz="685754" eaLnBrk="1" fontAlgn="auto" hangingPunct="1">
                <a:spcBef>
                  <a:spcPts val="0"/>
                </a:spcBef>
                <a:spcAft>
                  <a:spcPts val="0"/>
                </a:spcAft>
                <a:defRPr/>
              </a:pPr>
              <a:r>
                <a:rPr lang="en-US" dirty="0">
                  <a:solidFill>
                    <a:schemeClr val="tx1">
                      <a:lumMod val="95000"/>
                      <a:lumOff val="5000"/>
                    </a:schemeClr>
                  </a:solidFill>
                  <a:latin typeface="+mn-lt"/>
                  <a:ea typeface="Open Sans" pitchFamily="34" charset="0"/>
                  <a:cs typeface="Open Sans" pitchFamily="34" charset="0"/>
                </a:rPr>
                <a:t>Z</a:t>
              </a:r>
              <a:r>
                <a:rPr lang="en-US" altLang="zh-CN" dirty="0">
                  <a:solidFill>
                    <a:schemeClr val="tx1">
                      <a:lumMod val="95000"/>
                      <a:lumOff val="5000"/>
                    </a:schemeClr>
                  </a:solidFill>
                  <a:latin typeface="+mn-lt"/>
                  <a:ea typeface="Open Sans" pitchFamily="34" charset="0"/>
                  <a:cs typeface="Open Sans" pitchFamily="34" charset="0"/>
                </a:rPr>
                <a:t>he Jiang</a:t>
              </a:r>
              <a:endParaRPr lang="en-US" dirty="0">
                <a:solidFill>
                  <a:schemeClr val="tx1">
                    <a:lumMod val="95000"/>
                    <a:lumOff val="5000"/>
                  </a:schemeClr>
                </a:solidFill>
                <a:latin typeface="+mn-lt"/>
                <a:ea typeface="Open Sans" pitchFamily="34" charset="0"/>
                <a:cs typeface="Open Sans" pitchFamily="34" charset="0"/>
              </a:endParaRPr>
            </a:p>
          </p:txBody>
        </p:sp>
        <p:sp>
          <p:nvSpPr>
            <p:cNvPr id="54" name="Rectangle 373"/>
            <p:cNvSpPr/>
            <p:nvPr/>
          </p:nvSpPr>
          <p:spPr>
            <a:xfrm>
              <a:off x="7212115" y="4181696"/>
              <a:ext cx="1656922" cy="523139"/>
            </a:xfrm>
            <a:prstGeom prst="rect">
              <a:avLst/>
            </a:prstGeom>
          </p:spPr>
          <p:txBody>
            <a:bodyPr>
              <a:spAutoFit/>
            </a:bodyPr>
            <a:lstStyle/>
            <a:p>
              <a:pPr eaLnBrk="1" hangingPunct="1">
                <a:lnSpc>
                  <a:spcPct val="120000"/>
                </a:lnSpc>
              </a:pPr>
              <a:r>
                <a:rPr lang="zh-CN" altLang="en-US" sz="1000">
                  <a:solidFill>
                    <a:srgbClr val="0D0D0D"/>
                  </a:solidFill>
                  <a:latin typeface="微软雅黑" panose="020B0503020204020204" pitchFamily="34" charset="-122"/>
                </a:rPr>
                <a:t>您的内容打在这里，或者通过复制您的文本后，在此框中选择粘贴，并选择只保留文字</a:t>
              </a:r>
              <a:endParaRPr lang="id-ID" altLang="zh-CN" sz="1000">
                <a:solidFill>
                  <a:srgbClr val="0D0D0D"/>
                </a:solidFill>
                <a:cs typeface="Open Sans Light" panose="020B0306030504020204" pitchFamily="34" charset="0"/>
              </a:endParaRPr>
            </a:p>
          </p:txBody>
        </p:sp>
      </p:grpSp>
    </p:spTree>
    <p:extLst>
      <p:ext uri="{BB962C8B-B14F-4D97-AF65-F5344CB8AC3E}">
        <p14:creationId xmlns:p14="http://schemas.microsoft.com/office/powerpoint/2010/main" val="777145930"/>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136"/>
            <a:ext cx="12172951" cy="6856864"/>
          </a:xfrm>
          <a:prstGeom prst="rect">
            <a:avLst/>
          </a:prstGeom>
        </p:spPr>
      </p:pic>
      <p:sp>
        <p:nvSpPr>
          <p:cNvPr id="5" name="Text Box 55"/>
          <p:cNvSpPr txBox="1">
            <a:spLocks noChangeArrowheads="1"/>
          </p:cNvSpPr>
          <p:nvPr/>
        </p:nvSpPr>
        <p:spPr bwMode="auto">
          <a:xfrm>
            <a:off x="732334" y="373239"/>
            <a:ext cx="4601666" cy="584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200" b="0" i="0" dirty="0">
                <a:solidFill>
                  <a:srgbClr val="3B1030"/>
                </a:solidFill>
                <a:latin typeface="方正粗宋简体" panose="03000509000000000000" pitchFamily="65" charset="-122"/>
                <a:ea typeface="方正粗宋简体" panose="03000509000000000000" pitchFamily="65" charset="-122"/>
              </a:rPr>
              <a:t>在此输入您的标题内容</a:t>
            </a:r>
          </a:p>
        </p:txBody>
      </p:sp>
      <p:sp>
        <p:nvSpPr>
          <p:cNvPr id="6" name="矩形 5"/>
          <p:cNvSpPr/>
          <p:nvPr/>
        </p:nvSpPr>
        <p:spPr>
          <a:xfrm>
            <a:off x="808534" y="912022"/>
            <a:ext cx="6182816" cy="461665"/>
          </a:xfrm>
          <a:prstGeom prst="rect">
            <a:avLst/>
          </a:prstGeom>
        </p:spPr>
        <p:txBody>
          <a:bodyPr wrap="square">
            <a:spAutoFit/>
          </a:bodyPr>
          <a:lstStyle/>
          <a:p>
            <a:pP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grpSp>
        <p:nvGrpSpPr>
          <p:cNvPr id="7" name="Group 8"/>
          <p:cNvGrpSpPr>
            <a:grpSpLocks/>
          </p:cNvGrpSpPr>
          <p:nvPr/>
        </p:nvGrpSpPr>
        <p:grpSpPr bwMode="auto">
          <a:xfrm>
            <a:off x="3671888" y="2284573"/>
            <a:ext cx="2314575" cy="2314575"/>
            <a:chOff x="0" y="0"/>
            <a:chExt cx="3644" cy="3644"/>
          </a:xfrm>
        </p:grpSpPr>
        <p:sp>
          <p:nvSpPr>
            <p:cNvPr id="8" name="正圆 703"/>
            <p:cNvSpPr>
              <a:spLocks noChangeArrowheads="1"/>
            </p:cNvSpPr>
            <p:nvPr/>
          </p:nvSpPr>
          <p:spPr bwMode="auto">
            <a:xfrm>
              <a:off x="321" y="321"/>
              <a:ext cx="3001" cy="3001"/>
            </a:xfrm>
            <a:prstGeom prst="ellipse">
              <a:avLst/>
            </a:prstGeom>
            <a:solidFill>
              <a:srgbClr val="C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9" name="正圆 703"/>
            <p:cNvSpPr>
              <a:spLocks noChangeArrowheads="1"/>
            </p:cNvSpPr>
            <p:nvPr/>
          </p:nvSpPr>
          <p:spPr bwMode="auto">
            <a:xfrm>
              <a:off x="0" y="0"/>
              <a:ext cx="3644" cy="3644"/>
            </a:xfrm>
            <a:prstGeom prst="ellipse">
              <a:avLst/>
            </a:prstGeom>
            <a:noFill/>
            <a:ln w="9525">
              <a:solidFill>
                <a:srgbClr val="C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0" name="Text Box 11"/>
            <p:cNvSpPr txBox="1">
              <a:spLocks noChangeArrowheads="1"/>
            </p:cNvSpPr>
            <p:nvPr/>
          </p:nvSpPr>
          <p:spPr bwMode="auto">
            <a:xfrm>
              <a:off x="1070" y="659"/>
              <a:ext cx="1502" cy="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000" b="1" dirty="0">
                  <a:solidFill>
                    <a:schemeClr val="bg1"/>
                  </a:solidFill>
                  <a:latin typeface="微软雅黑" pitchFamily="34" charset="-122"/>
                  <a:ea typeface="微软雅黑" pitchFamily="34" charset="-122"/>
                </a:rPr>
                <a:t>添加你的文本</a:t>
              </a:r>
            </a:p>
          </p:txBody>
        </p:sp>
        <p:sp>
          <p:nvSpPr>
            <p:cNvPr id="11" name="Line 12"/>
            <p:cNvSpPr>
              <a:spLocks noChangeShapeType="1"/>
            </p:cNvSpPr>
            <p:nvPr/>
          </p:nvSpPr>
          <p:spPr bwMode="auto">
            <a:xfrm>
              <a:off x="1156" y="1262"/>
              <a:ext cx="1332" cy="1"/>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Text Box 13"/>
            <p:cNvSpPr txBox="1">
              <a:spLocks noChangeArrowheads="1"/>
            </p:cNvSpPr>
            <p:nvPr/>
          </p:nvSpPr>
          <p:spPr bwMode="auto">
            <a:xfrm>
              <a:off x="562" y="1504"/>
              <a:ext cx="2520" cy="8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sz="1000">
                  <a:solidFill>
                    <a:schemeClr val="bg1"/>
                  </a:solidFill>
                  <a:latin typeface="微软雅黑" pitchFamily="34" charset="-122"/>
                  <a:ea typeface="微软雅黑" pitchFamily="34" charset="-122"/>
                </a:rPr>
                <a:t>在这里您可以输入您的相关文本，用于给与会者讲解您的产品或者服务。</a:t>
              </a:r>
            </a:p>
          </p:txBody>
        </p:sp>
      </p:grpSp>
      <p:grpSp>
        <p:nvGrpSpPr>
          <p:cNvPr id="13" name="Group 14"/>
          <p:cNvGrpSpPr>
            <a:grpSpLocks/>
          </p:cNvGrpSpPr>
          <p:nvPr/>
        </p:nvGrpSpPr>
        <p:grpSpPr bwMode="auto">
          <a:xfrm>
            <a:off x="1025525" y="2284573"/>
            <a:ext cx="2314575" cy="2314575"/>
            <a:chOff x="0" y="0"/>
            <a:chExt cx="3644" cy="3644"/>
          </a:xfrm>
        </p:grpSpPr>
        <p:sp>
          <p:nvSpPr>
            <p:cNvPr id="14" name="正圆 703"/>
            <p:cNvSpPr>
              <a:spLocks noChangeArrowheads="1"/>
            </p:cNvSpPr>
            <p:nvPr/>
          </p:nvSpPr>
          <p:spPr bwMode="auto">
            <a:xfrm>
              <a:off x="321" y="321"/>
              <a:ext cx="3001" cy="3001"/>
            </a:xfrm>
            <a:prstGeom prst="ellipse">
              <a:avLst/>
            </a:prstGeom>
            <a:solidFill>
              <a:srgbClr val="C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5" name="正圆 703"/>
            <p:cNvSpPr>
              <a:spLocks noChangeArrowheads="1"/>
            </p:cNvSpPr>
            <p:nvPr/>
          </p:nvSpPr>
          <p:spPr bwMode="auto">
            <a:xfrm>
              <a:off x="0" y="0"/>
              <a:ext cx="3644" cy="3644"/>
            </a:xfrm>
            <a:prstGeom prst="ellipse">
              <a:avLst/>
            </a:prstGeom>
            <a:noFill/>
            <a:ln w="9525">
              <a:solidFill>
                <a:srgbClr val="C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6" name="Text Box 17"/>
            <p:cNvSpPr txBox="1">
              <a:spLocks noChangeArrowheads="1"/>
            </p:cNvSpPr>
            <p:nvPr/>
          </p:nvSpPr>
          <p:spPr bwMode="auto">
            <a:xfrm>
              <a:off x="1070" y="659"/>
              <a:ext cx="1502" cy="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000" b="1" dirty="0">
                  <a:solidFill>
                    <a:schemeClr val="bg1"/>
                  </a:solidFill>
                  <a:latin typeface="微软雅黑" pitchFamily="34" charset="-122"/>
                  <a:ea typeface="微软雅黑" pitchFamily="34" charset="-122"/>
                </a:rPr>
                <a:t>添加你的文本</a:t>
              </a:r>
            </a:p>
          </p:txBody>
        </p:sp>
        <p:sp>
          <p:nvSpPr>
            <p:cNvPr id="17" name="Line 18"/>
            <p:cNvSpPr>
              <a:spLocks noChangeShapeType="1"/>
            </p:cNvSpPr>
            <p:nvPr/>
          </p:nvSpPr>
          <p:spPr bwMode="auto">
            <a:xfrm>
              <a:off x="1156" y="1262"/>
              <a:ext cx="1332" cy="1"/>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ndParaRPr>
            </a:p>
          </p:txBody>
        </p:sp>
        <p:sp>
          <p:nvSpPr>
            <p:cNvPr id="18" name="Text Box 19"/>
            <p:cNvSpPr txBox="1">
              <a:spLocks noChangeArrowheads="1"/>
            </p:cNvSpPr>
            <p:nvPr/>
          </p:nvSpPr>
          <p:spPr bwMode="auto">
            <a:xfrm>
              <a:off x="562" y="1504"/>
              <a:ext cx="2520" cy="8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sz="1000">
                  <a:solidFill>
                    <a:schemeClr val="bg1"/>
                  </a:solidFill>
                  <a:latin typeface="微软雅黑" pitchFamily="34" charset="-122"/>
                  <a:ea typeface="微软雅黑" pitchFamily="34" charset="-122"/>
                </a:rPr>
                <a:t>在这里您可以输入您的相关文本，用于给与会者讲解您的产品或者服务。</a:t>
              </a:r>
            </a:p>
          </p:txBody>
        </p:sp>
      </p:grpSp>
      <p:grpSp>
        <p:nvGrpSpPr>
          <p:cNvPr id="19" name="Group 20"/>
          <p:cNvGrpSpPr>
            <a:grpSpLocks/>
          </p:cNvGrpSpPr>
          <p:nvPr/>
        </p:nvGrpSpPr>
        <p:grpSpPr bwMode="auto">
          <a:xfrm>
            <a:off x="6318250" y="2284573"/>
            <a:ext cx="2314575" cy="2314575"/>
            <a:chOff x="0" y="0"/>
            <a:chExt cx="3644" cy="3644"/>
          </a:xfrm>
        </p:grpSpPr>
        <p:sp>
          <p:nvSpPr>
            <p:cNvPr id="20" name="正圆 703"/>
            <p:cNvSpPr>
              <a:spLocks noChangeArrowheads="1"/>
            </p:cNvSpPr>
            <p:nvPr/>
          </p:nvSpPr>
          <p:spPr bwMode="auto">
            <a:xfrm>
              <a:off x="321" y="321"/>
              <a:ext cx="3001" cy="3001"/>
            </a:xfrm>
            <a:prstGeom prst="ellipse">
              <a:avLst/>
            </a:prstGeom>
            <a:solidFill>
              <a:srgbClr val="FF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1" name="正圆 703"/>
            <p:cNvSpPr>
              <a:spLocks noChangeArrowheads="1"/>
            </p:cNvSpPr>
            <p:nvPr/>
          </p:nvSpPr>
          <p:spPr bwMode="auto">
            <a:xfrm>
              <a:off x="0" y="0"/>
              <a:ext cx="3644" cy="3644"/>
            </a:xfrm>
            <a:prstGeom prst="ellipse">
              <a:avLst/>
            </a:prstGeom>
            <a:noFill/>
            <a:ln w="9525">
              <a:solidFill>
                <a:srgbClr val="FF99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2" name="Text Box 23"/>
            <p:cNvSpPr txBox="1">
              <a:spLocks noChangeArrowheads="1"/>
            </p:cNvSpPr>
            <p:nvPr/>
          </p:nvSpPr>
          <p:spPr bwMode="auto">
            <a:xfrm>
              <a:off x="1070" y="659"/>
              <a:ext cx="1502" cy="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000" b="1" dirty="0">
                  <a:solidFill>
                    <a:schemeClr val="bg1"/>
                  </a:solidFill>
                  <a:latin typeface="微软雅黑" pitchFamily="34" charset="-122"/>
                  <a:ea typeface="微软雅黑" pitchFamily="34" charset="-122"/>
                </a:rPr>
                <a:t>添加你的文本</a:t>
              </a:r>
            </a:p>
          </p:txBody>
        </p:sp>
        <p:sp>
          <p:nvSpPr>
            <p:cNvPr id="23" name="Line 24"/>
            <p:cNvSpPr>
              <a:spLocks noChangeShapeType="1"/>
            </p:cNvSpPr>
            <p:nvPr/>
          </p:nvSpPr>
          <p:spPr bwMode="auto">
            <a:xfrm>
              <a:off x="1156" y="1262"/>
              <a:ext cx="1332" cy="1"/>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Text Box 25"/>
            <p:cNvSpPr txBox="1">
              <a:spLocks noChangeArrowheads="1"/>
            </p:cNvSpPr>
            <p:nvPr/>
          </p:nvSpPr>
          <p:spPr bwMode="auto">
            <a:xfrm>
              <a:off x="562" y="1504"/>
              <a:ext cx="2520" cy="8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sz="1000">
                  <a:solidFill>
                    <a:schemeClr val="bg1"/>
                  </a:solidFill>
                  <a:latin typeface="微软雅黑" pitchFamily="34" charset="-122"/>
                  <a:ea typeface="微软雅黑" pitchFamily="34" charset="-122"/>
                </a:rPr>
                <a:t>在这里您可以输入您的相关文本，用于给与会者讲解您的产品或者服务。</a:t>
              </a:r>
            </a:p>
          </p:txBody>
        </p:sp>
      </p:grpSp>
      <p:grpSp>
        <p:nvGrpSpPr>
          <p:cNvPr id="31" name="Group 20"/>
          <p:cNvGrpSpPr>
            <a:grpSpLocks/>
          </p:cNvGrpSpPr>
          <p:nvPr/>
        </p:nvGrpSpPr>
        <p:grpSpPr bwMode="auto">
          <a:xfrm>
            <a:off x="8965956" y="2272280"/>
            <a:ext cx="2314575" cy="2314575"/>
            <a:chOff x="0" y="0"/>
            <a:chExt cx="3644" cy="3644"/>
          </a:xfrm>
        </p:grpSpPr>
        <p:sp>
          <p:nvSpPr>
            <p:cNvPr id="32" name="正圆 703"/>
            <p:cNvSpPr>
              <a:spLocks noChangeArrowheads="1"/>
            </p:cNvSpPr>
            <p:nvPr/>
          </p:nvSpPr>
          <p:spPr bwMode="auto">
            <a:xfrm>
              <a:off x="321" y="321"/>
              <a:ext cx="3001" cy="3001"/>
            </a:xfrm>
            <a:prstGeom prst="ellipse">
              <a:avLst/>
            </a:prstGeom>
            <a:solidFill>
              <a:srgbClr val="FF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33" name="正圆 703"/>
            <p:cNvSpPr>
              <a:spLocks noChangeArrowheads="1"/>
            </p:cNvSpPr>
            <p:nvPr/>
          </p:nvSpPr>
          <p:spPr bwMode="auto">
            <a:xfrm>
              <a:off x="0" y="0"/>
              <a:ext cx="3644" cy="3644"/>
            </a:xfrm>
            <a:prstGeom prst="ellipse">
              <a:avLst/>
            </a:prstGeom>
            <a:noFill/>
            <a:ln w="9525">
              <a:solidFill>
                <a:srgbClr val="FF99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34" name="Text Box 23"/>
            <p:cNvSpPr txBox="1">
              <a:spLocks noChangeArrowheads="1"/>
            </p:cNvSpPr>
            <p:nvPr/>
          </p:nvSpPr>
          <p:spPr bwMode="auto">
            <a:xfrm>
              <a:off x="1070" y="659"/>
              <a:ext cx="1502" cy="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000" b="1" dirty="0">
                  <a:solidFill>
                    <a:schemeClr val="bg1"/>
                  </a:solidFill>
                  <a:latin typeface="微软雅黑" pitchFamily="34" charset="-122"/>
                  <a:ea typeface="微软雅黑" pitchFamily="34" charset="-122"/>
                </a:rPr>
                <a:t>添加你的文本</a:t>
              </a:r>
            </a:p>
          </p:txBody>
        </p:sp>
        <p:sp>
          <p:nvSpPr>
            <p:cNvPr id="35" name="Line 24"/>
            <p:cNvSpPr>
              <a:spLocks noChangeShapeType="1"/>
            </p:cNvSpPr>
            <p:nvPr/>
          </p:nvSpPr>
          <p:spPr bwMode="auto">
            <a:xfrm>
              <a:off x="1156" y="1262"/>
              <a:ext cx="1332" cy="1"/>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 name="Text Box 25"/>
            <p:cNvSpPr txBox="1">
              <a:spLocks noChangeArrowheads="1"/>
            </p:cNvSpPr>
            <p:nvPr/>
          </p:nvSpPr>
          <p:spPr bwMode="auto">
            <a:xfrm>
              <a:off x="562" y="1504"/>
              <a:ext cx="2520" cy="8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sz="1000" dirty="0">
                  <a:solidFill>
                    <a:schemeClr val="bg1"/>
                  </a:solidFill>
                  <a:latin typeface="微软雅黑" pitchFamily="34" charset="-122"/>
                  <a:ea typeface="微软雅黑" pitchFamily="34" charset="-122"/>
                </a:rPr>
                <a:t>在这里您可以输入您的相关文本，用于给与会者讲解您的产品或者服务。</a:t>
              </a:r>
            </a:p>
          </p:txBody>
        </p:sp>
      </p:grpSp>
    </p:spTree>
    <p:extLst>
      <p:ext uri="{BB962C8B-B14F-4D97-AF65-F5344CB8AC3E}">
        <p14:creationId xmlns:p14="http://schemas.microsoft.com/office/powerpoint/2010/main" val="2440851043"/>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9049" y="0"/>
            <a:ext cx="12172951" cy="6856864"/>
          </a:xfrm>
          <a:prstGeom prst="rect">
            <a:avLst/>
          </a:prstGeom>
        </p:spPr>
      </p:pic>
      <p:sp>
        <p:nvSpPr>
          <p:cNvPr id="5" name="Text Box 55"/>
          <p:cNvSpPr txBox="1">
            <a:spLocks noChangeArrowheads="1"/>
          </p:cNvSpPr>
          <p:nvPr/>
        </p:nvSpPr>
        <p:spPr bwMode="auto">
          <a:xfrm>
            <a:off x="732334" y="373239"/>
            <a:ext cx="4601666" cy="584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200" b="0" i="0" dirty="0">
                <a:solidFill>
                  <a:srgbClr val="3B1030"/>
                </a:solidFill>
                <a:latin typeface="方正粗宋简体" panose="03000509000000000000" pitchFamily="65" charset="-122"/>
                <a:ea typeface="方正粗宋简体" panose="03000509000000000000" pitchFamily="65" charset="-122"/>
              </a:rPr>
              <a:t>在此输入您的标题内容</a:t>
            </a:r>
          </a:p>
        </p:txBody>
      </p:sp>
      <p:sp>
        <p:nvSpPr>
          <p:cNvPr id="6" name="矩形 5"/>
          <p:cNvSpPr/>
          <p:nvPr/>
        </p:nvSpPr>
        <p:spPr>
          <a:xfrm>
            <a:off x="808534" y="912022"/>
            <a:ext cx="6182816" cy="461665"/>
          </a:xfrm>
          <a:prstGeom prst="rect">
            <a:avLst/>
          </a:prstGeom>
        </p:spPr>
        <p:txBody>
          <a:bodyPr wrap="square">
            <a:spAutoFit/>
          </a:bodyPr>
          <a:lstStyle/>
          <a:p>
            <a:pP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pic>
        <p:nvPicPr>
          <p:cNvPr id="3" name="图片 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08534" y="1870014"/>
            <a:ext cx="4525466" cy="4214208"/>
          </a:xfrm>
          <a:prstGeom prst="rect">
            <a:avLst/>
          </a:prstGeom>
        </p:spPr>
      </p:pic>
      <p:grpSp>
        <p:nvGrpSpPr>
          <p:cNvPr id="22" name="组合 21"/>
          <p:cNvGrpSpPr/>
          <p:nvPr/>
        </p:nvGrpSpPr>
        <p:grpSpPr>
          <a:xfrm>
            <a:off x="6360214" y="4004596"/>
            <a:ext cx="4464595" cy="652284"/>
            <a:chOff x="5519357" y="2845462"/>
            <a:chExt cx="4464595" cy="652284"/>
          </a:xfrm>
        </p:grpSpPr>
        <p:sp>
          <p:nvSpPr>
            <p:cNvPr id="23" name="Rectangle 14"/>
            <p:cNvSpPr/>
            <p:nvPr/>
          </p:nvSpPr>
          <p:spPr>
            <a:xfrm>
              <a:off x="6215443" y="2845462"/>
              <a:ext cx="3768509" cy="630942"/>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5519357" y="2866804"/>
              <a:ext cx="652843" cy="630942"/>
              <a:chOff x="5519357" y="2866804"/>
              <a:chExt cx="652843" cy="630942"/>
            </a:xfrm>
          </p:grpSpPr>
          <p:sp>
            <p:nvSpPr>
              <p:cNvPr id="25" name="Rounded Rectangle 23"/>
              <p:cNvSpPr/>
              <p:nvPr/>
            </p:nvSpPr>
            <p:spPr>
              <a:xfrm>
                <a:off x="5519357" y="2866804"/>
                <a:ext cx="652843" cy="6309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Freeform 11"/>
              <p:cNvSpPr>
                <a:spLocks noEditPoints="1"/>
              </p:cNvSpPr>
              <p:nvPr/>
            </p:nvSpPr>
            <p:spPr bwMode="auto">
              <a:xfrm>
                <a:off x="5659308" y="3016598"/>
                <a:ext cx="372940" cy="331354"/>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27" name="组合 26"/>
          <p:cNvGrpSpPr/>
          <p:nvPr/>
        </p:nvGrpSpPr>
        <p:grpSpPr>
          <a:xfrm>
            <a:off x="6360214" y="3209080"/>
            <a:ext cx="4464595" cy="664458"/>
            <a:chOff x="5519357" y="2049946"/>
            <a:chExt cx="4464595" cy="664458"/>
          </a:xfrm>
        </p:grpSpPr>
        <p:sp>
          <p:nvSpPr>
            <p:cNvPr id="28" name="Rectangle 13"/>
            <p:cNvSpPr/>
            <p:nvPr/>
          </p:nvSpPr>
          <p:spPr>
            <a:xfrm>
              <a:off x="6215443" y="2083462"/>
              <a:ext cx="3768509" cy="630942"/>
            </a:xfrm>
            <a:prstGeom prst="rect">
              <a:avLst/>
            </a:prstGeom>
          </p:spPr>
          <p:txBody>
            <a:bodyPr wrap="square">
              <a:spAutoFit/>
            </a:bodyPr>
            <a:lstStyle/>
            <a:p>
              <a:r>
                <a:rPr lang="zh-CN" altLang="en-US" sz="1400" b="1" dirty="0">
                  <a:solidFill>
                    <a:srgbClr val="FF99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5519357" y="2049946"/>
              <a:ext cx="652843" cy="630942"/>
              <a:chOff x="5519357" y="2049946"/>
              <a:chExt cx="652843" cy="630942"/>
            </a:xfrm>
          </p:grpSpPr>
          <p:sp>
            <p:nvSpPr>
              <p:cNvPr id="30" name="Rounded Rectangle 22"/>
              <p:cNvSpPr/>
              <p:nvPr/>
            </p:nvSpPr>
            <p:spPr>
              <a:xfrm>
                <a:off x="5519357" y="2049946"/>
                <a:ext cx="652843" cy="630942"/>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Freeform 10"/>
              <p:cNvSpPr>
                <a:spLocks noEditPoints="1"/>
              </p:cNvSpPr>
              <p:nvPr/>
            </p:nvSpPr>
            <p:spPr bwMode="auto">
              <a:xfrm>
                <a:off x="5658224" y="2180258"/>
                <a:ext cx="375107" cy="370318"/>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2" name="组合 31"/>
          <p:cNvGrpSpPr/>
          <p:nvPr/>
        </p:nvGrpSpPr>
        <p:grpSpPr>
          <a:xfrm>
            <a:off x="6360214" y="2370880"/>
            <a:ext cx="4464595" cy="630942"/>
            <a:chOff x="5519357" y="1211746"/>
            <a:chExt cx="4464595" cy="630942"/>
          </a:xfrm>
        </p:grpSpPr>
        <p:sp>
          <p:nvSpPr>
            <p:cNvPr id="33" name="Rectangle 12"/>
            <p:cNvSpPr/>
            <p:nvPr/>
          </p:nvSpPr>
          <p:spPr>
            <a:xfrm>
              <a:off x="6215443" y="1211746"/>
              <a:ext cx="3768509" cy="630942"/>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5519357" y="1211746"/>
              <a:ext cx="652843" cy="630942"/>
              <a:chOff x="5519357" y="1211746"/>
              <a:chExt cx="652843" cy="630942"/>
            </a:xfrm>
          </p:grpSpPr>
          <p:sp>
            <p:nvSpPr>
              <p:cNvPr id="35" name="Rounded Rectangle 2"/>
              <p:cNvSpPr/>
              <p:nvPr/>
            </p:nvSpPr>
            <p:spPr>
              <a:xfrm>
                <a:off x="5519357" y="1211746"/>
                <a:ext cx="652843" cy="6309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Freeform 33"/>
              <p:cNvSpPr>
                <a:spLocks noEditPoints="1"/>
              </p:cNvSpPr>
              <p:nvPr/>
            </p:nvSpPr>
            <p:spPr bwMode="auto">
              <a:xfrm>
                <a:off x="5607593" y="1365049"/>
                <a:ext cx="476369" cy="324336"/>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7" name="组合 36"/>
          <p:cNvGrpSpPr/>
          <p:nvPr/>
        </p:nvGrpSpPr>
        <p:grpSpPr>
          <a:xfrm>
            <a:off x="6360214" y="4842796"/>
            <a:ext cx="4464595" cy="652284"/>
            <a:chOff x="5519357" y="3683662"/>
            <a:chExt cx="4464595" cy="652284"/>
          </a:xfrm>
        </p:grpSpPr>
        <p:sp>
          <p:nvSpPr>
            <p:cNvPr id="38" name="Rectangle 15"/>
            <p:cNvSpPr/>
            <p:nvPr/>
          </p:nvSpPr>
          <p:spPr>
            <a:xfrm>
              <a:off x="6215443" y="3683662"/>
              <a:ext cx="3768509" cy="630942"/>
            </a:xfrm>
            <a:prstGeom prst="rect">
              <a:avLst/>
            </a:prstGeom>
          </p:spPr>
          <p:txBody>
            <a:bodyPr wrap="square">
              <a:spAutoFit/>
            </a:bodyPr>
            <a:lstStyle/>
            <a:p>
              <a:r>
                <a:rPr lang="zh-CN" altLang="en-US" sz="1400" b="1" dirty="0">
                  <a:solidFill>
                    <a:srgbClr val="FF99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5519357" y="3705004"/>
              <a:ext cx="652843" cy="630942"/>
              <a:chOff x="5519357" y="3705004"/>
              <a:chExt cx="652843" cy="630942"/>
            </a:xfrm>
          </p:grpSpPr>
          <p:sp>
            <p:nvSpPr>
              <p:cNvPr id="40" name="Rounded Rectangle 24"/>
              <p:cNvSpPr/>
              <p:nvPr/>
            </p:nvSpPr>
            <p:spPr>
              <a:xfrm>
                <a:off x="5519357" y="3705004"/>
                <a:ext cx="652843" cy="630942"/>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1" name="Group 28"/>
              <p:cNvGrpSpPr/>
              <p:nvPr/>
            </p:nvGrpSpPr>
            <p:grpSpPr>
              <a:xfrm>
                <a:off x="5678148" y="3810936"/>
                <a:ext cx="335260" cy="419077"/>
                <a:chOff x="6751638" y="2265363"/>
                <a:chExt cx="158750" cy="198438"/>
              </a:xfrm>
              <a:solidFill>
                <a:schemeClr val="bg1"/>
              </a:solidFill>
            </p:grpSpPr>
            <p:sp>
              <p:nvSpPr>
                <p:cNvPr id="42" name="Freeform 18"/>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Freeform 19"/>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4" name="Freeform 20"/>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5" name="Oval 21"/>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spTree>
    <p:extLst>
      <p:ext uri="{BB962C8B-B14F-4D97-AF65-F5344CB8AC3E}">
        <p14:creationId xmlns:p14="http://schemas.microsoft.com/office/powerpoint/2010/main" val="1372392306"/>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1+#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1+#ppt_w/2"/>
                                          </p:val>
                                        </p:tav>
                                        <p:tav tm="100000">
                                          <p:val>
                                            <p:strVal val="#ppt_x"/>
                                          </p:val>
                                        </p:tav>
                                      </p:tavLst>
                                    </p:anim>
                                    <p:anim calcmode="lin" valueType="num">
                                      <p:cBhvr additive="base">
                                        <p:cTn id="16" dur="500" fill="hold"/>
                                        <p:tgtEl>
                                          <p:spTgt spid="27"/>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50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1+#ppt_w/2"/>
                                          </p:val>
                                        </p:tav>
                                        <p:tav tm="100000">
                                          <p:val>
                                            <p:strVal val="#ppt_x"/>
                                          </p:val>
                                        </p:tav>
                                      </p:tavLst>
                                    </p:anim>
                                    <p:anim calcmode="lin" valueType="num">
                                      <p:cBhvr additive="base">
                                        <p:cTn id="20" dur="500" fill="hold"/>
                                        <p:tgtEl>
                                          <p:spTgt spid="22"/>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75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1+#ppt_w/2"/>
                                          </p:val>
                                        </p:tav>
                                        <p:tav tm="100000">
                                          <p:val>
                                            <p:strVal val="#ppt_x"/>
                                          </p:val>
                                        </p:tav>
                                      </p:tavLst>
                                    </p:anim>
                                    <p:anim calcmode="lin" valueType="num">
                                      <p:cBhvr additive="base">
                                        <p:cTn id="24"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136"/>
            <a:ext cx="12172951" cy="6856864"/>
          </a:xfrm>
          <a:prstGeom prst="rect">
            <a:avLst/>
          </a:prstGeom>
        </p:spPr>
      </p:pic>
      <p:sp>
        <p:nvSpPr>
          <p:cNvPr id="5" name="Text Box 55"/>
          <p:cNvSpPr txBox="1">
            <a:spLocks noChangeArrowheads="1"/>
          </p:cNvSpPr>
          <p:nvPr/>
        </p:nvSpPr>
        <p:spPr bwMode="auto">
          <a:xfrm>
            <a:off x="732334" y="373239"/>
            <a:ext cx="4601666" cy="584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200" b="0" i="0" dirty="0">
                <a:solidFill>
                  <a:srgbClr val="3B1030"/>
                </a:solidFill>
                <a:latin typeface="方正粗宋简体" panose="03000509000000000000" pitchFamily="65" charset="-122"/>
                <a:ea typeface="方正粗宋简体" panose="03000509000000000000" pitchFamily="65" charset="-122"/>
              </a:rPr>
              <a:t>在此输入您的标题内容</a:t>
            </a:r>
          </a:p>
        </p:txBody>
      </p:sp>
      <p:sp>
        <p:nvSpPr>
          <p:cNvPr id="6" name="矩形 5"/>
          <p:cNvSpPr/>
          <p:nvPr/>
        </p:nvSpPr>
        <p:spPr>
          <a:xfrm>
            <a:off x="808534" y="912022"/>
            <a:ext cx="6182816" cy="461665"/>
          </a:xfrm>
          <a:prstGeom prst="rect">
            <a:avLst/>
          </a:prstGeom>
        </p:spPr>
        <p:txBody>
          <a:bodyPr wrap="square">
            <a:spAutoFit/>
          </a:bodyPr>
          <a:lstStyle/>
          <a:p>
            <a:pP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pic>
        <p:nvPicPr>
          <p:cNvPr id="2" name="图片 1"/>
          <p:cNvPicPr>
            <a:picLocks noChangeAspect="1"/>
          </p:cNvPicPr>
          <p:nvPr/>
        </p:nvPicPr>
        <p:blipFill>
          <a:blip r:embed="rId4">
            <a:extLst>
              <a:ext uri="{BEBA8EAE-BF5A-486C-A8C5-ECC9F3942E4B}">
                <a14:imgProps xmlns:a14="http://schemas.microsoft.com/office/drawing/2010/main">
                  <a14:imgLayer r:embed="rId5">
                    <a14:imgEffect>
                      <a14:backgroundRemoval t="0" b="100000" l="0" r="100000">
                        <a14:foregroundMark x1="13538" y1="68317" x2="13538" y2="68317"/>
                        <a14:foregroundMark x1="8923" y1="54950" x2="26308" y2="82673"/>
                        <a14:foregroundMark x1="13231" y1="81683" x2="27231" y2="91584"/>
                        <a14:foregroundMark x1="38000" y1="96040" x2="87231" y2="86634"/>
                        <a14:foregroundMark x1="61538" y1="82178" x2="90000" y2="72772"/>
                        <a14:foregroundMark x1="6769" y1="27723" x2="12000" y2="74257"/>
                        <a14:foregroundMark x1="14462" y1="42079" x2="17692" y2="87624"/>
                        <a14:foregroundMark x1="24769" y1="50495" x2="24615" y2="99010"/>
                        <a14:foregroundMark x1="22923" y1="43069" x2="25538" y2="43069"/>
                        <a14:foregroundMark x1="6769" y1="21782" x2="8923" y2="22772"/>
                        <a14:foregroundMark x1="1846" y1="40594" x2="154" y2="44554"/>
                        <a14:foregroundMark x1="4923" y1="85149" x2="10000" y2="99505"/>
                        <a14:foregroundMark x1="9692" y1="81683" x2="14154" y2="99505"/>
                        <a14:foregroundMark x1="90615" y1="70297" x2="97846" y2="85149"/>
                        <a14:foregroundMark x1="89538" y1="93564" x2="99077" y2="85149"/>
                        <a14:foregroundMark x1="92462" y1="64851" x2="98462" y2="58416"/>
                        <a14:backgroundMark x1="35385" y1="26238" x2="59538" y2="34653"/>
                      </a14:backgroundRemoval>
                    </a14:imgEffect>
                  </a14:imgLayer>
                </a14:imgProps>
              </a:ext>
              <a:ext uri="{28A0092B-C50C-407E-A947-70E740481C1C}">
                <a14:useLocalDpi xmlns:a14="http://schemas.microsoft.com/office/drawing/2010/main"/>
              </a:ext>
            </a:extLst>
          </a:blip>
          <a:stretch>
            <a:fillRect/>
          </a:stretch>
        </p:blipFill>
        <p:spPr>
          <a:xfrm>
            <a:off x="-62458" y="3055612"/>
            <a:ext cx="12235408" cy="3802388"/>
          </a:xfrm>
          <a:prstGeom prst="rect">
            <a:avLst/>
          </a:prstGeom>
        </p:spPr>
      </p:pic>
      <p:pic>
        <p:nvPicPr>
          <p:cNvPr id="3" name="图片 2"/>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691311" y="1912470"/>
            <a:ext cx="4300539" cy="2736648"/>
          </a:xfrm>
          <a:prstGeom prst="rect">
            <a:avLst/>
          </a:prstGeom>
        </p:spPr>
      </p:pic>
      <p:grpSp>
        <p:nvGrpSpPr>
          <p:cNvPr id="8" name="组合 7"/>
          <p:cNvGrpSpPr/>
          <p:nvPr/>
        </p:nvGrpSpPr>
        <p:grpSpPr>
          <a:xfrm>
            <a:off x="2304247" y="2516829"/>
            <a:ext cx="2535854" cy="1483157"/>
            <a:chOff x="1562750" y="4399594"/>
            <a:chExt cx="2535854" cy="1483157"/>
          </a:xfrm>
        </p:grpSpPr>
        <p:sp>
          <p:nvSpPr>
            <p:cNvPr id="9" name="文本框 8"/>
            <p:cNvSpPr txBox="1"/>
            <p:nvPr/>
          </p:nvSpPr>
          <p:spPr>
            <a:xfrm>
              <a:off x="1562750" y="4399594"/>
              <a:ext cx="2432925" cy="461665"/>
            </a:xfrm>
            <a:prstGeom prst="rect">
              <a:avLst/>
            </a:prstGeom>
            <a:noFill/>
          </p:spPr>
          <p:txBody>
            <a:bodyPr vert="horz" wrap="square" rtlCol="0">
              <a:spAutoFit/>
            </a:bodyPr>
            <a:lstStyle/>
            <a:p>
              <a:r>
                <a:rPr lang="zh-CN" altLang="en-US" sz="2400" spc="300" dirty="0" smtClean="0">
                  <a:latin typeface="Adobe 宋体 Std L" panose="02020300000000000000" pitchFamily="18" charset="-122"/>
                  <a:ea typeface="Adobe 宋体 Std L" panose="02020300000000000000" pitchFamily="18" charset="-122"/>
                </a:rPr>
                <a:t>输入你的标题</a:t>
              </a:r>
              <a:endParaRPr lang="zh-CN" altLang="en-US" sz="2400" spc="300" dirty="0">
                <a:latin typeface="Adobe 宋体 Std L" panose="02020300000000000000" pitchFamily="18" charset="-122"/>
                <a:ea typeface="Adobe 宋体 Std L" panose="02020300000000000000" pitchFamily="18" charset="-122"/>
              </a:endParaRPr>
            </a:p>
          </p:txBody>
        </p:sp>
        <p:sp>
          <p:nvSpPr>
            <p:cNvPr id="10" name="矩形 9"/>
            <p:cNvSpPr/>
            <p:nvPr/>
          </p:nvSpPr>
          <p:spPr>
            <a:xfrm>
              <a:off x="1562750" y="4820922"/>
              <a:ext cx="2535854" cy="1061829"/>
            </a:xfrm>
            <a:prstGeom prst="rect">
              <a:avLst/>
            </a:prstGeom>
          </p:spPr>
          <p:txBody>
            <a:bodyPr wrap="square">
              <a:spAutoFit/>
            </a:bodyPr>
            <a:lstStyle/>
            <a:p>
              <a:pPr>
                <a:lnSpc>
                  <a:spcPct val="150000"/>
                </a:lnSpc>
              </a:pPr>
              <a:r>
                <a:rPr lang="en-US" altLang="zh-CN" sz="1400" noProof="1"/>
                <a:t>Lorem ipsum dolor sit er elit lamet, consectetaur cillium adipisicing pecu, sed </a:t>
              </a:r>
              <a:r>
                <a:rPr lang="en-US" altLang="zh-CN" sz="1400" noProof="1" smtClean="0"/>
                <a:t>do</a:t>
              </a:r>
              <a:endParaRPr lang="zh-CN" altLang="en-US" sz="1400" dirty="0"/>
            </a:p>
          </p:txBody>
        </p:sp>
      </p:grpSp>
    </p:spTree>
    <p:extLst>
      <p:ext uri="{BB962C8B-B14F-4D97-AF65-F5344CB8AC3E}">
        <p14:creationId xmlns:p14="http://schemas.microsoft.com/office/powerpoint/2010/main" val="2400734327"/>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136"/>
            <a:ext cx="12172951" cy="6856864"/>
          </a:xfrm>
          <a:prstGeom prst="rect">
            <a:avLst/>
          </a:prstGeom>
        </p:spPr>
      </p:pic>
      <p:pic>
        <p:nvPicPr>
          <p:cNvPr id="6" name="图片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2167699"/>
            <a:ext cx="5213850" cy="4518670"/>
          </a:xfrm>
          <a:prstGeom prst="rect">
            <a:avLst/>
          </a:prstGeom>
        </p:spPr>
      </p:pic>
      <p:grpSp>
        <p:nvGrpSpPr>
          <p:cNvPr id="7" name="组合 6"/>
          <p:cNvGrpSpPr/>
          <p:nvPr/>
        </p:nvGrpSpPr>
        <p:grpSpPr>
          <a:xfrm>
            <a:off x="-2" y="5486400"/>
            <a:ext cx="12172951" cy="1371600"/>
            <a:chOff x="0" y="3655466"/>
            <a:chExt cx="9684568" cy="1509713"/>
          </a:xfrm>
        </p:grpSpPr>
        <p:pic>
          <p:nvPicPr>
            <p:cNvPr id="8" name="Picture 2" descr="E:\amy项目\模板\60周年\1\png\2.png"/>
            <p:cNvPicPr>
              <a:picLocks noChangeAspect="1" noChangeArrowheads="1"/>
            </p:cNvPicPr>
            <p:nvPr/>
          </p:nvPicPr>
          <p:blipFill>
            <a:blip r:embed="rId5" cstate="print"/>
            <a:srcRect/>
            <a:stretch>
              <a:fillRect/>
            </a:stretch>
          </p:blipFill>
          <p:spPr bwMode="auto">
            <a:xfrm>
              <a:off x="0" y="3753891"/>
              <a:ext cx="3441700" cy="1411288"/>
            </a:xfrm>
            <a:prstGeom prst="rect">
              <a:avLst/>
            </a:prstGeom>
            <a:noFill/>
            <a:ln w="9525">
              <a:noFill/>
              <a:miter lim="800000"/>
              <a:headEnd/>
              <a:tailEnd/>
            </a:ln>
          </p:spPr>
        </p:pic>
        <p:pic>
          <p:nvPicPr>
            <p:cNvPr id="9" name="Picture 3" descr="E:\amy项目\模板\60周年\1\png\3.png"/>
            <p:cNvPicPr>
              <a:picLocks noChangeAspect="1" noChangeArrowheads="1"/>
            </p:cNvPicPr>
            <p:nvPr/>
          </p:nvPicPr>
          <p:blipFill>
            <a:blip r:embed="rId6" cstate="print"/>
            <a:srcRect/>
            <a:stretch>
              <a:fillRect/>
            </a:stretch>
          </p:blipFill>
          <p:spPr bwMode="auto">
            <a:xfrm>
              <a:off x="1079500" y="3655466"/>
              <a:ext cx="8605068" cy="1509713"/>
            </a:xfrm>
            <a:prstGeom prst="rect">
              <a:avLst/>
            </a:prstGeom>
            <a:noFill/>
            <a:ln w="9525">
              <a:noFill/>
              <a:miter lim="800000"/>
              <a:headEnd/>
              <a:tailEnd/>
            </a:ln>
          </p:spPr>
        </p:pic>
        <p:sp>
          <p:nvSpPr>
            <p:cNvPr id="10" name="TextBox 22"/>
            <p:cNvSpPr txBox="1">
              <a:spLocks noChangeArrowheads="1"/>
            </p:cNvSpPr>
            <p:nvPr/>
          </p:nvSpPr>
          <p:spPr bwMode="auto">
            <a:xfrm>
              <a:off x="76200" y="4838154"/>
              <a:ext cx="3035300" cy="276225"/>
            </a:xfrm>
            <a:prstGeom prst="rect">
              <a:avLst/>
            </a:prstGeom>
            <a:noFill/>
            <a:ln w="9525">
              <a:noFill/>
              <a:miter lim="800000"/>
              <a:headEnd/>
              <a:tailEnd/>
            </a:ln>
          </p:spPr>
          <p:txBody>
            <a:bodyPr>
              <a:spAutoFit/>
            </a:bodyPr>
            <a:lstStyle/>
            <a:p>
              <a:endParaRPr lang="zh-CN" altLang="en-US" sz="1200">
                <a:solidFill>
                  <a:schemeClr val="bg1"/>
                </a:solidFill>
                <a:latin typeface="微软雅黑" pitchFamily="34" charset="-122"/>
                <a:ea typeface="微软雅黑" pitchFamily="34" charset="-122"/>
              </a:endParaRPr>
            </a:p>
          </p:txBody>
        </p:sp>
      </p:grpSp>
      <p:grpSp>
        <p:nvGrpSpPr>
          <p:cNvPr id="14" name="组合 13"/>
          <p:cNvGrpSpPr/>
          <p:nvPr/>
        </p:nvGrpSpPr>
        <p:grpSpPr>
          <a:xfrm>
            <a:off x="2606925" y="2135853"/>
            <a:ext cx="7124700" cy="2181072"/>
            <a:chOff x="2524124" y="2042221"/>
            <a:chExt cx="7124700" cy="2181072"/>
          </a:xfrm>
        </p:grpSpPr>
        <p:sp>
          <p:nvSpPr>
            <p:cNvPr id="11" name="文本框 10"/>
            <p:cNvSpPr txBox="1"/>
            <p:nvPr/>
          </p:nvSpPr>
          <p:spPr>
            <a:xfrm>
              <a:off x="2524124" y="2042221"/>
              <a:ext cx="7124700" cy="1862048"/>
            </a:xfrm>
            <a:prstGeom prst="rect">
              <a:avLst/>
            </a:prstGeom>
            <a:noFill/>
          </p:spPr>
          <p:txBody>
            <a:bodyPr wrap="square" rtlCol="0">
              <a:spAutoFit/>
            </a:bodyPr>
            <a:lstStyle/>
            <a:p>
              <a:pPr algn="ctr"/>
              <a:r>
                <a:rPr lang="zh-CN" altLang="en-US" sz="11500" dirty="0" smtClean="0">
                  <a:blipFill>
                    <a:blip r:embed="rId7"/>
                    <a:stretch>
                      <a:fillRect/>
                    </a:stretch>
                  </a:blipFill>
                  <a:latin typeface="叶根友刀锋黑草" panose="02010601030101010101" pitchFamily="2" charset="-122"/>
                  <a:ea typeface="叶根友刀锋黑草" panose="02010601030101010101" pitchFamily="2" charset="-122"/>
                </a:rPr>
                <a:t>第四部分</a:t>
              </a:r>
              <a:endParaRPr lang="zh-CN" altLang="en-US" sz="11500" dirty="0">
                <a:blipFill>
                  <a:blip r:embed="rId7"/>
                  <a:stretch>
                    <a:fillRect/>
                  </a:stretch>
                </a:blipFill>
                <a:latin typeface="叶根友刀锋黑草" panose="02010601030101010101" pitchFamily="2" charset="-122"/>
                <a:ea typeface="叶根友刀锋黑草" panose="02010601030101010101" pitchFamily="2" charset="-122"/>
              </a:endParaRPr>
            </a:p>
          </p:txBody>
        </p:sp>
        <p:sp>
          <p:nvSpPr>
            <p:cNvPr id="13" name="矩形 12"/>
            <p:cNvSpPr/>
            <p:nvPr/>
          </p:nvSpPr>
          <p:spPr>
            <a:xfrm>
              <a:off x="3636098" y="3782788"/>
              <a:ext cx="4900751" cy="440505"/>
            </a:xfrm>
            <a:prstGeom prst="rect">
              <a:avLst/>
            </a:prstGeom>
          </p:spPr>
          <p:txBody>
            <a:bodyPr wrap="square">
              <a:spAutoFit/>
            </a:bodyPr>
            <a:lstStyle/>
            <a:p>
              <a:pPr algn="ct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grpSp>
    </p:spTree>
    <p:extLst>
      <p:ext uri="{BB962C8B-B14F-4D97-AF65-F5344CB8AC3E}">
        <p14:creationId xmlns:p14="http://schemas.microsoft.com/office/powerpoint/2010/main" val="3725524771"/>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136"/>
            <a:ext cx="12172951" cy="6856864"/>
          </a:xfrm>
          <a:prstGeom prst="rect">
            <a:avLst/>
          </a:prstGeom>
        </p:spPr>
      </p:pic>
      <p:pic>
        <p:nvPicPr>
          <p:cNvPr id="5" name="图片 4"/>
          <p:cNvPicPr>
            <a:picLocks noChangeAspect="1"/>
          </p:cNvPicPr>
          <p:nvPr/>
        </p:nvPicPr>
        <p:blipFill>
          <a:blip r:embed="rId4">
            <a:extLst>
              <a:ext uri="{BEBA8EAE-BF5A-486C-A8C5-ECC9F3942E4B}">
                <a14:imgProps xmlns:a14="http://schemas.microsoft.com/office/drawing/2010/main">
                  <a14:imgLayer r:embed="rId5">
                    <a14:imgEffect>
                      <a14:backgroundRemoval t="0" b="100000" l="156" r="99844"/>
                    </a14:imgEffect>
                  </a14:imgLayer>
                </a14:imgProps>
              </a:ext>
              <a:ext uri="{28A0092B-C50C-407E-A947-70E740481C1C}">
                <a14:useLocalDpi xmlns:a14="http://schemas.microsoft.com/office/drawing/2010/main"/>
              </a:ext>
            </a:extLst>
          </a:blip>
          <a:stretch>
            <a:fillRect/>
          </a:stretch>
        </p:blipFill>
        <p:spPr>
          <a:xfrm>
            <a:off x="6748365" y="843530"/>
            <a:ext cx="6115050" cy="5172075"/>
          </a:xfrm>
          <a:prstGeom prst="rect">
            <a:avLst/>
          </a:prstGeom>
        </p:spPr>
      </p:pic>
      <p:grpSp>
        <p:nvGrpSpPr>
          <p:cNvPr id="2" name="组合 1"/>
          <p:cNvGrpSpPr/>
          <p:nvPr/>
        </p:nvGrpSpPr>
        <p:grpSpPr>
          <a:xfrm>
            <a:off x="801688" y="1326146"/>
            <a:ext cx="5732462" cy="1015663"/>
            <a:chOff x="801688" y="1326146"/>
            <a:chExt cx="5732462" cy="1015663"/>
          </a:xfrm>
        </p:grpSpPr>
        <p:sp>
          <p:nvSpPr>
            <p:cNvPr id="51" name="Rectangle 22"/>
            <p:cNvSpPr>
              <a:spLocks noChangeArrowheads="1"/>
            </p:cNvSpPr>
            <p:nvPr/>
          </p:nvSpPr>
          <p:spPr bwMode="auto">
            <a:xfrm>
              <a:off x="2039938" y="1382714"/>
              <a:ext cx="4494212"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eaLnBrk="1" hangingPunct="1">
                <a:lnSpc>
                  <a:spcPct val="120000"/>
                </a:lnSpc>
              </a:pPr>
              <a:r>
                <a:rPr lang="zh-CN" altLang="en-US" sz="2800" b="0" dirty="0">
                  <a:solidFill>
                    <a:srgbClr val="3B1030"/>
                  </a:solidFill>
                  <a:latin typeface="方正粗宋简体" panose="03000509000000000000" pitchFamily="65" charset="-122"/>
                  <a:ea typeface="方正粗宋简体" panose="03000509000000000000" pitchFamily="65" charset="-122"/>
                </a:rPr>
                <a:t>点击添相目录文字内容</a:t>
              </a:r>
              <a:endParaRPr lang="zh-CN" altLang="en-US" sz="2000" b="0" dirty="0">
                <a:solidFill>
                  <a:srgbClr val="3B1030"/>
                </a:solidFill>
                <a:latin typeface="方正粗宋简体" panose="03000509000000000000" pitchFamily="65" charset="-122"/>
                <a:ea typeface="方正粗宋简体" panose="03000509000000000000" pitchFamily="65" charset="-122"/>
              </a:endParaRPr>
            </a:p>
            <a:p>
              <a:pPr eaLnBrk="1" hangingPunct="1">
                <a:lnSpc>
                  <a:spcPct val="120000"/>
                </a:lnSpc>
              </a:pPr>
              <a:r>
                <a:rPr lang="zh-CN" altLang="en-US" sz="1600" spc="300" dirty="0">
                  <a:latin typeface="微软雅黑" panose="020B0503020204020204" pitchFamily="34" charset="-122"/>
                  <a:ea typeface="微软雅黑" panose="020B0503020204020204" pitchFamily="34" charset="-122"/>
                </a:rPr>
                <a:t>单击此处添加文字单击此处添加文字</a:t>
              </a:r>
            </a:p>
          </p:txBody>
        </p:sp>
        <p:sp>
          <p:nvSpPr>
            <p:cNvPr id="65" name="文本框 64"/>
            <p:cNvSpPr txBox="1"/>
            <p:nvPr/>
          </p:nvSpPr>
          <p:spPr>
            <a:xfrm>
              <a:off x="801688" y="1326146"/>
              <a:ext cx="1143000" cy="1015663"/>
            </a:xfrm>
            <a:prstGeom prst="rect">
              <a:avLst/>
            </a:prstGeom>
            <a:noFill/>
          </p:spPr>
          <p:txBody>
            <a:bodyPr wrap="square" rtlCol="0">
              <a:spAutoFit/>
            </a:bodyPr>
            <a:lstStyle/>
            <a:p>
              <a:r>
                <a:rPr lang="en-US" altLang="zh-CN" sz="6000" b="1" dirty="0" smtClean="0">
                  <a:solidFill>
                    <a:srgbClr val="C00000"/>
                  </a:solidFill>
                  <a:latin typeface="微软雅黑" panose="020B0503020204020204" pitchFamily="34" charset="-122"/>
                  <a:ea typeface="微软雅黑" panose="020B0503020204020204" pitchFamily="34" charset="-122"/>
                </a:rPr>
                <a:t>01</a:t>
              </a:r>
              <a:endParaRPr lang="zh-CN" altLang="en-US" sz="6000" b="1" dirty="0">
                <a:solidFill>
                  <a:srgbClr val="C00000"/>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801688" y="2432408"/>
            <a:ext cx="5732462" cy="1015663"/>
            <a:chOff x="801688" y="2432408"/>
            <a:chExt cx="5732462" cy="1015663"/>
          </a:xfrm>
        </p:grpSpPr>
        <p:sp>
          <p:nvSpPr>
            <p:cNvPr id="62" name="Rectangle 22"/>
            <p:cNvSpPr>
              <a:spLocks noChangeArrowheads="1"/>
            </p:cNvSpPr>
            <p:nvPr/>
          </p:nvSpPr>
          <p:spPr bwMode="auto">
            <a:xfrm>
              <a:off x="2039938" y="2483002"/>
              <a:ext cx="4494212"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eaLnBrk="1" hangingPunct="1">
                <a:lnSpc>
                  <a:spcPct val="120000"/>
                </a:lnSpc>
              </a:pPr>
              <a:r>
                <a:rPr lang="zh-CN" altLang="en-US" sz="2800" b="0" dirty="0">
                  <a:solidFill>
                    <a:srgbClr val="3B1030"/>
                  </a:solidFill>
                  <a:latin typeface="方正粗宋简体" panose="03000509000000000000" pitchFamily="65" charset="-122"/>
                  <a:ea typeface="方正粗宋简体" panose="03000509000000000000" pitchFamily="65" charset="-122"/>
                </a:rPr>
                <a:t>点击添相目录文字内容</a:t>
              </a:r>
              <a:endParaRPr lang="zh-CN" altLang="en-US" sz="2000" b="0" dirty="0">
                <a:solidFill>
                  <a:srgbClr val="3B1030"/>
                </a:solidFill>
                <a:latin typeface="方正粗宋简体" panose="03000509000000000000" pitchFamily="65" charset="-122"/>
                <a:ea typeface="方正粗宋简体" panose="03000509000000000000" pitchFamily="65" charset="-122"/>
              </a:endParaRPr>
            </a:p>
            <a:p>
              <a:pPr eaLnBrk="1" hangingPunct="1">
                <a:lnSpc>
                  <a:spcPct val="120000"/>
                </a:lnSpc>
              </a:pPr>
              <a:r>
                <a:rPr lang="zh-CN" altLang="en-US" sz="1600" spc="300" dirty="0">
                  <a:latin typeface="微软雅黑" panose="020B0503020204020204" pitchFamily="34" charset="-122"/>
                  <a:ea typeface="微软雅黑" panose="020B0503020204020204" pitchFamily="34" charset="-122"/>
                </a:rPr>
                <a:t>单击此处添加文字单击此处添加文字</a:t>
              </a:r>
            </a:p>
          </p:txBody>
        </p:sp>
        <p:sp>
          <p:nvSpPr>
            <p:cNvPr id="66" name="文本框 65"/>
            <p:cNvSpPr txBox="1"/>
            <p:nvPr/>
          </p:nvSpPr>
          <p:spPr>
            <a:xfrm>
              <a:off x="801688" y="2432408"/>
              <a:ext cx="1143000" cy="1015663"/>
            </a:xfrm>
            <a:prstGeom prst="rect">
              <a:avLst/>
            </a:prstGeom>
            <a:noFill/>
          </p:spPr>
          <p:txBody>
            <a:bodyPr wrap="square" rtlCol="0">
              <a:spAutoFit/>
            </a:bodyPr>
            <a:lstStyle/>
            <a:p>
              <a:r>
                <a:rPr lang="en-US" altLang="zh-CN" sz="6000" b="1" dirty="0" smtClean="0">
                  <a:solidFill>
                    <a:srgbClr val="C00000"/>
                  </a:solidFill>
                  <a:latin typeface="微软雅黑" panose="020B0503020204020204" pitchFamily="34" charset="-122"/>
                  <a:ea typeface="微软雅黑" panose="020B0503020204020204" pitchFamily="34" charset="-122"/>
                </a:rPr>
                <a:t>02</a:t>
              </a:r>
              <a:endParaRPr lang="zh-CN" altLang="en-US" sz="6000" b="1" dirty="0">
                <a:solidFill>
                  <a:srgbClr val="C00000"/>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801688" y="3520476"/>
            <a:ext cx="5732462" cy="1015663"/>
            <a:chOff x="801688" y="3520476"/>
            <a:chExt cx="5732462" cy="1015663"/>
          </a:xfrm>
        </p:grpSpPr>
        <p:sp>
          <p:nvSpPr>
            <p:cNvPr id="63" name="Rectangle 22"/>
            <p:cNvSpPr>
              <a:spLocks noChangeArrowheads="1"/>
            </p:cNvSpPr>
            <p:nvPr/>
          </p:nvSpPr>
          <p:spPr bwMode="auto">
            <a:xfrm>
              <a:off x="2039938" y="3583290"/>
              <a:ext cx="4494212"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eaLnBrk="1" hangingPunct="1">
                <a:lnSpc>
                  <a:spcPct val="120000"/>
                </a:lnSpc>
              </a:pPr>
              <a:r>
                <a:rPr lang="zh-CN" altLang="en-US" sz="2800" b="0" dirty="0">
                  <a:solidFill>
                    <a:srgbClr val="3B1030"/>
                  </a:solidFill>
                  <a:latin typeface="方正粗宋简体" panose="03000509000000000000" pitchFamily="65" charset="-122"/>
                  <a:ea typeface="方正粗宋简体" panose="03000509000000000000" pitchFamily="65" charset="-122"/>
                </a:rPr>
                <a:t>点击添相目录文字内容</a:t>
              </a:r>
            </a:p>
            <a:p>
              <a:pPr eaLnBrk="1" hangingPunct="1">
                <a:lnSpc>
                  <a:spcPct val="120000"/>
                </a:lnSpc>
              </a:pPr>
              <a:r>
                <a:rPr lang="zh-CN" altLang="en-US" sz="1600" spc="300" dirty="0">
                  <a:latin typeface="微软雅黑" panose="020B0503020204020204" pitchFamily="34" charset="-122"/>
                  <a:ea typeface="微软雅黑" panose="020B0503020204020204" pitchFamily="34" charset="-122"/>
                </a:rPr>
                <a:t>单击此处添加文字单击此处添加文字</a:t>
              </a:r>
            </a:p>
          </p:txBody>
        </p:sp>
        <p:sp>
          <p:nvSpPr>
            <p:cNvPr id="67" name="文本框 66"/>
            <p:cNvSpPr txBox="1"/>
            <p:nvPr/>
          </p:nvSpPr>
          <p:spPr>
            <a:xfrm>
              <a:off x="801688" y="3520476"/>
              <a:ext cx="1143000" cy="1015663"/>
            </a:xfrm>
            <a:prstGeom prst="rect">
              <a:avLst/>
            </a:prstGeom>
            <a:noFill/>
          </p:spPr>
          <p:txBody>
            <a:bodyPr wrap="square" rtlCol="0">
              <a:spAutoFit/>
            </a:bodyPr>
            <a:lstStyle/>
            <a:p>
              <a:r>
                <a:rPr lang="en-US" altLang="zh-CN" sz="6000" b="1" dirty="0" smtClean="0">
                  <a:solidFill>
                    <a:srgbClr val="C00000"/>
                  </a:solidFill>
                  <a:latin typeface="微软雅黑" panose="020B0503020204020204" pitchFamily="34" charset="-122"/>
                  <a:ea typeface="微软雅黑" panose="020B0503020204020204" pitchFamily="34" charset="-122"/>
                </a:rPr>
                <a:t>03</a:t>
              </a:r>
              <a:endParaRPr lang="zh-CN" altLang="en-US" sz="6000" b="1" dirty="0">
                <a:solidFill>
                  <a:srgbClr val="C00000"/>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801688" y="4657698"/>
            <a:ext cx="5732462" cy="1015663"/>
            <a:chOff x="801688" y="4657698"/>
            <a:chExt cx="5732462" cy="1015663"/>
          </a:xfrm>
        </p:grpSpPr>
        <p:sp>
          <p:nvSpPr>
            <p:cNvPr id="64" name="Rectangle 22"/>
            <p:cNvSpPr>
              <a:spLocks noChangeArrowheads="1"/>
            </p:cNvSpPr>
            <p:nvPr/>
          </p:nvSpPr>
          <p:spPr bwMode="auto">
            <a:xfrm>
              <a:off x="2039938" y="4683578"/>
              <a:ext cx="4494212"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eaLnBrk="1" hangingPunct="1">
                <a:lnSpc>
                  <a:spcPct val="120000"/>
                </a:lnSpc>
              </a:pPr>
              <a:r>
                <a:rPr lang="zh-CN" altLang="en-US" sz="2800" b="0" dirty="0">
                  <a:solidFill>
                    <a:srgbClr val="3B1030"/>
                  </a:solidFill>
                  <a:latin typeface="方正粗宋简体" panose="03000509000000000000" pitchFamily="65" charset="-122"/>
                  <a:ea typeface="方正粗宋简体" panose="03000509000000000000" pitchFamily="65" charset="-122"/>
                </a:rPr>
                <a:t>点击添相目录文字内容</a:t>
              </a:r>
            </a:p>
            <a:p>
              <a:pPr eaLnBrk="1" hangingPunct="1">
                <a:lnSpc>
                  <a:spcPct val="120000"/>
                </a:lnSpc>
              </a:pPr>
              <a:r>
                <a:rPr lang="zh-CN" altLang="en-US" sz="1600" spc="300" dirty="0">
                  <a:latin typeface="微软雅黑" panose="020B0503020204020204" pitchFamily="34" charset="-122"/>
                  <a:ea typeface="微软雅黑" panose="020B0503020204020204" pitchFamily="34" charset="-122"/>
                </a:rPr>
                <a:t>单击此处添加文字单击此处添加文字</a:t>
              </a:r>
            </a:p>
          </p:txBody>
        </p:sp>
        <p:sp>
          <p:nvSpPr>
            <p:cNvPr id="68" name="文本框 67"/>
            <p:cNvSpPr txBox="1"/>
            <p:nvPr/>
          </p:nvSpPr>
          <p:spPr>
            <a:xfrm>
              <a:off x="801688" y="4657698"/>
              <a:ext cx="1143000" cy="1015663"/>
            </a:xfrm>
            <a:prstGeom prst="rect">
              <a:avLst/>
            </a:prstGeom>
            <a:noFill/>
          </p:spPr>
          <p:txBody>
            <a:bodyPr wrap="square" rtlCol="0">
              <a:spAutoFit/>
            </a:bodyPr>
            <a:lstStyle/>
            <a:p>
              <a:r>
                <a:rPr lang="en-US" altLang="zh-CN" sz="6000" b="1" dirty="0" smtClean="0">
                  <a:solidFill>
                    <a:srgbClr val="C00000"/>
                  </a:solidFill>
                  <a:latin typeface="微软雅黑" panose="020B0503020204020204" pitchFamily="34" charset="-122"/>
                  <a:ea typeface="微软雅黑" panose="020B0503020204020204" pitchFamily="34" charset="-122"/>
                </a:rPr>
                <a:t>04</a:t>
              </a:r>
              <a:endParaRPr lang="zh-CN" altLang="en-US" sz="6000" b="1"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54107063"/>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136"/>
            <a:ext cx="12172951" cy="6856864"/>
          </a:xfrm>
          <a:prstGeom prst="rect">
            <a:avLst/>
          </a:prstGeom>
        </p:spPr>
      </p:pic>
      <p:sp>
        <p:nvSpPr>
          <p:cNvPr id="5" name="Text Box 55"/>
          <p:cNvSpPr txBox="1">
            <a:spLocks noChangeArrowheads="1"/>
          </p:cNvSpPr>
          <p:nvPr/>
        </p:nvSpPr>
        <p:spPr bwMode="auto">
          <a:xfrm>
            <a:off x="732334" y="373239"/>
            <a:ext cx="4601666" cy="584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200" b="0" i="0" dirty="0">
                <a:solidFill>
                  <a:srgbClr val="3B1030"/>
                </a:solidFill>
                <a:latin typeface="方正粗宋简体" panose="03000509000000000000" pitchFamily="65" charset="-122"/>
                <a:ea typeface="方正粗宋简体" panose="03000509000000000000" pitchFamily="65" charset="-122"/>
              </a:rPr>
              <a:t>在此输入您的标题内容</a:t>
            </a:r>
          </a:p>
        </p:txBody>
      </p:sp>
      <p:sp>
        <p:nvSpPr>
          <p:cNvPr id="6" name="矩形 5"/>
          <p:cNvSpPr/>
          <p:nvPr/>
        </p:nvSpPr>
        <p:spPr>
          <a:xfrm>
            <a:off x="808534" y="912022"/>
            <a:ext cx="6182816" cy="461665"/>
          </a:xfrm>
          <a:prstGeom prst="rect">
            <a:avLst/>
          </a:prstGeom>
        </p:spPr>
        <p:txBody>
          <a:bodyPr wrap="square">
            <a:spAutoFit/>
          </a:bodyPr>
          <a:lstStyle/>
          <a:p>
            <a:pP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sp>
        <p:nvSpPr>
          <p:cNvPr id="2" name="矩形 1"/>
          <p:cNvSpPr/>
          <p:nvPr/>
        </p:nvSpPr>
        <p:spPr>
          <a:xfrm>
            <a:off x="0" y="2340244"/>
            <a:ext cx="12192000" cy="247972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547583" y="1766806"/>
            <a:ext cx="3626604" cy="3626604"/>
          </a:xfrm>
          <a:prstGeom prst="ellipse">
            <a:avLst/>
          </a:prstGeom>
          <a:blipFill dpi="0" rotWithShape="1">
            <a:blip r:embed="rId4"/>
            <a:srcRect/>
            <a:tile tx="0" ty="0" sx="100000" sy="100000" flip="none" algn="ctr"/>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6991350" y="2979943"/>
            <a:ext cx="3697510" cy="1167499"/>
            <a:chOff x="1614215" y="4399594"/>
            <a:chExt cx="3697510" cy="1167499"/>
          </a:xfrm>
        </p:grpSpPr>
        <p:sp>
          <p:nvSpPr>
            <p:cNvPr id="22" name="文本框 21"/>
            <p:cNvSpPr txBox="1"/>
            <p:nvPr/>
          </p:nvSpPr>
          <p:spPr>
            <a:xfrm>
              <a:off x="1614215" y="4399594"/>
              <a:ext cx="2432925" cy="461665"/>
            </a:xfrm>
            <a:prstGeom prst="rect">
              <a:avLst/>
            </a:prstGeom>
            <a:noFill/>
          </p:spPr>
          <p:txBody>
            <a:bodyPr vert="horz" wrap="square" rtlCol="0">
              <a:spAutoFit/>
            </a:bodyPr>
            <a:lstStyle/>
            <a:p>
              <a:r>
                <a:rPr lang="zh-CN" altLang="en-US" sz="2400" spc="300" dirty="0" smtClean="0">
                  <a:solidFill>
                    <a:schemeClr val="bg1"/>
                  </a:solidFill>
                  <a:latin typeface="Adobe 宋体 Std L" panose="02020300000000000000" pitchFamily="18" charset="-122"/>
                  <a:ea typeface="Adobe 宋体 Std L" panose="02020300000000000000" pitchFamily="18" charset="-122"/>
                </a:rPr>
                <a:t>输入你的标题</a:t>
              </a:r>
              <a:endParaRPr lang="zh-CN" altLang="en-US" sz="2400" spc="300" dirty="0">
                <a:solidFill>
                  <a:schemeClr val="bg1"/>
                </a:solidFill>
                <a:latin typeface="Adobe 宋体 Std L" panose="02020300000000000000" pitchFamily="18" charset="-122"/>
                <a:ea typeface="Adobe 宋体 Std L" panose="02020300000000000000" pitchFamily="18" charset="-122"/>
              </a:endParaRPr>
            </a:p>
          </p:txBody>
        </p:sp>
        <p:sp>
          <p:nvSpPr>
            <p:cNvPr id="23" name="矩形 22"/>
            <p:cNvSpPr/>
            <p:nvPr/>
          </p:nvSpPr>
          <p:spPr>
            <a:xfrm>
              <a:off x="1614215" y="4861259"/>
              <a:ext cx="3697510" cy="705834"/>
            </a:xfrm>
            <a:prstGeom prst="rect">
              <a:avLst/>
            </a:prstGeom>
          </p:spPr>
          <p:txBody>
            <a:bodyPr wrap="square">
              <a:spAutoFit/>
            </a:bodyPr>
            <a:lstStyle/>
            <a:p>
              <a:pPr>
                <a:lnSpc>
                  <a:spcPct val="150000"/>
                </a:lnSpc>
              </a:pPr>
              <a:r>
                <a:rPr lang="en-US" altLang="zh-CN" sz="1400" noProof="1">
                  <a:solidFill>
                    <a:schemeClr val="bg1"/>
                  </a:solidFill>
                </a:rPr>
                <a:t>Lorem ipsum dolor sit er elit lamet, consectetaur cillium adipisicing pecu, sed </a:t>
              </a:r>
              <a:r>
                <a:rPr lang="en-US" altLang="zh-CN" sz="1400" noProof="1" smtClean="0">
                  <a:solidFill>
                    <a:schemeClr val="bg1"/>
                  </a:solidFill>
                </a:rPr>
                <a:t>do</a:t>
              </a:r>
              <a:endParaRPr lang="zh-CN" altLang="en-US" sz="1400" dirty="0">
                <a:solidFill>
                  <a:schemeClr val="bg1"/>
                </a:solidFill>
              </a:endParaRPr>
            </a:p>
          </p:txBody>
        </p:sp>
      </p:grpSp>
    </p:spTree>
    <p:extLst>
      <p:ext uri="{BB962C8B-B14F-4D97-AF65-F5344CB8AC3E}">
        <p14:creationId xmlns:p14="http://schemas.microsoft.com/office/powerpoint/2010/main" val="1957461305"/>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1000"/>
                                        <p:tgtEl>
                                          <p:spTgt spid="21"/>
                                        </p:tgtEl>
                                      </p:cBhvr>
                                    </p:animEffect>
                                    <p:anim calcmode="lin" valueType="num">
                                      <p:cBhvr>
                                        <p:cTn id="12" dur="1000" fill="hold"/>
                                        <p:tgtEl>
                                          <p:spTgt spid="21"/>
                                        </p:tgtEl>
                                        <p:attrNameLst>
                                          <p:attrName>ppt_x</p:attrName>
                                        </p:attrNameLst>
                                      </p:cBhvr>
                                      <p:tavLst>
                                        <p:tav tm="0">
                                          <p:val>
                                            <p:strVal val="#ppt_x"/>
                                          </p:val>
                                        </p:tav>
                                        <p:tav tm="100000">
                                          <p:val>
                                            <p:strVal val="#ppt_x"/>
                                          </p:val>
                                        </p:tav>
                                      </p:tavLst>
                                    </p:anim>
                                    <p:anim calcmode="lin" valueType="num">
                                      <p:cBhvr>
                                        <p:cTn id="1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136"/>
            <a:ext cx="12172951" cy="6856864"/>
          </a:xfrm>
          <a:prstGeom prst="rect">
            <a:avLst/>
          </a:prstGeom>
        </p:spPr>
      </p:pic>
      <p:sp>
        <p:nvSpPr>
          <p:cNvPr id="5" name="Text Box 55"/>
          <p:cNvSpPr txBox="1">
            <a:spLocks noChangeArrowheads="1"/>
          </p:cNvSpPr>
          <p:nvPr/>
        </p:nvSpPr>
        <p:spPr bwMode="auto">
          <a:xfrm>
            <a:off x="732334" y="373239"/>
            <a:ext cx="4601666" cy="584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200" b="0" i="0" dirty="0">
                <a:solidFill>
                  <a:srgbClr val="3B1030"/>
                </a:solidFill>
                <a:latin typeface="方正粗宋简体" panose="03000509000000000000" pitchFamily="65" charset="-122"/>
                <a:ea typeface="方正粗宋简体" panose="03000509000000000000" pitchFamily="65" charset="-122"/>
              </a:rPr>
              <a:t>在此输入您的标题内容</a:t>
            </a:r>
          </a:p>
        </p:txBody>
      </p:sp>
      <p:sp>
        <p:nvSpPr>
          <p:cNvPr id="6" name="矩形 5"/>
          <p:cNvSpPr/>
          <p:nvPr/>
        </p:nvSpPr>
        <p:spPr>
          <a:xfrm>
            <a:off x="808534" y="912022"/>
            <a:ext cx="6182816" cy="461665"/>
          </a:xfrm>
          <a:prstGeom prst="rect">
            <a:avLst/>
          </a:prstGeom>
        </p:spPr>
        <p:txBody>
          <a:bodyPr wrap="square">
            <a:spAutoFit/>
          </a:bodyPr>
          <a:lstStyle/>
          <a:p>
            <a:pP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sp>
        <p:nvSpPr>
          <p:cNvPr id="7" name="椭圆 6"/>
          <p:cNvSpPr/>
          <p:nvPr/>
        </p:nvSpPr>
        <p:spPr>
          <a:xfrm>
            <a:off x="3072630" y="1912470"/>
            <a:ext cx="1400175" cy="1400175"/>
          </a:xfrm>
          <a:prstGeom prst="ellipse">
            <a:avLst/>
          </a:prstGeom>
          <a:solidFill>
            <a:schemeClr val="bg1">
              <a:lumMod val="95000"/>
            </a:schemeClr>
          </a:solidFill>
          <a:ln w="3810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b="1" dirty="0" smtClean="0">
                <a:solidFill>
                  <a:srgbClr val="333333"/>
                </a:solidFill>
                <a:latin typeface="微软雅黑" panose="020B0503020204020204" pitchFamily="34" charset="-122"/>
                <a:ea typeface="微软雅黑" panose="020B0503020204020204" pitchFamily="34" charset="-122"/>
              </a:rPr>
              <a:t>TITLE</a:t>
            </a:r>
          </a:p>
          <a:p>
            <a:pPr algn="ctr"/>
            <a:r>
              <a:rPr lang="en-US" altLang="zh-CN" b="1" dirty="0" smtClean="0">
                <a:solidFill>
                  <a:srgbClr val="333333"/>
                </a:solidFill>
                <a:latin typeface="微软雅黑" panose="020B0503020204020204" pitchFamily="34" charset="-122"/>
                <a:ea typeface="微软雅黑" panose="020B0503020204020204" pitchFamily="34" charset="-122"/>
              </a:rPr>
              <a:t>IN HERE</a:t>
            </a:r>
            <a:endParaRPr lang="zh-CN" altLang="en-US" b="1" dirty="0">
              <a:solidFill>
                <a:srgbClr val="333333"/>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3116227" y="4434952"/>
            <a:ext cx="1312979" cy="1312977"/>
            <a:chOff x="1908117" y="4302011"/>
            <a:chExt cx="1312979" cy="1312977"/>
          </a:xfrm>
          <a:solidFill>
            <a:srgbClr val="FFC000"/>
          </a:solidFill>
          <a:effectLst/>
        </p:grpSpPr>
        <p:sp>
          <p:nvSpPr>
            <p:cNvPr id="9" name="椭圆 8"/>
            <p:cNvSpPr/>
            <p:nvPr/>
          </p:nvSpPr>
          <p:spPr>
            <a:xfrm>
              <a:off x="1908117" y="4302011"/>
              <a:ext cx="1312979" cy="1312977"/>
            </a:xfrm>
            <a:prstGeom prst="ellipse">
              <a:avLst/>
            </a:prstGeom>
            <a:solidFill>
              <a:srgbClr val="FF99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 name="椭圆 9"/>
            <p:cNvSpPr/>
            <p:nvPr/>
          </p:nvSpPr>
          <p:spPr>
            <a:xfrm>
              <a:off x="2014241" y="4408135"/>
              <a:ext cx="1100728" cy="1100728"/>
            </a:xfrm>
            <a:prstGeom prst="ellipse">
              <a:avLst/>
            </a:prstGeom>
            <a:solidFill>
              <a:srgbClr val="FF99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smtClean="0">
                  <a:solidFill>
                    <a:schemeClr val="bg1"/>
                  </a:solidFill>
                  <a:latin typeface="微软雅黑" panose="020B0503020204020204" pitchFamily="34" charset="-122"/>
                  <a:ea typeface="微软雅黑" panose="020B0503020204020204" pitchFamily="34" charset="-122"/>
                </a:rPr>
                <a:t>TEXT HERE</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944527" y="4434952"/>
            <a:ext cx="1312979" cy="1312977"/>
            <a:chOff x="1908117" y="4302011"/>
            <a:chExt cx="1312979" cy="1312977"/>
          </a:xfrm>
          <a:solidFill>
            <a:schemeClr val="tx1">
              <a:lumMod val="75000"/>
              <a:lumOff val="25000"/>
            </a:schemeClr>
          </a:solidFill>
          <a:effectLst/>
        </p:grpSpPr>
        <p:sp>
          <p:nvSpPr>
            <p:cNvPr id="12" name="椭圆 11"/>
            <p:cNvSpPr/>
            <p:nvPr/>
          </p:nvSpPr>
          <p:spPr>
            <a:xfrm>
              <a:off x="1908117" y="4302011"/>
              <a:ext cx="1312979" cy="1312977"/>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 name="椭圆 12"/>
            <p:cNvSpPr/>
            <p:nvPr/>
          </p:nvSpPr>
          <p:spPr>
            <a:xfrm>
              <a:off x="2014241" y="4408135"/>
              <a:ext cx="1100728" cy="1100728"/>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smtClean="0">
                  <a:solidFill>
                    <a:schemeClr val="bg1"/>
                  </a:solidFill>
                  <a:latin typeface="微软雅黑" panose="020B0503020204020204" pitchFamily="34" charset="-122"/>
                  <a:ea typeface="微软雅黑" panose="020B0503020204020204" pitchFamily="34" charset="-122"/>
                </a:rPr>
                <a:t>TEXT HERE</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5502240" y="4434952"/>
            <a:ext cx="1312979" cy="1312977"/>
            <a:chOff x="1908117" y="4302011"/>
            <a:chExt cx="1312979" cy="1312977"/>
          </a:xfrm>
          <a:solidFill>
            <a:schemeClr val="bg1">
              <a:lumMod val="50000"/>
            </a:schemeClr>
          </a:solidFill>
          <a:effectLst/>
        </p:grpSpPr>
        <p:sp>
          <p:nvSpPr>
            <p:cNvPr id="15" name="椭圆 14"/>
            <p:cNvSpPr/>
            <p:nvPr/>
          </p:nvSpPr>
          <p:spPr>
            <a:xfrm>
              <a:off x="1908117" y="4302011"/>
              <a:ext cx="1312979" cy="1312977"/>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6" name="椭圆 15"/>
            <p:cNvSpPr/>
            <p:nvPr/>
          </p:nvSpPr>
          <p:spPr>
            <a:xfrm>
              <a:off x="2014241" y="4408135"/>
              <a:ext cx="1100728" cy="1100728"/>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smtClean="0">
                  <a:solidFill>
                    <a:schemeClr val="bg1"/>
                  </a:solidFill>
                  <a:latin typeface="微软雅黑" panose="020B0503020204020204" pitchFamily="34" charset="-122"/>
                  <a:ea typeface="微软雅黑" panose="020B0503020204020204" pitchFamily="34" charset="-122"/>
                </a:rPr>
                <a:t>TEXT HERE</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cxnSp>
        <p:nvCxnSpPr>
          <p:cNvPr id="17" name="直接连接符 16"/>
          <p:cNvCxnSpPr>
            <a:endCxn id="12" idx="7"/>
          </p:cNvCxnSpPr>
          <p:nvPr/>
        </p:nvCxnSpPr>
        <p:spPr>
          <a:xfrm flipH="1">
            <a:off x="2065225" y="3203051"/>
            <a:ext cx="1117000" cy="1424182"/>
          </a:xfrm>
          <a:prstGeom prst="line">
            <a:avLst/>
          </a:prstGeom>
          <a:ln>
            <a:solidFill>
              <a:schemeClr val="bg1">
                <a:lumMod val="65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a:endCxn id="15" idx="1"/>
          </p:cNvCxnSpPr>
          <p:nvPr/>
        </p:nvCxnSpPr>
        <p:spPr>
          <a:xfrm>
            <a:off x="4363212" y="3203051"/>
            <a:ext cx="1331309" cy="1424182"/>
          </a:xfrm>
          <a:prstGeom prst="line">
            <a:avLst/>
          </a:prstGeom>
          <a:ln>
            <a:solidFill>
              <a:schemeClr val="bg1">
                <a:lumMod val="65000"/>
              </a:schemeClr>
            </a:solidFill>
            <a:prstDash val="dash"/>
          </a:ln>
          <a:effectLst/>
        </p:spPr>
        <p:style>
          <a:lnRef idx="1">
            <a:schemeClr val="accent1"/>
          </a:lnRef>
          <a:fillRef idx="0">
            <a:schemeClr val="accent1"/>
          </a:fillRef>
          <a:effectRef idx="0">
            <a:schemeClr val="accent1"/>
          </a:effectRef>
          <a:fontRef idx="minor">
            <a:schemeClr val="tx1"/>
          </a:fontRef>
        </p:style>
      </p:cxnSp>
      <p:cxnSp>
        <p:nvCxnSpPr>
          <p:cNvPr id="19" name="直接连接符 18"/>
          <p:cNvCxnSpPr>
            <a:endCxn id="9" idx="0"/>
          </p:cNvCxnSpPr>
          <p:nvPr/>
        </p:nvCxnSpPr>
        <p:spPr>
          <a:xfrm flipH="1">
            <a:off x="3772717" y="3447641"/>
            <a:ext cx="2" cy="987311"/>
          </a:xfrm>
          <a:prstGeom prst="line">
            <a:avLst/>
          </a:prstGeom>
          <a:ln>
            <a:solidFill>
              <a:schemeClr val="bg1">
                <a:lumMod val="65000"/>
              </a:schemeClr>
            </a:solidFill>
            <a:prstDash val="dash"/>
          </a:ln>
          <a:effectLst/>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470807" y="1973817"/>
            <a:ext cx="2152918" cy="1938992"/>
          </a:xfrm>
          <a:prstGeom prst="rect">
            <a:avLst/>
          </a:prstGeom>
          <a:noFill/>
          <a:effectLst/>
        </p:spPr>
        <p:txBody>
          <a:bodyPr wrap="square" rtlCol="0">
            <a:spAutoFit/>
          </a:bodyPr>
          <a:lstStyle/>
          <a:p>
            <a:pPr algn="r">
              <a:lnSpc>
                <a:spcPct val="150000"/>
              </a:lnSpc>
            </a:pP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CLICK HERE TO ADD YOUR DESCRIPTION SENTENTS ABOUT THIS PART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5090823" y="1973817"/>
            <a:ext cx="2152918" cy="1938992"/>
          </a:xfrm>
          <a:prstGeom prst="rect">
            <a:avLst/>
          </a:prstGeom>
          <a:noFill/>
          <a:effectLst/>
        </p:spPr>
        <p:txBody>
          <a:bodyPr wrap="square" rtlCol="0">
            <a:spAutoFit/>
          </a:bodyPr>
          <a:lstStyle/>
          <a:p>
            <a:pPr>
              <a:lnSpc>
                <a:spcPct val="150000"/>
              </a:lnSpc>
            </a:pP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CLICK HERE TO ADD YOUR DESCRIPTION SENTENTS ABOUT THIS PART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7935297" y="1912470"/>
            <a:ext cx="0" cy="37293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8226105" y="2332638"/>
            <a:ext cx="3016591" cy="458908"/>
          </a:xfrm>
          <a:prstGeom prst="rect">
            <a:avLst/>
          </a:prstGeom>
          <a:noFill/>
          <a:effectLst/>
        </p:spPr>
        <p:txBody>
          <a:bodyPr wrap="square" rtlCol="0">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SUBTITLE IN HERE</a:t>
            </a:r>
            <a:endParaRPr lang="zh-CN" altLang="en-US" b="1"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8226105" y="2840469"/>
            <a:ext cx="3620964" cy="2264851"/>
          </a:xfrm>
          <a:prstGeom prst="rect">
            <a:avLst/>
          </a:prstGeom>
          <a:noFill/>
          <a:effectLst/>
        </p:spPr>
        <p:txBody>
          <a:bodyPr wrap="square" rtlCol="0">
            <a:spAutoFit/>
          </a:bodyPr>
          <a:lstStyle/>
          <a:p>
            <a:pPr>
              <a:lnSpc>
                <a:spcPct val="150000"/>
              </a:lnSpc>
            </a:pP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THIS IS A SUMMARY PART. CLICK HERE TO ADD YOUR DESCRIPTION SENTENTS ABOUT THIS </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PART. THIS IS A SUMMARY PART. CLICK HERE TO ADD YOUR DESCRIPTION SENTENTS ABOUT THIS </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PART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59884747"/>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2)">
                                      <p:cBhvr>
                                        <p:cTn id="10" dur="2000"/>
                                        <p:tgtEl>
                                          <p:spTgt spid="7"/>
                                        </p:tgtEl>
                                      </p:cBhvr>
                                    </p:animEffect>
                                  </p:childTnLst>
                                </p:cTn>
                              </p:par>
                            </p:childTnLst>
                          </p:cTn>
                        </p:par>
                        <p:par>
                          <p:cTn id="11" fill="hold">
                            <p:stCondLst>
                              <p:cond delay="2000"/>
                            </p:stCondLst>
                            <p:childTnLst>
                              <p:par>
                                <p:cTn id="12" presetID="22" presetClass="entr" presetSubtype="1"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up)">
                                      <p:cBhvr>
                                        <p:cTn id="14" dur="750"/>
                                        <p:tgtEl>
                                          <p:spTgt spid="17"/>
                                        </p:tgtEl>
                                      </p:cBhvr>
                                    </p:animEffect>
                                  </p:childTnLst>
                                </p:cTn>
                              </p:par>
                              <p:par>
                                <p:cTn id="15" presetID="22" presetClass="entr" presetSubtype="1"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up)">
                                      <p:cBhvr>
                                        <p:cTn id="17" dur="750"/>
                                        <p:tgtEl>
                                          <p:spTgt spid="19"/>
                                        </p:tgtEl>
                                      </p:cBhvr>
                                    </p:animEffect>
                                  </p:childTnLst>
                                </p:cTn>
                              </p:par>
                              <p:par>
                                <p:cTn id="18" presetID="22" presetClass="entr" presetSubtype="1"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750"/>
                                        <p:tgtEl>
                                          <p:spTgt spid="18"/>
                                        </p:tgtEl>
                                      </p:cBhvr>
                                    </p:animEffect>
                                  </p:childTnLst>
                                </p:cTn>
                              </p:par>
                            </p:childTnLst>
                          </p:cTn>
                        </p:par>
                        <p:par>
                          <p:cTn id="21" fill="hold">
                            <p:stCondLst>
                              <p:cond delay="2750"/>
                            </p:stCondLst>
                            <p:childTnLst>
                              <p:par>
                                <p:cTn id="22" presetID="10"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childTnLst>
                                </p:cTn>
                              </p:par>
                              <p:par>
                                <p:cTn id="25" presetID="10"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childTnLst>
                                </p:cTn>
                              </p:par>
                              <p:par>
                                <p:cTn id="28" presetID="10"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childTnLst>
                                </p:cTn>
                              </p:par>
                            </p:childTnLst>
                          </p:cTn>
                        </p:par>
                        <p:par>
                          <p:cTn id="31" fill="hold">
                            <p:stCondLst>
                              <p:cond delay="3750"/>
                            </p:stCondLst>
                            <p:childTnLst>
                              <p:par>
                                <p:cTn id="32" presetID="10" presetClass="entr" presetSubtype="0" fill="hold" grpId="0" nodeType="afterEffect">
                                  <p:stCondLst>
                                    <p:cond delay="0"/>
                                  </p:stCondLst>
                                  <p:iterate type="lt">
                                    <p:tmPct val="10000"/>
                                  </p:iterate>
                                  <p:childTnLst>
                                    <p:set>
                                      <p:cBhvr>
                                        <p:cTn id="33" dur="1" fill="hold">
                                          <p:stCondLst>
                                            <p:cond delay="0"/>
                                          </p:stCondLst>
                                        </p:cTn>
                                        <p:tgtEl>
                                          <p:spTgt spid="20"/>
                                        </p:tgtEl>
                                        <p:attrNameLst>
                                          <p:attrName>style.visibility</p:attrName>
                                        </p:attrNameLst>
                                      </p:cBhvr>
                                      <p:to>
                                        <p:strVal val="visible"/>
                                      </p:to>
                                    </p:set>
                                    <p:animEffect transition="in" filter="fade">
                                      <p:cBhvr>
                                        <p:cTn id="34" dur="1000"/>
                                        <p:tgtEl>
                                          <p:spTgt spid="20"/>
                                        </p:tgtEl>
                                      </p:cBhvr>
                                    </p:animEffect>
                                  </p:childTnLst>
                                </p:cTn>
                              </p:par>
                              <p:par>
                                <p:cTn id="35" presetID="10" presetClass="entr" presetSubtype="0" fill="hold" grpId="0" nodeType="withEffect">
                                  <p:stCondLst>
                                    <p:cond delay="0"/>
                                  </p:stCondLst>
                                  <p:iterate type="lt">
                                    <p:tmPct val="10000"/>
                                  </p:iterate>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childTnLst>
                                </p:cTn>
                              </p:par>
                            </p:childTnLst>
                          </p:cTn>
                        </p:par>
                        <p:par>
                          <p:cTn id="38" fill="hold">
                            <p:stCondLst>
                              <p:cond delay="9650"/>
                            </p:stCondLst>
                            <p:childTnLst>
                              <p:par>
                                <p:cTn id="39" presetID="16" presetClass="entr" presetSubtype="42"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barn(outHorizontal)">
                                      <p:cBhvr>
                                        <p:cTn id="41" dur="500"/>
                                        <p:tgtEl>
                                          <p:spTgt spid="22"/>
                                        </p:tgtEl>
                                      </p:cBhvr>
                                    </p:animEffect>
                                  </p:childTnLst>
                                </p:cTn>
                              </p:par>
                            </p:childTnLst>
                          </p:cTn>
                        </p:par>
                        <p:par>
                          <p:cTn id="42" fill="hold">
                            <p:stCondLst>
                              <p:cond delay="10150"/>
                            </p:stCondLst>
                            <p:childTnLst>
                              <p:par>
                                <p:cTn id="43" presetID="10" presetClass="entr" presetSubtype="0" fill="hold" grpId="0" nodeType="afterEffect">
                                  <p:stCondLst>
                                    <p:cond delay="0"/>
                                  </p:stCondLst>
                                  <p:iterate type="lt">
                                    <p:tmPct val="10000"/>
                                  </p:iterate>
                                  <p:childTnLst>
                                    <p:set>
                                      <p:cBhvr>
                                        <p:cTn id="44" dur="1" fill="hold">
                                          <p:stCondLst>
                                            <p:cond delay="0"/>
                                          </p:stCondLst>
                                        </p:cTn>
                                        <p:tgtEl>
                                          <p:spTgt spid="23"/>
                                        </p:tgtEl>
                                        <p:attrNameLst>
                                          <p:attrName>style.visibility</p:attrName>
                                        </p:attrNameLst>
                                      </p:cBhvr>
                                      <p:to>
                                        <p:strVal val="visible"/>
                                      </p:to>
                                    </p:set>
                                    <p:animEffect transition="in" filter="fade">
                                      <p:cBhvr>
                                        <p:cTn id="45" dur="1000"/>
                                        <p:tgtEl>
                                          <p:spTgt spid="23"/>
                                        </p:tgtEl>
                                      </p:cBhvr>
                                    </p:animEffect>
                                  </p:childTnLst>
                                </p:cTn>
                              </p:par>
                            </p:childTnLst>
                          </p:cTn>
                        </p:par>
                        <p:par>
                          <p:cTn id="46" fill="hold">
                            <p:stCondLst>
                              <p:cond delay="12450"/>
                            </p:stCondLst>
                            <p:childTnLst>
                              <p:par>
                                <p:cTn id="47" presetID="10" presetClass="entr" presetSubtype="0" fill="hold" grpId="0" nodeType="afterEffect">
                                  <p:stCondLst>
                                    <p:cond delay="0"/>
                                  </p:stCondLst>
                                  <p:iterate type="lt">
                                    <p:tmPct val="10000"/>
                                  </p:iterate>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20" grpId="0"/>
      <p:bldP spid="21" grpId="0"/>
      <p:bldP spid="23"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136"/>
            <a:ext cx="12172951" cy="6856864"/>
          </a:xfrm>
          <a:prstGeom prst="rect">
            <a:avLst/>
          </a:prstGeom>
        </p:spPr>
      </p:pic>
      <p:sp>
        <p:nvSpPr>
          <p:cNvPr id="5" name="Text Box 55"/>
          <p:cNvSpPr txBox="1">
            <a:spLocks noChangeArrowheads="1"/>
          </p:cNvSpPr>
          <p:nvPr/>
        </p:nvSpPr>
        <p:spPr bwMode="auto">
          <a:xfrm>
            <a:off x="732334" y="373239"/>
            <a:ext cx="4601666" cy="584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200" b="0" i="0" dirty="0">
                <a:solidFill>
                  <a:srgbClr val="3B1030"/>
                </a:solidFill>
                <a:latin typeface="方正粗宋简体" panose="03000509000000000000" pitchFamily="65" charset="-122"/>
                <a:ea typeface="方正粗宋简体" panose="03000509000000000000" pitchFamily="65" charset="-122"/>
              </a:rPr>
              <a:t>在此输入您的标题内容</a:t>
            </a:r>
          </a:p>
        </p:txBody>
      </p:sp>
      <p:sp>
        <p:nvSpPr>
          <p:cNvPr id="6" name="矩形 5"/>
          <p:cNvSpPr/>
          <p:nvPr/>
        </p:nvSpPr>
        <p:spPr>
          <a:xfrm>
            <a:off x="808534" y="912022"/>
            <a:ext cx="6182816" cy="461665"/>
          </a:xfrm>
          <a:prstGeom prst="rect">
            <a:avLst/>
          </a:prstGeom>
        </p:spPr>
        <p:txBody>
          <a:bodyPr wrap="square">
            <a:spAutoFit/>
          </a:bodyPr>
          <a:lstStyle/>
          <a:p>
            <a:pP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grpSp>
        <p:nvGrpSpPr>
          <p:cNvPr id="7" name="组合 6"/>
          <p:cNvGrpSpPr/>
          <p:nvPr/>
        </p:nvGrpSpPr>
        <p:grpSpPr>
          <a:xfrm>
            <a:off x="2284468" y="3057099"/>
            <a:ext cx="1678674" cy="2090886"/>
            <a:chOff x="791570" y="3057099"/>
            <a:chExt cx="1678674" cy="2090886"/>
          </a:xfrm>
          <a:solidFill>
            <a:schemeClr val="bg1">
              <a:lumMod val="50000"/>
            </a:schemeClr>
          </a:solidFill>
          <a:effectLst/>
        </p:grpSpPr>
        <p:grpSp>
          <p:nvGrpSpPr>
            <p:cNvPr id="8" name="组合 7"/>
            <p:cNvGrpSpPr/>
            <p:nvPr/>
          </p:nvGrpSpPr>
          <p:grpSpPr>
            <a:xfrm>
              <a:off x="791570" y="3057099"/>
              <a:ext cx="1678674" cy="2090886"/>
              <a:chOff x="791570" y="3057099"/>
              <a:chExt cx="1678674" cy="2090886"/>
            </a:xfrm>
            <a:grpFill/>
          </p:grpSpPr>
          <p:sp>
            <p:nvSpPr>
              <p:cNvPr id="10" name="矩形 9"/>
              <p:cNvSpPr/>
              <p:nvPr/>
            </p:nvSpPr>
            <p:spPr>
              <a:xfrm>
                <a:off x="791570" y="3057099"/>
                <a:ext cx="1678674" cy="167867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等腰三角形 10"/>
              <p:cNvSpPr/>
              <p:nvPr/>
            </p:nvSpPr>
            <p:spPr>
              <a:xfrm rot="13054413">
                <a:off x="1660915" y="4456690"/>
                <a:ext cx="419310" cy="69129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9" name="矩形 8"/>
            <p:cNvSpPr/>
            <p:nvPr/>
          </p:nvSpPr>
          <p:spPr>
            <a:xfrm>
              <a:off x="902939" y="3168468"/>
              <a:ext cx="1455936" cy="145593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pitchFamily="34" charset="-122"/>
                  <a:ea typeface="微软雅黑" panose="020B0503020204020204" pitchFamily="34" charset="-122"/>
                </a:rPr>
                <a:t>TEXT</a:t>
              </a:r>
            </a:p>
            <a:p>
              <a:pPr algn="ctr"/>
              <a:r>
                <a:rPr lang="en-US" altLang="zh-CN" sz="1600" dirty="0" smtClean="0">
                  <a:latin typeface="微软雅黑" panose="020B0503020204020204" pitchFamily="34" charset="-122"/>
                  <a:ea typeface="微软雅黑" panose="020B0503020204020204" pitchFamily="34" charset="-122"/>
                </a:rPr>
                <a:t>CONTENTS</a:t>
              </a:r>
              <a:endParaRPr lang="zh-CN" altLang="en-US" sz="1600" dirty="0">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8098415" y="3057099"/>
            <a:ext cx="1678674" cy="2090886"/>
            <a:chOff x="6605517" y="3057099"/>
            <a:chExt cx="1678674" cy="2090886"/>
          </a:xfrm>
          <a:solidFill>
            <a:schemeClr val="tx1">
              <a:lumMod val="75000"/>
              <a:lumOff val="25000"/>
            </a:schemeClr>
          </a:solidFill>
          <a:effectLst/>
        </p:grpSpPr>
        <p:grpSp>
          <p:nvGrpSpPr>
            <p:cNvPr id="13" name="组合 12"/>
            <p:cNvGrpSpPr/>
            <p:nvPr/>
          </p:nvGrpSpPr>
          <p:grpSpPr>
            <a:xfrm>
              <a:off x="6605517" y="3057099"/>
              <a:ext cx="1678674" cy="2090886"/>
              <a:chOff x="791570" y="3057099"/>
              <a:chExt cx="1678674" cy="2090886"/>
            </a:xfrm>
            <a:grpFill/>
          </p:grpSpPr>
          <p:sp>
            <p:nvSpPr>
              <p:cNvPr id="15" name="矩形 14"/>
              <p:cNvSpPr/>
              <p:nvPr/>
            </p:nvSpPr>
            <p:spPr>
              <a:xfrm>
                <a:off x="791570" y="3057099"/>
                <a:ext cx="1678674" cy="167867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nvSpPr>
            <p:spPr>
              <a:xfrm rot="13054413">
                <a:off x="1660915" y="4456690"/>
                <a:ext cx="419310" cy="69129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6716886" y="3168468"/>
              <a:ext cx="1455936" cy="1455936"/>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pitchFamily="34" charset="-122"/>
                  <a:ea typeface="微软雅黑" panose="020B0503020204020204" pitchFamily="34" charset="-122"/>
                </a:rPr>
                <a:t>TEXT</a:t>
              </a:r>
            </a:p>
            <a:p>
              <a:pPr algn="ctr"/>
              <a:r>
                <a:rPr lang="en-US" altLang="zh-CN" sz="1600" dirty="0" smtClean="0">
                  <a:latin typeface="微软雅黑" panose="020B0503020204020204" pitchFamily="34" charset="-122"/>
                  <a:ea typeface="微软雅黑" panose="020B0503020204020204" pitchFamily="34" charset="-122"/>
                </a:rPr>
                <a:t>CONTENTS</a:t>
              </a:r>
              <a:endParaRPr lang="zh-CN" altLang="en-US" sz="1600" dirty="0">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986725" y="2170445"/>
            <a:ext cx="2156346" cy="2729102"/>
            <a:chOff x="3493827" y="2170445"/>
            <a:chExt cx="2156346" cy="2729102"/>
          </a:xfrm>
          <a:solidFill>
            <a:srgbClr val="FFC000"/>
          </a:solidFill>
          <a:effectLst/>
        </p:grpSpPr>
        <p:sp>
          <p:nvSpPr>
            <p:cNvPr id="18" name="矩形 17"/>
            <p:cNvSpPr/>
            <p:nvPr/>
          </p:nvSpPr>
          <p:spPr>
            <a:xfrm>
              <a:off x="3493827" y="2743200"/>
              <a:ext cx="2156346" cy="21563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等腰三角形 18"/>
            <p:cNvSpPr/>
            <p:nvPr/>
          </p:nvSpPr>
          <p:spPr>
            <a:xfrm rot="8545587" flipV="1">
              <a:off x="4610548" y="2170445"/>
              <a:ext cx="538626" cy="88800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矩形 19"/>
            <p:cNvSpPr/>
            <p:nvPr/>
          </p:nvSpPr>
          <p:spPr>
            <a:xfrm>
              <a:off x="3637201" y="2884389"/>
              <a:ext cx="1869597" cy="1869597"/>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pitchFamily="34" charset="-122"/>
                  <a:ea typeface="微软雅黑" panose="020B0503020204020204" pitchFamily="34" charset="-122"/>
                </a:rPr>
                <a:t>TEXT</a:t>
              </a:r>
            </a:p>
            <a:p>
              <a:pPr algn="ctr"/>
              <a:r>
                <a:rPr lang="en-US" altLang="zh-CN" sz="1600" dirty="0" smtClean="0">
                  <a:latin typeface="微软雅黑" panose="020B0503020204020204" pitchFamily="34" charset="-122"/>
                  <a:ea typeface="微软雅黑" panose="020B0503020204020204" pitchFamily="34" charset="-122"/>
                </a:rPr>
                <a:t>CONTENTS</a:t>
              </a:r>
              <a:endParaRPr lang="zh-CN" altLang="en-US" sz="1600" dirty="0">
                <a:latin typeface="微软雅黑" panose="020B0503020204020204" pitchFamily="34" charset="-122"/>
                <a:ea typeface="微软雅黑" panose="020B0503020204020204" pitchFamily="34" charset="-122"/>
              </a:endParaRPr>
            </a:p>
          </p:txBody>
        </p:sp>
      </p:grpSp>
      <p:sp>
        <p:nvSpPr>
          <p:cNvPr id="21" name="文本框 20"/>
          <p:cNvSpPr txBox="1"/>
          <p:nvPr/>
        </p:nvSpPr>
        <p:spPr>
          <a:xfrm>
            <a:off x="1237263" y="5182497"/>
            <a:ext cx="3622226" cy="830997"/>
          </a:xfrm>
          <a:prstGeom prst="rect">
            <a:avLst/>
          </a:prstGeom>
          <a:noFill/>
          <a:effectLst/>
        </p:spPr>
        <p:txBody>
          <a:bodyPr wrap="square" rtlCol="0">
            <a:spAutoFit/>
          </a:bodyPr>
          <a:lstStyle/>
          <a:p>
            <a:pPr algn="ctr">
              <a:lnSpc>
                <a:spcPct val="150000"/>
              </a:lnSpc>
            </a:pPr>
            <a:r>
              <a:rPr lang="en-US" altLang="zh-CN" sz="1600" dirty="0" smtClean="0">
                <a:latin typeface="微软雅黑" panose="020B0503020204020204" pitchFamily="34" charset="-122"/>
                <a:ea typeface="微软雅黑" panose="020B0503020204020204" pitchFamily="34" charset="-122"/>
              </a:rPr>
              <a:t>CLICK HERE TO ADD YOUR CONTENTS</a:t>
            </a:r>
            <a:endParaRPr lang="zh-CN" altLang="en-US" sz="1600"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7126639" y="5182497"/>
            <a:ext cx="3622226" cy="787523"/>
          </a:xfrm>
          <a:prstGeom prst="rect">
            <a:avLst/>
          </a:prstGeom>
          <a:noFill/>
          <a:effectLst/>
        </p:spPr>
        <p:txBody>
          <a:bodyPr wrap="square" rtlCol="0">
            <a:spAutoFit/>
          </a:bodyPr>
          <a:lstStyle/>
          <a:p>
            <a:pPr algn="ctr">
              <a:lnSpc>
                <a:spcPct val="150000"/>
              </a:lnSpc>
            </a:pPr>
            <a:r>
              <a:rPr lang="en-US" altLang="zh-CN" sz="1600" dirty="0" smtClean="0">
                <a:latin typeface="微软雅黑" panose="020B0503020204020204" pitchFamily="34" charset="-122"/>
                <a:ea typeface="微软雅黑" panose="020B0503020204020204" pitchFamily="34" charset="-122"/>
              </a:rPr>
              <a:t>CLICK HERE TO ADD YOUR CONTENTS</a:t>
            </a:r>
            <a:endParaRPr lang="zh-CN" altLang="en-US" sz="16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3851773" y="1360426"/>
            <a:ext cx="4743450" cy="787523"/>
          </a:xfrm>
          <a:prstGeom prst="rect">
            <a:avLst/>
          </a:prstGeom>
          <a:noFill/>
          <a:effectLst/>
        </p:spPr>
        <p:txBody>
          <a:bodyPr wrap="square" rtlCol="0">
            <a:spAutoFit/>
          </a:bodyPr>
          <a:lstStyle/>
          <a:p>
            <a:pPr algn="ctr">
              <a:lnSpc>
                <a:spcPct val="150000"/>
              </a:lnSpc>
            </a:pPr>
            <a:r>
              <a:rPr lang="en-US" altLang="zh-CN" sz="1600" dirty="0" smtClean="0">
                <a:latin typeface="微软雅黑" panose="020B0503020204020204" pitchFamily="34" charset="-122"/>
                <a:ea typeface="微软雅黑" panose="020B0503020204020204" pitchFamily="34" charset="-122"/>
              </a:rPr>
              <a:t>CLICK HERE TO ADD YOUR DESCRIPTION SENTENCES ABOUT THIS PART</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64408455"/>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12"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p:tgtEl>
                                          <p:spTgt spid="7"/>
                                        </p:tgtEl>
                                        <p:attrNameLst>
                                          <p:attrName>ppt_y</p:attrName>
                                        </p:attrNameLst>
                                      </p:cBhvr>
                                      <p:tavLst>
                                        <p:tav tm="0">
                                          <p:val>
                                            <p:strVal val="#ppt_y-#ppt_h*1.125000"/>
                                          </p:val>
                                        </p:tav>
                                        <p:tav tm="100000">
                                          <p:val>
                                            <p:strVal val="#ppt_y"/>
                                          </p:val>
                                        </p:tav>
                                      </p:tavLst>
                                    </p:anim>
                                    <p:animEffect transition="in" filter="wipe(down)">
                                      <p:cBhvr>
                                        <p:cTn id="11" dur="10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iterate type="lt">
                                    <p:tmPct val="10000"/>
                                  </p:iterate>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childTnLst>
                                </p:cTn>
                              </p:par>
                            </p:childTnLst>
                          </p:cTn>
                        </p:par>
                        <p:par>
                          <p:cTn id="16" fill="hold">
                            <p:stCondLst>
                              <p:cond delay="4500"/>
                            </p:stCondLst>
                            <p:childTnLst>
                              <p:par>
                                <p:cTn id="17" presetID="12" presetClass="entr" presetSubtype="1"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p:tgtEl>
                                          <p:spTgt spid="12"/>
                                        </p:tgtEl>
                                        <p:attrNameLst>
                                          <p:attrName>ppt_y</p:attrName>
                                        </p:attrNameLst>
                                      </p:cBhvr>
                                      <p:tavLst>
                                        <p:tav tm="0">
                                          <p:val>
                                            <p:strVal val="#ppt_y-#ppt_h*1.125000"/>
                                          </p:val>
                                        </p:tav>
                                        <p:tav tm="100000">
                                          <p:val>
                                            <p:strVal val="#ppt_y"/>
                                          </p:val>
                                        </p:tav>
                                      </p:tavLst>
                                    </p:anim>
                                    <p:animEffect transition="in" filter="wipe(down)">
                                      <p:cBhvr>
                                        <p:cTn id="20" dur="1000"/>
                                        <p:tgtEl>
                                          <p:spTgt spid="12"/>
                                        </p:tgtEl>
                                      </p:cBhvr>
                                    </p:animEffect>
                                  </p:childTnLst>
                                </p:cTn>
                              </p:par>
                            </p:childTnLst>
                          </p:cTn>
                        </p:par>
                        <p:par>
                          <p:cTn id="21" fill="hold">
                            <p:stCondLst>
                              <p:cond delay="5500"/>
                            </p:stCondLst>
                            <p:childTnLst>
                              <p:par>
                                <p:cTn id="22" presetID="10" presetClass="entr" presetSubtype="0" fill="hold" grpId="0" nodeType="afterEffect">
                                  <p:stCondLst>
                                    <p:cond delay="0"/>
                                  </p:stCondLst>
                                  <p:iterate type="lt">
                                    <p:tmPct val="10000"/>
                                  </p:iterate>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childTnLst>
                                </p:cTn>
                              </p:par>
                            </p:childTnLst>
                          </p:cTn>
                        </p:par>
                        <p:par>
                          <p:cTn id="25" fill="hold">
                            <p:stCondLst>
                              <p:cond delay="9000"/>
                            </p:stCondLst>
                            <p:childTnLst>
                              <p:par>
                                <p:cTn id="26" presetID="12" presetClass="entr" presetSubtype="4"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1000"/>
                                        <p:tgtEl>
                                          <p:spTgt spid="17"/>
                                        </p:tgtEl>
                                        <p:attrNameLst>
                                          <p:attrName>ppt_y</p:attrName>
                                        </p:attrNameLst>
                                      </p:cBhvr>
                                      <p:tavLst>
                                        <p:tav tm="0">
                                          <p:val>
                                            <p:strVal val="#ppt_y+#ppt_h*1.125000"/>
                                          </p:val>
                                        </p:tav>
                                        <p:tav tm="100000">
                                          <p:val>
                                            <p:strVal val="#ppt_y"/>
                                          </p:val>
                                        </p:tav>
                                      </p:tavLst>
                                    </p:anim>
                                    <p:animEffect transition="in" filter="wipe(up)">
                                      <p:cBhvr>
                                        <p:cTn id="29" dur="1000"/>
                                        <p:tgtEl>
                                          <p:spTgt spid="17"/>
                                        </p:tgtEl>
                                      </p:cBhvr>
                                    </p:animEffect>
                                  </p:childTnLst>
                                </p:cTn>
                              </p:par>
                            </p:childTnLst>
                          </p:cTn>
                        </p:par>
                        <p:par>
                          <p:cTn id="30" fill="hold">
                            <p:stCondLst>
                              <p:cond delay="10000"/>
                            </p:stCondLst>
                            <p:childTnLst>
                              <p:par>
                                <p:cTn id="31" presetID="10" presetClass="entr" presetSubtype="0" fill="hold" grpId="0" nodeType="afterEffect">
                                  <p:stCondLst>
                                    <p:cond delay="0"/>
                                  </p:stCondLst>
                                  <p:iterate type="lt">
                                    <p:tmPct val="10000"/>
                                  </p:iterate>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1"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136"/>
            <a:ext cx="12172951" cy="6856864"/>
          </a:xfrm>
          <a:prstGeom prst="rect">
            <a:avLst/>
          </a:prstGeom>
        </p:spPr>
      </p:pic>
      <p:sp>
        <p:nvSpPr>
          <p:cNvPr id="5" name="Text Box 55"/>
          <p:cNvSpPr txBox="1">
            <a:spLocks noChangeArrowheads="1"/>
          </p:cNvSpPr>
          <p:nvPr/>
        </p:nvSpPr>
        <p:spPr bwMode="auto">
          <a:xfrm>
            <a:off x="732334" y="373239"/>
            <a:ext cx="4601666" cy="584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200" b="0" i="0" dirty="0">
                <a:solidFill>
                  <a:srgbClr val="3B1030"/>
                </a:solidFill>
                <a:latin typeface="方正粗宋简体" panose="03000509000000000000" pitchFamily="65" charset="-122"/>
                <a:ea typeface="方正粗宋简体" panose="03000509000000000000" pitchFamily="65" charset="-122"/>
              </a:rPr>
              <a:t>在此输入您的标题内容</a:t>
            </a:r>
          </a:p>
        </p:txBody>
      </p:sp>
      <p:sp>
        <p:nvSpPr>
          <p:cNvPr id="6" name="矩形 5"/>
          <p:cNvSpPr/>
          <p:nvPr/>
        </p:nvSpPr>
        <p:spPr>
          <a:xfrm>
            <a:off x="808534" y="912022"/>
            <a:ext cx="6182816" cy="461665"/>
          </a:xfrm>
          <a:prstGeom prst="rect">
            <a:avLst/>
          </a:prstGeom>
        </p:spPr>
        <p:txBody>
          <a:bodyPr wrap="square">
            <a:spAutoFit/>
          </a:bodyPr>
          <a:lstStyle/>
          <a:p>
            <a:pP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sp>
        <p:nvSpPr>
          <p:cNvPr id="7" name="椭圆形标注 6"/>
          <p:cNvSpPr/>
          <p:nvPr/>
        </p:nvSpPr>
        <p:spPr>
          <a:xfrm>
            <a:off x="866193" y="1927631"/>
            <a:ext cx="844061" cy="835962"/>
          </a:xfrm>
          <a:prstGeom prst="wedgeEllipseCallout">
            <a:avLst>
              <a:gd name="adj1" fmla="val 29167"/>
              <a:gd name="adj2" fmla="val 60746"/>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smtClean="0">
                <a:latin typeface="微软雅黑" panose="020B0503020204020204" pitchFamily="34" charset="-122"/>
                <a:ea typeface="微软雅黑" panose="020B0503020204020204" pitchFamily="34" charset="-122"/>
              </a:rPr>
              <a:t>TEXT</a:t>
            </a:r>
            <a:endParaRPr lang="zh-CN" altLang="en-US" sz="1600" dirty="0" smtClean="0">
              <a:latin typeface="微软雅黑" panose="020B0503020204020204" pitchFamily="34" charset="-122"/>
              <a:ea typeface="微软雅黑" panose="020B0503020204020204" pitchFamily="34" charset="-122"/>
            </a:endParaRPr>
          </a:p>
        </p:txBody>
      </p:sp>
      <p:sp>
        <p:nvSpPr>
          <p:cNvPr id="8" name="矩形 7"/>
          <p:cNvSpPr/>
          <p:nvPr/>
        </p:nvSpPr>
        <p:spPr>
          <a:xfrm>
            <a:off x="1710255" y="1909568"/>
            <a:ext cx="3238130" cy="1015663"/>
          </a:xfrm>
          <a:prstGeom prst="rect">
            <a:avLst/>
          </a:prstGeom>
        </p:spPr>
        <p:txBody>
          <a:bodyPr wrap="square">
            <a:spAutoFit/>
          </a:bodyPr>
          <a:lstStyle/>
          <a:p>
            <a:pPr>
              <a:lnSpc>
                <a:spcPct val="125000"/>
              </a:lnSpc>
              <a:spcBef>
                <a:spcPts val="600"/>
              </a:spcBef>
            </a:pP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CLICK </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HERE TO ADD YOUR DESCRIPTION SENTENCES ABOUT THIS </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PART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椭圆形标注 8"/>
          <p:cNvSpPr/>
          <p:nvPr/>
        </p:nvSpPr>
        <p:spPr>
          <a:xfrm>
            <a:off x="5298582" y="1927631"/>
            <a:ext cx="844061" cy="835962"/>
          </a:xfrm>
          <a:prstGeom prst="wedgeEllipseCallout">
            <a:avLst>
              <a:gd name="adj1" fmla="val 29167"/>
              <a:gd name="adj2" fmla="val 60746"/>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600" dirty="0" smtClean="0">
                <a:latin typeface="微软雅黑" panose="020B0503020204020204" pitchFamily="34" charset="-122"/>
                <a:ea typeface="微软雅黑" panose="020B0503020204020204" pitchFamily="34" charset="-122"/>
              </a:rPr>
              <a:t>TEXT</a:t>
            </a:r>
            <a:endParaRPr lang="zh-CN" altLang="en-US" sz="1600" dirty="0" smtClean="0">
              <a:latin typeface="微软雅黑" panose="020B0503020204020204" pitchFamily="34" charset="-122"/>
              <a:ea typeface="微软雅黑" panose="020B0503020204020204" pitchFamily="34" charset="-122"/>
            </a:endParaRPr>
          </a:p>
        </p:txBody>
      </p:sp>
      <p:sp>
        <p:nvSpPr>
          <p:cNvPr id="10" name="矩形 9"/>
          <p:cNvSpPr/>
          <p:nvPr/>
        </p:nvSpPr>
        <p:spPr>
          <a:xfrm>
            <a:off x="6142644" y="1909568"/>
            <a:ext cx="3238130" cy="1015663"/>
          </a:xfrm>
          <a:prstGeom prst="rect">
            <a:avLst/>
          </a:prstGeom>
        </p:spPr>
        <p:txBody>
          <a:bodyPr wrap="square">
            <a:spAutoFit/>
          </a:bodyPr>
          <a:lstStyle/>
          <a:p>
            <a:pPr>
              <a:lnSpc>
                <a:spcPct val="125000"/>
              </a:lnSpc>
              <a:spcBef>
                <a:spcPts val="600"/>
              </a:spcBef>
            </a:pP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CLICK </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HERE TO ADD YOUR DESCRIPTION SENTENCES ABOUT THIS </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PART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671804" y="3451970"/>
            <a:ext cx="3433665" cy="5064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pitchFamily="34" charset="-122"/>
                <a:ea typeface="微软雅黑" panose="020B0503020204020204" pitchFamily="34" charset="-122"/>
              </a:rPr>
              <a:t>SUBTITLE HERE</a:t>
            </a:r>
            <a:endParaRPr lang="zh-CN" altLang="en-US"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4197569" y="3451970"/>
            <a:ext cx="3433665" cy="506437"/>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SUBTITLE </a:t>
            </a:r>
            <a:r>
              <a:rPr lang="en-US" altLang="zh-CN" dirty="0" smtClean="0">
                <a:latin typeface="微软雅黑" panose="020B0503020204020204" pitchFamily="34" charset="-122"/>
                <a:ea typeface="微软雅黑" panose="020B0503020204020204" pitchFamily="34" charset="-122"/>
              </a:rPr>
              <a:t>HERE</a:t>
            </a:r>
            <a:endParaRPr lang="zh-CN" altLang="en-US" dirty="0">
              <a:latin typeface="微软雅黑" panose="020B0503020204020204" pitchFamily="34" charset="-122"/>
              <a:ea typeface="微软雅黑" panose="020B0503020204020204" pitchFamily="34" charset="-122"/>
            </a:endParaRPr>
          </a:p>
        </p:txBody>
      </p:sp>
      <p:sp>
        <p:nvSpPr>
          <p:cNvPr id="13" name="矩形 12"/>
          <p:cNvSpPr/>
          <p:nvPr/>
        </p:nvSpPr>
        <p:spPr>
          <a:xfrm>
            <a:off x="7723334" y="3451970"/>
            <a:ext cx="3433665" cy="5064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SUBTITLE </a:t>
            </a:r>
            <a:r>
              <a:rPr lang="en-US" altLang="zh-CN" dirty="0" smtClean="0">
                <a:latin typeface="微软雅黑" panose="020B0503020204020204" pitchFamily="34" charset="-122"/>
                <a:ea typeface="微软雅黑" panose="020B0503020204020204" pitchFamily="34" charset="-122"/>
              </a:rPr>
              <a:t>HERE</a:t>
            </a:r>
            <a:endParaRPr lang="zh-CN" altLang="en-US" dirty="0">
              <a:latin typeface="微软雅黑" panose="020B0503020204020204" pitchFamily="34" charset="-122"/>
              <a:ea typeface="微软雅黑" panose="020B0503020204020204" pitchFamily="34" charset="-122"/>
            </a:endParaRPr>
          </a:p>
        </p:txBody>
      </p:sp>
      <p:sp>
        <p:nvSpPr>
          <p:cNvPr id="14" name="矩形 13"/>
          <p:cNvSpPr/>
          <p:nvPr/>
        </p:nvSpPr>
        <p:spPr>
          <a:xfrm>
            <a:off x="671804" y="4009630"/>
            <a:ext cx="3433665" cy="5064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YOUR CONTENTS HERE</a:t>
            </a:r>
            <a:endPar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4197569" y="4009630"/>
            <a:ext cx="3433665" cy="5064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YOUR CONTENTS HERE</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7723334" y="4009630"/>
            <a:ext cx="3433665" cy="5064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YOUR CONTENTS HERE</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671804" y="4573940"/>
            <a:ext cx="3433665" cy="5064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YOUR CONTENTS HERE</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4197569" y="4573940"/>
            <a:ext cx="3433665" cy="5064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YOUR CONTENTS HERE</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7723334" y="4573940"/>
            <a:ext cx="3433665" cy="5064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YOUR CONTENTS HERE</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671804" y="5125224"/>
            <a:ext cx="3433665" cy="5064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YOUR CONTENTS HERE</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4197569" y="5125224"/>
            <a:ext cx="3433665" cy="5064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YOUR CONTENTS HERE</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7723334" y="5125224"/>
            <a:ext cx="3433665" cy="5064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YOUR CONTENTS HERE</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9435072"/>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iterate type="lt">
                                    <p:tmPct val="10000"/>
                                  </p:iterate>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4000"/>
                            </p:stCondLst>
                            <p:childTnLst>
                              <p:par>
                                <p:cTn id="18" presetID="47"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par>
                          <p:cTn id="23" fill="hold">
                            <p:stCondLst>
                              <p:cond delay="5000"/>
                            </p:stCondLst>
                            <p:childTnLst>
                              <p:par>
                                <p:cTn id="24" presetID="10" presetClass="entr" presetSubtype="0" fill="hold" grpId="0" nodeType="afterEffect">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par>
                          <p:cTn id="27" fill="hold">
                            <p:stCondLst>
                              <p:cond delay="8000"/>
                            </p:stCondLst>
                            <p:childTnLst>
                              <p:par>
                                <p:cTn id="28" presetID="37"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900" decel="100000" fill="hold"/>
                                        <p:tgtEl>
                                          <p:spTgt spid="11"/>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4" presetID="37" presetClass="entr" presetSubtype="0" fill="hold" grpId="0" nodeType="withEffect">
                                  <p:stCondLst>
                                    <p:cond delay="40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900" decel="100000" fill="hold"/>
                                        <p:tgtEl>
                                          <p:spTgt spid="12"/>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40" presetID="37" presetClass="entr" presetSubtype="0" fill="hold" grpId="0" nodeType="withEffect">
                                  <p:stCondLst>
                                    <p:cond delay="8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900" decel="100000" fill="hold"/>
                                        <p:tgtEl>
                                          <p:spTgt spid="13"/>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46" fill="hold">
                            <p:stCondLst>
                              <p:cond delay="9800"/>
                            </p:stCondLst>
                            <p:childTnLst>
                              <p:par>
                                <p:cTn id="47" presetID="10"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500"/>
                                        <p:tgtEl>
                                          <p:spTgt spid="14"/>
                                        </p:tgtEl>
                                      </p:cBhvr>
                                    </p:animEffect>
                                  </p:childTnLst>
                                </p:cTn>
                              </p:par>
                              <p:par>
                                <p:cTn id="50" presetID="10" presetClass="entr" presetSubtype="0" fill="hold" grpId="0" nodeType="withEffect">
                                  <p:stCondLst>
                                    <p:cond delay="25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500"/>
                                        <p:tgtEl>
                                          <p:spTgt spid="15"/>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500"/>
                                        <p:tgtEl>
                                          <p:spTgt spid="16"/>
                                        </p:tgtEl>
                                      </p:cBhvr>
                                    </p:animEffect>
                                  </p:childTnLst>
                                </p:cTn>
                              </p:par>
                              <p:par>
                                <p:cTn id="56" presetID="10" presetClass="entr" presetSubtype="0" fill="hold" grpId="0" nodeType="withEffect">
                                  <p:stCondLst>
                                    <p:cond delay="75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500"/>
                                        <p:tgtEl>
                                          <p:spTgt spid="17"/>
                                        </p:tgtEl>
                                      </p:cBhvr>
                                    </p:animEffect>
                                  </p:childTnLst>
                                </p:cTn>
                              </p:par>
                              <p:par>
                                <p:cTn id="59" presetID="10" presetClass="entr" presetSubtype="0" fill="hold" grpId="0" nodeType="withEffect">
                                  <p:stCondLst>
                                    <p:cond delay="100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1500"/>
                                        <p:tgtEl>
                                          <p:spTgt spid="18"/>
                                        </p:tgtEl>
                                      </p:cBhvr>
                                    </p:animEffect>
                                  </p:childTnLst>
                                </p:cTn>
                              </p:par>
                              <p:par>
                                <p:cTn id="62" presetID="10" presetClass="entr" presetSubtype="0" fill="hold" grpId="0" nodeType="withEffect">
                                  <p:stCondLst>
                                    <p:cond delay="125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1500"/>
                                        <p:tgtEl>
                                          <p:spTgt spid="19"/>
                                        </p:tgtEl>
                                      </p:cBhvr>
                                    </p:animEffect>
                                  </p:childTnLst>
                                </p:cTn>
                              </p:par>
                              <p:par>
                                <p:cTn id="65" presetID="10" presetClass="entr" presetSubtype="0" fill="hold" grpId="0" nodeType="withEffect">
                                  <p:stCondLst>
                                    <p:cond delay="150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500"/>
                                        <p:tgtEl>
                                          <p:spTgt spid="20"/>
                                        </p:tgtEl>
                                      </p:cBhvr>
                                    </p:animEffect>
                                  </p:childTnLst>
                                </p:cTn>
                              </p:par>
                              <p:par>
                                <p:cTn id="68" presetID="10" presetClass="entr" presetSubtype="0" fill="hold" grpId="0" nodeType="withEffect">
                                  <p:stCondLst>
                                    <p:cond delay="175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1500"/>
                                        <p:tgtEl>
                                          <p:spTgt spid="21"/>
                                        </p:tgtEl>
                                      </p:cBhvr>
                                    </p:animEffect>
                                  </p:childTnLst>
                                </p:cTn>
                              </p:par>
                              <p:par>
                                <p:cTn id="71" presetID="10" presetClass="entr" presetSubtype="0" fill="hold" grpId="0" nodeType="withEffect">
                                  <p:stCondLst>
                                    <p:cond delay="200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1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p:bldP spid="9" grpId="0" animBg="1"/>
      <p:bldP spid="10" grpId="0"/>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136"/>
            <a:ext cx="12172951" cy="6856864"/>
          </a:xfrm>
          <a:prstGeom prst="rect">
            <a:avLst/>
          </a:prstGeom>
        </p:spPr>
      </p:pic>
      <p:sp>
        <p:nvSpPr>
          <p:cNvPr id="5" name="Text Box 55"/>
          <p:cNvSpPr txBox="1">
            <a:spLocks noChangeArrowheads="1"/>
          </p:cNvSpPr>
          <p:nvPr/>
        </p:nvSpPr>
        <p:spPr bwMode="auto">
          <a:xfrm>
            <a:off x="732334" y="373239"/>
            <a:ext cx="4601666" cy="584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200" b="0" i="0" dirty="0">
                <a:solidFill>
                  <a:srgbClr val="3B1030"/>
                </a:solidFill>
                <a:latin typeface="方正粗宋简体" panose="03000509000000000000" pitchFamily="65" charset="-122"/>
                <a:ea typeface="方正粗宋简体" panose="03000509000000000000" pitchFamily="65" charset="-122"/>
              </a:rPr>
              <a:t>在此输入您的标题内容</a:t>
            </a:r>
          </a:p>
        </p:txBody>
      </p:sp>
      <p:sp>
        <p:nvSpPr>
          <p:cNvPr id="6" name="矩形 5"/>
          <p:cNvSpPr/>
          <p:nvPr/>
        </p:nvSpPr>
        <p:spPr>
          <a:xfrm>
            <a:off x="808534" y="912022"/>
            <a:ext cx="6182816" cy="461665"/>
          </a:xfrm>
          <a:prstGeom prst="rect">
            <a:avLst/>
          </a:prstGeom>
        </p:spPr>
        <p:txBody>
          <a:bodyPr wrap="square">
            <a:spAutoFit/>
          </a:bodyPr>
          <a:lstStyle/>
          <a:p>
            <a:pP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pic>
        <p:nvPicPr>
          <p:cNvPr id="7" name="图片 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08534" y="2284573"/>
            <a:ext cx="6604000" cy="2730500"/>
          </a:xfrm>
          <a:prstGeom prst="rect">
            <a:avLst/>
          </a:prstGeom>
        </p:spPr>
      </p:pic>
      <p:cxnSp>
        <p:nvCxnSpPr>
          <p:cNvPr id="8" name="直接连接符 7"/>
          <p:cNvCxnSpPr/>
          <p:nvPr/>
        </p:nvCxnSpPr>
        <p:spPr>
          <a:xfrm>
            <a:off x="7935297" y="1912470"/>
            <a:ext cx="0" cy="37293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8226105" y="2332638"/>
            <a:ext cx="3016591" cy="458908"/>
          </a:xfrm>
          <a:prstGeom prst="rect">
            <a:avLst/>
          </a:prstGeom>
          <a:noFill/>
          <a:effectLst/>
        </p:spPr>
        <p:txBody>
          <a:bodyPr wrap="square" rtlCol="0">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SUBTITLE IN HERE</a:t>
            </a:r>
            <a:endParaRPr lang="zh-CN" altLang="en-US" b="1"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8226105" y="2840469"/>
            <a:ext cx="3620964" cy="2264851"/>
          </a:xfrm>
          <a:prstGeom prst="rect">
            <a:avLst/>
          </a:prstGeom>
          <a:noFill/>
          <a:effectLst/>
        </p:spPr>
        <p:txBody>
          <a:bodyPr wrap="square" rtlCol="0">
            <a:spAutoFit/>
          </a:bodyPr>
          <a:lstStyle/>
          <a:p>
            <a:pPr>
              <a:lnSpc>
                <a:spcPct val="150000"/>
              </a:lnSpc>
            </a:pP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THIS IS A SUMMARY PART. CLICK HERE TO ADD YOUR DESCRIPTION SENTENTS ABOUT THIS </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PART. THIS IS A SUMMARY PART. CLICK HERE TO ADD YOUR DESCRIPTION SENTENTS ABOUT THIS </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PART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9036549"/>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childTnLst>
                          </p:cTn>
                        </p:par>
                        <p:par>
                          <p:cTn id="8" fill="hold">
                            <p:stCondLst>
                              <p:cond delay="1000"/>
                            </p:stCondLst>
                            <p:childTnLst>
                              <p:par>
                                <p:cTn id="9" presetID="16" presetClass="entr" presetSubtype="4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Horizontal)">
                                      <p:cBhvr>
                                        <p:cTn id="11" dur="500"/>
                                        <p:tgtEl>
                                          <p:spTgt spid="8"/>
                                        </p:tgtEl>
                                      </p:cBhvr>
                                    </p:animEffect>
                                  </p:childTnLst>
                                </p:cTn>
                              </p:par>
                            </p:childTnLst>
                          </p:cTn>
                        </p:par>
                        <p:par>
                          <p:cTn id="12" fill="hold">
                            <p:stCondLst>
                              <p:cond delay="1500"/>
                            </p:stCondLst>
                            <p:childTnLst>
                              <p:par>
                                <p:cTn id="13" presetID="10" presetClass="entr" presetSubtype="0" fill="hold" grpId="0" nodeType="afterEffect">
                                  <p:stCondLst>
                                    <p:cond delay="0"/>
                                  </p:stCondLst>
                                  <p:iterate type="lt">
                                    <p:tmPct val="10000"/>
                                  </p:iterate>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childTnLst>
                                </p:cTn>
                              </p:par>
                            </p:childTnLst>
                          </p:cTn>
                        </p:par>
                        <p:par>
                          <p:cTn id="16" fill="hold">
                            <p:stCondLst>
                              <p:cond delay="38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8FCFB"/>
        </a:solidFill>
        <a:effectLst/>
      </p:bgPr>
    </p:bg>
    <p:spTree>
      <p:nvGrpSpPr>
        <p:cNvPr id="1" name=""/>
        <p:cNvGrpSpPr/>
        <p:nvPr/>
      </p:nvGrpSpPr>
      <p:grpSpPr>
        <a:xfrm>
          <a:off x="0" y="0"/>
          <a:ext cx="0" cy="0"/>
          <a:chOff x="0" y="0"/>
          <a:chExt cx="0" cy="0"/>
        </a:xfrm>
      </p:grpSpPr>
      <p:grpSp>
        <p:nvGrpSpPr>
          <p:cNvPr id="9" name="组合 8"/>
          <p:cNvGrpSpPr/>
          <p:nvPr/>
        </p:nvGrpSpPr>
        <p:grpSpPr>
          <a:xfrm>
            <a:off x="0" y="566056"/>
            <a:ext cx="12192000" cy="6291944"/>
            <a:chOff x="0" y="566056"/>
            <a:chExt cx="12192000" cy="6291944"/>
          </a:xfrm>
        </p:grpSpPr>
        <p:pic>
          <p:nvPicPr>
            <p:cNvPr id="4" name="图片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62000"/>
              <a:ext cx="12192000" cy="6096000"/>
            </a:xfrm>
            <a:prstGeom prst="rect">
              <a:avLst/>
            </a:prstGeom>
          </p:spPr>
        </p:pic>
        <p:sp>
          <p:nvSpPr>
            <p:cNvPr id="8" name="矩形 7"/>
            <p:cNvSpPr/>
            <p:nvPr/>
          </p:nvSpPr>
          <p:spPr>
            <a:xfrm>
              <a:off x="10174514" y="566056"/>
              <a:ext cx="580572" cy="239486"/>
            </a:xfrm>
            <a:prstGeom prst="rect">
              <a:avLst/>
            </a:prstGeom>
            <a:solidFill>
              <a:srgbClr val="F8FC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3028065" y="3657822"/>
            <a:ext cx="6492626" cy="963725"/>
            <a:chOff x="3074761" y="3599835"/>
            <a:chExt cx="6191250" cy="918991"/>
          </a:xfrm>
        </p:grpSpPr>
        <p:sp>
          <p:nvSpPr>
            <p:cNvPr id="6" name="文本框 5"/>
            <p:cNvSpPr txBox="1"/>
            <p:nvPr/>
          </p:nvSpPr>
          <p:spPr>
            <a:xfrm>
              <a:off x="3074761" y="3599835"/>
              <a:ext cx="6191250" cy="498933"/>
            </a:xfrm>
            <a:prstGeom prst="rect">
              <a:avLst/>
            </a:prstGeom>
            <a:noFill/>
          </p:spPr>
          <p:txBody>
            <a:bodyPr wrap="square" rtlCol="0">
              <a:spAutoFit/>
            </a:bodyPr>
            <a:lstStyle/>
            <a:p>
              <a:pPr algn="ctr"/>
              <a:r>
                <a:rPr lang="zh-CN" altLang="en-US" sz="2800" spc="300" dirty="0" smtClean="0">
                  <a:solidFill>
                    <a:srgbClr val="3B1030"/>
                  </a:solidFill>
                  <a:latin typeface="方正粗宋简体" panose="03000509000000000000" pitchFamily="65" charset="-122"/>
                  <a:ea typeface="方正粗宋简体" panose="03000509000000000000" pitchFamily="65" charset="-122"/>
                </a:rPr>
                <a:t>中国人民解放军建军</a:t>
              </a:r>
              <a:r>
                <a:rPr lang="en-US" altLang="zh-CN" sz="2800" spc="300" dirty="0" smtClean="0">
                  <a:solidFill>
                    <a:srgbClr val="3B1030"/>
                  </a:solidFill>
                  <a:latin typeface="方正粗宋简体" panose="03000509000000000000" pitchFamily="65" charset="-122"/>
                  <a:ea typeface="方正粗宋简体" panose="03000509000000000000" pitchFamily="65" charset="-122"/>
                </a:rPr>
                <a:t>90</a:t>
              </a:r>
              <a:r>
                <a:rPr lang="zh-CN" altLang="en-US" sz="2800" spc="300" dirty="0" smtClean="0">
                  <a:solidFill>
                    <a:srgbClr val="3B1030"/>
                  </a:solidFill>
                  <a:latin typeface="方正粗宋简体" panose="03000509000000000000" pitchFamily="65" charset="-122"/>
                  <a:ea typeface="方正粗宋简体" panose="03000509000000000000" pitchFamily="65" charset="-122"/>
                </a:rPr>
                <a:t>周年纪念日</a:t>
              </a:r>
              <a:endParaRPr lang="zh-CN" altLang="en-US" sz="2800" spc="300" dirty="0">
                <a:solidFill>
                  <a:srgbClr val="3B1030"/>
                </a:solidFill>
                <a:latin typeface="方正粗宋简体" panose="03000509000000000000" pitchFamily="65" charset="-122"/>
                <a:ea typeface="方正粗宋简体" panose="03000509000000000000" pitchFamily="65" charset="-122"/>
              </a:endParaRPr>
            </a:p>
          </p:txBody>
        </p:sp>
        <p:sp>
          <p:nvSpPr>
            <p:cNvPr id="7" name="矩形 6"/>
            <p:cNvSpPr/>
            <p:nvPr/>
          </p:nvSpPr>
          <p:spPr>
            <a:xfrm>
              <a:off x="3833753" y="4098768"/>
              <a:ext cx="4673267" cy="420058"/>
            </a:xfrm>
            <a:prstGeom prst="rect">
              <a:avLst/>
            </a:prstGeom>
          </p:spPr>
          <p:txBody>
            <a:bodyPr wrap="square">
              <a:spAutoFit/>
            </a:bodyPr>
            <a:lstStyle/>
            <a:p>
              <a:pPr algn="ct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grpSp>
      <p:sp>
        <p:nvSpPr>
          <p:cNvPr id="10" name="文本框 9"/>
          <p:cNvSpPr txBox="1"/>
          <p:nvPr/>
        </p:nvSpPr>
        <p:spPr>
          <a:xfrm>
            <a:off x="2606925" y="1888203"/>
            <a:ext cx="7124700" cy="1862048"/>
          </a:xfrm>
          <a:prstGeom prst="rect">
            <a:avLst/>
          </a:prstGeom>
          <a:noFill/>
        </p:spPr>
        <p:txBody>
          <a:bodyPr wrap="square" rtlCol="0">
            <a:spAutoFit/>
          </a:bodyPr>
          <a:lstStyle/>
          <a:p>
            <a:pPr algn="ctr"/>
            <a:r>
              <a:rPr lang="zh-CN" altLang="en-US" sz="11500" dirty="0" smtClean="0">
                <a:blipFill>
                  <a:blip r:embed="rId4"/>
                  <a:stretch>
                    <a:fillRect/>
                  </a:stretch>
                </a:blipFill>
                <a:latin typeface="叶根友刀锋黑草" panose="02010601030101010101" pitchFamily="2" charset="-122"/>
                <a:ea typeface="叶根友刀锋黑草" panose="02010601030101010101" pitchFamily="2" charset="-122"/>
              </a:rPr>
              <a:t>感谢观看</a:t>
            </a:r>
            <a:endParaRPr lang="zh-CN" altLang="en-US" sz="11500" dirty="0">
              <a:blipFill>
                <a:blip r:embed="rId4"/>
                <a:stretch>
                  <a:fillRect/>
                </a:stretch>
              </a:blipFill>
              <a:latin typeface="叶根友刀锋黑草" panose="02010601030101010101" pitchFamily="2" charset="-122"/>
              <a:ea typeface="叶根友刀锋黑草" panose="02010601030101010101" pitchFamily="2" charset="-122"/>
            </a:endParaRPr>
          </a:p>
        </p:txBody>
      </p:sp>
    </p:spTree>
    <p:extLst>
      <p:ext uri="{BB962C8B-B14F-4D97-AF65-F5344CB8AC3E}">
        <p14:creationId xmlns:p14="http://schemas.microsoft.com/office/powerpoint/2010/main" val="2238343113"/>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136"/>
            <a:ext cx="12172951" cy="6856864"/>
          </a:xfrm>
          <a:prstGeom prst="rect">
            <a:avLst/>
          </a:prstGeom>
        </p:spPr>
      </p:pic>
      <p:pic>
        <p:nvPicPr>
          <p:cNvPr id="6" name="图片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2167699"/>
            <a:ext cx="5213850" cy="4518670"/>
          </a:xfrm>
          <a:prstGeom prst="rect">
            <a:avLst/>
          </a:prstGeom>
        </p:spPr>
      </p:pic>
      <p:grpSp>
        <p:nvGrpSpPr>
          <p:cNvPr id="7" name="组合 6"/>
          <p:cNvGrpSpPr/>
          <p:nvPr/>
        </p:nvGrpSpPr>
        <p:grpSpPr>
          <a:xfrm>
            <a:off x="-2" y="5486400"/>
            <a:ext cx="12172951" cy="1371600"/>
            <a:chOff x="0" y="3655466"/>
            <a:chExt cx="9684568" cy="1509713"/>
          </a:xfrm>
        </p:grpSpPr>
        <p:pic>
          <p:nvPicPr>
            <p:cNvPr id="8" name="Picture 2" descr="E:\amy项目\模板\60周年\1\png\2.png"/>
            <p:cNvPicPr>
              <a:picLocks noChangeAspect="1" noChangeArrowheads="1"/>
            </p:cNvPicPr>
            <p:nvPr/>
          </p:nvPicPr>
          <p:blipFill>
            <a:blip r:embed="rId5" cstate="print"/>
            <a:srcRect/>
            <a:stretch>
              <a:fillRect/>
            </a:stretch>
          </p:blipFill>
          <p:spPr bwMode="auto">
            <a:xfrm>
              <a:off x="0" y="3753891"/>
              <a:ext cx="3441700" cy="1411288"/>
            </a:xfrm>
            <a:prstGeom prst="rect">
              <a:avLst/>
            </a:prstGeom>
            <a:noFill/>
            <a:ln w="9525">
              <a:noFill/>
              <a:miter lim="800000"/>
              <a:headEnd/>
              <a:tailEnd/>
            </a:ln>
          </p:spPr>
        </p:pic>
        <p:pic>
          <p:nvPicPr>
            <p:cNvPr id="9" name="Picture 3" descr="E:\amy项目\模板\60周年\1\png\3.png"/>
            <p:cNvPicPr>
              <a:picLocks noChangeAspect="1" noChangeArrowheads="1"/>
            </p:cNvPicPr>
            <p:nvPr/>
          </p:nvPicPr>
          <p:blipFill>
            <a:blip r:embed="rId6" cstate="print"/>
            <a:srcRect/>
            <a:stretch>
              <a:fillRect/>
            </a:stretch>
          </p:blipFill>
          <p:spPr bwMode="auto">
            <a:xfrm>
              <a:off x="1079500" y="3655466"/>
              <a:ext cx="8605068" cy="1509713"/>
            </a:xfrm>
            <a:prstGeom prst="rect">
              <a:avLst/>
            </a:prstGeom>
            <a:noFill/>
            <a:ln w="9525">
              <a:noFill/>
              <a:miter lim="800000"/>
              <a:headEnd/>
              <a:tailEnd/>
            </a:ln>
          </p:spPr>
        </p:pic>
        <p:sp>
          <p:nvSpPr>
            <p:cNvPr id="10" name="TextBox 22"/>
            <p:cNvSpPr txBox="1">
              <a:spLocks noChangeArrowheads="1"/>
            </p:cNvSpPr>
            <p:nvPr/>
          </p:nvSpPr>
          <p:spPr bwMode="auto">
            <a:xfrm>
              <a:off x="76200" y="4838154"/>
              <a:ext cx="3035300" cy="276225"/>
            </a:xfrm>
            <a:prstGeom prst="rect">
              <a:avLst/>
            </a:prstGeom>
            <a:noFill/>
            <a:ln w="9525">
              <a:noFill/>
              <a:miter lim="800000"/>
              <a:headEnd/>
              <a:tailEnd/>
            </a:ln>
          </p:spPr>
          <p:txBody>
            <a:bodyPr>
              <a:spAutoFit/>
            </a:bodyPr>
            <a:lstStyle/>
            <a:p>
              <a:endParaRPr lang="zh-CN" altLang="en-US" sz="1200">
                <a:solidFill>
                  <a:schemeClr val="bg1"/>
                </a:solidFill>
                <a:latin typeface="微软雅黑" pitchFamily="34" charset="-122"/>
                <a:ea typeface="微软雅黑" pitchFamily="34" charset="-122"/>
              </a:endParaRPr>
            </a:p>
          </p:txBody>
        </p:sp>
      </p:grpSp>
      <p:grpSp>
        <p:nvGrpSpPr>
          <p:cNvPr id="14" name="组合 13"/>
          <p:cNvGrpSpPr/>
          <p:nvPr/>
        </p:nvGrpSpPr>
        <p:grpSpPr>
          <a:xfrm>
            <a:off x="2606925" y="2135853"/>
            <a:ext cx="7124700" cy="2181072"/>
            <a:chOff x="2524124" y="2042221"/>
            <a:chExt cx="7124700" cy="2181072"/>
          </a:xfrm>
        </p:grpSpPr>
        <p:sp>
          <p:nvSpPr>
            <p:cNvPr id="11" name="文本框 10"/>
            <p:cNvSpPr txBox="1"/>
            <p:nvPr/>
          </p:nvSpPr>
          <p:spPr>
            <a:xfrm>
              <a:off x="2524124" y="2042221"/>
              <a:ext cx="7124700" cy="1862048"/>
            </a:xfrm>
            <a:prstGeom prst="rect">
              <a:avLst/>
            </a:prstGeom>
            <a:noFill/>
          </p:spPr>
          <p:txBody>
            <a:bodyPr wrap="square" rtlCol="0">
              <a:spAutoFit/>
            </a:bodyPr>
            <a:lstStyle/>
            <a:p>
              <a:pPr algn="ctr"/>
              <a:r>
                <a:rPr lang="zh-CN" altLang="en-US" sz="11500" dirty="0" smtClean="0">
                  <a:blipFill>
                    <a:blip r:embed="rId7"/>
                    <a:stretch>
                      <a:fillRect/>
                    </a:stretch>
                  </a:blipFill>
                  <a:latin typeface="叶根友刀锋黑草" panose="02010601030101010101" pitchFamily="2" charset="-122"/>
                  <a:ea typeface="叶根友刀锋黑草" panose="02010601030101010101" pitchFamily="2" charset="-122"/>
                </a:rPr>
                <a:t>第一部分</a:t>
              </a:r>
              <a:endParaRPr lang="zh-CN" altLang="en-US" sz="11500" dirty="0">
                <a:blipFill>
                  <a:blip r:embed="rId7"/>
                  <a:stretch>
                    <a:fillRect/>
                  </a:stretch>
                </a:blipFill>
                <a:latin typeface="叶根友刀锋黑草" panose="02010601030101010101" pitchFamily="2" charset="-122"/>
                <a:ea typeface="叶根友刀锋黑草" panose="02010601030101010101" pitchFamily="2" charset="-122"/>
              </a:endParaRPr>
            </a:p>
          </p:txBody>
        </p:sp>
        <p:sp>
          <p:nvSpPr>
            <p:cNvPr id="13" name="矩形 12"/>
            <p:cNvSpPr/>
            <p:nvPr/>
          </p:nvSpPr>
          <p:spPr>
            <a:xfrm>
              <a:off x="3636098" y="3782788"/>
              <a:ext cx="4900751" cy="440505"/>
            </a:xfrm>
            <a:prstGeom prst="rect">
              <a:avLst/>
            </a:prstGeom>
          </p:spPr>
          <p:txBody>
            <a:bodyPr wrap="square">
              <a:spAutoFit/>
            </a:bodyPr>
            <a:lstStyle/>
            <a:p>
              <a:pPr algn="ct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grpSp>
    </p:spTree>
    <p:extLst>
      <p:ext uri="{BB962C8B-B14F-4D97-AF65-F5344CB8AC3E}">
        <p14:creationId xmlns:p14="http://schemas.microsoft.com/office/powerpoint/2010/main" val="2420701409"/>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136"/>
            <a:ext cx="12172951" cy="6856864"/>
          </a:xfrm>
          <a:prstGeom prst="rect">
            <a:avLst/>
          </a:prstGeom>
        </p:spPr>
      </p:pic>
      <p:sp>
        <p:nvSpPr>
          <p:cNvPr id="5" name="Text Box 55"/>
          <p:cNvSpPr txBox="1">
            <a:spLocks noChangeArrowheads="1"/>
          </p:cNvSpPr>
          <p:nvPr/>
        </p:nvSpPr>
        <p:spPr bwMode="auto">
          <a:xfrm>
            <a:off x="732334" y="373239"/>
            <a:ext cx="4601666" cy="584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200" b="0" i="0" dirty="0">
                <a:solidFill>
                  <a:srgbClr val="3B1030"/>
                </a:solidFill>
                <a:latin typeface="方正粗宋简体" panose="03000509000000000000" pitchFamily="65" charset="-122"/>
                <a:ea typeface="方正粗宋简体" panose="03000509000000000000" pitchFamily="65" charset="-122"/>
              </a:rPr>
              <a:t>在此输入您的标题内容</a:t>
            </a:r>
          </a:p>
        </p:txBody>
      </p:sp>
      <p:sp>
        <p:nvSpPr>
          <p:cNvPr id="6" name="矩形 5"/>
          <p:cNvSpPr/>
          <p:nvPr/>
        </p:nvSpPr>
        <p:spPr>
          <a:xfrm>
            <a:off x="808534" y="912022"/>
            <a:ext cx="6182816" cy="461665"/>
          </a:xfrm>
          <a:prstGeom prst="rect">
            <a:avLst/>
          </a:prstGeom>
        </p:spPr>
        <p:txBody>
          <a:bodyPr wrap="square">
            <a:spAutoFit/>
          </a:bodyPr>
          <a:lstStyle/>
          <a:p>
            <a:pP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pic>
        <p:nvPicPr>
          <p:cNvPr id="2" name="图片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8534" y="1674767"/>
            <a:ext cx="3687266" cy="4191603"/>
          </a:xfrm>
          <a:prstGeom prst="rect">
            <a:avLst/>
          </a:prstGeom>
        </p:spPr>
      </p:pic>
      <p:sp>
        <p:nvSpPr>
          <p:cNvPr id="32" name="TextBox 36"/>
          <p:cNvSpPr txBox="1"/>
          <p:nvPr/>
        </p:nvSpPr>
        <p:spPr>
          <a:xfrm>
            <a:off x="6157939" y="1948237"/>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mn-ea"/>
              </a:rPr>
              <a:t>说明性文字</a:t>
            </a:r>
            <a:endParaRPr lang="en-US" altLang="zh-CN" sz="2000" b="0" dirty="0" smtClean="0">
              <a:solidFill>
                <a:schemeClr val="tx1">
                  <a:lumMod val="85000"/>
                  <a:lumOff val="15000"/>
                </a:schemeClr>
              </a:solidFill>
              <a:latin typeface="+mn-ea"/>
            </a:endParaRPr>
          </a:p>
          <a:p>
            <a:pPr>
              <a:lnSpc>
                <a:spcPct val="150000"/>
              </a:lnSpc>
            </a:pPr>
            <a:r>
              <a:rPr lang="zh-CN" altLang="en-US" sz="1200" b="0" dirty="0" smtClean="0">
                <a:solidFill>
                  <a:schemeClr val="tx1">
                    <a:lumMod val="85000"/>
                    <a:lumOff val="15000"/>
                  </a:schemeClr>
                </a:solidFill>
                <a:latin typeface="+mn-ea"/>
              </a:rPr>
              <a:t>文字</a:t>
            </a:r>
            <a:r>
              <a:rPr lang="zh-CN" altLang="en-US" sz="1200" b="0" dirty="0">
                <a:solidFill>
                  <a:schemeClr val="tx1">
                    <a:lumMod val="85000"/>
                    <a:lumOff val="15000"/>
                  </a:schemeClr>
                </a:solidFill>
                <a:latin typeface="+mn-ea"/>
              </a:rPr>
              <a:t>说明性</a:t>
            </a:r>
            <a:r>
              <a:rPr lang="zh-CN" altLang="en-US" sz="1200" b="0" dirty="0" smtClean="0">
                <a:solidFill>
                  <a:schemeClr val="tx1">
                    <a:lumMod val="85000"/>
                    <a:lumOff val="15000"/>
                  </a:schemeClr>
                </a:solidFill>
                <a:latin typeface="+mn-ea"/>
              </a:rPr>
              <a:t>文字说明</a:t>
            </a:r>
            <a:r>
              <a:rPr lang="zh-CN" altLang="en-US" sz="1200" b="0" dirty="0">
                <a:solidFill>
                  <a:schemeClr val="tx1">
                    <a:lumMod val="85000"/>
                    <a:lumOff val="15000"/>
                  </a:schemeClr>
                </a:solidFill>
                <a:latin typeface="+mn-ea"/>
              </a:rPr>
              <a:t>性</a:t>
            </a:r>
            <a:r>
              <a:rPr lang="zh-CN" altLang="en-US" sz="1200" b="0" dirty="0" smtClean="0">
                <a:solidFill>
                  <a:schemeClr val="tx1">
                    <a:lumMod val="85000"/>
                    <a:lumOff val="15000"/>
                  </a:schemeClr>
                </a:solidFill>
                <a:latin typeface="+mn-ea"/>
              </a:rPr>
              <a:t>文字</a:t>
            </a:r>
            <a:r>
              <a:rPr lang="zh-CN" altLang="en-US" sz="1200" b="0" dirty="0">
                <a:solidFill>
                  <a:schemeClr val="tx1">
                    <a:lumMod val="85000"/>
                    <a:lumOff val="15000"/>
                  </a:schemeClr>
                </a:solidFill>
                <a:latin typeface="+mn-ea"/>
              </a:rPr>
              <a:t>说明</a:t>
            </a:r>
            <a:r>
              <a:rPr lang="zh-CN" altLang="en-US" sz="1200" b="0" dirty="0" smtClean="0">
                <a:solidFill>
                  <a:schemeClr val="tx1">
                    <a:lumMod val="85000"/>
                    <a:lumOff val="15000"/>
                  </a:schemeClr>
                </a:solidFill>
                <a:latin typeface="+mn-ea"/>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mn-ea"/>
            </a:endParaRPr>
          </a:p>
        </p:txBody>
      </p:sp>
      <p:grpSp>
        <p:nvGrpSpPr>
          <p:cNvPr id="33" name="组合 32"/>
          <p:cNvGrpSpPr/>
          <p:nvPr/>
        </p:nvGrpSpPr>
        <p:grpSpPr>
          <a:xfrm>
            <a:off x="4967374" y="2030152"/>
            <a:ext cx="1048470" cy="1048470"/>
            <a:chOff x="2280387" y="2060848"/>
            <a:chExt cx="1894500" cy="1894500"/>
          </a:xfrm>
          <a:solidFill>
            <a:srgbClr val="0070C0"/>
          </a:solidFill>
        </p:grpSpPr>
        <p:sp>
          <p:nvSpPr>
            <p:cNvPr id="34" name="椭圆 33"/>
            <p:cNvSpPr/>
            <p:nvPr/>
          </p:nvSpPr>
          <p:spPr>
            <a:xfrm>
              <a:off x="2446695" y="2227156"/>
              <a:ext cx="1561885" cy="15618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mn-ea"/>
                </a:rPr>
                <a:t>文本</a:t>
              </a:r>
              <a:endParaRPr lang="zh-CN" altLang="en-US" b="1" dirty="0">
                <a:latin typeface="+mn-ea"/>
              </a:endParaRPr>
            </a:p>
          </p:txBody>
        </p:sp>
        <p:sp>
          <p:nvSpPr>
            <p:cNvPr id="35" name="椭圆 34"/>
            <p:cNvSpPr/>
            <p:nvPr/>
          </p:nvSpPr>
          <p:spPr>
            <a:xfrm>
              <a:off x="2280387" y="2060848"/>
              <a:ext cx="1894500" cy="18945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mn-ea"/>
              </a:endParaRPr>
            </a:p>
          </p:txBody>
        </p:sp>
      </p:grpSp>
      <p:sp>
        <p:nvSpPr>
          <p:cNvPr id="36" name="TextBox 73"/>
          <p:cNvSpPr txBox="1"/>
          <p:nvPr/>
        </p:nvSpPr>
        <p:spPr>
          <a:xfrm>
            <a:off x="6157939" y="3134051"/>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mn-ea"/>
              </a:rPr>
              <a:t>说明性文字</a:t>
            </a:r>
            <a:endParaRPr lang="en-US" altLang="zh-CN" sz="2000" b="0" dirty="0" smtClean="0">
              <a:solidFill>
                <a:schemeClr val="tx1">
                  <a:lumMod val="85000"/>
                  <a:lumOff val="15000"/>
                </a:schemeClr>
              </a:solidFill>
              <a:latin typeface="+mn-ea"/>
            </a:endParaRPr>
          </a:p>
          <a:p>
            <a:pPr>
              <a:lnSpc>
                <a:spcPct val="150000"/>
              </a:lnSpc>
            </a:pPr>
            <a:r>
              <a:rPr lang="zh-CN" altLang="en-US" sz="1200" b="0" dirty="0" smtClean="0">
                <a:solidFill>
                  <a:schemeClr val="tx1">
                    <a:lumMod val="85000"/>
                    <a:lumOff val="15000"/>
                  </a:schemeClr>
                </a:solidFill>
                <a:latin typeface="+mn-ea"/>
              </a:rPr>
              <a:t>文字</a:t>
            </a:r>
            <a:r>
              <a:rPr lang="zh-CN" altLang="en-US" sz="1200" b="0" dirty="0">
                <a:solidFill>
                  <a:schemeClr val="tx1">
                    <a:lumMod val="85000"/>
                    <a:lumOff val="15000"/>
                  </a:schemeClr>
                </a:solidFill>
                <a:latin typeface="+mn-ea"/>
              </a:rPr>
              <a:t>说明性</a:t>
            </a:r>
            <a:r>
              <a:rPr lang="zh-CN" altLang="en-US" sz="1200" b="0" dirty="0" smtClean="0">
                <a:solidFill>
                  <a:schemeClr val="tx1">
                    <a:lumMod val="85000"/>
                    <a:lumOff val="15000"/>
                  </a:schemeClr>
                </a:solidFill>
                <a:latin typeface="+mn-ea"/>
              </a:rPr>
              <a:t>文字说明</a:t>
            </a:r>
            <a:r>
              <a:rPr lang="zh-CN" altLang="en-US" sz="1200" b="0" dirty="0">
                <a:solidFill>
                  <a:schemeClr val="tx1">
                    <a:lumMod val="85000"/>
                    <a:lumOff val="15000"/>
                  </a:schemeClr>
                </a:solidFill>
                <a:latin typeface="+mn-ea"/>
              </a:rPr>
              <a:t>性</a:t>
            </a:r>
            <a:r>
              <a:rPr lang="zh-CN" altLang="en-US" sz="1200" b="0" dirty="0" smtClean="0">
                <a:solidFill>
                  <a:schemeClr val="tx1">
                    <a:lumMod val="85000"/>
                    <a:lumOff val="15000"/>
                  </a:schemeClr>
                </a:solidFill>
                <a:latin typeface="+mn-ea"/>
              </a:rPr>
              <a:t>文字</a:t>
            </a:r>
            <a:r>
              <a:rPr lang="zh-CN" altLang="en-US" sz="1200" b="0" dirty="0">
                <a:solidFill>
                  <a:schemeClr val="tx1">
                    <a:lumMod val="85000"/>
                    <a:lumOff val="15000"/>
                  </a:schemeClr>
                </a:solidFill>
                <a:latin typeface="+mn-ea"/>
              </a:rPr>
              <a:t>说明</a:t>
            </a:r>
            <a:r>
              <a:rPr lang="zh-CN" altLang="en-US" sz="1200" b="0" dirty="0" smtClean="0">
                <a:solidFill>
                  <a:schemeClr val="tx1">
                    <a:lumMod val="85000"/>
                    <a:lumOff val="15000"/>
                  </a:schemeClr>
                </a:solidFill>
                <a:latin typeface="+mn-ea"/>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mn-ea"/>
            </a:endParaRPr>
          </a:p>
        </p:txBody>
      </p:sp>
      <p:grpSp>
        <p:nvGrpSpPr>
          <p:cNvPr id="37" name="组合 36"/>
          <p:cNvGrpSpPr/>
          <p:nvPr/>
        </p:nvGrpSpPr>
        <p:grpSpPr>
          <a:xfrm>
            <a:off x="4967374" y="3215966"/>
            <a:ext cx="1048470" cy="1048470"/>
            <a:chOff x="1331640" y="2365633"/>
            <a:chExt cx="1048470" cy="1048470"/>
          </a:xfrm>
        </p:grpSpPr>
        <p:sp>
          <p:nvSpPr>
            <p:cNvPr id="38" name="椭圆 37"/>
            <p:cNvSpPr/>
            <p:nvPr/>
          </p:nvSpPr>
          <p:spPr>
            <a:xfrm>
              <a:off x="1423680" y="2457673"/>
              <a:ext cx="864391" cy="864391"/>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mn-ea"/>
                </a:rPr>
                <a:t>文本</a:t>
              </a:r>
              <a:endParaRPr lang="zh-CN" altLang="en-US" b="1" dirty="0">
                <a:latin typeface="+mn-ea"/>
              </a:endParaRPr>
            </a:p>
          </p:txBody>
        </p:sp>
        <p:sp>
          <p:nvSpPr>
            <p:cNvPr id="39" name="椭圆 38"/>
            <p:cNvSpPr/>
            <p:nvPr/>
          </p:nvSpPr>
          <p:spPr>
            <a:xfrm>
              <a:off x="1331640" y="2365633"/>
              <a:ext cx="1048470" cy="1048470"/>
            </a:xfrm>
            <a:prstGeom prst="ellipse">
              <a:avLst/>
            </a:prstGeom>
            <a:no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mn-ea"/>
              </a:endParaRPr>
            </a:p>
          </p:txBody>
        </p:sp>
      </p:grpSp>
      <p:sp>
        <p:nvSpPr>
          <p:cNvPr id="40" name="TextBox 77"/>
          <p:cNvSpPr txBox="1"/>
          <p:nvPr/>
        </p:nvSpPr>
        <p:spPr>
          <a:xfrm>
            <a:off x="6157939" y="4341344"/>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mn-ea"/>
              </a:rPr>
              <a:t>说明性文字</a:t>
            </a:r>
            <a:endParaRPr lang="en-US" altLang="zh-CN" sz="2000" b="0" dirty="0" smtClean="0">
              <a:solidFill>
                <a:schemeClr val="tx1">
                  <a:lumMod val="85000"/>
                  <a:lumOff val="15000"/>
                </a:schemeClr>
              </a:solidFill>
              <a:latin typeface="+mn-ea"/>
            </a:endParaRPr>
          </a:p>
          <a:p>
            <a:pPr>
              <a:lnSpc>
                <a:spcPct val="150000"/>
              </a:lnSpc>
            </a:pPr>
            <a:r>
              <a:rPr lang="zh-CN" altLang="en-US" sz="1200" b="0" dirty="0" smtClean="0">
                <a:solidFill>
                  <a:schemeClr val="tx1">
                    <a:lumMod val="85000"/>
                    <a:lumOff val="15000"/>
                  </a:schemeClr>
                </a:solidFill>
                <a:latin typeface="+mn-ea"/>
              </a:rPr>
              <a:t>文字</a:t>
            </a:r>
            <a:r>
              <a:rPr lang="zh-CN" altLang="en-US" sz="1200" b="0" dirty="0">
                <a:solidFill>
                  <a:schemeClr val="tx1">
                    <a:lumMod val="85000"/>
                    <a:lumOff val="15000"/>
                  </a:schemeClr>
                </a:solidFill>
                <a:latin typeface="+mn-ea"/>
              </a:rPr>
              <a:t>说明性</a:t>
            </a:r>
            <a:r>
              <a:rPr lang="zh-CN" altLang="en-US" sz="1200" b="0" dirty="0" smtClean="0">
                <a:solidFill>
                  <a:schemeClr val="tx1">
                    <a:lumMod val="85000"/>
                    <a:lumOff val="15000"/>
                  </a:schemeClr>
                </a:solidFill>
                <a:latin typeface="+mn-ea"/>
              </a:rPr>
              <a:t>文字说明</a:t>
            </a:r>
            <a:r>
              <a:rPr lang="zh-CN" altLang="en-US" sz="1200" b="0" dirty="0">
                <a:solidFill>
                  <a:schemeClr val="tx1">
                    <a:lumMod val="85000"/>
                    <a:lumOff val="15000"/>
                  </a:schemeClr>
                </a:solidFill>
                <a:latin typeface="+mn-ea"/>
              </a:rPr>
              <a:t>性</a:t>
            </a:r>
            <a:r>
              <a:rPr lang="zh-CN" altLang="en-US" sz="1200" b="0" dirty="0" smtClean="0">
                <a:solidFill>
                  <a:schemeClr val="tx1">
                    <a:lumMod val="85000"/>
                    <a:lumOff val="15000"/>
                  </a:schemeClr>
                </a:solidFill>
                <a:latin typeface="+mn-ea"/>
              </a:rPr>
              <a:t>文字</a:t>
            </a:r>
            <a:r>
              <a:rPr lang="zh-CN" altLang="en-US" sz="1200" b="0" dirty="0">
                <a:solidFill>
                  <a:schemeClr val="tx1">
                    <a:lumMod val="85000"/>
                    <a:lumOff val="15000"/>
                  </a:schemeClr>
                </a:solidFill>
                <a:latin typeface="+mn-ea"/>
              </a:rPr>
              <a:t>说明</a:t>
            </a:r>
            <a:r>
              <a:rPr lang="zh-CN" altLang="en-US" sz="1200" b="0" dirty="0" smtClean="0">
                <a:solidFill>
                  <a:schemeClr val="tx1">
                    <a:lumMod val="85000"/>
                    <a:lumOff val="15000"/>
                  </a:schemeClr>
                </a:solidFill>
                <a:latin typeface="+mn-ea"/>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mn-ea"/>
            </a:endParaRPr>
          </a:p>
        </p:txBody>
      </p:sp>
      <p:grpSp>
        <p:nvGrpSpPr>
          <p:cNvPr id="41" name="组合 40"/>
          <p:cNvGrpSpPr/>
          <p:nvPr/>
        </p:nvGrpSpPr>
        <p:grpSpPr>
          <a:xfrm>
            <a:off x="4967374" y="4423259"/>
            <a:ext cx="1048470" cy="1048470"/>
            <a:chOff x="2280387" y="2060848"/>
            <a:chExt cx="1894500" cy="1894500"/>
          </a:xfrm>
        </p:grpSpPr>
        <p:sp>
          <p:nvSpPr>
            <p:cNvPr id="42" name="椭圆 41"/>
            <p:cNvSpPr/>
            <p:nvPr/>
          </p:nvSpPr>
          <p:spPr>
            <a:xfrm>
              <a:off x="2446695" y="2227156"/>
              <a:ext cx="1561885" cy="15618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mn-ea"/>
                </a:rPr>
                <a:t>文本</a:t>
              </a:r>
              <a:endParaRPr lang="zh-CN" altLang="en-US" b="1" dirty="0">
                <a:latin typeface="+mn-ea"/>
              </a:endParaRPr>
            </a:p>
          </p:txBody>
        </p:sp>
        <p:sp>
          <p:nvSpPr>
            <p:cNvPr id="43" name="椭圆 42"/>
            <p:cNvSpPr/>
            <p:nvPr/>
          </p:nvSpPr>
          <p:spPr>
            <a:xfrm>
              <a:off x="2280387" y="2060848"/>
              <a:ext cx="1894500" cy="18945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mn-ea"/>
              </a:endParaRPr>
            </a:p>
          </p:txBody>
        </p:sp>
      </p:grpSp>
    </p:spTree>
    <p:extLst>
      <p:ext uri="{BB962C8B-B14F-4D97-AF65-F5344CB8AC3E}">
        <p14:creationId xmlns:p14="http://schemas.microsoft.com/office/powerpoint/2010/main" val="228497967"/>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childTnLst>
                          </p:cTn>
                        </p:par>
                        <p:par>
                          <p:cTn id="8" fill="hold">
                            <p:stCondLst>
                              <p:cond delay="1000"/>
                            </p:stCondLst>
                            <p:childTnLst>
                              <p:par>
                                <p:cTn id="9" presetID="21" presetClass="entr" presetSubtype="1"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heel(1)">
                                      <p:cBhvr>
                                        <p:cTn id="11" dur="500"/>
                                        <p:tgtEl>
                                          <p:spTgt spid="33"/>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2000"/>
                            </p:stCondLst>
                            <p:childTnLst>
                              <p:par>
                                <p:cTn id="17" presetID="21" presetClass="entr" presetSubtype="1"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heel(1)">
                                      <p:cBhvr>
                                        <p:cTn id="19" dur="500"/>
                                        <p:tgtEl>
                                          <p:spTgt spid="37"/>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childTnLst>
                          </p:cTn>
                        </p:par>
                        <p:par>
                          <p:cTn id="24" fill="hold">
                            <p:stCondLst>
                              <p:cond delay="3000"/>
                            </p:stCondLst>
                            <p:childTnLst>
                              <p:par>
                                <p:cTn id="25" presetID="21" presetClass="entr" presetSubtype="1"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heel(1)">
                                      <p:cBhvr>
                                        <p:cTn id="27" dur="500"/>
                                        <p:tgtEl>
                                          <p:spTgt spid="41"/>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2" grpId="0"/>
      <p:bldP spid="36" grpId="0"/>
      <p:bldP spid="4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136"/>
            <a:ext cx="12172951" cy="6856864"/>
          </a:xfrm>
          <a:prstGeom prst="rect">
            <a:avLst/>
          </a:prstGeom>
        </p:spPr>
      </p:pic>
      <p:sp>
        <p:nvSpPr>
          <p:cNvPr id="5" name="Text Box 55"/>
          <p:cNvSpPr txBox="1">
            <a:spLocks noChangeArrowheads="1"/>
          </p:cNvSpPr>
          <p:nvPr/>
        </p:nvSpPr>
        <p:spPr bwMode="auto">
          <a:xfrm>
            <a:off x="732334" y="373239"/>
            <a:ext cx="4601666" cy="584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200" b="0" i="0" dirty="0">
                <a:solidFill>
                  <a:srgbClr val="3B1030"/>
                </a:solidFill>
                <a:latin typeface="方正粗宋简体" panose="03000509000000000000" pitchFamily="65" charset="-122"/>
                <a:ea typeface="方正粗宋简体" panose="03000509000000000000" pitchFamily="65" charset="-122"/>
              </a:rPr>
              <a:t>在此输入您的标题内容</a:t>
            </a:r>
          </a:p>
        </p:txBody>
      </p:sp>
      <p:sp>
        <p:nvSpPr>
          <p:cNvPr id="6" name="矩形 5"/>
          <p:cNvSpPr/>
          <p:nvPr/>
        </p:nvSpPr>
        <p:spPr>
          <a:xfrm>
            <a:off x="808534" y="912022"/>
            <a:ext cx="6182816" cy="461665"/>
          </a:xfrm>
          <a:prstGeom prst="rect">
            <a:avLst/>
          </a:prstGeom>
        </p:spPr>
        <p:txBody>
          <a:bodyPr wrap="square">
            <a:spAutoFit/>
          </a:bodyPr>
          <a:lstStyle/>
          <a:p>
            <a:pP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grpSp>
        <p:nvGrpSpPr>
          <p:cNvPr id="2" name="组合 1"/>
          <p:cNvGrpSpPr/>
          <p:nvPr/>
        </p:nvGrpSpPr>
        <p:grpSpPr>
          <a:xfrm>
            <a:off x="732334" y="1973246"/>
            <a:ext cx="11448193" cy="4239464"/>
            <a:chOff x="611560" y="1402599"/>
            <a:chExt cx="8601745" cy="3185375"/>
          </a:xfrm>
        </p:grpSpPr>
        <p:grpSp>
          <p:nvGrpSpPr>
            <p:cNvPr id="7" name="Group 3"/>
            <p:cNvGrpSpPr>
              <a:grpSpLocks/>
            </p:cNvGrpSpPr>
            <p:nvPr/>
          </p:nvGrpSpPr>
          <p:grpSpPr bwMode="auto">
            <a:xfrm>
              <a:off x="611560" y="1402599"/>
              <a:ext cx="4379219" cy="2891359"/>
              <a:chOff x="0" y="0"/>
              <a:chExt cx="5166566" cy="3409678"/>
            </a:xfrm>
          </p:grpSpPr>
          <p:sp>
            <p:nvSpPr>
              <p:cNvPr id="8"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C00000"/>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9"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C0000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10"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C0000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11"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C0000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grpSp>
        <p:sp>
          <p:nvSpPr>
            <p:cNvPr id="12" name="KSO_GN4"/>
            <p:cNvSpPr>
              <a:spLocks noChangeArrowheads="1"/>
            </p:cNvSpPr>
            <p:nvPr/>
          </p:nvSpPr>
          <p:spPr bwMode="auto">
            <a:xfrm>
              <a:off x="723420" y="1519254"/>
              <a:ext cx="1664817" cy="1665299"/>
            </a:xfrm>
            <a:prstGeom prst="ellipse">
              <a:avLst/>
            </a:prstGeom>
            <a:solidFill>
              <a:srgbClr val="C0000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a:solidFill>
                    <a:schemeClr val="bg1"/>
                  </a:solidFill>
                  <a:latin typeface="Impact" pitchFamily="34" charset="0"/>
                </a:rPr>
                <a:t>04</a:t>
              </a:r>
            </a:p>
          </p:txBody>
        </p:sp>
        <p:sp>
          <p:nvSpPr>
            <p:cNvPr id="13" name="KSO_GN3"/>
            <p:cNvSpPr>
              <a:spLocks noChangeArrowheads="1"/>
            </p:cNvSpPr>
            <p:nvPr/>
          </p:nvSpPr>
          <p:spPr bwMode="auto">
            <a:xfrm>
              <a:off x="2256147" y="2739362"/>
              <a:ext cx="1178105" cy="1178446"/>
            </a:xfrm>
            <a:prstGeom prst="ellipse">
              <a:avLst/>
            </a:prstGeom>
            <a:solidFill>
              <a:srgbClr val="FF990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4000">
                  <a:solidFill>
                    <a:schemeClr val="bg1"/>
                  </a:solidFill>
                  <a:latin typeface="Impact" pitchFamily="34" charset="0"/>
                </a:rPr>
                <a:t>03</a:t>
              </a:r>
            </a:p>
          </p:txBody>
        </p:sp>
        <p:sp>
          <p:nvSpPr>
            <p:cNvPr id="14" name="KSO_GN2"/>
            <p:cNvSpPr>
              <a:spLocks noChangeArrowheads="1"/>
            </p:cNvSpPr>
            <p:nvPr/>
          </p:nvSpPr>
          <p:spPr bwMode="auto">
            <a:xfrm rot="10800000" flipV="1">
              <a:off x="3478282" y="3390483"/>
              <a:ext cx="840144" cy="840387"/>
            </a:xfrm>
            <a:prstGeom prst="ellipse">
              <a:avLst/>
            </a:prstGeom>
            <a:solidFill>
              <a:srgbClr val="C0000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a:solidFill>
                    <a:schemeClr val="bg1"/>
                  </a:solidFill>
                  <a:latin typeface="Impact" pitchFamily="34" charset="0"/>
                </a:rPr>
                <a:t>02</a:t>
              </a:r>
              <a:endParaRPr lang="en-US" altLang="zh-CN" sz="1500">
                <a:solidFill>
                  <a:schemeClr val="bg1"/>
                </a:solidFill>
                <a:latin typeface="Impact" pitchFamily="34" charset="0"/>
              </a:endParaRPr>
            </a:p>
          </p:txBody>
        </p:sp>
        <p:sp>
          <p:nvSpPr>
            <p:cNvPr id="15" name="KSO_GN1"/>
            <p:cNvSpPr>
              <a:spLocks noChangeArrowheads="1"/>
            </p:cNvSpPr>
            <p:nvPr/>
          </p:nvSpPr>
          <p:spPr bwMode="auto">
            <a:xfrm>
              <a:off x="4279156" y="4008274"/>
              <a:ext cx="579532" cy="579700"/>
            </a:xfrm>
            <a:prstGeom prst="ellipse">
              <a:avLst/>
            </a:prstGeom>
            <a:solidFill>
              <a:srgbClr val="FF990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dirty="0">
                  <a:solidFill>
                    <a:schemeClr val="bg1"/>
                  </a:solidFill>
                  <a:latin typeface="Impact" pitchFamily="34" charset="0"/>
                </a:rPr>
                <a:t>01</a:t>
              </a:r>
            </a:p>
          </p:txBody>
        </p:sp>
        <p:sp>
          <p:nvSpPr>
            <p:cNvPr id="16" name="文本框 11"/>
            <p:cNvSpPr txBox="1">
              <a:spLocks noChangeArrowheads="1"/>
            </p:cNvSpPr>
            <p:nvPr/>
          </p:nvSpPr>
          <p:spPr bwMode="auto">
            <a:xfrm>
              <a:off x="3281551" y="1465520"/>
              <a:ext cx="4199621" cy="593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b="0" dirty="0">
                  <a:solidFill>
                    <a:srgbClr val="3B1030"/>
                  </a:solidFill>
                </a:rPr>
                <a:t>点击此处输入文字点击此处输入文字点击此处输入文字</a:t>
              </a:r>
              <a:endParaRPr lang="en-US" altLang="zh-CN" sz="1200" b="0" dirty="0">
                <a:solidFill>
                  <a:srgbClr val="3B1030"/>
                </a:solidFill>
              </a:endParaRPr>
            </a:p>
            <a:p>
              <a:pPr algn="just">
                <a:lnSpc>
                  <a:spcPct val="130000"/>
                </a:lnSpc>
              </a:pPr>
              <a:r>
                <a:rPr lang="zh-CN" altLang="en-US" sz="1200" b="0" dirty="0">
                  <a:solidFill>
                    <a:srgbClr val="3B1030"/>
                  </a:solidFill>
                </a:rPr>
                <a:t>点击此处输入文字点击此处输入文字点击此处输入文字</a:t>
              </a:r>
              <a:endParaRPr lang="en-US" altLang="zh-CN" sz="1200" b="0" dirty="0">
                <a:solidFill>
                  <a:srgbClr val="3B1030"/>
                </a:solidFill>
              </a:endParaRPr>
            </a:p>
            <a:p>
              <a:pPr algn="just">
                <a:lnSpc>
                  <a:spcPct val="130000"/>
                </a:lnSpc>
              </a:pPr>
              <a:r>
                <a:rPr lang="zh-CN" altLang="en-US" sz="1200" b="0" dirty="0">
                  <a:solidFill>
                    <a:srgbClr val="3B1030"/>
                  </a:solidFill>
                </a:rPr>
                <a:t>点击此处输入文字点击此处输入文字点击此处输入文字</a:t>
              </a:r>
            </a:p>
          </p:txBody>
        </p:sp>
        <p:sp>
          <p:nvSpPr>
            <p:cNvPr id="17" name="文本框 12"/>
            <p:cNvSpPr txBox="1">
              <a:spLocks noChangeArrowheads="1"/>
            </p:cNvSpPr>
            <p:nvPr/>
          </p:nvSpPr>
          <p:spPr bwMode="auto">
            <a:xfrm>
              <a:off x="4050186" y="2442976"/>
              <a:ext cx="3934995" cy="412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b="0" dirty="0">
                  <a:solidFill>
                    <a:srgbClr val="3B1030"/>
                  </a:solidFill>
                </a:rPr>
                <a:t>点击此处输入文字点击此处输入文字点击此处输入文字</a:t>
              </a:r>
              <a:endParaRPr lang="en-US" altLang="zh-CN" sz="1200" b="0" dirty="0">
                <a:solidFill>
                  <a:srgbClr val="3B1030"/>
                </a:solidFill>
              </a:endParaRPr>
            </a:p>
            <a:p>
              <a:pPr algn="just">
                <a:lnSpc>
                  <a:spcPct val="130000"/>
                </a:lnSpc>
              </a:pPr>
              <a:r>
                <a:rPr lang="zh-CN" altLang="en-US" sz="1200" b="0" dirty="0">
                  <a:solidFill>
                    <a:srgbClr val="3B1030"/>
                  </a:solidFill>
                </a:rPr>
                <a:t>点击此处输入文字点击此处输入文字点击此处输入文字</a:t>
              </a:r>
            </a:p>
          </p:txBody>
        </p:sp>
        <p:sp>
          <p:nvSpPr>
            <p:cNvPr id="18" name="文本框 13"/>
            <p:cNvSpPr txBox="1">
              <a:spLocks noChangeArrowheads="1"/>
            </p:cNvSpPr>
            <p:nvPr/>
          </p:nvSpPr>
          <p:spPr bwMode="auto">
            <a:xfrm>
              <a:off x="4889616" y="3210953"/>
              <a:ext cx="3816742" cy="412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b="0" dirty="0">
                  <a:solidFill>
                    <a:srgbClr val="3B1030"/>
                  </a:solidFill>
                </a:rPr>
                <a:t>点击此处输入文字点击此处输入文字点击此处输入文字</a:t>
              </a:r>
              <a:endParaRPr lang="en-US" altLang="zh-CN" sz="1200" b="0" dirty="0">
                <a:solidFill>
                  <a:srgbClr val="3B1030"/>
                </a:solidFill>
              </a:endParaRPr>
            </a:p>
            <a:p>
              <a:pPr algn="just">
                <a:lnSpc>
                  <a:spcPct val="130000"/>
                </a:lnSpc>
              </a:pPr>
              <a:r>
                <a:rPr lang="zh-CN" altLang="en-US" sz="1200" b="0" dirty="0">
                  <a:solidFill>
                    <a:srgbClr val="3B1030"/>
                  </a:solidFill>
                </a:rPr>
                <a:t>点击此处输入文字点击此处输入文字点击此处输入文字</a:t>
              </a:r>
            </a:p>
          </p:txBody>
        </p:sp>
        <p:sp>
          <p:nvSpPr>
            <p:cNvPr id="19" name="文本框 14"/>
            <p:cNvSpPr txBox="1">
              <a:spLocks noChangeArrowheads="1"/>
            </p:cNvSpPr>
            <p:nvPr/>
          </p:nvSpPr>
          <p:spPr bwMode="auto">
            <a:xfrm>
              <a:off x="5365219" y="4007530"/>
              <a:ext cx="3848086" cy="412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b="0" dirty="0">
                  <a:solidFill>
                    <a:srgbClr val="3B1030"/>
                  </a:solidFill>
                </a:rPr>
                <a:t>点击此处输入文字点击此处输入文字点击此处输入文字</a:t>
              </a:r>
              <a:endParaRPr lang="en-US" altLang="zh-CN" sz="1200" b="0" dirty="0">
                <a:solidFill>
                  <a:srgbClr val="3B1030"/>
                </a:solidFill>
              </a:endParaRPr>
            </a:p>
            <a:p>
              <a:pPr algn="just">
                <a:lnSpc>
                  <a:spcPct val="130000"/>
                </a:lnSpc>
              </a:pPr>
              <a:r>
                <a:rPr lang="zh-CN" altLang="en-US" sz="1200" b="0" dirty="0">
                  <a:solidFill>
                    <a:srgbClr val="3B1030"/>
                  </a:solidFill>
                </a:rPr>
                <a:t>点击此处输入文字点击此处输入文字点击此处输入文字</a:t>
              </a:r>
            </a:p>
          </p:txBody>
        </p:sp>
      </p:grpSp>
    </p:spTree>
    <p:extLst>
      <p:ext uri="{BB962C8B-B14F-4D97-AF65-F5344CB8AC3E}">
        <p14:creationId xmlns:p14="http://schemas.microsoft.com/office/powerpoint/2010/main" val="592058061"/>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childTnLst>
                          </p:cTn>
                        </p:par>
                        <p:par>
                          <p:cTn id="8" fill="hold">
                            <p:stCondLst>
                              <p:cond delay="1000"/>
                            </p:stCondLst>
                            <p:childTnLst>
                              <p:par>
                                <p:cTn id="9" presetID="2" presetClass="entr" presetSubtype="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136"/>
            <a:ext cx="12172951" cy="6856864"/>
          </a:xfrm>
          <a:prstGeom prst="rect">
            <a:avLst/>
          </a:prstGeom>
        </p:spPr>
      </p:pic>
      <p:sp>
        <p:nvSpPr>
          <p:cNvPr id="5" name="Text Box 55"/>
          <p:cNvSpPr txBox="1">
            <a:spLocks noChangeArrowheads="1"/>
          </p:cNvSpPr>
          <p:nvPr/>
        </p:nvSpPr>
        <p:spPr bwMode="auto">
          <a:xfrm>
            <a:off x="732334" y="373239"/>
            <a:ext cx="4601666" cy="584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200" b="0" i="0" dirty="0">
                <a:solidFill>
                  <a:srgbClr val="3B1030"/>
                </a:solidFill>
                <a:latin typeface="方正粗宋简体" panose="03000509000000000000" pitchFamily="65" charset="-122"/>
                <a:ea typeface="方正粗宋简体" panose="03000509000000000000" pitchFamily="65" charset="-122"/>
              </a:rPr>
              <a:t>在此输入您的标题内容</a:t>
            </a:r>
          </a:p>
        </p:txBody>
      </p:sp>
      <p:sp>
        <p:nvSpPr>
          <p:cNvPr id="6" name="矩形 5"/>
          <p:cNvSpPr/>
          <p:nvPr/>
        </p:nvSpPr>
        <p:spPr>
          <a:xfrm>
            <a:off x="808534" y="912022"/>
            <a:ext cx="6182816" cy="461665"/>
          </a:xfrm>
          <a:prstGeom prst="rect">
            <a:avLst/>
          </a:prstGeom>
        </p:spPr>
        <p:txBody>
          <a:bodyPr wrap="square">
            <a:spAutoFit/>
          </a:bodyPr>
          <a:lstStyle/>
          <a:p>
            <a:pP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grpSp>
        <p:nvGrpSpPr>
          <p:cNvPr id="2" name="组合 1"/>
          <p:cNvGrpSpPr/>
          <p:nvPr/>
        </p:nvGrpSpPr>
        <p:grpSpPr>
          <a:xfrm>
            <a:off x="1497235" y="2284573"/>
            <a:ext cx="9433959" cy="1787678"/>
            <a:chOff x="1984150" y="1319883"/>
            <a:chExt cx="8302176" cy="1573212"/>
          </a:xfrm>
        </p:grpSpPr>
        <p:sp>
          <p:nvSpPr>
            <p:cNvPr id="8" name="Oval 13"/>
            <p:cNvSpPr/>
            <p:nvPr/>
          </p:nvSpPr>
          <p:spPr>
            <a:xfrm>
              <a:off x="2182587" y="1518320"/>
              <a:ext cx="1176338" cy="11763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1</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9" name="Arc 14"/>
            <p:cNvSpPr/>
            <p:nvPr/>
          </p:nvSpPr>
          <p:spPr>
            <a:xfrm>
              <a:off x="1984150" y="1319883"/>
              <a:ext cx="1573212" cy="1573212"/>
            </a:xfrm>
            <a:prstGeom prst="arc">
              <a:avLst>
                <a:gd name="adj1" fmla="val 16018236"/>
                <a:gd name="adj2" fmla="val 9832525"/>
              </a:avLst>
            </a:prstGeom>
            <a:noFill/>
            <a:ln w="101600" cap="rnd" cmpd="sng">
              <a:solidFill>
                <a:srgbClr val="C0000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Oval 19"/>
            <p:cNvSpPr/>
            <p:nvPr/>
          </p:nvSpPr>
          <p:spPr>
            <a:xfrm>
              <a:off x="4457152" y="1518320"/>
              <a:ext cx="1176338" cy="11763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2</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11" name="Arc 20"/>
            <p:cNvSpPr/>
            <p:nvPr/>
          </p:nvSpPr>
          <p:spPr>
            <a:xfrm>
              <a:off x="4258715" y="1319883"/>
              <a:ext cx="1573212" cy="1573212"/>
            </a:xfrm>
            <a:prstGeom prst="arc">
              <a:avLst>
                <a:gd name="adj1" fmla="val 16018236"/>
                <a:gd name="adj2" fmla="val 5788795"/>
              </a:avLst>
            </a:prstGeom>
            <a:noFill/>
            <a:ln w="101600" cap="rnd" cmpd="sng">
              <a:solidFill>
                <a:srgbClr val="E62A2A"/>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Oval 22"/>
            <p:cNvSpPr/>
            <p:nvPr/>
          </p:nvSpPr>
          <p:spPr>
            <a:xfrm>
              <a:off x="6501180" y="1319883"/>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13" name="Oval 23"/>
            <p:cNvSpPr/>
            <p:nvPr/>
          </p:nvSpPr>
          <p:spPr>
            <a:xfrm>
              <a:off x="6699618" y="1518320"/>
              <a:ext cx="1176337" cy="11763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3</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14" name="Oval 27"/>
            <p:cNvSpPr/>
            <p:nvPr/>
          </p:nvSpPr>
          <p:spPr>
            <a:xfrm>
              <a:off x="8911551" y="1518320"/>
              <a:ext cx="1176337" cy="1176338"/>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4</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15" name="Arc 28"/>
            <p:cNvSpPr/>
            <p:nvPr/>
          </p:nvSpPr>
          <p:spPr>
            <a:xfrm>
              <a:off x="8713113" y="1319883"/>
              <a:ext cx="1573213" cy="1573212"/>
            </a:xfrm>
            <a:prstGeom prst="arc">
              <a:avLst>
                <a:gd name="adj1" fmla="val 16018236"/>
                <a:gd name="adj2" fmla="val 13285852"/>
              </a:avLst>
            </a:prstGeom>
            <a:noFill/>
            <a:ln w="101600" cap="rnd" cmpd="sng">
              <a:solidFill>
                <a:srgbClr val="E62A2A"/>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16" name="组合 15"/>
          <p:cNvGrpSpPr/>
          <p:nvPr/>
        </p:nvGrpSpPr>
        <p:grpSpPr>
          <a:xfrm>
            <a:off x="1123147" y="4525003"/>
            <a:ext cx="2535854" cy="1483157"/>
            <a:chOff x="1562750" y="4399594"/>
            <a:chExt cx="2535854" cy="1483157"/>
          </a:xfrm>
        </p:grpSpPr>
        <p:sp>
          <p:nvSpPr>
            <p:cNvPr id="17" name="文本框 16"/>
            <p:cNvSpPr txBox="1"/>
            <p:nvPr/>
          </p:nvSpPr>
          <p:spPr>
            <a:xfrm>
              <a:off x="1614215" y="4399594"/>
              <a:ext cx="2432925" cy="461665"/>
            </a:xfrm>
            <a:prstGeom prst="rect">
              <a:avLst/>
            </a:prstGeom>
            <a:noFill/>
          </p:spPr>
          <p:txBody>
            <a:bodyPr vert="horz" wrap="square" rtlCol="0">
              <a:spAutoFit/>
            </a:bodyPr>
            <a:lstStyle/>
            <a:p>
              <a:pPr algn="ctr"/>
              <a:r>
                <a:rPr lang="zh-CN" altLang="en-US" sz="2400" spc="300" dirty="0" smtClean="0">
                  <a:latin typeface="Adobe 宋体 Std L" panose="02020300000000000000" pitchFamily="18" charset="-122"/>
                  <a:ea typeface="Adobe 宋体 Std L" panose="02020300000000000000" pitchFamily="18" charset="-122"/>
                </a:rPr>
                <a:t>输入你的标题</a:t>
              </a:r>
              <a:endParaRPr lang="zh-CN" altLang="en-US" sz="2400" spc="300" dirty="0">
                <a:latin typeface="Adobe 宋体 Std L" panose="02020300000000000000" pitchFamily="18" charset="-122"/>
                <a:ea typeface="Adobe 宋体 Std L" panose="02020300000000000000" pitchFamily="18" charset="-122"/>
              </a:endParaRPr>
            </a:p>
          </p:txBody>
        </p:sp>
        <p:sp>
          <p:nvSpPr>
            <p:cNvPr id="18" name="矩形 17"/>
            <p:cNvSpPr/>
            <p:nvPr/>
          </p:nvSpPr>
          <p:spPr>
            <a:xfrm>
              <a:off x="1562750" y="4820922"/>
              <a:ext cx="2535854" cy="1061829"/>
            </a:xfrm>
            <a:prstGeom prst="rect">
              <a:avLst/>
            </a:prstGeom>
          </p:spPr>
          <p:txBody>
            <a:bodyPr wrap="square">
              <a:spAutoFit/>
            </a:bodyPr>
            <a:lstStyle/>
            <a:p>
              <a:pPr algn="ctr">
                <a:lnSpc>
                  <a:spcPct val="150000"/>
                </a:lnSpc>
              </a:pPr>
              <a:r>
                <a:rPr lang="en-US" altLang="zh-CN" sz="1400" noProof="1"/>
                <a:t>Lorem ipsum dolor sit er elit lamet, consectetaur cillium adipisicing pecu, sed </a:t>
              </a:r>
              <a:r>
                <a:rPr lang="en-US" altLang="zh-CN" sz="1400" noProof="1" smtClean="0"/>
                <a:t>do</a:t>
              </a:r>
              <a:endParaRPr lang="zh-CN" altLang="en-US" sz="1400" dirty="0"/>
            </a:p>
          </p:txBody>
        </p:sp>
      </p:grpSp>
      <p:grpSp>
        <p:nvGrpSpPr>
          <p:cNvPr id="19" name="组合 18"/>
          <p:cNvGrpSpPr/>
          <p:nvPr/>
        </p:nvGrpSpPr>
        <p:grpSpPr>
          <a:xfrm>
            <a:off x="3710466" y="4516106"/>
            <a:ext cx="2535854" cy="1483157"/>
            <a:chOff x="1562750" y="4399594"/>
            <a:chExt cx="2535854" cy="1483157"/>
          </a:xfrm>
        </p:grpSpPr>
        <p:sp>
          <p:nvSpPr>
            <p:cNvPr id="20" name="文本框 19"/>
            <p:cNvSpPr txBox="1"/>
            <p:nvPr/>
          </p:nvSpPr>
          <p:spPr>
            <a:xfrm>
              <a:off x="1614215" y="4399594"/>
              <a:ext cx="2432925" cy="461665"/>
            </a:xfrm>
            <a:prstGeom prst="rect">
              <a:avLst/>
            </a:prstGeom>
            <a:noFill/>
          </p:spPr>
          <p:txBody>
            <a:bodyPr vert="horz" wrap="square" rtlCol="0">
              <a:spAutoFit/>
            </a:bodyPr>
            <a:lstStyle/>
            <a:p>
              <a:pPr algn="ctr"/>
              <a:r>
                <a:rPr lang="zh-CN" altLang="en-US" sz="2400" spc="300" dirty="0" smtClean="0">
                  <a:latin typeface="Adobe 宋体 Std L" panose="02020300000000000000" pitchFamily="18" charset="-122"/>
                  <a:ea typeface="Adobe 宋体 Std L" panose="02020300000000000000" pitchFamily="18" charset="-122"/>
                </a:rPr>
                <a:t>输入你的标题</a:t>
              </a:r>
              <a:endParaRPr lang="zh-CN" altLang="en-US" sz="2400" spc="300" dirty="0">
                <a:latin typeface="Adobe 宋体 Std L" panose="02020300000000000000" pitchFamily="18" charset="-122"/>
                <a:ea typeface="Adobe 宋体 Std L" panose="02020300000000000000" pitchFamily="18" charset="-122"/>
              </a:endParaRPr>
            </a:p>
          </p:txBody>
        </p:sp>
        <p:sp>
          <p:nvSpPr>
            <p:cNvPr id="21" name="矩形 20"/>
            <p:cNvSpPr/>
            <p:nvPr/>
          </p:nvSpPr>
          <p:spPr>
            <a:xfrm>
              <a:off x="1562750" y="4820922"/>
              <a:ext cx="2535854" cy="1061829"/>
            </a:xfrm>
            <a:prstGeom prst="rect">
              <a:avLst/>
            </a:prstGeom>
          </p:spPr>
          <p:txBody>
            <a:bodyPr wrap="square">
              <a:spAutoFit/>
            </a:bodyPr>
            <a:lstStyle/>
            <a:p>
              <a:pPr algn="ctr">
                <a:lnSpc>
                  <a:spcPct val="150000"/>
                </a:lnSpc>
              </a:pPr>
              <a:r>
                <a:rPr lang="en-US" altLang="zh-CN" sz="1400" noProof="1"/>
                <a:t>Lorem ipsum dolor sit er elit lamet, consectetaur cillium adipisicing pecu, sed </a:t>
              </a:r>
              <a:r>
                <a:rPr lang="en-US" altLang="zh-CN" sz="1400" noProof="1" smtClean="0"/>
                <a:t>do</a:t>
              </a:r>
              <a:endParaRPr lang="zh-CN" altLang="en-US" sz="1400" dirty="0"/>
            </a:p>
          </p:txBody>
        </p:sp>
      </p:grpSp>
      <p:grpSp>
        <p:nvGrpSpPr>
          <p:cNvPr id="22" name="组合 21"/>
          <p:cNvGrpSpPr/>
          <p:nvPr/>
        </p:nvGrpSpPr>
        <p:grpSpPr>
          <a:xfrm>
            <a:off x="6297785" y="4525003"/>
            <a:ext cx="2535854" cy="1483157"/>
            <a:chOff x="1562750" y="4399594"/>
            <a:chExt cx="2535854" cy="1483157"/>
          </a:xfrm>
        </p:grpSpPr>
        <p:sp>
          <p:nvSpPr>
            <p:cNvPr id="23" name="文本框 22"/>
            <p:cNvSpPr txBox="1"/>
            <p:nvPr/>
          </p:nvSpPr>
          <p:spPr>
            <a:xfrm>
              <a:off x="1614215" y="4399594"/>
              <a:ext cx="2432925" cy="461665"/>
            </a:xfrm>
            <a:prstGeom prst="rect">
              <a:avLst/>
            </a:prstGeom>
            <a:noFill/>
          </p:spPr>
          <p:txBody>
            <a:bodyPr vert="horz" wrap="square" rtlCol="0">
              <a:spAutoFit/>
            </a:bodyPr>
            <a:lstStyle/>
            <a:p>
              <a:pPr algn="ctr"/>
              <a:r>
                <a:rPr lang="zh-CN" altLang="en-US" sz="2400" spc="300" dirty="0" smtClean="0">
                  <a:latin typeface="Adobe 宋体 Std L" panose="02020300000000000000" pitchFamily="18" charset="-122"/>
                  <a:ea typeface="Adobe 宋体 Std L" panose="02020300000000000000" pitchFamily="18" charset="-122"/>
                </a:rPr>
                <a:t>输入你的标题</a:t>
              </a:r>
              <a:endParaRPr lang="zh-CN" altLang="en-US" sz="2400" spc="300" dirty="0">
                <a:latin typeface="Adobe 宋体 Std L" panose="02020300000000000000" pitchFamily="18" charset="-122"/>
                <a:ea typeface="Adobe 宋体 Std L" panose="02020300000000000000" pitchFamily="18" charset="-122"/>
              </a:endParaRPr>
            </a:p>
          </p:txBody>
        </p:sp>
        <p:sp>
          <p:nvSpPr>
            <p:cNvPr id="24" name="矩形 23"/>
            <p:cNvSpPr/>
            <p:nvPr/>
          </p:nvSpPr>
          <p:spPr>
            <a:xfrm>
              <a:off x="1562750" y="4820922"/>
              <a:ext cx="2535854" cy="1061829"/>
            </a:xfrm>
            <a:prstGeom prst="rect">
              <a:avLst/>
            </a:prstGeom>
          </p:spPr>
          <p:txBody>
            <a:bodyPr wrap="square">
              <a:spAutoFit/>
            </a:bodyPr>
            <a:lstStyle/>
            <a:p>
              <a:pPr algn="ctr">
                <a:lnSpc>
                  <a:spcPct val="150000"/>
                </a:lnSpc>
              </a:pPr>
              <a:r>
                <a:rPr lang="en-US" altLang="zh-CN" sz="1400" noProof="1"/>
                <a:t>Lorem ipsum dolor sit er elit lamet, consectetaur cillium adipisicing pecu, sed </a:t>
              </a:r>
              <a:r>
                <a:rPr lang="en-US" altLang="zh-CN" sz="1400" noProof="1" smtClean="0"/>
                <a:t>do</a:t>
              </a:r>
              <a:endParaRPr lang="zh-CN" altLang="en-US" sz="1400" dirty="0"/>
            </a:p>
          </p:txBody>
        </p:sp>
      </p:grpSp>
      <p:grpSp>
        <p:nvGrpSpPr>
          <p:cNvPr id="25" name="组合 24"/>
          <p:cNvGrpSpPr/>
          <p:nvPr/>
        </p:nvGrpSpPr>
        <p:grpSpPr>
          <a:xfrm>
            <a:off x="8833639" y="4525003"/>
            <a:ext cx="2535854" cy="1483157"/>
            <a:chOff x="1562750" y="4399594"/>
            <a:chExt cx="2535854" cy="1483157"/>
          </a:xfrm>
        </p:grpSpPr>
        <p:sp>
          <p:nvSpPr>
            <p:cNvPr id="26" name="文本框 25"/>
            <p:cNvSpPr txBox="1"/>
            <p:nvPr/>
          </p:nvSpPr>
          <p:spPr>
            <a:xfrm>
              <a:off x="1614215" y="4399594"/>
              <a:ext cx="2432925" cy="461665"/>
            </a:xfrm>
            <a:prstGeom prst="rect">
              <a:avLst/>
            </a:prstGeom>
            <a:noFill/>
          </p:spPr>
          <p:txBody>
            <a:bodyPr vert="horz" wrap="square" rtlCol="0">
              <a:spAutoFit/>
            </a:bodyPr>
            <a:lstStyle/>
            <a:p>
              <a:pPr algn="ctr"/>
              <a:r>
                <a:rPr lang="zh-CN" altLang="en-US" sz="2400" spc="300" dirty="0" smtClean="0">
                  <a:latin typeface="Adobe 宋体 Std L" panose="02020300000000000000" pitchFamily="18" charset="-122"/>
                  <a:ea typeface="Adobe 宋体 Std L" panose="02020300000000000000" pitchFamily="18" charset="-122"/>
                </a:rPr>
                <a:t>输入你的标题</a:t>
              </a:r>
              <a:endParaRPr lang="zh-CN" altLang="en-US" sz="2400" spc="300" dirty="0">
                <a:latin typeface="Adobe 宋体 Std L" panose="02020300000000000000" pitchFamily="18" charset="-122"/>
                <a:ea typeface="Adobe 宋体 Std L" panose="02020300000000000000" pitchFamily="18" charset="-122"/>
              </a:endParaRPr>
            </a:p>
          </p:txBody>
        </p:sp>
        <p:sp>
          <p:nvSpPr>
            <p:cNvPr id="27" name="矩形 26"/>
            <p:cNvSpPr/>
            <p:nvPr/>
          </p:nvSpPr>
          <p:spPr>
            <a:xfrm>
              <a:off x="1562750" y="4820922"/>
              <a:ext cx="2535854" cy="1061829"/>
            </a:xfrm>
            <a:prstGeom prst="rect">
              <a:avLst/>
            </a:prstGeom>
          </p:spPr>
          <p:txBody>
            <a:bodyPr wrap="square">
              <a:spAutoFit/>
            </a:bodyPr>
            <a:lstStyle/>
            <a:p>
              <a:pPr algn="ctr">
                <a:lnSpc>
                  <a:spcPct val="150000"/>
                </a:lnSpc>
              </a:pPr>
              <a:r>
                <a:rPr lang="en-US" altLang="zh-CN" sz="1400" noProof="1"/>
                <a:t>Lorem ipsum dolor sit er elit lamet, consectetaur cillium adipisicing pecu, sed </a:t>
              </a:r>
              <a:r>
                <a:rPr lang="en-US" altLang="zh-CN" sz="1400" noProof="1" smtClean="0"/>
                <a:t>do</a:t>
              </a:r>
              <a:endParaRPr lang="zh-CN" altLang="en-US" sz="1400" dirty="0"/>
            </a:p>
          </p:txBody>
        </p:sp>
      </p:grpSp>
    </p:spTree>
    <p:extLst>
      <p:ext uri="{BB962C8B-B14F-4D97-AF65-F5344CB8AC3E}">
        <p14:creationId xmlns:p14="http://schemas.microsoft.com/office/powerpoint/2010/main" val="634474923"/>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42" presetClass="entr" presetSubtype="0"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42" presetClass="entr" presetSubtype="0"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136"/>
            <a:ext cx="12172951" cy="6856864"/>
          </a:xfrm>
          <a:prstGeom prst="rect">
            <a:avLst/>
          </a:prstGeom>
        </p:spPr>
      </p:pic>
      <p:sp>
        <p:nvSpPr>
          <p:cNvPr id="5" name="Text Box 55"/>
          <p:cNvSpPr txBox="1">
            <a:spLocks noChangeArrowheads="1"/>
          </p:cNvSpPr>
          <p:nvPr/>
        </p:nvSpPr>
        <p:spPr bwMode="auto">
          <a:xfrm>
            <a:off x="732334" y="373239"/>
            <a:ext cx="4601666" cy="584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200" b="0" i="0" dirty="0">
                <a:solidFill>
                  <a:srgbClr val="3B1030"/>
                </a:solidFill>
                <a:latin typeface="方正粗宋简体" panose="03000509000000000000" pitchFamily="65" charset="-122"/>
                <a:ea typeface="方正粗宋简体" panose="03000509000000000000" pitchFamily="65" charset="-122"/>
              </a:rPr>
              <a:t>在此输入您的标题内容</a:t>
            </a:r>
          </a:p>
        </p:txBody>
      </p:sp>
      <p:sp>
        <p:nvSpPr>
          <p:cNvPr id="6" name="矩形 5"/>
          <p:cNvSpPr/>
          <p:nvPr/>
        </p:nvSpPr>
        <p:spPr>
          <a:xfrm>
            <a:off x="808534" y="912022"/>
            <a:ext cx="6182816" cy="461665"/>
          </a:xfrm>
          <a:prstGeom prst="rect">
            <a:avLst/>
          </a:prstGeom>
        </p:spPr>
        <p:txBody>
          <a:bodyPr wrap="square">
            <a:spAutoFit/>
          </a:bodyPr>
          <a:lstStyle/>
          <a:p>
            <a:pP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sp>
        <p:nvSpPr>
          <p:cNvPr id="7" name="矩形 6"/>
          <p:cNvSpPr/>
          <p:nvPr/>
        </p:nvSpPr>
        <p:spPr>
          <a:xfrm>
            <a:off x="477821" y="2528883"/>
            <a:ext cx="2365581" cy="5429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微软雅黑" panose="020B0503020204020204" pitchFamily="34" charset="-122"/>
                <a:ea typeface="微软雅黑" panose="020B0503020204020204" pitchFamily="34" charset="-122"/>
              </a:rPr>
              <a:t>TEXT HERE</a:t>
            </a:r>
            <a:endParaRPr lang="zh-CN" altLang="en-US" sz="1600" dirty="0">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92110" y="3143246"/>
            <a:ext cx="0" cy="2214562"/>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401028" y="2528883"/>
            <a:ext cx="2365581" cy="542925"/>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微软雅黑" panose="020B0503020204020204" pitchFamily="34" charset="-122"/>
                <a:ea typeface="微软雅黑" panose="020B0503020204020204" pitchFamily="34" charset="-122"/>
              </a:rPr>
              <a:t>TEXT HERE</a:t>
            </a:r>
            <a:endParaRPr lang="zh-CN" altLang="en-US" sz="1600" dirty="0">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3415317" y="3143246"/>
            <a:ext cx="0" cy="2214562"/>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6331423" y="2528883"/>
            <a:ext cx="2365581" cy="5429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微软雅黑" panose="020B0503020204020204" pitchFamily="34" charset="-122"/>
                <a:ea typeface="微软雅黑" panose="020B0503020204020204" pitchFamily="34" charset="-122"/>
              </a:rPr>
              <a:t>TEXT HERE</a:t>
            </a:r>
            <a:endParaRPr lang="zh-CN" altLang="en-US" sz="1600" dirty="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6345712" y="3143246"/>
            <a:ext cx="0" cy="2214562"/>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9247531" y="2528883"/>
            <a:ext cx="2365581" cy="542925"/>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微软雅黑" panose="020B0503020204020204" pitchFamily="34" charset="-122"/>
                <a:ea typeface="微软雅黑" panose="020B0503020204020204" pitchFamily="34" charset="-122"/>
              </a:rPr>
              <a:t>TEXT HERE</a:t>
            </a:r>
            <a:endParaRPr lang="zh-CN" altLang="en-US" sz="1600" dirty="0">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9261820" y="3143246"/>
            <a:ext cx="0" cy="2214562"/>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54166" y="3140878"/>
            <a:ext cx="2659297" cy="1850520"/>
          </a:xfrm>
          <a:prstGeom prst="rect">
            <a:avLst/>
          </a:prstGeom>
        </p:spPr>
      </p:pic>
      <p:pic>
        <p:nvPicPr>
          <p:cNvPr id="3" name="图片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379264" y="3175412"/>
            <a:ext cx="2676243" cy="1781451"/>
          </a:xfrm>
          <a:prstGeom prst="rect">
            <a:avLst/>
          </a:prstGeom>
        </p:spPr>
      </p:pic>
      <p:pic>
        <p:nvPicPr>
          <p:cNvPr id="19" name="图片 1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461376" y="3140877"/>
            <a:ext cx="2679802" cy="1783820"/>
          </a:xfrm>
          <a:prstGeom prst="rect">
            <a:avLst/>
          </a:prstGeom>
        </p:spPr>
      </p:pic>
      <p:pic>
        <p:nvPicPr>
          <p:cNvPr id="20" name="图片 19"/>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477373" y="3140877"/>
            <a:ext cx="2672665" cy="1781451"/>
          </a:xfrm>
          <a:prstGeom prst="rect">
            <a:avLst/>
          </a:prstGeom>
        </p:spPr>
      </p:pic>
    </p:spTree>
    <p:extLst>
      <p:ext uri="{BB962C8B-B14F-4D97-AF65-F5344CB8AC3E}">
        <p14:creationId xmlns:p14="http://schemas.microsoft.com/office/powerpoint/2010/main" val="2794772398"/>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1"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par>
                          <p:cTn id="18" fill="hold">
                            <p:stCondLst>
                              <p:cond delay="2500"/>
                            </p:stCondLst>
                            <p:childTnLst>
                              <p:par>
                                <p:cTn id="19" presetID="47"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3500"/>
                            </p:stCondLst>
                            <p:childTnLst>
                              <p:par>
                                <p:cTn id="25" presetID="22" presetClass="entr" presetSubtype="1"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par>
                          <p:cTn id="28" fill="hold">
                            <p:stCondLst>
                              <p:cond delay="4000"/>
                            </p:stCondLst>
                            <p:childTnLst>
                              <p:par>
                                <p:cTn id="29" presetID="47"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22" presetClass="entr" presetSubtype="1"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up)">
                                      <p:cBhvr>
                                        <p:cTn id="37" dur="500"/>
                                        <p:tgtEl>
                                          <p:spTgt spid="14"/>
                                        </p:tgtEl>
                                      </p:cBhvr>
                                    </p:animEffect>
                                  </p:childTnLst>
                                </p:cTn>
                              </p:par>
                            </p:childTnLst>
                          </p:cTn>
                        </p:par>
                        <p:par>
                          <p:cTn id="38" fill="hold">
                            <p:stCondLst>
                              <p:cond delay="5500"/>
                            </p:stCondLst>
                            <p:childTnLst>
                              <p:par>
                                <p:cTn id="39" presetID="47"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22" presetClass="entr" presetSubtype="1"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up)">
                                      <p:cBhvr>
                                        <p:cTn id="47" dur="500"/>
                                        <p:tgtEl>
                                          <p:spTgt spid="17"/>
                                        </p:tgtEl>
                                      </p:cBhvr>
                                    </p:animEffect>
                                  </p:childTnLst>
                                </p:cTn>
                              </p:par>
                            </p:childTnLst>
                          </p:cTn>
                        </p:par>
                        <p:par>
                          <p:cTn id="48" fill="hold">
                            <p:stCondLst>
                              <p:cond delay="7000"/>
                            </p:stCondLst>
                            <p:childTnLst>
                              <p:par>
                                <p:cTn id="49" presetID="42" presetClass="entr" presetSubtype="0" fill="hold"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1000"/>
                                        <p:tgtEl>
                                          <p:spTgt spid="2"/>
                                        </p:tgtEl>
                                      </p:cBhvr>
                                    </p:animEffect>
                                    <p:anim calcmode="lin" valueType="num">
                                      <p:cBhvr>
                                        <p:cTn id="52" dur="1000" fill="hold"/>
                                        <p:tgtEl>
                                          <p:spTgt spid="2"/>
                                        </p:tgtEl>
                                        <p:attrNameLst>
                                          <p:attrName>ppt_x</p:attrName>
                                        </p:attrNameLst>
                                      </p:cBhvr>
                                      <p:tavLst>
                                        <p:tav tm="0">
                                          <p:val>
                                            <p:strVal val="#ppt_x"/>
                                          </p:val>
                                        </p:tav>
                                        <p:tav tm="100000">
                                          <p:val>
                                            <p:strVal val="#ppt_x"/>
                                          </p:val>
                                        </p:tav>
                                      </p:tavLst>
                                    </p:anim>
                                    <p:anim calcmode="lin" valueType="num">
                                      <p:cBhvr>
                                        <p:cTn id="53" dur="1000" fill="hold"/>
                                        <p:tgtEl>
                                          <p:spTgt spid="2"/>
                                        </p:tgtEl>
                                        <p:attrNameLst>
                                          <p:attrName>ppt_y</p:attrName>
                                        </p:attrNameLst>
                                      </p:cBhvr>
                                      <p:tavLst>
                                        <p:tav tm="0">
                                          <p:val>
                                            <p:strVal val="#ppt_y+.1"/>
                                          </p:val>
                                        </p:tav>
                                        <p:tav tm="100000">
                                          <p:val>
                                            <p:strVal val="#ppt_y"/>
                                          </p:val>
                                        </p:tav>
                                      </p:tavLst>
                                    </p:anim>
                                  </p:childTnLst>
                                </p:cTn>
                              </p:par>
                            </p:childTnLst>
                          </p:cTn>
                        </p:par>
                        <p:par>
                          <p:cTn id="54" fill="hold">
                            <p:stCondLst>
                              <p:cond delay="8000"/>
                            </p:stCondLst>
                            <p:childTnLst>
                              <p:par>
                                <p:cTn id="55" presetID="42" presetClass="entr" presetSubtype="0" fill="hold"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1000"/>
                                        <p:tgtEl>
                                          <p:spTgt spid="20"/>
                                        </p:tgtEl>
                                      </p:cBhvr>
                                    </p:animEffect>
                                    <p:anim calcmode="lin" valueType="num">
                                      <p:cBhvr>
                                        <p:cTn id="58" dur="1000" fill="hold"/>
                                        <p:tgtEl>
                                          <p:spTgt spid="20"/>
                                        </p:tgtEl>
                                        <p:attrNameLst>
                                          <p:attrName>ppt_x</p:attrName>
                                        </p:attrNameLst>
                                      </p:cBhvr>
                                      <p:tavLst>
                                        <p:tav tm="0">
                                          <p:val>
                                            <p:strVal val="#ppt_x"/>
                                          </p:val>
                                        </p:tav>
                                        <p:tav tm="100000">
                                          <p:val>
                                            <p:strVal val="#ppt_x"/>
                                          </p:val>
                                        </p:tav>
                                      </p:tavLst>
                                    </p:anim>
                                    <p:anim calcmode="lin" valueType="num">
                                      <p:cBhvr>
                                        <p:cTn id="59" dur="1000" fill="hold"/>
                                        <p:tgtEl>
                                          <p:spTgt spid="20"/>
                                        </p:tgtEl>
                                        <p:attrNameLst>
                                          <p:attrName>ppt_y</p:attrName>
                                        </p:attrNameLst>
                                      </p:cBhvr>
                                      <p:tavLst>
                                        <p:tav tm="0">
                                          <p:val>
                                            <p:strVal val="#ppt_y+.1"/>
                                          </p:val>
                                        </p:tav>
                                        <p:tav tm="100000">
                                          <p:val>
                                            <p:strVal val="#ppt_y"/>
                                          </p:val>
                                        </p:tav>
                                      </p:tavLst>
                                    </p:anim>
                                  </p:childTnLst>
                                </p:cTn>
                              </p:par>
                            </p:childTnLst>
                          </p:cTn>
                        </p:par>
                        <p:par>
                          <p:cTn id="60" fill="hold">
                            <p:stCondLst>
                              <p:cond delay="9000"/>
                            </p:stCondLst>
                            <p:childTnLst>
                              <p:par>
                                <p:cTn id="61" presetID="42" presetClass="entr" presetSubtype="0"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1000"/>
                                        <p:tgtEl>
                                          <p:spTgt spid="19"/>
                                        </p:tgtEl>
                                      </p:cBhvr>
                                    </p:animEffect>
                                    <p:anim calcmode="lin" valueType="num">
                                      <p:cBhvr>
                                        <p:cTn id="64" dur="1000" fill="hold"/>
                                        <p:tgtEl>
                                          <p:spTgt spid="19"/>
                                        </p:tgtEl>
                                        <p:attrNameLst>
                                          <p:attrName>ppt_x</p:attrName>
                                        </p:attrNameLst>
                                      </p:cBhvr>
                                      <p:tavLst>
                                        <p:tav tm="0">
                                          <p:val>
                                            <p:strVal val="#ppt_x"/>
                                          </p:val>
                                        </p:tav>
                                        <p:tav tm="100000">
                                          <p:val>
                                            <p:strVal val="#ppt_x"/>
                                          </p:val>
                                        </p:tav>
                                      </p:tavLst>
                                    </p:anim>
                                    <p:anim calcmode="lin" valueType="num">
                                      <p:cBhvr>
                                        <p:cTn id="65" dur="1000" fill="hold"/>
                                        <p:tgtEl>
                                          <p:spTgt spid="19"/>
                                        </p:tgtEl>
                                        <p:attrNameLst>
                                          <p:attrName>ppt_y</p:attrName>
                                        </p:attrNameLst>
                                      </p:cBhvr>
                                      <p:tavLst>
                                        <p:tav tm="0">
                                          <p:val>
                                            <p:strVal val="#ppt_y+.1"/>
                                          </p:val>
                                        </p:tav>
                                        <p:tav tm="100000">
                                          <p:val>
                                            <p:strVal val="#ppt_y"/>
                                          </p:val>
                                        </p:tav>
                                      </p:tavLst>
                                    </p:anim>
                                  </p:childTnLst>
                                </p:cTn>
                              </p:par>
                            </p:childTnLst>
                          </p:cTn>
                        </p:par>
                        <p:par>
                          <p:cTn id="66" fill="hold">
                            <p:stCondLst>
                              <p:cond delay="10000"/>
                            </p:stCondLst>
                            <p:childTnLst>
                              <p:par>
                                <p:cTn id="67" presetID="42" presetClass="entr" presetSubtype="0" fill="hold" nodeType="after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fade">
                                      <p:cBhvr>
                                        <p:cTn id="69" dur="1000"/>
                                        <p:tgtEl>
                                          <p:spTgt spid="3"/>
                                        </p:tgtEl>
                                      </p:cBhvr>
                                    </p:animEffect>
                                    <p:anim calcmode="lin" valueType="num">
                                      <p:cBhvr>
                                        <p:cTn id="70" dur="1000" fill="hold"/>
                                        <p:tgtEl>
                                          <p:spTgt spid="3"/>
                                        </p:tgtEl>
                                        <p:attrNameLst>
                                          <p:attrName>ppt_x</p:attrName>
                                        </p:attrNameLst>
                                      </p:cBhvr>
                                      <p:tavLst>
                                        <p:tav tm="0">
                                          <p:val>
                                            <p:strVal val="#ppt_x"/>
                                          </p:val>
                                        </p:tav>
                                        <p:tav tm="100000">
                                          <p:val>
                                            <p:strVal val="#ppt_x"/>
                                          </p:val>
                                        </p:tav>
                                      </p:tavLst>
                                    </p:anim>
                                    <p:anim calcmode="lin" valueType="num">
                                      <p:cBhvr>
                                        <p:cTn id="7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10" grpId="0" animBg="1"/>
      <p:bldP spid="13"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136"/>
            <a:ext cx="12172951" cy="6856864"/>
          </a:xfrm>
          <a:prstGeom prst="rect">
            <a:avLst/>
          </a:prstGeom>
        </p:spPr>
      </p:pic>
      <p:pic>
        <p:nvPicPr>
          <p:cNvPr id="6" name="图片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2167699"/>
            <a:ext cx="5213850" cy="4518670"/>
          </a:xfrm>
          <a:prstGeom prst="rect">
            <a:avLst/>
          </a:prstGeom>
        </p:spPr>
      </p:pic>
      <p:grpSp>
        <p:nvGrpSpPr>
          <p:cNvPr id="7" name="组合 6"/>
          <p:cNvGrpSpPr/>
          <p:nvPr/>
        </p:nvGrpSpPr>
        <p:grpSpPr>
          <a:xfrm>
            <a:off x="-2" y="5486400"/>
            <a:ext cx="12172951" cy="1371600"/>
            <a:chOff x="0" y="3655466"/>
            <a:chExt cx="9684568" cy="1509713"/>
          </a:xfrm>
        </p:grpSpPr>
        <p:pic>
          <p:nvPicPr>
            <p:cNvPr id="8" name="Picture 2" descr="E:\amy项目\模板\60周年\1\png\2.png"/>
            <p:cNvPicPr>
              <a:picLocks noChangeAspect="1" noChangeArrowheads="1"/>
            </p:cNvPicPr>
            <p:nvPr/>
          </p:nvPicPr>
          <p:blipFill>
            <a:blip r:embed="rId5" cstate="print"/>
            <a:srcRect/>
            <a:stretch>
              <a:fillRect/>
            </a:stretch>
          </p:blipFill>
          <p:spPr bwMode="auto">
            <a:xfrm>
              <a:off x="0" y="3753891"/>
              <a:ext cx="3441700" cy="1411288"/>
            </a:xfrm>
            <a:prstGeom prst="rect">
              <a:avLst/>
            </a:prstGeom>
            <a:noFill/>
            <a:ln w="9525">
              <a:noFill/>
              <a:miter lim="800000"/>
              <a:headEnd/>
              <a:tailEnd/>
            </a:ln>
          </p:spPr>
        </p:pic>
        <p:pic>
          <p:nvPicPr>
            <p:cNvPr id="9" name="Picture 3" descr="E:\amy项目\模板\60周年\1\png\3.png"/>
            <p:cNvPicPr>
              <a:picLocks noChangeAspect="1" noChangeArrowheads="1"/>
            </p:cNvPicPr>
            <p:nvPr/>
          </p:nvPicPr>
          <p:blipFill>
            <a:blip r:embed="rId6" cstate="print"/>
            <a:srcRect/>
            <a:stretch>
              <a:fillRect/>
            </a:stretch>
          </p:blipFill>
          <p:spPr bwMode="auto">
            <a:xfrm>
              <a:off x="1079500" y="3655466"/>
              <a:ext cx="8605068" cy="1509713"/>
            </a:xfrm>
            <a:prstGeom prst="rect">
              <a:avLst/>
            </a:prstGeom>
            <a:noFill/>
            <a:ln w="9525">
              <a:noFill/>
              <a:miter lim="800000"/>
              <a:headEnd/>
              <a:tailEnd/>
            </a:ln>
          </p:spPr>
        </p:pic>
        <p:sp>
          <p:nvSpPr>
            <p:cNvPr id="10" name="TextBox 22"/>
            <p:cNvSpPr txBox="1">
              <a:spLocks noChangeArrowheads="1"/>
            </p:cNvSpPr>
            <p:nvPr/>
          </p:nvSpPr>
          <p:spPr bwMode="auto">
            <a:xfrm>
              <a:off x="76200" y="4838154"/>
              <a:ext cx="3035300" cy="276225"/>
            </a:xfrm>
            <a:prstGeom prst="rect">
              <a:avLst/>
            </a:prstGeom>
            <a:noFill/>
            <a:ln w="9525">
              <a:noFill/>
              <a:miter lim="800000"/>
              <a:headEnd/>
              <a:tailEnd/>
            </a:ln>
          </p:spPr>
          <p:txBody>
            <a:bodyPr>
              <a:spAutoFit/>
            </a:bodyPr>
            <a:lstStyle/>
            <a:p>
              <a:endParaRPr lang="zh-CN" altLang="en-US" sz="1200">
                <a:solidFill>
                  <a:schemeClr val="bg1"/>
                </a:solidFill>
                <a:latin typeface="微软雅黑" pitchFamily="34" charset="-122"/>
                <a:ea typeface="微软雅黑" pitchFamily="34" charset="-122"/>
              </a:endParaRPr>
            </a:p>
          </p:txBody>
        </p:sp>
      </p:grpSp>
      <p:grpSp>
        <p:nvGrpSpPr>
          <p:cNvPr id="14" name="组合 13"/>
          <p:cNvGrpSpPr/>
          <p:nvPr/>
        </p:nvGrpSpPr>
        <p:grpSpPr>
          <a:xfrm>
            <a:off x="2606925" y="2135853"/>
            <a:ext cx="7124700" cy="2181072"/>
            <a:chOff x="2524124" y="2042221"/>
            <a:chExt cx="7124700" cy="2181072"/>
          </a:xfrm>
        </p:grpSpPr>
        <p:sp>
          <p:nvSpPr>
            <p:cNvPr id="11" name="文本框 10"/>
            <p:cNvSpPr txBox="1"/>
            <p:nvPr/>
          </p:nvSpPr>
          <p:spPr>
            <a:xfrm>
              <a:off x="2524124" y="2042221"/>
              <a:ext cx="7124700" cy="1862048"/>
            </a:xfrm>
            <a:prstGeom prst="rect">
              <a:avLst/>
            </a:prstGeom>
            <a:noFill/>
          </p:spPr>
          <p:txBody>
            <a:bodyPr wrap="square" rtlCol="0">
              <a:spAutoFit/>
            </a:bodyPr>
            <a:lstStyle/>
            <a:p>
              <a:pPr algn="ctr"/>
              <a:r>
                <a:rPr lang="zh-CN" altLang="en-US" sz="11500" dirty="0" smtClean="0">
                  <a:blipFill>
                    <a:blip r:embed="rId7"/>
                    <a:stretch>
                      <a:fillRect/>
                    </a:stretch>
                  </a:blipFill>
                  <a:latin typeface="叶根友刀锋黑草" panose="02010601030101010101" pitchFamily="2" charset="-122"/>
                  <a:ea typeface="叶根友刀锋黑草" panose="02010601030101010101" pitchFamily="2" charset="-122"/>
                </a:rPr>
                <a:t>第二部分</a:t>
              </a:r>
              <a:endParaRPr lang="zh-CN" altLang="en-US" sz="11500" dirty="0">
                <a:blipFill>
                  <a:blip r:embed="rId7"/>
                  <a:stretch>
                    <a:fillRect/>
                  </a:stretch>
                </a:blipFill>
                <a:latin typeface="叶根友刀锋黑草" panose="02010601030101010101" pitchFamily="2" charset="-122"/>
                <a:ea typeface="叶根友刀锋黑草" panose="02010601030101010101" pitchFamily="2" charset="-122"/>
              </a:endParaRPr>
            </a:p>
          </p:txBody>
        </p:sp>
        <p:sp>
          <p:nvSpPr>
            <p:cNvPr id="13" name="矩形 12"/>
            <p:cNvSpPr/>
            <p:nvPr/>
          </p:nvSpPr>
          <p:spPr>
            <a:xfrm>
              <a:off x="3636098" y="3782788"/>
              <a:ext cx="4900751" cy="440505"/>
            </a:xfrm>
            <a:prstGeom prst="rect">
              <a:avLst/>
            </a:prstGeom>
          </p:spPr>
          <p:txBody>
            <a:bodyPr wrap="square">
              <a:spAutoFit/>
            </a:bodyPr>
            <a:lstStyle/>
            <a:p>
              <a:pPr algn="ct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grpSp>
    </p:spTree>
    <p:extLst>
      <p:ext uri="{BB962C8B-B14F-4D97-AF65-F5344CB8AC3E}">
        <p14:creationId xmlns:p14="http://schemas.microsoft.com/office/powerpoint/2010/main" val="46605044"/>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1136"/>
            <a:ext cx="12172951" cy="6856864"/>
          </a:xfrm>
          <a:prstGeom prst="rect">
            <a:avLst/>
          </a:prstGeom>
        </p:spPr>
      </p:pic>
      <p:sp>
        <p:nvSpPr>
          <p:cNvPr id="5" name="Text Box 55"/>
          <p:cNvSpPr txBox="1">
            <a:spLocks noChangeArrowheads="1"/>
          </p:cNvSpPr>
          <p:nvPr/>
        </p:nvSpPr>
        <p:spPr bwMode="auto">
          <a:xfrm>
            <a:off x="732334" y="373239"/>
            <a:ext cx="4601666" cy="584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200" b="0" i="0" dirty="0">
                <a:solidFill>
                  <a:srgbClr val="3B1030"/>
                </a:solidFill>
                <a:latin typeface="方正粗宋简体" panose="03000509000000000000" pitchFamily="65" charset="-122"/>
                <a:ea typeface="方正粗宋简体" panose="03000509000000000000" pitchFamily="65" charset="-122"/>
              </a:rPr>
              <a:t>在此输入您的标题内容</a:t>
            </a:r>
          </a:p>
        </p:txBody>
      </p:sp>
      <p:sp>
        <p:nvSpPr>
          <p:cNvPr id="6" name="矩形 5"/>
          <p:cNvSpPr/>
          <p:nvPr/>
        </p:nvSpPr>
        <p:spPr>
          <a:xfrm>
            <a:off x="808534" y="912022"/>
            <a:ext cx="6182816" cy="461665"/>
          </a:xfrm>
          <a:prstGeom prst="rect">
            <a:avLst/>
          </a:prstGeom>
        </p:spPr>
        <p:txBody>
          <a:bodyPr wrap="square">
            <a:spAutoFit/>
          </a:bodyPr>
          <a:lstStyle/>
          <a:p>
            <a:pPr>
              <a:lnSpc>
                <a:spcPct val="150000"/>
              </a:lnSpc>
            </a:pPr>
            <a:r>
              <a:rPr lang="en-US" altLang="zh-CN" sz="800" spc="300" noProof="1" smtClean="0">
                <a:latin typeface="Kozuka Mincho Pro EL" panose="02020200000000000000" pitchFamily="18" charset="-128"/>
                <a:ea typeface="Kozuka Mincho Pro EL" panose="02020200000000000000" pitchFamily="18" charset="-128"/>
              </a:rPr>
              <a:t>Lorem Ipsum Dolor Sit Er Elit Lamet, Consectetaur Cillium Adipisicing Pecu, Sed Do Eiusmod Tempor</a:t>
            </a:r>
            <a:endParaRPr lang="zh-CN" altLang="en-US" sz="800" spc="300" dirty="0">
              <a:latin typeface="Kozuka Mincho Pro EL" panose="02020200000000000000" pitchFamily="18" charset="-128"/>
              <a:ea typeface="Kozuka Mincho Pro EL" panose="02020200000000000000" pitchFamily="18" charset="-128"/>
            </a:endParaRPr>
          </a:p>
        </p:txBody>
      </p:sp>
      <p:sp>
        <p:nvSpPr>
          <p:cNvPr id="7" name="圆角矩形 6"/>
          <p:cNvSpPr/>
          <p:nvPr/>
        </p:nvSpPr>
        <p:spPr>
          <a:xfrm>
            <a:off x="422030" y="3756074"/>
            <a:ext cx="11035962" cy="240405"/>
          </a:xfrm>
          <a:prstGeom prst="roundRect">
            <a:avLst>
              <a:gd name="adj" fmla="val 49359"/>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grpSp>
        <p:nvGrpSpPr>
          <p:cNvPr id="8" name="组合 7"/>
          <p:cNvGrpSpPr/>
          <p:nvPr/>
        </p:nvGrpSpPr>
        <p:grpSpPr>
          <a:xfrm>
            <a:off x="494867" y="2883878"/>
            <a:ext cx="703384" cy="703384"/>
            <a:chOff x="2250831" y="2560320"/>
            <a:chExt cx="745587" cy="745587"/>
          </a:xfrm>
        </p:grpSpPr>
        <p:sp>
          <p:nvSpPr>
            <p:cNvPr id="9" name="泪滴形 8"/>
            <p:cNvSpPr/>
            <p:nvPr/>
          </p:nvSpPr>
          <p:spPr>
            <a:xfrm rot="8100000">
              <a:off x="2250831" y="2560320"/>
              <a:ext cx="745587" cy="745587"/>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sp>
          <p:nvSpPr>
            <p:cNvPr id="10" name="同心圆 9"/>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4543424" y="2117789"/>
            <a:ext cx="1310216" cy="1310216"/>
            <a:chOff x="2250831" y="2560320"/>
            <a:chExt cx="745587" cy="745587"/>
          </a:xfrm>
        </p:grpSpPr>
        <p:sp>
          <p:nvSpPr>
            <p:cNvPr id="13" name="泪滴形 12"/>
            <p:cNvSpPr/>
            <p:nvPr/>
          </p:nvSpPr>
          <p:spPr>
            <a:xfrm rot="8100000">
              <a:off x="2250831" y="2560320"/>
              <a:ext cx="745587" cy="745587"/>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sp>
          <p:nvSpPr>
            <p:cNvPr id="14" name="同心圆 13"/>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rot="10800000">
            <a:off x="2619561" y="4266472"/>
            <a:ext cx="1029798" cy="1029798"/>
            <a:chOff x="2250831" y="2560320"/>
            <a:chExt cx="745587" cy="745587"/>
          </a:xfrm>
        </p:grpSpPr>
        <p:sp>
          <p:nvSpPr>
            <p:cNvPr id="17" name="泪滴形 16"/>
            <p:cNvSpPr/>
            <p:nvPr/>
          </p:nvSpPr>
          <p:spPr>
            <a:xfrm rot="8100000">
              <a:off x="2250831" y="2560320"/>
              <a:ext cx="745587" cy="745587"/>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sp>
          <p:nvSpPr>
            <p:cNvPr id="18" name="同心圆 17"/>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rot="10800000">
            <a:off x="6743987" y="4229637"/>
            <a:ext cx="435133" cy="435133"/>
            <a:chOff x="2250831" y="2560320"/>
            <a:chExt cx="745587" cy="745587"/>
          </a:xfrm>
        </p:grpSpPr>
        <p:sp>
          <p:nvSpPr>
            <p:cNvPr id="21" name="泪滴形 20"/>
            <p:cNvSpPr/>
            <p:nvPr/>
          </p:nvSpPr>
          <p:spPr>
            <a:xfrm rot="8100000">
              <a:off x="2250831" y="2560320"/>
              <a:ext cx="745587" cy="745587"/>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sp>
          <p:nvSpPr>
            <p:cNvPr id="22" name="同心圆 21"/>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9156407" y="2883878"/>
            <a:ext cx="703384" cy="703384"/>
            <a:chOff x="2250831" y="2560320"/>
            <a:chExt cx="745587" cy="745587"/>
          </a:xfrm>
        </p:grpSpPr>
        <p:sp>
          <p:nvSpPr>
            <p:cNvPr id="25" name="泪滴形 24"/>
            <p:cNvSpPr/>
            <p:nvPr/>
          </p:nvSpPr>
          <p:spPr>
            <a:xfrm rot="8100000">
              <a:off x="2250831" y="2560320"/>
              <a:ext cx="745587" cy="745587"/>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sp>
          <p:nvSpPr>
            <p:cNvPr id="26" name="同心圆 25"/>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189819" y="2554778"/>
            <a:ext cx="2432925" cy="1189728"/>
            <a:chOff x="1614215" y="4399594"/>
            <a:chExt cx="2432925" cy="1189728"/>
          </a:xfrm>
        </p:grpSpPr>
        <p:sp>
          <p:nvSpPr>
            <p:cNvPr id="29" name="文本框 28"/>
            <p:cNvSpPr txBox="1"/>
            <p:nvPr/>
          </p:nvSpPr>
          <p:spPr>
            <a:xfrm>
              <a:off x="1614215" y="4399594"/>
              <a:ext cx="2432925" cy="461665"/>
            </a:xfrm>
            <a:prstGeom prst="rect">
              <a:avLst/>
            </a:prstGeom>
            <a:noFill/>
          </p:spPr>
          <p:txBody>
            <a:bodyPr vert="horz" wrap="square" rtlCol="0">
              <a:spAutoFit/>
            </a:bodyPr>
            <a:lstStyle/>
            <a:p>
              <a:pPr algn="ctr"/>
              <a:r>
                <a:rPr lang="zh-CN" altLang="en-US" sz="2400" spc="300" dirty="0" smtClean="0">
                  <a:latin typeface="Adobe 宋体 Std L" panose="02020300000000000000" pitchFamily="18" charset="-122"/>
                  <a:ea typeface="Adobe 宋体 Std L" panose="02020300000000000000" pitchFamily="18" charset="-122"/>
                </a:rPr>
                <a:t>输入你的标题</a:t>
              </a:r>
              <a:endParaRPr lang="zh-CN" altLang="en-US" sz="2400" spc="300" dirty="0">
                <a:latin typeface="Adobe 宋体 Std L" panose="02020300000000000000" pitchFamily="18" charset="-122"/>
                <a:ea typeface="Adobe 宋体 Std L" panose="02020300000000000000" pitchFamily="18" charset="-122"/>
              </a:endParaRPr>
            </a:p>
          </p:txBody>
        </p:sp>
        <p:sp>
          <p:nvSpPr>
            <p:cNvPr id="30" name="矩形 29"/>
            <p:cNvSpPr/>
            <p:nvPr/>
          </p:nvSpPr>
          <p:spPr>
            <a:xfrm>
              <a:off x="1767775" y="4850658"/>
              <a:ext cx="2123759" cy="738664"/>
            </a:xfrm>
            <a:prstGeom prst="rect">
              <a:avLst/>
            </a:prstGeom>
          </p:spPr>
          <p:txBody>
            <a:bodyPr wrap="square">
              <a:spAutoFit/>
            </a:bodyPr>
            <a:lstStyle/>
            <a:p>
              <a:pPr>
                <a:lnSpc>
                  <a:spcPct val="150000"/>
                </a:lnSpc>
              </a:pPr>
              <a:r>
                <a:rPr lang="en-US" altLang="zh-CN" sz="1400" noProof="1"/>
                <a:t>Lorem ipsum dolor sit er elit </a:t>
              </a:r>
              <a:r>
                <a:rPr lang="en-US" altLang="zh-CN" sz="1400" noProof="1" smtClean="0"/>
                <a:t>lamet</a:t>
              </a:r>
              <a:endParaRPr lang="zh-CN" altLang="en-US" sz="1400" dirty="0"/>
            </a:p>
          </p:txBody>
        </p:sp>
      </p:grpSp>
      <p:grpSp>
        <p:nvGrpSpPr>
          <p:cNvPr id="31" name="组合 30"/>
          <p:cNvGrpSpPr/>
          <p:nvPr/>
        </p:nvGrpSpPr>
        <p:grpSpPr>
          <a:xfrm>
            <a:off x="3705961" y="4447203"/>
            <a:ext cx="2432925" cy="1189728"/>
            <a:chOff x="1614215" y="4399594"/>
            <a:chExt cx="2432925" cy="1189728"/>
          </a:xfrm>
        </p:grpSpPr>
        <p:sp>
          <p:nvSpPr>
            <p:cNvPr id="32" name="文本框 31"/>
            <p:cNvSpPr txBox="1"/>
            <p:nvPr/>
          </p:nvSpPr>
          <p:spPr>
            <a:xfrm>
              <a:off x="1614215" y="4399594"/>
              <a:ext cx="2432925" cy="461665"/>
            </a:xfrm>
            <a:prstGeom prst="rect">
              <a:avLst/>
            </a:prstGeom>
            <a:noFill/>
          </p:spPr>
          <p:txBody>
            <a:bodyPr vert="horz" wrap="square" rtlCol="0">
              <a:spAutoFit/>
            </a:bodyPr>
            <a:lstStyle/>
            <a:p>
              <a:pPr algn="ctr"/>
              <a:r>
                <a:rPr lang="zh-CN" altLang="en-US" sz="2400" spc="300" dirty="0" smtClean="0">
                  <a:latin typeface="Adobe 宋体 Std L" panose="02020300000000000000" pitchFamily="18" charset="-122"/>
                  <a:ea typeface="Adobe 宋体 Std L" panose="02020300000000000000" pitchFamily="18" charset="-122"/>
                </a:rPr>
                <a:t>输入你的标题</a:t>
              </a:r>
              <a:endParaRPr lang="zh-CN" altLang="en-US" sz="2400" spc="300" dirty="0">
                <a:latin typeface="Adobe 宋体 Std L" panose="02020300000000000000" pitchFamily="18" charset="-122"/>
                <a:ea typeface="Adobe 宋体 Std L" panose="02020300000000000000" pitchFamily="18" charset="-122"/>
              </a:endParaRPr>
            </a:p>
          </p:txBody>
        </p:sp>
        <p:sp>
          <p:nvSpPr>
            <p:cNvPr id="33" name="矩形 32"/>
            <p:cNvSpPr/>
            <p:nvPr/>
          </p:nvSpPr>
          <p:spPr>
            <a:xfrm>
              <a:off x="1767775" y="4850658"/>
              <a:ext cx="2123759" cy="738664"/>
            </a:xfrm>
            <a:prstGeom prst="rect">
              <a:avLst/>
            </a:prstGeom>
          </p:spPr>
          <p:txBody>
            <a:bodyPr wrap="square">
              <a:spAutoFit/>
            </a:bodyPr>
            <a:lstStyle/>
            <a:p>
              <a:pPr>
                <a:lnSpc>
                  <a:spcPct val="150000"/>
                </a:lnSpc>
              </a:pPr>
              <a:r>
                <a:rPr lang="en-US" altLang="zh-CN" sz="1400" noProof="1"/>
                <a:t>Lorem ipsum dolor sit er elit </a:t>
              </a:r>
              <a:r>
                <a:rPr lang="en-US" altLang="zh-CN" sz="1400" noProof="1" smtClean="0"/>
                <a:t>lamet</a:t>
              </a:r>
              <a:endParaRPr lang="zh-CN" altLang="en-US" sz="1400" dirty="0"/>
            </a:p>
          </p:txBody>
        </p:sp>
      </p:grpSp>
      <p:grpSp>
        <p:nvGrpSpPr>
          <p:cNvPr id="34" name="组合 33"/>
          <p:cNvGrpSpPr/>
          <p:nvPr/>
        </p:nvGrpSpPr>
        <p:grpSpPr>
          <a:xfrm>
            <a:off x="5860096" y="2514196"/>
            <a:ext cx="2432925" cy="1189728"/>
            <a:chOff x="1614215" y="4399594"/>
            <a:chExt cx="2432925" cy="1189728"/>
          </a:xfrm>
        </p:grpSpPr>
        <p:sp>
          <p:nvSpPr>
            <p:cNvPr id="35" name="文本框 34"/>
            <p:cNvSpPr txBox="1"/>
            <p:nvPr/>
          </p:nvSpPr>
          <p:spPr>
            <a:xfrm>
              <a:off x="1614215" y="4399594"/>
              <a:ext cx="2432925" cy="461665"/>
            </a:xfrm>
            <a:prstGeom prst="rect">
              <a:avLst/>
            </a:prstGeom>
            <a:noFill/>
          </p:spPr>
          <p:txBody>
            <a:bodyPr vert="horz" wrap="square" rtlCol="0">
              <a:spAutoFit/>
            </a:bodyPr>
            <a:lstStyle/>
            <a:p>
              <a:pPr algn="ctr"/>
              <a:r>
                <a:rPr lang="zh-CN" altLang="en-US" sz="2400" spc="300" dirty="0" smtClean="0">
                  <a:latin typeface="Adobe 宋体 Std L" panose="02020300000000000000" pitchFamily="18" charset="-122"/>
                  <a:ea typeface="Adobe 宋体 Std L" panose="02020300000000000000" pitchFamily="18" charset="-122"/>
                </a:rPr>
                <a:t>输入你的标题</a:t>
              </a:r>
              <a:endParaRPr lang="zh-CN" altLang="en-US" sz="2400" spc="300" dirty="0">
                <a:latin typeface="Adobe 宋体 Std L" panose="02020300000000000000" pitchFamily="18" charset="-122"/>
                <a:ea typeface="Adobe 宋体 Std L" panose="02020300000000000000" pitchFamily="18" charset="-122"/>
              </a:endParaRPr>
            </a:p>
          </p:txBody>
        </p:sp>
        <p:sp>
          <p:nvSpPr>
            <p:cNvPr id="36" name="矩形 35"/>
            <p:cNvSpPr/>
            <p:nvPr/>
          </p:nvSpPr>
          <p:spPr>
            <a:xfrm>
              <a:off x="1767775" y="4850658"/>
              <a:ext cx="2123759" cy="738664"/>
            </a:xfrm>
            <a:prstGeom prst="rect">
              <a:avLst/>
            </a:prstGeom>
          </p:spPr>
          <p:txBody>
            <a:bodyPr wrap="square">
              <a:spAutoFit/>
            </a:bodyPr>
            <a:lstStyle/>
            <a:p>
              <a:pPr>
                <a:lnSpc>
                  <a:spcPct val="150000"/>
                </a:lnSpc>
              </a:pPr>
              <a:r>
                <a:rPr lang="en-US" altLang="zh-CN" sz="1400" noProof="1"/>
                <a:t>Lorem ipsum dolor sit er elit </a:t>
              </a:r>
              <a:r>
                <a:rPr lang="en-US" altLang="zh-CN" sz="1400" noProof="1" smtClean="0"/>
                <a:t>lamet</a:t>
              </a:r>
              <a:endParaRPr lang="zh-CN" altLang="en-US" sz="1400" dirty="0"/>
            </a:p>
          </p:txBody>
        </p:sp>
      </p:grpSp>
      <p:grpSp>
        <p:nvGrpSpPr>
          <p:cNvPr id="37" name="组合 36"/>
          <p:cNvGrpSpPr/>
          <p:nvPr/>
        </p:nvGrpSpPr>
        <p:grpSpPr>
          <a:xfrm>
            <a:off x="7355252" y="4331948"/>
            <a:ext cx="2432925" cy="1189728"/>
            <a:chOff x="1614215" y="4399594"/>
            <a:chExt cx="2432925" cy="1189728"/>
          </a:xfrm>
        </p:grpSpPr>
        <p:sp>
          <p:nvSpPr>
            <p:cNvPr id="38" name="文本框 37"/>
            <p:cNvSpPr txBox="1"/>
            <p:nvPr/>
          </p:nvSpPr>
          <p:spPr>
            <a:xfrm>
              <a:off x="1614215" y="4399594"/>
              <a:ext cx="2432925" cy="461665"/>
            </a:xfrm>
            <a:prstGeom prst="rect">
              <a:avLst/>
            </a:prstGeom>
            <a:noFill/>
          </p:spPr>
          <p:txBody>
            <a:bodyPr vert="horz" wrap="square" rtlCol="0">
              <a:spAutoFit/>
            </a:bodyPr>
            <a:lstStyle/>
            <a:p>
              <a:pPr algn="ctr"/>
              <a:r>
                <a:rPr lang="zh-CN" altLang="en-US" sz="2400" spc="300" dirty="0" smtClean="0">
                  <a:latin typeface="Adobe 宋体 Std L" panose="02020300000000000000" pitchFamily="18" charset="-122"/>
                  <a:ea typeface="Adobe 宋体 Std L" panose="02020300000000000000" pitchFamily="18" charset="-122"/>
                </a:rPr>
                <a:t>输入你的标题</a:t>
              </a:r>
              <a:endParaRPr lang="zh-CN" altLang="en-US" sz="2400" spc="300" dirty="0">
                <a:latin typeface="Adobe 宋体 Std L" panose="02020300000000000000" pitchFamily="18" charset="-122"/>
                <a:ea typeface="Adobe 宋体 Std L" panose="02020300000000000000" pitchFamily="18" charset="-122"/>
              </a:endParaRPr>
            </a:p>
          </p:txBody>
        </p:sp>
        <p:sp>
          <p:nvSpPr>
            <p:cNvPr id="39" name="矩形 38"/>
            <p:cNvSpPr/>
            <p:nvPr/>
          </p:nvSpPr>
          <p:spPr>
            <a:xfrm>
              <a:off x="1767775" y="4850658"/>
              <a:ext cx="2123759" cy="738664"/>
            </a:xfrm>
            <a:prstGeom prst="rect">
              <a:avLst/>
            </a:prstGeom>
          </p:spPr>
          <p:txBody>
            <a:bodyPr wrap="square">
              <a:spAutoFit/>
            </a:bodyPr>
            <a:lstStyle/>
            <a:p>
              <a:pPr>
                <a:lnSpc>
                  <a:spcPct val="150000"/>
                </a:lnSpc>
              </a:pPr>
              <a:r>
                <a:rPr lang="en-US" altLang="zh-CN" sz="1400" noProof="1"/>
                <a:t>Lorem ipsum dolor sit er elit </a:t>
              </a:r>
              <a:r>
                <a:rPr lang="en-US" altLang="zh-CN" sz="1400" noProof="1" smtClean="0"/>
                <a:t>lamet</a:t>
              </a:r>
              <a:endParaRPr lang="zh-CN" altLang="en-US" sz="1400" dirty="0"/>
            </a:p>
          </p:txBody>
        </p:sp>
      </p:grpSp>
    </p:spTree>
    <p:extLst>
      <p:ext uri="{BB962C8B-B14F-4D97-AF65-F5344CB8AC3E}">
        <p14:creationId xmlns:p14="http://schemas.microsoft.com/office/powerpoint/2010/main" val="2075619228"/>
      </p:ext>
    </p:extLst>
  </p:cSld>
  <p:clrMapOvr>
    <a:masterClrMapping/>
  </p:clrMapOvr>
  <p:transition spd="med" advTm="45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par>
                          <p:cTn id="11" fill="hold">
                            <p:stCondLst>
                              <p:cond delay="1000"/>
                            </p:stCondLst>
                            <p:childTnLst>
                              <p:par>
                                <p:cTn id="12" presetID="47"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47"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42" presetClass="entr" presetSubtype="0"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childTnLst>
                          </p:cTn>
                        </p:par>
                        <p:par>
                          <p:cTn id="35" fill="hold">
                            <p:stCondLst>
                              <p:cond delay="5000"/>
                            </p:stCondLst>
                            <p:childTnLst>
                              <p:par>
                                <p:cTn id="36" presetID="47" presetClass="entr" presetSubtype="0"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1000"/>
                                        <p:tgtEl>
                                          <p:spTgt spid="24"/>
                                        </p:tgtEl>
                                      </p:cBhvr>
                                    </p:animEffect>
                                    <p:anim calcmode="lin" valueType="num">
                                      <p:cBhvr>
                                        <p:cTn id="39" dur="1000" fill="hold"/>
                                        <p:tgtEl>
                                          <p:spTgt spid="24"/>
                                        </p:tgtEl>
                                        <p:attrNameLst>
                                          <p:attrName>ppt_x</p:attrName>
                                        </p:attrNameLst>
                                      </p:cBhvr>
                                      <p:tavLst>
                                        <p:tav tm="0">
                                          <p:val>
                                            <p:strVal val="#ppt_x"/>
                                          </p:val>
                                        </p:tav>
                                        <p:tav tm="100000">
                                          <p:val>
                                            <p:strVal val="#ppt_x"/>
                                          </p:val>
                                        </p:tav>
                                      </p:tavLst>
                                    </p:anim>
                                    <p:anim calcmode="lin" valueType="num">
                                      <p:cBhvr>
                                        <p:cTn id="40" dur="1000" fill="hold"/>
                                        <p:tgtEl>
                                          <p:spTgt spid="24"/>
                                        </p:tgtEl>
                                        <p:attrNameLst>
                                          <p:attrName>ppt_y</p:attrName>
                                        </p:attrNameLst>
                                      </p:cBhvr>
                                      <p:tavLst>
                                        <p:tav tm="0">
                                          <p:val>
                                            <p:strVal val="#ppt_y-.1"/>
                                          </p:val>
                                        </p:tav>
                                        <p:tav tm="100000">
                                          <p:val>
                                            <p:strVal val="#ppt_y"/>
                                          </p:val>
                                        </p:tav>
                                      </p:tavLst>
                                    </p:anim>
                                  </p:childTnLst>
                                </p:cTn>
                              </p:par>
                            </p:childTnLst>
                          </p:cTn>
                        </p:par>
                        <p:par>
                          <p:cTn id="41" fill="hold">
                            <p:stCondLst>
                              <p:cond delay="6000"/>
                            </p:stCondLst>
                            <p:childTnLst>
                              <p:par>
                                <p:cTn id="42" presetID="42" presetClass="entr" presetSubtype="0"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1000"/>
                                        <p:tgtEl>
                                          <p:spTgt spid="28"/>
                                        </p:tgtEl>
                                      </p:cBhvr>
                                    </p:animEffect>
                                    <p:anim calcmode="lin" valueType="num">
                                      <p:cBhvr>
                                        <p:cTn id="45" dur="1000" fill="hold"/>
                                        <p:tgtEl>
                                          <p:spTgt spid="28"/>
                                        </p:tgtEl>
                                        <p:attrNameLst>
                                          <p:attrName>ppt_x</p:attrName>
                                        </p:attrNameLst>
                                      </p:cBhvr>
                                      <p:tavLst>
                                        <p:tav tm="0">
                                          <p:val>
                                            <p:strVal val="#ppt_x"/>
                                          </p:val>
                                        </p:tav>
                                        <p:tav tm="100000">
                                          <p:val>
                                            <p:strVal val="#ppt_x"/>
                                          </p:val>
                                        </p:tav>
                                      </p:tavLst>
                                    </p:anim>
                                    <p:anim calcmode="lin" valueType="num">
                                      <p:cBhvr>
                                        <p:cTn id="46" dur="1000" fill="hold"/>
                                        <p:tgtEl>
                                          <p:spTgt spid="28"/>
                                        </p:tgtEl>
                                        <p:attrNameLst>
                                          <p:attrName>ppt_y</p:attrName>
                                        </p:attrNameLst>
                                      </p:cBhvr>
                                      <p:tavLst>
                                        <p:tav tm="0">
                                          <p:val>
                                            <p:strVal val="#ppt_y+.1"/>
                                          </p:val>
                                        </p:tav>
                                        <p:tav tm="100000">
                                          <p:val>
                                            <p:strVal val="#ppt_y"/>
                                          </p:val>
                                        </p:tav>
                                      </p:tavLst>
                                    </p:anim>
                                  </p:childTnLst>
                                </p:cTn>
                              </p:par>
                            </p:childTnLst>
                          </p:cTn>
                        </p:par>
                        <p:par>
                          <p:cTn id="47" fill="hold">
                            <p:stCondLst>
                              <p:cond delay="7000"/>
                            </p:stCondLst>
                            <p:childTnLst>
                              <p:par>
                                <p:cTn id="48" presetID="42" presetClass="entr" presetSubtype="0" fill="hold"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1000"/>
                                        <p:tgtEl>
                                          <p:spTgt spid="31"/>
                                        </p:tgtEl>
                                      </p:cBhvr>
                                    </p:animEffect>
                                    <p:anim calcmode="lin" valueType="num">
                                      <p:cBhvr>
                                        <p:cTn id="51" dur="1000" fill="hold"/>
                                        <p:tgtEl>
                                          <p:spTgt spid="31"/>
                                        </p:tgtEl>
                                        <p:attrNameLst>
                                          <p:attrName>ppt_x</p:attrName>
                                        </p:attrNameLst>
                                      </p:cBhvr>
                                      <p:tavLst>
                                        <p:tav tm="0">
                                          <p:val>
                                            <p:strVal val="#ppt_x"/>
                                          </p:val>
                                        </p:tav>
                                        <p:tav tm="100000">
                                          <p:val>
                                            <p:strVal val="#ppt_x"/>
                                          </p:val>
                                        </p:tav>
                                      </p:tavLst>
                                    </p:anim>
                                    <p:anim calcmode="lin" valueType="num">
                                      <p:cBhvr>
                                        <p:cTn id="52" dur="1000" fill="hold"/>
                                        <p:tgtEl>
                                          <p:spTgt spid="31"/>
                                        </p:tgtEl>
                                        <p:attrNameLst>
                                          <p:attrName>ppt_y</p:attrName>
                                        </p:attrNameLst>
                                      </p:cBhvr>
                                      <p:tavLst>
                                        <p:tav tm="0">
                                          <p:val>
                                            <p:strVal val="#ppt_y+.1"/>
                                          </p:val>
                                        </p:tav>
                                        <p:tav tm="100000">
                                          <p:val>
                                            <p:strVal val="#ppt_y"/>
                                          </p:val>
                                        </p:tav>
                                      </p:tavLst>
                                    </p:anim>
                                  </p:childTnLst>
                                </p:cTn>
                              </p:par>
                            </p:childTnLst>
                          </p:cTn>
                        </p:par>
                        <p:par>
                          <p:cTn id="53" fill="hold">
                            <p:stCondLst>
                              <p:cond delay="8000"/>
                            </p:stCondLst>
                            <p:childTnLst>
                              <p:par>
                                <p:cTn id="54" presetID="42" presetClass="entr" presetSubtype="0" fill="hold"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1000"/>
                                        <p:tgtEl>
                                          <p:spTgt spid="34"/>
                                        </p:tgtEl>
                                      </p:cBhvr>
                                    </p:animEffect>
                                    <p:anim calcmode="lin" valueType="num">
                                      <p:cBhvr>
                                        <p:cTn id="57" dur="1000" fill="hold"/>
                                        <p:tgtEl>
                                          <p:spTgt spid="34"/>
                                        </p:tgtEl>
                                        <p:attrNameLst>
                                          <p:attrName>ppt_x</p:attrName>
                                        </p:attrNameLst>
                                      </p:cBhvr>
                                      <p:tavLst>
                                        <p:tav tm="0">
                                          <p:val>
                                            <p:strVal val="#ppt_x"/>
                                          </p:val>
                                        </p:tav>
                                        <p:tav tm="100000">
                                          <p:val>
                                            <p:strVal val="#ppt_x"/>
                                          </p:val>
                                        </p:tav>
                                      </p:tavLst>
                                    </p:anim>
                                    <p:anim calcmode="lin" valueType="num">
                                      <p:cBhvr>
                                        <p:cTn id="58" dur="1000" fill="hold"/>
                                        <p:tgtEl>
                                          <p:spTgt spid="34"/>
                                        </p:tgtEl>
                                        <p:attrNameLst>
                                          <p:attrName>ppt_y</p:attrName>
                                        </p:attrNameLst>
                                      </p:cBhvr>
                                      <p:tavLst>
                                        <p:tav tm="0">
                                          <p:val>
                                            <p:strVal val="#ppt_y+.1"/>
                                          </p:val>
                                        </p:tav>
                                        <p:tav tm="100000">
                                          <p:val>
                                            <p:strVal val="#ppt_y"/>
                                          </p:val>
                                        </p:tav>
                                      </p:tavLst>
                                    </p:anim>
                                  </p:childTnLst>
                                </p:cTn>
                              </p:par>
                            </p:childTnLst>
                          </p:cTn>
                        </p:par>
                        <p:par>
                          <p:cTn id="59" fill="hold">
                            <p:stCondLst>
                              <p:cond delay="9000"/>
                            </p:stCondLst>
                            <p:childTnLst>
                              <p:par>
                                <p:cTn id="60" presetID="42" presetClass="entr" presetSubtype="0" fill="hold"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72795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TotalTime>
  <Words>1888</Words>
  <Application>Microsoft Office PowerPoint</Application>
  <PresentationFormat>宽屏</PresentationFormat>
  <Paragraphs>243</Paragraphs>
  <Slides>25</Slides>
  <Notes>25</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25</vt:i4>
      </vt:variant>
    </vt:vector>
  </HeadingPairs>
  <TitlesOfParts>
    <vt:vector size="40" baseType="lpstr">
      <vt:lpstr>Adobe 宋体 Std L</vt:lpstr>
      <vt:lpstr>Impact MT Std</vt:lpstr>
      <vt:lpstr>Kozuka Mincho Pro EL</vt:lpstr>
      <vt:lpstr>等线</vt:lpstr>
      <vt:lpstr>等线 Light</vt:lpstr>
      <vt:lpstr>方正粗宋简体</vt:lpstr>
      <vt:lpstr>微软雅黑</vt:lpstr>
      <vt:lpstr>叶根友刀锋黑草</vt:lpstr>
      <vt:lpstr>Arial</vt:lpstr>
      <vt:lpstr>Calibri</vt:lpstr>
      <vt:lpstr>Impact</vt:lpstr>
      <vt:lpstr>Open Sans</vt:lpstr>
      <vt:lpstr>Open Sans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727956</dc:title>
  <dc:creator>龙时富</dc:creator>
  <cp:lastModifiedBy>龙时富</cp:lastModifiedBy>
  <cp:revision>19</cp:revision>
  <dcterms:created xsi:type="dcterms:W3CDTF">2017-07-25T12:44:56Z</dcterms:created>
  <dcterms:modified xsi:type="dcterms:W3CDTF">2017-07-27T01:58:23Z</dcterms:modified>
</cp:coreProperties>
</file>