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.xml" ContentType="application/vnd.openxmlformats-officedocument.presentationml.tags+xml"/>
  <Override PartName="/ppt/notesSlides/notesSlide25.xml" ContentType="application/vnd.openxmlformats-officedocument.presentationml.notesSlide+xml"/>
  <Override PartName="/ppt/tags/tag2.xml" ContentType="application/vnd.openxmlformats-officedocument.presentationml.tags+xml"/>
  <Override PartName="/ppt/notesSlides/notesSlide26.xml" ContentType="application/vnd.openxmlformats-officedocument.presentationml.notesSlide+xml"/>
  <Override PartName="/ppt/tags/tag3.xml" ContentType="application/vnd.openxmlformats-officedocument.presentationml.tags+xml"/>
  <Override PartName="/ppt/notesSlides/notesSlide27.xml" ContentType="application/vnd.openxmlformats-officedocument.presentationml.notesSlide+xml"/>
  <Override PartName="/ppt/tags/tag4.xml" ContentType="application/vnd.openxmlformats-officedocument.presentationml.tags+xml"/>
  <Override PartName="/ppt/notesSlides/notesSlide28.xml" ContentType="application/vnd.openxmlformats-officedocument.presentationml.notesSlide+xml"/>
  <Override PartName="/ppt/tags/tag5.xml" ContentType="application/vnd.openxmlformats-officedocument.presentationml.tags+xml"/>
  <Override PartName="/ppt/notesSlides/notesSlide29.xml" ContentType="application/vnd.openxmlformats-officedocument.presentationml.notesSlide+xml"/>
  <Override PartName="/ppt/tags/tag6.xml" ContentType="application/vnd.openxmlformats-officedocument.presentationml.tags+xml"/>
  <Override PartName="/ppt/notesSlides/notesSlide30.xml" ContentType="application/vnd.openxmlformats-officedocument.presentationml.notesSlide+xml"/>
  <Override PartName="/ppt/tags/tag7.xml" ContentType="application/vnd.openxmlformats-officedocument.presentationml.tags+xml"/>
  <Override PartName="/ppt/notesSlides/notesSlide31.xml" ContentType="application/vnd.openxmlformats-officedocument.presentationml.notesSlide+xml"/>
  <Override PartName="/ppt/tags/tag8.xml" ContentType="application/vnd.openxmlformats-officedocument.presentationml.tags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730" y="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21BB06-FFBE-43CA-A2D4-863C095E37AA}" type="doc">
      <dgm:prSet loTypeId="urn:microsoft.com/office/officeart/2005/8/layout/venn2" loCatId="relationship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zh-CN" altLang="en-US"/>
        </a:p>
      </dgm:t>
    </dgm:pt>
    <dgm:pt modelId="{258BC446-49DF-4F6A-BE3C-ED950C0D418D}">
      <dgm:prSet phldrT="[文本]" custT="1"/>
      <dgm:spPr>
        <a:solidFill>
          <a:schemeClr val="bg1">
            <a:lumMod val="85000"/>
          </a:schemeClr>
        </a:solidFill>
        <a:ln>
          <a:solidFill>
            <a:srgbClr val="414455"/>
          </a:solidFill>
        </a:ln>
      </dgm:spPr>
      <dgm:t>
        <a:bodyPr/>
        <a:lstStyle/>
        <a:p>
          <a:r>
            <a:rPr lang="zh-CN" altLang="en-US" sz="1400" dirty="0">
              <a:latin typeface="微软雅黑" pitchFamily="34" charset="-122"/>
              <a:ea typeface="微软雅黑" pitchFamily="34" charset="-122"/>
            </a:rPr>
            <a:t>标题</a:t>
          </a:r>
        </a:p>
      </dgm:t>
    </dgm:pt>
    <dgm:pt modelId="{BCE841DE-0DAA-42F0-BE5E-28E11B5BC1FD}" type="parTrans" cxnId="{5E2B3701-8B1E-450B-BEA9-2F20EA8114EB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1CAF5F40-2578-4D05-AF10-7959EB341D53}" type="sibTrans" cxnId="{5E2B3701-8B1E-450B-BEA9-2F20EA8114EB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A43AB559-CA65-41C4-8AAF-AC75B99C807D}">
      <dgm:prSet phldrT="[文本]" custT="1"/>
      <dgm:spPr>
        <a:solidFill>
          <a:schemeClr val="bg1">
            <a:lumMod val="95000"/>
          </a:schemeClr>
        </a:solidFill>
        <a:ln>
          <a:solidFill>
            <a:srgbClr val="414455"/>
          </a:solidFill>
        </a:ln>
      </dgm:spPr>
      <dgm:t>
        <a:bodyPr/>
        <a:lstStyle/>
        <a:p>
          <a:r>
            <a:rPr lang="zh-CN" altLang="en-US" sz="1400" dirty="0">
              <a:latin typeface="微软雅黑" pitchFamily="34" charset="-122"/>
              <a:ea typeface="微软雅黑" pitchFamily="34" charset="-122"/>
            </a:rPr>
            <a:t>标题</a:t>
          </a:r>
        </a:p>
      </dgm:t>
    </dgm:pt>
    <dgm:pt modelId="{42D42D34-CFE3-46D4-9661-D7EED904B5EB}" type="parTrans" cxnId="{48DAD1C6-8486-406B-9246-8B9EB0E66985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ACDF5ABD-96BB-435E-B616-301975DC29B6}" type="sibTrans" cxnId="{48DAD1C6-8486-406B-9246-8B9EB0E66985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7D732986-F3E8-4E5D-9D52-F38C4AD1449F}">
      <dgm:prSet phldrT="[文本]" custT="1"/>
      <dgm:spPr>
        <a:solidFill>
          <a:schemeClr val="bg1"/>
        </a:solidFill>
        <a:ln>
          <a:solidFill>
            <a:srgbClr val="414455"/>
          </a:solidFill>
        </a:ln>
      </dgm:spPr>
      <dgm:t>
        <a:bodyPr/>
        <a:lstStyle/>
        <a:p>
          <a:r>
            <a:rPr lang="zh-CN" altLang="en-US" sz="1400" dirty="0">
              <a:latin typeface="微软雅黑" pitchFamily="34" charset="-122"/>
              <a:ea typeface="微软雅黑" pitchFamily="34" charset="-122"/>
            </a:rPr>
            <a:t>标题</a:t>
          </a:r>
        </a:p>
      </dgm:t>
    </dgm:pt>
    <dgm:pt modelId="{B3D74DA4-1A06-4FE0-9A5A-8A77B8C37D81}" type="parTrans" cxnId="{3D587EBE-36D1-4787-A9CD-221EB41868CC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6119020D-599B-443D-95E9-7B9577052852}" type="sibTrans" cxnId="{3D587EBE-36D1-4787-A9CD-221EB41868CC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11E9DB36-F369-41CF-9F40-A7C8BDD35100}">
      <dgm:prSet phldrT="[文本]" custT="1"/>
      <dgm:spPr>
        <a:solidFill>
          <a:srgbClr val="414455"/>
        </a:solidFill>
        <a:ln>
          <a:solidFill>
            <a:srgbClr val="414455"/>
          </a:solidFill>
        </a:ln>
      </dgm:spPr>
      <dgm:t>
        <a:bodyPr/>
        <a:lstStyle/>
        <a:p>
          <a:r>
            <a: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标题</a:t>
          </a:r>
        </a:p>
      </dgm:t>
    </dgm:pt>
    <dgm:pt modelId="{B2645A15-2968-434E-AB62-CBF5FBBEB830}" type="parTrans" cxnId="{BBD9531F-DF94-436A-8B92-E743098F08E0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71C297E9-FEAB-4F2B-A540-BAA2A04A20CB}" type="sibTrans" cxnId="{BBD9531F-DF94-436A-8B92-E743098F08E0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8BA94FBB-E40B-4574-ADFE-BEB9C9A37A8B}" type="pres">
      <dgm:prSet presAssocID="{8C21BB06-FFBE-43CA-A2D4-863C095E37AA}" presName="Name0" presStyleCnt="0">
        <dgm:presLayoutVars>
          <dgm:chMax val="7"/>
          <dgm:resizeHandles val="exact"/>
        </dgm:presLayoutVars>
      </dgm:prSet>
      <dgm:spPr/>
    </dgm:pt>
    <dgm:pt modelId="{19336898-261C-449A-B038-D3F6FBCFD13A}" type="pres">
      <dgm:prSet presAssocID="{8C21BB06-FFBE-43CA-A2D4-863C095E37AA}" presName="comp1" presStyleCnt="0"/>
      <dgm:spPr/>
    </dgm:pt>
    <dgm:pt modelId="{A1F74E64-3DAC-410E-A879-6977D2F1A297}" type="pres">
      <dgm:prSet presAssocID="{8C21BB06-FFBE-43CA-A2D4-863C095E37AA}" presName="circle1" presStyleLbl="node1" presStyleIdx="0" presStyleCnt="4"/>
      <dgm:spPr/>
    </dgm:pt>
    <dgm:pt modelId="{08332564-7843-4B80-9445-A599441654BB}" type="pres">
      <dgm:prSet presAssocID="{8C21BB06-FFBE-43CA-A2D4-863C095E37AA}" presName="c1text" presStyleLbl="node1" presStyleIdx="0" presStyleCnt="4">
        <dgm:presLayoutVars>
          <dgm:bulletEnabled val="1"/>
        </dgm:presLayoutVars>
      </dgm:prSet>
      <dgm:spPr/>
    </dgm:pt>
    <dgm:pt modelId="{0EB43A4F-13D5-4801-A2DD-C9028FCF79F8}" type="pres">
      <dgm:prSet presAssocID="{8C21BB06-FFBE-43CA-A2D4-863C095E37AA}" presName="comp2" presStyleCnt="0"/>
      <dgm:spPr/>
    </dgm:pt>
    <dgm:pt modelId="{18296FEE-9748-42F6-BEB4-DF231C51EB3C}" type="pres">
      <dgm:prSet presAssocID="{8C21BB06-FFBE-43CA-A2D4-863C095E37AA}" presName="circle2" presStyleLbl="node1" presStyleIdx="1" presStyleCnt="4"/>
      <dgm:spPr/>
    </dgm:pt>
    <dgm:pt modelId="{23B36C2A-C2DB-42F3-9093-F70E524B8710}" type="pres">
      <dgm:prSet presAssocID="{8C21BB06-FFBE-43CA-A2D4-863C095E37AA}" presName="c2text" presStyleLbl="node1" presStyleIdx="1" presStyleCnt="4">
        <dgm:presLayoutVars>
          <dgm:bulletEnabled val="1"/>
        </dgm:presLayoutVars>
      </dgm:prSet>
      <dgm:spPr/>
    </dgm:pt>
    <dgm:pt modelId="{852EC5B2-C90C-43DB-9C2F-B24F3A5111B7}" type="pres">
      <dgm:prSet presAssocID="{8C21BB06-FFBE-43CA-A2D4-863C095E37AA}" presName="comp3" presStyleCnt="0"/>
      <dgm:spPr/>
    </dgm:pt>
    <dgm:pt modelId="{C8702DE7-9023-495F-B143-3FF399D5836C}" type="pres">
      <dgm:prSet presAssocID="{8C21BB06-FFBE-43CA-A2D4-863C095E37AA}" presName="circle3" presStyleLbl="node1" presStyleIdx="2" presStyleCnt="4"/>
      <dgm:spPr/>
    </dgm:pt>
    <dgm:pt modelId="{4D9D49F7-23CA-4A9A-A098-96A7FA91B870}" type="pres">
      <dgm:prSet presAssocID="{8C21BB06-FFBE-43CA-A2D4-863C095E37AA}" presName="c3text" presStyleLbl="node1" presStyleIdx="2" presStyleCnt="4">
        <dgm:presLayoutVars>
          <dgm:bulletEnabled val="1"/>
        </dgm:presLayoutVars>
      </dgm:prSet>
      <dgm:spPr/>
    </dgm:pt>
    <dgm:pt modelId="{23357512-116D-443C-8DB1-40AEBAC2DCE3}" type="pres">
      <dgm:prSet presAssocID="{8C21BB06-FFBE-43CA-A2D4-863C095E37AA}" presName="comp4" presStyleCnt="0"/>
      <dgm:spPr/>
    </dgm:pt>
    <dgm:pt modelId="{6F742D0A-8120-48C5-A112-D113692A67BB}" type="pres">
      <dgm:prSet presAssocID="{8C21BB06-FFBE-43CA-A2D4-863C095E37AA}" presName="circle4" presStyleLbl="node1" presStyleIdx="3" presStyleCnt="4"/>
      <dgm:spPr/>
    </dgm:pt>
    <dgm:pt modelId="{0B0A451C-FFD5-44E1-9C76-7E031322C68A}" type="pres">
      <dgm:prSet presAssocID="{8C21BB06-FFBE-43CA-A2D4-863C095E37AA}" presName="c4text" presStyleLbl="node1" presStyleIdx="3" presStyleCnt="4">
        <dgm:presLayoutVars>
          <dgm:bulletEnabled val="1"/>
        </dgm:presLayoutVars>
      </dgm:prSet>
      <dgm:spPr/>
    </dgm:pt>
  </dgm:ptLst>
  <dgm:cxnLst>
    <dgm:cxn modelId="{5E2B3701-8B1E-450B-BEA9-2F20EA8114EB}" srcId="{8C21BB06-FFBE-43CA-A2D4-863C095E37AA}" destId="{258BC446-49DF-4F6A-BE3C-ED950C0D418D}" srcOrd="0" destOrd="0" parTransId="{BCE841DE-0DAA-42F0-BE5E-28E11B5BC1FD}" sibTransId="{1CAF5F40-2578-4D05-AF10-7959EB341D53}"/>
    <dgm:cxn modelId="{7C609F06-E030-4805-9C36-193A67EFCFCA}" type="presOf" srcId="{258BC446-49DF-4F6A-BE3C-ED950C0D418D}" destId="{08332564-7843-4B80-9445-A599441654BB}" srcOrd="1" destOrd="0" presId="urn:microsoft.com/office/officeart/2005/8/layout/venn2"/>
    <dgm:cxn modelId="{56077E0D-70FD-46C7-80C4-D5CDAE37BB9A}" type="presOf" srcId="{11E9DB36-F369-41CF-9F40-A7C8BDD35100}" destId="{0B0A451C-FFD5-44E1-9C76-7E031322C68A}" srcOrd="1" destOrd="0" presId="urn:microsoft.com/office/officeart/2005/8/layout/venn2"/>
    <dgm:cxn modelId="{BBD9531F-DF94-436A-8B92-E743098F08E0}" srcId="{8C21BB06-FFBE-43CA-A2D4-863C095E37AA}" destId="{11E9DB36-F369-41CF-9F40-A7C8BDD35100}" srcOrd="3" destOrd="0" parTransId="{B2645A15-2968-434E-AB62-CBF5FBBEB830}" sibTransId="{71C297E9-FEAB-4F2B-A540-BAA2A04A20CB}"/>
    <dgm:cxn modelId="{26193B44-C320-4917-AEB7-71F2B50DDCC5}" type="presOf" srcId="{7D732986-F3E8-4E5D-9D52-F38C4AD1449F}" destId="{C8702DE7-9023-495F-B143-3FF399D5836C}" srcOrd="0" destOrd="0" presId="urn:microsoft.com/office/officeart/2005/8/layout/venn2"/>
    <dgm:cxn modelId="{591DF04F-6D04-4046-B45D-0D7352A58AB0}" type="presOf" srcId="{A43AB559-CA65-41C4-8AAF-AC75B99C807D}" destId="{18296FEE-9748-42F6-BEB4-DF231C51EB3C}" srcOrd="0" destOrd="0" presId="urn:microsoft.com/office/officeart/2005/8/layout/venn2"/>
    <dgm:cxn modelId="{4D96ED7C-8B83-4C4B-B456-6ACE8ABB6647}" type="presOf" srcId="{A43AB559-CA65-41C4-8AAF-AC75B99C807D}" destId="{23B36C2A-C2DB-42F3-9093-F70E524B8710}" srcOrd="1" destOrd="0" presId="urn:microsoft.com/office/officeart/2005/8/layout/venn2"/>
    <dgm:cxn modelId="{C8CFA680-9CC7-407A-8089-467DD42D9198}" type="presOf" srcId="{7D732986-F3E8-4E5D-9D52-F38C4AD1449F}" destId="{4D9D49F7-23CA-4A9A-A098-96A7FA91B870}" srcOrd="1" destOrd="0" presId="urn:microsoft.com/office/officeart/2005/8/layout/venn2"/>
    <dgm:cxn modelId="{3D587EBE-36D1-4787-A9CD-221EB41868CC}" srcId="{8C21BB06-FFBE-43CA-A2D4-863C095E37AA}" destId="{7D732986-F3E8-4E5D-9D52-F38C4AD1449F}" srcOrd="2" destOrd="0" parTransId="{B3D74DA4-1A06-4FE0-9A5A-8A77B8C37D81}" sibTransId="{6119020D-599B-443D-95E9-7B9577052852}"/>
    <dgm:cxn modelId="{48DAD1C6-8486-406B-9246-8B9EB0E66985}" srcId="{8C21BB06-FFBE-43CA-A2D4-863C095E37AA}" destId="{A43AB559-CA65-41C4-8AAF-AC75B99C807D}" srcOrd="1" destOrd="0" parTransId="{42D42D34-CFE3-46D4-9661-D7EED904B5EB}" sibTransId="{ACDF5ABD-96BB-435E-B616-301975DC29B6}"/>
    <dgm:cxn modelId="{19FB2CF2-C552-466B-8AA6-86A6607DA2F5}" type="presOf" srcId="{8C21BB06-FFBE-43CA-A2D4-863C095E37AA}" destId="{8BA94FBB-E40B-4574-ADFE-BEB9C9A37A8B}" srcOrd="0" destOrd="0" presId="urn:microsoft.com/office/officeart/2005/8/layout/venn2"/>
    <dgm:cxn modelId="{24B57CF3-13BC-4A43-A94D-F35CF583E422}" type="presOf" srcId="{258BC446-49DF-4F6A-BE3C-ED950C0D418D}" destId="{A1F74E64-3DAC-410E-A879-6977D2F1A297}" srcOrd="0" destOrd="0" presId="urn:microsoft.com/office/officeart/2005/8/layout/venn2"/>
    <dgm:cxn modelId="{02E47EF7-D02A-44B2-833D-455FF1F72D1F}" type="presOf" srcId="{11E9DB36-F369-41CF-9F40-A7C8BDD35100}" destId="{6F742D0A-8120-48C5-A112-D113692A67BB}" srcOrd="0" destOrd="0" presId="urn:microsoft.com/office/officeart/2005/8/layout/venn2"/>
    <dgm:cxn modelId="{FD999539-662B-45AD-BA4F-FF8A917D74CF}" type="presParOf" srcId="{8BA94FBB-E40B-4574-ADFE-BEB9C9A37A8B}" destId="{19336898-261C-449A-B038-D3F6FBCFD13A}" srcOrd="0" destOrd="0" presId="urn:microsoft.com/office/officeart/2005/8/layout/venn2"/>
    <dgm:cxn modelId="{52A3FD6D-D29D-4545-B868-EBE116CE64B7}" type="presParOf" srcId="{19336898-261C-449A-B038-D3F6FBCFD13A}" destId="{A1F74E64-3DAC-410E-A879-6977D2F1A297}" srcOrd="0" destOrd="0" presId="urn:microsoft.com/office/officeart/2005/8/layout/venn2"/>
    <dgm:cxn modelId="{93BB281A-9947-437D-B619-DD3A8D7D7CD0}" type="presParOf" srcId="{19336898-261C-449A-B038-D3F6FBCFD13A}" destId="{08332564-7843-4B80-9445-A599441654BB}" srcOrd="1" destOrd="0" presId="urn:microsoft.com/office/officeart/2005/8/layout/venn2"/>
    <dgm:cxn modelId="{EBB436A3-7343-4C8C-8FF7-4B2BCC28EA31}" type="presParOf" srcId="{8BA94FBB-E40B-4574-ADFE-BEB9C9A37A8B}" destId="{0EB43A4F-13D5-4801-A2DD-C9028FCF79F8}" srcOrd="1" destOrd="0" presId="urn:microsoft.com/office/officeart/2005/8/layout/venn2"/>
    <dgm:cxn modelId="{89F7DE80-5F6B-4463-8961-B63C611A0BE8}" type="presParOf" srcId="{0EB43A4F-13D5-4801-A2DD-C9028FCF79F8}" destId="{18296FEE-9748-42F6-BEB4-DF231C51EB3C}" srcOrd="0" destOrd="0" presId="urn:microsoft.com/office/officeart/2005/8/layout/venn2"/>
    <dgm:cxn modelId="{A73F22D8-2384-4490-AA0C-491DC3C243D3}" type="presParOf" srcId="{0EB43A4F-13D5-4801-A2DD-C9028FCF79F8}" destId="{23B36C2A-C2DB-42F3-9093-F70E524B8710}" srcOrd="1" destOrd="0" presId="urn:microsoft.com/office/officeart/2005/8/layout/venn2"/>
    <dgm:cxn modelId="{B7A36124-DDC4-4861-B90B-DF0AC7F8480F}" type="presParOf" srcId="{8BA94FBB-E40B-4574-ADFE-BEB9C9A37A8B}" destId="{852EC5B2-C90C-43DB-9C2F-B24F3A5111B7}" srcOrd="2" destOrd="0" presId="urn:microsoft.com/office/officeart/2005/8/layout/venn2"/>
    <dgm:cxn modelId="{A2D9EB0B-A6E1-4F3E-952A-3B8064B1D791}" type="presParOf" srcId="{852EC5B2-C90C-43DB-9C2F-B24F3A5111B7}" destId="{C8702DE7-9023-495F-B143-3FF399D5836C}" srcOrd="0" destOrd="0" presId="urn:microsoft.com/office/officeart/2005/8/layout/venn2"/>
    <dgm:cxn modelId="{F330537D-7E71-478D-A523-60C0BD1CFC41}" type="presParOf" srcId="{852EC5B2-C90C-43DB-9C2F-B24F3A5111B7}" destId="{4D9D49F7-23CA-4A9A-A098-96A7FA91B870}" srcOrd="1" destOrd="0" presId="urn:microsoft.com/office/officeart/2005/8/layout/venn2"/>
    <dgm:cxn modelId="{5F300B51-9522-4417-85C8-174876F2965D}" type="presParOf" srcId="{8BA94FBB-E40B-4574-ADFE-BEB9C9A37A8B}" destId="{23357512-116D-443C-8DB1-40AEBAC2DCE3}" srcOrd="3" destOrd="0" presId="urn:microsoft.com/office/officeart/2005/8/layout/venn2"/>
    <dgm:cxn modelId="{5A7749EC-8B6D-4F41-AB7F-F13C31892C42}" type="presParOf" srcId="{23357512-116D-443C-8DB1-40AEBAC2DCE3}" destId="{6F742D0A-8120-48C5-A112-D113692A67BB}" srcOrd="0" destOrd="0" presId="urn:microsoft.com/office/officeart/2005/8/layout/venn2"/>
    <dgm:cxn modelId="{1C39C6D8-DE43-4CBA-A3A7-5BFB5D78BB24}" type="presParOf" srcId="{23357512-116D-443C-8DB1-40AEBAC2DCE3}" destId="{0B0A451C-FFD5-44E1-9C76-7E031322C68A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F74E64-3DAC-410E-A879-6977D2F1A297}">
      <dsp:nvSpPr>
        <dsp:cNvPr id="0" name=""/>
        <dsp:cNvSpPr/>
      </dsp:nvSpPr>
      <dsp:spPr>
        <a:xfrm>
          <a:off x="1449160" y="0"/>
          <a:ext cx="2898321" cy="2898321"/>
        </a:xfrm>
        <a:prstGeom prst="ellips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rgbClr val="41445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>
              <a:latin typeface="微软雅黑" pitchFamily="34" charset="-122"/>
              <a:ea typeface="微软雅黑" pitchFamily="34" charset="-122"/>
            </a:rPr>
            <a:t>标题</a:t>
          </a:r>
        </a:p>
      </dsp:txBody>
      <dsp:txXfrm>
        <a:off x="2493135" y="144916"/>
        <a:ext cx="810370" cy="434748"/>
      </dsp:txXfrm>
    </dsp:sp>
    <dsp:sp modelId="{18296FEE-9748-42F6-BEB4-DF231C51EB3C}">
      <dsp:nvSpPr>
        <dsp:cNvPr id="0" name=""/>
        <dsp:cNvSpPr/>
      </dsp:nvSpPr>
      <dsp:spPr>
        <a:xfrm>
          <a:off x="1738992" y="579664"/>
          <a:ext cx="2318656" cy="2318656"/>
        </a:xfrm>
        <a:prstGeom prst="ellipse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rgbClr val="41445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>
              <a:latin typeface="微软雅黑" pitchFamily="34" charset="-122"/>
              <a:ea typeface="微软雅黑" pitchFamily="34" charset="-122"/>
            </a:rPr>
            <a:t>标题</a:t>
          </a:r>
        </a:p>
      </dsp:txBody>
      <dsp:txXfrm>
        <a:off x="2493135" y="718783"/>
        <a:ext cx="810370" cy="417358"/>
      </dsp:txXfrm>
    </dsp:sp>
    <dsp:sp modelId="{C8702DE7-9023-495F-B143-3FF399D5836C}">
      <dsp:nvSpPr>
        <dsp:cNvPr id="0" name=""/>
        <dsp:cNvSpPr/>
      </dsp:nvSpPr>
      <dsp:spPr>
        <a:xfrm>
          <a:off x="2028824" y="1159328"/>
          <a:ext cx="1738992" cy="1738992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41445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>
              <a:latin typeface="微软雅黑" pitchFamily="34" charset="-122"/>
              <a:ea typeface="微软雅黑" pitchFamily="34" charset="-122"/>
            </a:rPr>
            <a:t>标题</a:t>
          </a:r>
        </a:p>
      </dsp:txBody>
      <dsp:txXfrm>
        <a:off x="2493135" y="1289752"/>
        <a:ext cx="810370" cy="391273"/>
      </dsp:txXfrm>
    </dsp:sp>
    <dsp:sp modelId="{6F742D0A-8120-48C5-A112-D113692A67BB}">
      <dsp:nvSpPr>
        <dsp:cNvPr id="0" name=""/>
        <dsp:cNvSpPr/>
      </dsp:nvSpPr>
      <dsp:spPr>
        <a:xfrm>
          <a:off x="2318656" y="1738992"/>
          <a:ext cx="1159328" cy="1159328"/>
        </a:xfrm>
        <a:prstGeom prst="ellipse">
          <a:avLst/>
        </a:prstGeom>
        <a:solidFill>
          <a:srgbClr val="414455"/>
        </a:solidFill>
        <a:ln w="25400" cap="flat" cmpd="sng" algn="ctr">
          <a:solidFill>
            <a:srgbClr val="41445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标题</a:t>
          </a:r>
        </a:p>
      </dsp:txBody>
      <dsp:txXfrm>
        <a:off x="2488436" y="2028824"/>
        <a:ext cx="819768" cy="5796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B662F51-C48D-4E09-887E-1E886527ED5A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5714FA7-BB19-4DC9-A485-545F7F5E20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158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0B6F994-5B67-4A69-9BF8-2C9541342FD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655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FA974FB-06E6-4CF7-A8B9-27A3204025D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665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94037D4-065E-41CA-92EF-3F3DA6D95A1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3DEA9F8-7458-44DE-9935-3ACA3EF59CC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75A7380-5C54-42C0-AC9C-186E720FA31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A91ABE-1E0E-46D8-921F-450170A098D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06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2945E0A-F50A-4603-B824-14AB71FCE60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6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50E5174-5132-4D05-85BE-077A4AEFDCE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B5E6B5B-D7AE-4ABA-BDB2-BA39D7DE045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37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57BDDD1-92A5-4CD3-803D-01AAC4B25C0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47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E7CCD07-3DFA-460A-A2AF-0DA6C1F3E07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7B1E610-0118-4C00-B7D6-3AE44F05778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57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48FBA15-EDB2-400A-A301-8915BEF4F47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68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E856BAD-9E4B-4942-ACD2-E5C7724D8C8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78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DF6396F-8E26-4261-B8BE-932C1EB7409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88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3A27EDE-5FCF-49A6-AB67-4EB8018D4BB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98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5BD1758-9E59-470B-B74D-81B4AE950F3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B3F97C-4FC2-413D-B805-1346DDB8867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819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16E0B4A-7A98-4AC6-9217-8A428998328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829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1FD14F-BF2F-4D69-A018-BA9C8015F8E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BFDD0B-3544-4098-B62A-DBAA9960BF0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84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3C80F1-BF08-4291-8D7D-DAFECE9FF39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8FB813C-F362-4A25-8F67-42DAEA588C8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860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F34A252-BB91-4C23-99BD-7C4CDBF3F0F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C729B7E-BD87-43C3-9A70-03254CDF97E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7B09F78-20C3-4E1C-B596-10E156A3BC1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38A0F00-4E7F-490D-81C3-D7D1F9C38DB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D69E55F-9E12-4737-9B0A-E012EE7807A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705DE6D-40E6-4626-A30A-286167F24D7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7CF7D9F-8D87-4A93-BF75-69D0CC2E283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21D533-27C2-43EA-80F6-1546AC3A4C8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88071FD-70A4-4BC3-A05C-78CE468DEF0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958647-8301-40F2-BFB2-347285AFD04F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F90E423-6AA0-49D7-8C4E-9E21AEA9A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320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5E1C186-E6F3-4779-8306-04F233470E65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B31BD73-94C8-4938-98B3-F7D7DBF3AC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057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C142143-CF79-48C6-9AF8-A9DDB5EAB0AF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FB284EC-B968-4B18-AE9B-967D992A6B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911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1691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136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课题综述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96443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1622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目前现状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37991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156325" y="176213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国外研究现状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8683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156325" y="176213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国内研究现状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71285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5218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63EBF5-A425-4B14-9266-CD2CA0F36100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1D04713-6037-458C-9720-217A662312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9449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65259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84229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06942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3481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79982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18073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参考文献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39988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920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66CEE0-1428-4CA8-BA12-C459636996FA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D5E8523-CA97-4C14-B4E0-564C9298A9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433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304057E-1340-4FB4-B922-E9A78856B460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716CE61-90AD-487E-BEF1-CAA2EC1DE5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146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B44E73D-6265-4429-961D-D6989FE85F6F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D03815B-E52B-4748-850E-17E9AB31E5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396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2B58E0-FC5D-4047-A9B7-8C4611C4A338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454B9F8-806D-42FE-981F-3A46129576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826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A13232-6738-4433-8B7A-9116C89361A4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D62B080-C6CC-485C-A686-59748702CD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101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BF1C897-577B-4685-990F-B9C921748390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E148DF1-A482-4FAD-980B-285419CCCC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74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3053DF-AF29-4C56-B389-A9DDEC4E0BCC}" type="datetimeFigureOut">
              <a:rPr lang="zh-CN" altLang="en-US"/>
              <a:pPr>
                <a:defRPr/>
              </a:pPr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C9EDD21-C6E0-4F22-8098-62AE7BC1C8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61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698" r:id="rId15"/>
    <p:sldLayoutId id="2147483717" r:id="rId16"/>
    <p:sldLayoutId id="2147483718" r:id="rId17"/>
    <p:sldLayoutId id="2147483719" r:id="rId18"/>
    <p:sldLayoutId id="2147483699" r:id="rId19"/>
    <p:sldLayoutId id="2147483720" r:id="rId20"/>
    <p:sldLayoutId id="2147483700" r:id="rId21"/>
    <p:sldLayoutId id="2147483721" r:id="rId22"/>
    <p:sldLayoutId id="2147483701" r:id="rId23"/>
    <p:sldLayoutId id="2147483722" r:id="rId24"/>
    <p:sldLayoutId id="2147483702" r:id="rId25"/>
    <p:sldLayoutId id="2147483723" r:id="rId26"/>
    <p:sldLayoutId id="2147483724" r:id="rId27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png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7313" y="1109663"/>
            <a:ext cx="6516687" cy="209708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816350" y="2555295"/>
            <a:ext cx="4787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学院：电子信息与工程学院  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学号：</a:t>
            </a:r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11563" y="842963"/>
            <a:ext cx="5532437" cy="266700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849313"/>
            <a:ext cx="3627438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816350" y="1135063"/>
            <a:ext cx="3509963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严谨实用论文答辩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动态模版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779838" y="1474788"/>
            <a:ext cx="532765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毕业论文</a:t>
            </a:r>
            <a:r>
              <a:rPr lang="en-US" altLang="zh-CN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632200" y="3435350"/>
            <a:ext cx="3460750" cy="1477963"/>
            <a:chOff x="3632960" y="3507854"/>
            <a:chExt cx="3459320" cy="1477328"/>
          </a:xfrm>
        </p:grpSpPr>
        <p:sp>
          <p:nvSpPr>
            <p:cNvPr id="58" name="TextBox 57"/>
            <p:cNvSpPr txBox="1"/>
            <p:nvPr/>
          </p:nvSpPr>
          <p:spPr>
            <a:xfrm>
              <a:off x="4196290" y="3507854"/>
              <a:ext cx="2895990" cy="14773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代用名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电子信息专业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XXX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20xx</a:t>
              </a: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TextBox 90"/>
            <p:cNvSpPr txBox="1"/>
            <p:nvPr/>
          </p:nvSpPr>
          <p:spPr>
            <a:xfrm>
              <a:off x="3632960" y="3584021"/>
              <a:ext cx="1153636" cy="3379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姓名：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632960" y="3929948"/>
              <a:ext cx="1180612" cy="3379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专业：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632960" y="4285395"/>
              <a:ext cx="799769" cy="3379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导师：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632960" y="4631321"/>
              <a:ext cx="799769" cy="3395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日期：</a:t>
              </a: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4669170" y="3875996"/>
              <a:ext cx="20882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4669170" y="4199707"/>
              <a:ext cx="20882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4669170" y="4577369"/>
              <a:ext cx="20882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4669170" y="4901080"/>
              <a:ext cx="20882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温馨、背景音乐 - 梦.mp3">
            <a:hlinkClick r:id="" action="ppaction://media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-5064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7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0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60"/>
                            </p:stCondLst>
                            <p:childTnLst>
                              <p:par>
                                <p:cTn id="2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11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610"/>
                            </p:stCondLst>
                            <p:childTnLst>
                              <p:par>
                                <p:cTn id="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  <p:bldP spid="34" grpId="0" animBg="1"/>
      <p:bldP spid="30" grpId="0"/>
      <p:bldP spid="30" grpId="1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组合 170"/>
          <p:cNvGrpSpPr/>
          <p:nvPr/>
        </p:nvGrpSpPr>
        <p:grpSpPr>
          <a:xfrm>
            <a:off x="1180043" y="1182297"/>
            <a:ext cx="6979117" cy="3693709"/>
            <a:chOff x="833990" y="2092248"/>
            <a:chExt cx="7565435" cy="400374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2" name="Freeform 5"/>
            <p:cNvSpPr>
              <a:spLocks/>
            </p:cNvSpPr>
            <p:nvPr/>
          </p:nvSpPr>
          <p:spPr bwMode="auto">
            <a:xfrm>
              <a:off x="7706873" y="2730069"/>
              <a:ext cx="58940" cy="25260"/>
            </a:xfrm>
            <a:custGeom>
              <a:avLst/>
              <a:gdLst>
                <a:gd name="T0" fmla="*/ 2 w 12"/>
                <a:gd name="T1" fmla="*/ 3 h 5"/>
                <a:gd name="T2" fmla="*/ 4 w 12"/>
                <a:gd name="T3" fmla="*/ 3 h 5"/>
                <a:gd name="T4" fmla="*/ 10 w 12"/>
                <a:gd name="T5" fmla="*/ 5 h 5"/>
                <a:gd name="T6" fmla="*/ 12 w 12"/>
                <a:gd name="T7" fmla="*/ 4 h 5"/>
                <a:gd name="T8" fmla="*/ 7 w 12"/>
                <a:gd name="T9" fmla="*/ 1 h 5"/>
                <a:gd name="T10" fmla="*/ 4 w 12"/>
                <a:gd name="T11" fmla="*/ 2 h 5"/>
                <a:gd name="T12" fmla="*/ 1 w 12"/>
                <a:gd name="T13" fmla="*/ 1 h 5"/>
                <a:gd name="T14" fmla="*/ 2 w 12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2" y="3"/>
                  </a:moveTo>
                  <a:cubicBezTo>
                    <a:pt x="3" y="4"/>
                    <a:pt x="3" y="3"/>
                    <a:pt x="4" y="3"/>
                  </a:cubicBezTo>
                  <a:cubicBezTo>
                    <a:pt x="5" y="3"/>
                    <a:pt x="8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2" y="4"/>
                    <a:pt x="9" y="2"/>
                    <a:pt x="7" y="1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0" y="1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3" name="Freeform 6"/>
            <p:cNvSpPr>
              <a:spLocks/>
            </p:cNvSpPr>
            <p:nvPr/>
          </p:nvSpPr>
          <p:spPr bwMode="auto">
            <a:xfrm>
              <a:off x="2478010" y="2205919"/>
              <a:ext cx="63151" cy="61047"/>
            </a:xfrm>
            <a:custGeom>
              <a:avLst/>
              <a:gdLst>
                <a:gd name="T0" fmla="*/ 2 w 13"/>
                <a:gd name="T1" fmla="*/ 3 h 12"/>
                <a:gd name="T2" fmla="*/ 5 w 13"/>
                <a:gd name="T3" fmla="*/ 2 h 12"/>
                <a:gd name="T4" fmla="*/ 7 w 13"/>
                <a:gd name="T5" fmla="*/ 2 h 12"/>
                <a:gd name="T6" fmla="*/ 7 w 13"/>
                <a:gd name="T7" fmla="*/ 3 h 12"/>
                <a:gd name="T8" fmla="*/ 4 w 13"/>
                <a:gd name="T9" fmla="*/ 4 h 12"/>
                <a:gd name="T10" fmla="*/ 3 w 13"/>
                <a:gd name="T11" fmla="*/ 7 h 12"/>
                <a:gd name="T12" fmla="*/ 4 w 13"/>
                <a:gd name="T13" fmla="*/ 7 h 12"/>
                <a:gd name="T14" fmla="*/ 5 w 13"/>
                <a:gd name="T15" fmla="*/ 9 h 12"/>
                <a:gd name="T16" fmla="*/ 8 w 13"/>
                <a:gd name="T17" fmla="*/ 11 h 12"/>
                <a:gd name="T18" fmla="*/ 11 w 13"/>
                <a:gd name="T19" fmla="*/ 11 h 12"/>
                <a:gd name="T20" fmla="*/ 12 w 13"/>
                <a:gd name="T21" fmla="*/ 9 h 12"/>
                <a:gd name="T22" fmla="*/ 13 w 13"/>
                <a:gd name="T23" fmla="*/ 6 h 12"/>
                <a:gd name="T24" fmla="*/ 13 w 13"/>
                <a:gd name="T25" fmla="*/ 3 h 12"/>
                <a:gd name="T26" fmla="*/ 12 w 13"/>
                <a:gd name="T27" fmla="*/ 1 h 12"/>
                <a:gd name="T28" fmla="*/ 8 w 13"/>
                <a:gd name="T29" fmla="*/ 1 h 12"/>
                <a:gd name="T30" fmla="*/ 2 w 13"/>
                <a:gd name="T31" fmla="*/ 1 h 12"/>
                <a:gd name="T32" fmla="*/ 1 w 13"/>
                <a:gd name="T33" fmla="*/ 1 h 12"/>
                <a:gd name="T34" fmla="*/ 2 w 13"/>
                <a:gd name="T3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2">
                  <a:moveTo>
                    <a:pt x="2" y="3"/>
                  </a:moveTo>
                  <a:cubicBezTo>
                    <a:pt x="3" y="4"/>
                    <a:pt x="4" y="3"/>
                    <a:pt x="5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5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9"/>
                    <a:pt x="5" y="9"/>
                  </a:cubicBezTo>
                  <a:cubicBezTo>
                    <a:pt x="6" y="10"/>
                    <a:pt x="7" y="11"/>
                    <a:pt x="8" y="11"/>
                  </a:cubicBezTo>
                  <a:cubicBezTo>
                    <a:pt x="9" y="12"/>
                    <a:pt x="11" y="11"/>
                    <a:pt x="11" y="11"/>
                  </a:cubicBezTo>
                  <a:cubicBezTo>
                    <a:pt x="12" y="11"/>
                    <a:pt x="12" y="9"/>
                    <a:pt x="12" y="9"/>
                  </a:cubicBezTo>
                  <a:cubicBezTo>
                    <a:pt x="12" y="8"/>
                    <a:pt x="13" y="7"/>
                    <a:pt x="13" y="6"/>
                  </a:cubicBezTo>
                  <a:cubicBezTo>
                    <a:pt x="13" y="6"/>
                    <a:pt x="13" y="4"/>
                    <a:pt x="13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6" y="1"/>
                    <a:pt x="4" y="1"/>
                    <a:pt x="2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4" name="Freeform 7"/>
            <p:cNvSpPr>
              <a:spLocks/>
            </p:cNvSpPr>
            <p:nvPr/>
          </p:nvSpPr>
          <p:spPr bwMode="auto">
            <a:xfrm>
              <a:off x="2004381" y="4323567"/>
              <a:ext cx="25260" cy="25260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3 h 5"/>
                <a:gd name="T4" fmla="*/ 3 w 5"/>
                <a:gd name="T5" fmla="*/ 1 h 5"/>
                <a:gd name="T6" fmla="*/ 2 w 5"/>
                <a:gd name="T7" fmla="*/ 3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2" y="5"/>
                    <a:pt x="4" y="4"/>
                    <a:pt x="5" y="3"/>
                  </a:cubicBezTo>
                  <a:cubicBezTo>
                    <a:pt x="5" y="3"/>
                    <a:pt x="4" y="1"/>
                    <a:pt x="3" y="1"/>
                  </a:cubicBezTo>
                  <a:cubicBezTo>
                    <a:pt x="2" y="0"/>
                    <a:pt x="2" y="2"/>
                    <a:pt x="2" y="3"/>
                  </a:cubicBezTo>
                  <a:cubicBezTo>
                    <a:pt x="3" y="4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5" name="Freeform 8"/>
            <p:cNvSpPr>
              <a:spLocks/>
            </p:cNvSpPr>
            <p:nvPr/>
          </p:nvSpPr>
          <p:spPr bwMode="auto">
            <a:xfrm>
              <a:off x="3722075" y="2641659"/>
              <a:ext cx="214712" cy="113671"/>
            </a:xfrm>
            <a:custGeom>
              <a:avLst/>
              <a:gdLst>
                <a:gd name="T0" fmla="*/ 4 w 43"/>
                <a:gd name="T1" fmla="*/ 9 h 23"/>
                <a:gd name="T2" fmla="*/ 10 w 43"/>
                <a:gd name="T3" fmla="*/ 9 h 23"/>
                <a:gd name="T4" fmla="*/ 10 w 43"/>
                <a:gd name="T5" fmla="*/ 10 h 23"/>
                <a:gd name="T6" fmla="*/ 10 w 43"/>
                <a:gd name="T7" fmla="*/ 11 h 23"/>
                <a:gd name="T8" fmla="*/ 11 w 43"/>
                <a:gd name="T9" fmla="*/ 12 h 23"/>
                <a:gd name="T10" fmla="*/ 3 w 43"/>
                <a:gd name="T11" fmla="*/ 13 h 23"/>
                <a:gd name="T12" fmla="*/ 7 w 43"/>
                <a:gd name="T13" fmla="*/ 13 h 23"/>
                <a:gd name="T14" fmla="*/ 9 w 43"/>
                <a:gd name="T15" fmla="*/ 15 h 23"/>
                <a:gd name="T16" fmla="*/ 10 w 43"/>
                <a:gd name="T17" fmla="*/ 17 h 23"/>
                <a:gd name="T18" fmla="*/ 6 w 43"/>
                <a:gd name="T19" fmla="*/ 19 h 23"/>
                <a:gd name="T20" fmla="*/ 9 w 43"/>
                <a:gd name="T21" fmla="*/ 21 h 23"/>
                <a:gd name="T22" fmla="*/ 14 w 43"/>
                <a:gd name="T23" fmla="*/ 22 h 23"/>
                <a:gd name="T24" fmla="*/ 21 w 43"/>
                <a:gd name="T25" fmla="*/ 23 h 23"/>
                <a:gd name="T26" fmla="*/ 24 w 43"/>
                <a:gd name="T27" fmla="*/ 21 h 23"/>
                <a:gd name="T28" fmla="*/ 28 w 43"/>
                <a:gd name="T29" fmla="*/ 21 h 23"/>
                <a:gd name="T30" fmla="*/ 32 w 43"/>
                <a:gd name="T31" fmla="*/ 18 h 23"/>
                <a:gd name="T32" fmla="*/ 35 w 43"/>
                <a:gd name="T33" fmla="*/ 17 h 23"/>
                <a:gd name="T34" fmla="*/ 38 w 43"/>
                <a:gd name="T35" fmla="*/ 14 h 23"/>
                <a:gd name="T36" fmla="*/ 41 w 43"/>
                <a:gd name="T37" fmla="*/ 11 h 23"/>
                <a:gd name="T38" fmla="*/ 41 w 43"/>
                <a:gd name="T39" fmla="*/ 8 h 23"/>
                <a:gd name="T40" fmla="*/ 39 w 43"/>
                <a:gd name="T41" fmla="*/ 6 h 23"/>
                <a:gd name="T42" fmla="*/ 38 w 43"/>
                <a:gd name="T43" fmla="*/ 4 h 23"/>
                <a:gd name="T44" fmla="*/ 38 w 43"/>
                <a:gd name="T45" fmla="*/ 2 h 23"/>
                <a:gd name="T46" fmla="*/ 37 w 43"/>
                <a:gd name="T47" fmla="*/ 1 h 23"/>
                <a:gd name="T48" fmla="*/ 35 w 43"/>
                <a:gd name="T49" fmla="*/ 3 h 23"/>
                <a:gd name="T50" fmla="*/ 33 w 43"/>
                <a:gd name="T51" fmla="*/ 0 h 23"/>
                <a:gd name="T52" fmla="*/ 32 w 43"/>
                <a:gd name="T53" fmla="*/ 2 h 23"/>
                <a:gd name="T54" fmla="*/ 30 w 43"/>
                <a:gd name="T55" fmla="*/ 3 h 23"/>
                <a:gd name="T56" fmla="*/ 29 w 43"/>
                <a:gd name="T57" fmla="*/ 5 h 23"/>
                <a:gd name="T58" fmla="*/ 26 w 43"/>
                <a:gd name="T59" fmla="*/ 4 h 23"/>
                <a:gd name="T60" fmla="*/ 26 w 43"/>
                <a:gd name="T61" fmla="*/ 6 h 23"/>
                <a:gd name="T62" fmla="*/ 24 w 43"/>
                <a:gd name="T63" fmla="*/ 5 h 23"/>
                <a:gd name="T64" fmla="*/ 22 w 43"/>
                <a:gd name="T65" fmla="*/ 4 h 23"/>
                <a:gd name="T66" fmla="*/ 21 w 43"/>
                <a:gd name="T67" fmla="*/ 6 h 23"/>
                <a:gd name="T68" fmla="*/ 18 w 43"/>
                <a:gd name="T69" fmla="*/ 4 h 23"/>
                <a:gd name="T70" fmla="*/ 17 w 43"/>
                <a:gd name="T71" fmla="*/ 7 h 23"/>
                <a:gd name="T72" fmla="*/ 16 w 43"/>
                <a:gd name="T73" fmla="*/ 7 h 23"/>
                <a:gd name="T74" fmla="*/ 14 w 43"/>
                <a:gd name="T75" fmla="*/ 10 h 23"/>
                <a:gd name="T76" fmla="*/ 13 w 43"/>
                <a:gd name="T77" fmla="*/ 5 h 23"/>
                <a:gd name="T78" fmla="*/ 12 w 43"/>
                <a:gd name="T79" fmla="*/ 3 h 23"/>
                <a:gd name="T80" fmla="*/ 8 w 43"/>
                <a:gd name="T81" fmla="*/ 2 h 23"/>
                <a:gd name="T82" fmla="*/ 9 w 43"/>
                <a:gd name="T83" fmla="*/ 5 h 23"/>
                <a:gd name="T84" fmla="*/ 6 w 43"/>
                <a:gd name="T85" fmla="*/ 4 h 23"/>
                <a:gd name="T86" fmla="*/ 6 w 43"/>
                <a:gd name="T87" fmla="*/ 6 h 23"/>
                <a:gd name="T88" fmla="*/ 3 w 43"/>
                <a:gd name="T89" fmla="*/ 6 h 23"/>
                <a:gd name="T90" fmla="*/ 4 w 43"/>
                <a:gd name="T91" fmla="*/ 7 h 23"/>
                <a:gd name="T92" fmla="*/ 2 w 43"/>
                <a:gd name="T93" fmla="*/ 8 h 23"/>
                <a:gd name="T94" fmla="*/ 4 w 43"/>
                <a:gd name="T9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23">
                  <a:moveTo>
                    <a:pt x="4" y="9"/>
                  </a:moveTo>
                  <a:cubicBezTo>
                    <a:pt x="5" y="9"/>
                    <a:pt x="9" y="8"/>
                    <a:pt x="10" y="9"/>
                  </a:cubicBezTo>
                  <a:cubicBezTo>
                    <a:pt x="11" y="9"/>
                    <a:pt x="11" y="9"/>
                    <a:pt x="10" y="10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1" y="10"/>
                    <a:pt x="11" y="12"/>
                  </a:cubicBezTo>
                  <a:cubicBezTo>
                    <a:pt x="11" y="13"/>
                    <a:pt x="5" y="12"/>
                    <a:pt x="3" y="13"/>
                  </a:cubicBezTo>
                  <a:cubicBezTo>
                    <a:pt x="1" y="14"/>
                    <a:pt x="6" y="13"/>
                    <a:pt x="7" y="13"/>
                  </a:cubicBezTo>
                  <a:cubicBezTo>
                    <a:pt x="8" y="13"/>
                    <a:pt x="8" y="15"/>
                    <a:pt x="9" y="15"/>
                  </a:cubicBezTo>
                  <a:cubicBezTo>
                    <a:pt x="10" y="15"/>
                    <a:pt x="10" y="15"/>
                    <a:pt x="10" y="17"/>
                  </a:cubicBezTo>
                  <a:cubicBezTo>
                    <a:pt x="11" y="19"/>
                    <a:pt x="8" y="19"/>
                    <a:pt x="6" y="19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1" y="21"/>
                    <a:pt x="13" y="21"/>
                    <a:pt x="14" y="22"/>
                  </a:cubicBezTo>
                  <a:cubicBezTo>
                    <a:pt x="15" y="23"/>
                    <a:pt x="19" y="23"/>
                    <a:pt x="21" y="23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5" y="21"/>
                    <a:pt x="26" y="21"/>
                    <a:pt x="28" y="21"/>
                  </a:cubicBezTo>
                  <a:cubicBezTo>
                    <a:pt x="29" y="20"/>
                    <a:pt x="31" y="19"/>
                    <a:pt x="32" y="18"/>
                  </a:cubicBezTo>
                  <a:cubicBezTo>
                    <a:pt x="33" y="17"/>
                    <a:pt x="34" y="17"/>
                    <a:pt x="35" y="17"/>
                  </a:cubicBezTo>
                  <a:cubicBezTo>
                    <a:pt x="37" y="17"/>
                    <a:pt x="38" y="15"/>
                    <a:pt x="38" y="14"/>
                  </a:cubicBezTo>
                  <a:cubicBezTo>
                    <a:pt x="38" y="13"/>
                    <a:pt x="40" y="12"/>
                    <a:pt x="41" y="11"/>
                  </a:cubicBezTo>
                  <a:cubicBezTo>
                    <a:pt x="43" y="11"/>
                    <a:pt x="41" y="10"/>
                    <a:pt x="41" y="8"/>
                  </a:cubicBezTo>
                  <a:cubicBezTo>
                    <a:pt x="41" y="7"/>
                    <a:pt x="40" y="7"/>
                    <a:pt x="39" y="6"/>
                  </a:cubicBezTo>
                  <a:cubicBezTo>
                    <a:pt x="37" y="6"/>
                    <a:pt x="38" y="4"/>
                    <a:pt x="38" y="4"/>
                  </a:cubicBezTo>
                  <a:cubicBezTo>
                    <a:pt x="37" y="3"/>
                    <a:pt x="37" y="3"/>
                    <a:pt x="38" y="2"/>
                  </a:cubicBezTo>
                  <a:cubicBezTo>
                    <a:pt x="39" y="1"/>
                    <a:pt x="39" y="1"/>
                    <a:pt x="37" y="1"/>
                  </a:cubicBezTo>
                  <a:cubicBezTo>
                    <a:pt x="36" y="2"/>
                    <a:pt x="36" y="2"/>
                    <a:pt x="35" y="3"/>
                  </a:cubicBezTo>
                  <a:cubicBezTo>
                    <a:pt x="34" y="3"/>
                    <a:pt x="34" y="0"/>
                    <a:pt x="33" y="0"/>
                  </a:cubicBezTo>
                  <a:cubicBezTo>
                    <a:pt x="33" y="0"/>
                    <a:pt x="31" y="1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9" y="3"/>
                    <a:pt x="29" y="4"/>
                    <a:pt x="29" y="5"/>
                  </a:cubicBezTo>
                  <a:cubicBezTo>
                    <a:pt x="28" y="5"/>
                    <a:pt x="27" y="4"/>
                    <a:pt x="26" y="4"/>
                  </a:cubicBezTo>
                  <a:cubicBezTo>
                    <a:pt x="25" y="4"/>
                    <a:pt x="26" y="5"/>
                    <a:pt x="26" y="6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4"/>
                    <a:pt x="23" y="3"/>
                    <a:pt x="22" y="4"/>
                  </a:cubicBezTo>
                  <a:cubicBezTo>
                    <a:pt x="21" y="4"/>
                    <a:pt x="22" y="5"/>
                    <a:pt x="21" y="6"/>
                  </a:cubicBezTo>
                  <a:cubicBezTo>
                    <a:pt x="20" y="7"/>
                    <a:pt x="19" y="4"/>
                    <a:pt x="18" y="4"/>
                  </a:cubicBezTo>
                  <a:cubicBezTo>
                    <a:pt x="17" y="4"/>
                    <a:pt x="17" y="6"/>
                    <a:pt x="17" y="7"/>
                  </a:cubicBezTo>
                  <a:cubicBezTo>
                    <a:pt x="17" y="7"/>
                    <a:pt x="16" y="6"/>
                    <a:pt x="16" y="7"/>
                  </a:cubicBezTo>
                  <a:cubicBezTo>
                    <a:pt x="15" y="7"/>
                    <a:pt x="15" y="10"/>
                    <a:pt x="14" y="10"/>
                  </a:cubicBezTo>
                  <a:cubicBezTo>
                    <a:pt x="13" y="10"/>
                    <a:pt x="14" y="5"/>
                    <a:pt x="13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9" y="1"/>
                    <a:pt x="8" y="2"/>
                  </a:cubicBezTo>
                  <a:cubicBezTo>
                    <a:pt x="6" y="3"/>
                    <a:pt x="10" y="4"/>
                    <a:pt x="9" y="5"/>
                  </a:cubicBezTo>
                  <a:cubicBezTo>
                    <a:pt x="9" y="6"/>
                    <a:pt x="7" y="3"/>
                    <a:pt x="6" y="4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7"/>
                    <a:pt x="5" y="6"/>
                    <a:pt x="3" y="6"/>
                  </a:cubicBezTo>
                  <a:cubicBezTo>
                    <a:pt x="2" y="6"/>
                    <a:pt x="4" y="6"/>
                    <a:pt x="4" y="7"/>
                  </a:cubicBezTo>
                  <a:cubicBezTo>
                    <a:pt x="5" y="8"/>
                    <a:pt x="3" y="7"/>
                    <a:pt x="2" y="8"/>
                  </a:cubicBezTo>
                  <a:cubicBezTo>
                    <a:pt x="0" y="9"/>
                    <a:pt x="3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6" name="Freeform 9"/>
            <p:cNvSpPr>
              <a:spLocks/>
            </p:cNvSpPr>
            <p:nvPr/>
          </p:nvSpPr>
          <p:spPr bwMode="auto">
            <a:xfrm>
              <a:off x="4035723" y="2911100"/>
              <a:ext cx="164191" cy="258917"/>
            </a:xfrm>
            <a:custGeom>
              <a:avLst/>
              <a:gdLst>
                <a:gd name="T0" fmla="*/ 2 w 33"/>
                <a:gd name="T1" fmla="*/ 9 h 52"/>
                <a:gd name="T2" fmla="*/ 0 w 33"/>
                <a:gd name="T3" fmla="*/ 11 h 52"/>
                <a:gd name="T4" fmla="*/ 2 w 33"/>
                <a:gd name="T5" fmla="*/ 12 h 52"/>
                <a:gd name="T6" fmla="*/ 5 w 33"/>
                <a:gd name="T7" fmla="*/ 12 h 52"/>
                <a:gd name="T8" fmla="*/ 3 w 33"/>
                <a:gd name="T9" fmla="*/ 14 h 52"/>
                <a:gd name="T10" fmla="*/ 2 w 33"/>
                <a:gd name="T11" fmla="*/ 16 h 52"/>
                <a:gd name="T12" fmla="*/ 5 w 33"/>
                <a:gd name="T13" fmla="*/ 15 h 52"/>
                <a:gd name="T14" fmla="*/ 6 w 33"/>
                <a:gd name="T15" fmla="*/ 17 h 52"/>
                <a:gd name="T16" fmla="*/ 6 w 33"/>
                <a:gd name="T17" fmla="*/ 19 h 52"/>
                <a:gd name="T18" fmla="*/ 6 w 33"/>
                <a:gd name="T19" fmla="*/ 23 h 52"/>
                <a:gd name="T20" fmla="*/ 7 w 33"/>
                <a:gd name="T21" fmla="*/ 25 h 52"/>
                <a:gd name="T22" fmla="*/ 11 w 33"/>
                <a:gd name="T23" fmla="*/ 24 h 52"/>
                <a:gd name="T24" fmla="*/ 12 w 33"/>
                <a:gd name="T25" fmla="*/ 28 h 52"/>
                <a:gd name="T26" fmla="*/ 13 w 33"/>
                <a:gd name="T27" fmla="*/ 31 h 52"/>
                <a:gd name="T28" fmla="*/ 9 w 33"/>
                <a:gd name="T29" fmla="*/ 33 h 52"/>
                <a:gd name="T30" fmla="*/ 6 w 33"/>
                <a:gd name="T31" fmla="*/ 34 h 52"/>
                <a:gd name="T32" fmla="*/ 7 w 33"/>
                <a:gd name="T33" fmla="*/ 36 h 52"/>
                <a:gd name="T34" fmla="*/ 8 w 33"/>
                <a:gd name="T35" fmla="*/ 38 h 52"/>
                <a:gd name="T36" fmla="*/ 3 w 33"/>
                <a:gd name="T37" fmla="*/ 41 h 52"/>
                <a:gd name="T38" fmla="*/ 8 w 33"/>
                <a:gd name="T39" fmla="*/ 43 h 52"/>
                <a:gd name="T40" fmla="*/ 11 w 33"/>
                <a:gd name="T41" fmla="*/ 44 h 52"/>
                <a:gd name="T42" fmla="*/ 7 w 33"/>
                <a:gd name="T43" fmla="*/ 46 h 52"/>
                <a:gd name="T44" fmla="*/ 5 w 33"/>
                <a:gd name="T45" fmla="*/ 49 h 52"/>
                <a:gd name="T46" fmla="*/ 2 w 33"/>
                <a:gd name="T47" fmla="*/ 52 h 52"/>
                <a:gd name="T48" fmla="*/ 7 w 33"/>
                <a:gd name="T49" fmla="*/ 50 h 52"/>
                <a:gd name="T50" fmla="*/ 10 w 33"/>
                <a:gd name="T51" fmla="*/ 50 h 52"/>
                <a:gd name="T52" fmla="*/ 13 w 33"/>
                <a:gd name="T53" fmla="*/ 48 h 52"/>
                <a:gd name="T54" fmla="*/ 17 w 33"/>
                <a:gd name="T55" fmla="*/ 48 h 52"/>
                <a:gd name="T56" fmla="*/ 23 w 33"/>
                <a:gd name="T57" fmla="*/ 47 h 52"/>
                <a:gd name="T58" fmla="*/ 29 w 33"/>
                <a:gd name="T59" fmla="*/ 45 h 52"/>
                <a:gd name="T60" fmla="*/ 27 w 33"/>
                <a:gd name="T61" fmla="*/ 43 h 52"/>
                <a:gd name="T62" fmla="*/ 32 w 33"/>
                <a:gd name="T63" fmla="*/ 37 h 52"/>
                <a:gd name="T64" fmla="*/ 26 w 33"/>
                <a:gd name="T65" fmla="*/ 36 h 52"/>
                <a:gd name="T66" fmla="*/ 26 w 33"/>
                <a:gd name="T67" fmla="*/ 34 h 52"/>
                <a:gd name="T68" fmla="*/ 25 w 33"/>
                <a:gd name="T69" fmla="*/ 31 h 52"/>
                <a:gd name="T70" fmla="*/ 23 w 33"/>
                <a:gd name="T71" fmla="*/ 27 h 52"/>
                <a:gd name="T72" fmla="*/ 19 w 33"/>
                <a:gd name="T73" fmla="*/ 23 h 52"/>
                <a:gd name="T74" fmla="*/ 17 w 33"/>
                <a:gd name="T75" fmla="*/ 18 h 52"/>
                <a:gd name="T76" fmla="*/ 15 w 33"/>
                <a:gd name="T77" fmla="*/ 15 h 52"/>
                <a:gd name="T78" fmla="*/ 18 w 33"/>
                <a:gd name="T79" fmla="*/ 11 h 52"/>
                <a:gd name="T80" fmla="*/ 19 w 33"/>
                <a:gd name="T81" fmla="*/ 7 h 52"/>
                <a:gd name="T82" fmla="*/ 15 w 33"/>
                <a:gd name="T83" fmla="*/ 7 h 52"/>
                <a:gd name="T84" fmla="*/ 9 w 33"/>
                <a:gd name="T85" fmla="*/ 8 h 52"/>
                <a:gd name="T86" fmla="*/ 12 w 33"/>
                <a:gd name="T87" fmla="*/ 4 h 52"/>
                <a:gd name="T88" fmla="*/ 15 w 33"/>
                <a:gd name="T89" fmla="*/ 1 h 52"/>
                <a:gd name="T90" fmla="*/ 11 w 33"/>
                <a:gd name="T91" fmla="*/ 1 h 52"/>
                <a:gd name="T92" fmla="*/ 6 w 33"/>
                <a:gd name="T93" fmla="*/ 1 h 52"/>
                <a:gd name="T94" fmla="*/ 5 w 33"/>
                <a:gd name="T95" fmla="*/ 4 h 52"/>
                <a:gd name="T96" fmla="*/ 6 w 33"/>
                <a:gd name="T97" fmla="*/ 6 h 52"/>
                <a:gd name="T98" fmla="*/ 4 w 33"/>
                <a:gd name="T99" fmla="*/ 8 h 52"/>
                <a:gd name="T100" fmla="*/ 3 w 33"/>
                <a:gd name="T101" fmla="*/ 10 h 52"/>
                <a:gd name="T102" fmla="*/ 2 w 33"/>
                <a:gd name="T103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52">
                  <a:moveTo>
                    <a:pt x="2" y="9"/>
                  </a:moveTo>
                  <a:cubicBezTo>
                    <a:pt x="1" y="9"/>
                    <a:pt x="0" y="10"/>
                    <a:pt x="0" y="11"/>
                  </a:cubicBezTo>
                  <a:cubicBezTo>
                    <a:pt x="1" y="11"/>
                    <a:pt x="2" y="13"/>
                    <a:pt x="2" y="12"/>
                  </a:cubicBezTo>
                  <a:cubicBezTo>
                    <a:pt x="3" y="12"/>
                    <a:pt x="5" y="12"/>
                    <a:pt x="5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4"/>
                    <a:pt x="2" y="15"/>
                    <a:pt x="2" y="16"/>
                  </a:cubicBezTo>
                  <a:cubicBezTo>
                    <a:pt x="3" y="16"/>
                    <a:pt x="6" y="14"/>
                    <a:pt x="5" y="15"/>
                  </a:cubicBezTo>
                  <a:cubicBezTo>
                    <a:pt x="5" y="15"/>
                    <a:pt x="6" y="16"/>
                    <a:pt x="6" y="17"/>
                  </a:cubicBezTo>
                  <a:cubicBezTo>
                    <a:pt x="7" y="17"/>
                    <a:pt x="6" y="19"/>
                    <a:pt x="6" y="19"/>
                  </a:cubicBezTo>
                  <a:cubicBezTo>
                    <a:pt x="6" y="20"/>
                    <a:pt x="6" y="22"/>
                    <a:pt x="6" y="23"/>
                  </a:cubicBezTo>
                  <a:cubicBezTo>
                    <a:pt x="5" y="23"/>
                    <a:pt x="6" y="25"/>
                    <a:pt x="7" y="25"/>
                  </a:cubicBezTo>
                  <a:cubicBezTo>
                    <a:pt x="8" y="25"/>
                    <a:pt x="11" y="24"/>
                    <a:pt x="11" y="24"/>
                  </a:cubicBezTo>
                  <a:cubicBezTo>
                    <a:pt x="11" y="25"/>
                    <a:pt x="11" y="27"/>
                    <a:pt x="12" y="28"/>
                  </a:cubicBezTo>
                  <a:cubicBezTo>
                    <a:pt x="13" y="29"/>
                    <a:pt x="14" y="30"/>
                    <a:pt x="13" y="31"/>
                  </a:cubicBezTo>
                  <a:cubicBezTo>
                    <a:pt x="12" y="32"/>
                    <a:pt x="10" y="33"/>
                    <a:pt x="9" y="33"/>
                  </a:cubicBezTo>
                  <a:cubicBezTo>
                    <a:pt x="9" y="33"/>
                    <a:pt x="7" y="33"/>
                    <a:pt x="6" y="34"/>
                  </a:cubicBezTo>
                  <a:cubicBezTo>
                    <a:pt x="6" y="35"/>
                    <a:pt x="6" y="37"/>
                    <a:pt x="7" y="36"/>
                  </a:cubicBezTo>
                  <a:cubicBezTo>
                    <a:pt x="8" y="36"/>
                    <a:pt x="9" y="37"/>
                    <a:pt x="8" y="38"/>
                  </a:cubicBezTo>
                  <a:cubicBezTo>
                    <a:pt x="7" y="39"/>
                    <a:pt x="3" y="41"/>
                    <a:pt x="3" y="41"/>
                  </a:cubicBezTo>
                  <a:cubicBezTo>
                    <a:pt x="3" y="42"/>
                    <a:pt x="6" y="43"/>
                    <a:pt x="8" y="43"/>
                  </a:cubicBezTo>
                  <a:cubicBezTo>
                    <a:pt x="9" y="43"/>
                    <a:pt x="12" y="44"/>
                    <a:pt x="11" y="44"/>
                  </a:cubicBezTo>
                  <a:cubicBezTo>
                    <a:pt x="11" y="45"/>
                    <a:pt x="7" y="45"/>
                    <a:pt x="7" y="46"/>
                  </a:cubicBezTo>
                  <a:cubicBezTo>
                    <a:pt x="6" y="47"/>
                    <a:pt x="5" y="49"/>
                    <a:pt x="5" y="49"/>
                  </a:cubicBezTo>
                  <a:cubicBezTo>
                    <a:pt x="4" y="50"/>
                    <a:pt x="1" y="51"/>
                    <a:pt x="2" y="52"/>
                  </a:cubicBezTo>
                  <a:cubicBezTo>
                    <a:pt x="3" y="52"/>
                    <a:pt x="6" y="50"/>
                    <a:pt x="7" y="50"/>
                  </a:cubicBezTo>
                  <a:cubicBezTo>
                    <a:pt x="8" y="50"/>
                    <a:pt x="9" y="51"/>
                    <a:pt x="10" y="50"/>
                  </a:cubicBezTo>
                  <a:cubicBezTo>
                    <a:pt x="12" y="49"/>
                    <a:pt x="12" y="47"/>
                    <a:pt x="13" y="48"/>
                  </a:cubicBezTo>
                  <a:cubicBezTo>
                    <a:pt x="14" y="48"/>
                    <a:pt x="15" y="49"/>
                    <a:pt x="17" y="48"/>
                  </a:cubicBezTo>
                  <a:cubicBezTo>
                    <a:pt x="19" y="47"/>
                    <a:pt x="22" y="47"/>
                    <a:pt x="23" y="47"/>
                  </a:cubicBezTo>
                  <a:cubicBezTo>
                    <a:pt x="25" y="47"/>
                    <a:pt x="30" y="46"/>
                    <a:pt x="29" y="45"/>
                  </a:cubicBezTo>
                  <a:cubicBezTo>
                    <a:pt x="28" y="44"/>
                    <a:pt x="26" y="44"/>
                    <a:pt x="27" y="43"/>
                  </a:cubicBezTo>
                  <a:cubicBezTo>
                    <a:pt x="29" y="41"/>
                    <a:pt x="33" y="39"/>
                    <a:pt x="32" y="37"/>
                  </a:cubicBezTo>
                  <a:cubicBezTo>
                    <a:pt x="30" y="36"/>
                    <a:pt x="28" y="35"/>
                    <a:pt x="26" y="36"/>
                  </a:cubicBezTo>
                  <a:cubicBezTo>
                    <a:pt x="25" y="36"/>
                    <a:pt x="26" y="35"/>
                    <a:pt x="26" y="34"/>
                  </a:cubicBezTo>
                  <a:cubicBezTo>
                    <a:pt x="26" y="33"/>
                    <a:pt x="25" y="32"/>
                    <a:pt x="25" y="31"/>
                  </a:cubicBezTo>
                  <a:cubicBezTo>
                    <a:pt x="25" y="30"/>
                    <a:pt x="24" y="27"/>
                    <a:pt x="23" y="27"/>
                  </a:cubicBezTo>
                  <a:cubicBezTo>
                    <a:pt x="21" y="26"/>
                    <a:pt x="19" y="25"/>
                    <a:pt x="19" y="23"/>
                  </a:cubicBezTo>
                  <a:cubicBezTo>
                    <a:pt x="18" y="21"/>
                    <a:pt x="19" y="19"/>
                    <a:pt x="17" y="18"/>
                  </a:cubicBezTo>
                  <a:cubicBezTo>
                    <a:pt x="15" y="17"/>
                    <a:pt x="14" y="17"/>
                    <a:pt x="15" y="15"/>
                  </a:cubicBezTo>
                  <a:cubicBezTo>
                    <a:pt x="16" y="14"/>
                    <a:pt x="17" y="12"/>
                    <a:pt x="18" y="11"/>
                  </a:cubicBezTo>
                  <a:cubicBezTo>
                    <a:pt x="19" y="10"/>
                    <a:pt x="21" y="8"/>
                    <a:pt x="19" y="7"/>
                  </a:cubicBezTo>
                  <a:cubicBezTo>
                    <a:pt x="18" y="7"/>
                    <a:pt x="16" y="7"/>
                    <a:pt x="15" y="7"/>
                  </a:cubicBezTo>
                  <a:cubicBezTo>
                    <a:pt x="14" y="7"/>
                    <a:pt x="9" y="9"/>
                    <a:pt x="9" y="8"/>
                  </a:cubicBezTo>
                  <a:cubicBezTo>
                    <a:pt x="10" y="8"/>
                    <a:pt x="12" y="5"/>
                    <a:pt x="12" y="4"/>
                  </a:cubicBezTo>
                  <a:cubicBezTo>
                    <a:pt x="13" y="4"/>
                    <a:pt x="15" y="3"/>
                    <a:pt x="15" y="1"/>
                  </a:cubicBezTo>
                  <a:cubicBezTo>
                    <a:pt x="15" y="0"/>
                    <a:pt x="13" y="1"/>
                    <a:pt x="11" y="1"/>
                  </a:cubicBezTo>
                  <a:cubicBezTo>
                    <a:pt x="10" y="1"/>
                    <a:pt x="7" y="1"/>
                    <a:pt x="6" y="1"/>
                  </a:cubicBezTo>
                  <a:cubicBezTo>
                    <a:pt x="6" y="1"/>
                    <a:pt x="5" y="3"/>
                    <a:pt x="5" y="4"/>
                  </a:cubicBezTo>
                  <a:cubicBezTo>
                    <a:pt x="4" y="4"/>
                    <a:pt x="7" y="5"/>
                    <a:pt x="6" y="6"/>
                  </a:cubicBezTo>
                  <a:cubicBezTo>
                    <a:pt x="5" y="6"/>
                    <a:pt x="3" y="7"/>
                    <a:pt x="4" y="8"/>
                  </a:cubicBezTo>
                  <a:cubicBezTo>
                    <a:pt x="4" y="8"/>
                    <a:pt x="4" y="10"/>
                    <a:pt x="3" y="10"/>
                  </a:cubicBezTo>
                  <a:cubicBezTo>
                    <a:pt x="2" y="10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7" name="Freeform 10"/>
            <p:cNvSpPr>
              <a:spLocks/>
            </p:cNvSpPr>
            <p:nvPr/>
          </p:nvSpPr>
          <p:spPr bwMode="auto">
            <a:xfrm>
              <a:off x="3940997" y="3024773"/>
              <a:ext cx="105251" cy="101041"/>
            </a:xfrm>
            <a:custGeom>
              <a:avLst/>
              <a:gdLst>
                <a:gd name="T0" fmla="*/ 7 w 21"/>
                <a:gd name="T1" fmla="*/ 20 h 20"/>
                <a:gd name="T2" fmla="*/ 13 w 21"/>
                <a:gd name="T3" fmla="*/ 17 h 20"/>
                <a:gd name="T4" fmla="*/ 18 w 21"/>
                <a:gd name="T5" fmla="*/ 16 h 20"/>
                <a:gd name="T6" fmla="*/ 21 w 21"/>
                <a:gd name="T7" fmla="*/ 10 h 20"/>
                <a:gd name="T8" fmla="*/ 20 w 21"/>
                <a:gd name="T9" fmla="*/ 6 h 20"/>
                <a:gd name="T10" fmla="*/ 20 w 21"/>
                <a:gd name="T11" fmla="*/ 6 h 20"/>
                <a:gd name="T12" fmla="*/ 20 w 21"/>
                <a:gd name="T13" fmla="*/ 6 h 20"/>
                <a:gd name="T14" fmla="*/ 21 w 21"/>
                <a:gd name="T15" fmla="*/ 5 h 20"/>
                <a:gd name="T16" fmla="*/ 21 w 21"/>
                <a:gd name="T17" fmla="*/ 5 h 20"/>
                <a:gd name="T18" fmla="*/ 21 w 21"/>
                <a:gd name="T19" fmla="*/ 4 h 20"/>
                <a:gd name="T20" fmla="*/ 21 w 21"/>
                <a:gd name="T21" fmla="*/ 4 h 20"/>
                <a:gd name="T22" fmla="*/ 21 w 21"/>
                <a:gd name="T23" fmla="*/ 4 h 20"/>
                <a:gd name="T24" fmla="*/ 21 w 21"/>
                <a:gd name="T25" fmla="*/ 3 h 20"/>
                <a:gd name="T26" fmla="*/ 21 w 21"/>
                <a:gd name="T27" fmla="*/ 3 h 20"/>
                <a:gd name="T28" fmla="*/ 21 w 21"/>
                <a:gd name="T29" fmla="*/ 2 h 20"/>
                <a:gd name="T30" fmla="*/ 21 w 21"/>
                <a:gd name="T31" fmla="*/ 2 h 20"/>
                <a:gd name="T32" fmla="*/ 21 w 21"/>
                <a:gd name="T33" fmla="*/ 2 h 20"/>
                <a:gd name="T34" fmla="*/ 21 w 21"/>
                <a:gd name="T35" fmla="*/ 1 h 20"/>
                <a:gd name="T36" fmla="*/ 21 w 21"/>
                <a:gd name="T37" fmla="*/ 1 h 20"/>
                <a:gd name="T38" fmla="*/ 21 w 21"/>
                <a:gd name="T39" fmla="*/ 1 h 20"/>
                <a:gd name="T40" fmla="*/ 21 w 21"/>
                <a:gd name="T41" fmla="*/ 1 h 20"/>
                <a:gd name="T42" fmla="*/ 21 w 21"/>
                <a:gd name="T43" fmla="*/ 0 h 20"/>
                <a:gd name="T44" fmla="*/ 20 w 21"/>
                <a:gd name="T45" fmla="*/ 0 h 20"/>
                <a:gd name="T46" fmla="*/ 20 w 21"/>
                <a:gd name="T47" fmla="*/ 0 h 20"/>
                <a:gd name="T48" fmla="*/ 20 w 21"/>
                <a:gd name="T49" fmla="*/ 0 h 20"/>
                <a:gd name="T50" fmla="*/ 19 w 21"/>
                <a:gd name="T51" fmla="*/ 0 h 20"/>
                <a:gd name="T52" fmla="*/ 19 w 21"/>
                <a:gd name="T53" fmla="*/ 0 h 20"/>
                <a:gd name="T54" fmla="*/ 18 w 21"/>
                <a:gd name="T55" fmla="*/ 0 h 20"/>
                <a:gd name="T56" fmla="*/ 18 w 21"/>
                <a:gd name="T57" fmla="*/ 0 h 20"/>
                <a:gd name="T58" fmla="*/ 17 w 21"/>
                <a:gd name="T59" fmla="*/ 0 h 20"/>
                <a:gd name="T60" fmla="*/ 16 w 21"/>
                <a:gd name="T61" fmla="*/ 0 h 20"/>
                <a:gd name="T62" fmla="*/ 16 w 21"/>
                <a:gd name="T63" fmla="*/ 0 h 20"/>
                <a:gd name="T64" fmla="*/ 15 w 21"/>
                <a:gd name="T65" fmla="*/ 0 h 20"/>
                <a:gd name="T66" fmla="*/ 15 w 21"/>
                <a:gd name="T67" fmla="*/ 0 h 20"/>
                <a:gd name="T68" fmla="*/ 14 w 21"/>
                <a:gd name="T69" fmla="*/ 0 h 20"/>
                <a:gd name="T70" fmla="*/ 10 w 21"/>
                <a:gd name="T71" fmla="*/ 2 h 20"/>
                <a:gd name="T72" fmla="*/ 11 w 21"/>
                <a:gd name="T73" fmla="*/ 5 h 20"/>
                <a:gd name="T74" fmla="*/ 5 w 21"/>
                <a:gd name="T75" fmla="*/ 5 h 20"/>
                <a:gd name="T76" fmla="*/ 7 w 21"/>
                <a:gd name="T77" fmla="*/ 7 h 20"/>
                <a:gd name="T78" fmla="*/ 5 w 21"/>
                <a:gd name="T79" fmla="*/ 9 h 20"/>
                <a:gd name="T80" fmla="*/ 7 w 21"/>
                <a:gd name="T81" fmla="*/ 10 h 20"/>
                <a:gd name="T82" fmla="*/ 8 w 21"/>
                <a:gd name="T83" fmla="*/ 11 h 20"/>
                <a:gd name="T84" fmla="*/ 7 w 21"/>
                <a:gd name="T85" fmla="*/ 14 h 20"/>
                <a:gd name="T86" fmla="*/ 7 w 21"/>
                <a:gd name="T87" fmla="*/ 15 h 20"/>
                <a:gd name="T88" fmla="*/ 3 w 21"/>
                <a:gd name="T89" fmla="*/ 17 h 20"/>
                <a:gd name="T90" fmla="*/ 7 w 21"/>
                <a:gd name="T9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" h="20">
                  <a:moveTo>
                    <a:pt x="7" y="20"/>
                  </a:moveTo>
                  <a:cubicBezTo>
                    <a:pt x="9" y="20"/>
                    <a:pt x="12" y="18"/>
                    <a:pt x="13" y="17"/>
                  </a:cubicBezTo>
                  <a:cubicBezTo>
                    <a:pt x="14" y="17"/>
                    <a:pt x="17" y="16"/>
                    <a:pt x="18" y="16"/>
                  </a:cubicBezTo>
                  <a:cubicBezTo>
                    <a:pt x="19" y="16"/>
                    <a:pt x="21" y="12"/>
                    <a:pt x="21" y="10"/>
                  </a:cubicBezTo>
                  <a:cubicBezTo>
                    <a:pt x="21" y="9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2" y="0"/>
                    <a:pt x="10" y="2"/>
                    <a:pt x="10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0" y="5"/>
                    <a:pt x="8" y="5"/>
                    <a:pt x="5" y="5"/>
                  </a:cubicBezTo>
                  <a:cubicBezTo>
                    <a:pt x="3" y="5"/>
                    <a:pt x="6" y="6"/>
                    <a:pt x="7" y="7"/>
                  </a:cubicBezTo>
                  <a:cubicBezTo>
                    <a:pt x="8" y="8"/>
                    <a:pt x="7" y="8"/>
                    <a:pt x="5" y="9"/>
                  </a:cubicBezTo>
                  <a:cubicBezTo>
                    <a:pt x="3" y="10"/>
                    <a:pt x="5" y="10"/>
                    <a:pt x="7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2"/>
                    <a:pt x="5" y="14"/>
                    <a:pt x="7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5" y="16"/>
                    <a:pt x="3" y="17"/>
                  </a:cubicBezTo>
                  <a:cubicBezTo>
                    <a:pt x="0" y="18"/>
                    <a:pt x="5" y="20"/>
                    <a:pt x="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8" name="Freeform 11"/>
            <p:cNvSpPr>
              <a:spLocks/>
            </p:cNvSpPr>
            <p:nvPr/>
          </p:nvSpPr>
          <p:spPr bwMode="auto">
            <a:xfrm>
              <a:off x="4031513" y="2919522"/>
              <a:ext cx="25260" cy="31575"/>
            </a:xfrm>
            <a:custGeom>
              <a:avLst/>
              <a:gdLst>
                <a:gd name="T0" fmla="*/ 1 w 5"/>
                <a:gd name="T1" fmla="*/ 5 h 6"/>
                <a:gd name="T2" fmla="*/ 4 w 5"/>
                <a:gd name="T3" fmla="*/ 1 h 6"/>
                <a:gd name="T4" fmla="*/ 0 w 5"/>
                <a:gd name="T5" fmla="*/ 3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0"/>
                    <a:pt x="4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9" name="Freeform 12"/>
            <p:cNvSpPr>
              <a:spLocks/>
            </p:cNvSpPr>
            <p:nvPr/>
          </p:nvSpPr>
          <p:spPr bwMode="auto">
            <a:xfrm>
              <a:off x="4315690" y="3348943"/>
              <a:ext cx="25260" cy="46311"/>
            </a:xfrm>
            <a:custGeom>
              <a:avLst/>
              <a:gdLst>
                <a:gd name="T0" fmla="*/ 4 w 5"/>
                <a:gd name="T1" fmla="*/ 5 h 9"/>
                <a:gd name="T2" fmla="*/ 4 w 5"/>
                <a:gd name="T3" fmla="*/ 1 h 9"/>
                <a:gd name="T4" fmla="*/ 1 w 5"/>
                <a:gd name="T5" fmla="*/ 4 h 9"/>
                <a:gd name="T6" fmla="*/ 2 w 5"/>
                <a:gd name="T7" fmla="*/ 9 h 9"/>
                <a:gd name="T8" fmla="*/ 4 w 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4" y="5"/>
                  </a:moveTo>
                  <a:cubicBezTo>
                    <a:pt x="5" y="4"/>
                    <a:pt x="5" y="0"/>
                    <a:pt x="4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0" y="5"/>
                    <a:pt x="1" y="9"/>
                    <a:pt x="2" y="9"/>
                  </a:cubicBezTo>
                  <a:cubicBezTo>
                    <a:pt x="3" y="9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0" name="Freeform 13"/>
            <p:cNvSpPr>
              <a:spLocks/>
            </p:cNvSpPr>
            <p:nvPr/>
          </p:nvSpPr>
          <p:spPr bwMode="auto">
            <a:xfrm>
              <a:off x="4305165" y="3388939"/>
              <a:ext cx="39995" cy="65256"/>
            </a:xfrm>
            <a:custGeom>
              <a:avLst/>
              <a:gdLst>
                <a:gd name="T0" fmla="*/ 2 w 8"/>
                <a:gd name="T1" fmla="*/ 13 h 13"/>
                <a:gd name="T2" fmla="*/ 6 w 8"/>
                <a:gd name="T3" fmla="*/ 10 h 13"/>
                <a:gd name="T4" fmla="*/ 5 w 8"/>
                <a:gd name="T5" fmla="*/ 3 h 13"/>
                <a:gd name="T6" fmla="*/ 2 w 8"/>
                <a:gd name="T7" fmla="*/ 7 h 13"/>
                <a:gd name="T8" fmla="*/ 2 w 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2" y="13"/>
                  </a:moveTo>
                  <a:cubicBezTo>
                    <a:pt x="3" y="13"/>
                    <a:pt x="6" y="11"/>
                    <a:pt x="6" y="10"/>
                  </a:cubicBezTo>
                  <a:cubicBezTo>
                    <a:pt x="7" y="9"/>
                    <a:pt x="8" y="0"/>
                    <a:pt x="5" y="3"/>
                  </a:cubicBezTo>
                  <a:cubicBezTo>
                    <a:pt x="4" y="3"/>
                    <a:pt x="2" y="6"/>
                    <a:pt x="2" y="7"/>
                  </a:cubicBezTo>
                  <a:cubicBezTo>
                    <a:pt x="2" y="8"/>
                    <a:pt x="0" y="12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1" name="Freeform 14"/>
            <p:cNvSpPr>
              <a:spLocks/>
            </p:cNvSpPr>
            <p:nvPr/>
          </p:nvSpPr>
          <p:spPr bwMode="auto">
            <a:xfrm>
              <a:off x="4389365" y="3475244"/>
              <a:ext cx="65256" cy="33680"/>
            </a:xfrm>
            <a:custGeom>
              <a:avLst/>
              <a:gdLst>
                <a:gd name="T0" fmla="*/ 9 w 13"/>
                <a:gd name="T1" fmla="*/ 1 h 7"/>
                <a:gd name="T2" fmla="*/ 4 w 13"/>
                <a:gd name="T3" fmla="*/ 1 h 7"/>
                <a:gd name="T4" fmla="*/ 1 w 13"/>
                <a:gd name="T5" fmla="*/ 1 h 7"/>
                <a:gd name="T6" fmla="*/ 5 w 13"/>
                <a:gd name="T7" fmla="*/ 4 h 7"/>
                <a:gd name="T8" fmla="*/ 10 w 13"/>
                <a:gd name="T9" fmla="*/ 7 h 7"/>
                <a:gd name="T10" fmla="*/ 12 w 13"/>
                <a:gd name="T11" fmla="*/ 4 h 7"/>
                <a:gd name="T12" fmla="*/ 13 w 13"/>
                <a:gd name="T13" fmla="*/ 1 h 7"/>
                <a:gd name="T14" fmla="*/ 9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9" y="1"/>
                  </a:moveTo>
                  <a:cubicBezTo>
                    <a:pt x="7" y="2"/>
                    <a:pt x="5" y="1"/>
                    <a:pt x="4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4" y="3"/>
                    <a:pt x="5" y="4"/>
                  </a:cubicBezTo>
                  <a:cubicBezTo>
                    <a:pt x="7" y="4"/>
                    <a:pt x="8" y="6"/>
                    <a:pt x="10" y="7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2" y="3"/>
                    <a:pt x="12" y="2"/>
                    <a:pt x="13" y="1"/>
                  </a:cubicBezTo>
                  <a:cubicBezTo>
                    <a:pt x="13" y="0"/>
                    <a:pt x="10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2" name="Freeform 15"/>
            <p:cNvSpPr>
              <a:spLocks/>
            </p:cNvSpPr>
            <p:nvPr/>
          </p:nvSpPr>
          <p:spPr bwMode="auto">
            <a:xfrm>
              <a:off x="4618812" y="3534186"/>
              <a:ext cx="75781" cy="10525"/>
            </a:xfrm>
            <a:custGeom>
              <a:avLst/>
              <a:gdLst>
                <a:gd name="T0" fmla="*/ 12 w 15"/>
                <a:gd name="T1" fmla="*/ 2 h 2"/>
                <a:gd name="T2" fmla="*/ 5 w 15"/>
                <a:gd name="T3" fmla="*/ 0 h 2"/>
                <a:gd name="T4" fmla="*/ 1 w 15"/>
                <a:gd name="T5" fmla="*/ 0 h 2"/>
                <a:gd name="T6" fmla="*/ 5 w 15"/>
                <a:gd name="T7" fmla="*/ 2 h 2"/>
                <a:gd name="T8" fmla="*/ 12 w 1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2" y="2"/>
                  </a:moveTo>
                  <a:cubicBezTo>
                    <a:pt x="15" y="2"/>
                    <a:pt x="7" y="0"/>
                    <a:pt x="5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0" y="1"/>
                    <a:pt x="4" y="1"/>
                    <a:pt x="5" y="2"/>
                  </a:cubicBezTo>
                  <a:cubicBezTo>
                    <a:pt x="6" y="2"/>
                    <a:pt x="9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3" name="Freeform 16"/>
            <p:cNvSpPr>
              <a:spLocks/>
            </p:cNvSpPr>
            <p:nvPr/>
          </p:nvSpPr>
          <p:spPr bwMode="auto">
            <a:xfrm>
              <a:off x="3722075" y="2092248"/>
              <a:ext cx="3999533" cy="3149107"/>
            </a:xfrm>
            <a:custGeom>
              <a:avLst/>
              <a:gdLst>
                <a:gd name="T0" fmla="*/ 539 w 803"/>
                <a:gd name="T1" fmla="*/ 441 h 631"/>
                <a:gd name="T2" fmla="*/ 515 w 803"/>
                <a:gd name="T3" fmla="*/ 398 h 631"/>
                <a:gd name="T4" fmla="*/ 537 w 803"/>
                <a:gd name="T5" fmla="*/ 365 h 631"/>
                <a:gd name="T6" fmla="*/ 589 w 803"/>
                <a:gd name="T7" fmla="*/ 334 h 631"/>
                <a:gd name="T8" fmla="*/ 592 w 803"/>
                <a:gd name="T9" fmla="*/ 269 h 631"/>
                <a:gd name="T10" fmla="*/ 617 w 803"/>
                <a:gd name="T11" fmla="*/ 293 h 631"/>
                <a:gd name="T12" fmla="*/ 640 w 803"/>
                <a:gd name="T13" fmla="*/ 195 h 631"/>
                <a:gd name="T14" fmla="*/ 691 w 803"/>
                <a:gd name="T15" fmla="*/ 163 h 631"/>
                <a:gd name="T16" fmla="*/ 702 w 803"/>
                <a:gd name="T17" fmla="*/ 198 h 631"/>
                <a:gd name="T18" fmla="*/ 729 w 803"/>
                <a:gd name="T19" fmla="*/ 156 h 631"/>
                <a:gd name="T20" fmla="*/ 766 w 803"/>
                <a:gd name="T21" fmla="*/ 111 h 631"/>
                <a:gd name="T22" fmla="*/ 764 w 803"/>
                <a:gd name="T23" fmla="*/ 94 h 631"/>
                <a:gd name="T24" fmla="*/ 662 w 803"/>
                <a:gd name="T25" fmla="*/ 72 h 631"/>
                <a:gd name="T26" fmla="*/ 599 w 803"/>
                <a:gd name="T27" fmla="*/ 71 h 631"/>
                <a:gd name="T28" fmla="*/ 543 w 803"/>
                <a:gd name="T29" fmla="*/ 46 h 631"/>
                <a:gd name="T30" fmla="*/ 500 w 803"/>
                <a:gd name="T31" fmla="*/ 18 h 631"/>
                <a:gd name="T32" fmla="*/ 443 w 803"/>
                <a:gd name="T33" fmla="*/ 21 h 631"/>
                <a:gd name="T34" fmla="*/ 380 w 803"/>
                <a:gd name="T35" fmla="*/ 55 h 631"/>
                <a:gd name="T36" fmla="*/ 380 w 803"/>
                <a:gd name="T37" fmla="*/ 95 h 631"/>
                <a:gd name="T38" fmla="*/ 340 w 803"/>
                <a:gd name="T39" fmla="*/ 80 h 631"/>
                <a:gd name="T40" fmla="*/ 297 w 803"/>
                <a:gd name="T41" fmla="*/ 88 h 631"/>
                <a:gd name="T42" fmla="*/ 234 w 803"/>
                <a:gd name="T43" fmla="*/ 120 h 631"/>
                <a:gd name="T44" fmla="*/ 237 w 803"/>
                <a:gd name="T45" fmla="*/ 93 h 631"/>
                <a:gd name="T46" fmla="*/ 199 w 803"/>
                <a:gd name="T47" fmla="*/ 71 h 631"/>
                <a:gd name="T48" fmla="*/ 172 w 803"/>
                <a:gd name="T49" fmla="*/ 81 h 631"/>
                <a:gd name="T50" fmla="*/ 142 w 803"/>
                <a:gd name="T51" fmla="*/ 111 h 631"/>
                <a:gd name="T52" fmla="*/ 110 w 803"/>
                <a:gd name="T53" fmla="*/ 151 h 631"/>
                <a:gd name="T54" fmla="*/ 134 w 803"/>
                <a:gd name="T55" fmla="*/ 168 h 631"/>
                <a:gd name="T56" fmla="*/ 177 w 803"/>
                <a:gd name="T57" fmla="*/ 116 h 631"/>
                <a:gd name="T58" fmla="*/ 198 w 803"/>
                <a:gd name="T59" fmla="*/ 159 h 631"/>
                <a:gd name="T60" fmla="*/ 165 w 803"/>
                <a:gd name="T61" fmla="*/ 191 h 631"/>
                <a:gd name="T62" fmla="*/ 127 w 803"/>
                <a:gd name="T63" fmla="*/ 186 h 631"/>
                <a:gd name="T64" fmla="*/ 114 w 803"/>
                <a:gd name="T65" fmla="*/ 196 h 631"/>
                <a:gd name="T66" fmla="*/ 77 w 803"/>
                <a:gd name="T67" fmla="*/ 233 h 631"/>
                <a:gd name="T68" fmla="*/ 50 w 803"/>
                <a:gd name="T69" fmla="*/ 282 h 631"/>
                <a:gd name="T70" fmla="*/ 114 w 803"/>
                <a:gd name="T71" fmla="*/ 250 h 631"/>
                <a:gd name="T72" fmla="*/ 136 w 803"/>
                <a:gd name="T73" fmla="*/ 243 h 631"/>
                <a:gd name="T74" fmla="*/ 163 w 803"/>
                <a:gd name="T75" fmla="*/ 258 h 631"/>
                <a:gd name="T76" fmla="*/ 183 w 803"/>
                <a:gd name="T77" fmla="*/ 274 h 631"/>
                <a:gd name="T78" fmla="*/ 200 w 803"/>
                <a:gd name="T79" fmla="*/ 250 h 631"/>
                <a:gd name="T80" fmla="*/ 241 w 803"/>
                <a:gd name="T81" fmla="*/ 230 h 631"/>
                <a:gd name="T82" fmla="*/ 214 w 803"/>
                <a:gd name="T83" fmla="*/ 260 h 631"/>
                <a:gd name="T84" fmla="*/ 232 w 803"/>
                <a:gd name="T85" fmla="*/ 286 h 631"/>
                <a:gd name="T86" fmla="*/ 175 w 803"/>
                <a:gd name="T87" fmla="*/ 302 h 631"/>
                <a:gd name="T88" fmla="*/ 86 w 803"/>
                <a:gd name="T89" fmla="*/ 285 h 631"/>
                <a:gd name="T90" fmla="*/ 5 w 803"/>
                <a:gd name="T91" fmla="*/ 351 h 631"/>
                <a:gd name="T92" fmla="*/ 8 w 803"/>
                <a:gd name="T93" fmla="*/ 399 h 631"/>
                <a:gd name="T94" fmla="*/ 54 w 803"/>
                <a:gd name="T95" fmla="*/ 424 h 631"/>
                <a:gd name="T96" fmla="*/ 81 w 803"/>
                <a:gd name="T97" fmla="*/ 420 h 631"/>
                <a:gd name="T98" fmla="*/ 117 w 803"/>
                <a:gd name="T99" fmla="*/ 438 h 631"/>
                <a:gd name="T100" fmla="*/ 125 w 803"/>
                <a:gd name="T101" fmla="*/ 471 h 631"/>
                <a:gd name="T102" fmla="*/ 137 w 803"/>
                <a:gd name="T103" fmla="*/ 582 h 631"/>
                <a:gd name="T104" fmla="*/ 210 w 803"/>
                <a:gd name="T105" fmla="*/ 603 h 631"/>
                <a:gd name="T106" fmla="*/ 252 w 803"/>
                <a:gd name="T107" fmla="*/ 489 h 631"/>
                <a:gd name="T108" fmla="*/ 267 w 803"/>
                <a:gd name="T109" fmla="*/ 395 h 631"/>
                <a:gd name="T110" fmla="*/ 225 w 803"/>
                <a:gd name="T111" fmla="*/ 324 h 631"/>
                <a:gd name="T112" fmla="*/ 306 w 803"/>
                <a:gd name="T113" fmla="*/ 374 h 631"/>
                <a:gd name="T114" fmla="*/ 321 w 803"/>
                <a:gd name="T115" fmla="*/ 339 h 631"/>
                <a:gd name="T116" fmla="*/ 283 w 803"/>
                <a:gd name="T117" fmla="*/ 317 h 631"/>
                <a:gd name="T118" fmla="*/ 346 w 803"/>
                <a:gd name="T119" fmla="*/ 336 h 631"/>
                <a:gd name="T120" fmla="*/ 428 w 803"/>
                <a:gd name="T121" fmla="*/ 392 h 631"/>
                <a:gd name="T122" fmla="*/ 475 w 803"/>
                <a:gd name="T123" fmla="*/ 354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3" h="631">
                  <a:moveTo>
                    <a:pt x="500" y="374"/>
                  </a:moveTo>
                  <a:cubicBezTo>
                    <a:pt x="501" y="374"/>
                    <a:pt x="504" y="381"/>
                    <a:pt x="505" y="384"/>
                  </a:cubicBezTo>
                  <a:cubicBezTo>
                    <a:pt x="507" y="387"/>
                    <a:pt x="507" y="389"/>
                    <a:pt x="508" y="391"/>
                  </a:cubicBezTo>
                  <a:cubicBezTo>
                    <a:pt x="510" y="392"/>
                    <a:pt x="508" y="396"/>
                    <a:pt x="509" y="397"/>
                  </a:cubicBezTo>
                  <a:cubicBezTo>
                    <a:pt x="509" y="398"/>
                    <a:pt x="509" y="399"/>
                    <a:pt x="508" y="400"/>
                  </a:cubicBezTo>
                  <a:cubicBezTo>
                    <a:pt x="508" y="401"/>
                    <a:pt x="508" y="401"/>
                    <a:pt x="508" y="402"/>
                  </a:cubicBezTo>
                  <a:cubicBezTo>
                    <a:pt x="508" y="402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4"/>
                    <a:pt x="508" y="404"/>
                  </a:cubicBezTo>
                  <a:cubicBezTo>
                    <a:pt x="508" y="405"/>
                    <a:pt x="509" y="409"/>
                    <a:pt x="510" y="410"/>
                  </a:cubicBezTo>
                  <a:cubicBezTo>
                    <a:pt x="511" y="411"/>
                    <a:pt x="512" y="411"/>
                    <a:pt x="513" y="412"/>
                  </a:cubicBezTo>
                  <a:cubicBezTo>
                    <a:pt x="513" y="412"/>
                    <a:pt x="513" y="412"/>
                    <a:pt x="513" y="412"/>
                  </a:cubicBezTo>
                  <a:cubicBezTo>
                    <a:pt x="513" y="412"/>
                    <a:pt x="513" y="413"/>
                    <a:pt x="513" y="413"/>
                  </a:cubicBezTo>
                  <a:cubicBezTo>
                    <a:pt x="514" y="413"/>
                    <a:pt x="514" y="413"/>
                    <a:pt x="514" y="413"/>
                  </a:cubicBezTo>
                  <a:cubicBezTo>
                    <a:pt x="514" y="413"/>
                    <a:pt x="514" y="413"/>
                    <a:pt x="515" y="41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15" y="414"/>
                    <a:pt x="516" y="414"/>
                    <a:pt x="516" y="415"/>
                  </a:cubicBezTo>
                  <a:cubicBezTo>
                    <a:pt x="516" y="415"/>
                    <a:pt x="516" y="415"/>
                    <a:pt x="516" y="415"/>
                  </a:cubicBezTo>
                  <a:cubicBezTo>
                    <a:pt x="517" y="415"/>
                    <a:pt x="517" y="416"/>
                    <a:pt x="517" y="416"/>
                  </a:cubicBezTo>
                  <a:cubicBezTo>
                    <a:pt x="517" y="416"/>
                    <a:pt x="518" y="416"/>
                    <a:pt x="518" y="417"/>
                  </a:cubicBezTo>
                  <a:cubicBezTo>
                    <a:pt x="518" y="417"/>
                    <a:pt x="518" y="417"/>
                    <a:pt x="519" y="417"/>
                  </a:cubicBezTo>
                  <a:cubicBezTo>
                    <a:pt x="519" y="417"/>
                    <a:pt x="519" y="418"/>
                    <a:pt x="519" y="418"/>
                  </a:cubicBezTo>
                  <a:cubicBezTo>
                    <a:pt x="519" y="418"/>
                    <a:pt x="520" y="419"/>
                    <a:pt x="520" y="419"/>
                  </a:cubicBezTo>
                  <a:cubicBezTo>
                    <a:pt x="520" y="419"/>
                    <a:pt x="520" y="419"/>
                    <a:pt x="521" y="420"/>
                  </a:cubicBezTo>
                  <a:cubicBezTo>
                    <a:pt x="521" y="420"/>
                    <a:pt x="521" y="420"/>
                    <a:pt x="521" y="421"/>
                  </a:cubicBezTo>
                  <a:cubicBezTo>
                    <a:pt x="522" y="422"/>
                    <a:pt x="521" y="423"/>
                    <a:pt x="522" y="425"/>
                  </a:cubicBezTo>
                  <a:cubicBezTo>
                    <a:pt x="523" y="426"/>
                    <a:pt x="524" y="429"/>
                    <a:pt x="525" y="431"/>
                  </a:cubicBezTo>
                  <a:cubicBezTo>
                    <a:pt x="526" y="432"/>
                    <a:pt x="527" y="435"/>
                    <a:pt x="529" y="436"/>
                  </a:cubicBezTo>
                  <a:cubicBezTo>
                    <a:pt x="531" y="437"/>
                    <a:pt x="535" y="440"/>
                    <a:pt x="537" y="441"/>
                  </a:cubicBezTo>
                  <a:cubicBezTo>
                    <a:pt x="538" y="441"/>
                    <a:pt x="538" y="441"/>
                    <a:pt x="539" y="441"/>
                  </a:cubicBezTo>
                  <a:cubicBezTo>
                    <a:pt x="539" y="441"/>
                    <a:pt x="539" y="441"/>
                    <a:pt x="539" y="441"/>
                  </a:cubicBezTo>
                  <a:cubicBezTo>
                    <a:pt x="540" y="441"/>
                    <a:pt x="540" y="441"/>
                    <a:pt x="540" y="441"/>
                  </a:cubicBezTo>
                  <a:cubicBezTo>
                    <a:pt x="540" y="441"/>
                    <a:pt x="540" y="441"/>
                    <a:pt x="541" y="441"/>
                  </a:cubicBezTo>
                  <a:cubicBezTo>
                    <a:pt x="541" y="441"/>
                    <a:pt x="541" y="441"/>
                    <a:pt x="541" y="441"/>
                  </a:cubicBezTo>
                  <a:cubicBezTo>
                    <a:pt x="541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39"/>
                    <a:pt x="541" y="439"/>
                    <a:pt x="541" y="439"/>
                  </a:cubicBezTo>
                  <a:cubicBezTo>
                    <a:pt x="541" y="439"/>
                    <a:pt x="541" y="439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0" y="437"/>
                  </a:cubicBezTo>
                  <a:cubicBezTo>
                    <a:pt x="540" y="437"/>
                    <a:pt x="540" y="437"/>
                    <a:pt x="540" y="437"/>
                  </a:cubicBezTo>
                  <a:cubicBezTo>
                    <a:pt x="540" y="436"/>
                    <a:pt x="540" y="436"/>
                    <a:pt x="540" y="436"/>
                  </a:cubicBezTo>
                  <a:cubicBezTo>
                    <a:pt x="540" y="436"/>
                    <a:pt x="540" y="436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7" y="433"/>
                    <a:pt x="536" y="427"/>
                    <a:pt x="536" y="426"/>
                  </a:cubicBezTo>
                  <a:cubicBezTo>
                    <a:pt x="536" y="425"/>
                    <a:pt x="532" y="422"/>
                    <a:pt x="529" y="420"/>
                  </a:cubicBezTo>
                  <a:cubicBezTo>
                    <a:pt x="528" y="420"/>
                    <a:pt x="528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6" y="418"/>
                    <a:pt x="526" y="418"/>
                    <a:pt x="526" y="418"/>
                  </a:cubicBezTo>
                  <a:cubicBezTo>
                    <a:pt x="526" y="418"/>
                    <a:pt x="526" y="418"/>
                    <a:pt x="525" y="418"/>
                  </a:cubicBezTo>
                  <a:cubicBezTo>
                    <a:pt x="525" y="418"/>
                    <a:pt x="525" y="418"/>
                    <a:pt x="525" y="418"/>
                  </a:cubicBezTo>
                  <a:cubicBezTo>
                    <a:pt x="524" y="417"/>
                    <a:pt x="524" y="417"/>
                    <a:pt x="523" y="417"/>
                  </a:cubicBezTo>
                  <a:cubicBezTo>
                    <a:pt x="521" y="416"/>
                    <a:pt x="518" y="409"/>
                    <a:pt x="517" y="407"/>
                  </a:cubicBezTo>
                  <a:cubicBezTo>
                    <a:pt x="516" y="406"/>
                    <a:pt x="515" y="406"/>
                    <a:pt x="515" y="407"/>
                  </a:cubicBezTo>
                  <a:cubicBezTo>
                    <a:pt x="514" y="407"/>
                    <a:pt x="513" y="403"/>
                    <a:pt x="513" y="402"/>
                  </a:cubicBezTo>
                  <a:cubicBezTo>
                    <a:pt x="514" y="401"/>
                    <a:pt x="514" y="400"/>
                    <a:pt x="515" y="398"/>
                  </a:cubicBezTo>
                  <a:cubicBezTo>
                    <a:pt x="515" y="396"/>
                    <a:pt x="516" y="389"/>
                    <a:pt x="516" y="388"/>
                  </a:cubicBezTo>
                  <a:cubicBezTo>
                    <a:pt x="517" y="387"/>
                    <a:pt x="518" y="389"/>
                    <a:pt x="519" y="390"/>
                  </a:cubicBezTo>
                  <a:cubicBezTo>
                    <a:pt x="520" y="391"/>
                    <a:pt x="520" y="390"/>
                    <a:pt x="521" y="390"/>
                  </a:cubicBezTo>
                  <a:cubicBezTo>
                    <a:pt x="522" y="390"/>
                    <a:pt x="523" y="392"/>
                    <a:pt x="524" y="394"/>
                  </a:cubicBezTo>
                  <a:cubicBezTo>
                    <a:pt x="525" y="395"/>
                    <a:pt x="525" y="394"/>
                    <a:pt x="526" y="394"/>
                  </a:cubicBezTo>
                  <a:cubicBezTo>
                    <a:pt x="526" y="394"/>
                    <a:pt x="527" y="394"/>
                    <a:pt x="527" y="394"/>
                  </a:cubicBezTo>
                  <a:cubicBezTo>
                    <a:pt x="527" y="394"/>
                    <a:pt x="527" y="394"/>
                    <a:pt x="527" y="394"/>
                  </a:cubicBezTo>
                  <a:cubicBezTo>
                    <a:pt x="527" y="395"/>
                    <a:pt x="527" y="395"/>
                    <a:pt x="527" y="395"/>
                  </a:cubicBezTo>
                  <a:cubicBezTo>
                    <a:pt x="527" y="395"/>
                    <a:pt x="528" y="395"/>
                    <a:pt x="528" y="396"/>
                  </a:cubicBezTo>
                  <a:cubicBezTo>
                    <a:pt x="528" y="396"/>
                    <a:pt x="528" y="396"/>
                    <a:pt x="528" y="396"/>
                  </a:cubicBezTo>
                  <a:cubicBezTo>
                    <a:pt x="528" y="396"/>
                    <a:pt x="528" y="397"/>
                    <a:pt x="529" y="397"/>
                  </a:cubicBezTo>
                  <a:cubicBezTo>
                    <a:pt x="529" y="397"/>
                    <a:pt x="529" y="397"/>
                    <a:pt x="529" y="397"/>
                  </a:cubicBezTo>
                  <a:cubicBezTo>
                    <a:pt x="529" y="398"/>
                    <a:pt x="529" y="398"/>
                    <a:pt x="530" y="398"/>
                  </a:cubicBezTo>
                  <a:cubicBezTo>
                    <a:pt x="530" y="399"/>
                    <a:pt x="530" y="399"/>
                    <a:pt x="530" y="399"/>
                  </a:cubicBezTo>
                  <a:cubicBezTo>
                    <a:pt x="531" y="401"/>
                    <a:pt x="533" y="398"/>
                    <a:pt x="535" y="400"/>
                  </a:cubicBezTo>
                  <a:cubicBezTo>
                    <a:pt x="535" y="400"/>
                    <a:pt x="535" y="400"/>
                    <a:pt x="536" y="401"/>
                  </a:cubicBezTo>
                  <a:cubicBezTo>
                    <a:pt x="536" y="401"/>
                    <a:pt x="536" y="401"/>
                    <a:pt x="536" y="401"/>
                  </a:cubicBezTo>
                  <a:cubicBezTo>
                    <a:pt x="536" y="401"/>
                    <a:pt x="536" y="401"/>
                    <a:pt x="536" y="402"/>
                  </a:cubicBezTo>
                  <a:cubicBezTo>
                    <a:pt x="536" y="402"/>
                    <a:pt x="537" y="402"/>
                    <a:pt x="537" y="402"/>
                  </a:cubicBezTo>
                  <a:cubicBezTo>
                    <a:pt x="537" y="402"/>
                    <a:pt x="538" y="402"/>
                    <a:pt x="538" y="403"/>
                  </a:cubicBezTo>
                  <a:cubicBezTo>
                    <a:pt x="538" y="403"/>
                    <a:pt x="539" y="403"/>
                    <a:pt x="539" y="404"/>
                  </a:cubicBezTo>
                  <a:cubicBezTo>
                    <a:pt x="540" y="404"/>
                    <a:pt x="538" y="409"/>
                    <a:pt x="539" y="410"/>
                  </a:cubicBezTo>
                  <a:cubicBezTo>
                    <a:pt x="540" y="411"/>
                    <a:pt x="542" y="408"/>
                    <a:pt x="542" y="407"/>
                  </a:cubicBezTo>
                  <a:cubicBezTo>
                    <a:pt x="542" y="406"/>
                    <a:pt x="545" y="406"/>
                    <a:pt x="545" y="406"/>
                  </a:cubicBezTo>
                  <a:cubicBezTo>
                    <a:pt x="546" y="405"/>
                    <a:pt x="546" y="403"/>
                    <a:pt x="546" y="402"/>
                  </a:cubicBezTo>
                  <a:cubicBezTo>
                    <a:pt x="547" y="400"/>
                    <a:pt x="548" y="401"/>
                    <a:pt x="550" y="401"/>
                  </a:cubicBezTo>
                  <a:cubicBezTo>
                    <a:pt x="551" y="401"/>
                    <a:pt x="554" y="398"/>
                    <a:pt x="555" y="397"/>
                  </a:cubicBezTo>
                  <a:cubicBezTo>
                    <a:pt x="556" y="395"/>
                    <a:pt x="556" y="389"/>
                    <a:pt x="555" y="388"/>
                  </a:cubicBezTo>
                  <a:cubicBezTo>
                    <a:pt x="555" y="386"/>
                    <a:pt x="553" y="381"/>
                    <a:pt x="552" y="380"/>
                  </a:cubicBezTo>
                  <a:cubicBezTo>
                    <a:pt x="551" y="378"/>
                    <a:pt x="547" y="375"/>
                    <a:pt x="545" y="374"/>
                  </a:cubicBezTo>
                  <a:cubicBezTo>
                    <a:pt x="544" y="374"/>
                    <a:pt x="543" y="372"/>
                    <a:pt x="541" y="369"/>
                  </a:cubicBezTo>
                  <a:cubicBezTo>
                    <a:pt x="539" y="367"/>
                    <a:pt x="539" y="367"/>
                    <a:pt x="537" y="365"/>
                  </a:cubicBezTo>
                  <a:cubicBezTo>
                    <a:pt x="535" y="364"/>
                    <a:pt x="536" y="364"/>
                    <a:pt x="536" y="362"/>
                  </a:cubicBezTo>
                  <a:cubicBezTo>
                    <a:pt x="536" y="361"/>
                    <a:pt x="536" y="360"/>
                    <a:pt x="536" y="359"/>
                  </a:cubicBezTo>
                  <a:cubicBezTo>
                    <a:pt x="537" y="359"/>
                    <a:pt x="537" y="358"/>
                    <a:pt x="538" y="357"/>
                  </a:cubicBezTo>
                  <a:cubicBezTo>
                    <a:pt x="538" y="356"/>
                    <a:pt x="538" y="356"/>
                    <a:pt x="539" y="356"/>
                  </a:cubicBezTo>
                  <a:cubicBezTo>
                    <a:pt x="539" y="356"/>
                    <a:pt x="539" y="356"/>
                    <a:pt x="539" y="356"/>
                  </a:cubicBezTo>
                  <a:cubicBezTo>
                    <a:pt x="539" y="356"/>
                    <a:pt x="539" y="356"/>
                    <a:pt x="539" y="355"/>
                  </a:cubicBezTo>
                  <a:cubicBezTo>
                    <a:pt x="539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1" y="355"/>
                  </a:cubicBezTo>
                  <a:cubicBezTo>
                    <a:pt x="541" y="355"/>
                    <a:pt x="541" y="355"/>
                    <a:pt x="541" y="354"/>
                  </a:cubicBezTo>
                  <a:cubicBezTo>
                    <a:pt x="541" y="354"/>
                    <a:pt x="541" y="354"/>
                    <a:pt x="542" y="354"/>
                  </a:cubicBezTo>
                  <a:cubicBezTo>
                    <a:pt x="542" y="354"/>
                    <a:pt x="543" y="354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5" y="353"/>
                    <a:pt x="545" y="353"/>
                  </a:cubicBezTo>
                  <a:cubicBezTo>
                    <a:pt x="546" y="352"/>
                    <a:pt x="546" y="354"/>
                    <a:pt x="547" y="354"/>
                  </a:cubicBezTo>
                  <a:cubicBezTo>
                    <a:pt x="548" y="354"/>
                    <a:pt x="549" y="353"/>
                    <a:pt x="550" y="353"/>
                  </a:cubicBezTo>
                  <a:cubicBezTo>
                    <a:pt x="551" y="353"/>
                    <a:pt x="551" y="353"/>
                    <a:pt x="551" y="355"/>
                  </a:cubicBezTo>
                  <a:cubicBezTo>
                    <a:pt x="551" y="357"/>
                    <a:pt x="554" y="357"/>
                    <a:pt x="554" y="356"/>
                  </a:cubicBezTo>
                  <a:cubicBezTo>
                    <a:pt x="554" y="355"/>
                    <a:pt x="554" y="355"/>
                    <a:pt x="555" y="354"/>
                  </a:cubicBezTo>
                  <a:cubicBezTo>
                    <a:pt x="556" y="353"/>
                    <a:pt x="558" y="353"/>
                    <a:pt x="560" y="353"/>
                  </a:cubicBezTo>
                  <a:cubicBezTo>
                    <a:pt x="562" y="353"/>
                    <a:pt x="566" y="351"/>
                    <a:pt x="566" y="351"/>
                  </a:cubicBezTo>
                  <a:cubicBezTo>
                    <a:pt x="567" y="350"/>
                    <a:pt x="566" y="349"/>
                    <a:pt x="566" y="348"/>
                  </a:cubicBezTo>
                  <a:cubicBezTo>
                    <a:pt x="566" y="348"/>
                    <a:pt x="568" y="349"/>
                    <a:pt x="569" y="349"/>
                  </a:cubicBezTo>
                  <a:cubicBezTo>
                    <a:pt x="571" y="349"/>
                    <a:pt x="571" y="347"/>
                    <a:pt x="572" y="347"/>
                  </a:cubicBezTo>
                  <a:cubicBezTo>
                    <a:pt x="572" y="346"/>
                    <a:pt x="574" y="347"/>
                    <a:pt x="575" y="347"/>
                  </a:cubicBezTo>
                  <a:cubicBezTo>
                    <a:pt x="577" y="347"/>
                    <a:pt x="578" y="346"/>
                    <a:pt x="578" y="345"/>
                  </a:cubicBezTo>
                  <a:cubicBezTo>
                    <a:pt x="578" y="345"/>
                    <a:pt x="579" y="344"/>
                    <a:pt x="580" y="344"/>
                  </a:cubicBezTo>
                  <a:cubicBezTo>
                    <a:pt x="581" y="344"/>
                    <a:pt x="583" y="342"/>
                    <a:pt x="584" y="341"/>
                  </a:cubicBezTo>
                  <a:cubicBezTo>
                    <a:pt x="584" y="340"/>
                    <a:pt x="584" y="339"/>
                    <a:pt x="585" y="339"/>
                  </a:cubicBezTo>
                  <a:cubicBezTo>
                    <a:pt x="587" y="338"/>
                    <a:pt x="586" y="337"/>
                    <a:pt x="586" y="336"/>
                  </a:cubicBezTo>
                  <a:cubicBezTo>
                    <a:pt x="586" y="336"/>
                    <a:pt x="588" y="335"/>
                    <a:pt x="589" y="334"/>
                  </a:cubicBezTo>
                  <a:cubicBezTo>
                    <a:pt x="590" y="333"/>
                    <a:pt x="589" y="332"/>
                    <a:pt x="589" y="332"/>
                  </a:cubicBezTo>
                  <a:cubicBezTo>
                    <a:pt x="590" y="331"/>
                    <a:pt x="590" y="327"/>
                    <a:pt x="590" y="326"/>
                  </a:cubicBezTo>
                  <a:cubicBezTo>
                    <a:pt x="590" y="325"/>
                    <a:pt x="592" y="324"/>
                    <a:pt x="594" y="323"/>
                  </a:cubicBezTo>
                  <a:cubicBezTo>
                    <a:pt x="595" y="323"/>
                    <a:pt x="595" y="323"/>
                    <a:pt x="595" y="321"/>
                  </a:cubicBezTo>
                  <a:cubicBezTo>
                    <a:pt x="595" y="320"/>
                    <a:pt x="596" y="319"/>
                    <a:pt x="596" y="318"/>
                  </a:cubicBezTo>
                  <a:cubicBezTo>
                    <a:pt x="597" y="318"/>
                    <a:pt x="596" y="316"/>
                    <a:pt x="595" y="315"/>
                  </a:cubicBezTo>
                  <a:cubicBezTo>
                    <a:pt x="595" y="315"/>
                    <a:pt x="592" y="315"/>
                    <a:pt x="591" y="314"/>
                  </a:cubicBezTo>
                  <a:cubicBezTo>
                    <a:pt x="590" y="313"/>
                    <a:pt x="594" y="310"/>
                    <a:pt x="594" y="310"/>
                  </a:cubicBezTo>
                  <a:cubicBezTo>
                    <a:pt x="594" y="309"/>
                    <a:pt x="592" y="308"/>
                    <a:pt x="592" y="307"/>
                  </a:cubicBezTo>
                  <a:cubicBezTo>
                    <a:pt x="591" y="307"/>
                    <a:pt x="592" y="307"/>
                    <a:pt x="592" y="307"/>
                  </a:cubicBezTo>
                  <a:cubicBezTo>
                    <a:pt x="593" y="306"/>
                    <a:pt x="591" y="303"/>
                    <a:pt x="589" y="303"/>
                  </a:cubicBezTo>
                  <a:cubicBezTo>
                    <a:pt x="588" y="302"/>
                    <a:pt x="586" y="300"/>
                    <a:pt x="585" y="299"/>
                  </a:cubicBezTo>
                  <a:cubicBezTo>
                    <a:pt x="584" y="297"/>
                    <a:pt x="582" y="294"/>
                    <a:pt x="580" y="293"/>
                  </a:cubicBezTo>
                  <a:cubicBezTo>
                    <a:pt x="579" y="292"/>
                    <a:pt x="579" y="291"/>
                    <a:pt x="580" y="290"/>
                  </a:cubicBezTo>
                  <a:cubicBezTo>
                    <a:pt x="580" y="289"/>
                    <a:pt x="582" y="287"/>
                    <a:pt x="582" y="286"/>
                  </a:cubicBezTo>
                  <a:cubicBezTo>
                    <a:pt x="582" y="285"/>
                    <a:pt x="583" y="284"/>
                    <a:pt x="585" y="284"/>
                  </a:cubicBezTo>
                  <a:cubicBezTo>
                    <a:pt x="586" y="284"/>
                    <a:pt x="589" y="283"/>
                    <a:pt x="591" y="283"/>
                  </a:cubicBezTo>
                  <a:cubicBezTo>
                    <a:pt x="593" y="282"/>
                    <a:pt x="592" y="281"/>
                    <a:pt x="590" y="281"/>
                  </a:cubicBezTo>
                  <a:cubicBezTo>
                    <a:pt x="588" y="281"/>
                    <a:pt x="585" y="280"/>
                    <a:pt x="584" y="279"/>
                  </a:cubicBezTo>
                  <a:cubicBezTo>
                    <a:pt x="582" y="279"/>
                    <a:pt x="579" y="281"/>
                    <a:pt x="578" y="282"/>
                  </a:cubicBezTo>
                  <a:cubicBezTo>
                    <a:pt x="577" y="282"/>
                    <a:pt x="575" y="281"/>
                    <a:pt x="574" y="279"/>
                  </a:cubicBezTo>
                  <a:cubicBezTo>
                    <a:pt x="573" y="277"/>
                    <a:pt x="570" y="276"/>
                    <a:pt x="569" y="274"/>
                  </a:cubicBezTo>
                  <a:cubicBezTo>
                    <a:pt x="568" y="273"/>
                    <a:pt x="567" y="273"/>
                    <a:pt x="569" y="272"/>
                  </a:cubicBezTo>
                  <a:cubicBezTo>
                    <a:pt x="571" y="272"/>
                    <a:pt x="573" y="272"/>
                    <a:pt x="574" y="272"/>
                  </a:cubicBezTo>
                  <a:cubicBezTo>
                    <a:pt x="576" y="271"/>
                    <a:pt x="574" y="270"/>
                    <a:pt x="575" y="268"/>
                  </a:cubicBezTo>
                  <a:cubicBezTo>
                    <a:pt x="576" y="267"/>
                    <a:pt x="581" y="264"/>
                    <a:pt x="581" y="264"/>
                  </a:cubicBezTo>
                  <a:cubicBezTo>
                    <a:pt x="582" y="263"/>
                    <a:pt x="583" y="263"/>
                    <a:pt x="583" y="263"/>
                  </a:cubicBezTo>
                  <a:cubicBezTo>
                    <a:pt x="584" y="263"/>
                    <a:pt x="585" y="264"/>
                    <a:pt x="585" y="265"/>
                  </a:cubicBezTo>
                  <a:cubicBezTo>
                    <a:pt x="586" y="266"/>
                    <a:pt x="584" y="268"/>
                    <a:pt x="584" y="268"/>
                  </a:cubicBezTo>
                  <a:cubicBezTo>
                    <a:pt x="583" y="269"/>
                    <a:pt x="584" y="269"/>
                    <a:pt x="584" y="270"/>
                  </a:cubicBezTo>
                  <a:cubicBezTo>
                    <a:pt x="585" y="272"/>
                    <a:pt x="584" y="272"/>
                    <a:pt x="585" y="273"/>
                  </a:cubicBezTo>
                  <a:cubicBezTo>
                    <a:pt x="586" y="273"/>
                    <a:pt x="590" y="270"/>
                    <a:pt x="592" y="269"/>
                  </a:cubicBezTo>
                  <a:cubicBezTo>
                    <a:pt x="592" y="269"/>
                    <a:pt x="593" y="269"/>
                    <a:pt x="593" y="269"/>
                  </a:cubicBezTo>
                  <a:cubicBezTo>
                    <a:pt x="593" y="269"/>
                    <a:pt x="593" y="269"/>
                    <a:pt x="593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6" y="269"/>
                    <a:pt x="596" y="269"/>
                  </a:cubicBezTo>
                  <a:cubicBezTo>
                    <a:pt x="596" y="269"/>
                    <a:pt x="596" y="269"/>
                    <a:pt x="596" y="269"/>
                  </a:cubicBezTo>
                  <a:cubicBezTo>
                    <a:pt x="597" y="270"/>
                    <a:pt x="598" y="270"/>
                    <a:pt x="599" y="270"/>
                  </a:cubicBezTo>
                  <a:cubicBezTo>
                    <a:pt x="600" y="270"/>
                    <a:pt x="599" y="272"/>
                    <a:pt x="599" y="273"/>
                  </a:cubicBezTo>
                  <a:cubicBezTo>
                    <a:pt x="600" y="274"/>
                    <a:pt x="598" y="276"/>
                    <a:pt x="598" y="277"/>
                  </a:cubicBezTo>
                  <a:cubicBezTo>
                    <a:pt x="598" y="277"/>
                    <a:pt x="598" y="277"/>
                    <a:pt x="598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8"/>
                    <a:pt x="600" y="278"/>
                  </a:cubicBezTo>
                  <a:cubicBezTo>
                    <a:pt x="600" y="278"/>
                    <a:pt x="600" y="278"/>
                    <a:pt x="600" y="278"/>
                  </a:cubicBezTo>
                  <a:cubicBezTo>
                    <a:pt x="601" y="278"/>
                    <a:pt x="601" y="278"/>
                    <a:pt x="601" y="278"/>
                  </a:cubicBezTo>
                  <a:cubicBezTo>
                    <a:pt x="601" y="278"/>
                    <a:pt x="602" y="278"/>
                    <a:pt x="602" y="278"/>
                  </a:cubicBezTo>
                  <a:cubicBezTo>
                    <a:pt x="602" y="278"/>
                    <a:pt x="602" y="278"/>
                    <a:pt x="602" y="278"/>
                  </a:cubicBezTo>
                  <a:cubicBezTo>
                    <a:pt x="603" y="278"/>
                    <a:pt x="604" y="279"/>
                    <a:pt x="605" y="279"/>
                  </a:cubicBezTo>
                  <a:cubicBezTo>
                    <a:pt x="605" y="279"/>
                    <a:pt x="605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7" y="279"/>
                    <a:pt x="608" y="282"/>
                    <a:pt x="608" y="282"/>
                  </a:cubicBezTo>
                  <a:cubicBezTo>
                    <a:pt x="608" y="283"/>
                    <a:pt x="607" y="282"/>
                    <a:pt x="606" y="282"/>
                  </a:cubicBezTo>
                  <a:cubicBezTo>
                    <a:pt x="605" y="283"/>
                    <a:pt x="608" y="286"/>
                    <a:pt x="608" y="287"/>
                  </a:cubicBezTo>
                  <a:cubicBezTo>
                    <a:pt x="609" y="288"/>
                    <a:pt x="608" y="290"/>
                    <a:pt x="608" y="291"/>
                  </a:cubicBezTo>
                  <a:cubicBezTo>
                    <a:pt x="608" y="293"/>
                    <a:pt x="609" y="295"/>
                    <a:pt x="610" y="295"/>
                  </a:cubicBezTo>
                  <a:cubicBezTo>
                    <a:pt x="611" y="295"/>
                    <a:pt x="613" y="293"/>
                    <a:pt x="614" y="293"/>
                  </a:cubicBezTo>
                  <a:cubicBezTo>
                    <a:pt x="614" y="292"/>
                    <a:pt x="616" y="293"/>
                    <a:pt x="617" y="293"/>
                  </a:cubicBezTo>
                  <a:cubicBezTo>
                    <a:pt x="618" y="293"/>
                    <a:pt x="619" y="291"/>
                    <a:pt x="620" y="290"/>
                  </a:cubicBezTo>
                  <a:cubicBezTo>
                    <a:pt x="620" y="288"/>
                    <a:pt x="619" y="286"/>
                    <a:pt x="618" y="285"/>
                  </a:cubicBezTo>
                  <a:cubicBezTo>
                    <a:pt x="618" y="283"/>
                    <a:pt x="617" y="280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5" y="276"/>
                    <a:pt x="613" y="275"/>
                    <a:pt x="612" y="273"/>
                  </a:cubicBezTo>
                  <a:cubicBezTo>
                    <a:pt x="612" y="273"/>
                    <a:pt x="612" y="273"/>
                    <a:pt x="611" y="273"/>
                  </a:cubicBezTo>
                  <a:cubicBezTo>
                    <a:pt x="611" y="273"/>
                    <a:pt x="611" y="273"/>
                    <a:pt x="610" y="272"/>
                  </a:cubicBezTo>
                  <a:cubicBezTo>
                    <a:pt x="607" y="271"/>
                    <a:pt x="608" y="270"/>
                    <a:pt x="608" y="269"/>
                  </a:cubicBezTo>
                  <a:cubicBezTo>
                    <a:pt x="609" y="268"/>
                    <a:pt x="611" y="268"/>
                    <a:pt x="612" y="267"/>
                  </a:cubicBezTo>
                  <a:cubicBezTo>
                    <a:pt x="613" y="266"/>
                    <a:pt x="615" y="262"/>
                    <a:pt x="615" y="261"/>
                  </a:cubicBezTo>
                  <a:cubicBezTo>
                    <a:pt x="616" y="260"/>
                    <a:pt x="617" y="256"/>
                    <a:pt x="617" y="256"/>
                  </a:cubicBezTo>
                  <a:cubicBezTo>
                    <a:pt x="617" y="256"/>
                    <a:pt x="617" y="255"/>
                    <a:pt x="617" y="255"/>
                  </a:cubicBezTo>
                  <a:cubicBezTo>
                    <a:pt x="618" y="255"/>
                    <a:pt x="619" y="255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1" y="254"/>
                    <a:pt x="621" y="252"/>
                    <a:pt x="622" y="251"/>
                  </a:cubicBezTo>
                  <a:cubicBezTo>
                    <a:pt x="622" y="251"/>
                    <a:pt x="624" y="253"/>
                    <a:pt x="625" y="254"/>
                  </a:cubicBezTo>
                  <a:cubicBezTo>
                    <a:pt x="627" y="255"/>
                    <a:pt x="631" y="253"/>
                    <a:pt x="632" y="253"/>
                  </a:cubicBezTo>
                  <a:cubicBezTo>
                    <a:pt x="633" y="252"/>
                    <a:pt x="635" y="249"/>
                    <a:pt x="636" y="248"/>
                  </a:cubicBezTo>
                  <a:cubicBezTo>
                    <a:pt x="636" y="247"/>
                    <a:pt x="638" y="245"/>
                    <a:pt x="638" y="244"/>
                  </a:cubicBezTo>
                  <a:cubicBezTo>
                    <a:pt x="639" y="243"/>
                    <a:pt x="640" y="242"/>
                    <a:pt x="642" y="241"/>
                  </a:cubicBezTo>
                  <a:cubicBezTo>
                    <a:pt x="643" y="240"/>
                    <a:pt x="644" y="236"/>
                    <a:pt x="644" y="235"/>
                  </a:cubicBezTo>
                  <a:cubicBezTo>
                    <a:pt x="644" y="234"/>
                    <a:pt x="646" y="231"/>
                    <a:pt x="647" y="229"/>
                  </a:cubicBezTo>
                  <a:cubicBezTo>
                    <a:pt x="647" y="227"/>
                    <a:pt x="648" y="227"/>
                    <a:pt x="649" y="226"/>
                  </a:cubicBezTo>
                  <a:cubicBezTo>
                    <a:pt x="650" y="225"/>
                    <a:pt x="648" y="219"/>
                    <a:pt x="648" y="216"/>
                  </a:cubicBezTo>
                  <a:cubicBezTo>
                    <a:pt x="648" y="213"/>
                    <a:pt x="647" y="212"/>
                    <a:pt x="647" y="210"/>
                  </a:cubicBezTo>
                  <a:cubicBezTo>
                    <a:pt x="647" y="208"/>
                    <a:pt x="649" y="205"/>
                    <a:pt x="649" y="204"/>
                  </a:cubicBezTo>
                  <a:cubicBezTo>
                    <a:pt x="649" y="203"/>
                    <a:pt x="647" y="202"/>
                    <a:pt x="647" y="202"/>
                  </a:cubicBezTo>
                  <a:cubicBezTo>
                    <a:pt x="646" y="203"/>
                    <a:pt x="645" y="199"/>
                    <a:pt x="644" y="198"/>
                  </a:cubicBezTo>
                  <a:cubicBezTo>
                    <a:pt x="643" y="198"/>
                    <a:pt x="644" y="198"/>
                    <a:pt x="645" y="197"/>
                  </a:cubicBezTo>
                  <a:cubicBezTo>
                    <a:pt x="645" y="197"/>
                    <a:pt x="642" y="195"/>
                    <a:pt x="640" y="195"/>
                  </a:cubicBezTo>
                  <a:cubicBezTo>
                    <a:pt x="639" y="194"/>
                    <a:pt x="639" y="192"/>
                    <a:pt x="638" y="192"/>
                  </a:cubicBezTo>
                  <a:cubicBezTo>
                    <a:pt x="636" y="191"/>
                    <a:pt x="633" y="190"/>
                    <a:pt x="632" y="190"/>
                  </a:cubicBezTo>
                  <a:cubicBezTo>
                    <a:pt x="631" y="190"/>
                    <a:pt x="634" y="193"/>
                    <a:pt x="633" y="193"/>
                  </a:cubicBezTo>
                  <a:cubicBezTo>
                    <a:pt x="632" y="193"/>
                    <a:pt x="631" y="194"/>
                    <a:pt x="629" y="194"/>
                  </a:cubicBezTo>
                  <a:cubicBezTo>
                    <a:pt x="627" y="194"/>
                    <a:pt x="629" y="193"/>
                    <a:pt x="629" y="193"/>
                  </a:cubicBezTo>
                  <a:cubicBezTo>
                    <a:pt x="629" y="192"/>
                    <a:pt x="626" y="193"/>
                    <a:pt x="625" y="193"/>
                  </a:cubicBezTo>
                  <a:cubicBezTo>
                    <a:pt x="624" y="193"/>
                    <a:pt x="626" y="191"/>
                    <a:pt x="625" y="191"/>
                  </a:cubicBezTo>
                  <a:cubicBezTo>
                    <a:pt x="625" y="190"/>
                    <a:pt x="624" y="190"/>
                    <a:pt x="624" y="191"/>
                  </a:cubicBezTo>
                  <a:cubicBezTo>
                    <a:pt x="623" y="191"/>
                    <a:pt x="620" y="189"/>
                    <a:pt x="619" y="189"/>
                  </a:cubicBezTo>
                  <a:cubicBezTo>
                    <a:pt x="618" y="190"/>
                    <a:pt x="617" y="188"/>
                    <a:pt x="619" y="187"/>
                  </a:cubicBezTo>
                  <a:cubicBezTo>
                    <a:pt x="622" y="185"/>
                    <a:pt x="627" y="180"/>
                    <a:pt x="627" y="179"/>
                  </a:cubicBezTo>
                  <a:cubicBezTo>
                    <a:pt x="627" y="177"/>
                    <a:pt x="631" y="175"/>
                    <a:pt x="632" y="174"/>
                  </a:cubicBezTo>
                  <a:cubicBezTo>
                    <a:pt x="633" y="173"/>
                    <a:pt x="634" y="170"/>
                    <a:pt x="636" y="169"/>
                  </a:cubicBezTo>
                  <a:cubicBezTo>
                    <a:pt x="637" y="167"/>
                    <a:pt x="636" y="166"/>
                    <a:pt x="639" y="163"/>
                  </a:cubicBezTo>
                  <a:cubicBezTo>
                    <a:pt x="642" y="160"/>
                    <a:pt x="651" y="161"/>
                    <a:pt x="652" y="162"/>
                  </a:cubicBezTo>
                  <a:cubicBezTo>
                    <a:pt x="654" y="162"/>
                    <a:pt x="657" y="162"/>
                    <a:pt x="659" y="162"/>
                  </a:cubicBezTo>
                  <a:cubicBezTo>
                    <a:pt x="660" y="162"/>
                    <a:pt x="664" y="164"/>
                    <a:pt x="665" y="163"/>
                  </a:cubicBezTo>
                  <a:cubicBezTo>
                    <a:pt x="666" y="162"/>
                    <a:pt x="665" y="162"/>
                    <a:pt x="663" y="162"/>
                  </a:cubicBezTo>
                  <a:cubicBezTo>
                    <a:pt x="661" y="161"/>
                    <a:pt x="664" y="160"/>
                    <a:pt x="665" y="160"/>
                  </a:cubicBezTo>
                  <a:cubicBezTo>
                    <a:pt x="666" y="160"/>
                    <a:pt x="666" y="160"/>
                    <a:pt x="665" y="159"/>
                  </a:cubicBezTo>
                  <a:cubicBezTo>
                    <a:pt x="664" y="159"/>
                    <a:pt x="668" y="159"/>
                    <a:pt x="669" y="159"/>
                  </a:cubicBezTo>
                  <a:cubicBezTo>
                    <a:pt x="670" y="159"/>
                    <a:pt x="670" y="160"/>
                    <a:pt x="670" y="160"/>
                  </a:cubicBezTo>
                  <a:cubicBezTo>
                    <a:pt x="671" y="161"/>
                    <a:pt x="672" y="159"/>
                    <a:pt x="672" y="159"/>
                  </a:cubicBezTo>
                  <a:cubicBezTo>
                    <a:pt x="673" y="159"/>
                    <a:pt x="673" y="161"/>
                    <a:pt x="673" y="161"/>
                  </a:cubicBezTo>
                  <a:cubicBezTo>
                    <a:pt x="673" y="162"/>
                    <a:pt x="674" y="162"/>
                    <a:pt x="676" y="163"/>
                  </a:cubicBezTo>
                  <a:cubicBezTo>
                    <a:pt x="677" y="164"/>
                    <a:pt x="674" y="164"/>
                    <a:pt x="674" y="164"/>
                  </a:cubicBezTo>
                  <a:cubicBezTo>
                    <a:pt x="673" y="164"/>
                    <a:pt x="675" y="166"/>
                    <a:pt x="676" y="166"/>
                  </a:cubicBezTo>
                  <a:cubicBezTo>
                    <a:pt x="676" y="166"/>
                    <a:pt x="680" y="165"/>
                    <a:pt x="681" y="164"/>
                  </a:cubicBezTo>
                  <a:cubicBezTo>
                    <a:pt x="682" y="163"/>
                    <a:pt x="682" y="163"/>
                    <a:pt x="684" y="164"/>
                  </a:cubicBezTo>
                  <a:cubicBezTo>
                    <a:pt x="685" y="164"/>
                    <a:pt x="685" y="164"/>
                    <a:pt x="686" y="164"/>
                  </a:cubicBezTo>
                  <a:cubicBezTo>
                    <a:pt x="686" y="164"/>
                    <a:pt x="687" y="164"/>
                    <a:pt x="688" y="164"/>
                  </a:cubicBezTo>
                  <a:cubicBezTo>
                    <a:pt x="689" y="164"/>
                    <a:pt x="689" y="163"/>
                    <a:pt x="691" y="163"/>
                  </a:cubicBezTo>
                  <a:cubicBezTo>
                    <a:pt x="692" y="163"/>
                    <a:pt x="692" y="162"/>
                    <a:pt x="692" y="161"/>
                  </a:cubicBezTo>
                  <a:cubicBezTo>
                    <a:pt x="691" y="160"/>
                    <a:pt x="688" y="161"/>
                    <a:pt x="687" y="161"/>
                  </a:cubicBezTo>
                  <a:cubicBezTo>
                    <a:pt x="686" y="161"/>
                    <a:pt x="686" y="160"/>
                    <a:pt x="687" y="160"/>
                  </a:cubicBezTo>
                  <a:cubicBezTo>
                    <a:pt x="688" y="159"/>
                    <a:pt x="689" y="157"/>
                    <a:pt x="689" y="156"/>
                  </a:cubicBezTo>
                  <a:cubicBezTo>
                    <a:pt x="690" y="156"/>
                    <a:pt x="691" y="155"/>
                    <a:pt x="692" y="155"/>
                  </a:cubicBezTo>
                  <a:cubicBezTo>
                    <a:pt x="693" y="154"/>
                    <a:pt x="693" y="149"/>
                    <a:pt x="694" y="147"/>
                  </a:cubicBezTo>
                  <a:cubicBezTo>
                    <a:pt x="695" y="146"/>
                    <a:pt x="699" y="145"/>
                    <a:pt x="699" y="145"/>
                  </a:cubicBezTo>
                  <a:cubicBezTo>
                    <a:pt x="700" y="144"/>
                    <a:pt x="701" y="145"/>
                    <a:pt x="702" y="145"/>
                  </a:cubicBezTo>
                  <a:cubicBezTo>
                    <a:pt x="703" y="144"/>
                    <a:pt x="703" y="142"/>
                    <a:pt x="704" y="142"/>
                  </a:cubicBezTo>
                  <a:cubicBezTo>
                    <a:pt x="705" y="141"/>
                    <a:pt x="703" y="145"/>
                    <a:pt x="704" y="146"/>
                  </a:cubicBezTo>
                  <a:cubicBezTo>
                    <a:pt x="704" y="147"/>
                    <a:pt x="702" y="148"/>
                    <a:pt x="703" y="149"/>
                  </a:cubicBezTo>
                  <a:cubicBezTo>
                    <a:pt x="703" y="150"/>
                    <a:pt x="705" y="151"/>
                    <a:pt x="706" y="151"/>
                  </a:cubicBezTo>
                  <a:cubicBezTo>
                    <a:pt x="707" y="152"/>
                    <a:pt x="707" y="151"/>
                    <a:pt x="707" y="150"/>
                  </a:cubicBezTo>
                  <a:cubicBezTo>
                    <a:pt x="708" y="149"/>
                    <a:pt x="710" y="146"/>
                    <a:pt x="711" y="146"/>
                  </a:cubicBezTo>
                  <a:cubicBezTo>
                    <a:pt x="711" y="145"/>
                    <a:pt x="710" y="144"/>
                    <a:pt x="709" y="142"/>
                  </a:cubicBezTo>
                  <a:cubicBezTo>
                    <a:pt x="708" y="141"/>
                    <a:pt x="709" y="140"/>
                    <a:pt x="710" y="140"/>
                  </a:cubicBezTo>
                  <a:cubicBezTo>
                    <a:pt x="711" y="140"/>
                    <a:pt x="712" y="139"/>
                    <a:pt x="712" y="139"/>
                  </a:cubicBezTo>
                  <a:cubicBezTo>
                    <a:pt x="713" y="138"/>
                    <a:pt x="713" y="140"/>
                    <a:pt x="713" y="141"/>
                  </a:cubicBezTo>
                  <a:cubicBezTo>
                    <a:pt x="714" y="141"/>
                    <a:pt x="714" y="141"/>
                    <a:pt x="713" y="142"/>
                  </a:cubicBezTo>
                  <a:cubicBezTo>
                    <a:pt x="712" y="143"/>
                    <a:pt x="713" y="146"/>
                    <a:pt x="713" y="147"/>
                  </a:cubicBezTo>
                  <a:cubicBezTo>
                    <a:pt x="713" y="147"/>
                    <a:pt x="714" y="148"/>
                    <a:pt x="714" y="149"/>
                  </a:cubicBezTo>
                  <a:cubicBezTo>
                    <a:pt x="715" y="149"/>
                    <a:pt x="714" y="150"/>
                    <a:pt x="713" y="150"/>
                  </a:cubicBezTo>
                  <a:cubicBezTo>
                    <a:pt x="713" y="151"/>
                    <a:pt x="714" y="151"/>
                    <a:pt x="715" y="151"/>
                  </a:cubicBezTo>
                  <a:cubicBezTo>
                    <a:pt x="715" y="152"/>
                    <a:pt x="712" y="154"/>
                    <a:pt x="712" y="155"/>
                  </a:cubicBezTo>
                  <a:cubicBezTo>
                    <a:pt x="712" y="156"/>
                    <a:pt x="711" y="157"/>
                    <a:pt x="710" y="158"/>
                  </a:cubicBezTo>
                  <a:cubicBezTo>
                    <a:pt x="709" y="158"/>
                    <a:pt x="706" y="162"/>
                    <a:pt x="705" y="163"/>
                  </a:cubicBezTo>
                  <a:cubicBezTo>
                    <a:pt x="704" y="164"/>
                    <a:pt x="703" y="169"/>
                    <a:pt x="703" y="170"/>
                  </a:cubicBezTo>
                  <a:cubicBezTo>
                    <a:pt x="702" y="170"/>
                    <a:pt x="700" y="171"/>
                    <a:pt x="699" y="171"/>
                  </a:cubicBezTo>
                  <a:cubicBezTo>
                    <a:pt x="698" y="171"/>
                    <a:pt x="699" y="172"/>
                    <a:pt x="699" y="173"/>
                  </a:cubicBezTo>
                  <a:cubicBezTo>
                    <a:pt x="699" y="175"/>
                    <a:pt x="696" y="179"/>
                    <a:pt x="696" y="180"/>
                  </a:cubicBezTo>
                  <a:cubicBezTo>
                    <a:pt x="695" y="181"/>
                    <a:pt x="697" y="187"/>
                    <a:pt x="699" y="190"/>
                  </a:cubicBezTo>
                  <a:cubicBezTo>
                    <a:pt x="700" y="192"/>
                    <a:pt x="701" y="196"/>
                    <a:pt x="702" y="198"/>
                  </a:cubicBezTo>
                  <a:cubicBezTo>
                    <a:pt x="703" y="201"/>
                    <a:pt x="705" y="202"/>
                    <a:pt x="705" y="203"/>
                  </a:cubicBezTo>
                  <a:cubicBezTo>
                    <a:pt x="706" y="203"/>
                    <a:pt x="707" y="205"/>
                    <a:pt x="708" y="206"/>
                  </a:cubicBezTo>
                  <a:cubicBezTo>
                    <a:pt x="709" y="207"/>
                    <a:pt x="709" y="210"/>
                    <a:pt x="711" y="211"/>
                  </a:cubicBezTo>
                  <a:cubicBezTo>
                    <a:pt x="713" y="213"/>
                    <a:pt x="712" y="209"/>
                    <a:pt x="713" y="208"/>
                  </a:cubicBezTo>
                  <a:cubicBezTo>
                    <a:pt x="714" y="208"/>
                    <a:pt x="715" y="205"/>
                    <a:pt x="715" y="204"/>
                  </a:cubicBezTo>
                  <a:cubicBezTo>
                    <a:pt x="715" y="203"/>
                    <a:pt x="713" y="203"/>
                    <a:pt x="714" y="203"/>
                  </a:cubicBezTo>
                  <a:cubicBezTo>
                    <a:pt x="714" y="202"/>
                    <a:pt x="713" y="201"/>
                    <a:pt x="713" y="201"/>
                  </a:cubicBezTo>
                  <a:cubicBezTo>
                    <a:pt x="712" y="200"/>
                    <a:pt x="713" y="198"/>
                    <a:pt x="714" y="198"/>
                  </a:cubicBezTo>
                  <a:cubicBezTo>
                    <a:pt x="715" y="197"/>
                    <a:pt x="717" y="198"/>
                    <a:pt x="717" y="198"/>
                  </a:cubicBezTo>
                  <a:cubicBezTo>
                    <a:pt x="718" y="198"/>
                    <a:pt x="715" y="195"/>
                    <a:pt x="715" y="194"/>
                  </a:cubicBezTo>
                  <a:cubicBezTo>
                    <a:pt x="716" y="192"/>
                    <a:pt x="717" y="192"/>
                    <a:pt x="717" y="191"/>
                  </a:cubicBezTo>
                  <a:cubicBezTo>
                    <a:pt x="718" y="190"/>
                    <a:pt x="720" y="189"/>
                    <a:pt x="721" y="189"/>
                  </a:cubicBezTo>
                  <a:cubicBezTo>
                    <a:pt x="722" y="189"/>
                    <a:pt x="723" y="189"/>
                    <a:pt x="723" y="188"/>
                  </a:cubicBezTo>
                  <a:cubicBezTo>
                    <a:pt x="724" y="187"/>
                    <a:pt x="723" y="186"/>
                    <a:pt x="722" y="186"/>
                  </a:cubicBezTo>
                  <a:cubicBezTo>
                    <a:pt x="721" y="186"/>
                    <a:pt x="721" y="185"/>
                    <a:pt x="722" y="184"/>
                  </a:cubicBezTo>
                  <a:cubicBezTo>
                    <a:pt x="722" y="184"/>
                    <a:pt x="722" y="183"/>
                    <a:pt x="721" y="182"/>
                  </a:cubicBezTo>
                  <a:cubicBezTo>
                    <a:pt x="721" y="182"/>
                    <a:pt x="722" y="181"/>
                    <a:pt x="723" y="180"/>
                  </a:cubicBezTo>
                  <a:cubicBezTo>
                    <a:pt x="724" y="180"/>
                    <a:pt x="725" y="181"/>
                    <a:pt x="726" y="181"/>
                  </a:cubicBezTo>
                  <a:cubicBezTo>
                    <a:pt x="726" y="180"/>
                    <a:pt x="726" y="179"/>
                    <a:pt x="726" y="178"/>
                  </a:cubicBezTo>
                  <a:cubicBezTo>
                    <a:pt x="726" y="177"/>
                    <a:pt x="724" y="177"/>
                    <a:pt x="723" y="177"/>
                  </a:cubicBezTo>
                  <a:cubicBezTo>
                    <a:pt x="722" y="177"/>
                    <a:pt x="721" y="176"/>
                    <a:pt x="721" y="174"/>
                  </a:cubicBezTo>
                  <a:cubicBezTo>
                    <a:pt x="720" y="173"/>
                    <a:pt x="722" y="172"/>
                    <a:pt x="722" y="172"/>
                  </a:cubicBezTo>
                  <a:cubicBezTo>
                    <a:pt x="723" y="171"/>
                    <a:pt x="721" y="169"/>
                    <a:pt x="720" y="169"/>
                  </a:cubicBezTo>
                  <a:cubicBezTo>
                    <a:pt x="719" y="170"/>
                    <a:pt x="718" y="169"/>
                    <a:pt x="719" y="168"/>
                  </a:cubicBezTo>
                  <a:cubicBezTo>
                    <a:pt x="719" y="168"/>
                    <a:pt x="718" y="166"/>
                    <a:pt x="718" y="165"/>
                  </a:cubicBezTo>
                  <a:cubicBezTo>
                    <a:pt x="718" y="164"/>
                    <a:pt x="719" y="161"/>
                    <a:pt x="720" y="161"/>
                  </a:cubicBezTo>
                  <a:cubicBezTo>
                    <a:pt x="721" y="160"/>
                    <a:pt x="721" y="159"/>
                    <a:pt x="720" y="158"/>
                  </a:cubicBezTo>
                  <a:cubicBezTo>
                    <a:pt x="720" y="157"/>
                    <a:pt x="721" y="157"/>
                    <a:pt x="722" y="157"/>
                  </a:cubicBezTo>
                  <a:cubicBezTo>
                    <a:pt x="723" y="156"/>
                    <a:pt x="723" y="157"/>
                    <a:pt x="724" y="157"/>
                  </a:cubicBezTo>
                  <a:cubicBezTo>
                    <a:pt x="725" y="157"/>
                    <a:pt x="724" y="157"/>
                    <a:pt x="725" y="156"/>
                  </a:cubicBezTo>
                  <a:cubicBezTo>
                    <a:pt x="725" y="155"/>
                    <a:pt x="727" y="154"/>
                    <a:pt x="728" y="154"/>
                  </a:cubicBezTo>
                  <a:cubicBezTo>
                    <a:pt x="729" y="154"/>
                    <a:pt x="728" y="156"/>
                    <a:pt x="729" y="156"/>
                  </a:cubicBezTo>
                  <a:cubicBezTo>
                    <a:pt x="730" y="157"/>
                    <a:pt x="731" y="154"/>
                    <a:pt x="732" y="154"/>
                  </a:cubicBezTo>
                  <a:cubicBezTo>
                    <a:pt x="733" y="153"/>
                    <a:pt x="733" y="153"/>
                    <a:pt x="733" y="152"/>
                  </a:cubicBezTo>
                  <a:cubicBezTo>
                    <a:pt x="733" y="152"/>
                    <a:pt x="735" y="151"/>
                    <a:pt x="736" y="151"/>
                  </a:cubicBezTo>
                  <a:cubicBezTo>
                    <a:pt x="738" y="152"/>
                    <a:pt x="739" y="154"/>
                    <a:pt x="739" y="155"/>
                  </a:cubicBezTo>
                  <a:cubicBezTo>
                    <a:pt x="740" y="156"/>
                    <a:pt x="741" y="155"/>
                    <a:pt x="741" y="154"/>
                  </a:cubicBezTo>
                  <a:cubicBezTo>
                    <a:pt x="742" y="153"/>
                    <a:pt x="742" y="152"/>
                    <a:pt x="742" y="152"/>
                  </a:cubicBezTo>
                  <a:cubicBezTo>
                    <a:pt x="743" y="151"/>
                    <a:pt x="744" y="151"/>
                    <a:pt x="745" y="151"/>
                  </a:cubicBezTo>
                  <a:cubicBezTo>
                    <a:pt x="745" y="151"/>
                    <a:pt x="744" y="149"/>
                    <a:pt x="744" y="149"/>
                  </a:cubicBezTo>
                  <a:cubicBezTo>
                    <a:pt x="744" y="148"/>
                    <a:pt x="746" y="149"/>
                    <a:pt x="746" y="149"/>
                  </a:cubicBezTo>
                  <a:cubicBezTo>
                    <a:pt x="747" y="148"/>
                    <a:pt x="745" y="147"/>
                    <a:pt x="745" y="147"/>
                  </a:cubicBezTo>
                  <a:cubicBezTo>
                    <a:pt x="745" y="146"/>
                    <a:pt x="746" y="147"/>
                    <a:pt x="746" y="147"/>
                  </a:cubicBezTo>
                  <a:cubicBezTo>
                    <a:pt x="747" y="147"/>
                    <a:pt x="748" y="146"/>
                    <a:pt x="748" y="145"/>
                  </a:cubicBezTo>
                  <a:cubicBezTo>
                    <a:pt x="748" y="145"/>
                    <a:pt x="749" y="146"/>
                    <a:pt x="750" y="146"/>
                  </a:cubicBezTo>
                  <a:cubicBezTo>
                    <a:pt x="750" y="146"/>
                    <a:pt x="751" y="143"/>
                    <a:pt x="754" y="140"/>
                  </a:cubicBezTo>
                  <a:cubicBezTo>
                    <a:pt x="758" y="137"/>
                    <a:pt x="763" y="137"/>
                    <a:pt x="764" y="137"/>
                  </a:cubicBezTo>
                  <a:cubicBezTo>
                    <a:pt x="765" y="137"/>
                    <a:pt x="765" y="137"/>
                    <a:pt x="767" y="138"/>
                  </a:cubicBezTo>
                  <a:cubicBezTo>
                    <a:pt x="769" y="138"/>
                    <a:pt x="769" y="137"/>
                    <a:pt x="770" y="137"/>
                  </a:cubicBezTo>
                  <a:cubicBezTo>
                    <a:pt x="770" y="137"/>
                    <a:pt x="770" y="135"/>
                    <a:pt x="770" y="135"/>
                  </a:cubicBezTo>
                  <a:cubicBezTo>
                    <a:pt x="770" y="134"/>
                    <a:pt x="768" y="132"/>
                    <a:pt x="767" y="132"/>
                  </a:cubicBezTo>
                  <a:cubicBezTo>
                    <a:pt x="766" y="132"/>
                    <a:pt x="766" y="130"/>
                    <a:pt x="764" y="130"/>
                  </a:cubicBezTo>
                  <a:cubicBezTo>
                    <a:pt x="763" y="129"/>
                    <a:pt x="763" y="128"/>
                    <a:pt x="763" y="128"/>
                  </a:cubicBezTo>
                  <a:cubicBezTo>
                    <a:pt x="762" y="127"/>
                    <a:pt x="762" y="127"/>
                    <a:pt x="762" y="128"/>
                  </a:cubicBezTo>
                  <a:cubicBezTo>
                    <a:pt x="761" y="129"/>
                    <a:pt x="762" y="129"/>
                    <a:pt x="759" y="128"/>
                  </a:cubicBezTo>
                  <a:cubicBezTo>
                    <a:pt x="756" y="128"/>
                    <a:pt x="757" y="125"/>
                    <a:pt x="757" y="124"/>
                  </a:cubicBezTo>
                  <a:cubicBezTo>
                    <a:pt x="757" y="123"/>
                    <a:pt x="757" y="122"/>
                    <a:pt x="755" y="122"/>
                  </a:cubicBezTo>
                  <a:cubicBezTo>
                    <a:pt x="753" y="122"/>
                    <a:pt x="754" y="121"/>
                    <a:pt x="755" y="121"/>
                  </a:cubicBezTo>
                  <a:cubicBezTo>
                    <a:pt x="756" y="121"/>
                    <a:pt x="758" y="121"/>
                    <a:pt x="759" y="121"/>
                  </a:cubicBezTo>
                  <a:cubicBezTo>
                    <a:pt x="760" y="121"/>
                    <a:pt x="761" y="122"/>
                    <a:pt x="762" y="122"/>
                  </a:cubicBezTo>
                  <a:cubicBezTo>
                    <a:pt x="763" y="122"/>
                    <a:pt x="765" y="121"/>
                    <a:pt x="767" y="120"/>
                  </a:cubicBezTo>
                  <a:cubicBezTo>
                    <a:pt x="768" y="119"/>
                    <a:pt x="768" y="117"/>
                    <a:pt x="768" y="116"/>
                  </a:cubicBezTo>
                  <a:cubicBezTo>
                    <a:pt x="767" y="116"/>
                    <a:pt x="767" y="115"/>
                    <a:pt x="766" y="115"/>
                  </a:cubicBezTo>
                  <a:cubicBezTo>
                    <a:pt x="766" y="115"/>
                    <a:pt x="766" y="111"/>
                    <a:pt x="766" y="111"/>
                  </a:cubicBezTo>
                  <a:cubicBezTo>
                    <a:pt x="766" y="110"/>
                    <a:pt x="767" y="111"/>
                    <a:pt x="768" y="111"/>
                  </a:cubicBezTo>
                  <a:cubicBezTo>
                    <a:pt x="768" y="112"/>
                    <a:pt x="769" y="112"/>
                    <a:pt x="768" y="113"/>
                  </a:cubicBezTo>
                  <a:cubicBezTo>
                    <a:pt x="768" y="113"/>
                    <a:pt x="769" y="114"/>
                    <a:pt x="769" y="115"/>
                  </a:cubicBezTo>
                  <a:cubicBezTo>
                    <a:pt x="770" y="115"/>
                    <a:pt x="770" y="116"/>
                    <a:pt x="772" y="116"/>
                  </a:cubicBezTo>
                  <a:cubicBezTo>
                    <a:pt x="773" y="117"/>
                    <a:pt x="778" y="117"/>
                    <a:pt x="779" y="117"/>
                  </a:cubicBezTo>
                  <a:cubicBezTo>
                    <a:pt x="780" y="117"/>
                    <a:pt x="783" y="119"/>
                    <a:pt x="782" y="120"/>
                  </a:cubicBezTo>
                  <a:cubicBezTo>
                    <a:pt x="781" y="120"/>
                    <a:pt x="783" y="122"/>
                    <a:pt x="784" y="122"/>
                  </a:cubicBezTo>
                  <a:cubicBezTo>
                    <a:pt x="785" y="122"/>
                    <a:pt x="788" y="122"/>
                    <a:pt x="790" y="123"/>
                  </a:cubicBezTo>
                  <a:cubicBezTo>
                    <a:pt x="791" y="123"/>
                    <a:pt x="792" y="125"/>
                    <a:pt x="794" y="125"/>
                  </a:cubicBezTo>
                  <a:cubicBezTo>
                    <a:pt x="795" y="125"/>
                    <a:pt x="797" y="124"/>
                    <a:pt x="797" y="123"/>
                  </a:cubicBezTo>
                  <a:cubicBezTo>
                    <a:pt x="797" y="123"/>
                    <a:pt x="795" y="122"/>
                    <a:pt x="795" y="123"/>
                  </a:cubicBezTo>
                  <a:cubicBezTo>
                    <a:pt x="794" y="123"/>
                    <a:pt x="794" y="122"/>
                    <a:pt x="793" y="122"/>
                  </a:cubicBezTo>
                  <a:cubicBezTo>
                    <a:pt x="793" y="121"/>
                    <a:pt x="794" y="121"/>
                    <a:pt x="795" y="121"/>
                  </a:cubicBezTo>
                  <a:cubicBezTo>
                    <a:pt x="796" y="120"/>
                    <a:pt x="795" y="119"/>
                    <a:pt x="794" y="118"/>
                  </a:cubicBezTo>
                  <a:cubicBezTo>
                    <a:pt x="794" y="117"/>
                    <a:pt x="793" y="116"/>
                    <a:pt x="793" y="116"/>
                  </a:cubicBezTo>
                  <a:cubicBezTo>
                    <a:pt x="794" y="116"/>
                    <a:pt x="796" y="116"/>
                    <a:pt x="797" y="116"/>
                  </a:cubicBezTo>
                  <a:cubicBezTo>
                    <a:pt x="799" y="116"/>
                    <a:pt x="797" y="115"/>
                    <a:pt x="797" y="114"/>
                  </a:cubicBezTo>
                  <a:cubicBezTo>
                    <a:pt x="796" y="114"/>
                    <a:pt x="799" y="115"/>
                    <a:pt x="800" y="116"/>
                  </a:cubicBezTo>
                  <a:cubicBezTo>
                    <a:pt x="801" y="116"/>
                    <a:pt x="800" y="116"/>
                    <a:pt x="800" y="114"/>
                  </a:cubicBezTo>
                  <a:cubicBezTo>
                    <a:pt x="801" y="113"/>
                    <a:pt x="801" y="113"/>
                    <a:pt x="802" y="113"/>
                  </a:cubicBezTo>
                  <a:cubicBezTo>
                    <a:pt x="803" y="112"/>
                    <a:pt x="802" y="112"/>
                    <a:pt x="800" y="111"/>
                  </a:cubicBezTo>
                  <a:cubicBezTo>
                    <a:pt x="797" y="110"/>
                    <a:pt x="797" y="109"/>
                    <a:pt x="796" y="108"/>
                  </a:cubicBezTo>
                  <a:cubicBezTo>
                    <a:pt x="796" y="107"/>
                    <a:pt x="795" y="107"/>
                    <a:pt x="795" y="108"/>
                  </a:cubicBezTo>
                  <a:cubicBezTo>
                    <a:pt x="794" y="108"/>
                    <a:pt x="793" y="105"/>
                    <a:pt x="792" y="105"/>
                  </a:cubicBezTo>
                  <a:cubicBezTo>
                    <a:pt x="791" y="105"/>
                    <a:pt x="789" y="104"/>
                    <a:pt x="789" y="105"/>
                  </a:cubicBezTo>
                  <a:cubicBezTo>
                    <a:pt x="788" y="105"/>
                    <a:pt x="785" y="104"/>
                    <a:pt x="785" y="105"/>
                  </a:cubicBezTo>
                  <a:cubicBezTo>
                    <a:pt x="784" y="105"/>
                    <a:pt x="786" y="109"/>
                    <a:pt x="785" y="109"/>
                  </a:cubicBezTo>
                  <a:cubicBezTo>
                    <a:pt x="784" y="110"/>
                    <a:pt x="782" y="103"/>
                    <a:pt x="782" y="102"/>
                  </a:cubicBezTo>
                  <a:cubicBezTo>
                    <a:pt x="782" y="101"/>
                    <a:pt x="781" y="100"/>
                    <a:pt x="780" y="100"/>
                  </a:cubicBezTo>
                  <a:cubicBezTo>
                    <a:pt x="779" y="100"/>
                    <a:pt x="776" y="99"/>
                    <a:pt x="774" y="99"/>
                  </a:cubicBezTo>
                  <a:cubicBezTo>
                    <a:pt x="772" y="99"/>
                    <a:pt x="771" y="96"/>
                    <a:pt x="769" y="96"/>
                  </a:cubicBezTo>
                  <a:cubicBezTo>
                    <a:pt x="768" y="96"/>
                    <a:pt x="765" y="95"/>
                    <a:pt x="764" y="94"/>
                  </a:cubicBezTo>
                  <a:cubicBezTo>
                    <a:pt x="762" y="93"/>
                    <a:pt x="761" y="93"/>
                    <a:pt x="759" y="92"/>
                  </a:cubicBezTo>
                  <a:cubicBezTo>
                    <a:pt x="756" y="91"/>
                    <a:pt x="756" y="90"/>
                    <a:pt x="755" y="89"/>
                  </a:cubicBezTo>
                  <a:cubicBezTo>
                    <a:pt x="753" y="88"/>
                    <a:pt x="752" y="89"/>
                    <a:pt x="751" y="88"/>
                  </a:cubicBezTo>
                  <a:cubicBezTo>
                    <a:pt x="750" y="88"/>
                    <a:pt x="750" y="86"/>
                    <a:pt x="749" y="85"/>
                  </a:cubicBezTo>
                  <a:cubicBezTo>
                    <a:pt x="747" y="85"/>
                    <a:pt x="745" y="84"/>
                    <a:pt x="743" y="84"/>
                  </a:cubicBezTo>
                  <a:cubicBezTo>
                    <a:pt x="741" y="83"/>
                    <a:pt x="741" y="82"/>
                    <a:pt x="739" y="81"/>
                  </a:cubicBezTo>
                  <a:cubicBezTo>
                    <a:pt x="736" y="80"/>
                    <a:pt x="728" y="81"/>
                    <a:pt x="725" y="81"/>
                  </a:cubicBezTo>
                  <a:cubicBezTo>
                    <a:pt x="722" y="80"/>
                    <a:pt x="720" y="79"/>
                    <a:pt x="720" y="79"/>
                  </a:cubicBezTo>
                  <a:cubicBezTo>
                    <a:pt x="719" y="80"/>
                    <a:pt x="720" y="81"/>
                    <a:pt x="721" y="81"/>
                  </a:cubicBezTo>
                  <a:cubicBezTo>
                    <a:pt x="722" y="82"/>
                    <a:pt x="719" y="82"/>
                    <a:pt x="719" y="82"/>
                  </a:cubicBezTo>
                  <a:cubicBezTo>
                    <a:pt x="719" y="83"/>
                    <a:pt x="720" y="84"/>
                    <a:pt x="721" y="84"/>
                  </a:cubicBezTo>
                  <a:cubicBezTo>
                    <a:pt x="723" y="85"/>
                    <a:pt x="722" y="85"/>
                    <a:pt x="722" y="86"/>
                  </a:cubicBezTo>
                  <a:cubicBezTo>
                    <a:pt x="722" y="87"/>
                    <a:pt x="722" y="87"/>
                    <a:pt x="723" y="88"/>
                  </a:cubicBezTo>
                  <a:cubicBezTo>
                    <a:pt x="724" y="88"/>
                    <a:pt x="723" y="89"/>
                    <a:pt x="723" y="89"/>
                  </a:cubicBezTo>
                  <a:cubicBezTo>
                    <a:pt x="722" y="89"/>
                    <a:pt x="723" y="91"/>
                    <a:pt x="722" y="92"/>
                  </a:cubicBezTo>
                  <a:cubicBezTo>
                    <a:pt x="721" y="92"/>
                    <a:pt x="720" y="90"/>
                    <a:pt x="720" y="90"/>
                  </a:cubicBezTo>
                  <a:cubicBezTo>
                    <a:pt x="719" y="90"/>
                    <a:pt x="720" y="92"/>
                    <a:pt x="720" y="92"/>
                  </a:cubicBezTo>
                  <a:cubicBezTo>
                    <a:pt x="719" y="92"/>
                    <a:pt x="717" y="89"/>
                    <a:pt x="717" y="89"/>
                  </a:cubicBezTo>
                  <a:cubicBezTo>
                    <a:pt x="717" y="88"/>
                    <a:pt x="714" y="87"/>
                    <a:pt x="713" y="86"/>
                  </a:cubicBezTo>
                  <a:cubicBezTo>
                    <a:pt x="712" y="85"/>
                    <a:pt x="711" y="82"/>
                    <a:pt x="711" y="82"/>
                  </a:cubicBezTo>
                  <a:cubicBezTo>
                    <a:pt x="710" y="82"/>
                    <a:pt x="710" y="82"/>
                    <a:pt x="710" y="83"/>
                  </a:cubicBezTo>
                  <a:cubicBezTo>
                    <a:pt x="710" y="84"/>
                    <a:pt x="703" y="83"/>
                    <a:pt x="701" y="83"/>
                  </a:cubicBezTo>
                  <a:cubicBezTo>
                    <a:pt x="698" y="82"/>
                    <a:pt x="693" y="82"/>
                    <a:pt x="692" y="82"/>
                  </a:cubicBezTo>
                  <a:cubicBezTo>
                    <a:pt x="690" y="83"/>
                    <a:pt x="689" y="84"/>
                    <a:pt x="689" y="85"/>
                  </a:cubicBezTo>
                  <a:cubicBezTo>
                    <a:pt x="689" y="86"/>
                    <a:pt x="690" y="89"/>
                    <a:pt x="690" y="89"/>
                  </a:cubicBezTo>
                  <a:cubicBezTo>
                    <a:pt x="689" y="90"/>
                    <a:pt x="688" y="87"/>
                    <a:pt x="688" y="86"/>
                  </a:cubicBezTo>
                  <a:cubicBezTo>
                    <a:pt x="688" y="85"/>
                    <a:pt x="686" y="85"/>
                    <a:pt x="685" y="84"/>
                  </a:cubicBezTo>
                  <a:cubicBezTo>
                    <a:pt x="684" y="83"/>
                    <a:pt x="683" y="82"/>
                    <a:pt x="682" y="81"/>
                  </a:cubicBezTo>
                  <a:cubicBezTo>
                    <a:pt x="680" y="80"/>
                    <a:pt x="681" y="81"/>
                    <a:pt x="681" y="80"/>
                  </a:cubicBezTo>
                  <a:cubicBezTo>
                    <a:pt x="681" y="79"/>
                    <a:pt x="680" y="78"/>
                    <a:pt x="679" y="77"/>
                  </a:cubicBezTo>
                  <a:cubicBezTo>
                    <a:pt x="678" y="76"/>
                    <a:pt x="676" y="73"/>
                    <a:pt x="674" y="72"/>
                  </a:cubicBezTo>
                  <a:cubicBezTo>
                    <a:pt x="671" y="71"/>
                    <a:pt x="665" y="72"/>
                    <a:pt x="662" y="72"/>
                  </a:cubicBezTo>
                  <a:cubicBezTo>
                    <a:pt x="659" y="72"/>
                    <a:pt x="655" y="73"/>
                    <a:pt x="653" y="73"/>
                  </a:cubicBezTo>
                  <a:cubicBezTo>
                    <a:pt x="651" y="73"/>
                    <a:pt x="649" y="72"/>
                    <a:pt x="648" y="71"/>
                  </a:cubicBezTo>
                  <a:cubicBezTo>
                    <a:pt x="647" y="71"/>
                    <a:pt x="643" y="67"/>
                    <a:pt x="642" y="66"/>
                  </a:cubicBezTo>
                  <a:cubicBezTo>
                    <a:pt x="641" y="65"/>
                    <a:pt x="639" y="66"/>
                    <a:pt x="639" y="65"/>
                  </a:cubicBezTo>
                  <a:cubicBezTo>
                    <a:pt x="639" y="64"/>
                    <a:pt x="641" y="65"/>
                    <a:pt x="642" y="65"/>
                  </a:cubicBezTo>
                  <a:cubicBezTo>
                    <a:pt x="642" y="65"/>
                    <a:pt x="641" y="63"/>
                    <a:pt x="641" y="62"/>
                  </a:cubicBezTo>
                  <a:cubicBezTo>
                    <a:pt x="640" y="61"/>
                    <a:pt x="638" y="60"/>
                    <a:pt x="636" y="60"/>
                  </a:cubicBezTo>
                  <a:cubicBezTo>
                    <a:pt x="634" y="60"/>
                    <a:pt x="633" y="59"/>
                    <a:pt x="631" y="59"/>
                  </a:cubicBezTo>
                  <a:cubicBezTo>
                    <a:pt x="629" y="59"/>
                    <a:pt x="630" y="60"/>
                    <a:pt x="629" y="60"/>
                  </a:cubicBezTo>
                  <a:cubicBezTo>
                    <a:pt x="629" y="60"/>
                    <a:pt x="627" y="60"/>
                    <a:pt x="626" y="60"/>
                  </a:cubicBezTo>
                  <a:cubicBezTo>
                    <a:pt x="625" y="60"/>
                    <a:pt x="625" y="61"/>
                    <a:pt x="624" y="61"/>
                  </a:cubicBezTo>
                  <a:cubicBezTo>
                    <a:pt x="623" y="61"/>
                    <a:pt x="621" y="61"/>
                    <a:pt x="620" y="61"/>
                  </a:cubicBezTo>
                  <a:cubicBezTo>
                    <a:pt x="618" y="61"/>
                    <a:pt x="619" y="61"/>
                    <a:pt x="620" y="60"/>
                  </a:cubicBezTo>
                  <a:cubicBezTo>
                    <a:pt x="620" y="59"/>
                    <a:pt x="620" y="59"/>
                    <a:pt x="620" y="58"/>
                  </a:cubicBezTo>
                  <a:cubicBezTo>
                    <a:pt x="619" y="58"/>
                    <a:pt x="620" y="58"/>
                    <a:pt x="621" y="58"/>
                  </a:cubicBezTo>
                  <a:cubicBezTo>
                    <a:pt x="622" y="58"/>
                    <a:pt x="627" y="59"/>
                    <a:pt x="628" y="59"/>
                  </a:cubicBezTo>
                  <a:cubicBezTo>
                    <a:pt x="630" y="59"/>
                    <a:pt x="622" y="57"/>
                    <a:pt x="619" y="57"/>
                  </a:cubicBezTo>
                  <a:cubicBezTo>
                    <a:pt x="616" y="57"/>
                    <a:pt x="610" y="56"/>
                    <a:pt x="608" y="56"/>
                  </a:cubicBezTo>
                  <a:cubicBezTo>
                    <a:pt x="607" y="57"/>
                    <a:pt x="603" y="58"/>
                    <a:pt x="602" y="58"/>
                  </a:cubicBezTo>
                  <a:cubicBezTo>
                    <a:pt x="602" y="58"/>
                    <a:pt x="601" y="59"/>
                    <a:pt x="602" y="61"/>
                  </a:cubicBezTo>
                  <a:cubicBezTo>
                    <a:pt x="603" y="62"/>
                    <a:pt x="603" y="61"/>
                    <a:pt x="603" y="60"/>
                  </a:cubicBezTo>
                  <a:cubicBezTo>
                    <a:pt x="604" y="60"/>
                    <a:pt x="604" y="61"/>
                    <a:pt x="606" y="61"/>
                  </a:cubicBezTo>
                  <a:cubicBezTo>
                    <a:pt x="607" y="62"/>
                    <a:pt x="604" y="61"/>
                    <a:pt x="604" y="62"/>
                  </a:cubicBezTo>
                  <a:cubicBezTo>
                    <a:pt x="605" y="62"/>
                    <a:pt x="604" y="62"/>
                    <a:pt x="604" y="63"/>
                  </a:cubicBezTo>
                  <a:cubicBezTo>
                    <a:pt x="603" y="64"/>
                    <a:pt x="606" y="66"/>
                    <a:pt x="607" y="67"/>
                  </a:cubicBezTo>
                  <a:cubicBezTo>
                    <a:pt x="607" y="67"/>
                    <a:pt x="606" y="67"/>
                    <a:pt x="605" y="67"/>
                  </a:cubicBezTo>
                  <a:cubicBezTo>
                    <a:pt x="605" y="67"/>
                    <a:pt x="605" y="67"/>
                    <a:pt x="604" y="68"/>
                  </a:cubicBezTo>
                  <a:cubicBezTo>
                    <a:pt x="603" y="68"/>
                    <a:pt x="602" y="66"/>
                    <a:pt x="602" y="66"/>
                  </a:cubicBezTo>
                  <a:cubicBezTo>
                    <a:pt x="602" y="65"/>
                    <a:pt x="600" y="65"/>
                    <a:pt x="599" y="66"/>
                  </a:cubicBezTo>
                  <a:cubicBezTo>
                    <a:pt x="598" y="66"/>
                    <a:pt x="600" y="67"/>
                    <a:pt x="601" y="68"/>
                  </a:cubicBezTo>
                  <a:cubicBezTo>
                    <a:pt x="601" y="69"/>
                    <a:pt x="600" y="69"/>
                    <a:pt x="599" y="69"/>
                  </a:cubicBezTo>
                  <a:cubicBezTo>
                    <a:pt x="599" y="69"/>
                    <a:pt x="600" y="71"/>
                    <a:pt x="599" y="71"/>
                  </a:cubicBezTo>
                  <a:cubicBezTo>
                    <a:pt x="598" y="71"/>
                    <a:pt x="596" y="68"/>
                    <a:pt x="595" y="68"/>
                  </a:cubicBezTo>
                  <a:cubicBezTo>
                    <a:pt x="594" y="67"/>
                    <a:pt x="593" y="66"/>
                    <a:pt x="592" y="67"/>
                  </a:cubicBezTo>
                  <a:cubicBezTo>
                    <a:pt x="591" y="67"/>
                    <a:pt x="590" y="66"/>
                    <a:pt x="588" y="66"/>
                  </a:cubicBezTo>
                  <a:cubicBezTo>
                    <a:pt x="587" y="65"/>
                    <a:pt x="586" y="66"/>
                    <a:pt x="586" y="67"/>
                  </a:cubicBezTo>
                  <a:cubicBezTo>
                    <a:pt x="585" y="67"/>
                    <a:pt x="584" y="67"/>
                    <a:pt x="583" y="67"/>
                  </a:cubicBezTo>
                  <a:cubicBezTo>
                    <a:pt x="582" y="67"/>
                    <a:pt x="580" y="64"/>
                    <a:pt x="579" y="63"/>
                  </a:cubicBezTo>
                  <a:cubicBezTo>
                    <a:pt x="578" y="62"/>
                    <a:pt x="579" y="63"/>
                    <a:pt x="578" y="65"/>
                  </a:cubicBezTo>
                  <a:cubicBezTo>
                    <a:pt x="577" y="66"/>
                    <a:pt x="577" y="68"/>
                    <a:pt x="578" y="70"/>
                  </a:cubicBezTo>
                  <a:cubicBezTo>
                    <a:pt x="578" y="72"/>
                    <a:pt x="576" y="73"/>
                    <a:pt x="576" y="74"/>
                  </a:cubicBezTo>
                  <a:cubicBezTo>
                    <a:pt x="575" y="74"/>
                    <a:pt x="575" y="73"/>
                    <a:pt x="574" y="72"/>
                  </a:cubicBezTo>
                  <a:cubicBezTo>
                    <a:pt x="574" y="72"/>
                    <a:pt x="573" y="72"/>
                    <a:pt x="572" y="72"/>
                  </a:cubicBezTo>
                  <a:cubicBezTo>
                    <a:pt x="572" y="72"/>
                    <a:pt x="571" y="70"/>
                    <a:pt x="571" y="70"/>
                  </a:cubicBezTo>
                  <a:cubicBezTo>
                    <a:pt x="571" y="69"/>
                    <a:pt x="570" y="68"/>
                    <a:pt x="570" y="68"/>
                  </a:cubicBezTo>
                  <a:cubicBezTo>
                    <a:pt x="569" y="67"/>
                    <a:pt x="569" y="67"/>
                    <a:pt x="567" y="66"/>
                  </a:cubicBezTo>
                  <a:cubicBezTo>
                    <a:pt x="566" y="65"/>
                    <a:pt x="566" y="65"/>
                    <a:pt x="566" y="64"/>
                  </a:cubicBezTo>
                  <a:cubicBezTo>
                    <a:pt x="565" y="63"/>
                    <a:pt x="565" y="64"/>
                    <a:pt x="564" y="64"/>
                  </a:cubicBezTo>
                  <a:cubicBezTo>
                    <a:pt x="564" y="64"/>
                    <a:pt x="563" y="63"/>
                    <a:pt x="563" y="63"/>
                  </a:cubicBezTo>
                  <a:cubicBezTo>
                    <a:pt x="563" y="62"/>
                    <a:pt x="562" y="62"/>
                    <a:pt x="562" y="63"/>
                  </a:cubicBezTo>
                  <a:cubicBezTo>
                    <a:pt x="562" y="63"/>
                    <a:pt x="560" y="60"/>
                    <a:pt x="560" y="60"/>
                  </a:cubicBezTo>
                  <a:cubicBezTo>
                    <a:pt x="559" y="59"/>
                    <a:pt x="557" y="59"/>
                    <a:pt x="556" y="59"/>
                  </a:cubicBezTo>
                  <a:cubicBezTo>
                    <a:pt x="555" y="59"/>
                    <a:pt x="554" y="58"/>
                    <a:pt x="554" y="57"/>
                  </a:cubicBezTo>
                  <a:cubicBezTo>
                    <a:pt x="553" y="56"/>
                    <a:pt x="558" y="58"/>
                    <a:pt x="559" y="59"/>
                  </a:cubicBezTo>
                  <a:cubicBezTo>
                    <a:pt x="561" y="59"/>
                    <a:pt x="561" y="60"/>
                    <a:pt x="562" y="61"/>
                  </a:cubicBezTo>
                  <a:cubicBezTo>
                    <a:pt x="564" y="62"/>
                    <a:pt x="565" y="62"/>
                    <a:pt x="565" y="62"/>
                  </a:cubicBezTo>
                  <a:cubicBezTo>
                    <a:pt x="565" y="61"/>
                    <a:pt x="564" y="55"/>
                    <a:pt x="564" y="54"/>
                  </a:cubicBezTo>
                  <a:cubicBezTo>
                    <a:pt x="564" y="53"/>
                    <a:pt x="562" y="53"/>
                    <a:pt x="560" y="52"/>
                  </a:cubicBezTo>
                  <a:cubicBezTo>
                    <a:pt x="559" y="51"/>
                    <a:pt x="560" y="50"/>
                    <a:pt x="558" y="49"/>
                  </a:cubicBezTo>
                  <a:cubicBezTo>
                    <a:pt x="557" y="49"/>
                    <a:pt x="557" y="48"/>
                    <a:pt x="556" y="48"/>
                  </a:cubicBezTo>
                  <a:cubicBezTo>
                    <a:pt x="555" y="48"/>
                    <a:pt x="553" y="48"/>
                    <a:pt x="553" y="48"/>
                  </a:cubicBezTo>
                  <a:cubicBezTo>
                    <a:pt x="552" y="48"/>
                    <a:pt x="551" y="48"/>
                    <a:pt x="550" y="48"/>
                  </a:cubicBezTo>
                  <a:cubicBezTo>
                    <a:pt x="548" y="48"/>
                    <a:pt x="547" y="48"/>
                    <a:pt x="546" y="47"/>
                  </a:cubicBezTo>
                  <a:cubicBezTo>
                    <a:pt x="545" y="46"/>
                    <a:pt x="545" y="46"/>
                    <a:pt x="543" y="46"/>
                  </a:cubicBezTo>
                  <a:cubicBezTo>
                    <a:pt x="542" y="46"/>
                    <a:pt x="541" y="45"/>
                    <a:pt x="540" y="45"/>
                  </a:cubicBezTo>
                  <a:cubicBezTo>
                    <a:pt x="539" y="45"/>
                    <a:pt x="539" y="46"/>
                    <a:pt x="538" y="47"/>
                  </a:cubicBezTo>
                  <a:cubicBezTo>
                    <a:pt x="538" y="47"/>
                    <a:pt x="540" y="48"/>
                    <a:pt x="541" y="49"/>
                  </a:cubicBezTo>
                  <a:cubicBezTo>
                    <a:pt x="542" y="50"/>
                    <a:pt x="542" y="50"/>
                    <a:pt x="541" y="50"/>
                  </a:cubicBezTo>
                  <a:cubicBezTo>
                    <a:pt x="540" y="51"/>
                    <a:pt x="540" y="51"/>
                    <a:pt x="541" y="52"/>
                  </a:cubicBezTo>
                  <a:cubicBezTo>
                    <a:pt x="543" y="53"/>
                    <a:pt x="540" y="52"/>
                    <a:pt x="541" y="53"/>
                  </a:cubicBezTo>
                  <a:cubicBezTo>
                    <a:pt x="542" y="54"/>
                    <a:pt x="538" y="54"/>
                    <a:pt x="536" y="53"/>
                  </a:cubicBezTo>
                  <a:cubicBezTo>
                    <a:pt x="533" y="52"/>
                    <a:pt x="531" y="53"/>
                    <a:pt x="530" y="53"/>
                  </a:cubicBezTo>
                  <a:cubicBezTo>
                    <a:pt x="529" y="53"/>
                    <a:pt x="528" y="50"/>
                    <a:pt x="528" y="50"/>
                  </a:cubicBezTo>
                  <a:cubicBezTo>
                    <a:pt x="528" y="49"/>
                    <a:pt x="525" y="49"/>
                    <a:pt x="523" y="49"/>
                  </a:cubicBezTo>
                  <a:cubicBezTo>
                    <a:pt x="521" y="49"/>
                    <a:pt x="518" y="48"/>
                    <a:pt x="517" y="47"/>
                  </a:cubicBezTo>
                  <a:cubicBezTo>
                    <a:pt x="516" y="47"/>
                    <a:pt x="517" y="47"/>
                    <a:pt x="516" y="48"/>
                  </a:cubicBezTo>
                  <a:cubicBezTo>
                    <a:pt x="516" y="48"/>
                    <a:pt x="512" y="46"/>
                    <a:pt x="510" y="46"/>
                  </a:cubicBezTo>
                  <a:cubicBezTo>
                    <a:pt x="508" y="46"/>
                    <a:pt x="507" y="46"/>
                    <a:pt x="506" y="47"/>
                  </a:cubicBezTo>
                  <a:cubicBezTo>
                    <a:pt x="506" y="48"/>
                    <a:pt x="508" y="50"/>
                    <a:pt x="509" y="51"/>
                  </a:cubicBezTo>
                  <a:cubicBezTo>
                    <a:pt x="510" y="52"/>
                    <a:pt x="507" y="53"/>
                    <a:pt x="506" y="54"/>
                  </a:cubicBezTo>
                  <a:cubicBezTo>
                    <a:pt x="506" y="54"/>
                    <a:pt x="507" y="52"/>
                    <a:pt x="507" y="51"/>
                  </a:cubicBezTo>
                  <a:cubicBezTo>
                    <a:pt x="506" y="50"/>
                    <a:pt x="504" y="44"/>
                    <a:pt x="503" y="44"/>
                  </a:cubicBezTo>
                  <a:cubicBezTo>
                    <a:pt x="503" y="43"/>
                    <a:pt x="502" y="43"/>
                    <a:pt x="500" y="43"/>
                  </a:cubicBezTo>
                  <a:cubicBezTo>
                    <a:pt x="499" y="43"/>
                    <a:pt x="499" y="40"/>
                    <a:pt x="498" y="39"/>
                  </a:cubicBezTo>
                  <a:cubicBezTo>
                    <a:pt x="498" y="39"/>
                    <a:pt x="498" y="40"/>
                    <a:pt x="496" y="40"/>
                  </a:cubicBezTo>
                  <a:cubicBezTo>
                    <a:pt x="495" y="41"/>
                    <a:pt x="495" y="41"/>
                    <a:pt x="494" y="42"/>
                  </a:cubicBezTo>
                  <a:cubicBezTo>
                    <a:pt x="492" y="44"/>
                    <a:pt x="492" y="44"/>
                    <a:pt x="490" y="45"/>
                  </a:cubicBezTo>
                  <a:cubicBezTo>
                    <a:pt x="488" y="46"/>
                    <a:pt x="485" y="50"/>
                    <a:pt x="484" y="51"/>
                  </a:cubicBezTo>
                  <a:cubicBezTo>
                    <a:pt x="482" y="52"/>
                    <a:pt x="483" y="49"/>
                    <a:pt x="483" y="47"/>
                  </a:cubicBezTo>
                  <a:cubicBezTo>
                    <a:pt x="483" y="44"/>
                    <a:pt x="483" y="43"/>
                    <a:pt x="482" y="43"/>
                  </a:cubicBezTo>
                  <a:cubicBezTo>
                    <a:pt x="482" y="42"/>
                    <a:pt x="484" y="43"/>
                    <a:pt x="485" y="43"/>
                  </a:cubicBezTo>
                  <a:cubicBezTo>
                    <a:pt x="486" y="43"/>
                    <a:pt x="490" y="37"/>
                    <a:pt x="491" y="36"/>
                  </a:cubicBezTo>
                  <a:cubicBezTo>
                    <a:pt x="493" y="36"/>
                    <a:pt x="493" y="35"/>
                    <a:pt x="495" y="34"/>
                  </a:cubicBezTo>
                  <a:cubicBezTo>
                    <a:pt x="496" y="33"/>
                    <a:pt x="497" y="34"/>
                    <a:pt x="500" y="32"/>
                  </a:cubicBezTo>
                  <a:cubicBezTo>
                    <a:pt x="502" y="30"/>
                    <a:pt x="501" y="25"/>
                    <a:pt x="501" y="23"/>
                  </a:cubicBezTo>
                  <a:cubicBezTo>
                    <a:pt x="501" y="20"/>
                    <a:pt x="501" y="19"/>
                    <a:pt x="500" y="18"/>
                  </a:cubicBezTo>
                  <a:cubicBezTo>
                    <a:pt x="499" y="17"/>
                    <a:pt x="499" y="17"/>
                    <a:pt x="498" y="15"/>
                  </a:cubicBezTo>
                  <a:cubicBezTo>
                    <a:pt x="497" y="14"/>
                    <a:pt x="496" y="13"/>
                    <a:pt x="495" y="13"/>
                  </a:cubicBezTo>
                  <a:cubicBezTo>
                    <a:pt x="494" y="13"/>
                    <a:pt x="493" y="13"/>
                    <a:pt x="493" y="13"/>
                  </a:cubicBezTo>
                  <a:cubicBezTo>
                    <a:pt x="493" y="13"/>
                    <a:pt x="491" y="13"/>
                    <a:pt x="490" y="13"/>
                  </a:cubicBezTo>
                  <a:cubicBezTo>
                    <a:pt x="489" y="14"/>
                    <a:pt x="481" y="13"/>
                    <a:pt x="478" y="13"/>
                  </a:cubicBezTo>
                  <a:cubicBezTo>
                    <a:pt x="475" y="13"/>
                    <a:pt x="476" y="14"/>
                    <a:pt x="475" y="15"/>
                  </a:cubicBezTo>
                  <a:cubicBezTo>
                    <a:pt x="474" y="16"/>
                    <a:pt x="473" y="16"/>
                    <a:pt x="472" y="17"/>
                  </a:cubicBezTo>
                  <a:cubicBezTo>
                    <a:pt x="471" y="17"/>
                    <a:pt x="471" y="15"/>
                    <a:pt x="472" y="14"/>
                  </a:cubicBezTo>
                  <a:cubicBezTo>
                    <a:pt x="472" y="13"/>
                    <a:pt x="473" y="10"/>
                    <a:pt x="473" y="10"/>
                  </a:cubicBezTo>
                  <a:cubicBezTo>
                    <a:pt x="473" y="9"/>
                    <a:pt x="471" y="9"/>
                    <a:pt x="470" y="9"/>
                  </a:cubicBezTo>
                  <a:cubicBezTo>
                    <a:pt x="469" y="9"/>
                    <a:pt x="471" y="8"/>
                    <a:pt x="471" y="7"/>
                  </a:cubicBezTo>
                  <a:cubicBezTo>
                    <a:pt x="472" y="7"/>
                    <a:pt x="472" y="6"/>
                    <a:pt x="472" y="5"/>
                  </a:cubicBezTo>
                  <a:cubicBezTo>
                    <a:pt x="472" y="4"/>
                    <a:pt x="472" y="4"/>
                    <a:pt x="470" y="3"/>
                  </a:cubicBezTo>
                  <a:cubicBezTo>
                    <a:pt x="469" y="2"/>
                    <a:pt x="468" y="1"/>
                    <a:pt x="467" y="1"/>
                  </a:cubicBezTo>
                  <a:cubicBezTo>
                    <a:pt x="465" y="0"/>
                    <a:pt x="465" y="0"/>
                    <a:pt x="464" y="0"/>
                  </a:cubicBezTo>
                  <a:cubicBezTo>
                    <a:pt x="463" y="0"/>
                    <a:pt x="463" y="0"/>
                    <a:pt x="462" y="1"/>
                  </a:cubicBezTo>
                  <a:cubicBezTo>
                    <a:pt x="461" y="1"/>
                    <a:pt x="458" y="2"/>
                    <a:pt x="458" y="3"/>
                  </a:cubicBezTo>
                  <a:cubicBezTo>
                    <a:pt x="458" y="4"/>
                    <a:pt x="458" y="5"/>
                    <a:pt x="456" y="7"/>
                  </a:cubicBezTo>
                  <a:cubicBezTo>
                    <a:pt x="455" y="9"/>
                    <a:pt x="456" y="10"/>
                    <a:pt x="456" y="12"/>
                  </a:cubicBezTo>
                  <a:cubicBezTo>
                    <a:pt x="456" y="14"/>
                    <a:pt x="456" y="15"/>
                    <a:pt x="452" y="15"/>
                  </a:cubicBezTo>
                  <a:cubicBezTo>
                    <a:pt x="449" y="16"/>
                    <a:pt x="449" y="14"/>
                    <a:pt x="448" y="16"/>
                  </a:cubicBezTo>
                  <a:cubicBezTo>
                    <a:pt x="447" y="17"/>
                    <a:pt x="449" y="19"/>
                    <a:pt x="453" y="21"/>
                  </a:cubicBezTo>
                  <a:cubicBezTo>
                    <a:pt x="457" y="22"/>
                    <a:pt x="456" y="21"/>
                    <a:pt x="456" y="22"/>
                  </a:cubicBezTo>
                  <a:cubicBezTo>
                    <a:pt x="456" y="23"/>
                    <a:pt x="454" y="22"/>
                    <a:pt x="453" y="22"/>
                  </a:cubicBezTo>
                  <a:cubicBezTo>
                    <a:pt x="451" y="23"/>
                    <a:pt x="453" y="23"/>
                    <a:pt x="454" y="23"/>
                  </a:cubicBezTo>
                  <a:cubicBezTo>
                    <a:pt x="455" y="23"/>
                    <a:pt x="456" y="24"/>
                    <a:pt x="457" y="25"/>
                  </a:cubicBezTo>
                  <a:cubicBezTo>
                    <a:pt x="458" y="27"/>
                    <a:pt x="456" y="28"/>
                    <a:pt x="456" y="29"/>
                  </a:cubicBezTo>
                  <a:cubicBezTo>
                    <a:pt x="456" y="29"/>
                    <a:pt x="456" y="27"/>
                    <a:pt x="455" y="26"/>
                  </a:cubicBezTo>
                  <a:cubicBezTo>
                    <a:pt x="455" y="25"/>
                    <a:pt x="454" y="25"/>
                    <a:pt x="453" y="26"/>
                  </a:cubicBezTo>
                  <a:cubicBezTo>
                    <a:pt x="451" y="26"/>
                    <a:pt x="450" y="25"/>
                    <a:pt x="450" y="24"/>
                  </a:cubicBezTo>
                  <a:cubicBezTo>
                    <a:pt x="449" y="23"/>
                    <a:pt x="448" y="22"/>
                    <a:pt x="447" y="21"/>
                  </a:cubicBezTo>
                  <a:cubicBezTo>
                    <a:pt x="445" y="20"/>
                    <a:pt x="445" y="21"/>
                    <a:pt x="443" y="21"/>
                  </a:cubicBezTo>
                  <a:cubicBezTo>
                    <a:pt x="442" y="22"/>
                    <a:pt x="443" y="20"/>
                    <a:pt x="441" y="19"/>
                  </a:cubicBezTo>
                  <a:cubicBezTo>
                    <a:pt x="440" y="19"/>
                    <a:pt x="441" y="18"/>
                    <a:pt x="439" y="19"/>
                  </a:cubicBezTo>
                  <a:cubicBezTo>
                    <a:pt x="438" y="19"/>
                    <a:pt x="438" y="19"/>
                    <a:pt x="436" y="19"/>
                  </a:cubicBezTo>
                  <a:cubicBezTo>
                    <a:pt x="434" y="19"/>
                    <a:pt x="434" y="20"/>
                    <a:pt x="432" y="20"/>
                  </a:cubicBezTo>
                  <a:cubicBezTo>
                    <a:pt x="431" y="20"/>
                    <a:pt x="432" y="19"/>
                    <a:pt x="432" y="18"/>
                  </a:cubicBezTo>
                  <a:cubicBezTo>
                    <a:pt x="432" y="18"/>
                    <a:pt x="430" y="19"/>
                    <a:pt x="429" y="20"/>
                  </a:cubicBezTo>
                  <a:cubicBezTo>
                    <a:pt x="427" y="20"/>
                    <a:pt x="426" y="21"/>
                    <a:pt x="425" y="22"/>
                  </a:cubicBezTo>
                  <a:cubicBezTo>
                    <a:pt x="424" y="22"/>
                    <a:pt x="420" y="23"/>
                    <a:pt x="417" y="25"/>
                  </a:cubicBezTo>
                  <a:cubicBezTo>
                    <a:pt x="414" y="26"/>
                    <a:pt x="414" y="28"/>
                    <a:pt x="412" y="30"/>
                  </a:cubicBezTo>
                  <a:cubicBezTo>
                    <a:pt x="411" y="31"/>
                    <a:pt x="412" y="31"/>
                    <a:pt x="410" y="32"/>
                  </a:cubicBezTo>
                  <a:cubicBezTo>
                    <a:pt x="409" y="32"/>
                    <a:pt x="407" y="33"/>
                    <a:pt x="406" y="34"/>
                  </a:cubicBezTo>
                  <a:cubicBezTo>
                    <a:pt x="405" y="35"/>
                    <a:pt x="405" y="35"/>
                    <a:pt x="404" y="36"/>
                  </a:cubicBezTo>
                  <a:cubicBezTo>
                    <a:pt x="402" y="37"/>
                    <a:pt x="403" y="38"/>
                    <a:pt x="403" y="39"/>
                  </a:cubicBezTo>
                  <a:cubicBezTo>
                    <a:pt x="403" y="40"/>
                    <a:pt x="405" y="40"/>
                    <a:pt x="404" y="41"/>
                  </a:cubicBezTo>
                  <a:cubicBezTo>
                    <a:pt x="404" y="42"/>
                    <a:pt x="404" y="43"/>
                    <a:pt x="402" y="43"/>
                  </a:cubicBezTo>
                  <a:cubicBezTo>
                    <a:pt x="400" y="43"/>
                    <a:pt x="399" y="44"/>
                    <a:pt x="396" y="45"/>
                  </a:cubicBezTo>
                  <a:cubicBezTo>
                    <a:pt x="393" y="46"/>
                    <a:pt x="391" y="45"/>
                    <a:pt x="390" y="46"/>
                  </a:cubicBezTo>
                  <a:cubicBezTo>
                    <a:pt x="388" y="47"/>
                    <a:pt x="390" y="50"/>
                    <a:pt x="389" y="51"/>
                  </a:cubicBezTo>
                  <a:cubicBezTo>
                    <a:pt x="389" y="53"/>
                    <a:pt x="390" y="54"/>
                    <a:pt x="391" y="55"/>
                  </a:cubicBezTo>
                  <a:cubicBezTo>
                    <a:pt x="392" y="57"/>
                    <a:pt x="392" y="58"/>
                    <a:pt x="394" y="58"/>
                  </a:cubicBezTo>
                  <a:cubicBezTo>
                    <a:pt x="395" y="59"/>
                    <a:pt x="397" y="60"/>
                    <a:pt x="398" y="61"/>
                  </a:cubicBezTo>
                  <a:cubicBezTo>
                    <a:pt x="399" y="62"/>
                    <a:pt x="400" y="62"/>
                    <a:pt x="401" y="63"/>
                  </a:cubicBezTo>
                  <a:cubicBezTo>
                    <a:pt x="402" y="64"/>
                    <a:pt x="402" y="67"/>
                    <a:pt x="402" y="68"/>
                  </a:cubicBezTo>
                  <a:cubicBezTo>
                    <a:pt x="402" y="69"/>
                    <a:pt x="401" y="73"/>
                    <a:pt x="401" y="74"/>
                  </a:cubicBezTo>
                  <a:cubicBezTo>
                    <a:pt x="401" y="75"/>
                    <a:pt x="400" y="72"/>
                    <a:pt x="399" y="71"/>
                  </a:cubicBezTo>
                  <a:cubicBezTo>
                    <a:pt x="399" y="71"/>
                    <a:pt x="398" y="71"/>
                    <a:pt x="397" y="71"/>
                  </a:cubicBezTo>
                  <a:cubicBezTo>
                    <a:pt x="396" y="72"/>
                    <a:pt x="398" y="69"/>
                    <a:pt x="399" y="68"/>
                  </a:cubicBezTo>
                  <a:cubicBezTo>
                    <a:pt x="400" y="68"/>
                    <a:pt x="400" y="66"/>
                    <a:pt x="400" y="65"/>
                  </a:cubicBezTo>
                  <a:cubicBezTo>
                    <a:pt x="400" y="64"/>
                    <a:pt x="394" y="64"/>
                    <a:pt x="392" y="63"/>
                  </a:cubicBezTo>
                  <a:cubicBezTo>
                    <a:pt x="391" y="62"/>
                    <a:pt x="387" y="56"/>
                    <a:pt x="386" y="55"/>
                  </a:cubicBezTo>
                  <a:cubicBezTo>
                    <a:pt x="386" y="53"/>
                    <a:pt x="383" y="53"/>
                    <a:pt x="383" y="53"/>
                  </a:cubicBezTo>
                  <a:cubicBezTo>
                    <a:pt x="382" y="53"/>
                    <a:pt x="380" y="55"/>
                    <a:pt x="380" y="55"/>
                  </a:cubicBezTo>
                  <a:cubicBezTo>
                    <a:pt x="379" y="56"/>
                    <a:pt x="381" y="56"/>
                    <a:pt x="382" y="57"/>
                  </a:cubicBezTo>
                  <a:cubicBezTo>
                    <a:pt x="383" y="57"/>
                    <a:pt x="383" y="58"/>
                    <a:pt x="382" y="59"/>
                  </a:cubicBezTo>
                  <a:cubicBezTo>
                    <a:pt x="382" y="59"/>
                    <a:pt x="382" y="57"/>
                    <a:pt x="381" y="58"/>
                  </a:cubicBezTo>
                  <a:cubicBezTo>
                    <a:pt x="380" y="59"/>
                    <a:pt x="378" y="57"/>
                    <a:pt x="377" y="57"/>
                  </a:cubicBezTo>
                  <a:cubicBezTo>
                    <a:pt x="376" y="57"/>
                    <a:pt x="374" y="57"/>
                    <a:pt x="374" y="58"/>
                  </a:cubicBezTo>
                  <a:cubicBezTo>
                    <a:pt x="375" y="58"/>
                    <a:pt x="374" y="59"/>
                    <a:pt x="375" y="60"/>
                  </a:cubicBezTo>
                  <a:cubicBezTo>
                    <a:pt x="375" y="62"/>
                    <a:pt x="377" y="63"/>
                    <a:pt x="378" y="64"/>
                  </a:cubicBezTo>
                  <a:cubicBezTo>
                    <a:pt x="379" y="64"/>
                    <a:pt x="381" y="64"/>
                    <a:pt x="382" y="65"/>
                  </a:cubicBezTo>
                  <a:cubicBezTo>
                    <a:pt x="383" y="66"/>
                    <a:pt x="383" y="67"/>
                    <a:pt x="382" y="68"/>
                  </a:cubicBezTo>
                  <a:cubicBezTo>
                    <a:pt x="382" y="69"/>
                    <a:pt x="380" y="67"/>
                    <a:pt x="378" y="67"/>
                  </a:cubicBezTo>
                  <a:cubicBezTo>
                    <a:pt x="377" y="68"/>
                    <a:pt x="375" y="68"/>
                    <a:pt x="374" y="68"/>
                  </a:cubicBezTo>
                  <a:cubicBezTo>
                    <a:pt x="373" y="68"/>
                    <a:pt x="372" y="67"/>
                    <a:pt x="372" y="65"/>
                  </a:cubicBezTo>
                  <a:cubicBezTo>
                    <a:pt x="373" y="64"/>
                    <a:pt x="372" y="56"/>
                    <a:pt x="371" y="55"/>
                  </a:cubicBezTo>
                  <a:cubicBezTo>
                    <a:pt x="370" y="54"/>
                    <a:pt x="369" y="53"/>
                    <a:pt x="369" y="53"/>
                  </a:cubicBezTo>
                  <a:cubicBezTo>
                    <a:pt x="369" y="54"/>
                    <a:pt x="369" y="58"/>
                    <a:pt x="369" y="59"/>
                  </a:cubicBezTo>
                  <a:cubicBezTo>
                    <a:pt x="369" y="60"/>
                    <a:pt x="365" y="62"/>
                    <a:pt x="365" y="63"/>
                  </a:cubicBezTo>
                  <a:cubicBezTo>
                    <a:pt x="365" y="65"/>
                    <a:pt x="364" y="65"/>
                    <a:pt x="364" y="67"/>
                  </a:cubicBezTo>
                  <a:cubicBezTo>
                    <a:pt x="363" y="68"/>
                    <a:pt x="367" y="71"/>
                    <a:pt x="368" y="72"/>
                  </a:cubicBezTo>
                  <a:cubicBezTo>
                    <a:pt x="369" y="73"/>
                    <a:pt x="368" y="74"/>
                    <a:pt x="368" y="75"/>
                  </a:cubicBezTo>
                  <a:cubicBezTo>
                    <a:pt x="368" y="75"/>
                    <a:pt x="367" y="81"/>
                    <a:pt x="368" y="83"/>
                  </a:cubicBezTo>
                  <a:cubicBezTo>
                    <a:pt x="368" y="86"/>
                    <a:pt x="368" y="87"/>
                    <a:pt x="369" y="88"/>
                  </a:cubicBezTo>
                  <a:cubicBezTo>
                    <a:pt x="370" y="88"/>
                    <a:pt x="370" y="87"/>
                    <a:pt x="371" y="87"/>
                  </a:cubicBezTo>
                  <a:cubicBezTo>
                    <a:pt x="372" y="87"/>
                    <a:pt x="373" y="86"/>
                    <a:pt x="374" y="86"/>
                  </a:cubicBezTo>
                  <a:cubicBezTo>
                    <a:pt x="375" y="86"/>
                    <a:pt x="378" y="86"/>
                    <a:pt x="380" y="86"/>
                  </a:cubicBezTo>
                  <a:cubicBezTo>
                    <a:pt x="382" y="87"/>
                    <a:pt x="382" y="88"/>
                    <a:pt x="383" y="90"/>
                  </a:cubicBezTo>
                  <a:cubicBezTo>
                    <a:pt x="383" y="91"/>
                    <a:pt x="385" y="93"/>
                    <a:pt x="386" y="94"/>
                  </a:cubicBezTo>
                  <a:cubicBezTo>
                    <a:pt x="387" y="96"/>
                    <a:pt x="384" y="96"/>
                    <a:pt x="384" y="98"/>
                  </a:cubicBezTo>
                  <a:cubicBezTo>
                    <a:pt x="384" y="101"/>
                    <a:pt x="386" y="102"/>
                    <a:pt x="388" y="102"/>
                  </a:cubicBezTo>
                  <a:cubicBezTo>
                    <a:pt x="389" y="103"/>
                    <a:pt x="387" y="103"/>
                    <a:pt x="386" y="103"/>
                  </a:cubicBezTo>
                  <a:cubicBezTo>
                    <a:pt x="385" y="103"/>
                    <a:pt x="384" y="104"/>
                    <a:pt x="384" y="105"/>
                  </a:cubicBezTo>
                  <a:cubicBezTo>
                    <a:pt x="383" y="105"/>
                    <a:pt x="382" y="104"/>
                    <a:pt x="382" y="103"/>
                  </a:cubicBezTo>
                  <a:cubicBezTo>
                    <a:pt x="381" y="103"/>
                    <a:pt x="381" y="97"/>
                    <a:pt x="380" y="95"/>
                  </a:cubicBezTo>
                  <a:cubicBezTo>
                    <a:pt x="380" y="93"/>
                    <a:pt x="379" y="91"/>
                    <a:pt x="378" y="90"/>
                  </a:cubicBezTo>
                  <a:cubicBezTo>
                    <a:pt x="376" y="89"/>
                    <a:pt x="371" y="93"/>
                    <a:pt x="370" y="94"/>
                  </a:cubicBezTo>
                  <a:cubicBezTo>
                    <a:pt x="370" y="95"/>
                    <a:pt x="371" y="95"/>
                    <a:pt x="372" y="97"/>
                  </a:cubicBezTo>
                  <a:cubicBezTo>
                    <a:pt x="372" y="98"/>
                    <a:pt x="371" y="101"/>
                    <a:pt x="370" y="103"/>
                  </a:cubicBezTo>
                  <a:cubicBezTo>
                    <a:pt x="369" y="106"/>
                    <a:pt x="366" y="110"/>
                    <a:pt x="365" y="110"/>
                  </a:cubicBezTo>
                  <a:cubicBezTo>
                    <a:pt x="364" y="111"/>
                    <a:pt x="367" y="112"/>
                    <a:pt x="368" y="114"/>
                  </a:cubicBezTo>
                  <a:cubicBezTo>
                    <a:pt x="369" y="115"/>
                    <a:pt x="369" y="116"/>
                    <a:pt x="368" y="118"/>
                  </a:cubicBezTo>
                  <a:cubicBezTo>
                    <a:pt x="368" y="119"/>
                    <a:pt x="365" y="113"/>
                    <a:pt x="364" y="112"/>
                  </a:cubicBezTo>
                  <a:cubicBezTo>
                    <a:pt x="363" y="111"/>
                    <a:pt x="360" y="111"/>
                    <a:pt x="358" y="111"/>
                  </a:cubicBezTo>
                  <a:cubicBezTo>
                    <a:pt x="356" y="111"/>
                    <a:pt x="353" y="110"/>
                    <a:pt x="352" y="108"/>
                  </a:cubicBezTo>
                  <a:cubicBezTo>
                    <a:pt x="351" y="107"/>
                    <a:pt x="350" y="108"/>
                    <a:pt x="350" y="108"/>
                  </a:cubicBezTo>
                  <a:cubicBezTo>
                    <a:pt x="349" y="109"/>
                    <a:pt x="349" y="108"/>
                    <a:pt x="349" y="107"/>
                  </a:cubicBezTo>
                  <a:cubicBezTo>
                    <a:pt x="350" y="106"/>
                    <a:pt x="355" y="107"/>
                    <a:pt x="357" y="107"/>
                  </a:cubicBezTo>
                  <a:cubicBezTo>
                    <a:pt x="359" y="107"/>
                    <a:pt x="360" y="106"/>
                    <a:pt x="362" y="105"/>
                  </a:cubicBezTo>
                  <a:cubicBezTo>
                    <a:pt x="364" y="104"/>
                    <a:pt x="366" y="95"/>
                    <a:pt x="366" y="94"/>
                  </a:cubicBezTo>
                  <a:cubicBezTo>
                    <a:pt x="367" y="93"/>
                    <a:pt x="366" y="92"/>
                    <a:pt x="365" y="91"/>
                  </a:cubicBezTo>
                  <a:cubicBezTo>
                    <a:pt x="364" y="90"/>
                    <a:pt x="362" y="85"/>
                    <a:pt x="362" y="82"/>
                  </a:cubicBezTo>
                  <a:cubicBezTo>
                    <a:pt x="362" y="79"/>
                    <a:pt x="362" y="76"/>
                    <a:pt x="362" y="74"/>
                  </a:cubicBezTo>
                  <a:cubicBezTo>
                    <a:pt x="362" y="72"/>
                    <a:pt x="359" y="70"/>
                    <a:pt x="359" y="68"/>
                  </a:cubicBezTo>
                  <a:cubicBezTo>
                    <a:pt x="358" y="67"/>
                    <a:pt x="359" y="66"/>
                    <a:pt x="359" y="65"/>
                  </a:cubicBezTo>
                  <a:cubicBezTo>
                    <a:pt x="360" y="64"/>
                    <a:pt x="360" y="58"/>
                    <a:pt x="361" y="57"/>
                  </a:cubicBezTo>
                  <a:cubicBezTo>
                    <a:pt x="361" y="56"/>
                    <a:pt x="362" y="56"/>
                    <a:pt x="362" y="55"/>
                  </a:cubicBezTo>
                  <a:cubicBezTo>
                    <a:pt x="362" y="54"/>
                    <a:pt x="360" y="53"/>
                    <a:pt x="359" y="53"/>
                  </a:cubicBezTo>
                  <a:cubicBezTo>
                    <a:pt x="358" y="53"/>
                    <a:pt x="356" y="54"/>
                    <a:pt x="354" y="54"/>
                  </a:cubicBezTo>
                  <a:cubicBezTo>
                    <a:pt x="352" y="54"/>
                    <a:pt x="351" y="53"/>
                    <a:pt x="351" y="53"/>
                  </a:cubicBezTo>
                  <a:cubicBezTo>
                    <a:pt x="350" y="53"/>
                    <a:pt x="349" y="53"/>
                    <a:pt x="348" y="54"/>
                  </a:cubicBezTo>
                  <a:cubicBezTo>
                    <a:pt x="347" y="55"/>
                    <a:pt x="348" y="56"/>
                    <a:pt x="346" y="62"/>
                  </a:cubicBezTo>
                  <a:cubicBezTo>
                    <a:pt x="345" y="67"/>
                    <a:pt x="340" y="68"/>
                    <a:pt x="340" y="69"/>
                  </a:cubicBezTo>
                  <a:cubicBezTo>
                    <a:pt x="340" y="70"/>
                    <a:pt x="339" y="71"/>
                    <a:pt x="339" y="72"/>
                  </a:cubicBezTo>
                  <a:cubicBezTo>
                    <a:pt x="339" y="73"/>
                    <a:pt x="339" y="72"/>
                    <a:pt x="340" y="73"/>
                  </a:cubicBezTo>
                  <a:cubicBezTo>
                    <a:pt x="341" y="73"/>
                    <a:pt x="341" y="79"/>
                    <a:pt x="342" y="79"/>
                  </a:cubicBezTo>
                  <a:cubicBezTo>
                    <a:pt x="342" y="80"/>
                    <a:pt x="341" y="80"/>
                    <a:pt x="340" y="80"/>
                  </a:cubicBezTo>
                  <a:cubicBezTo>
                    <a:pt x="340" y="80"/>
                    <a:pt x="340" y="83"/>
                    <a:pt x="341" y="84"/>
                  </a:cubicBezTo>
                  <a:cubicBezTo>
                    <a:pt x="342" y="85"/>
                    <a:pt x="342" y="84"/>
                    <a:pt x="343" y="83"/>
                  </a:cubicBezTo>
                  <a:cubicBezTo>
                    <a:pt x="343" y="83"/>
                    <a:pt x="344" y="86"/>
                    <a:pt x="345" y="88"/>
                  </a:cubicBezTo>
                  <a:cubicBezTo>
                    <a:pt x="346" y="89"/>
                    <a:pt x="347" y="90"/>
                    <a:pt x="349" y="89"/>
                  </a:cubicBezTo>
                  <a:cubicBezTo>
                    <a:pt x="350" y="89"/>
                    <a:pt x="349" y="94"/>
                    <a:pt x="348" y="95"/>
                  </a:cubicBezTo>
                  <a:cubicBezTo>
                    <a:pt x="347" y="96"/>
                    <a:pt x="347" y="92"/>
                    <a:pt x="344" y="91"/>
                  </a:cubicBezTo>
                  <a:cubicBezTo>
                    <a:pt x="342" y="89"/>
                    <a:pt x="339" y="88"/>
                    <a:pt x="339" y="87"/>
                  </a:cubicBezTo>
                  <a:cubicBezTo>
                    <a:pt x="338" y="87"/>
                    <a:pt x="334" y="83"/>
                    <a:pt x="331" y="83"/>
                  </a:cubicBezTo>
                  <a:cubicBezTo>
                    <a:pt x="329" y="83"/>
                    <a:pt x="327" y="82"/>
                    <a:pt x="324" y="82"/>
                  </a:cubicBezTo>
                  <a:cubicBezTo>
                    <a:pt x="322" y="82"/>
                    <a:pt x="321" y="81"/>
                    <a:pt x="320" y="81"/>
                  </a:cubicBezTo>
                  <a:cubicBezTo>
                    <a:pt x="319" y="80"/>
                    <a:pt x="318" y="81"/>
                    <a:pt x="319" y="82"/>
                  </a:cubicBezTo>
                  <a:cubicBezTo>
                    <a:pt x="319" y="82"/>
                    <a:pt x="317" y="83"/>
                    <a:pt x="318" y="85"/>
                  </a:cubicBezTo>
                  <a:cubicBezTo>
                    <a:pt x="319" y="87"/>
                    <a:pt x="320" y="88"/>
                    <a:pt x="320" y="89"/>
                  </a:cubicBezTo>
                  <a:cubicBezTo>
                    <a:pt x="321" y="91"/>
                    <a:pt x="319" y="91"/>
                    <a:pt x="318" y="91"/>
                  </a:cubicBezTo>
                  <a:cubicBezTo>
                    <a:pt x="316" y="91"/>
                    <a:pt x="317" y="92"/>
                    <a:pt x="317" y="94"/>
                  </a:cubicBezTo>
                  <a:cubicBezTo>
                    <a:pt x="317" y="96"/>
                    <a:pt x="316" y="94"/>
                    <a:pt x="315" y="93"/>
                  </a:cubicBezTo>
                  <a:cubicBezTo>
                    <a:pt x="314" y="93"/>
                    <a:pt x="314" y="93"/>
                    <a:pt x="315" y="93"/>
                  </a:cubicBezTo>
                  <a:cubicBezTo>
                    <a:pt x="315" y="93"/>
                    <a:pt x="315" y="92"/>
                    <a:pt x="315" y="91"/>
                  </a:cubicBezTo>
                  <a:cubicBezTo>
                    <a:pt x="316" y="91"/>
                    <a:pt x="314" y="90"/>
                    <a:pt x="314" y="89"/>
                  </a:cubicBezTo>
                  <a:cubicBezTo>
                    <a:pt x="313" y="89"/>
                    <a:pt x="312" y="89"/>
                    <a:pt x="311" y="91"/>
                  </a:cubicBezTo>
                  <a:cubicBezTo>
                    <a:pt x="309" y="92"/>
                    <a:pt x="309" y="92"/>
                    <a:pt x="306" y="92"/>
                  </a:cubicBezTo>
                  <a:cubicBezTo>
                    <a:pt x="304" y="93"/>
                    <a:pt x="304" y="91"/>
                    <a:pt x="302" y="92"/>
                  </a:cubicBezTo>
                  <a:cubicBezTo>
                    <a:pt x="300" y="93"/>
                    <a:pt x="300" y="93"/>
                    <a:pt x="299" y="94"/>
                  </a:cubicBezTo>
                  <a:cubicBezTo>
                    <a:pt x="299" y="94"/>
                    <a:pt x="300" y="95"/>
                    <a:pt x="299" y="95"/>
                  </a:cubicBezTo>
                  <a:cubicBezTo>
                    <a:pt x="297" y="96"/>
                    <a:pt x="297" y="95"/>
                    <a:pt x="297" y="96"/>
                  </a:cubicBezTo>
                  <a:cubicBezTo>
                    <a:pt x="296" y="97"/>
                    <a:pt x="295" y="97"/>
                    <a:pt x="295" y="98"/>
                  </a:cubicBezTo>
                  <a:cubicBezTo>
                    <a:pt x="294" y="98"/>
                    <a:pt x="294" y="97"/>
                    <a:pt x="293" y="98"/>
                  </a:cubicBezTo>
                  <a:cubicBezTo>
                    <a:pt x="292" y="98"/>
                    <a:pt x="293" y="97"/>
                    <a:pt x="291" y="97"/>
                  </a:cubicBezTo>
                  <a:cubicBezTo>
                    <a:pt x="290" y="98"/>
                    <a:pt x="291" y="96"/>
                    <a:pt x="291" y="96"/>
                  </a:cubicBezTo>
                  <a:cubicBezTo>
                    <a:pt x="292" y="95"/>
                    <a:pt x="294" y="94"/>
                    <a:pt x="295" y="94"/>
                  </a:cubicBezTo>
                  <a:cubicBezTo>
                    <a:pt x="295" y="93"/>
                    <a:pt x="295" y="91"/>
                    <a:pt x="295" y="90"/>
                  </a:cubicBezTo>
                  <a:cubicBezTo>
                    <a:pt x="295" y="89"/>
                    <a:pt x="296" y="89"/>
                    <a:pt x="297" y="88"/>
                  </a:cubicBezTo>
                  <a:cubicBezTo>
                    <a:pt x="297" y="88"/>
                    <a:pt x="295" y="89"/>
                    <a:pt x="294" y="90"/>
                  </a:cubicBezTo>
                  <a:cubicBezTo>
                    <a:pt x="292" y="90"/>
                    <a:pt x="290" y="92"/>
                    <a:pt x="289" y="92"/>
                  </a:cubicBezTo>
                  <a:cubicBezTo>
                    <a:pt x="288" y="93"/>
                    <a:pt x="287" y="93"/>
                    <a:pt x="284" y="94"/>
                  </a:cubicBezTo>
                  <a:cubicBezTo>
                    <a:pt x="282" y="94"/>
                    <a:pt x="281" y="97"/>
                    <a:pt x="280" y="97"/>
                  </a:cubicBezTo>
                  <a:cubicBezTo>
                    <a:pt x="279" y="98"/>
                    <a:pt x="278" y="97"/>
                    <a:pt x="277" y="97"/>
                  </a:cubicBezTo>
                  <a:cubicBezTo>
                    <a:pt x="276" y="97"/>
                    <a:pt x="278" y="98"/>
                    <a:pt x="278" y="99"/>
                  </a:cubicBezTo>
                  <a:cubicBezTo>
                    <a:pt x="278" y="99"/>
                    <a:pt x="275" y="99"/>
                    <a:pt x="275" y="100"/>
                  </a:cubicBezTo>
                  <a:cubicBezTo>
                    <a:pt x="274" y="100"/>
                    <a:pt x="275" y="102"/>
                    <a:pt x="274" y="104"/>
                  </a:cubicBezTo>
                  <a:cubicBezTo>
                    <a:pt x="274" y="106"/>
                    <a:pt x="270" y="105"/>
                    <a:pt x="268" y="106"/>
                  </a:cubicBezTo>
                  <a:cubicBezTo>
                    <a:pt x="266" y="106"/>
                    <a:pt x="266" y="104"/>
                    <a:pt x="266" y="103"/>
                  </a:cubicBezTo>
                  <a:cubicBezTo>
                    <a:pt x="265" y="102"/>
                    <a:pt x="264" y="102"/>
                    <a:pt x="263" y="102"/>
                  </a:cubicBezTo>
                  <a:cubicBezTo>
                    <a:pt x="262" y="101"/>
                    <a:pt x="263" y="100"/>
                    <a:pt x="264" y="99"/>
                  </a:cubicBezTo>
                  <a:cubicBezTo>
                    <a:pt x="265" y="98"/>
                    <a:pt x="268" y="97"/>
                    <a:pt x="268" y="97"/>
                  </a:cubicBezTo>
                  <a:cubicBezTo>
                    <a:pt x="269" y="97"/>
                    <a:pt x="267" y="95"/>
                    <a:pt x="266" y="94"/>
                  </a:cubicBezTo>
                  <a:cubicBezTo>
                    <a:pt x="266" y="93"/>
                    <a:pt x="264" y="92"/>
                    <a:pt x="262" y="92"/>
                  </a:cubicBezTo>
                  <a:cubicBezTo>
                    <a:pt x="260" y="92"/>
                    <a:pt x="259" y="92"/>
                    <a:pt x="257" y="91"/>
                  </a:cubicBezTo>
                  <a:cubicBezTo>
                    <a:pt x="255" y="91"/>
                    <a:pt x="256" y="92"/>
                    <a:pt x="257" y="93"/>
                  </a:cubicBezTo>
                  <a:cubicBezTo>
                    <a:pt x="258" y="93"/>
                    <a:pt x="259" y="95"/>
                    <a:pt x="259" y="96"/>
                  </a:cubicBezTo>
                  <a:cubicBezTo>
                    <a:pt x="260" y="97"/>
                    <a:pt x="257" y="102"/>
                    <a:pt x="257" y="103"/>
                  </a:cubicBezTo>
                  <a:cubicBezTo>
                    <a:pt x="257" y="104"/>
                    <a:pt x="260" y="104"/>
                    <a:pt x="261" y="106"/>
                  </a:cubicBezTo>
                  <a:cubicBezTo>
                    <a:pt x="262" y="108"/>
                    <a:pt x="259" y="111"/>
                    <a:pt x="259" y="112"/>
                  </a:cubicBezTo>
                  <a:cubicBezTo>
                    <a:pt x="258" y="112"/>
                    <a:pt x="257" y="112"/>
                    <a:pt x="257" y="111"/>
                  </a:cubicBezTo>
                  <a:cubicBezTo>
                    <a:pt x="256" y="111"/>
                    <a:pt x="255" y="110"/>
                    <a:pt x="254" y="110"/>
                  </a:cubicBezTo>
                  <a:cubicBezTo>
                    <a:pt x="253" y="110"/>
                    <a:pt x="253" y="109"/>
                    <a:pt x="253" y="109"/>
                  </a:cubicBezTo>
                  <a:cubicBezTo>
                    <a:pt x="252" y="109"/>
                    <a:pt x="251" y="111"/>
                    <a:pt x="250" y="112"/>
                  </a:cubicBezTo>
                  <a:cubicBezTo>
                    <a:pt x="249" y="112"/>
                    <a:pt x="247" y="113"/>
                    <a:pt x="246" y="114"/>
                  </a:cubicBezTo>
                  <a:cubicBezTo>
                    <a:pt x="245" y="115"/>
                    <a:pt x="243" y="116"/>
                    <a:pt x="243" y="117"/>
                  </a:cubicBezTo>
                  <a:cubicBezTo>
                    <a:pt x="242" y="118"/>
                    <a:pt x="245" y="121"/>
                    <a:pt x="246" y="121"/>
                  </a:cubicBezTo>
                  <a:cubicBezTo>
                    <a:pt x="246" y="122"/>
                    <a:pt x="246" y="122"/>
                    <a:pt x="245" y="123"/>
                  </a:cubicBezTo>
                  <a:cubicBezTo>
                    <a:pt x="245" y="124"/>
                    <a:pt x="241" y="122"/>
                    <a:pt x="240" y="122"/>
                  </a:cubicBezTo>
                  <a:cubicBezTo>
                    <a:pt x="239" y="121"/>
                    <a:pt x="238" y="122"/>
                    <a:pt x="237" y="122"/>
                  </a:cubicBezTo>
                  <a:cubicBezTo>
                    <a:pt x="237" y="123"/>
                    <a:pt x="235" y="121"/>
                    <a:pt x="234" y="120"/>
                  </a:cubicBezTo>
                  <a:cubicBezTo>
                    <a:pt x="234" y="119"/>
                    <a:pt x="233" y="119"/>
                    <a:pt x="232" y="119"/>
                  </a:cubicBezTo>
                  <a:cubicBezTo>
                    <a:pt x="231" y="119"/>
                    <a:pt x="232" y="119"/>
                    <a:pt x="232" y="120"/>
                  </a:cubicBezTo>
                  <a:cubicBezTo>
                    <a:pt x="231" y="121"/>
                    <a:pt x="231" y="121"/>
                    <a:pt x="230" y="121"/>
                  </a:cubicBezTo>
                  <a:cubicBezTo>
                    <a:pt x="230" y="121"/>
                    <a:pt x="230" y="123"/>
                    <a:pt x="232" y="125"/>
                  </a:cubicBezTo>
                  <a:cubicBezTo>
                    <a:pt x="234" y="127"/>
                    <a:pt x="233" y="125"/>
                    <a:pt x="235" y="125"/>
                  </a:cubicBezTo>
                  <a:cubicBezTo>
                    <a:pt x="236" y="124"/>
                    <a:pt x="236" y="127"/>
                    <a:pt x="236" y="128"/>
                  </a:cubicBezTo>
                  <a:cubicBezTo>
                    <a:pt x="237" y="129"/>
                    <a:pt x="235" y="129"/>
                    <a:pt x="234" y="129"/>
                  </a:cubicBezTo>
                  <a:cubicBezTo>
                    <a:pt x="233" y="130"/>
                    <a:pt x="231" y="129"/>
                    <a:pt x="230" y="128"/>
                  </a:cubicBezTo>
                  <a:cubicBezTo>
                    <a:pt x="228" y="127"/>
                    <a:pt x="229" y="126"/>
                    <a:pt x="228" y="126"/>
                  </a:cubicBezTo>
                  <a:cubicBezTo>
                    <a:pt x="227" y="126"/>
                    <a:pt x="226" y="125"/>
                    <a:pt x="225" y="125"/>
                  </a:cubicBezTo>
                  <a:cubicBezTo>
                    <a:pt x="224" y="124"/>
                    <a:pt x="223" y="123"/>
                    <a:pt x="224" y="123"/>
                  </a:cubicBezTo>
                  <a:cubicBezTo>
                    <a:pt x="224" y="122"/>
                    <a:pt x="224" y="120"/>
                    <a:pt x="223" y="119"/>
                  </a:cubicBezTo>
                  <a:cubicBezTo>
                    <a:pt x="223" y="117"/>
                    <a:pt x="222" y="117"/>
                    <a:pt x="223" y="117"/>
                  </a:cubicBezTo>
                  <a:cubicBezTo>
                    <a:pt x="224" y="117"/>
                    <a:pt x="224" y="115"/>
                    <a:pt x="223" y="114"/>
                  </a:cubicBezTo>
                  <a:cubicBezTo>
                    <a:pt x="223" y="114"/>
                    <a:pt x="220" y="111"/>
                    <a:pt x="219" y="111"/>
                  </a:cubicBezTo>
                  <a:cubicBezTo>
                    <a:pt x="219" y="111"/>
                    <a:pt x="218" y="110"/>
                    <a:pt x="218" y="109"/>
                  </a:cubicBezTo>
                  <a:cubicBezTo>
                    <a:pt x="218" y="109"/>
                    <a:pt x="217" y="108"/>
                    <a:pt x="216" y="108"/>
                  </a:cubicBezTo>
                  <a:cubicBezTo>
                    <a:pt x="215" y="108"/>
                    <a:pt x="214" y="108"/>
                    <a:pt x="213" y="107"/>
                  </a:cubicBezTo>
                  <a:cubicBezTo>
                    <a:pt x="212" y="107"/>
                    <a:pt x="213" y="106"/>
                    <a:pt x="214" y="106"/>
                  </a:cubicBezTo>
                  <a:cubicBezTo>
                    <a:pt x="214" y="106"/>
                    <a:pt x="214" y="105"/>
                    <a:pt x="215" y="104"/>
                  </a:cubicBezTo>
                  <a:cubicBezTo>
                    <a:pt x="215" y="104"/>
                    <a:pt x="216" y="106"/>
                    <a:pt x="218" y="107"/>
                  </a:cubicBezTo>
                  <a:cubicBezTo>
                    <a:pt x="219" y="108"/>
                    <a:pt x="223" y="109"/>
                    <a:pt x="224" y="110"/>
                  </a:cubicBezTo>
                  <a:cubicBezTo>
                    <a:pt x="226" y="110"/>
                    <a:pt x="230" y="111"/>
                    <a:pt x="232" y="111"/>
                  </a:cubicBezTo>
                  <a:cubicBezTo>
                    <a:pt x="234" y="112"/>
                    <a:pt x="237" y="112"/>
                    <a:pt x="238" y="112"/>
                  </a:cubicBezTo>
                  <a:cubicBezTo>
                    <a:pt x="239" y="112"/>
                    <a:pt x="241" y="111"/>
                    <a:pt x="243" y="111"/>
                  </a:cubicBezTo>
                  <a:cubicBezTo>
                    <a:pt x="244" y="111"/>
                    <a:pt x="245" y="110"/>
                    <a:pt x="247" y="109"/>
                  </a:cubicBezTo>
                  <a:cubicBezTo>
                    <a:pt x="248" y="107"/>
                    <a:pt x="248" y="104"/>
                    <a:pt x="248" y="103"/>
                  </a:cubicBezTo>
                  <a:cubicBezTo>
                    <a:pt x="247" y="103"/>
                    <a:pt x="248" y="99"/>
                    <a:pt x="247" y="98"/>
                  </a:cubicBezTo>
                  <a:cubicBezTo>
                    <a:pt x="246" y="98"/>
                    <a:pt x="246" y="97"/>
                    <a:pt x="244" y="97"/>
                  </a:cubicBezTo>
                  <a:cubicBezTo>
                    <a:pt x="243" y="96"/>
                    <a:pt x="243" y="95"/>
                    <a:pt x="242" y="96"/>
                  </a:cubicBezTo>
                  <a:cubicBezTo>
                    <a:pt x="241" y="96"/>
                    <a:pt x="241" y="95"/>
                    <a:pt x="240" y="94"/>
                  </a:cubicBezTo>
                  <a:cubicBezTo>
                    <a:pt x="239" y="94"/>
                    <a:pt x="239" y="94"/>
                    <a:pt x="237" y="93"/>
                  </a:cubicBezTo>
                  <a:cubicBezTo>
                    <a:pt x="235" y="93"/>
                    <a:pt x="235" y="93"/>
                    <a:pt x="234" y="92"/>
                  </a:cubicBezTo>
                  <a:cubicBezTo>
                    <a:pt x="233" y="91"/>
                    <a:pt x="229" y="88"/>
                    <a:pt x="228" y="87"/>
                  </a:cubicBezTo>
                  <a:cubicBezTo>
                    <a:pt x="226" y="87"/>
                    <a:pt x="225" y="86"/>
                    <a:pt x="223" y="86"/>
                  </a:cubicBezTo>
                  <a:cubicBezTo>
                    <a:pt x="222" y="87"/>
                    <a:pt x="221" y="86"/>
                    <a:pt x="220" y="86"/>
                  </a:cubicBezTo>
                  <a:cubicBezTo>
                    <a:pt x="219" y="86"/>
                    <a:pt x="218" y="86"/>
                    <a:pt x="218" y="85"/>
                  </a:cubicBezTo>
                  <a:cubicBezTo>
                    <a:pt x="218" y="85"/>
                    <a:pt x="217" y="85"/>
                    <a:pt x="216" y="86"/>
                  </a:cubicBezTo>
                  <a:cubicBezTo>
                    <a:pt x="215" y="87"/>
                    <a:pt x="216" y="84"/>
                    <a:pt x="215" y="84"/>
                  </a:cubicBezTo>
                  <a:cubicBezTo>
                    <a:pt x="214" y="84"/>
                    <a:pt x="213" y="83"/>
                    <a:pt x="214" y="84"/>
                  </a:cubicBezTo>
                  <a:cubicBezTo>
                    <a:pt x="215" y="84"/>
                    <a:pt x="218" y="82"/>
                    <a:pt x="216" y="82"/>
                  </a:cubicBezTo>
                  <a:cubicBezTo>
                    <a:pt x="214" y="81"/>
                    <a:pt x="212" y="80"/>
                    <a:pt x="212" y="81"/>
                  </a:cubicBezTo>
                  <a:cubicBezTo>
                    <a:pt x="212" y="81"/>
                    <a:pt x="211" y="82"/>
                    <a:pt x="211" y="82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1" y="82"/>
                    <a:pt x="211" y="82"/>
                    <a:pt x="210" y="82"/>
                  </a:cubicBezTo>
                  <a:cubicBezTo>
                    <a:pt x="210" y="82"/>
                    <a:pt x="210" y="82"/>
                    <a:pt x="210" y="82"/>
                  </a:cubicBezTo>
                  <a:cubicBezTo>
                    <a:pt x="210" y="82"/>
                    <a:pt x="210" y="82"/>
                    <a:pt x="209" y="82"/>
                  </a:cubicBezTo>
                  <a:cubicBezTo>
                    <a:pt x="209" y="82"/>
                    <a:pt x="209" y="82"/>
                    <a:pt x="209" y="82"/>
                  </a:cubicBezTo>
                  <a:cubicBezTo>
                    <a:pt x="208" y="82"/>
                    <a:pt x="208" y="82"/>
                    <a:pt x="208" y="82"/>
                  </a:cubicBezTo>
                  <a:cubicBezTo>
                    <a:pt x="206" y="82"/>
                    <a:pt x="204" y="81"/>
                    <a:pt x="204" y="81"/>
                  </a:cubicBezTo>
                  <a:cubicBezTo>
                    <a:pt x="204" y="80"/>
                    <a:pt x="201" y="80"/>
                    <a:pt x="200" y="79"/>
                  </a:cubicBezTo>
                  <a:cubicBezTo>
                    <a:pt x="200" y="78"/>
                    <a:pt x="202" y="79"/>
                    <a:pt x="204" y="79"/>
                  </a:cubicBezTo>
                  <a:cubicBezTo>
                    <a:pt x="205" y="79"/>
                    <a:pt x="206" y="79"/>
                    <a:pt x="206" y="79"/>
                  </a:cubicBezTo>
                  <a:cubicBezTo>
                    <a:pt x="207" y="78"/>
                    <a:pt x="208" y="77"/>
                    <a:pt x="209" y="77"/>
                  </a:cubicBezTo>
                  <a:cubicBezTo>
                    <a:pt x="209" y="76"/>
                    <a:pt x="209" y="75"/>
                    <a:pt x="208" y="75"/>
                  </a:cubicBezTo>
                  <a:cubicBezTo>
                    <a:pt x="207" y="75"/>
                    <a:pt x="207" y="74"/>
                    <a:pt x="205" y="74"/>
                  </a:cubicBezTo>
                  <a:cubicBezTo>
                    <a:pt x="204" y="74"/>
                    <a:pt x="204" y="73"/>
                    <a:pt x="203" y="74"/>
                  </a:cubicBezTo>
                  <a:cubicBezTo>
                    <a:pt x="202" y="74"/>
                    <a:pt x="203" y="73"/>
                    <a:pt x="202" y="72"/>
                  </a:cubicBezTo>
                  <a:cubicBezTo>
                    <a:pt x="201" y="71"/>
                    <a:pt x="200" y="72"/>
                    <a:pt x="200" y="73"/>
                  </a:cubicBezTo>
                  <a:cubicBezTo>
                    <a:pt x="199" y="73"/>
                    <a:pt x="199" y="74"/>
                    <a:pt x="199" y="75"/>
                  </a:cubicBezTo>
                  <a:cubicBezTo>
                    <a:pt x="198" y="75"/>
                    <a:pt x="198" y="74"/>
                    <a:pt x="199" y="74"/>
                  </a:cubicBezTo>
                  <a:cubicBezTo>
                    <a:pt x="199" y="74"/>
                    <a:pt x="198" y="74"/>
                    <a:pt x="198" y="74"/>
                  </a:cubicBezTo>
                  <a:cubicBezTo>
                    <a:pt x="197" y="74"/>
                    <a:pt x="197" y="73"/>
                    <a:pt x="198" y="73"/>
                  </a:cubicBezTo>
                  <a:cubicBezTo>
                    <a:pt x="198" y="72"/>
                    <a:pt x="199" y="71"/>
                    <a:pt x="199" y="71"/>
                  </a:cubicBezTo>
                  <a:cubicBezTo>
                    <a:pt x="199" y="71"/>
                    <a:pt x="199" y="69"/>
                    <a:pt x="198" y="70"/>
                  </a:cubicBezTo>
                  <a:cubicBezTo>
                    <a:pt x="197" y="70"/>
                    <a:pt x="196" y="70"/>
                    <a:pt x="196" y="70"/>
                  </a:cubicBezTo>
                  <a:cubicBezTo>
                    <a:pt x="195" y="71"/>
                    <a:pt x="194" y="73"/>
                    <a:pt x="194" y="74"/>
                  </a:cubicBezTo>
                  <a:cubicBezTo>
                    <a:pt x="194" y="75"/>
                    <a:pt x="193" y="75"/>
                    <a:pt x="193" y="75"/>
                  </a:cubicBezTo>
                  <a:cubicBezTo>
                    <a:pt x="192" y="75"/>
                    <a:pt x="193" y="70"/>
                    <a:pt x="193" y="70"/>
                  </a:cubicBezTo>
                  <a:cubicBezTo>
                    <a:pt x="194" y="69"/>
                    <a:pt x="192" y="70"/>
                    <a:pt x="191" y="71"/>
                  </a:cubicBezTo>
                  <a:cubicBezTo>
                    <a:pt x="190" y="72"/>
                    <a:pt x="190" y="74"/>
                    <a:pt x="189" y="74"/>
                  </a:cubicBezTo>
                  <a:cubicBezTo>
                    <a:pt x="188" y="75"/>
                    <a:pt x="188" y="78"/>
                    <a:pt x="187" y="79"/>
                  </a:cubicBezTo>
                  <a:cubicBezTo>
                    <a:pt x="186" y="80"/>
                    <a:pt x="187" y="77"/>
                    <a:pt x="187" y="76"/>
                  </a:cubicBezTo>
                  <a:cubicBezTo>
                    <a:pt x="188" y="76"/>
                    <a:pt x="188" y="74"/>
                    <a:pt x="188" y="73"/>
                  </a:cubicBezTo>
                  <a:cubicBezTo>
                    <a:pt x="189" y="73"/>
                    <a:pt x="190" y="71"/>
                    <a:pt x="189" y="71"/>
                  </a:cubicBezTo>
                  <a:cubicBezTo>
                    <a:pt x="188" y="71"/>
                    <a:pt x="188" y="70"/>
                    <a:pt x="187" y="71"/>
                  </a:cubicBezTo>
                  <a:cubicBezTo>
                    <a:pt x="186" y="71"/>
                    <a:pt x="186" y="70"/>
                    <a:pt x="185" y="70"/>
                  </a:cubicBezTo>
                  <a:cubicBezTo>
                    <a:pt x="184" y="70"/>
                    <a:pt x="185" y="71"/>
                    <a:pt x="185" y="72"/>
                  </a:cubicBezTo>
                  <a:cubicBezTo>
                    <a:pt x="185" y="72"/>
                    <a:pt x="184" y="73"/>
                    <a:pt x="184" y="73"/>
                  </a:cubicBezTo>
                  <a:cubicBezTo>
                    <a:pt x="184" y="74"/>
                    <a:pt x="184" y="73"/>
                    <a:pt x="183" y="73"/>
                  </a:cubicBezTo>
                  <a:cubicBezTo>
                    <a:pt x="183" y="73"/>
                    <a:pt x="183" y="74"/>
                    <a:pt x="183" y="75"/>
                  </a:cubicBezTo>
                  <a:cubicBezTo>
                    <a:pt x="184" y="75"/>
                    <a:pt x="182" y="75"/>
                    <a:pt x="182" y="74"/>
                  </a:cubicBezTo>
                  <a:cubicBezTo>
                    <a:pt x="182" y="74"/>
                    <a:pt x="181" y="74"/>
                    <a:pt x="180" y="74"/>
                  </a:cubicBezTo>
                  <a:cubicBezTo>
                    <a:pt x="179" y="75"/>
                    <a:pt x="179" y="75"/>
                    <a:pt x="179" y="76"/>
                  </a:cubicBezTo>
                  <a:cubicBezTo>
                    <a:pt x="179" y="76"/>
                    <a:pt x="181" y="77"/>
                    <a:pt x="181" y="78"/>
                  </a:cubicBezTo>
                  <a:cubicBezTo>
                    <a:pt x="180" y="78"/>
                    <a:pt x="180" y="79"/>
                    <a:pt x="180" y="80"/>
                  </a:cubicBezTo>
                  <a:cubicBezTo>
                    <a:pt x="181" y="81"/>
                    <a:pt x="179" y="79"/>
                    <a:pt x="179" y="80"/>
                  </a:cubicBezTo>
                  <a:cubicBezTo>
                    <a:pt x="178" y="80"/>
                    <a:pt x="178" y="78"/>
                    <a:pt x="179" y="78"/>
                  </a:cubicBezTo>
                  <a:cubicBezTo>
                    <a:pt x="179" y="77"/>
                    <a:pt x="179" y="76"/>
                    <a:pt x="178" y="77"/>
                  </a:cubicBezTo>
                  <a:cubicBezTo>
                    <a:pt x="176" y="78"/>
                    <a:pt x="177" y="76"/>
                    <a:pt x="175" y="76"/>
                  </a:cubicBezTo>
                  <a:cubicBezTo>
                    <a:pt x="174" y="77"/>
                    <a:pt x="172" y="77"/>
                    <a:pt x="172" y="78"/>
                  </a:cubicBezTo>
                  <a:cubicBezTo>
                    <a:pt x="172" y="79"/>
                    <a:pt x="174" y="79"/>
                    <a:pt x="175" y="80"/>
                  </a:cubicBezTo>
                  <a:cubicBezTo>
                    <a:pt x="176" y="80"/>
                    <a:pt x="175" y="81"/>
                    <a:pt x="176" y="82"/>
                  </a:cubicBezTo>
                  <a:cubicBezTo>
                    <a:pt x="176" y="82"/>
                    <a:pt x="174" y="80"/>
                    <a:pt x="173" y="80"/>
                  </a:cubicBezTo>
                  <a:cubicBezTo>
                    <a:pt x="172" y="80"/>
                    <a:pt x="173" y="81"/>
                    <a:pt x="173" y="82"/>
                  </a:cubicBezTo>
                  <a:cubicBezTo>
                    <a:pt x="173" y="82"/>
                    <a:pt x="172" y="81"/>
                    <a:pt x="172" y="81"/>
                  </a:cubicBezTo>
                  <a:cubicBezTo>
                    <a:pt x="171" y="80"/>
                    <a:pt x="171" y="82"/>
                    <a:pt x="170" y="83"/>
                  </a:cubicBezTo>
                  <a:cubicBezTo>
                    <a:pt x="169" y="83"/>
                    <a:pt x="170" y="81"/>
                    <a:pt x="170" y="81"/>
                  </a:cubicBezTo>
                  <a:cubicBezTo>
                    <a:pt x="170" y="80"/>
                    <a:pt x="170" y="81"/>
                    <a:pt x="169" y="82"/>
                  </a:cubicBezTo>
                  <a:cubicBezTo>
                    <a:pt x="168" y="83"/>
                    <a:pt x="168" y="82"/>
                    <a:pt x="168" y="81"/>
                  </a:cubicBezTo>
                  <a:cubicBezTo>
                    <a:pt x="169" y="81"/>
                    <a:pt x="168" y="80"/>
                    <a:pt x="166" y="80"/>
                  </a:cubicBezTo>
                  <a:cubicBezTo>
                    <a:pt x="165" y="80"/>
                    <a:pt x="166" y="79"/>
                    <a:pt x="166" y="78"/>
                  </a:cubicBezTo>
                  <a:cubicBezTo>
                    <a:pt x="166" y="77"/>
                    <a:pt x="165" y="78"/>
                    <a:pt x="164" y="79"/>
                  </a:cubicBezTo>
                  <a:cubicBezTo>
                    <a:pt x="163" y="80"/>
                    <a:pt x="163" y="80"/>
                    <a:pt x="164" y="82"/>
                  </a:cubicBezTo>
                  <a:cubicBezTo>
                    <a:pt x="164" y="83"/>
                    <a:pt x="162" y="82"/>
                    <a:pt x="162" y="83"/>
                  </a:cubicBezTo>
                  <a:cubicBezTo>
                    <a:pt x="161" y="84"/>
                    <a:pt x="162" y="84"/>
                    <a:pt x="163" y="84"/>
                  </a:cubicBezTo>
                  <a:cubicBezTo>
                    <a:pt x="164" y="85"/>
                    <a:pt x="164" y="86"/>
                    <a:pt x="164" y="86"/>
                  </a:cubicBezTo>
                  <a:cubicBezTo>
                    <a:pt x="164" y="87"/>
                    <a:pt x="162" y="86"/>
                    <a:pt x="161" y="87"/>
                  </a:cubicBezTo>
                  <a:cubicBezTo>
                    <a:pt x="161" y="87"/>
                    <a:pt x="161" y="88"/>
                    <a:pt x="160" y="88"/>
                  </a:cubicBezTo>
                  <a:cubicBezTo>
                    <a:pt x="159" y="88"/>
                    <a:pt x="159" y="89"/>
                    <a:pt x="160" y="89"/>
                  </a:cubicBezTo>
                  <a:cubicBezTo>
                    <a:pt x="161" y="90"/>
                    <a:pt x="160" y="90"/>
                    <a:pt x="159" y="90"/>
                  </a:cubicBezTo>
                  <a:cubicBezTo>
                    <a:pt x="158" y="90"/>
                    <a:pt x="157" y="90"/>
                    <a:pt x="157" y="91"/>
                  </a:cubicBezTo>
                  <a:cubicBezTo>
                    <a:pt x="156" y="91"/>
                    <a:pt x="155" y="91"/>
                    <a:pt x="154" y="91"/>
                  </a:cubicBezTo>
                  <a:cubicBezTo>
                    <a:pt x="154" y="90"/>
                    <a:pt x="153" y="90"/>
                    <a:pt x="152" y="91"/>
                  </a:cubicBezTo>
                  <a:cubicBezTo>
                    <a:pt x="152" y="92"/>
                    <a:pt x="151" y="93"/>
                    <a:pt x="151" y="94"/>
                  </a:cubicBezTo>
                  <a:cubicBezTo>
                    <a:pt x="151" y="94"/>
                    <a:pt x="153" y="94"/>
                    <a:pt x="154" y="94"/>
                  </a:cubicBezTo>
                  <a:cubicBezTo>
                    <a:pt x="155" y="93"/>
                    <a:pt x="153" y="95"/>
                    <a:pt x="152" y="96"/>
                  </a:cubicBezTo>
                  <a:cubicBezTo>
                    <a:pt x="151" y="96"/>
                    <a:pt x="153" y="96"/>
                    <a:pt x="154" y="96"/>
                  </a:cubicBezTo>
                  <a:cubicBezTo>
                    <a:pt x="155" y="95"/>
                    <a:pt x="154" y="97"/>
                    <a:pt x="153" y="97"/>
                  </a:cubicBezTo>
                  <a:cubicBezTo>
                    <a:pt x="152" y="97"/>
                    <a:pt x="151" y="97"/>
                    <a:pt x="150" y="98"/>
                  </a:cubicBezTo>
                  <a:cubicBezTo>
                    <a:pt x="150" y="99"/>
                    <a:pt x="152" y="99"/>
                    <a:pt x="153" y="100"/>
                  </a:cubicBezTo>
                  <a:cubicBezTo>
                    <a:pt x="155" y="100"/>
                    <a:pt x="149" y="99"/>
                    <a:pt x="149" y="100"/>
                  </a:cubicBezTo>
                  <a:cubicBezTo>
                    <a:pt x="149" y="101"/>
                    <a:pt x="148" y="102"/>
                    <a:pt x="148" y="102"/>
                  </a:cubicBezTo>
                  <a:cubicBezTo>
                    <a:pt x="148" y="103"/>
                    <a:pt x="149" y="103"/>
                    <a:pt x="150" y="103"/>
                  </a:cubicBezTo>
                  <a:cubicBezTo>
                    <a:pt x="151" y="103"/>
                    <a:pt x="148" y="104"/>
                    <a:pt x="147" y="104"/>
                  </a:cubicBezTo>
                  <a:cubicBezTo>
                    <a:pt x="147" y="104"/>
                    <a:pt x="145" y="105"/>
                    <a:pt x="145" y="106"/>
                  </a:cubicBezTo>
                  <a:cubicBezTo>
                    <a:pt x="145" y="107"/>
                    <a:pt x="144" y="107"/>
                    <a:pt x="143" y="108"/>
                  </a:cubicBezTo>
                  <a:cubicBezTo>
                    <a:pt x="142" y="109"/>
                    <a:pt x="142" y="110"/>
                    <a:pt x="142" y="111"/>
                  </a:cubicBezTo>
                  <a:cubicBezTo>
                    <a:pt x="142" y="111"/>
                    <a:pt x="142" y="111"/>
                    <a:pt x="144" y="112"/>
                  </a:cubicBezTo>
                  <a:cubicBezTo>
                    <a:pt x="146" y="113"/>
                    <a:pt x="143" y="112"/>
                    <a:pt x="142" y="112"/>
                  </a:cubicBezTo>
                  <a:cubicBezTo>
                    <a:pt x="141" y="112"/>
                    <a:pt x="140" y="114"/>
                    <a:pt x="141" y="114"/>
                  </a:cubicBezTo>
                  <a:cubicBezTo>
                    <a:pt x="142" y="114"/>
                    <a:pt x="141" y="115"/>
                    <a:pt x="141" y="116"/>
                  </a:cubicBezTo>
                  <a:cubicBezTo>
                    <a:pt x="141" y="117"/>
                    <a:pt x="140" y="118"/>
                    <a:pt x="139" y="119"/>
                  </a:cubicBezTo>
                  <a:cubicBezTo>
                    <a:pt x="138" y="120"/>
                    <a:pt x="140" y="119"/>
                    <a:pt x="140" y="119"/>
                  </a:cubicBezTo>
                  <a:cubicBezTo>
                    <a:pt x="141" y="119"/>
                    <a:pt x="139" y="121"/>
                    <a:pt x="138" y="121"/>
                  </a:cubicBezTo>
                  <a:cubicBezTo>
                    <a:pt x="137" y="122"/>
                    <a:pt x="136" y="122"/>
                    <a:pt x="136" y="123"/>
                  </a:cubicBezTo>
                  <a:cubicBezTo>
                    <a:pt x="136" y="124"/>
                    <a:pt x="135" y="123"/>
                    <a:pt x="134" y="123"/>
                  </a:cubicBezTo>
                  <a:cubicBezTo>
                    <a:pt x="133" y="123"/>
                    <a:pt x="131" y="126"/>
                    <a:pt x="131" y="127"/>
                  </a:cubicBezTo>
                  <a:cubicBezTo>
                    <a:pt x="130" y="128"/>
                    <a:pt x="129" y="129"/>
                    <a:pt x="128" y="130"/>
                  </a:cubicBezTo>
                  <a:cubicBezTo>
                    <a:pt x="128" y="130"/>
                    <a:pt x="130" y="131"/>
                    <a:pt x="131" y="131"/>
                  </a:cubicBezTo>
                  <a:cubicBezTo>
                    <a:pt x="132" y="131"/>
                    <a:pt x="134" y="130"/>
                    <a:pt x="134" y="130"/>
                  </a:cubicBezTo>
                  <a:cubicBezTo>
                    <a:pt x="135" y="129"/>
                    <a:pt x="132" y="132"/>
                    <a:pt x="131" y="132"/>
                  </a:cubicBezTo>
                  <a:cubicBezTo>
                    <a:pt x="130" y="132"/>
                    <a:pt x="130" y="131"/>
                    <a:pt x="129" y="131"/>
                  </a:cubicBezTo>
                  <a:cubicBezTo>
                    <a:pt x="129" y="131"/>
                    <a:pt x="128" y="132"/>
                    <a:pt x="128" y="132"/>
                  </a:cubicBezTo>
                  <a:cubicBezTo>
                    <a:pt x="128" y="133"/>
                    <a:pt x="126" y="133"/>
                    <a:pt x="125" y="133"/>
                  </a:cubicBezTo>
                  <a:cubicBezTo>
                    <a:pt x="124" y="133"/>
                    <a:pt x="124" y="134"/>
                    <a:pt x="124" y="135"/>
                  </a:cubicBezTo>
                  <a:cubicBezTo>
                    <a:pt x="124" y="136"/>
                    <a:pt x="124" y="136"/>
                    <a:pt x="124" y="137"/>
                  </a:cubicBezTo>
                  <a:cubicBezTo>
                    <a:pt x="125" y="138"/>
                    <a:pt x="124" y="137"/>
                    <a:pt x="122" y="136"/>
                  </a:cubicBezTo>
                  <a:cubicBezTo>
                    <a:pt x="121" y="136"/>
                    <a:pt x="121" y="137"/>
                    <a:pt x="120" y="138"/>
                  </a:cubicBezTo>
                  <a:cubicBezTo>
                    <a:pt x="119" y="138"/>
                    <a:pt x="117" y="138"/>
                    <a:pt x="116" y="138"/>
                  </a:cubicBezTo>
                  <a:cubicBezTo>
                    <a:pt x="115" y="139"/>
                    <a:pt x="116" y="139"/>
                    <a:pt x="117" y="139"/>
                  </a:cubicBezTo>
                  <a:cubicBezTo>
                    <a:pt x="118" y="140"/>
                    <a:pt x="117" y="140"/>
                    <a:pt x="115" y="140"/>
                  </a:cubicBezTo>
                  <a:cubicBezTo>
                    <a:pt x="114" y="140"/>
                    <a:pt x="114" y="140"/>
                    <a:pt x="114" y="141"/>
                  </a:cubicBezTo>
                  <a:cubicBezTo>
                    <a:pt x="114" y="142"/>
                    <a:pt x="112" y="141"/>
                    <a:pt x="111" y="142"/>
                  </a:cubicBezTo>
                  <a:cubicBezTo>
                    <a:pt x="111" y="143"/>
                    <a:pt x="113" y="143"/>
                    <a:pt x="112" y="143"/>
                  </a:cubicBezTo>
                  <a:cubicBezTo>
                    <a:pt x="111" y="143"/>
                    <a:pt x="109" y="143"/>
                    <a:pt x="110" y="144"/>
                  </a:cubicBezTo>
                  <a:cubicBezTo>
                    <a:pt x="111" y="145"/>
                    <a:pt x="111" y="146"/>
                    <a:pt x="112" y="147"/>
                  </a:cubicBezTo>
                  <a:cubicBezTo>
                    <a:pt x="112" y="149"/>
                    <a:pt x="114" y="149"/>
                    <a:pt x="112" y="148"/>
                  </a:cubicBezTo>
                  <a:cubicBezTo>
                    <a:pt x="110" y="148"/>
                    <a:pt x="110" y="149"/>
                    <a:pt x="111" y="150"/>
                  </a:cubicBezTo>
                  <a:cubicBezTo>
                    <a:pt x="112" y="151"/>
                    <a:pt x="112" y="151"/>
                    <a:pt x="110" y="151"/>
                  </a:cubicBezTo>
                  <a:cubicBezTo>
                    <a:pt x="108" y="152"/>
                    <a:pt x="110" y="152"/>
                    <a:pt x="111" y="153"/>
                  </a:cubicBezTo>
                  <a:cubicBezTo>
                    <a:pt x="111" y="153"/>
                    <a:pt x="110" y="154"/>
                    <a:pt x="111" y="154"/>
                  </a:cubicBezTo>
                  <a:cubicBezTo>
                    <a:pt x="112" y="154"/>
                    <a:pt x="109" y="155"/>
                    <a:pt x="111" y="156"/>
                  </a:cubicBezTo>
                  <a:cubicBezTo>
                    <a:pt x="112" y="157"/>
                    <a:pt x="112" y="156"/>
                    <a:pt x="113" y="155"/>
                  </a:cubicBezTo>
                  <a:cubicBezTo>
                    <a:pt x="114" y="154"/>
                    <a:pt x="113" y="156"/>
                    <a:pt x="112" y="157"/>
                  </a:cubicBezTo>
                  <a:cubicBezTo>
                    <a:pt x="111" y="159"/>
                    <a:pt x="111" y="157"/>
                    <a:pt x="110" y="158"/>
                  </a:cubicBezTo>
                  <a:cubicBezTo>
                    <a:pt x="108" y="158"/>
                    <a:pt x="110" y="159"/>
                    <a:pt x="111" y="160"/>
                  </a:cubicBezTo>
                  <a:cubicBezTo>
                    <a:pt x="111" y="162"/>
                    <a:pt x="111" y="161"/>
                    <a:pt x="112" y="161"/>
                  </a:cubicBezTo>
                  <a:cubicBezTo>
                    <a:pt x="113" y="161"/>
                    <a:pt x="113" y="161"/>
                    <a:pt x="114" y="160"/>
                  </a:cubicBezTo>
                  <a:cubicBezTo>
                    <a:pt x="115" y="160"/>
                    <a:pt x="113" y="162"/>
                    <a:pt x="114" y="163"/>
                  </a:cubicBezTo>
                  <a:cubicBezTo>
                    <a:pt x="114" y="164"/>
                    <a:pt x="113" y="163"/>
                    <a:pt x="112" y="163"/>
                  </a:cubicBezTo>
                  <a:cubicBezTo>
                    <a:pt x="111" y="164"/>
                    <a:pt x="111" y="165"/>
                    <a:pt x="112" y="166"/>
                  </a:cubicBezTo>
                  <a:cubicBezTo>
                    <a:pt x="113" y="166"/>
                    <a:pt x="114" y="168"/>
                    <a:pt x="115" y="168"/>
                  </a:cubicBezTo>
                  <a:cubicBezTo>
                    <a:pt x="116" y="169"/>
                    <a:pt x="118" y="169"/>
                    <a:pt x="120" y="169"/>
                  </a:cubicBezTo>
                  <a:cubicBezTo>
                    <a:pt x="121" y="168"/>
                    <a:pt x="121" y="169"/>
                    <a:pt x="122" y="168"/>
                  </a:cubicBezTo>
                  <a:cubicBezTo>
                    <a:pt x="123" y="168"/>
                    <a:pt x="125" y="166"/>
                    <a:pt x="126" y="164"/>
                  </a:cubicBezTo>
                  <a:cubicBezTo>
                    <a:pt x="128" y="162"/>
                    <a:pt x="129" y="162"/>
                    <a:pt x="130" y="162"/>
                  </a:cubicBezTo>
                  <a:cubicBezTo>
                    <a:pt x="131" y="161"/>
                    <a:pt x="131" y="161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60"/>
                    <a:pt x="131" y="160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60"/>
                    <a:pt x="132" y="160"/>
                    <a:pt x="132" y="160"/>
                  </a:cubicBezTo>
                  <a:cubicBezTo>
                    <a:pt x="132" y="160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3"/>
                    <a:pt x="133" y="163"/>
                    <a:pt x="133" y="163"/>
                  </a:cubicBezTo>
                  <a:cubicBezTo>
                    <a:pt x="133" y="164"/>
                    <a:pt x="133" y="167"/>
                    <a:pt x="134" y="168"/>
                  </a:cubicBezTo>
                  <a:cubicBezTo>
                    <a:pt x="134" y="169"/>
                    <a:pt x="135" y="169"/>
                    <a:pt x="136" y="168"/>
                  </a:cubicBezTo>
                  <a:cubicBezTo>
                    <a:pt x="137" y="167"/>
                    <a:pt x="135" y="171"/>
                    <a:pt x="135" y="172"/>
                  </a:cubicBezTo>
                  <a:cubicBezTo>
                    <a:pt x="135" y="173"/>
                    <a:pt x="137" y="176"/>
                    <a:pt x="138" y="177"/>
                  </a:cubicBezTo>
                  <a:cubicBezTo>
                    <a:pt x="138" y="178"/>
                    <a:pt x="139" y="180"/>
                    <a:pt x="139" y="181"/>
                  </a:cubicBezTo>
                  <a:cubicBezTo>
                    <a:pt x="139" y="182"/>
                    <a:pt x="138" y="185"/>
                    <a:pt x="139" y="185"/>
                  </a:cubicBezTo>
                  <a:cubicBezTo>
                    <a:pt x="139" y="185"/>
                    <a:pt x="141" y="185"/>
                    <a:pt x="142" y="185"/>
                  </a:cubicBezTo>
                  <a:cubicBezTo>
                    <a:pt x="144" y="185"/>
                    <a:pt x="144" y="185"/>
                    <a:pt x="145" y="184"/>
                  </a:cubicBezTo>
                  <a:cubicBezTo>
                    <a:pt x="145" y="183"/>
                    <a:pt x="145" y="182"/>
                    <a:pt x="147" y="181"/>
                  </a:cubicBezTo>
                  <a:cubicBezTo>
                    <a:pt x="149" y="180"/>
                    <a:pt x="150" y="181"/>
                    <a:pt x="151" y="180"/>
                  </a:cubicBezTo>
                  <a:cubicBezTo>
                    <a:pt x="152" y="180"/>
                    <a:pt x="154" y="174"/>
                    <a:pt x="155" y="173"/>
                  </a:cubicBezTo>
                  <a:cubicBezTo>
                    <a:pt x="155" y="171"/>
                    <a:pt x="155" y="169"/>
                    <a:pt x="155" y="168"/>
                  </a:cubicBezTo>
                  <a:cubicBezTo>
                    <a:pt x="155" y="167"/>
                    <a:pt x="158" y="164"/>
                    <a:pt x="158" y="163"/>
                  </a:cubicBezTo>
                  <a:cubicBezTo>
                    <a:pt x="159" y="163"/>
                    <a:pt x="159" y="163"/>
                    <a:pt x="160" y="163"/>
                  </a:cubicBezTo>
                  <a:cubicBezTo>
                    <a:pt x="160" y="163"/>
                    <a:pt x="161" y="160"/>
                    <a:pt x="162" y="160"/>
                  </a:cubicBezTo>
                  <a:cubicBezTo>
                    <a:pt x="163" y="159"/>
                    <a:pt x="163" y="158"/>
                    <a:pt x="164" y="158"/>
                  </a:cubicBezTo>
                  <a:cubicBezTo>
                    <a:pt x="164" y="157"/>
                    <a:pt x="163" y="155"/>
                    <a:pt x="162" y="154"/>
                  </a:cubicBezTo>
                  <a:cubicBezTo>
                    <a:pt x="162" y="153"/>
                    <a:pt x="161" y="152"/>
                    <a:pt x="159" y="152"/>
                  </a:cubicBezTo>
                  <a:cubicBezTo>
                    <a:pt x="157" y="152"/>
                    <a:pt x="157" y="151"/>
                    <a:pt x="157" y="150"/>
                  </a:cubicBezTo>
                  <a:cubicBezTo>
                    <a:pt x="156" y="149"/>
                    <a:pt x="157" y="146"/>
                    <a:pt x="157" y="146"/>
                  </a:cubicBezTo>
                  <a:cubicBezTo>
                    <a:pt x="158" y="145"/>
                    <a:pt x="158" y="142"/>
                    <a:pt x="158" y="141"/>
                  </a:cubicBezTo>
                  <a:cubicBezTo>
                    <a:pt x="159" y="140"/>
                    <a:pt x="157" y="139"/>
                    <a:pt x="157" y="139"/>
                  </a:cubicBezTo>
                  <a:cubicBezTo>
                    <a:pt x="157" y="138"/>
                    <a:pt x="158" y="139"/>
                    <a:pt x="159" y="139"/>
                  </a:cubicBezTo>
                  <a:cubicBezTo>
                    <a:pt x="160" y="139"/>
                    <a:pt x="162" y="136"/>
                    <a:pt x="163" y="135"/>
                  </a:cubicBezTo>
                  <a:cubicBezTo>
                    <a:pt x="164" y="134"/>
                    <a:pt x="164" y="132"/>
                    <a:pt x="165" y="132"/>
                  </a:cubicBezTo>
                  <a:cubicBezTo>
                    <a:pt x="165" y="131"/>
                    <a:pt x="168" y="130"/>
                    <a:pt x="168" y="130"/>
                  </a:cubicBezTo>
                  <a:cubicBezTo>
                    <a:pt x="169" y="130"/>
                    <a:pt x="171" y="129"/>
                    <a:pt x="171" y="128"/>
                  </a:cubicBezTo>
                  <a:cubicBezTo>
                    <a:pt x="171" y="126"/>
                    <a:pt x="174" y="125"/>
                    <a:pt x="174" y="124"/>
                  </a:cubicBezTo>
                  <a:cubicBezTo>
                    <a:pt x="175" y="123"/>
                    <a:pt x="173" y="123"/>
                    <a:pt x="173" y="122"/>
                  </a:cubicBezTo>
                  <a:cubicBezTo>
                    <a:pt x="172" y="121"/>
                    <a:pt x="173" y="121"/>
                    <a:pt x="174" y="120"/>
                  </a:cubicBezTo>
                  <a:cubicBezTo>
                    <a:pt x="174" y="120"/>
                    <a:pt x="174" y="119"/>
                    <a:pt x="174" y="119"/>
                  </a:cubicBezTo>
                  <a:cubicBezTo>
                    <a:pt x="175" y="118"/>
                    <a:pt x="175" y="118"/>
                    <a:pt x="176" y="117"/>
                  </a:cubicBezTo>
                  <a:cubicBezTo>
                    <a:pt x="178" y="116"/>
                    <a:pt x="177" y="116"/>
                    <a:pt x="177" y="116"/>
                  </a:cubicBezTo>
                  <a:cubicBezTo>
                    <a:pt x="177" y="115"/>
                    <a:pt x="179" y="115"/>
                    <a:pt x="180" y="115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6"/>
                    <a:pt x="181" y="116"/>
                    <a:pt x="182" y="116"/>
                  </a:cubicBezTo>
                  <a:cubicBezTo>
                    <a:pt x="182" y="116"/>
                    <a:pt x="182" y="115"/>
                    <a:pt x="182" y="115"/>
                  </a:cubicBezTo>
                  <a:cubicBezTo>
                    <a:pt x="182" y="115"/>
                    <a:pt x="182" y="115"/>
                    <a:pt x="183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6" y="115"/>
                    <a:pt x="186" y="116"/>
                    <a:pt x="187" y="117"/>
                  </a:cubicBezTo>
                  <a:cubicBezTo>
                    <a:pt x="188" y="118"/>
                    <a:pt x="187" y="121"/>
                    <a:pt x="186" y="121"/>
                  </a:cubicBezTo>
                  <a:cubicBezTo>
                    <a:pt x="185" y="121"/>
                    <a:pt x="183" y="125"/>
                    <a:pt x="182" y="126"/>
                  </a:cubicBezTo>
                  <a:cubicBezTo>
                    <a:pt x="182" y="127"/>
                    <a:pt x="178" y="130"/>
                    <a:pt x="177" y="131"/>
                  </a:cubicBezTo>
                  <a:cubicBezTo>
                    <a:pt x="177" y="133"/>
                    <a:pt x="173" y="136"/>
                    <a:pt x="172" y="137"/>
                  </a:cubicBezTo>
                  <a:cubicBezTo>
                    <a:pt x="171" y="138"/>
                    <a:pt x="172" y="138"/>
                    <a:pt x="173" y="139"/>
                  </a:cubicBezTo>
                  <a:cubicBezTo>
                    <a:pt x="173" y="141"/>
                    <a:pt x="174" y="146"/>
                    <a:pt x="174" y="147"/>
                  </a:cubicBezTo>
                  <a:cubicBezTo>
                    <a:pt x="173" y="148"/>
                    <a:pt x="173" y="149"/>
                    <a:pt x="173" y="150"/>
                  </a:cubicBezTo>
                  <a:cubicBezTo>
                    <a:pt x="173" y="151"/>
                    <a:pt x="173" y="152"/>
                    <a:pt x="174" y="152"/>
                  </a:cubicBezTo>
                  <a:cubicBezTo>
                    <a:pt x="176" y="152"/>
                    <a:pt x="177" y="153"/>
                    <a:pt x="177" y="154"/>
                  </a:cubicBezTo>
                  <a:cubicBezTo>
                    <a:pt x="177" y="155"/>
                    <a:pt x="177" y="155"/>
                    <a:pt x="179" y="156"/>
                  </a:cubicBezTo>
                  <a:cubicBezTo>
                    <a:pt x="180" y="156"/>
                    <a:pt x="182" y="156"/>
                    <a:pt x="183" y="156"/>
                  </a:cubicBezTo>
                  <a:cubicBezTo>
                    <a:pt x="184" y="156"/>
                    <a:pt x="185" y="155"/>
                    <a:pt x="187" y="155"/>
                  </a:cubicBezTo>
                  <a:cubicBezTo>
                    <a:pt x="189" y="154"/>
                    <a:pt x="191" y="154"/>
                    <a:pt x="193" y="153"/>
                  </a:cubicBezTo>
                  <a:cubicBezTo>
                    <a:pt x="194" y="153"/>
                    <a:pt x="195" y="153"/>
                    <a:pt x="195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7" y="153"/>
                    <a:pt x="198" y="153"/>
                    <a:pt x="199" y="153"/>
                  </a:cubicBezTo>
                  <a:cubicBezTo>
                    <a:pt x="200" y="152"/>
                    <a:pt x="200" y="152"/>
                    <a:pt x="200" y="153"/>
                  </a:cubicBezTo>
                  <a:cubicBezTo>
                    <a:pt x="200" y="155"/>
                    <a:pt x="202" y="154"/>
                    <a:pt x="203" y="155"/>
                  </a:cubicBezTo>
                  <a:cubicBezTo>
                    <a:pt x="204" y="155"/>
                    <a:pt x="204" y="157"/>
                    <a:pt x="203" y="157"/>
                  </a:cubicBezTo>
                  <a:cubicBezTo>
                    <a:pt x="201" y="157"/>
                    <a:pt x="198" y="157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9"/>
                    <a:pt x="199" y="159"/>
                    <a:pt x="198" y="159"/>
                  </a:cubicBezTo>
                  <a:cubicBezTo>
                    <a:pt x="198" y="159"/>
                    <a:pt x="198" y="159"/>
                    <a:pt x="197" y="159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4" y="159"/>
                    <a:pt x="189" y="159"/>
                    <a:pt x="187" y="159"/>
                  </a:cubicBezTo>
                  <a:cubicBezTo>
                    <a:pt x="186" y="159"/>
                    <a:pt x="181" y="161"/>
                    <a:pt x="181" y="162"/>
                  </a:cubicBezTo>
                  <a:cubicBezTo>
                    <a:pt x="181" y="164"/>
                    <a:pt x="182" y="166"/>
                    <a:pt x="183" y="167"/>
                  </a:cubicBezTo>
                  <a:cubicBezTo>
                    <a:pt x="183" y="167"/>
                    <a:pt x="184" y="167"/>
                    <a:pt x="184" y="167"/>
                  </a:cubicBezTo>
                  <a:cubicBezTo>
                    <a:pt x="184" y="167"/>
                    <a:pt x="184" y="167"/>
                    <a:pt x="184" y="167"/>
                  </a:cubicBezTo>
                  <a:cubicBezTo>
                    <a:pt x="184" y="167"/>
                    <a:pt x="184" y="168"/>
                    <a:pt x="184" y="168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4" y="169"/>
                    <a:pt x="185" y="169"/>
                    <a:pt x="185" y="170"/>
                  </a:cubicBezTo>
                  <a:cubicBezTo>
                    <a:pt x="185" y="171"/>
                    <a:pt x="185" y="171"/>
                    <a:pt x="185" y="172"/>
                  </a:cubicBezTo>
                  <a:cubicBezTo>
                    <a:pt x="185" y="174"/>
                    <a:pt x="183" y="176"/>
                    <a:pt x="182" y="176"/>
                  </a:cubicBezTo>
                  <a:cubicBezTo>
                    <a:pt x="180" y="175"/>
                    <a:pt x="178" y="171"/>
                    <a:pt x="177" y="171"/>
                  </a:cubicBezTo>
                  <a:cubicBezTo>
                    <a:pt x="176" y="171"/>
                    <a:pt x="173" y="172"/>
                    <a:pt x="173" y="173"/>
                  </a:cubicBezTo>
                  <a:cubicBezTo>
                    <a:pt x="173" y="174"/>
                    <a:pt x="172" y="175"/>
                    <a:pt x="172" y="176"/>
                  </a:cubicBezTo>
                  <a:cubicBezTo>
                    <a:pt x="171" y="177"/>
                    <a:pt x="171" y="178"/>
                    <a:pt x="171" y="179"/>
                  </a:cubicBezTo>
                  <a:cubicBezTo>
                    <a:pt x="171" y="180"/>
                    <a:pt x="171" y="181"/>
                    <a:pt x="171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2"/>
                    <a:pt x="171" y="183"/>
                    <a:pt x="171" y="183"/>
                  </a:cubicBezTo>
                  <a:cubicBezTo>
                    <a:pt x="171" y="184"/>
                    <a:pt x="170" y="184"/>
                    <a:pt x="170" y="185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6"/>
                    <a:pt x="169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69" y="187"/>
                    <a:pt x="168" y="187"/>
                    <a:pt x="168" y="187"/>
                  </a:cubicBezTo>
                  <a:cubicBezTo>
                    <a:pt x="168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9"/>
                    <a:pt x="167" y="189"/>
                    <a:pt x="167" y="189"/>
                  </a:cubicBezTo>
                  <a:cubicBezTo>
                    <a:pt x="167" y="189"/>
                    <a:pt x="166" y="189"/>
                    <a:pt x="166" y="189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90"/>
                    <a:pt x="165" y="191"/>
                    <a:pt x="165" y="191"/>
                  </a:cubicBezTo>
                  <a:cubicBezTo>
                    <a:pt x="165" y="191"/>
                    <a:pt x="165" y="191"/>
                    <a:pt x="165" y="191"/>
                  </a:cubicBezTo>
                  <a:cubicBezTo>
                    <a:pt x="164" y="191"/>
                    <a:pt x="164" y="191"/>
                    <a:pt x="164" y="191"/>
                  </a:cubicBezTo>
                  <a:cubicBezTo>
                    <a:pt x="162" y="191"/>
                    <a:pt x="163" y="189"/>
                    <a:pt x="160" y="189"/>
                  </a:cubicBezTo>
                  <a:cubicBezTo>
                    <a:pt x="158" y="189"/>
                    <a:pt x="152" y="190"/>
                    <a:pt x="150" y="191"/>
                  </a:cubicBezTo>
                  <a:cubicBezTo>
                    <a:pt x="150" y="192"/>
                    <a:pt x="149" y="192"/>
                    <a:pt x="149" y="192"/>
                  </a:cubicBezTo>
                  <a:cubicBezTo>
                    <a:pt x="149" y="192"/>
                    <a:pt x="148" y="192"/>
                    <a:pt x="148" y="192"/>
                  </a:cubicBezTo>
                  <a:cubicBezTo>
                    <a:pt x="148" y="192"/>
                    <a:pt x="148" y="192"/>
                    <a:pt x="147" y="192"/>
                  </a:cubicBezTo>
                  <a:cubicBezTo>
                    <a:pt x="147" y="192"/>
                    <a:pt x="147" y="193"/>
                    <a:pt x="147" y="193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6" y="193"/>
                    <a:pt x="145" y="193"/>
                    <a:pt x="145" y="193"/>
                  </a:cubicBezTo>
                  <a:cubicBezTo>
                    <a:pt x="145" y="193"/>
                    <a:pt x="145" y="193"/>
                    <a:pt x="144" y="193"/>
                  </a:cubicBezTo>
                  <a:cubicBezTo>
                    <a:pt x="143" y="193"/>
                    <a:pt x="143" y="191"/>
                    <a:pt x="143" y="190"/>
                  </a:cubicBezTo>
                  <a:cubicBezTo>
                    <a:pt x="142" y="190"/>
                    <a:pt x="142" y="191"/>
                    <a:pt x="141" y="192"/>
                  </a:cubicBezTo>
                  <a:cubicBezTo>
                    <a:pt x="140" y="193"/>
                    <a:pt x="140" y="191"/>
                    <a:pt x="138" y="191"/>
                  </a:cubicBezTo>
                  <a:cubicBezTo>
                    <a:pt x="137" y="191"/>
                    <a:pt x="134" y="193"/>
                    <a:pt x="133" y="193"/>
                  </a:cubicBezTo>
                  <a:cubicBezTo>
                    <a:pt x="132" y="193"/>
                    <a:pt x="133" y="191"/>
                    <a:pt x="133" y="191"/>
                  </a:cubicBezTo>
                  <a:cubicBezTo>
                    <a:pt x="132" y="190"/>
                    <a:pt x="129" y="192"/>
                    <a:pt x="129" y="192"/>
                  </a:cubicBezTo>
                  <a:cubicBezTo>
                    <a:pt x="128" y="191"/>
                    <a:pt x="127" y="190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190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7" y="188"/>
                    <a:pt x="127" y="188"/>
                    <a:pt x="127" y="188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9" y="186"/>
                    <a:pt x="130" y="186"/>
                  </a:cubicBezTo>
                  <a:cubicBezTo>
                    <a:pt x="131" y="185"/>
                    <a:pt x="128" y="184"/>
                    <a:pt x="127" y="184"/>
                  </a:cubicBezTo>
                  <a:cubicBezTo>
                    <a:pt x="126" y="184"/>
                    <a:pt x="128" y="182"/>
                    <a:pt x="129" y="181"/>
                  </a:cubicBezTo>
                  <a:cubicBezTo>
                    <a:pt x="131" y="180"/>
                    <a:pt x="131" y="180"/>
                    <a:pt x="132" y="179"/>
                  </a:cubicBezTo>
                  <a:cubicBezTo>
                    <a:pt x="132" y="178"/>
                    <a:pt x="131" y="178"/>
                    <a:pt x="130" y="179"/>
                  </a:cubicBezTo>
                  <a:cubicBezTo>
                    <a:pt x="129" y="179"/>
                    <a:pt x="128" y="176"/>
                    <a:pt x="129" y="175"/>
                  </a:cubicBezTo>
                  <a:cubicBezTo>
                    <a:pt x="130" y="175"/>
                    <a:pt x="130" y="173"/>
                    <a:pt x="130" y="172"/>
                  </a:cubicBezTo>
                  <a:cubicBezTo>
                    <a:pt x="130" y="171"/>
                    <a:pt x="128" y="172"/>
                    <a:pt x="127" y="173"/>
                  </a:cubicBezTo>
                  <a:cubicBezTo>
                    <a:pt x="127" y="173"/>
                    <a:pt x="126" y="175"/>
                    <a:pt x="126" y="175"/>
                  </a:cubicBezTo>
                  <a:cubicBezTo>
                    <a:pt x="127" y="176"/>
                    <a:pt x="126" y="177"/>
                    <a:pt x="125" y="177"/>
                  </a:cubicBezTo>
                  <a:cubicBezTo>
                    <a:pt x="124" y="178"/>
                    <a:pt x="124" y="176"/>
                    <a:pt x="123" y="175"/>
                  </a:cubicBezTo>
                  <a:cubicBezTo>
                    <a:pt x="123" y="175"/>
                    <a:pt x="122" y="176"/>
                    <a:pt x="122" y="177"/>
                  </a:cubicBezTo>
                  <a:cubicBezTo>
                    <a:pt x="121" y="177"/>
                    <a:pt x="121" y="181"/>
                    <a:pt x="121" y="182"/>
                  </a:cubicBezTo>
                  <a:cubicBezTo>
                    <a:pt x="120" y="182"/>
                    <a:pt x="121" y="184"/>
                    <a:pt x="122" y="185"/>
                  </a:cubicBezTo>
                  <a:cubicBezTo>
                    <a:pt x="122" y="185"/>
                    <a:pt x="122" y="186"/>
                    <a:pt x="122" y="186"/>
                  </a:cubicBezTo>
                  <a:cubicBezTo>
                    <a:pt x="122" y="186"/>
                    <a:pt x="122" y="186"/>
                    <a:pt x="122" y="186"/>
                  </a:cubicBezTo>
                  <a:cubicBezTo>
                    <a:pt x="122" y="186"/>
                    <a:pt x="122" y="187"/>
                    <a:pt x="122" y="187"/>
                  </a:cubicBezTo>
                  <a:cubicBezTo>
                    <a:pt x="122" y="187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9"/>
                    <a:pt x="122" y="189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3" y="190"/>
                    <a:pt x="123" y="190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2"/>
                  </a:cubicBezTo>
                  <a:cubicBezTo>
                    <a:pt x="123" y="192"/>
                    <a:pt x="123" y="193"/>
                    <a:pt x="123" y="193"/>
                  </a:cubicBezTo>
                  <a:cubicBezTo>
                    <a:pt x="123" y="194"/>
                    <a:pt x="123" y="195"/>
                    <a:pt x="122" y="196"/>
                  </a:cubicBezTo>
                  <a:cubicBezTo>
                    <a:pt x="121" y="196"/>
                    <a:pt x="118" y="193"/>
                    <a:pt x="117" y="195"/>
                  </a:cubicBezTo>
                  <a:cubicBezTo>
                    <a:pt x="116" y="195"/>
                    <a:pt x="116" y="195"/>
                    <a:pt x="116" y="196"/>
                  </a:cubicBezTo>
                  <a:cubicBezTo>
                    <a:pt x="115" y="196"/>
                    <a:pt x="115" y="196"/>
                    <a:pt x="115" y="196"/>
                  </a:cubicBezTo>
                  <a:cubicBezTo>
                    <a:pt x="115" y="196"/>
                    <a:pt x="115" y="196"/>
                    <a:pt x="114" y="196"/>
                  </a:cubicBezTo>
                  <a:cubicBezTo>
                    <a:pt x="114" y="196"/>
                    <a:pt x="114" y="196"/>
                    <a:pt x="114" y="196"/>
                  </a:cubicBezTo>
                  <a:cubicBezTo>
                    <a:pt x="114" y="196"/>
                    <a:pt x="113" y="197"/>
                    <a:pt x="113" y="197"/>
                  </a:cubicBezTo>
                  <a:cubicBezTo>
                    <a:pt x="112" y="197"/>
                    <a:pt x="111" y="197"/>
                    <a:pt x="110" y="198"/>
                  </a:cubicBezTo>
                  <a:cubicBezTo>
                    <a:pt x="108" y="199"/>
                    <a:pt x="108" y="199"/>
                    <a:pt x="107" y="199"/>
                  </a:cubicBezTo>
                  <a:cubicBezTo>
                    <a:pt x="106" y="199"/>
                    <a:pt x="104" y="204"/>
                    <a:pt x="103" y="206"/>
                  </a:cubicBezTo>
                  <a:cubicBezTo>
                    <a:pt x="103" y="206"/>
                    <a:pt x="103" y="206"/>
                    <a:pt x="103" y="207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99" y="208"/>
                  </a:cubicBezTo>
                  <a:cubicBezTo>
                    <a:pt x="99" y="208"/>
                    <a:pt x="98" y="208"/>
                    <a:pt x="97" y="208"/>
                  </a:cubicBezTo>
                  <a:cubicBezTo>
                    <a:pt x="96" y="208"/>
                    <a:pt x="96" y="208"/>
                    <a:pt x="95" y="209"/>
                  </a:cubicBezTo>
                  <a:cubicBezTo>
                    <a:pt x="95" y="209"/>
                    <a:pt x="95" y="209"/>
                    <a:pt x="95" y="209"/>
                  </a:cubicBezTo>
                  <a:cubicBezTo>
                    <a:pt x="95" y="209"/>
                    <a:pt x="94" y="209"/>
                    <a:pt x="94" y="210"/>
                  </a:cubicBezTo>
                  <a:cubicBezTo>
                    <a:pt x="93" y="211"/>
                    <a:pt x="94" y="213"/>
                    <a:pt x="94" y="214"/>
                  </a:cubicBezTo>
                  <a:cubicBezTo>
                    <a:pt x="94" y="214"/>
                    <a:pt x="92" y="216"/>
                    <a:pt x="91" y="216"/>
                  </a:cubicBezTo>
                  <a:cubicBezTo>
                    <a:pt x="91" y="217"/>
                    <a:pt x="90" y="216"/>
                    <a:pt x="88" y="217"/>
                  </a:cubicBezTo>
                  <a:cubicBezTo>
                    <a:pt x="87" y="218"/>
                    <a:pt x="87" y="219"/>
                    <a:pt x="86" y="220"/>
                  </a:cubicBezTo>
                  <a:cubicBezTo>
                    <a:pt x="84" y="221"/>
                    <a:pt x="83" y="220"/>
                    <a:pt x="82" y="219"/>
                  </a:cubicBezTo>
                  <a:cubicBezTo>
                    <a:pt x="80" y="218"/>
                    <a:pt x="79" y="218"/>
                    <a:pt x="80" y="219"/>
                  </a:cubicBezTo>
                  <a:cubicBezTo>
                    <a:pt x="80" y="220"/>
                    <a:pt x="81" y="222"/>
                    <a:pt x="81" y="223"/>
                  </a:cubicBezTo>
                  <a:cubicBezTo>
                    <a:pt x="81" y="223"/>
                    <a:pt x="80" y="224"/>
                    <a:pt x="78" y="224"/>
                  </a:cubicBezTo>
                  <a:cubicBezTo>
                    <a:pt x="76" y="224"/>
                    <a:pt x="74" y="222"/>
                    <a:pt x="71" y="223"/>
                  </a:cubicBezTo>
                  <a:cubicBezTo>
                    <a:pt x="68" y="223"/>
                    <a:pt x="67" y="224"/>
                    <a:pt x="68" y="224"/>
                  </a:cubicBezTo>
                  <a:cubicBezTo>
                    <a:pt x="68" y="224"/>
                    <a:pt x="68" y="226"/>
                    <a:pt x="68" y="227"/>
                  </a:cubicBezTo>
                  <a:cubicBezTo>
                    <a:pt x="69" y="228"/>
                    <a:pt x="76" y="230"/>
                    <a:pt x="77" y="231"/>
                  </a:cubicBezTo>
                  <a:cubicBezTo>
                    <a:pt x="78" y="231"/>
                    <a:pt x="77" y="232"/>
                    <a:pt x="77" y="233"/>
                  </a:cubicBezTo>
                  <a:cubicBezTo>
                    <a:pt x="78" y="234"/>
                    <a:pt x="80" y="235"/>
                    <a:pt x="81" y="240"/>
                  </a:cubicBezTo>
                  <a:cubicBezTo>
                    <a:pt x="82" y="244"/>
                    <a:pt x="80" y="245"/>
                    <a:pt x="80" y="247"/>
                  </a:cubicBezTo>
                  <a:cubicBezTo>
                    <a:pt x="80" y="247"/>
                    <a:pt x="80" y="248"/>
                    <a:pt x="80" y="248"/>
                  </a:cubicBezTo>
                  <a:cubicBezTo>
                    <a:pt x="80" y="248"/>
                    <a:pt x="80" y="248"/>
                    <a:pt x="80" y="249"/>
                  </a:cubicBezTo>
                  <a:cubicBezTo>
                    <a:pt x="79" y="249"/>
                    <a:pt x="79" y="249"/>
                    <a:pt x="79" y="249"/>
                  </a:cubicBezTo>
                  <a:cubicBezTo>
                    <a:pt x="79" y="249"/>
                    <a:pt x="79" y="250"/>
                    <a:pt x="79" y="250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79" y="250"/>
                    <a:pt x="78" y="250"/>
                    <a:pt x="78" y="251"/>
                  </a:cubicBezTo>
                  <a:cubicBezTo>
                    <a:pt x="78" y="251"/>
                    <a:pt x="78" y="251"/>
                    <a:pt x="77" y="251"/>
                  </a:cubicBezTo>
                  <a:cubicBezTo>
                    <a:pt x="75" y="252"/>
                    <a:pt x="70" y="250"/>
                    <a:pt x="68" y="250"/>
                  </a:cubicBezTo>
                  <a:cubicBezTo>
                    <a:pt x="65" y="250"/>
                    <a:pt x="59" y="250"/>
                    <a:pt x="57" y="250"/>
                  </a:cubicBezTo>
                  <a:cubicBezTo>
                    <a:pt x="55" y="250"/>
                    <a:pt x="53" y="250"/>
                    <a:pt x="52" y="251"/>
                  </a:cubicBezTo>
                  <a:cubicBezTo>
                    <a:pt x="51" y="252"/>
                    <a:pt x="49" y="251"/>
                    <a:pt x="47" y="252"/>
                  </a:cubicBezTo>
                  <a:cubicBezTo>
                    <a:pt x="46" y="254"/>
                    <a:pt x="47" y="254"/>
                    <a:pt x="48" y="256"/>
                  </a:cubicBezTo>
                  <a:cubicBezTo>
                    <a:pt x="48" y="256"/>
                    <a:pt x="48" y="257"/>
                    <a:pt x="48" y="257"/>
                  </a:cubicBezTo>
                  <a:cubicBezTo>
                    <a:pt x="48" y="257"/>
                    <a:pt x="48" y="258"/>
                    <a:pt x="48" y="258"/>
                  </a:cubicBezTo>
                  <a:cubicBezTo>
                    <a:pt x="48" y="258"/>
                    <a:pt x="48" y="258"/>
                    <a:pt x="48" y="259"/>
                  </a:cubicBezTo>
                  <a:cubicBezTo>
                    <a:pt x="48" y="259"/>
                    <a:pt x="48" y="259"/>
                    <a:pt x="48" y="259"/>
                  </a:cubicBezTo>
                  <a:cubicBezTo>
                    <a:pt x="48" y="259"/>
                    <a:pt x="48" y="259"/>
                    <a:pt x="48" y="260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2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5"/>
                    <a:pt x="49" y="265"/>
                    <a:pt x="49" y="265"/>
                  </a:cubicBezTo>
                  <a:cubicBezTo>
                    <a:pt x="49" y="267"/>
                    <a:pt x="46" y="271"/>
                    <a:pt x="45" y="273"/>
                  </a:cubicBezTo>
                  <a:cubicBezTo>
                    <a:pt x="44" y="275"/>
                    <a:pt x="45" y="274"/>
                    <a:pt x="46" y="275"/>
                  </a:cubicBezTo>
                  <a:cubicBezTo>
                    <a:pt x="47" y="275"/>
                    <a:pt x="47" y="278"/>
                    <a:pt x="47" y="279"/>
                  </a:cubicBezTo>
                  <a:cubicBezTo>
                    <a:pt x="46" y="281"/>
                    <a:pt x="46" y="282"/>
                    <a:pt x="48" y="282"/>
                  </a:cubicBezTo>
                  <a:cubicBezTo>
                    <a:pt x="49" y="282"/>
                    <a:pt x="49" y="282"/>
                    <a:pt x="50" y="282"/>
                  </a:cubicBezTo>
                  <a:cubicBezTo>
                    <a:pt x="50" y="282"/>
                    <a:pt x="50" y="282"/>
                    <a:pt x="50" y="282"/>
                  </a:cubicBezTo>
                  <a:cubicBezTo>
                    <a:pt x="50" y="282"/>
                    <a:pt x="50" y="282"/>
                    <a:pt x="51" y="282"/>
                  </a:cubicBezTo>
                  <a:cubicBezTo>
                    <a:pt x="51" y="282"/>
                    <a:pt x="51" y="282"/>
                    <a:pt x="51" y="282"/>
                  </a:cubicBezTo>
                  <a:cubicBezTo>
                    <a:pt x="51" y="282"/>
                    <a:pt x="51" y="282"/>
                    <a:pt x="52" y="281"/>
                  </a:cubicBezTo>
                  <a:cubicBezTo>
                    <a:pt x="52" y="281"/>
                    <a:pt x="52" y="281"/>
                    <a:pt x="52" y="281"/>
                  </a:cubicBezTo>
                  <a:cubicBezTo>
                    <a:pt x="54" y="281"/>
                    <a:pt x="57" y="286"/>
                    <a:pt x="58" y="286"/>
                  </a:cubicBezTo>
                  <a:cubicBezTo>
                    <a:pt x="58" y="287"/>
                    <a:pt x="59" y="287"/>
                    <a:pt x="60" y="287"/>
                  </a:cubicBezTo>
                  <a:cubicBezTo>
                    <a:pt x="61" y="286"/>
                    <a:pt x="62" y="285"/>
                    <a:pt x="64" y="285"/>
                  </a:cubicBezTo>
                  <a:cubicBezTo>
                    <a:pt x="67" y="284"/>
                    <a:pt x="65" y="284"/>
                    <a:pt x="67" y="284"/>
                  </a:cubicBezTo>
                  <a:cubicBezTo>
                    <a:pt x="69" y="284"/>
                    <a:pt x="77" y="281"/>
                    <a:pt x="79" y="280"/>
                  </a:cubicBezTo>
                  <a:cubicBezTo>
                    <a:pt x="80" y="279"/>
                    <a:pt x="81" y="279"/>
                    <a:pt x="81" y="278"/>
                  </a:cubicBezTo>
                  <a:cubicBezTo>
                    <a:pt x="81" y="277"/>
                    <a:pt x="83" y="275"/>
                    <a:pt x="84" y="274"/>
                  </a:cubicBezTo>
                  <a:cubicBezTo>
                    <a:pt x="84" y="273"/>
                    <a:pt x="83" y="272"/>
                    <a:pt x="83" y="270"/>
                  </a:cubicBezTo>
                  <a:cubicBezTo>
                    <a:pt x="83" y="268"/>
                    <a:pt x="86" y="265"/>
                    <a:pt x="86" y="264"/>
                  </a:cubicBezTo>
                  <a:cubicBezTo>
                    <a:pt x="86" y="264"/>
                    <a:pt x="88" y="263"/>
                    <a:pt x="90" y="262"/>
                  </a:cubicBezTo>
                  <a:cubicBezTo>
                    <a:pt x="92" y="261"/>
                    <a:pt x="91" y="262"/>
                    <a:pt x="92" y="262"/>
                  </a:cubicBezTo>
                  <a:cubicBezTo>
                    <a:pt x="92" y="262"/>
                    <a:pt x="96" y="260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6"/>
                    <a:pt x="97" y="256"/>
                    <a:pt x="97" y="255"/>
                  </a:cubicBezTo>
                  <a:cubicBezTo>
                    <a:pt x="97" y="255"/>
                    <a:pt x="97" y="255"/>
                    <a:pt x="97" y="255"/>
                  </a:cubicBezTo>
                  <a:cubicBezTo>
                    <a:pt x="97" y="254"/>
                    <a:pt x="101" y="250"/>
                    <a:pt x="102" y="250"/>
                  </a:cubicBezTo>
                  <a:cubicBezTo>
                    <a:pt x="103" y="250"/>
                    <a:pt x="107" y="252"/>
                    <a:pt x="110" y="252"/>
                  </a:cubicBezTo>
                  <a:cubicBezTo>
                    <a:pt x="110" y="252"/>
                    <a:pt x="111" y="252"/>
                    <a:pt x="111" y="252"/>
                  </a:cubicBezTo>
                  <a:cubicBezTo>
                    <a:pt x="112" y="251"/>
                    <a:pt x="112" y="251"/>
                    <a:pt x="112" y="251"/>
                  </a:cubicBezTo>
                  <a:cubicBezTo>
                    <a:pt x="112" y="251"/>
                    <a:pt x="113" y="251"/>
                    <a:pt x="113" y="251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13" y="251"/>
                    <a:pt x="114" y="250"/>
                    <a:pt x="114" y="250"/>
                  </a:cubicBezTo>
                  <a:cubicBezTo>
                    <a:pt x="114" y="250"/>
                    <a:pt x="114" y="250"/>
                    <a:pt x="114" y="250"/>
                  </a:cubicBezTo>
                  <a:cubicBezTo>
                    <a:pt x="115" y="250"/>
                    <a:pt x="115" y="250"/>
                    <a:pt x="115" y="250"/>
                  </a:cubicBezTo>
                  <a:cubicBezTo>
                    <a:pt x="115" y="250"/>
                    <a:pt x="115" y="250"/>
                    <a:pt x="115" y="249"/>
                  </a:cubicBezTo>
                  <a:cubicBezTo>
                    <a:pt x="115" y="249"/>
                    <a:pt x="116" y="249"/>
                    <a:pt x="116" y="249"/>
                  </a:cubicBezTo>
                  <a:cubicBezTo>
                    <a:pt x="117" y="248"/>
                    <a:pt x="117" y="248"/>
                    <a:pt x="117" y="248"/>
                  </a:cubicBezTo>
                  <a:cubicBezTo>
                    <a:pt x="117" y="248"/>
                    <a:pt x="118" y="248"/>
                    <a:pt x="118" y="247"/>
                  </a:cubicBezTo>
                  <a:cubicBezTo>
                    <a:pt x="118" y="247"/>
                    <a:pt x="118" y="247"/>
                    <a:pt x="118" y="247"/>
                  </a:cubicBezTo>
                  <a:cubicBezTo>
                    <a:pt x="119" y="247"/>
                    <a:pt x="119" y="246"/>
                    <a:pt x="120" y="246"/>
                  </a:cubicBezTo>
                  <a:cubicBezTo>
                    <a:pt x="120" y="246"/>
                    <a:pt x="120" y="245"/>
                    <a:pt x="120" y="245"/>
                  </a:cubicBezTo>
                  <a:cubicBezTo>
                    <a:pt x="121" y="245"/>
                    <a:pt x="124" y="246"/>
                    <a:pt x="126" y="247"/>
                  </a:cubicBezTo>
                  <a:cubicBezTo>
                    <a:pt x="127" y="248"/>
                    <a:pt x="127" y="249"/>
                    <a:pt x="129" y="252"/>
                  </a:cubicBezTo>
                  <a:cubicBezTo>
                    <a:pt x="130" y="254"/>
                    <a:pt x="134" y="257"/>
                    <a:pt x="135" y="258"/>
                  </a:cubicBezTo>
                  <a:cubicBezTo>
                    <a:pt x="135" y="259"/>
                    <a:pt x="143" y="263"/>
                    <a:pt x="144" y="264"/>
                  </a:cubicBezTo>
                  <a:cubicBezTo>
                    <a:pt x="145" y="265"/>
                    <a:pt x="146" y="267"/>
                    <a:pt x="147" y="268"/>
                  </a:cubicBezTo>
                  <a:cubicBezTo>
                    <a:pt x="148" y="268"/>
                    <a:pt x="149" y="269"/>
                    <a:pt x="149" y="270"/>
                  </a:cubicBezTo>
                  <a:cubicBezTo>
                    <a:pt x="150" y="271"/>
                    <a:pt x="151" y="272"/>
                    <a:pt x="151" y="274"/>
                  </a:cubicBezTo>
                  <a:cubicBezTo>
                    <a:pt x="150" y="275"/>
                    <a:pt x="148" y="278"/>
                    <a:pt x="149" y="278"/>
                  </a:cubicBezTo>
                  <a:cubicBezTo>
                    <a:pt x="150" y="279"/>
                    <a:pt x="151" y="276"/>
                    <a:pt x="152" y="275"/>
                  </a:cubicBezTo>
                  <a:cubicBezTo>
                    <a:pt x="152" y="275"/>
                    <a:pt x="153" y="272"/>
                    <a:pt x="154" y="271"/>
                  </a:cubicBezTo>
                  <a:cubicBezTo>
                    <a:pt x="154" y="270"/>
                    <a:pt x="152" y="269"/>
                    <a:pt x="152" y="269"/>
                  </a:cubicBezTo>
                  <a:cubicBezTo>
                    <a:pt x="151" y="268"/>
                    <a:pt x="153" y="266"/>
                    <a:pt x="154" y="266"/>
                  </a:cubicBezTo>
                  <a:cubicBezTo>
                    <a:pt x="154" y="266"/>
                    <a:pt x="156" y="266"/>
                    <a:pt x="157" y="267"/>
                  </a:cubicBezTo>
                  <a:cubicBezTo>
                    <a:pt x="158" y="268"/>
                    <a:pt x="159" y="268"/>
                    <a:pt x="160" y="267"/>
                  </a:cubicBezTo>
                  <a:cubicBezTo>
                    <a:pt x="160" y="266"/>
                    <a:pt x="158" y="264"/>
                    <a:pt x="157" y="263"/>
                  </a:cubicBezTo>
                  <a:cubicBezTo>
                    <a:pt x="155" y="262"/>
                    <a:pt x="152" y="261"/>
                    <a:pt x="150" y="261"/>
                  </a:cubicBezTo>
                  <a:cubicBezTo>
                    <a:pt x="149" y="260"/>
                    <a:pt x="150" y="259"/>
                    <a:pt x="150" y="258"/>
                  </a:cubicBezTo>
                  <a:cubicBezTo>
                    <a:pt x="150" y="257"/>
                    <a:pt x="148" y="258"/>
                    <a:pt x="147" y="258"/>
                  </a:cubicBezTo>
                  <a:cubicBezTo>
                    <a:pt x="146" y="258"/>
                    <a:pt x="145" y="257"/>
                    <a:pt x="144" y="256"/>
                  </a:cubicBezTo>
                  <a:cubicBezTo>
                    <a:pt x="143" y="255"/>
                    <a:pt x="141" y="251"/>
                    <a:pt x="141" y="250"/>
                  </a:cubicBezTo>
                  <a:cubicBezTo>
                    <a:pt x="140" y="249"/>
                    <a:pt x="139" y="248"/>
                    <a:pt x="138" y="248"/>
                  </a:cubicBezTo>
                  <a:cubicBezTo>
                    <a:pt x="137" y="248"/>
                    <a:pt x="136" y="246"/>
                    <a:pt x="135" y="245"/>
                  </a:cubicBezTo>
                  <a:cubicBezTo>
                    <a:pt x="134" y="245"/>
                    <a:pt x="136" y="244"/>
                    <a:pt x="136" y="243"/>
                  </a:cubicBezTo>
                  <a:cubicBezTo>
                    <a:pt x="137" y="242"/>
                    <a:pt x="136" y="242"/>
                    <a:pt x="135" y="242"/>
                  </a:cubicBezTo>
                  <a:cubicBezTo>
                    <a:pt x="135" y="241"/>
                    <a:pt x="135" y="241"/>
                    <a:pt x="136" y="240"/>
                  </a:cubicBezTo>
                  <a:cubicBezTo>
                    <a:pt x="137" y="240"/>
                    <a:pt x="139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1" y="240"/>
                    <a:pt x="141" y="240"/>
                    <a:pt x="141" y="241"/>
                  </a:cubicBezTo>
                  <a:cubicBezTo>
                    <a:pt x="141" y="241"/>
                    <a:pt x="141" y="241"/>
                    <a:pt x="141" y="241"/>
                  </a:cubicBezTo>
                  <a:cubicBezTo>
                    <a:pt x="141" y="241"/>
                    <a:pt x="141" y="241"/>
                    <a:pt x="141" y="242"/>
                  </a:cubicBezTo>
                  <a:cubicBezTo>
                    <a:pt x="141" y="242"/>
                    <a:pt x="141" y="242"/>
                    <a:pt x="141" y="242"/>
                  </a:cubicBezTo>
                  <a:cubicBezTo>
                    <a:pt x="141" y="242"/>
                    <a:pt x="142" y="242"/>
                    <a:pt x="142" y="243"/>
                  </a:cubicBezTo>
                  <a:cubicBezTo>
                    <a:pt x="143" y="244"/>
                    <a:pt x="143" y="242"/>
                    <a:pt x="144" y="242"/>
                  </a:cubicBezTo>
                  <a:cubicBezTo>
                    <a:pt x="145" y="241"/>
                    <a:pt x="144" y="243"/>
                    <a:pt x="144" y="244"/>
                  </a:cubicBezTo>
                  <a:cubicBezTo>
                    <a:pt x="144" y="246"/>
                    <a:pt x="145" y="245"/>
                    <a:pt x="146" y="246"/>
                  </a:cubicBezTo>
                  <a:cubicBezTo>
                    <a:pt x="148" y="247"/>
                    <a:pt x="147" y="247"/>
                    <a:pt x="147" y="248"/>
                  </a:cubicBezTo>
                  <a:cubicBezTo>
                    <a:pt x="148" y="250"/>
                    <a:pt x="151" y="250"/>
                    <a:pt x="152" y="251"/>
                  </a:cubicBezTo>
                  <a:cubicBezTo>
                    <a:pt x="153" y="251"/>
                    <a:pt x="154" y="252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6" y="253"/>
                    <a:pt x="156" y="253"/>
                    <a:pt x="156" y="253"/>
                  </a:cubicBezTo>
                  <a:cubicBezTo>
                    <a:pt x="157" y="253"/>
                    <a:pt x="157" y="253"/>
                    <a:pt x="157" y="254"/>
                  </a:cubicBezTo>
                  <a:cubicBezTo>
                    <a:pt x="158" y="254"/>
                    <a:pt x="158" y="254"/>
                    <a:pt x="159" y="254"/>
                  </a:cubicBezTo>
                  <a:cubicBezTo>
                    <a:pt x="159" y="255"/>
                    <a:pt x="159" y="255"/>
                    <a:pt x="160" y="255"/>
                  </a:cubicBezTo>
                  <a:cubicBezTo>
                    <a:pt x="160" y="255"/>
                    <a:pt x="160" y="255"/>
                    <a:pt x="160" y="256"/>
                  </a:cubicBezTo>
                  <a:cubicBezTo>
                    <a:pt x="160" y="256"/>
                    <a:pt x="161" y="256"/>
                    <a:pt x="161" y="257"/>
                  </a:cubicBezTo>
                  <a:cubicBezTo>
                    <a:pt x="161" y="257"/>
                    <a:pt x="161" y="257"/>
                    <a:pt x="162" y="257"/>
                  </a:cubicBezTo>
                  <a:cubicBezTo>
                    <a:pt x="162" y="257"/>
                    <a:pt x="162" y="257"/>
                    <a:pt x="162" y="257"/>
                  </a:cubicBezTo>
                  <a:cubicBezTo>
                    <a:pt x="162" y="258"/>
                    <a:pt x="162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4" y="259"/>
                    <a:pt x="164" y="259"/>
                    <a:pt x="164" y="259"/>
                  </a:cubicBezTo>
                  <a:cubicBezTo>
                    <a:pt x="164" y="260"/>
                    <a:pt x="163" y="264"/>
                    <a:pt x="164" y="267"/>
                  </a:cubicBezTo>
                  <a:cubicBezTo>
                    <a:pt x="164" y="267"/>
                    <a:pt x="164" y="268"/>
                    <a:pt x="164" y="268"/>
                  </a:cubicBezTo>
                  <a:cubicBezTo>
                    <a:pt x="164" y="268"/>
                    <a:pt x="164" y="268"/>
                    <a:pt x="164" y="268"/>
                  </a:cubicBezTo>
                  <a:cubicBezTo>
                    <a:pt x="165" y="268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6" y="270"/>
                    <a:pt x="166" y="271"/>
                    <a:pt x="166" y="271"/>
                  </a:cubicBezTo>
                  <a:cubicBezTo>
                    <a:pt x="166" y="273"/>
                    <a:pt x="167" y="271"/>
                    <a:pt x="168" y="271"/>
                  </a:cubicBezTo>
                  <a:cubicBezTo>
                    <a:pt x="168" y="272"/>
                    <a:pt x="169" y="271"/>
                    <a:pt x="170" y="273"/>
                  </a:cubicBezTo>
                  <a:cubicBezTo>
                    <a:pt x="171" y="274"/>
                    <a:pt x="169" y="274"/>
                    <a:pt x="170" y="275"/>
                  </a:cubicBezTo>
                  <a:cubicBezTo>
                    <a:pt x="172" y="275"/>
                    <a:pt x="177" y="275"/>
                    <a:pt x="178" y="275"/>
                  </a:cubicBezTo>
                  <a:cubicBezTo>
                    <a:pt x="179" y="275"/>
                    <a:pt x="179" y="276"/>
                    <a:pt x="178" y="277"/>
                  </a:cubicBezTo>
                  <a:cubicBezTo>
                    <a:pt x="177" y="278"/>
                    <a:pt x="174" y="276"/>
                    <a:pt x="173" y="276"/>
                  </a:cubicBezTo>
                  <a:cubicBezTo>
                    <a:pt x="172" y="276"/>
                    <a:pt x="172" y="276"/>
                    <a:pt x="171" y="277"/>
                  </a:cubicBezTo>
                  <a:cubicBezTo>
                    <a:pt x="170" y="278"/>
                    <a:pt x="173" y="279"/>
                    <a:pt x="173" y="281"/>
                  </a:cubicBezTo>
                  <a:cubicBezTo>
                    <a:pt x="173" y="282"/>
                    <a:pt x="173" y="282"/>
                    <a:pt x="174" y="282"/>
                  </a:cubicBezTo>
                  <a:cubicBezTo>
                    <a:pt x="175" y="282"/>
                    <a:pt x="175" y="283"/>
                    <a:pt x="176" y="284"/>
                  </a:cubicBezTo>
                  <a:cubicBezTo>
                    <a:pt x="176" y="285"/>
                    <a:pt x="177" y="283"/>
                    <a:pt x="178" y="283"/>
                  </a:cubicBezTo>
                  <a:cubicBezTo>
                    <a:pt x="178" y="283"/>
                    <a:pt x="179" y="282"/>
                    <a:pt x="179" y="280"/>
                  </a:cubicBezTo>
                  <a:cubicBezTo>
                    <a:pt x="179" y="279"/>
                    <a:pt x="179" y="279"/>
                    <a:pt x="180" y="279"/>
                  </a:cubicBezTo>
                  <a:cubicBezTo>
                    <a:pt x="180" y="279"/>
                    <a:pt x="180" y="278"/>
                    <a:pt x="180" y="277"/>
                  </a:cubicBezTo>
                  <a:cubicBezTo>
                    <a:pt x="180" y="276"/>
                    <a:pt x="181" y="277"/>
                    <a:pt x="181" y="277"/>
                  </a:cubicBezTo>
                  <a:cubicBezTo>
                    <a:pt x="182" y="278"/>
                    <a:pt x="182" y="277"/>
                    <a:pt x="182" y="276"/>
                  </a:cubicBezTo>
                  <a:cubicBezTo>
                    <a:pt x="182" y="276"/>
                    <a:pt x="184" y="277"/>
                    <a:pt x="185" y="277"/>
                  </a:cubicBezTo>
                  <a:cubicBezTo>
                    <a:pt x="185" y="277"/>
                    <a:pt x="185" y="277"/>
                    <a:pt x="185" y="276"/>
                  </a:cubicBezTo>
                  <a:cubicBezTo>
                    <a:pt x="184" y="275"/>
                    <a:pt x="184" y="274"/>
                    <a:pt x="183" y="274"/>
                  </a:cubicBezTo>
                  <a:cubicBezTo>
                    <a:pt x="181" y="274"/>
                    <a:pt x="180" y="271"/>
                    <a:pt x="179" y="270"/>
                  </a:cubicBezTo>
                  <a:cubicBezTo>
                    <a:pt x="178" y="268"/>
                    <a:pt x="177" y="266"/>
                    <a:pt x="178" y="265"/>
                  </a:cubicBezTo>
                  <a:cubicBezTo>
                    <a:pt x="178" y="265"/>
                    <a:pt x="179" y="266"/>
                    <a:pt x="181" y="266"/>
                  </a:cubicBezTo>
                  <a:cubicBezTo>
                    <a:pt x="182" y="267"/>
                    <a:pt x="182" y="265"/>
                    <a:pt x="182" y="264"/>
                  </a:cubicBezTo>
                  <a:cubicBezTo>
                    <a:pt x="181" y="263"/>
                    <a:pt x="184" y="264"/>
                    <a:pt x="185" y="264"/>
                  </a:cubicBezTo>
                  <a:cubicBezTo>
                    <a:pt x="187" y="264"/>
                    <a:pt x="187" y="263"/>
                    <a:pt x="189" y="263"/>
                  </a:cubicBezTo>
                  <a:cubicBezTo>
                    <a:pt x="189" y="263"/>
                    <a:pt x="189" y="263"/>
                    <a:pt x="189" y="263"/>
                  </a:cubicBezTo>
                  <a:cubicBezTo>
                    <a:pt x="189" y="263"/>
                    <a:pt x="189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1" y="263"/>
                    <a:pt x="191" y="263"/>
                  </a:cubicBezTo>
                  <a:cubicBezTo>
                    <a:pt x="191" y="263"/>
                    <a:pt x="191" y="263"/>
                    <a:pt x="191" y="263"/>
                  </a:cubicBezTo>
                  <a:cubicBezTo>
                    <a:pt x="191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3" y="264"/>
                    <a:pt x="193" y="264"/>
                    <a:pt x="193" y="264"/>
                  </a:cubicBezTo>
                  <a:cubicBezTo>
                    <a:pt x="195" y="264"/>
                    <a:pt x="195" y="264"/>
                    <a:pt x="196" y="263"/>
                  </a:cubicBezTo>
                  <a:cubicBezTo>
                    <a:pt x="198" y="263"/>
                    <a:pt x="197" y="264"/>
                    <a:pt x="200" y="262"/>
                  </a:cubicBezTo>
                  <a:cubicBezTo>
                    <a:pt x="202" y="261"/>
                    <a:pt x="201" y="261"/>
                    <a:pt x="200" y="261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59"/>
                  </a:cubicBezTo>
                  <a:cubicBezTo>
                    <a:pt x="200" y="259"/>
                    <a:pt x="200" y="259"/>
                    <a:pt x="200" y="259"/>
                  </a:cubicBezTo>
                  <a:cubicBezTo>
                    <a:pt x="200" y="259"/>
                    <a:pt x="200" y="258"/>
                    <a:pt x="200" y="257"/>
                  </a:cubicBezTo>
                  <a:cubicBezTo>
                    <a:pt x="199" y="255"/>
                    <a:pt x="197" y="255"/>
                    <a:pt x="198" y="254"/>
                  </a:cubicBezTo>
                  <a:cubicBezTo>
                    <a:pt x="198" y="253"/>
                    <a:pt x="199" y="252"/>
                    <a:pt x="199" y="252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1" y="249"/>
                    <a:pt x="202" y="247"/>
                    <a:pt x="202" y="246"/>
                  </a:cubicBezTo>
                  <a:cubicBezTo>
                    <a:pt x="202" y="244"/>
                    <a:pt x="203" y="243"/>
                    <a:pt x="205" y="242"/>
                  </a:cubicBezTo>
                  <a:cubicBezTo>
                    <a:pt x="207" y="242"/>
                    <a:pt x="206" y="240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7" y="239"/>
                    <a:pt x="207" y="239"/>
                  </a:cubicBezTo>
                  <a:cubicBezTo>
                    <a:pt x="207" y="238"/>
                    <a:pt x="208" y="237"/>
                    <a:pt x="208" y="237"/>
                  </a:cubicBezTo>
                  <a:cubicBezTo>
                    <a:pt x="209" y="236"/>
                    <a:pt x="210" y="235"/>
                    <a:pt x="210" y="233"/>
                  </a:cubicBezTo>
                  <a:cubicBezTo>
                    <a:pt x="211" y="232"/>
                    <a:pt x="214" y="233"/>
                    <a:pt x="215" y="233"/>
                  </a:cubicBezTo>
                  <a:cubicBezTo>
                    <a:pt x="216" y="233"/>
                    <a:pt x="216" y="234"/>
                    <a:pt x="216" y="235"/>
                  </a:cubicBezTo>
                  <a:cubicBezTo>
                    <a:pt x="217" y="236"/>
                    <a:pt x="221" y="235"/>
                    <a:pt x="222" y="235"/>
                  </a:cubicBezTo>
                  <a:cubicBezTo>
                    <a:pt x="223" y="235"/>
                    <a:pt x="221" y="237"/>
                    <a:pt x="219" y="237"/>
                  </a:cubicBezTo>
                  <a:cubicBezTo>
                    <a:pt x="217" y="238"/>
                    <a:pt x="217" y="239"/>
                    <a:pt x="218" y="239"/>
                  </a:cubicBezTo>
                  <a:cubicBezTo>
                    <a:pt x="218" y="240"/>
                    <a:pt x="220" y="242"/>
                    <a:pt x="221" y="243"/>
                  </a:cubicBezTo>
                  <a:cubicBezTo>
                    <a:pt x="222" y="244"/>
                    <a:pt x="222" y="245"/>
                    <a:pt x="224" y="245"/>
                  </a:cubicBezTo>
                  <a:cubicBezTo>
                    <a:pt x="225" y="245"/>
                    <a:pt x="225" y="243"/>
                    <a:pt x="226" y="243"/>
                  </a:cubicBezTo>
                  <a:cubicBezTo>
                    <a:pt x="227" y="242"/>
                    <a:pt x="228" y="242"/>
                    <a:pt x="229" y="242"/>
                  </a:cubicBezTo>
                  <a:cubicBezTo>
                    <a:pt x="229" y="241"/>
                    <a:pt x="230" y="243"/>
                    <a:pt x="231" y="243"/>
                  </a:cubicBezTo>
                  <a:cubicBezTo>
                    <a:pt x="232" y="243"/>
                    <a:pt x="232" y="242"/>
                    <a:pt x="233" y="243"/>
                  </a:cubicBezTo>
                  <a:cubicBezTo>
                    <a:pt x="234" y="243"/>
                    <a:pt x="233" y="242"/>
                    <a:pt x="233" y="241"/>
                  </a:cubicBezTo>
                  <a:cubicBezTo>
                    <a:pt x="233" y="240"/>
                    <a:pt x="233" y="240"/>
                    <a:pt x="232" y="239"/>
                  </a:cubicBezTo>
                  <a:cubicBezTo>
                    <a:pt x="231" y="238"/>
                    <a:pt x="230" y="239"/>
                    <a:pt x="229" y="239"/>
                  </a:cubicBezTo>
                  <a:cubicBezTo>
                    <a:pt x="227" y="239"/>
                    <a:pt x="227" y="237"/>
                    <a:pt x="227" y="236"/>
                  </a:cubicBezTo>
                  <a:cubicBezTo>
                    <a:pt x="226" y="236"/>
                    <a:pt x="227" y="235"/>
                    <a:pt x="228" y="235"/>
                  </a:cubicBezTo>
                  <a:cubicBezTo>
                    <a:pt x="229" y="234"/>
                    <a:pt x="230" y="233"/>
                    <a:pt x="231" y="233"/>
                  </a:cubicBezTo>
                  <a:cubicBezTo>
                    <a:pt x="232" y="232"/>
                    <a:pt x="233" y="233"/>
                    <a:pt x="234" y="233"/>
                  </a:cubicBezTo>
                  <a:cubicBezTo>
                    <a:pt x="235" y="232"/>
                    <a:pt x="237" y="231"/>
                    <a:pt x="238" y="231"/>
                  </a:cubicBezTo>
                  <a:cubicBezTo>
                    <a:pt x="238" y="231"/>
                    <a:pt x="239" y="231"/>
                    <a:pt x="239" y="231"/>
                  </a:cubicBezTo>
                  <a:cubicBezTo>
                    <a:pt x="239" y="231"/>
                    <a:pt x="239" y="231"/>
                    <a:pt x="239" y="231"/>
                  </a:cubicBezTo>
                  <a:cubicBezTo>
                    <a:pt x="240" y="231"/>
                    <a:pt x="240" y="231"/>
                    <a:pt x="240" y="231"/>
                  </a:cubicBezTo>
                  <a:cubicBezTo>
                    <a:pt x="240" y="231"/>
                    <a:pt x="240" y="231"/>
                    <a:pt x="241" y="231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1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3" y="230"/>
                  </a:cubicBezTo>
                  <a:cubicBezTo>
                    <a:pt x="243" y="230"/>
                    <a:pt x="245" y="230"/>
                    <a:pt x="244" y="230"/>
                  </a:cubicBezTo>
                  <a:cubicBezTo>
                    <a:pt x="244" y="231"/>
                    <a:pt x="242" y="232"/>
                    <a:pt x="241" y="233"/>
                  </a:cubicBezTo>
                  <a:cubicBezTo>
                    <a:pt x="240" y="234"/>
                    <a:pt x="238" y="233"/>
                    <a:pt x="239" y="235"/>
                  </a:cubicBezTo>
                  <a:cubicBezTo>
                    <a:pt x="239" y="236"/>
                    <a:pt x="239" y="239"/>
                    <a:pt x="237" y="240"/>
                  </a:cubicBezTo>
                  <a:cubicBezTo>
                    <a:pt x="236" y="241"/>
                    <a:pt x="236" y="240"/>
                    <a:pt x="235" y="241"/>
                  </a:cubicBezTo>
                  <a:cubicBezTo>
                    <a:pt x="234" y="241"/>
                    <a:pt x="236" y="242"/>
                    <a:pt x="238" y="243"/>
                  </a:cubicBezTo>
                  <a:cubicBezTo>
                    <a:pt x="239" y="244"/>
                    <a:pt x="240" y="244"/>
                    <a:pt x="242" y="244"/>
                  </a:cubicBezTo>
                  <a:cubicBezTo>
                    <a:pt x="243" y="245"/>
                    <a:pt x="246" y="249"/>
                    <a:pt x="247" y="250"/>
                  </a:cubicBezTo>
                  <a:cubicBezTo>
                    <a:pt x="248" y="250"/>
                    <a:pt x="248" y="250"/>
                    <a:pt x="248" y="250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9" y="251"/>
                    <a:pt x="249" y="251"/>
                    <a:pt x="250" y="251"/>
                  </a:cubicBezTo>
                  <a:cubicBezTo>
                    <a:pt x="250" y="251"/>
                    <a:pt x="251" y="251"/>
                    <a:pt x="251" y="251"/>
                  </a:cubicBezTo>
                  <a:cubicBezTo>
                    <a:pt x="253" y="252"/>
                    <a:pt x="253" y="252"/>
                    <a:pt x="254" y="254"/>
                  </a:cubicBezTo>
                  <a:cubicBezTo>
                    <a:pt x="254" y="256"/>
                    <a:pt x="255" y="257"/>
                    <a:pt x="255" y="258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3" y="261"/>
                    <a:pt x="252" y="261"/>
                    <a:pt x="251" y="262"/>
                  </a:cubicBezTo>
                  <a:cubicBezTo>
                    <a:pt x="251" y="262"/>
                    <a:pt x="251" y="262"/>
                    <a:pt x="251" y="262"/>
                  </a:cubicBezTo>
                  <a:cubicBezTo>
                    <a:pt x="251" y="262"/>
                    <a:pt x="250" y="262"/>
                    <a:pt x="250" y="262"/>
                  </a:cubicBezTo>
                  <a:cubicBezTo>
                    <a:pt x="247" y="263"/>
                    <a:pt x="247" y="262"/>
                    <a:pt x="246" y="262"/>
                  </a:cubicBezTo>
                  <a:cubicBezTo>
                    <a:pt x="245" y="262"/>
                    <a:pt x="244" y="263"/>
                    <a:pt x="241" y="263"/>
                  </a:cubicBezTo>
                  <a:cubicBezTo>
                    <a:pt x="239" y="263"/>
                    <a:pt x="235" y="261"/>
                    <a:pt x="234" y="260"/>
                  </a:cubicBezTo>
                  <a:cubicBezTo>
                    <a:pt x="232" y="260"/>
                    <a:pt x="232" y="259"/>
                    <a:pt x="230" y="258"/>
                  </a:cubicBezTo>
                  <a:cubicBezTo>
                    <a:pt x="227" y="258"/>
                    <a:pt x="226" y="257"/>
                    <a:pt x="222" y="257"/>
                  </a:cubicBezTo>
                  <a:cubicBezTo>
                    <a:pt x="217" y="257"/>
                    <a:pt x="217" y="258"/>
                    <a:pt x="214" y="260"/>
                  </a:cubicBezTo>
                  <a:cubicBezTo>
                    <a:pt x="211" y="262"/>
                    <a:pt x="207" y="261"/>
                    <a:pt x="205" y="261"/>
                  </a:cubicBezTo>
                  <a:cubicBezTo>
                    <a:pt x="203" y="261"/>
                    <a:pt x="204" y="262"/>
                    <a:pt x="205" y="263"/>
                  </a:cubicBezTo>
                  <a:cubicBezTo>
                    <a:pt x="206" y="264"/>
                    <a:pt x="205" y="263"/>
                    <a:pt x="203" y="264"/>
                  </a:cubicBezTo>
                  <a:cubicBezTo>
                    <a:pt x="202" y="264"/>
                    <a:pt x="203" y="264"/>
                    <a:pt x="202" y="265"/>
                  </a:cubicBezTo>
                  <a:cubicBezTo>
                    <a:pt x="202" y="265"/>
                    <a:pt x="197" y="265"/>
                    <a:pt x="196" y="265"/>
                  </a:cubicBezTo>
                  <a:cubicBezTo>
                    <a:pt x="194" y="265"/>
                    <a:pt x="194" y="267"/>
                    <a:pt x="193" y="268"/>
                  </a:cubicBezTo>
                  <a:cubicBezTo>
                    <a:pt x="192" y="269"/>
                    <a:pt x="193" y="270"/>
                    <a:pt x="194" y="271"/>
                  </a:cubicBezTo>
                  <a:cubicBezTo>
                    <a:pt x="195" y="272"/>
                    <a:pt x="195" y="273"/>
                    <a:pt x="194" y="274"/>
                  </a:cubicBezTo>
                  <a:cubicBezTo>
                    <a:pt x="193" y="274"/>
                    <a:pt x="191" y="274"/>
                    <a:pt x="190" y="274"/>
                  </a:cubicBezTo>
                  <a:cubicBezTo>
                    <a:pt x="189" y="274"/>
                    <a:pt x="190" y="275"/>
                    <a:pt x="192" y="276"/>
                  </a:cubicBezTo>
                  <a:cubicBezTo>
                    <a:pt x="193" y="277"/>
                    <a:pt x="194" y="276"/>
                    <a:pt x="195" y="276"/>
                  </a:cubicBezTo>
                  <a:cubicBezTo>
                    <a:pt x="196" y="276"/>
                    <a:pt x="196" y="277"/>
                    <a:pt x="195" y="277"/>
                  </a:cubicBezTo>
                  <a:cubicBezTo>
                    <a:pt x="195" y="278"/>
                    <a:pt x="195" y="279"/>
                    <a:pt x="196" y="280"/>
                  </a:cubicBezTo>
                  <a:cubicBezTo>
                    <a:pt x="197" y="280"/>
                    <a:pt x="196" y="281"/>
                    <a:pt x="198" y="281"/>
                  </a:cubicBezTo>
                  <a:cubicBezTo>
                    <a:pt x="199" y="282"/>
                    <a:pt x="200" y="282"/>
                    <a:pt x="201" y="283"/>
                  </a:cubicBezTo>
                  <a:cubicBezTo>
                    <a:pt x="202" y="283"/>
                    <a:pt x="203" y="283"/>
                    <a:pt x="204" y="284"/>
                  </a:cubicBezTo>
                  <a:cubicBezTo>
                    <a:pt x="205" y="285"/>
                    <a:pt x="207" y="286"/>
                    <a:pt x="209" y="286"/>
                  </a:cubicBezTo>
                  <a:cubicBezTo>
                    <a:pt x="210" y="286"/>
                    <a:pt x="210" y="284"/>
                    <a:pt x="210" y="283"/>
                  </a:cubicBezTo>
                  <a:cubicBezTo>
                    <a:pt x="210" y="283"/>
                    <a:pt x="215" y="284"/>
                    <a:pt x="216" y="285"/>
                  </a:cubicBezTo>
                  <a:cubicBezTo>
                    <a:pt x="218" y="286"/>
                    <a:pt x="221" y="286"/>
                    <a:pt x="223" y="285"/>
                  </a:cubicBezTo>
                  <a:cubicBezTo>
                    <a:pt x="225" y="285"/>
                    <a:pt x="226" y="283"/>
                    <a:pt x="227" y="282"/>
                  </a:cubicBezTo>
                  <a:cubicBezTo>
                    <a:pt x="227" y="282"/>
                    <a:pt x="228" y="283"/>
                    <a:pt x="229" y="282"/>
                  </a:cubicBezTo>
                  <a:cubicBezTo>
                    <a:pt x="230" y="282"/>
                    <a:pt x="230" y="283"/>
                    <a:pt x="231" y="283"/>
                  </a:cubicBezTo>
                  <a:cubicBezTo>
                    <a:pt x="232" y="284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5"/>
                    <a:pt x="232" y="285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7"/>
                    <a:pt x="232" y="291"/>
                    <a:pt x="232" y="292"/>
                  </a:cubicBezTo>
                  <a:cubicBezTo>
                    <a:pt x="232" y="292"/>
                    <a:pt x="232" y="293"/>
                    <a:pt x="232" y="293"/>
                  </a:cubicBezTo>
                  <a:cubicBezTo>
                    <a:pt x="232" y="293"/>
                    <a:pt x="232" y="293"/>
                    <a:pt x="232" y="293"/>
                  </a:cubicBezTo>
                  <a:cubicBezTo>
                    <a:pt x="231" y="293"/>
                    <a:pt x="231" y="293"/>
                    <a:pt x="231" y="294"/>
                  </a:cubicBezTo>
                  <a:cubicBezTo>
                    <a:pt x="231" y="294"/>
                    <a:pt x="231" y="294"/>
                    <a:pt x="230" y="294"/>
                  </a:cubicBezTo>
                  <a:cubicBezTo>
                    <a:pt x="230" y="294"/>
                    <a:pt x="230" y="294"/>
                    <a:pt x="230" y="294"/>
                  </a:cubicBezTo>
                  <a:cubicBezTo>
                    <a:pt x="230" y="295"/>
                    <a:pt x="230" y="295"/>
                    <a:pt x="230" y="295"/>
                  </a:cubicBezTo>
                  <a:cubicBezTo>
                    <a:pt x="230" y="295"/>
                    <a:pt x="230" y="296"/>
                    <a:pt x="230" y="296"/>
                  </a:cubicBezTo>
                  <a:cubicBezTo>
                    <a:pt x="230" y="296"/>
                    <a:pt x="230" y="296"/>
                    <a:pt x="230" y="296"/>
                  </a:cubicBezTo>
                  <a:cubicBezTo>
                    <a:pt x="230" y="297"/>
                    <a:pt x="230" y="298"/>
                    <a:pt x="229" y="299"/>
                  </a:cubicBezTo>
                  <a:cubicBezTo>
                    <a:pt x="229" y="299"/>
                    <a:pt x="229" y="299"/>
                    <a:pt x="229" y="299"/>
                  </a:cubicBezTo>
                  <a:cubicBezTo>
                    <a:pt x="229" y="299"/>
                    <a:pt x="229" y="300"/>
                    <a:pt x="229" y="300"/>
                  </a:cubicBezTo>
                  <a:cubicBezTo>
                    <a:pt x="228" y="301"/>
                    <a:pt x="228" y="302"/>
                    <a:pt x="227" y="303"/>
                  </a:cubicBezTo>
                  <a:cubicBezTo>
                    <a:pt x="227" y="304"/>
                    <a:pt x="227" y="304"/>
                    <a:pt x="226" y="305"/>
                  </a:cubicBezTo>
                  <a:cubicBezTo>
                    <a:pt x="226" y="305"/>
                    <a:pt x="226" y="305"/>
                    <a:pt x="226" y="305"/>
                  </a:cubicBezTo>
                  <a:cubicBezTo>
                    <a:pt x="226" y="306"/>
                    <a:pt x="226" y="306"/>
                    <a:pt x="226" y="307"/>
                  </a:cubicBezTo>
                  <a:cubicBezTo>
                    <a:pt x="226" y="307"/>
                    <a:pt x="226" y="307"/>
                    <a:pt x="225" y="307"/>
                  </a:cubicBezTo>
                  <a:cubicBezTo>
                    <a:pt x="225" y="307"/>
                    <a:pt x="225" y="308"/>
                    <a:pt x="225" y="308"/>
                  </a:cubicBezTo>
                  <a:cubicBezTo>
                    <a:pt x="225" y="308"/>
                    <a:pt x="225" y="308"/>
                    <a:pt x="225" y="309"/>
                  </a:cubicBezTo>
                  <a:cubicBezTo>
                    <a:pt x="223" y="310"/>
                    <a:pt x="218" y="309"/>
                    <a:pt x="217" y="309"/>
                  </a:cubicBezTo>
                  <a:cubicBezTo>
                    <a:pt x="215" y="309"/>
                    <a:pt x="215" y="308"/>
                    <a:pt x="214" y="307"/>
                  </a:cubicBezTo>
                  <a:cubicBezTo>
                    <a:pt x="213" y="306"/>
                    <a:pt x="212" y="308"/>
                    <a:pt x="211" y="307"/>
                  </a:cubicBezTo>
                  <a:cubicBezTo>
                    <a:pt x="210" y="306"/>
                    <a:pt x="211" y="307"/>
                    <a:pt x="209" y="307"/>
                  </a:cubicBezTo>
                  <a:cubicBezTo>
                    <a:pt x="208" y="308"/>
                    <a:pt x="206" y="310"/>
                    <a:pt x="205" y="311"/>
                  </a:cubicBezTo>
                  <a:cubicBezTo>
                    <a:pt x="203" y="311"/>
                    <a:pt x="198" y="310"/>
                    <a:pt x="196" y="309"/>
                  </a:cubicBezTo>
                  <a:cubicBezTo>
                    <a:pt x="195" y="309"/>
                    <a:pt x="190" y="307"/>
                    <a:pt x="189" y="307"/>
                  </a:cubicBezTo>
                  <a:cubicBezTo>
                    <a:pt x="189" y="307"/>
                    <a:pt x="188" y="307"/>
                    <a:pt x="188" y="307"/>
                  </a:cubicBezTo>
                  <a:cubicBezTo>
                    <a:pt x="187" y="307"/>
                    <a:pt x="186" y="307"/>
                    <a:pt x="184" y="306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183" y="306"/>
                    <a:pt x="182" y="306"/>
                    <a:pt x="182" y="306"/>
                  </a:cubicBezTo>
                  <a:cubicBezTo>
                    <a:pt x="178" y="305"/>
                    <a:pt x="179" y="305"/>
                    <a:pt x="178" y="304"/>
                  </a:cubicBezTo>
                  <a:cubicBezTo>
                    <a:pt x="178" y="303"/>
                    <a:pt x="177" y="302"/>
                    <a:pt x="175" y="302"/>
                  </a:cubicBezTo>
                  <a:cubicBezTo>
                    <a:pt x="173" y="301"/>
                    <a:pt x="168" y="303"/>
                    <a:pt x="167" y="304"/>
                  </a:cubicBezTo>
                  <a:cubicBezTo>
                    <a:pt x="166" y="305"/>
                    <a:pt x="165" y="305"/>
                    <a:pt x="165" y="307"/>
                  </a:cubicBezTo>
                  <a:cubicBezTo>
                    <a:pt x="166" y="310"/>
                    <a:pt x="166" y="312"/>
                    <a:pt x="163" y="313"/>
                  </a:cubicBezTo>
                  <a:cubicBezTo>
                    <a:pt x="161" y="314"/>
                    <a:pt x="160" y="314"/>
                    <a:pt x="157" y="312"/>
                  </a:cubicBezTo>
                  <a:cubicBezTo>
                    <a:pt x="154" y="310"/>
                    <a:pt x="153" y="310"/>
                    <a:pt x="151" y="310"/>
                  </a:cubicBezTo>
                  <a:cubicBezTo>
                    <a:pt x="148" y="310"/>
                    <a:pt x="146" y="307"/>
                    <a:pt x="146" y="306"/>
                  </a:cubicBezTo>
                  <a:cubicBezTo>
                    <a:pt x="146" y="305"/>
                    <a:pt x="146" y="303"/>
                    <a:pt x="144" y="303"/>
                  </a:cubicBezTo>
                  <a:cubicBezTo>
                    <a:pt x="142" y="303"/>
                    <a:pt x="141" y="302"/>
                    <a:pt x="139" y="302"/>
                  </a:cubicBezTo>
                  <a:cubicBezTo>
                    <a:pt x="136" y="302"/>
                    <a:pt x="134" y="302"/>
                    <a:pt x="133" y="301"/>
                  </a:cubicBezTo>
                  <a:cubicBezTo>
                    <a:pt x="132" y="301"/>
                    <a:pt x="132" y="301"/>
                    <a:pt x="132" y="301"/>
                  </a:cubicBezTo>
                  <a:cubicBezTo>
                    <a:pt x="132" y="301"/>
                    <a:pt x="131" y="301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0" y="300"/>
                    <a:pt x="130" y="300"/>
                  </a:cubicBezTo>
                  <a:cubicBezTo>
                    <a:pt x="130" y="300"/>
                    <a:pt x="130" y="300"/>
                    <a:pt x="129" y="301"/>
                  </a:cubicBezTo>
                  <a:cubicBezTo>
                    <a:pt x="128" y="301"/>
                    <a:pt x="129" y="300"/>
                    <a:pt x="129" y="299"/>
                  </a:cubicBezTo>
                  <a:cubicBezTo>
                    <a:pt x="129" y="298"/>
                    <a:pt x="127" y="299"/>
                    <a:pt x="126" y="298"/>
                  </a:cubicBezTo>
                  <a:cubicBezTo>
                    <a:pt x="124" y="297"/>
                    <a:pt x="126" y="295"/>
                    <a:pt x="127" y="294"/>
                  </a:cubicBezTo>
                  <a:cubicBezTo>
                    <a:pt x="128" y="293"/>
                    <a:pt x="129" y="290"/>
                    <a:pt x="128" y="289"/>
                  </a:cubicBezTo>
                  <a:cubicBezTo>
                    <a:pt x="127" y="288"/>
                    <a:pt x="128" y="286"/>
                    <a:pt x="128" y="285"/>
                  </a:cubicBezTo>
                  <a:cubicBezTo>
                    <a:pt x="128" y="284"/>
                    <a:pt x="129" y="283"/>
                    <a:pt x="128" y="283"/>
                  </a:cubicBezTo>
                  <a:cubicBezTo>
                    <a:pt x="127" y="283"/>
                    <a:pt x="127" y="282"/>
                    <a:pt x="125" y="281"/>
                  </a:cubicBezTo>
                  <a:cubicBezTo>
                    <a:pt x="124" y="280"/>
                    <a:pt x="121" y="282"/>
                    <a:pt x="120" y="282"/>
                  </a:cubicBezTo>
                  <a:cubicBezTo>
                    <a:pt x="119" y="282"/>
                    <a:pt x="119" y="282"/>
                    <a:pt x="119" y="282"/>
                  </a:cubicBezTo>
                  <a:cubicBezTo>
                    <a:pt x="118" y="282"/>
                    <a:pt x="118" y="282"/>
                    <a:pt x="117" y="282"/>
                  </a:cubicBezTo>
                  <a:cubicBezTo>
                    <a:pt x="116" y="282"/>
                    <a:pt x="115" y="282"/>
                    <a:pt x="115" y="282"/>
                  </a:cubicBezTo>
                  <a:cubicBezTo>
                    <a:pt x="112" y="282"/>
                    <a:pt x="108" y="283"/>
                    <a:pt x="107" y="284"/>
                  </a:cubicBezTo>
                  <a:cubicBezTo>
                    <a:pt x="105" y="284"/>
                    <a:pt x="104" y="283"/>
                    <a:pt x="103" y="283"/>
                  </a:cubicBezTo>
                  <a:cubicBezTo>
                    <a:pt x="102" y="282"/>
                    <a:pt x="99" y="283"/>
                    <a:pt x="97" y="283"/>
                  </a:cubicBezTo>
                  <a:cubicBezTo>
                    <a:pt x="95" y="283"/>
                    <a:pt x="95" y="282"/>
                    <a:pt x="94" y="282"/>
                  </a:cubicBezTo>
                  <a:cubicBezTo>
                    <a:pt x="93" y="281"/>
                    <a:pt x="92" y="283"/>
                    <a:pt x="92" y="284"/>
                  </a:cubicBezTo>
                  <a:cubicBezTo>
                    <a:pt x="91" y="285"/>
                    <a:pt x="88" y="285"/>
                    <a:pt x="86" y="285"/>
                  </a:cubicBezTo>
                  <a:cubicBezTo>
                    <a:pt x="85" y="286"/>
                    <a:pt x="83" y="287"/>
                    <a:pt x="83" y="288"/>
                  </a:cubicBezTo>
                  <a:cubicBezTo>
                    <a:pt x="82" y="288"/>
                    <a:pt x="80" y="288"/>
                    <a:pt x="78" y="289"/>
                  </a:cubicBezTo>
                  <a:cubicBezTo>
                    <a:pt x="78" y="289"/>
                    <a:pt x="77" y="289"/>
                    <a:pt x="77" y="289"/>
                  </a:cubicBezTo>
                  <a:cubicBezTo>
                    <a:pt x="77" y="289"/>
                    <a:pt x="77" y="290"/>
                    <a:pt x="77" y="290"/>
                  </a:cubicBezTo>
                  <a:cubicBezTo>
                    <a:pt x="77" y="290"/>
                    <a:pt x="76" y="290"/>
                    <a:pt x="76" y="290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6" y="291"/>
                    <a:pt x="75" y="291"/>
                    <a:pt x="75" y="291"/>
                  </a:cubicBezTo>
                  <a:cubicBezTo>
                    <a:pt x="75" y="291"/>
                    <a:pt x="75" y="291"/>
                    <a:pt x="74" y="291"/>
                  </a:cubicBezTo>
                  <a:cubicBezTo>
                    <a:pt x="73" y="292"/>
                    <a:pt x="73" y="291"/>
                    <a:pt x="72" y="291"/>
                  </a:cubicBezTo>
                  <a:cubicBezTo>
                    <a:pt x="70" y="290"/>
                    <a:pt x="66" y="291"/>
                    <a:pt x="64" y="291"/>
                  </a:cubicBezTo>
                  <a:cubicBezTo>
                    <a:pt x="62" y="291"/>
                    <a:pt x="61" y="288"/>
                    <a:pt x="60" y="288"/>
                  </a:cubicBezTo>
                  <a:cubicBezTo>
                    <a:pt x="59" y="288"/>
                    <a:pt x="57" y="290"/>
                    <a:pt x="56" y="292"/>
                  </a:cubicBezTo>
                  <a:cubicBezTo>
                    <a:pt x="56" y="293"/>
                    <a:pt x="54" y="297"/>
                    <a:pt x="52" y="298"/>
                  </a:cubicBezTo>
                  <a:cubicBezTo>
                    <a:pt x="49" y="300"/>
                    <a:pt x="47" y="299"/>
                    <a:pt x="46" y="300"/>
                  </a:cubicBezTo>
                  <a:cubicBezTo>
                    <a:pt x="45" y="301"/>
                    <a:pt x="43" y="303"/>
                    <a:pt x="43" y="304"/>
                  </a:cubicBezTo>
                  <a:cubicBezTo>
                    <a:pt x="42" y="306"/>
                    <a:pt x="41" y="306"/>
                    <a:pt x="40" y="307"/>
                  </a:cubicBezTo>
                  <a:cubicBezTo>
                    <a:pt x="39" y="309"/>
                    <a:pt x="40" y="311"/>
                    <a:pt x="39" y="315"/>
                  </a:cubicBezTo>
                  <a:cubicBezTo>
                    <a:pt x="39" y="319"/>
                    <a:pt x="33" y="322"/>
                    <a:pt x="30" y="323"/>
                  </a:cubicBezTo>
                  <a:cubicBezTo>
                    <a:pt x="30" y="323"/>
                    <a:pt x="29" y="323"/>
                    <a:pt x="28" y="323"/>
                  </a:cubicBezTo>
                  <a:cubicBezTo>
                    <a:pt x="28" y="323"/>
                    <a:pt x="28" y="324"/>
                    <a:pt x="28" y="324"/>
                  </a:cubicBezTo>
                  <a:cubicBezTo>
                    <a:pt x="27" y="324"/>
                    <a:pt x="27" y="324"/>
                    <a:pt x="27" y="324"/>
                  </a:cubicBezTo>
                  <a:cubicBezTo>
                    <a:pt x="26" y="324"/>
                    <a:pt x="26" y="325"/>
                    <a:pt x="26" y="325"/>
                  </a:cubicBezTo>
                  <a:cubicBezTo>
                    <a:pt x="26" y="325"/>
                    <a:pt x="25" y="325"/>
                    <a:pt x="25" y="325"/>
                  </a:cubicBezTo>
                  <a:cubicBezTo>
                    <a:pt x="25" y="325"/>
                    <a:pt x="25" y="326"/>
                    <a:pt x="25" y="326"/>
                  </a:cubicBezTo>
                  <a:cubicBezTo>
                    <a:pt x="24" y="326"/>
                    <a:pt x="24" y="326"/>
                    <a:pt x="24" y="326"/>
                  </a:cubicBezTo>
                  <a:cubicBezTo>
                    <a:pt x="24" y="326"/>
                    <a:pt x="24" y="326"/>
                    <a:pt x="24" y="327"/>
                  </a:cubicBezTo>
                  <a:cubicBezTo>
                    <a:pt x="22" y="328"/>
                    <a:pt x="22" y="330"/>
                    <a:pt x="20" y="331"/>
                  </a:cubicBezTo>
                  <a:cubicBezTo>
                    <a:pt x="18" y="332"/>
                    <a:pt x="16" y="337"/>
                    <a:pt x="16" y="338"/>
                  </a:cubicBezTo>
                  <a:cubicBezTo>
                    <a:pt x="16" y="339"/>
                    <a:pt x="10" y="343"/>
                    <a:pt x="10" y="345"/>
                  </a:cubicBezTo>
                  <a:cubicBezTo>
                    <a:pt x="9" y="347"/>
                    <a:pt x="7" y="350"/>
                    <a:pt x="6" y="350"/>
                  </a:cubicBezTo>
                  <a:cubicBezTo>
                    <a:pt x="6" y="350"/>
                    <a:pt x="6" y="351"/>
                    <a:pt x="6" y="351"/>
                  </a:cubicBezTo>
                  <a:cubicBezTo>
                    <a:pt x="5" y="351"/>
                    <a:pt x="5" y="351"/>
                    <a:pt x="5" y="351"/>
                  </a:cubicBezTo>
                  <a:cubicBezTo>
                    <a:pt x="5" y="351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3"/>
                    <a:pt x="5" y="353"/>
                  </a:cubicBezTo>
                  <a:cubicBezTo>
                    <a:pt x="5" y="353"/>
                    <a:pt x="5" y="353"/>
                    <a:pt x="5" y="353"/>
                  </a:cubicBezTo>
                  <a:cubicBezTo>
                    <a:pt x="5" y="354"/>
                    <a:pt x="4" y="354"/>
                    <a:pt x="4" y="355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5" y="357"/>
                    <a:pt x="7" y="358"/>
                    <a:pt x="8" y="359"/>
                  </a:cubicBezTo>
                  <a:cubicBezTo>
                    <a:pt x="8" y="360"/>
                    <a:pt x="7" y="361"/>
                    <a:pt x="7" y="362"/>
                  </a:cubicBezTo>
                  <a:cubicBezTo>
                    <a:pt x="6" y="364"/>
                    <a:pt x="8" y="365"/>
                    <a:pt x="8" y="367"/>
                  </a:cubicBezTo>
                  <a:cubicBezTo>
                    <a:pt x="9" y="369"/>
                    <a:pt x="6" y="372"/>
                    <a:pt x="6" y="374"/>
                  </a:cubicBezTo>
                  <a:cubicBezTo>
                    <a:pt x="6" y="374"/>
                    <a:pt x="6" y="375"/>
                    <a:pt x="6" y="376"/>
                  </a:cubicBezTo>
                  <a:cubicBezTo>
                    <a:pt x="6" y="376"/>
                    <a:pt x="5" y="377"/>
                    <a:pt x="5" y="377"/>
                  </a:cubicBezTo>
                  <a:cubicBezTo>
                    <a:pt x="5" y="377"/>
                    <a:pt x="5" y="377"/>
                    <a:pt x="5" y="378"/>
                  </a:cubicBezTo>
                  <a:cubicBezTo>
                    <a:pt x="5" y="378"/>
                    <a:pt x="5" y="378"/>
                    <a:pt x="5" y="378"/>
                  </a:cubicBezTo>
                  <a:cubicBezTo>
                    <a:pt x="4" y="379"/>
                    <a:pt x="4" y="379"/>
                    <a:pt x="4" y="379"/>
                  </a:cubicBezTo>
                  <a:cubicBezTo>
                    <a:pt x="4" y="379"/>
                    <a:pt x="4" y="379"/>
                    <a:pt x="4" y="380"/>
                  </a:cubicBezTo>
                  <a:cubicBezTo>
                    <a:pt x="2" y="381"/>
                    <a:pt x="0" y="383"/>
                    <a:pt x="1" y="384"/>
                  </a:cubicBezTo>
                  <a:cubicBezTo>
                    <a:pt x="3" y="385"/>
                    <a:pt x="2" y="385"/>
                    <a:pt x="3" y="388"/>
                  </a:cubicBezTo>
                  <a:cubicBezTo>
                    <a:pt x="3" y="388"/>
                    <a:pt x="3" y="388"/>
                    <a:pt x="3" y="388"/>
                  </a:cubicBezTo>
                  <a:cubicBezTo>
                    <a:pt x="3" y="389"/>
                    <a:pt x="3" y="390"/>
                    <a:pt x="3" y="390"/>
                  </a:cubicBezTo>
                  <a:cubicBezTo>
                    <a:pt x="3" y="390"/>
                    <a:pt x="3" y="390"/>
                    <a:pt x="3" y="390"/>
                  </a:cubicBezTo>
                  <a:cubicBezTo>
                    <a:pt x="3" y="390"/>
                    <a:pt x="3" y="391"/>
                    <a:pt x="2" y="391"/>
                  </a:cubicBezTo>
                  <a:cubicBezTo>
                    <a:pt x="2" y="391"/>
                    <a:pt x="2" y="392"/>
                    <a:pt x="2" y="392"/>
                  </a:cubicBezTo>
                  <a:cubicBezTo>
                    <a:pt x="2" y="392"/>
                    <a:pt x="2" y="393"/>
                    <a:pt x="2" y="393"/>
                  </a:cubicBezTo>
                  <a:cubicBezTo>
                    <a:pt x="2" y="393"/>
                    <a:pt x="2" y="393"/>
                    <a:pt x="2" y="393"/>
                  </a:cubicBezTo>
                  <a:cubicBezTo>
                    <a:pt x="2" y="393"/>
                    <a:pt x="3" y="393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4" y="394"/>
                    <a:pt x="4" y="395"/>
                  </a:cubicBezTo>
                  <a:cubicBezTo>
                    <a:pt x="5" y="395"/>
                    <a:pt x="5" y="395"/>
                    <a:pt x="6" y="396"/>
                  </a:cubicBezTo>
                  <a:cubicBezTo>
                    <a:pt x="8" y="397"/>
                    <a:pt x="7" y="398"/>
                    <a:pt x="7" y="398"/>
                  </a:cubicBezTo>
                  <a:cubicBezTo>
                    <a:pt x="8" y="399"/>
                    <a:pt x="8" y="399"/>
                    <a:pt x="8" y="399"/>
                  </a:cubicBezTo>
                  <a:cubicBezTo>
                    <a:pt x="8" y="399"/>
                    <a:pt x="8" y="399"/>
                    <a:pt x="8" y="400"/>
                  </a:cubicBezTo>
                  <a:cubicBezTo>
                    <a:pt x="8" y="400"/>
                    <a:pt x="8" y="400"/>
                    <a:pt x="8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10" y="401"/>
                    <a:pt x="10" y="401"/>
                    <a:pt x="11" y="401"/>
                  </a:cubicBezTo>
                  <a:cubicBezTo>
                    <a:pt x="13" y="403"/>
                    <a:pt x="12" y="403"/>
                    <a:pt x="13" y="404"/>
                  </a:cubicBezTo>
                  <a:cubicBezTo>
                    <a:pt x="14" y="405"/>
                    <a:pt x="15" y="407"/>
                    <a:pt x="15" y="407"/>
                  </a:cubicBezTo>
                  <a:cubicBezTo>
                    <a:pt x="15" y="407"/>
                    <a:pt x="15" y="407"/>
                    <a:pt x="16" y="407"/>
                  </a:cubicBezTo>
                  <a:cubicBezTo>
                    <a:pt x="16" y="407"/>
                    <a:pt x="16" y="407"/>
                    <a:pt x="16" y="407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9"/>
                    <a:pt x="16" y="409"/>
                  </a:cubicBezTo>
                  <a:cubicBezTo>
                    <a:pt x="16" y="409"/>
                    <a:pt x="16" y="410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8" y="413"/>
                    <a:pt x="19" y="415"/>
                  </a:cubicBezTo>
                  <a:cubicBezTo>
                    <a:pt x="19" y="415"/>
                    <a:pt x="19" y="415"/>
                    <a:pt x="19" y="415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16"/>
                    <a:pt x="21" y="416"/>
                    <a:pt x="21" y="416"/>
                  </a:cubicBezTo>
                  <a:cubicBezTo>
                    <a:pt x="21" y="416"/>
                    <a:pt x="21" y="416"/>
                    <a:pt x="21" y="417"/>
                  </a:cubicBezTo>
                  <a:cubicBezTo>
                    <a:pt x="22" y="417"/>
                    <a:pt x="22" y="417"/>
                    <a:pt x="23" y="418"/>
                  </a:cubicBezTo>
                  <a:cubicBezTo>
                    <a:pt x="23" y="418"/>
                    <a:pt x="24" y="418"/>
                    <a:pt x="24" y="418"/>
                  </a:cubicBezTo>
                  <a:cubicBezTo>
                    <a:pt x="26" y="420"/>
                    <a:pt x="31" y="424"/>
                    <a:pt x="33" y="425"/>
                  </a:cubicBezTo>
                  <a:cubicBezTo>
                    <a:pt x="33" y="425"/>
                    <a:pt x="34" y="425"/>
                    <a:pt x="34" y="426"/>
                  </a:cubicBezTo>
                  <a:cubicBezTo>
                    <a:pt x="34" y="426"/>
                    <a:pt x="35" y="426"/>
                    <a:pt x="35" y="426"/>
                  </a:cubicBezTo>
                  <a:cubicBezTo>
                    <a:pt x="35" y="426"/>
                    <a:pt x="36" y="426"/>
                    <a:pt x="36" y="427"/>
                  </a:cubicBezTo>
                  <a:cubicBezTo>
                    <a:pt x="37" y="427"/>
                    <a:pt x="37" y="427"/>
                    <a:pt x="37" y="427"/>
                  </a:cubicBezTo>
                  <a:cubicBezTo>
                    <a:pt x="38" y="427"/>
                    <a:pt x="38" y="427"/>
                    <a:pt x="38" y="427"/>
                  </a:cubicBezTo>
                  <a:cubicBezTo>
                    <a:pt x="39" y="427"/>
                    <a:pt x="39" y="428"/>
                    <a:pt x="39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2" y="428"/>
                    <a:pt x="51" y="424"/>
                    <a:pt x="54" y="424"/>
                  </a:cubicBezTo>
                  <a:cubicBezTo>
                    <a:pt x="54" y="424"/>
                    <a:pt x="55" y="424"/>
                    <a:pt x="55" y="424"/>
                  </a:cubicBezTo>
                  <a:cubicBezTo>
                    <a:pt x="55" y="424"/>
                    <a:pt x="56" y="424"/>
                    <a:pt x="56" y="424"/>
                  </a:cubicBezTo>
                  <a:cubicBezTo>
                    <a:pt x="56" y="424"/>
                    <a:pt x="56" y="424"/>
                    <a:pt x="57" y="424"/>
                  </a:cubicBezTo>
                  <a:cubicBezTo>
                    <a:pt x="57" y="424"/>
                    <a:pt x="57" y="424"/>
                    <a:pt x="57" y="424"/>
                  </a:cubicBezTo>
                  <a:cubicBezTo>
                    <a:pt x="58" y="425"/>
                    <a:pt x="58" y="425"/>
                    <a:pt x="58" y="425"/>
                  </a:cubicBezTo>
                  <a:cubicBezTo>
                    <a:pt x="59" y="425"/>
                    <a:pt x="59" y="425"/>
                    <a:pt x="59" y="425"/>
                  </a:cubicBezTo>
                  <a:cubicBezTo>
                    <a:pt x="59" y="425"/>
                    <a:pt x="60" y="425"/>
                    <a:pt x="60" y="425"/>
                  </a:cubicBezTo>
                  <a:cubicBezTo>
                    <a:pt x="60" y="425"/>
                    <a:pt x="60" y="425"/>
                    <a:pt x="61" y="425"/>
                  </a:cubicBezTo>
                  <a:cubicBezTo>
                    <a:pt x="62" y="426"/>
                    <a:pt x="63" y="426"/>
                    <a:pt x="64" y="426"/>
                  </a:cubicBezTo>
                  <a:cubicBezTo>
                    <a:pt x="64" y="426"/>
                    <a:pt x="64" y="426"/>
                    <a:pt x="64" y="426"/>
                  </a:cubicBezTo>
                  <a:cubicBezTo>
                    <a:pt x="64" y="426"/>
                    <a:pt x="65" y="426"/>
                    <a:pt x="65" y="426"/>
                  </a:cubicBezTo>
                  <a:cubicBezTo>
                    <a:pt x="65" y="427"/>
                    <a:pt x="66" y="426"/>
                    <a:pt x="66" y="426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8" y="426"/>
                    <a:pt x="68" y="426"/>
                    <a:pt x="69" y="426"/>
                  </a:cubicBezTo>
                  <a:cubicBezTo>
                    <a:pt x="69" y="426"/>
                    <a:pt x="69" y="426"/>
                    <a:pt x="69" y="426"/>
                  </a:cubicBezTo>
                  <a:cubicBezTo>
                    <a:pt x="69" y="426"/>
                    <a:pt x="70" y="425"/>
                    <a:pt x="70" y="425"/>
                  </a:cubicBezTo>
                  <a:cubicBezTo>
                    <a:pt x="70" y="425"/>
                    <a:pt x="71" y="425"/>
                    <a:pt x="71" y="425"/>
                  </a:cubicBezTo>
                  <a:cubicBezTo>
                    <a:pt x="71" y="425"/>
                    <a:pt x="71" y="425"/>
                    <a:pt x="72" y="425"/>
                  </a:cubicBezTo>
                  <a:cubicBezTo>
                    <a:pt x="72" y="425"/>
                    <a:pt x="72" y="424"/>
                    <a:pt x="72" y="424"/>
                  </a:cubicBezTo>
                  <a:cubicBezTo>
                    <a:pt x="74" y="424"/>
                    <a:pt x="75" y="423"/>
                    <a:pt x="76" y="423"/>
                  </a:cubicBezTo>
                  <a:cubicBezTo>
                    <a:pt x="76" y="423"/>
                    <a:pt x="76" y="423"/>
                    <a:pt x="76" y="423"/>
                  </a:cubicBezTo>
                  <a:cubicBezTo>
                    <a:pt x="77" y="422"/>
                    <a:pt x="78" y="422"/>
                    <a:pt x="79" y="422"/>
                  </a:cubicBezTo>
                  <a:cubicBezTo>
                    <a:pt x="79" y="422"/>
                    <a:pt x="79" y="422"/>
                    <a:pt x="79" y="422"/>
                  </a:cubicBezTo>
                  <a:cubicBezTo>
                    <a:pt x="79" y="421"/>
                    <a:pt x="79" y="421"/>
                    <a:pt x="80" y="421"/>
                  </a:cubicBezTo>
                  <a:cubicBezTo>
                    <a:pt x="80" y="421"/>
                    <a:pt x="80" y="421"/>
                    <a:pt x="80" y="421"/>
                  </a:cubicBezTo>
                  <a:cubicBezTo>
                    <a:pt x="80" y="421"/>
                    <a:pt x="80" y="421"/>
                    <a:pt x="81" y="421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1" y="421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3" y="420"/>
                    <a:pt x="83" y="420"/>
                  </a:cubicBezTo>
                  <a:cubicBezTo>
                    <a:pt x="83" y="420"/>
                    <a:pt x="83" y="420"/>
                    <a:pt x="83" y="420"/>
                  </a:cubicBezTo>
                  <a:cubicBezTo>
                    <a:pt x="84" y="420"/>
                    <a:pt x="85" y="420"/>
                    <a:pt x="86" y="420"/>
                  </a:cubicBezTo>
                  <a:cubicBezTo>
                    <a:pt x="87" y="420"/>
                    <a:pt x="88" y="420"/>
                    <a:pt x="88" y="420"/>
                  </a:cubicBezTo>
                  <a:cubicBezTo>
                    <a:pt x="88" y="420"/>
                    <a:pt x="88" y="420"/>
                    <a:pt x="88" y="420"/>
                  </a:cubicBezTo>
                  <a:cubicBezTo>
                    <a:pt x="89" y="420"/>
                    <a:pt x="89" y="420"/>
                    <a:pt x="89" y="420"/>
                  </a:cubicBezTo>
                  <a:cubicBezTo>
                    <a:pt x="90" y="420"/>
                    <a:pt x="90" y="420"/>
                    <a:pt x="90" y="420"/>
                  </a:cubicBezTo>
                  <a:cubicBezTo>
                    <a:pt x="90" y="420"/>
                    <a:pt x="90" y="419"/>
                    <a:pt x="90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3" y="419"/>
                    <a:pt x="93" y="419"/>
                  </a:cubicBezTo>
                  <a:cubicBezTo>
                    <a:pt x="93" y="419"/>
                    <a:pt x="93" y="419"/>
                    <a:pt x="93" y="419"/>
                  </a:cubicBezTo>
                  <a:cubicBezTo>
                    <a:pt x="94" y="419"/>
                    <a:pt x="96" y="423"/>
                    <a:pt x="97" y="423"/>
                  </a:cubicBezTo>
                  <a:cubicBezTo>
                    <a:pt x="98" y="424"/>
                    <a:pt x="98" y="428"/>
                    <a:pt x="100" y="429"/>
                  </a:cubicBezTo>
                  <a:cubicBezTo>
                    <a:pt x="100" y="429"/>
                    <a:pt x="100" y="429"/>
                    <a:pt x="101" y="429"/>
                  </a:cubicBezTo>
                  <a:cubicBezTo>
                    <a:pt x="101" y="429"/>
                    <a:pt x="101" y="429"/>
                    <a:pt x="101" y="429"/>
                  </a:cubicBezTo>
                  <a:cubicBezTo>
                    <a:pt x="101" y="429"/>
                    <a:pt x="102" y="429"/>
                    <a:pt x="102" y="429"/>
                  </a:cubicBezTo>
                  <a:cubicBezTo>
                    <a:pt x="102" y="429"/>
                    <a:pt x="102" y="429"/>
                    <a:pt x="102" y="429"/>
                  </a:cubicBezTo>
                  <a:cubicBezTo>
                    <a:pt x="103" y="429"/>
                    <a:pt x="103" y="429"/>
                    <a:pt x="104" y="429"/>
                  </a:cubicBezTo>
                  <a:cubicBezTo>
                    <a:pt x="104" y="429"/>
                    <a:pt x="104" y="429"/>
                    <a:pt x="104" y="429"/>
                  </a:cubicBezTo>
                  <a:cubicBezTo>
                    <a:pt x="106" y="429"/>
                    <a:pt x="108" y="429"/>
                    <a:pt x="110" y="429"/>
                  </a:cubicBezTo>
                  <a:cubicBezTo>
                    <a:pt x="110" y="429"/>
                    <a:pt x="111" y="429"/>
                    <a:pt x="111" y="429"/>
                  </a:cubicBezTo>
                  <a:cubicBezTo>
                    <a:pt x="111" y="429"/>
                    <a:pt x="111" y="429"/>
                    <a:pt x="111" y="429"/>
                  </a:cubicBezTo>
                  <a:cubicBezTo>
                    <a:pt x="112" y="429"/>
                    <a:pt x="112" y="429"/>
                    <a:pt x="112" y="429"/>
                  </a:cubicBezTo>
                  <a:cubicBezTo>
                    <a:pt x="115" y="429"/>
                    <a:pt x="115" y="430"/>
                    <a:pt x="116" y="431"/>
                  </a:cubicBezTo>
                  <a:cubicBezTo>
                    <a:pt x="116" y="431"/>
                    <a:pt x="118" y="434"/>
                    <a:pt x="117" y="436"/>
                  </a:cubicBezTo>
                  <a:cubicBezTo>
                    <a:pt x="117" y="437"/>
                    <a:pt x="117" y="437"/>
                    <a:pt x="117" y="438"/>
                  </a:cubicBezTo>
                  <a:cubicBezTo>
                    <a:pt x="117" y="438"/>
                    <a:pt x="117" y="438"/>
                    <a:pt x="117" y="438"/>
                  </a:cubicBezTo>
                  <a:cubicBezTo>
                    <a:pt x="117" y="439"/>
                    <a:pt x="116" y="439"/>
                    <a:pt x="116" y="439"/>
                  </a:cubicBezTo>
                  <a:cubicBezTo>
                    <a:pt x="116" y="440"/>
                    <a:pt x="116" y="440"/>
                    <a:pt x="116" y="441"/>
                  </a:cubicBezTo>
                  <a:cubicBezTo>
                    <a:pt x="116" y="441"/>
                    <a:pt x="116" y="441"/>
                    <a:pt x="116" y="441"/>
                  </a:cubicBezTo>
                  <a:cubicBezTo>
                    <a:pt x="115" y="442"/>
                    <a:pt x="115" y="442"/>
                    <a:pt x="115" y="442"/>
                  </a:cubicBezTo>
                  <a:cubicBezTo>
                    <a:pt x="115" y="442"/>
                    <a:pt x="115" y="443"/>
                    <a:pt x="115" y="443"/>
                  </a:cubicBezTo>
                  <a:cubicBezTo>
                    <a:pt x="115" y="443"/>
                    <a:pt x="115" y="443"/>
                    <a:pt x="115" y="443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5"/>
                    <a:pt x="115" y="446"/>
                    <a:pt x="115" y="447"/>
                  </a:cubicBezTo>
                  <a:cubicBezTo>
                    <a:pt x="115" y="447"/>
                    <a:pt x="115" y="447"/>
                    <a:pt x="115" y="447"/>
                  </a:cubicBezTo>
                  <a:cubicBezTo>
                    <a:pt x="115" y="448"/>
                    <a:pt x="114" y="448"/>
                    <a:pt x="114" y="448"/>
                  </a:cubicBezTo>
                  <a:cubicBezTo>
                    <a:pt x="114" y="448"/>
                    <a:pt x="114" y="448"/>
                    <a:pt x="114" y="449"/>
                  </a:cubicBezTo>
                  <a:cubicBezTo>
                    <a:pt x="114" y="449"/>
                    <a:pt x="114" y="449"/>
                    <a:pt x="114" y="449"/>
                  </a:cubicBezTo>
                  <a:cubicBezTo>
                    <a:pt x="114" y="451"/>
                    <a:pt x="114" y="451"/>
                    <a:pt x="112" y="452"/>
                  </a:cubicBezTo>
                  <a:cubicBezTo>
                    <a:pt x="111" y="453"/>
                    <a:pt x="112" y="453"/>
                    <a:pt x="114" y="455"/>
                  </a:cubicBezTo>
                  <a:cubicBezTo>
                    <a:pt x="115" y="457"/>
                    <a:pt x="114" y="456"/>
                    <a:pt x="115" y="458"/>
                  </a:cubicBezTo>
                  <a:cubicBezTo>
                    <a:pt x="115" y="458"/>
                    <a:pt x="115" y="458"/>
                    <a:pt x="115" y="459"/>
                  </a:cubicBezTo>
                  <a:cubicBezTo>
                    <a:pt x="115" y="459"/>
                    <a:pt x="115" y="459"/>
                    <a:pt x="115" y="459"/>
                  </a:cubicBezTo>
                  <a:cubicBezTo>
                    <a:pt x="115" y="459"/>
                    <a:pt x="115" y="459"/>
                    <a:pt x="116" y="460"/>
                  </a:cubicBezTo>
                  <a:cubicBezTo>
                    <a:pt x="116" y="460"/>
                    <a:pt x="116" y="460"/>
                    <a:pt x="116" y="460"/>
                  </a:cubicBezTo>
                  <a:cubicBezTo>
                    <a:pt x="116" y="460"/>
                    <a:pt x="117" y="461"/>
                    <a:pt x="117" y="461"/>
                  </a:cubicBezTo>
                  <a:cubicBezTo>
                    <a:pt x="117" y="461"/>
                    <a:pt x="117" y="461"/>
                    <a:pt x="117" y="462"/>
                  </a:cubicBezTo>
                  <a:cubicBezTo>
                    <a:pt x="119" y="463"/>
                    <a:pt x="121" y="466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70"/>
                  </a:cubicBezTo>
                  <a:cubicBezTo>
                    <a:pt x="124" y="470"/>
                    <a:pt x="124" y="470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2"/>
                    <a:pt x="125" y="473"/>
                    <a:pt x="125" y="474"/>
                  </a:cubicBezTo>
                  <a:cubicBezTo>
                    <a:pt x="125" y="474"/>
                    <a:pt x="126" y="474"/>
                    <a:pt x="126" y="475"/>
                  </a:cubicBezTo>
                  <a:cubicBezTo>
                    <a:pt x="125" y="475"/>
                    <a:pt x="126" y="475"/>
                    <a:pt x="126" y="476"/>
                  </a:cubicBezTo>
                  <a:cubicBezTo>
                    <a:pt x="126" y="476"/>
                    <a:pt x="126" y="476"/>
                    <a:pt x="126" y="476"/>
                  </a:cubicBezTo>
                  <a:cubicBezTo>
                    <a:pt x="126" y="477"/>
                    <a:pt x="127" y="478"/>
                    <a:pt x="128" y="479"/>
                  </a:cubicBezTo>
                  <a:cubicBezTo>
                    <a:pt x="128" y="479"/>
                    <a:pt x="128" y="479"/>
                    <a:pt x="128" y="479"/>
                  </a:cubicBezTo>
                  <a:cubicBezTo>
                    <a:pt x="128" y="479"/>
                    <a:pt x="129" y="483"/>
                    <a:pt x="130" y="485"/>
                  </a:cubicBezTo>
                  <a:cubicBezTo>
                    <a:pt x="131" y="487"/>
                    <a:pt x="130" y="493"/>
                    <a:pt x="131" y="495"/>
                  </a:cubicBezTo>
                  <a:cubicBezTo>
                    <a:pt x="132" y="496"/>
                    <a:pt x="132" y="501"/>
                    <a:pt x="132" y="503"/>
                  </a:cubicBezTo>
                  <a:cubicBezTo>
                    <a:pt x="132" y="505"/>
                    <a:pt x="132" y="505"/>
                    <a:pt x="131" y="506"/>
                  </a:cubicBezTo>
                  <a:cubicBezTo>
                    <a:pt x="130" y="508"/>
                    <a:pt x="128" y="508"/>
                    <a:pt x="127" y="509"/>
                  </a:cubicBezTo>
                  <a:cubicBezTo>
                    <a:pt x="127" y="511"/>
                    <a:pt x="124" y="522"/>
                    <a:pt x="124" y="523"/>
                  </a:cubicBezTo>
                  <a:cubicBezTo>
                    <a:pt x="124" y="523"/>
                    <a:pt x="124" y="524"/>
                    <a:pt x="124" y="524"/>
                  </a:cubicBezTo>
                  <a:cubicBezTo>
                    <a:pt x="124" y="524"/>
                    <a:pt x="124" y="524"/>
                    <a:pt x="124" y="524"/>
                  </a:cubicBezTo>
                  <a:cubicBezTo>
                    <a:pt x="124" y="525"/>
                    <a:pt x="124" y="525"/>
                    <a:pt x="123" y="526"/>
                  </a:cubicBezTo>
                  <a:cubicBezTo>
                    <a:pt x="123" y="526"/>
                    <a:pt x="123" y="526"/>
                    <a:pt x="123" y="526"/>
                  </a:cubicBezTo>
                  <a:cubicBezTo>
                    <a:pt x="123" y="527"/>
                    <a:pt x="123" y="527"/>
                    <a:pt x="123" y="527"/>
                  </a:cubicBezTo>
                  <a:cubicBezTo>
                    <a:pt x="123" y="528"/>
                    <a:pt x="123" y="528"/>
                    <a:pt x="123" y="528"/>
                  </a:cubicBezTo>
                  <a:cubicBezTo>
                    <a:pt x="123" y="529"/>
                    <a:pt x="123" y="529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1"/>
                    <a:pt x="123" y="531"/>
                    <a:pt x="123" y="531"/>
                  </a:cubicBezTo>
                  <a:cubicBezTo>
                    <a:pt x="123" y="531"/>
                    <a:pt x="123" y="532"/>
                    <a:pt x="123" y="532"/>
                  </a:cubicBezTo>
                  <a:cubicBezTo>
                    <a:pt x="123" y="532"/>
                    <a:pt x="123" y="532"/>
                    <a:pt x="123" y="533"/>
                  </a:cubicBezTo>
                  <a:cubicBezTo>
                    <a:pt x="124" y="533"/>
                    <a:pt x="124" y="533"/>
                    <a:pt x="124" y="534"/>
                  </a:cubicBezTo>
                  <a:cubicBezTo>
                    <a:pt x="124" y="534"/>
                    <a:pt x="124" y="534"/>
                    <a:pt x="124" y="534"/>
                  </a:cubicBezTo>
                  <a:cubicBezTo>
                    <a:pt x="124" y="535"/>
                    <a:pt x="124" y="535"/>
                    <a:pt x="124" y="535"/>
                  </a:cubicBezTo>
                  <a:cubicBezTo>
                    <a:pt x="126" y="538"/>
                    <a:pt x="129" y="543"/>
                    <a:pt x="129" y="546"/>
                  </a:cubicBezTo>
                  <a:cubicBezTo>
                    <a:pt x="130" y="550"/>
                    <a:pt x="132" y="552"/>
                    <a:pt x="134" y="556"/>
                  </a:cubicBezTo>
                  <a:cubicBezTo>
                    <a:pt x="136" y="559"/>
                    <a:pt x="134" y="566"/>
                    <a:pt x="135" y="569"/>
                  </a:cubicBezTo>
                  <a:cubicBezTo>
                    <a:pt x="136" y="573"/>
                    <a:pt x="137" y="576"/>
                    <a:pt x="137" y="580"/>
                  </a:cubicBezTo>
                  <a:cubicBezTo>
                    <a:pt x="137" y="581"/>
                    <a:pt x="137" y="582"/>
                    <a:pt x="137" y="582"/>
                  </a:cubicBezTo>
                  <a:cubicBezTo>
                    <a:pt x="137" y="582"/>
                    <a:pt x="137" y="582"/>
                    <a:pt x="137" y="583"/>
                  </a:cubicBezTo>
                  <a:cubicBezTo>
                    <a:pt x="137" y="583"/>
                    <a:pt x="137" y="583"/>
                    <a:pt x="137" y="584"/>
                  </a:cubicBezTo>
                  <a:cubicBezTo>
                    <a:pt x="137" y="584"/>
                    <a:pt x="137" y="584"/>
                    <a:pt x="137" y="584"/>
                  </a:cubicBezTo>
                  <a:cubicBezTo>
                    <a:pt x="138" y="585"/>
                    <a:pt x="138" y="585"/>
                    <a:pt x="138" y="585"/>
                  </a:cubicBezTo>
                  <a:cubicBezTo>
                    <a:pt x="138" y="585"/>
                    <a:pt x="138" y="586"/>
                    <a:pt x="138" y="586"/>
                  </a:cubicBezTo>
                  <a:cubicBezTo>
                    <a:pt x="139" y="586"/>
                    <a:pt x="139" y="587"/>
                    <a:pt x="139" y="587"/>
                  </a:cubicBezTo>
                  <a:cubicBezTo>
                    <a:pt x="139" y="587"/>
                    <a:pt x="139" y="587"/>
                    <a:pt x="139" y="588"/>
                  </a:cubicBezTo>
                  <a:cubicBezTo>
                    <a:pt x="140" y="588"/>
                    <a:pt x="140" y="588"/>
                    <a:pt x="140" y="588"/>
                  </a:cubicBezTo>
                  <a:cubicBezTo>
                    <a:pt x="140" y="589"/>
                    <a:pt x="140" y="589"/>
                    <a:pt x="140" y="589"/>
                  </a:cubicBezTo>
                  <a:cubicBezTo>
                    <a:pt x="141" y="589"/>
                    <a:pt x="141" y="590"/>
                    <a:pt x="141" y="590"/>
                  </a:cubicBezTo>
                  <a:cubicBezTo>
                    <a:pt x="141" y="590"/>
                    <a:pt x="141" y="590"/>
                    <a:pt x="142" y="590"/>
                  </a:cubicBezTo>
                  <a:cubicBezTo>
                    <a:pt x="142" y="591"/>
                    <a:pt x="142" y="591"/>
                    <a:pt x="142" y="591"/>
                  </a:cubicBezTo>
                  <a:cubicBezTo>
                    <a:pt x="143" y="591"/>
                    <a:pt x="143" y="592"/>
                    <a:pt x="143" y="592"/>
                  </a:cubicBezTo>
                  <a:cubicBezTo>
                    <a:pt x="145" y="595"/>
                    <a:pt x="146" y="596"/>
                    <a:pt x="147" y="599"/>
                  </a:cubicBezTo>
                  <a:cubicBezTo>
                    <a:pt x="148" y="602"/>
                    <a:pt x="146" y="600"/>
                    <a:pt x="145" y="602"/>
                  </a:cubicBezTo>
                  <a:cubicBezTo>
                    <a:pt x="144" y="603"/>
                    <a:pt x="146" y="606"/>
                    <a:pt x="147" y="609"/>
                  </a:cubicBezTo>
                  <a:cubicBezTo>
                    <a:pt x="148" y="612"/>
                    <a:pt x="148" y="615"/>
                    <a:pt x="147" y="617"/>
                  </a:cubicBezTo>
                  <a:cubicBezTo>
                    <a:pt x="146" y="619"/>
                    <a:pt x="147" y="619"/>
                    <a:pt x="147" y="621"/>
                  </a:cubicBezTo>
                  <a:cubicBezTo>
                    <a:pt x="148" y="624"/>
                    <a:pt x="148" y="624"/>
                    <a:pt x="149" y="626"/>
                  </a:cubicBezTo>
                  <a:cubicBezTo>
                    <a:pt x="149" y="628"/>
                    <a:pt x="150" y="627"/>
                    <a:pt x="152" y="628"/>
                  </a:cubicBezTo>
                  <a:cubicBezTo>
                    <a:pt x="153" y="628"/>
                    <a:pt x="153" y="630"/>
                    <a:pt x="155" y="630"/>
                  </a:cubicBezTo>
                  <a:cubicBezTo>
                    <a:pt x="158" y="631"/>
                    <a:pt x="158" y="630"/>
                    <a:pt x="158" y="628"/>
                  </a:cubicBezTo>
                  <a:cubicBezTo>
                    <a:pt x="159" y="627"/>
                    <a:pt x="161" y="628"/>
                    <a:pt x="163" y="628"/>
                  </a:cubicBezTo>
                  <a:cubicBezTo>
                    <a:pt x="164" y="628"/>
                    <a:pt x="164" y="627"/>
                    <a:pt x="165" y="626"/>
                  </a:cubicBezTo>
                  <a:cubicBezTo>
                    <a:pt x="167" y="625"/>
                    <a:pt x="168" y="625"/>
                    <a:pt x="170" y="625"/>
                  </a:cubicBezTo>
                  <a:cubicBezTo>
                    <a:pt x="173" y="625"/>
                    <a:pt x="175" y="625"/>
                    <a:pt x="176" y="625"/>
                  </a:cubicBezTo>
                  <a:cubicBezTo>
                    <a:pt x="178" y="625"/>
                    <a:pt x="180" y="626"/>
                    <a:pt x="181" y="625"/>
                  </a:cubicBezTo>
                  <a:cubicBezTo>
                    <a:pt x="182" y="625"/>
                    <a:pt x="185" y="625"/>
                    <a:pt x="186" y="624"/>
                  </a:cubicBezTo>
                  <a:cubicBezTo>
                    <a:pt x="188" y="624"/>
                    <a:pt x="190" y="623"/>
                    <a:pt x="191" y="622"/>
                  </a:cubicBezTo>
                  <a:cubicBezTo>
                    <a:pt x="193" y="620"/>
                    <a:pt x="199" y="614"/>
                    <a:pt x="200" y="614"/>
                  </a:cubicBezTo>
                  <a:cubicBezTo>
                    <a:pt x="201" y="613"/>
                    <a:pt x="206" y="606"/>
                    <a:pt x="207" y="605"/>
                  </a:cubicBezTo>
                  <a:cubicBezTo>
                    <a:pt x="208" y="603"/>
                    <a:pt x="209" y="603"/>
                    <a:pt x="210" y="603"/>
                  </a:cubicBezTo>
                  <a:cubicBezTo>
                    <a:pt x="211" y="603"/>
                    <a:pt x="214" y="598"/>
                    <a:pt x="215" y="597"/>
                  </a:cubicBezTo>
                  <a:cubicBezTo>
                    <a:pt x="216" y="595"/>
                    <a:pt x="218" y="593"/>
                    <a:pt x="219" y="592"/>
                  </a:cubicBezTo>
                  <a:cubicBezTo>
                    <a:pt x="220" y="590"/>
                    <a:pt x="221" y="587"/>
                    <a:pt x="222" y="585"/>
                  </a:cubicBezTo>
                  <a:cubicBezTo>
                    <a:pt x="222" y="585"/>
                    <a:pt x="222" y="584"/>
                    <a:pt x="222" y="584"/>
                  </a:cubicBezTo>
                  <a:cubicBezTo>
                    <a:pt x="222" y="584"/>
                    <a:pt x="222" y="584"/>
                    <a:pt x="222" y="584"/>
                  </a:cubicBezTo>
                  <a:cubicBezTo>
                    <a:pt x="222" y="583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1"/>
                    <a:pt x="222" y="581"/>
                    <a:pt x="222" y="580"/>
                  </a:cubicBezTo>
                  <a:cubicBezTo>
                    <a:pt x="222" y="580"/>
                    <a:pt x="222" y="580"/>
                    <a:pt x="222" y="580"/>
                  </a:cubicBezTo>
                  <a:cubicBezTo>
                    <a:pt x="223" y="580"/>
                    <a:pt x="223" y="579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2" y="577"/>
                    <a:pt x="223" y="574"/>
                    <a:pt x="226" y="572"/>
                  </a:cubicBezTo>
                  <a:cubicBezTo>
                    <a:pt x="228" y="571"/>
                    <a:pt x="234" y="568"/>
                    <a:pt x="235" y="565"/>
                  </a:cubicBezTo>
                  <a:cubicBezTo>
                    <a:pt x="236" y="562"/>
                    <a:pt x="234" y="554"/>
                    <a:pt x="234" y="553"/>
                  </a:cubicBezTo>
                  <a:cubicBezTo>
                    <a:pt x="234" y="552"/>
                    <a:pt x="233" y="546"/>
                    <a:pt x="232" y="546"/>
                  </a:cubicBezTo>
                  <a:cubicBezTo>
                    <a:pt x="231" y="546"/>
                    <a:pt x="231" y="545"/>
                    <a:pt x="232" y="542"/>
                  </a:cubicBezTo>
                  <a:cubicBezTo>
                    <a:pt x="233" y="540"/>
                    <a:pt x="243" y="532"/>
                    <a:pt x="246" y="530"/>
                  </a:cubicBezTo>
                  <a:cubicBezTo>
                    <a:pt x="248" y="528"/>
                    <a:pt x="252" y="527"/>
                    <a:pt x="253" y="526"/>
                  </a:cubicBezTo>
                  <a:cubicBezTo>
                    <a:pt x="254" y="525"/>
                    <a:pt x="259" y="519"/>
                    <a:pt x="260" y="519"/>
                  </a:cubicBezTo>
                  <a:cubicBezTo>
                    <a:pt x="260" y="518"/>
                    <a:pt x="259" y="515"/>
                    <a:pt x="258" y="513"/>
                  </a:cubicBezTo>
                  <a:cubicBezTo>
                    <a:pt x="257" y="511"/>
                    <a:pt x="257" y="503"/>
                    <a:pt x="257" y="501"/>
                  </a:cubicBezTo>
                  <a:cubicBezTo>
                    <a:pt x="257" y="501"/>
                    <a:pt x="257" y="500"/>
                    <a:pt x="257" y="500"/>
                  </a:cubicBezTo>
                  <a:cubicBezTo>
                    <a:pt x="257" y="500"/>
                    <a:pt x="257" y="500"/>
                    <a:pt x="257" y="499"/>
                  </a:cubicBezTo>
                  <a:cubicBezTo>
                    <a:pt x="257" y="499"/>
                    <a:pt x="257" y="499"/>
                    <a:pt x="257" y="498"/>
                  </a:cubicBezTo>
                  <a:cubicBezTo>
                    <a:pt x="257" y="498"/>
                    <a:pt x="257" y="498"/>
                    <a:pt x="257" y="498"/>
                  </a:cubicBezTo>
                  <a:cubicBezTo>
                    <a:pt x="257" y="497"/>
                    <a:pt x="257" y="497"/>
                    <a:pt x="257" y="497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5"/>
                    <a:pt x="257" y="495"/>
                    <a:pt x="257" y="495"/>
                  </a:cubicBezTo>
                  <a:cubicBezTo>
                    <a:pt x="256" y="493"/>
                    <a:pt x="253" y="491"/>
                    <a:pt x="252" y="489"/>
                  </a:cubicBezTo>
                  <a:cubicBezTo>
                    <a:pt x="251" y="488"/>
                    <a:pt x="252" y="480"/>
                    <a:pt x="252" y="479"/>
                  </a:cubicBezTo>
                  <a:cubicBezTo>
                    <a:pt x="252" y="478"/>
                    <a:pt x="250" y="474"/>
                    <a:pt x="250" y="473"/>
                  </a:cubicBezTo>
                  <a:cubicBezTo>
                    <a:pt x="250" y="472"/>
                    <a:pt x="250" y="470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8"/>
                    <a:pt x="252" y="467"/>
                    <a:pt x="252" y="466"/>
                  </a:cubicBezTo>
                  <a:cubicBezTo>
                    <a:pt x="252" y="466"/>
                    <a:pt x="252" y="466"/>
                    <a:pt x="252" y="466"/>
                  </a:cubicBezTo>
                  <a:cubicBezTo>
                    <a:pt x="253" y="465"/>
                    <a:pt x="253" y="465"/>
                    <a:pt x="253" y="464"/>
                  </a:cubicBezTo>
                  <a:cubicBezTo>
                    <a:pt x="254" y="462"/>
                    <a:pt x="257" y="457"/>
                    <a:pt x="258" y="456"/>
                  </a:cubicBezTo>
                  <a:cubicBezTo>
                    <a:pt x="258" y="456"/>
                    <a:pt x="258" y="456"/>
                    <a:pt x="258" y="456"/>
                  </a:cubicBezTo>
                  <a:cubicBezTo>
                    <a:pt x="258" y="456"/>
                    <a:pt x="258" y="456"/>
                    <a:pt x="259" y="456"/>
                  </a:cubicBezTo>
                  <a:cubicBezTo>
                    <a:pt x="259" y="456"/>
                    <a:pt x="259" y="456"/>
                    <a:pt x="259" y="455"/>
                  </a:cubicBezTo>
                  <a:cubicBezTo>
                    <a:pt x="259" y="455"/>
                    <a:pt x="259" y="455"/>
                    <a:pt x="259" y="455"/>
                  </a:cubicBezTo>
                  <a:cubicBezTo>
                    <a:pt x="260" y="455"/>
                    <a:pt x="261" y="455"/>
                    <a:pt x="261" y="455"/>
                  </a:cubicBezTo>
                  <a:cubicBezTo>
                    <a:pt x="262" y="455"/>
                    <a:pt x="268" y="447"/>
                    <a:pt x="270" y="443"/>
                  </a:cubicBezTo>
                  <a:cubicBezTo>
                    <a:pt x="272" y="440"/>
                    <a:pt x="278" y="437"/>
                    <a:pt x="280" y="436"/>
                  </a:cubicBezTo>
                  <a:cubicBezTo>
                    <a:pt x="282" y="435"/>
                    <a:pt x="281" y="435"/>
                    <a:pt x="281" y="434"/>
                  </a:cubicBezTo>
                  <a:cubicBezTo>
                    <a:pt x="282" y="433"/>
                    <a:pt x="283" y="432"/>
                    <a:pt x="285" y="431"/>
                  </a:cubicBezTo>
                  <a:cubicBezTo>
                    <a:pt x="287" y="430"/>
                    <a:pt x="292" y="420"/>
                    <a:pt x="293" y="417"/>
                  </a:cubicBezTo>
                  <a:cubicBezTo>
                    <a:pt x="294" y="415"/>
                    <a:pt x="298" y="408"/>
                    <a:pt x="299" y="406"/>
                  </a:cubicBezTo>
                  <a:cubicBezTo>
                    <a:pt x="300" y="405"/>
                    <a:pt x="300" y="398"/>
                    <a:pt x="300" y="396"/>
                  </a:cubicBezTo>
                  <a:cubicBezTo>
                    <a:pt x="300" y="394"/>
                    <a:pt x="300" y="393"/>
                    <a:pt x="299" y="394"/>
                  </a:cubicBezTo>
                  <a:cubicBezTo>
                    <a:pt x="298" y="394"/>
                    <a:pt x="294" y="396"/>
                    <a:pt x="293" y="397"/>
                  </a:cubicBezTo>
                  <a:cubicBezTo>
                    <a:pt x="291" y="398"/>
                    <a:pt x="287" y="397"/>
                    <a:pt x="285" y="397"/>
                  </a:cubicBezTo>
                  <a:cubicBezTo>
                    <a:pt x="283" y="398"/>
                    <a:pt x="283" y="399"/>
                    <a:pt x="282" y="399"/>
                  </a:cubicBezTo>
                  <a:cubicBezTo>
                    <a:pt x="280" y="400"/>
                    <a:pt x="281" y="399"/>
                    <a:pt x="279" y="398"/>
                  </a:cubicBezTo>
                  <a:cubicBezTo>
                    <a:pt x="277" y="398"/>
                    <a:pt x="273" y="400"/>
                    <a:pt x="272" y="401"/>
                  </a:cubicBezTo>
                  <a:cubicBezTo>
                    <a:pt x="271" y="401"/>
                    <a:pt x="268" y="397"/>
                    <a:pt x="268" y="396"/>
                  </a:cubicBezTo>
                  <a:cubicBezTo>
                    <a:pt x="268" y="396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3"/>
                    <a:pt x="266" y="393"/>
                  </a:cubicBezTo>
                  <a:cubicBezTo>
                    <a:pt x="266" y="392"/>
                    <a:pt x="266" y="392"/>
                    <a:pt x="266" y="391"/>
                  </a:cubicBezTo>
                  <a:cubicBezTo>
                    <a:pt x="265" y="391"/>
                    <a:pt x="265" y="390"/>
                    <a:pt x="265" y="389"/>
                  </a:cubicBezTo>
                  <a:cubicBezTo>
                    <a:pt x="265" y="389"/>
                    <a:pt x="265" y="389"/>
                    <a:pt x="265" y="389"/>
                  </a:cubicBezTo>
                  <a:cubicBezTo>
                    <a:pt x="264" y="389"/>
                    <a:pt x="264" y="389"/>
                    <a:pt x="264" y="389"/>
                  </a:cubicBezTo>
                  <a:cubicBezTo>
                    <a:pt x="264" y="388"/>
                    <a:pt x="264" y="388"/>
                    <a:pt x="264" y="388"/>
                  </a:cubicBezTo>
                  <a:cubicBezTo>
                    <a:pt x="262" y="387"/>
                    <a:pt x="261" y="386"/>
                    <a:pt x="259" y="385"/>
                  </a:cubicBezTo>
                  <a:cubicBezTo>
                    <a:pt x="258" y="384"/>
                    <a:pt x="257" y="382"/>
                    <a:pt x="256" y="382"/>
                  </a:cubicBezTo>
                  <a:cubicBezTo>
                    <a:pt x="255" y="382"/>
                    <a:pt x="252" y="378"/>
                    <a:pt x="250" y="378"/>
                  </a:cubicBezTo>
                  <a:cubicBezTo>
                    <a:pt x="249" y="378"/>
                    <a:pt x="248" y="373"/>
                    <a:pt x="247" y="371"/>
                  </a:cubicBezTo>
                  <a:cubicBezTo>
                    <a:pt x="247" y="370"/>
                    <a:pt x="247" y="370"/>
                    <a:pt x="246" y="369"/>
                  </a:cubicBezTo>
                  <a:cubicBezTo>
                    <a:pt x="246" y="369"/>
                    <a:pt x="246" y="369"/>
                    <a:pt x="246" y="369"/>
                  </a:cubicBezTo>
                  <a:cubicBezTo>
                    <a:pt x="246" y="368"/>
                    <a:pt x="245" y="368"/>
                    <a:pt x="244" y="367"/>
                  </a:cubicBezTo>
                  <a:cubicBezTo>
                    <a:pt x="244" y="367"/>
                    <a:pt x="244" y="367"/>
                    <a:pt x="244" y="367"/>
                  </a:cubicBezTo>
                  <a:cubicBezTo>
                    <a:pt x="244" y="366"/>
                    <a:pt x="244" y="366"/>
                    <a:pt x="244" y="366"/>
                  </a:cubicBezTo>
                  <a:cubicBezTo>
                    <a:pt x="244" y="366"/>
                    <a:pt x="243" y="366"/>
                    <a:pt x="243" y="366"/>
                  </a:cubicBezTo>
                  <a:cubicBezTo>
                    <a:pt x="243" y="366"/>
                    <a:pt x="243" y="365"/>
                    <a:pt x="243" y="365"/>
                  </a:cubicBezTo>
                  <a:cubicBezTo>
                    <a:pt x="243" y="365"/>
                    <a:pt x="243" y="365"/>
                    <a:pt x="243" y="365"/>
                  </a:cubicBezTo>
                  <a:cubicBezTo>
                    <a:pt x="243" y="365"/>
                    <a:pt x="242" y="365"/>
                    <a:pt x="242" y="365"/>
                  </a:cubicBezTo>
                  <a:cubicBezTo>
                    <a:pt x="241" y="364"/>
                    <a:pt x="238" y="360"/>
                    <a:pt x="238" y="357"/>
                  </a:cubicBezTo>
                  <a:cubicBezTo>
                    <a:pt x="238" y="355"/>
                    <a:pt x="237" y="352"/>
                    <a:pt x="237" y="351"/>
                  </a:cubicBezTo>
                  <a:cubicBezTo>
                    <a:pt x="237" y="349"/>
                    <a:pt x="237" y="348"/>
                    <a:pt x="235" y="348"/>
                  </a:cubicBezTo>
                  <a:cubicBezTo>
                    <a:pt x="233" y="347"/>
                    <a:pt x="231" y="344"/>
                    <a:pt x="231" y="344"/>
                  </a:cubicBezTo>
                  <a:cubicBezTo>
                    <a:pt x="230" y="343"/>
                    <a:pt x="232" y="342"/>
                    <a:pt x="231" y="341"/>
                  </a:cubicBezTo>
                  <a:cubicBezTo>
                    <a:pt x="231" y="340"/>
                    <a:pt x="225" y="329"/>
                    <a:pt x="224" y="327"/>
                  </a:cubicBezTo>
                  <a:cubicBezTo>
                    <a:pt x="222" y="324"/>
                    <a:pt x="223" y="324"/>
                    <a:pt x="223" y="323"/>
                  </a:cubicBezTo>
                  <a:cubicBezTo>
                    <a:pt x="223" y="323"/>
                    <a:pt x="221" y="321"/>
                    <a:pt x="220" y="320"/>
                  </a:cubicBezTo>
                  <a:cubicBezTo>
                    <a:pt x="219" y="319"/>
                    <a:pt x="224" y="323"/>
                    <a:pt x="225" y="324"/>
                  </a:cubicBezTo>
                  <a:cubicBezTo>
                    <a:pt x="225" y="324"/>
                    <a:pt x="225" y="324"/>
                    <a:pt x="226" y="324"/>
                  </a:cubicBezTo>
                  <a:cubicBezTo>
                    <a:pt x="226" y="324"/>
                    <a:pt x="226" y="324"/>
                    <a:pt x="226" y="324"/>
                  </a:cubicBezTo>
                  <a:cubicBezTo>
                    <a:pt x="226" y="324"/>
                    <a:pt x="226" y="323"/>
                    <a:pt x="226" y="323"/>
                  </a:cubicBezTo>
                  <a:cubicBezTo>
                    <a:pt x="227" y="323"/>
                    <a:pt x="227" y="323"/>
                    <a:pt x="228" y="323"/>
                  </a:cubicBezTo>
                  <a:cubicBezTo>
                    <a:pt x="228" y="323"/>
                    <a:pt x="228" y="323"/>
                    <a:pt x="228" y="323"/>
                  </a:cubicBezTo>
                  <a:cubicBezTo>
                    <a:pt x="230" y="323"/>
                    <a:pt x="232" y="328"/>
                    <a:pt x="233" y="330"/>
                  </a:cubicBezTo>
                  <a:cubicBezTo>
                    <a:pt x="235" y="332"/>
                    <a:pt x="237" y="334"/>
                    <a:pt x="238" y="335"/>
                  </a:cubicBezTo>
                  <a:cubicBezTo>
                    <a:pt x="239" y="335"/>
                    <a:pt x="237" y="336"/>
                    <a:pt x="238" y="337"/>
                  </a:cubicBezTo>
                  <a:cubicBezTo>
                    <a:pt x="238" y="338"/>
                    <a:pt x="240" y="339"/>
                    <a:pt x="241" y="340"/>
                  </a:cubicBezTo>
                  <a:cubicBezTo>
                    <a:pt x="242" y="340"/>
                    <a:pt x="247" y="347"/>
                    <a:pt x="247" y="348"/>
                  </a:cubicBezTo>
                  <a:cubicBezTo>
                    <a:pt x="248" y="349"/>
                    <a:pt x="247" y="349"/>
                    <a:pt x="246" y="350"/>
                  </a:cubicBezTo>
                  <a:cubicBezTo>
                    <a:pt x="246" y="351"/>
                    <a:pt x="248" y="355"/>
                    <a:pt x="249" y="357"/>
                  </a:cubicBezTo>
                  <a:cubicBezTo>
                    <a:pt x="250" y="358"/>
                    <a:pt x="252" y="359"/>
                    <a:pt x="253" y="360"/>
                  </a:cubicBezTo>
                  <a:cubicBezTo>
                    <a:pt x="254" y="361"/>
                    <a:pt x="256" y="363"/>
                    <a:pt x="257" y="365"/>
                  </a:cubicBezTo>
                  <a:cubicBezTo>
                    <a:pt x="258" y="367"/>
                    <a:pt x="261" y="370"/>
                    <a:pt x="262" y="372"/>
                  </a:cubicBezTo>
                  <a:cubicBezTo>
                    <a:pt x="262" y="373"/>
                    <a:pt x="262" y="373"/>
                    <a:pt x="262" y="373"/>
                  </a:cubicBezTo>
                  <a:cubicBezTo>
                    <a:pt x="262" y="373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5"/>
                  </a:cubicBezTo>
                  <a:cubicBezTo>
                    <a:pt x="262" y="375"/>
                    <a:pt x="262" y="375"/>
                    <a:pt x="262" y="375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8"/>
                    <a:pt x="266" y="385"/>
                    <a:pt x="266" y="387"/>
                  </a:cubicBezTo>
                  <a:cubicBezTo>
                    <a:pt x="266" y="388"/>
                    <a:pt x="267" y="390"/>
                    <a:pt x="268" y="390"/>
                  </a:cubicBezTo>
                  <a:cubicBezTo>
                    <a:pt x="270" y="390"/>
                    <a:pt x="273" y="389"/>
                    <a:pt x="274" y="388"/>
                  </a:cubicBezTo>
                  <a:cubicBezTo>
                    <a:pt x="275" y="387"/>
                    <a:pt x="279" y="387"/>
                    <a:pt x="282" y="387"/>
                  </a:cubicBezTo>
                  <a:cubicBezTo>
                    <a:pt x="285" y="387"/>
                    <a:pt x="292" y="383"/>
                    <a:pt x="294" y="382"/>
                  </a:cubicBezTo>
                  <a:cubicBezTo>
                    <a:pt x="296" y="380"/>
                    <a:pt x="303" y="379"/>
                    <a:pt x="304" y="378"/>
                  </a:cubicBezTo>
                  <a:cubicBezTo>
                    <a:pt x="304" y="378"/>
                    <a:pt x="305" y="375"/>
                    <a:pt x="305" y="374"/>
                  </a:cubicBezTo>
                  <a:cubicBezTo>
                    <a:pt x="305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7" y="374"/>
                  </a:cubicBezTo>
                  <a:cubicBezTo>
                    <a:pt x="307" y="374"/>
                    <a:pt x="307" y="373"/>
                    <a:pt x="307" y="373"/>
                  </a:cubicBezTo>
                  <a:cubicBezTo>
                    <a:pt x="307" y="373"/>
                    <a:pt x="307" y="373"/>
                    <a:pt x="308" y="373"/>
                  </a:cubicBezTo>
                  <a:cubicBezTo>
                    <a:pt x="308" y="373"/>
                    <a:pt x="308" y="373"/>
                    <a:pt x="308" y="373"/>
                  </a:cubicBezTo>
                  <a:cubicBezTo>
                    <a:pt x="308" y="373"/>
                    <a:pt x="309" y="373"/>
                    <a:pt x="309" y="373"/>
                  </a:cubicBezTo>
                  <a:cubicBezTo>
                    <a:pt x="309" y="373"/>
                    <a:pt x="309" y="373"/>
                    <a:pt x="309" y="372"/>
                  </a:cubicBezTo>
                  <a:cubicBezTo>
                    <a:pt x="310" y="372"/>
                    <a:pt x="310" y="372"/>
                    <a:pt x="310" y="372"/>
                  </a:cubicBezTo>
                  <a:cubicBezTo>
                    <a:pt x="310" y="372"/>
                    <a:pt x="311" y="372"/>
                    <a:pt x="311" y="372"/>
                  </a:cubicBezTo>
                  <a:cubicBezTo>
                    <a:pt x="311" y="372"/>
                    <a:pt x="311" y="372"/>
                    <a:pt x="311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3" y="372"/>
                    <a:pt x="313" y="371"/>
                    <a:pt x="313" y="371"/>
                  </a:cubicBezTo>
                  <a:cubicBezTo>
                    <a:pt x="313" y="371"/>
                    <a:pt x="313" y="371"/>
                    <a:pt x="313" y="371"/>
                  </a:cubicBezTo>
                  <a:cubicBezTo>
                    <a:pt x="315" y="371"/>
                    <a:pt x="318" y="371"/>
                    <a:pt x="318" y="370"/>
                  </a:cubicBezTo>
                  <a:cubicBezTo>
                    <a:pt x="318" y="368"/>
                    <a:pt x="319" y="368"/>
                    <a:pt x="320" y="367"/>
                  </a:cubicBezTo>
                  <a:cubicBezTo>
                    <a:pt x="322" y="367"/>
                    <a:pt x="322" y="366"/>
                    <a:pt x="322" y="365"/>
                  </a:cubicBezTo>
                  <a:cubicBezTo>
                    <a:pt x="323" y="364"/>
                    <a:pt x="325" y="363"/>
                    <a:pt x="327" y="363"/>
                  </a:cubicBezTo>
                  <a:cubicBezTo>
                    <a:pt x="328" y="363"/>
                    <a:pt x="327" y="362"/>
                    <a:pt x="327" y="360"/>
                  </a:cubicBezTo>
                  <a:cubicBezTo>
                    <a:pt x="327" y="359"/>
                    <a:pt x="327" y="358"/>
                    <a:pt x="328" y="356"/>
                  </a:cubicBezTo>
                  <a:cubicBezTo>
                    <a:pt x="328" y="354"/>
                    <a:pt x="328" y="356"/>
                    <a:pt x="329" y="357"/>
                  </a:cubicBezTo>
                  <a:cubicBezTo>
                    <a:pt x="330" y="357"/>
                    <a:pt x="331" y="354"/>
                    <a:pt x="332" y="353"/>
                  </a:cubicBezTo>
                  <a:cubicBezTo>
                    <a:pt x="333" y="353"/>
                    <a:pt x="334" y="351"/>
                    <a:pt x="334" y="349"/>
                  </a:cubicBezTo>
                  <a:cubicBezTo>
                    <a:pt x="335" y="348"/>
                    <a:pt x="335" y="347"/>
                    <a:pt x="334" y="347"/>
                  </a:cubicBezTo>
                  <a:cubicBezTo>
                    <a:pt x="332" y="346"/>
                    <a:pt x="332" y="345"/>
                    <a:pt x="330" y="343"/>
                  </a:cubicBezTo>
                  <a:cubicBezTo>
                    <a:pt x="329" y="342"/>
                    <a:pt x="326" y="342"/>
                    <a:pt x="324" y="342"/>
                  </a:cubicBezTo>
                  <a:cubicBezTo>
                    <a:pt x="324" y="342"/>
                    <a:pt x="324" y="342"/>
                    <a:pt x="324" y="342"/>
                  </a:cubicBezTo>
                  <a:cubicBezTo>
                    <a:pt x="323" y="342"/>
                    <a:pt x="323" y="342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2" y="341"/>
                    <a:pt x="322" y="341"/>
                    <a:pt x="322" y="340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0"/>
                    <a:pt x="322" y="340"/>
                    <a:pt x="321" y="339"/>
                  </a:cubicBezTo>
                  <a:cubicBezTo>
                    <a:pt x="321" y="339"/>
                    <a:pt x="321" y="339"/>
                    <a:pt x="321" y="339"/>
                  </a:cubicBezTo>
                  <a:cubicBezTo>
                    <a:pt x="321" y="339"/>
                    <a:pt x="321" y="339"/>
                    <a:pt x="321" y="338"/>
                  </a:cubicBezTo>
                  <a:cubicBezTo>
                    <a:pt x="321" y="338"/>
                    <a:pt x="321" y="338"/>
                    <a:pt x="321" y="338"/>
                  </a:cubicBezTo>
                  <a:cubicBezTo>
                    <a:pt x="320" y="337"/>
                    <a:pt x="320" y="336"/>
                    <a:pt x="320" y="335"/>
                  </a:cubicBezTo>
                  <a:cubicBezTo>
                    <a:pt x="319" y="333"/>
                    <a:pt x="321" y="332"/>
                    <a:pt x="320" y="332"/>
                  </a:cubicBezTo>
                  <a:cubicBezTo>
                    <a:pt x="319" y="332"/>
                    <a:pt x="313" y="338"/>
                    <a:pt x="312" y="340"/>
                  </a:cubicBezTo>
                  <a:cubicBezTo>
                    <a:pt x="311" y="341"/>
                    <a:pt x="307" y="340"/>
                    <a:pt x="305" y="340"/>
                  </a:cubicBezTo>
                  <a:cubicBezTo>
                    <a:pt x="303" y="340"/>
                    <a:pt x="303" y="341"/>
                    <a:pt x="301" y="340"/>
                  </a:cubicBezTo>
                  <a:cubicBezTo>
                    <a:pt x="301" y="340"/>
                    <a:pt x="301" y="340"/>
                    <a:pt x="300" y="340"/>
                  </a:cubicBezTo>
                  <a:cubicBezTo>
                    <a:pt x="300" y="340"/>
                    <a:pt x="300" y="340"/>
                    <a:pt x="300" y="340"/>
                  </a:cubicBezTo>
                  <a:cubicBezTo>
                    <a:pt x="300" y="340"/>
                    <a:pt x="300" y="339"/>
                    <a:pt x="300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8"/>
                    <a:pt x="299" y="338"/>
                  </a:cubicBezTo>
                  <a:cubicBezTo>
                    <a:pt x="299" y="338"/>
                    <a:pt x="299" y="338"/>
                    <a:pt x="298" y="338"/>
                  </a:cubicBezTo>
                  <a:cubicBezTo>
                    <a:pt x="298" y="337"/>
                    <a:pt x="301" y="336"/>
                    <a:pt x="301" y="335"/>
                  </a:cubicBezTo>
                  <a:cubicBezTo>
                    <a:pt x="301" y="334"/>
                    <a:pt x="299" y="332"/>
                    <a:pt x="298" y="331"/>
                  </a:cubicBezTo>
                  <a:cubicBezTo>
                    <a:pt x="298" y="331"/>
                    <a:pt x="297" y="333"/>
                    <a:pt x="297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5" y="334"/>
                  </a:cubicBezTo>
                  <a:cubicBezTo>
                    <a:pt x="295" y="334"/>
                    <a:pt x="295" y="334"/>
                    <a:pt x="295" y="334"/>
                  </a:cubicBezTo>
                  <a:cubicBezTo>
                    <a:pt x="295" y="333"/>
                    <a:pt x="295" y="333"/>
                    <a:pt x="295" y="333"/>
                  </a:cubicBezTo>
                  <a:cubicBezTo>
                    <a:pt x="295" y="333"/>
                    <a:pt x="294" y="333"/>
                    <a:pt x="294" y="333"/>
                  </a:cubicBezTo>
                  <a:cubicBezTo>
                    <a:pt x="294" y="332"/>
                    <a:pt x="293" y="330"/>
                    <a:pt x="293" y="329"/>
                  </a:cubicBezTo>
                  <a:cubicBezTo>
                    <a:pt x="293" y="328"/>
                    <a:pt x="291" y="326"/>
                    <a:pt x="290" y="325"/>
                  </a:cubicBezTo>
                  <a:cubicBezTo>
                    <a:pt x="289" y="325"/>
                    <a:pt x="287" y="323"/>
                    <a:pt x="287" y="322"/>
                  </a:cubicBezTo>
                  <a:cubicBezTo>
                    <a:pt x="287" y="322"/>
                    <a:pt x="287" y="321"/>
                    <a:pt x="286" y="321"/>
                  </a:cubicBezTo>
                  <a:cubicBezTo>
                    <a:pt x="286" y="321"/>
                    <a:pt x="286" y="321"/>
                    <a:pt x="286" y="321"/>
                  </a:cubicBezTo>
                  <a:cubicBezTo>
                    <a:pt x="286" y="320"/>
                    <a:pt x="286" y="320"/>
                    <a:pt x="285" y="319"/>
                  </a:cubicBezTo>
                  <a:cubicBezTo>
                    <a:pt x="285" y="319"/>
                    <a:pt x="284" y="318"/>
                    <a:pt x="284" y="318"/>
                  </a:cubicBezTo>
                  <a:cubicBezTo>
                    <a:pt x="284" y="318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5"/>
                  </a:cubicBezTo>
                  <a:cubicBezTo>
                    <a:pt x="284" y="315"/>
                    <a:pt x="286" y="315"/>
                    <a:pt x="287" y="315"/>
                  </a:cubicBezTo>
                  <a:cubicBezTo>
                    <a:pt x="287" y="315"/>
                    <a:pt x="287" y="315"/>
                    <a:pt x="287" y="315"/>
                  </a:cubicBezTo>
                  <a:cubicBezTo>
                    <a:pt x="287" y="315"/>
                    <a:pt x="287" y="315"/>
                    <a:pt x="288" y="315"/>
                  </a:cubicBezTo>
                  <a:cubicBezTo>
                    <a:pt x="288" y="315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3"/>
                    <a:pt x="289" y="314"/>
                    <a:pt x="290" y="315"/>
                  </a:cubicBezTo>
                  <a:cubicBezTo>
                    <a:pt x="290" y="315"/>
                    <a:pt x="292" y="316"/>
                    <a:pt x="293" y="316"/>
                  </a:cubicBezTo>
                  <a:cubicBezTo>
                    <a:pt x="293" y="316"/>
                    <a:pt x="295" y="319"/>
                    <a:pt x="296" y="321"/>
                  </a:cubicBezTo>
                  <a:cubicBezTo>
                    <a:pt x="297" y="323"/>
                    <a:pt x="298" y="323"/>
                    <a:pt x="300" y="323"/>
                  </a:cubicBezTo>
                  <a:cubicBezTo>
                    <a:pt x="303" y="324"/>
                    <a:pt x="303" y="325"/>
                    <a:pt x="304" y="326"/>
                  </a:cubicBezTo>
                  <a:cubicBezTo>
                    <a:pt x="305" y="327"/>
                    <a:pt x="308" y="328"/>
                    <a:pt x="309" y="329"/>
                  </a:cubicBezTo>
                  <a:cubicBezTo>
                    <a:pt x="311" y="329"/>
                    <a:pt x="313" y="330"/>
                    <a:pt x="314" y="330"/>
                  </a:cubicBezTo>
                  <a:cubicBezTo>
                    <a:pt x="315" y="330"/>
                    <a:pt x="318" y="327"/>
                    <a:pt x="319" y="327"/>
                  </a:cubicBezTo>
                  <a:cubicBezTo>
                    <a:pt x="319" y="326"/>
                    <a:pt x="321" y="328"/>
                    <a:pt x="321" y="330"/>
                  </a:cubicBezTo>
                  <a:cubicBezTo>
                    <a:pt x="322" y="332"/>
                    <a:pt x="322" y="333"/>
                    <a:pt x="325" y="334"/>
                  </a:cubicBezTo>
                  <a:cubicBezTo>
                    <a:pt x="328" y="334"/>
                    <a:pt x="337" y="335"/>
                    <a:pt x="338" y="335"/>
                  </a:cubicBezTo>
                  <a:cubicBezTo>
                    <a:pt x="338" y="335"/>
                    <a:pt x="338" y="335"/>
                    <a:pt x="339" y="335"/>
                  </a:cubicBezTo>
                  <a:cubicBezTo>
                    <a:pt x="339" y="335"/>
                    <a:pt x="339" y="335"/>
                    <a:pt x="339" y="335"/>
                  </a:cubicBezTo>
                  <a:cubicBezTo>
                    <a:pt x="340" y="336"/>
                    <a:pt x="342" y="336"/>
                    <a:pt x="344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5" y="336"/>
                    <a:pt x="345" y="336"/>
                    <a:pt x="346" y="336"/>
                  </a:cubicBezTo>
                  <a:cubicBezTo>
                    <a:pt x="349" y="335"/>
                    <a:pt x="349" y="335"/>
                    <a:pt x="351" y="335"/>
                  </a:cubicBezTo>
                  <a:cubicBezTo>
                    <a:pt x="352" y="335"/>
                    <a:pt x="352" y="336"/>
                    <a:pt x="354" y="336"/>
                  </a:cubicBezTo>
                  <a:cubicBezTo>
                    <a:pt x="356" y="336"/>
                    <a:pt x="362" y="335"/>
                    <a:pt x="363" y="335"/>
                  </a:cubicBezTo>
                  <a:cubicBezTo>
                    <a:pt x="364" y="335"/>
                    <a:pt x="365" y="338"/>
                    <a:pt x="366" y="339"/>
                  </a:cubicBezTo>
                  <a:cubicBezTo>
                    <a:pt x="367" y="339"/>
                    <a:pt x="366" y="341"/>
                    <a:pt x="368" y="342"/>
                  </a:cubicBezTo>
                  <a:cubicBezTo>
                    <a:pt x="368" y="342"/>
                    <a:pt x="369" y="342"/>
                    <a:pt x="369" y="342"/>
                  </a:cubicBezTo>
                  <a:cubicBezTo>
                    <a:pt x="369" y="342"/>
                    <a:pt x="369" y="342"/>
                    <a:pt x="369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1" y="342"/>
                    <a:pt x="371" y="342"/>
                    <a:pt x="371" y="342"/>
                  </a:cubicBezTo>
                  <a:cubicBezTo>
                    <a:pt x="371" y="342"/>
                    <a:pt x="372" y="342"/>
                    <a:pt x="372" y="342"/>
                  </a:cubicBezTo>
                  <a:cubicBezTo>
                    <a:pt x="373" y="342"/>
                    <a:pt x="372" y="342"/>
                    <a:pt x="373" y="344"/>
                  </a:cubicBezTo>
                  <a:cubicBezTo>
                    <a:pt x="373" y="347"/>
                    <a:pt x="379" y="346"/>
                    <a:pt x="380" y="347"/>
                  </a:cubicBezTo>
                  <a:cubicBezTo>
                    <a:pt x="381" y="347"/>
                    <a:pt x="379" y="348"/>
                    <a:pt x="378" y="348"/>
                  </a:cubicBezTo>
                  <a:cubicBezTo>
                    <a:pt x="376" y="349"/>
                    <a:pt x="374" y="347"/>
                    <a:pt x="374" y="348"/>
                  </a:cubicBezTo>
                  <a:cubicBezTo>
                    <a:pt x="374" y="348"/>
                    <a:pt x="381" y="356"/>
                    <a:pt x="382" y="357"/>
                  </a:cubicBezTo>
                  <a:cubicBezTo>
                    <a:pt x="384" y="357"/>
                    <a:pt x="387" y="356"/>
                    <a:pt x="388" y="355"/>
                  </a:cubicBezTo>
                  <a:cubicBezTo>
                    <a:pt x="389" y="354"/>
                    <a:pt x="388" y="349"/>
                    <a:pt x="389" y="350"/>
                  </a:cubicBezTo>
                  <a:cubicBezTo>
                    <a:pt x="389" y="350"/>
                    <a:pt x="390" y="353"/>
                    <a:pt x="390" y="354"/>
                  </a:cubicBezTo>
                  <a:cubicBezTo>
                    <a:pt x="391" y="354"/>
                    <a:pt x="392" y="360"/>
                    <a:pt x="392" y="361"/>
                  </a:cubicBezTo>
                  <a:cubicBezTo>
                    <a:pt x="392" y="362"/>
                    <a:pt x="393" y="366"/>
                    <a:pt x="394" y="369"/>
                  </a:cubicBezTo>
                  <a:cubicBezTo>
                    <a:pt x="395" y="372"/>
                    <a:pt x="399" y="380"/>
                    <a:pt x="400" y="382"/>
                  </a:cubicBezTo>
                  <a:cubicBezTo>
                    <a:pt x="401" y="384"/>
                    <a:pt x="403" y="386"/>
                    <a:pt x="403" y="388"/>
                  </a:cubicBezTo>
                  <a:cubicBezTo>
                    <a:pt x="403" y="390"/>
                    <a:pt x="407" y="395"/>
                    <a:pt x="407" y="396"/>
                  </a:cubicBezTo>
                  <a:cubicBezTo>
                    <a:pt x="408" y="397"/>
                    <a:pt x="413" y="406"/>
                    <a:pt x="414" y="408"/>
                  </a:cubicBezTo>
                  <a:cubicBezTo>
                    <a:pt x="415" y="409"/>
                    <a:pt x="417" y="411"/>
                    <a:pt x="418" y="411"/>
                  </a:cubicBezTo>
                  <a:cubicBezTo>
                    <a:pt x="419" y="412"/>
                    <a:pt x="421" y="409"/>
                    <a:pt x="421" y="408"/>
                  </a:cubicBezTo>
                  <a:cubicBezTo>
                    <a:pt x="421" y="407"/>
                    <a:pt x="423" y="407"/>
                    <a:pt x="423" y="407"/>
                  </a:cubicBezTo>
                  <a:cubicBezTo>
                    <a:pt x="424" y="407"/>
                    <a:pt x="425" y="404"/>
                    <a:pt x="425" y="404"/>
                  </a:cubicBezTo>
                  <a:cubicBezTo>
                    <a:pt x="426" y="403"/>
                    <a:pt x="427" y="402"/>
                    <a:pt x="428" y="400"/>
                  </a:cubicBezTo>
                  <a:cubicBezTo>
                    <a:pt x="428" y="399"/>
                    <a:pt x="427" y="397"/>
                    <a:pt x="426" y="396"/>
                  </a:cubicBezTo>
                  <a:cubicBezTo>
                    <a:pt x="426" y="395"/>
                    <a:pt x="427" y="393"/>
                    <a:pt x="428" y="392"/>
                  </a:cubicBezTo>
                  <a:cubicBezTo>
                    <a:pt x="428" y="391"/>
                    <a:pt x="429" y="387"/>
                    <a:pt x="428" y="385"/>
                  </a:cubicBezTo>
                  <a:cubicBezTo>
                    <a:pt x="428" y="382"/>
                    <a:pt x="428" y="380"/>
                    <a:pt x="428" y="378"/>
                  </a:cubicBezTo>
                  <a:cubicBezTo>
                    <a:pt x="429" y="377"/>
                    <a:pt x="430" y="377"/>
                    <a:pt x="431" y="377"/>
                  </a:cubicBezTo>
                  <a:cubicBezTo>
                    <a:pt x="432" y="376"/>
                    <a:pt x="432" y="375"/>
                    <a:pt x="433" y="375"/>
                  </a:cubicBezTo>
                  <a:cubicBezTo>
                    <a:pt x="434" y="374"/>
                    <a:pt x="434" y="371"/>
                    <a:pt x="436" y="370"/>
                  </a:cubicBezTo>
                  <a:cubicBezTo>
                    <a:pt x="438" y="369"/>
                    <a:pt x="444" y="364"/>
                    <a:pt x="447" y="362"/>
                  </a:cubicBezTo>
                  <a:cubicBezTo>
                    <a:pt x="449" y="359"/>
                    <a:pt x="451" y="359"/>
                    <a:pt x="452" y="359"/>
                  </a:cubicBezTo>
                  <a:cubicBezTo>
                    <a:pt x="453" y="359"/>
                    <a:pt x="453" y="358"/>
                    <a:pt x="453" y="356"/>
                  </a:cubicBezTo>
                  <a:cubicBezTo>
                    <a:pt x="453" y="355"/>
                    <a:pt x="452" y="353"/>
                    <a:pt x="453" y="353"/>
                  </a:cubicBezTo>
                  <a:cubicBezTo>
                    <a:pt x="454" y="353"/>
                    <a:pt x="456" y="352"/>
                    <a:pt x="457" y="351"/>
                  </a:cubicBezTo>
                  <a:cubicBezTo>
                    <a:pt x="458" y="351"/>
                    <a:pt x="460" y="352"/>
                    <a:pt x="460" y="352"/>
                  </a:cubicBezTo>
                  <a:cubicBezTo>
                    <a:pt x="460" y="352"/>
                    <a:pt x="460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2" y="352"/>
                    <a:pt x="462" y="352"/>
                  </a:cubicBezTo>
                  <a:cubicBezTo>
                    <a:pt x="462" y="352"/>
                    <a:pt x="462" y="352"/>
                    <a:pt x="462" y="352"/>
                  </a:cubicBezTo>
                  <a:cubicBezTo>
                    <a:pt x="462" y="351"/>
                    <a:pt x="462" y="351"/>
                    <a:pt x="462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0"/>
                    <a:pt x="465" y="350"/>
                    <a:pt x="465" y="350"/>
                  </a:cubicBezTo>
                  <a:cubicBezTo>
                    <a:pt x="465" y="350"/>
                    <a:pt x="466" y="350"/>
                    <a:pt x="467" y="351"/>
                  </a:cubicBezTo>
                  <a:cubicBezTo>
                    <a:pt x="469" y="351"/>
                    <a:pt x="468" y="350"/>
                    <a:pt x="468" y="349"/>
                  </a:cubicBezTo>
                  <a:cubicBezTo>
                    <a:pt x="468" y="348"/>
                    <a:pt x="469" y="348"/>
                    <a:pt x="469" y="348"/>
                  </a:cubicBezTo>
                  <a:cubicBezTo>
                    <a:pt x="470" y="349"/>
                    <a:pt x="471" y="348"/>
                    <a:pt x="471" y="347"/>
                  </a:cubicBezTo>
                  <a:cubicBezTo>
                    <a:pt x="471" y="346"/>
                    <a:pt x="472" y="349"/>
                    <a:pt x="473" y="350"/>
                  </a:cubicBezTo>
                  <a:cubicBezTo>
                    <a:pt x="473" y="351"/>
                    <a:pt x="474" y="353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5"/>
                    <a:pt x="475" y="355"/>
                    <a:pt x="476" y="355"/>
                  </a:cubicBezTo>
                  <a:cubicBezTo>
                    <a:pt x="476" y="355"/>
                    <a:pt x="476" y="355"/>
                    <a:pt x="476" y="355"/>
                  </a:cubicBezTo>
                  <a:cubicBezTo>
                    <a:pt x="476" y="356"/>
                    <a:pt x="476" y="356"/>
                    <a:pt x="476" y="356"/>
                  </a:cubicBezTo>
                  <a:cubicBezTo>
                    <a:pt x="476" y="356"/>
                    <a:pt x="476" y="357"/>
                    <a:pt x="476" y="357"/>
                  </a:cubicBezTo>
                  <a:cubicBezTo>
                    <a:pt x="477" y="357"/>
                    <a:pt x="477" y="357"/>
                    <a:pt x="477" y="357"/>
                  </a:cubicBezTo>
                  <a:cubicBezTo>
                    <a:pt x="477" y="358"/>
                    <a:pt x="477" y="358"/>
                    <a:pt x="478" y="358"/>
                  </a:cubicBezTo>
                  <a:cubicBezTo>
                    <a:pt x="480" y="360"/>
                    <a:pt x="482" y="361"/>
                    <a:pt x="484" y="363"/>
                  </a:cubicBezTo>
                  <a:cubicBezTo>
                    <a:pt x="486" y="365"/>
                    <a:pt x="487" y="368"/>
                    <a:pt x="488" y="369"/>
                  </a:cubicBezTo>
                  <a:cubicBezTo>
                    <a:pt x="488" y="370"/>
                    <a:pt x="487" y="374"/>
                    <a:pt x="487" y="375"/>
                  </a:cubicBezTo>
                  <a:cubicBezTo>
                    <a:pt x="486" y="376"/>
                    <a:pt x="488" y="377"/>
                    <a:pt x="490" y="378"/>
                  </a:cubicBezTo>
                  <a:cubicBezTo>
                    <a:pt x="491" y="378"/>
                    <a:pt x="493" y="377"/>
                    <a:pt x="495" y="376"/>
                  </a:cubicBezTo>
                  <a:cubicBezTo>
                    <a:pt x="497" y="375"/>
                    <a:pt x="498" y="372"/>
                    <a:pt x="499" y="373"/>
                  </a:cubicBezTo>
                  <a:cubicBezTo>
                    <a:pt x="499" y="374"/>
                    <a:pt x="499" y="373"/>
                    <a:pt x="500" y="3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4" name="Freeform 17"/>
            <p:cNvSpPr>
              <a:spLocks/>
            </p:cNvSpPr>
            <p:nvPr/>
          </p:nvSpPr>
          <p:spPr bwMode="auto">
            <a:xfrm>
              <a:off x="5077706" y="4607745"/>
              <a:ext cx="168401" cy="353643"/>
            </a:xfrm>
            <a:custGeom>
              <a:avLst/>
              <a:gdLst>
                <a:gd name="T0" fmla="*/ 26 w 34"/>
                <a:gd name="T1" fmla="*/ 0 h 71"/>
                <a:gd name="T2" fmla="*/ 25 w 34"/>
                <a:gd name="T3" fmla="*/ 4 h 71"/>
                <a:gd name="T4" fmla="*/ 24 w 34"/>
                <a:gd name="T5" fmla="*/ 7 h 71"/>
                <a:gd name="T6" fmla="*/ 22 w 34"/>
                <a:gd name="T7" fmla="*/ 9 h 71"/>
                <a:gd name="T8" fmla="*/ 19 w 34"/>
                <a:gd name="T9" fmla="*/ 10 h 71"/>
                <a:gd name="T10" fmla="*/ 20 w 34"/>
                <a:gd name="T11" fmla="*/ 13 h 71"/>
                <a:gd name="T12" fmla="*/ 17 w 34"/>
                <a:gd name="T13" fmla="*/ 15 h 71"/>
                <a:gd name="T14" fmla="*/ 14 w 34"/>
                <a:gd name="T15" fmla="*/ 18 h 71"/>
                <a:gd name="T16" fmla="*/ 12 w 34"/>
                <a:gd name="T17" fmla="*/ 17 h 71"/>
                <a:gd name="T18" fmla="*/ 8 w 34"/>
                <a:gd name="T19" fmla="*/ 19 h 71"/>
                <a:gd name="T20" fmla="*/ 6 w 34"/>
                <a:gd name="T21" fmla="*/ 20 h 71"/>
                <a:gd name="T22" fmla="*/ 3 w 34"/>
                <a:gd name="T23" fmla="*/ 26 h 71"/>
                <a:gd name="T24" fmla="*/ 7 w 34"/>
                <a:gd name="T25" fmla="*/ 39 h 71"/>
                <a:gd name="T26" fmla="*/ 3 w 34"/>
                <a:gd name="T27" fmla="*/ 45 h 71"/>
                <a:gd name="T28" fmla="*/ 0 w 34"/>
                <a:gd name="T29" fmla="*/ 51 h 71"/>
                <a:gd name="T30" fmla="*/ 2 w 34"/>
                <a:gd name="T31" fmla="*/ 54 h 71"/>
                <a:gd name="T32" fmla="*/ 2 w 34"/>
                <a:gd name="T33" fmla="*/ 56 h 71"/>
                <a:gd name="T34" fmla="*/ 3 w 34"/>
                <a:gd name="T35" fmla="*/ 65 h 71"/>
                <a:gd name="T36" fmla="*/ 7 w 34"/>
                <a:gd name="T37" fmla="*/ 68 h 71"/>
                <a:gd name="T38" fmla="*/ 10 w 34"/>
                <a:gd name="T39" fmla="*/ 71 h 71"/>
                <a:gd name="T40" fmla="*/ 17 w 34"/>
                <a:gd name="T41" fmla="*/ 67 h 71"/>
                <a:gd name="T42" fmla="*/ 20 w 34"/>
                <a:gd name="T43" fmla="*/ 65 h 71"/>
                <a:gd name="T44" fmla="*/ 23 w 34"/>
                <a:gd name="T45" fmla="*/ 53 h 71"/>
                <a:gd name="T46" fmla="*/ 27 w 34"/>
                <a:gd name="T47" fmla="*/ 34 h 71"/>
                <a:gd name="T48" fmla="*/ 30 w 34"/>
                <a:gd name="T49" fmla="*/ 22 h 71"/>
                <a:gd name="T50" fmla="*/ 31 w 34"/>
                <a:gd name="T51" fmla="*/ 17 h 71"/>
                <a:gd name="T52" fmla="*/ 33 w 34"/>
                <a:gd name="T53" fmla="*/ 18 h 71"/>
                <a:gd name="T54" fmla="*/ 31 w 34"/>
                <a:gd name="T55" fmla="*/ 5 h 71"/>
                <a:gd name="T56" fmla="*/ 26 w 34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71">
                  <a:moveTo>
                    <a:pt x="26" y="0"/>
                  </a:moveTo>
                  <a:cubicBezTo>
                    <a:pt x="24" y="0"/>
                    <a:pt x="25" y="3"/>
                    <a:pt x="25" y="4"/>
                  </a:cubicBezTo>
                  <a:cubicBezTo>
                    <a:pt x="25" y="4"/>
                    <a:pt x="24" y="6"/>
                    <a:pt x="24" y="7"/>
                  </a:cubicBezTo>
                  <a:cubicBezTo>
                    <a:pt x="23" y="7"/>
                    <a:pt x="22" y="8"/>
                    <a:pt x="22" y="9"/>
                  </a:cubicBezTo>
                  <a:cubicBezTo>
                    <a:pt x="22" y="10"/>
                    <a:pt x="21" y="9"/>
                    <a:pt x="19" y="10"/>
                  </a:cubicBezTo>
                  <a:cubicBezTo>
                    <a:pt x="18" y="12"/>
                    <a:pt x="19" y="12"/>
                    <a:pt x="20" y="13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6"/>
                    <a:pt x="16" y="16"/>
                    <a:pt x="14" y="18"/>
                  </a:cubicBezTo>
                  <a:cubicBezTo>
                    <a:pt x="13" y="19"/>
                    <a:pt x="13" y="18"/>
                    <a:pt x="12" y="17"/>
                  </a:cubicBezTo>
                  <a:cubicBezTo>
                    <a:pt x="10" y="17"/>
                    <a:pt x="10" y="18"/>
                    <a:pt x="8" y="19"/>
                  </a:cubicBezTo>
                  <a:cubicBezTo>
                    <a:pt x="7" y="20"/>
                    <a:pt x="6" y="19"/>
                    <a:pt x="6" y="20"/>
                  </a:cubicBezTo>
                  <a:cubicBezTo>
                    <a:pt x="7" y="21"/>
                    <a:pt x="4" y="24"/>
                    <a:pt x="3" y="26"/>
                  </a:cubicBezTo>
                  <a:cubicBezTo>
                    <a:pt x="3" y="28"/>
                    <a:pt x="6" y="37"/>
                    <a:pt x="7" y="39"/>
                  </a:cubicBezTo>
                  <a:cubicBezTo>
                    <a:pt x="7" y="41"/>
                    <a:pt x="5" y="42"/>
                    <a:pt x="3" y="45"/>
                  </a:cubicBezTo>
                  <a:cubicBezTo>
                    <a:pt x="1" y="47"/>
                    <a:pt x="0" y="50"/>
                    <a:pt x="0" y="51"/>
                  </a:cubicBezTo>
                  <a:cubicBezTo>
                    <a:pt x="0" y="53"/>
                    <a:pt x="0" y="53"/>
                    <a:pt x="2" y="54"/>
                  </a:cubicBezTo>
                  <a:cubicBezTo>
                    <a:pt x="3" y="56"/>
                    <a:pt x="1" y="55"/>
                    <a:pt x="2" y="56"/>
                  </a:cubicBezTo>
                  <a:cubicBezTo>
                    <a:pt x="3" y="57"/>
                    <a:pt x="3" y="62"/>
                    <a:pt x="3" y="65"/>
                  </a:cubicBezTo>
                  <a:cubicBezTo>
                    <a:pt x="4" y="67"/>
                    <a:pt x="5" y="68"/>
                    <a:pt x="7" y="68"/>
                  </a:cubicBezTo>
                  <a:cubicBezTo>
                    <a:pt x="8" y="68"/>
                    <a:pt x="8" y="70"/>
                    <a:pt x="10" y="71"/>
                  </a:cubicBezTo>
                  <a:cubicBezTo>
                    <a:pt x="11" y="71"/>
                    <a:pt x="16" y="68"/>
                    <a:pt x="17" y="67"/>
                  </a:cubicBezTo>
                  <a:cubicBezTo>
                    <a:pt x="18" y="67"/>
                    <a:pt x="19" y="66"/>
                    <a:pt x="20" y="65"/>
                  </a:cubicBezTo>
                  <a:cubicBezTo>
                    <a:pt x="21" y="64"/>
                    <a:pt x="22" y="56"/>
                    <a:pt x="23" y="53"/>
                  </a:cubicBezTo>
                  <a:cubicBezTo>
                    <a:pt x="25" y="49"/>
                    <a:pt x="27" y="37"/>
                    <a:pt x="27" y="34"/>
                  </a:cubicBezTo>
                  <a:cubicBezTo>
                    <a:pt x="28" y="31"/>
                    <a:pt x="30" y="23"/>
                    <a:pt x="30" y="22"/>
                  </a:cubicBezTo>
                  <a:cubicBezTo>
                    <a:pt x="31" y="21"/>
                    <a:pt x="30" y="18"/>
                    <a:pt x="31" y="17"/>
                  </a:cubicBezTo>
                  <a:cubicBezTo>
                    <a:pt x="31" y="16"/>
                    <a:pt x="31" y="18"/>
                    <a:pt x="33" y="18"/>
                  </a:cubicBezTo>
                  <a:cubicBezTo>
                    <a:pt x="34" y="18"/>
                    <a:pt x="32" y="7"/>
                    <a:pt x="31" y="5"/>
                  </a:cubicBezTo>
                  <a:cubicBezTo>
                    <a:pt x="31" y="4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5" name="Freeform 18"/>
            <p:cNvSpPr>
              <a:spLocks/>
            </p:cNvSpPr>
            <p:nvPr/>
          </p:nvSpPr>
          <p:spPr bwMode="auto">
            <a:xfrm>
              <a:off x="5854457" y="4113065"/>
              <a:ext cx="54731" cy="86307"/>
            </a:xfrm>
            <a:custGeom>
              <a:avLst/>
              <a:gdLst>
                <a:gd name="T0" fmla="*/ 5 w 11"/>
                <a:gd name="T1" fmla="*/ 1 h 17"/>
                <a:gd name="T2" fmla="*/ 2 w 11"/>
                <a:gd name="T3" fmla="*/ 2 h 17"/>
                <a:gd name="T4" fmla="*/ 1 w 11"/>
                <a:gd name="T5" fmla="*/ 4 h 17"/>
                <a:gd name="T6" fmla="*/ 1 w 11"/>
                <a:gd name="T7" fmla="*/ 7 h 17"/>
                <a:gd name="T8" fmla="*/ 5 w 11"/>
                <a:gd name="T9" fmla="*/ 16 h 17"/>
                <a:gd name="T10" fmla="*/ 9 w 11"/>
                <a:gd name="T11" fmla="*/ 14 h 17"/>
                <a:gd name="T12" fmla="*/ 10 w 11"/>
                <a:gd name="T13" fmla="*/ 9 h 17"/>
                <a:gd name="T14" fmla="*/ 5 w 11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5" y="1"/>
                  </a:moveTo>
                  <a:cubicBezTo>
                    <a:pt x="2" y="0"/>
                    <a:pt x="4" y="1"/>
                    <a:pt x="2" y="2"/>
                  </a:cubicBezTo>
                  <a:cubicBezTo>
                    <a:pt x="1" y="3"/>
                    <a:pt x="0" y="2"/>
                    <a:pt x="1" y="4"/>
                  </a:cubicBezTo>
                  <a:cubicBezTo>
                    <a:pt x="2" y="5"/>
                    <a:pt x="2" y="4"/>
                    <a:pt x="1" y="7"/>
                  </a:cubicBezTo>
                  <a:cubicBezTo>
                    <a:pt x="0" y="9"/>
                    <a:pt x="2" y="17"/>
                    <a:pt x="5" y="16"/>
                  </a:cubicBezTo>
                  <a:cubicBezTo>
                    <a:pt x="7" y="16"/>
                    <a:pt x="8" y="14"/>
                    <a:pt x="9" y="14"/>
                  </a:cubicBezTo>
                  <a:cubicBezTo>
                    <a:pt x="10" y="14"/>
                    <a:pt x="11" y="11"/>
                    <a:pt x="10" y="9"/>
                  </a:cubicBezTo>
                  <a:cubicBezTo>
                    <a:pt x="10" y="7"/>
                    <a:pt x="7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6" name="Freeform 19"/>
            <p:cNvSpPr>
              <a:spLocks/>
            </p:cNvSpPr>
            <p:nvPr/>
          </p:nvSpPr>
          <p:spPr bwMode="auto">
            <a:xfrm>
              <a:off x="6203890" y="4188846"/>
              <a:ext cx="277863" cy="284177"/>
            </a:xfrm>
            <a:custGeom>
              <a:avLst/>
              <a:gdLst>
                <a:gd name="T0" fmla="*/ 54 w 56"/>
                <a:gd name="T1" fmla="*/ 55 h 57"/>
                <a:gd name="T2" fmla="*/ 56 w 56"/>
                <a:gd name="T3" fmla="*/ 52 h 57"/>
                <a:gd name="T4" fmla="*/ 54 w 56"/>
                <a:gd name="T5" fmla="*/ 46 h 57"/>
                <a:gd name="T6" fmla="*/ 54 w 56"/>
                <a:gd name="T7" fmla="*/ 45 h 57"/>
                <a:gd name="T8" fmla="*/ 54 w 56"/>
                <a:gd name="T9" fmla="*/ 42 h 57"/>
                <a:gd name="T10" fmla="*/ 54 w 56"/>
                <a:gd name="T11" fmla="*/ 39 h 57"/>
                <a:gd name="T12" fmla="*/ 49 w 56"/>
                <a:gd name="T13" fmla="*/ 38 h 57"/>
                <a:gd name="T14" fmla="*/ 46 w 56"/>
                <a:gd name="T15" fmla="*/ 34 h 57"/>
                <a:gd name="T16" fmla="*/ 43 w 56"/>
                <a:gd name="T17" fmla="*/ 30 h 57"/>
                <a:gd name="T18" fmla="*/ 43 w 56"/>
                <a:gd name="T19" fmla="*/ 28 h 57"/>
                <a:gd name="T20" fmla="*/ 39 w 56"/>
                <a:gd name="T21" fmla="*/ 25 h 57"/>
                <a:gd name="T22" fmla="*/ 39 w 56"/>
                <a:gd name="T23" fmla="*/ 23 h 57"/>
                <a:gd name="T24" fmla="*/ 36 w 56"/>
                <a:gd name="T25" fmla="*/ 22 h 57"/>
                <a:gd name="T26" fmla="*/ 35 w 56"/>
                <a:gd name="T27" fmla="*/ 20 h 57"/>
                <a:gd name="T28" fmla="*/ 33 w 56"/>
                <a:gd name="T29" fmla="*/ 20 h 57"/>
                <a:gd name="T30" fmla="*/ 31 w 56"/>
                <a:gd name="T31" fmla="*/ 18 h 57"/>
                <a:gd name="T32" fmla="*/ 26 w 56"/>
                <a:gd name="T33" fmla="*/ 18 h 57"/>
                <a:gd name="T34" fmla="*/ 23 w 56"/>
                <a:gd name="T35" fmla="*/ 14 h 57"/>
                <a:gd name="T36" fmla="*/ 21 w 56"/>
                <a:gd name="T37" fmla="*/ 13 h 57"/>
                <a:gd name="T38" fmla="*/ 14 w 56"/>
                <a:gd name="T39" fmla="*/ 8 h 57"/>
                <a:gd name="T40" fmla="*/ 10 w 56"/>
                <a:gd name="T41" fmla="*/ 4 h 57"/>
                <a:gd name="T42" fmla="*/ 5 w 56"/>
                <a:gd name="T43" fmla="*/ 3 h 57"/>
                <a:gd name="T44" fmla="*/ 1 w 56"/>
                <a:gd name="T45" fmla="*/ 1 h 57"/>
                <a:gd name="T46" fmla="*/ 3 w 56"/>
                <a:gd name="T47" fmla="*/ 7 h 57"/>
                <a:gd name="T48" fmla="*/ 7 w 56"/>
                <a:gd name="T49" fmla="*/ 10 h 57"/>
                <a:gd name="T50" fmla="*/ 8 w 56"/>
                <a:gd name="T51" fmla="*/ 12 h 57"/>
                <a:gd name="T52" fmla="*/ 13 w 56"/>
                <a:gd name="T53" fmla="*/ 16 h 57"/>
                <a:gd name="T54" fmla="*/ 15 w 56"/>
                <a:gd name="T55" fmla="*/ 18 h 57"/>
                <a:gd name="T56" fmla="*/ 19 w 56"/>
                <a:gd name="T57" fmla="*/ 20 h 57"/>
                <a:gd name="T58" fmla="*/ 22 w 56"/>
                <a:gd name="T59" fmla="*/ 26 h 57"/>
                <a:gd name="T60" fmla="*/ 25 w 56"/>
                <a:gd name="T61" fmla="*/ 29 h 57"/>
                <a:gd name="T62" fmla="*/ 28 w 56"/>
                <a:gd name="T63" fmla="*/ 32 h 57"/>
                <a:gd name="T64" fmla="*/ 32 w 56"/>
                <a:gd name="T65" fmla="*/ 39 h 57"/>
                <a:gd name="T66" fmla="*/ 40 w 56"/>
                <a:gd name="T67" fmla="*/ 46 h 57"/>
                <a:gd name="T68" fmla="*/ 47 w 56"/>
                <a:gd name="T69" fmla="*/ 52 h 57"/>
                <a:gd name="T70" fmla="*/ 52 w 56"/>
                <a:gd name="T71" fmla="*/ 56 h 57"/>
                <a:gd name="T72" fmla="*/ 51 w 56"/>
                <a:gd name="T73" fmla="*/ 53 h 57"/>
                <a:gd name="T74" fmla="*/ 54 w 56"/>
                <a:gd name="T75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7">
                  <a:moveTo>
                    <a:pt x="54" y="55"/>
                  </a:moveTo>
                  <a:cubicBezTo>
                    <a:pt x="55" y="55"/>
                    <a:pt x="56" y="54"/>
                    <a:pt x="56" y="52"/>
                  </a:cubicBezTo>
                  <a:cubicBezTo>
                    <a:pt x="55" y="51"/>
                    <a:pt x="55" y="47"/>
                    <a:pt x="54" y="46"/>
                  </a:cubicBezTo>
                  <a:cubicBezTo>
                    <a:pt x="53" y="45"/>
                    <a:pt x="52" y="45"/>
                    <a:pt x="54" y="45"/>
                  </a:cubicBezTo>
                  <a:cubicBezTo>
                    <a:pt x="55" y="44"/>
                    <a:pt x="54" y="43"/>
                    <a:pt x="54" y="42"/>
                  </a:cubicBezTo>
                  <a:cubicBezTo>
                    <a:pt x="54" y="41"/>
                    <a:pt x="55" y="40"/>
                    <a:pt x="54" y="39"/>
                  </a:cubicBezTo>
                  <a:cubicBezTo>
                    <a:pt x="52" y="39"/>
                    <a:pt x="49" y="39"/>
                    <a:pt x="49" y="38"/>
                  </a:cubicBezTo>
                  <a:cubicBezTo>
                    <a:pt x="49" y="38"/>
                    <a:pt x="47" y="35"/>
                    <a:pt x="46" y="34"/>
                  </a:cubicBezTo>
                  <a:cubicBezTo>
                    <a:pt x="44" y="32"/>
                    <a:pt x="42" y="31"/>
                    <a:pt x="43" y="30"/>
                  </a:cubicBezTo>
                  <a:cubicBezTo>
                    <a:pt x="43" y="30"/>
                    <a:pt x="43" y="29"/>
                    <a:pt x="43" y="28"/>
                  </a:cubicBezTo>
                  <a:cubicBezTo>
                    <a:pt x="43" y="28"/>
                    <a:pt x="40" y="26"/>
                    <a:pt x="39" y="25"/>
                  </a:cubicBezTo>
                  <a:cubicBezTo>
                    <a:pt x="39" y="24"/>
                    <a:pt x="40" y="23"/>
                    <a:pt x="39" y="23"/>
                  </a:cubicBezTo>
                  <a:cubicBezTo>
                    <a:pt x="38" y="23"/>
                    <a:pt x="38" y="23"/>
                    <a:pt x="36" y="22"/>
                  </a:cubicBezTo>
                  <a:cubicBezTo>
                    <a:pt x="35" y="21"/>
                    <a:pt x="36" y="20"/>
                    <a:pt x="35" y="20"/>
                  </a:cubicBezTo>
                  <a:cubicBezTo>
                    <a:pt x="34" y="20"/>
                    <a:pt x="34" y="20"/>
                    <a:pt x="33" y="20"/>
                  </a:cubicBezTo>
                  <a:cubicBezTo>
                    <a:pt x="32" y="19"/>
                    <a:pt x="32" y="18"/>
                    <a:pt x="31" y="18"/>
                  </a:cubicBezTo>
                  <a:cubicBezTo>
                    <a:pt x="31" y="18"/>
                    <a:pt x="27" y="18"/>
                    <a:pt x="26" y="18"/>
                  </a:cubicBezTo>
                  <a:cubicBezTo>
                    <a:pt x="25" y="16"/>
                    <a:pt x="24" y="15"/>
                    <a:pt x="23" y="14"/>
                  </a:cubicBezTo>
                  <a:cubicBezTo>
                    <a:pt x="23" y="14"/>
                    <a:pt x="22" y="14"/>
                    <a:pt x="21" y="13"/>
                  </a:cubicBezTo>
                  <a:cubicBezTo>
                    <a:pt x="20" y="12"/>
                    <a:pt x="16" y="10"/>
                    <a:pt x="14" y="8"/>
                  </a:cubicBezTo>
                  <a:cubicBezTo>
                    <a:pt x="13" y="6"/>
                    <a:pt x="11" y="4"/>
                    <a:pt x="10" y="4"/>
                  </a:cubicBezTo>
                  <a:cubicBezTo>
                    <a:pt x="9" y="4"/>
                    <a:pt x="6" y="4"/>
                    <a:pt x="5" y="3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0" y="2"/>
                    <a:pt x="2" y="6"/>
                    <a:pt x="3" y="7"/>
                  </a:cubicBezTo>
                  <a:cubicBezTo>
                    <a:pt x="4" y="9"/>
                    <a:pt x="7" y="10"/>
                    <a:pt x="7" y="10"/>
                  </a:cubicBezTo>
                  <a:cubicBezTo>
                    <a:pt x="7" y="11"/>
                    <a:pt x="6" y="11"/>
                    <a:pt x="8" y="12"/>
                  </a:cubicBezTo>
                  <a:cubicBezTo>
                    <a:pt x="11" y="14"/>
                    <a:pt x="12" y="15"/>
                    <a:pt x="13" y="16"/>
                  </a:cubicBezTo>
                  <a:cubicBezTo>
                    <a:pt x="14" y="17"/>
                    <a:pt x="13" y="18"/>
                    <a:pt x="15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19" y="21"/>
                    <a:pt x="19" y="25"/>
                    <a:pt x="22" y="26"/>
                  </a:cubicBezTo>
                  <a:cubicBezTo>
                    <a:pt x="24" y="28"/>
                    <a:pt x="24" y="28"/>
                    <a:pt x="25" y="29"/>
                  </a:cubicBezTo>
                  <a:cubicBezTo>
                    <a:pt x="26" y="31"/>
                    <a:pt x="26" y="31"/>
                    <a:pt x="28" y="32"/>
                  </a:cubicBezTo>
                  <a:cubicBezTo>
                    <a:pt x="30" y="33"/>
                    <a:pt x="30" y="37"/>
                    <a:pt x="32" y="39"/>
                  </a:cubicBezTo>
                  <a:cubicBezTo>
                    <a:pt x="34" y="42"/>
                    <a:pt x="39" y="46"/>
                    <a:pt x="40" y="46"/>
                  </a:cubicBezTo>
                  <a:cubicBezTo>
                    <a:pt x="42" y="47"/>
                    <a:pt x="46" y="51"/>
                    <a:pt x="47" y="52"/>
                  </a:cubicBezTo>
                  <a:cubicBezTo>
                    <a:pt x="47" y="52"/>
                    <a:pt x="53" y="57"/>
                    <a:pt x="52" y="56"/>
                  </a:cubicBezTo>
                  <a:cubicBezTo>
                    <a:pt x="51" y="55"/>
                    <a:pt x="50" y="53"/>
                    <a:pt x="51" y="53"/>
                  </a:cubicBezTo>
                  <a:cubicBezTo>
                    <a:pt x="51" y="54"/>
                    <a:pt x="53" y="55"/>
                    <a:pt x="54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7" name="Freeform 20"/>
            <p:cNvSpPr>
              <a:spLocks/>
            </p:cNvSpPr>
            <p:nvPr/>
          </p:nvSpPr>
          <p:spPr bwMode="auto">
            <a:xfrm>
              <a:off x="6471227" y="4458288"/>
              <a:ext cx="218923" cy="69467"/>
            </a:xfrm>
            <a:custGeom>
              <a:avLst/>
              <a:gdLst>
                <a:gd name="T0" fmla="*/ 40 w 44"/>
                <a:gd name="T1" fmla="*/ 8 h 14"/>
                <a:gd name="T2" fmla="*/ 39 w 44"/>
                <a:gd name="T3" fmla="*/ 7 h 14"/>
                <a:gd name="T4" fmla="*/ 39 w 44"/>
                <a:gd name="T5" fmla="*/ 6 h 14"/>
                <a:gd name="T6" fmla="*/ 39 w 44"/>
                <a:gd name="T7" fmla="*/ 5 h 14"/>
                <a:gd name="T8" fmla="*/ 30 w 44"/>
                <a:gd name="T9" fmla="*/ 4 h 14"/>
                <a:gd name="T10" fmla="*/ 25 w 44"/>
                <a:gd name="T11" fmla="*/ 3 h 14"/>
                <a:gd name="T12" fmla="*/ 21 w 44"/>
                <a:gd name="T13" fmla="*/ 4 h 14"/>
                <a:gd name="T14" fmla="*/ 16 w 44"/>
                <a:gd name="T15" fmla="*/ 4 h 14"/>
                <a:gd name="T16" fmla="*/ 10 w 44"/>
                <a:gd name="T17" fmla="*/ 1 h 14"/>
                <a:gd name="T18" fmla="*/ 7 w 44"/>
                <a:gd name="T19" fmla="*/ 1 h 14"/>
                <a:gd name="T20" fmla="*/ 3 w 44"/>
                <a:gd name="T21" fmla="*/ 2 h 14"/>
                <a:gd name="T22" fmla="*/ 1 w 44"/>
                <a:gd name="T23" fmla="*/ 4 h 14"/>
                <a:gd name="T24" fmla="*/ 6 w 44"/>
                <a:gd name="T25" fmla="*/ 6 h 14"/>
                <a:gd name="T26" fmla="*/ 5 w 44"/>
                <a:gd name="T27" fmla="*/ 7 h 14"/>
                <a:gd name="T28" fmla="*/ 11 w 44"/>
                <a:gd name="T29" fmla="*/ 8 h 14"/>
                <a:gd name="T30" fmla="*/ 20 w 44"/>
                <a:gd name="T31" fmla="*/ 9 h 14"/>
                <a:gd name="T32" fmla="*/ 26 w 44"/>
                <a:gd name="T33" fmla="*/ 11 h 14"/>
                <a:gd name="T34" fmla="*/ 37 w 44"/>
                <a:gd name="T35" fmla="*/ 12 h 14"/>
                <a:gd name="T36" fmla="*/ 43 w 44"/>
                <a:gd name="T37" fmla="*/ 14 h 14"/>
                <a:gd name="T38" fmla="*/ 43 w 44"/>
                <a:gd name="T39" fmla="*/ 9 h 14"/>
                <a:gd name="T40" fmla="*/ 40 w 44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14">
                  <a:moveTo>
                    <a:pt x="40" y="8"/>
                  </a:moveTo>
                  <a:cubicBezTo>
                    <a:pt x="40" y="8"/>
                    <a:pt x="39" y="7"/>
                    <a:pt x="39" y="7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40" y="5"/>
                    <a:pt x="39" y="5"/>
                  </a:cubicBezTo>
                  <a:cubicBezTo>
                    <a:pt x="37" y="4"/>
                    <a:pt x="32" y="5"/>
                    <a:pt x="30" y="4"/>
                  </a:cubicBezTo>
                  <a:cubicBezTo>
                    <a:pt x="28" y="3"/>
                    <a:pt x="27" y="3"/>
                    <a:pt x="25" y="3"/>
                  </a:cubicBezTo>
                  <a:cubicBezTo>
                    <a:pt x="23" y="3"/>
                    <a:pt x="23" y="4"/>
                    <a:pt x="21" y="4"/>
                  </a:cubicBezTo>
                  <a:cubicBezTo>
                    <a:pt x="19" y="4"/>
                    <a:pt x="17" y="4"/>
                    <a:pt x="16" y="4"/>
                  </a:cubicBezTo>
                  <a:cubicBezTo>
                    <a:pt x="15" y="4"/>
                    <a:pt x="12" y="1"/>
                    <a:pt x="10" y="1"/>
                  </a:cubicBezTo>
                  <a:cubicBezTo>
                    <a:pt x="9" y="0"/>
                    <a:pt x="9" y="1"/>
                    <a:pt x="7" y="1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0" y="5"/>
                    <a:pt x="4" y="5"/>
                    <a:pt x="6" y="6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4" y="8"/>
                    <a:pt x="10" y="8"/>
                    <a:pt x="11" y="8"/>
                  </a:cubicBezTo>
                  <a:cubicBezTo>
                    <a:pt x="13" y="8"/>
                    <a:pt x="18" y="8"/>
                    <a:pt x="20" y="9"/>
                  </a:cubicBezTo>
                  <a:cubicBezTo>
                    <a:pt x="23" y="10"/>
                    <a:pt x="23" y="10"/>
                    <a:pt x="26" y="11"/>
                  </a:cubicBezTo>
                  <a:cubicBezTo>
                    <a:pt x="30" y="13"/>
                    <a:pt x="34" y="12"/>
                    <a:pt x="37" y="12"/>
                  </a:cubicBezTo>
                  <a:cubicBezTo>
                    <a:pt x="40" y="12"/>
                    <a:pt x="39" y="12"/>
                    <a:pt x="43" y="14"/>
                  </a:cubicBezTo>
                  <a:cubicBezTo>
                    <a:pt x="44" y="14"/>
                    <a:pt x="43" y="10"/>
                    <a:pt x="43" y="9"/>
                  </a:cubicBezTo>
                  <a:cubicBezTo>
                    <a:pt x="43" y="8"/>
                    <a:pt x="41" y="8"/>
                    <a:pt x="4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8" name="Freeform 21"/>
            <p:cNvSpPr>
              <a:spLocks/>
            </p:cNvSpPr>
            <p:nvPr/>
          </p:nvSpPr>
          <p:spPr bwMode="auto">
            <a:xfrm>
              <a:off x="6690149" y="4508809"/>
              <a:ext cx="21051" cy="8420"/>
            </a:xfrm>
            <a:custGeom>
              <a:avLst/>
              <a:gdLst>
                <a:gd name="T0" fmla="*/ 1 w 4"/>
                <a:gd name="T1" fmla="*/ 1 h 2"/>
                <a:gd name="T2" fmla="*/ 3 w 4"/>
                <a:gd name="T3" fmla="*/ 2 h 2"/>
                <a:gd name="T4" fmla="*/ 4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9" name="Freeform 22"/>
            <p:cNvSpPr>
              <a:spLocks/>
            </p:cNvSpPr>
            <p:nvPr/>
          </p:nvSpPr>
          <p:spPr bwMode="auto">
            <a:xfrm>
              <a:off x="6721725" y="4517228"/>
              <a:ext cx="18945" cy="10525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2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2"/>
                    <a:pt x="2" y="2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0" name="Freeform 23"/>
            <p:cNvSpPr>
              <a:spLocks/>
            </p:cNvSpPr>
            <p:nvPr/>
          </p:nvSpPr>
          <p:spPr bwMode="auto">
            <a:xfrm>
              <a:off x="6744879" y="4517228"/>
              <a:ext cx="25260" cy="10525"/>
            </a:xfrm>
            <a:custGeom>
              <a:avLst/>
              <a:gdLst>
                <a:gd name="T0" fmla="*/ 4 w 5"/>
                <a:gd name="T1" fmla="*/ 2 h 2"/>
                <a:gd name="T2" fmla="*/ 3 w 5"/>
                <a:gd name="T3" fmla="*/ 0 h 2"/>
                <a:gd name="T4" fmla="*/ 0 w 5"/>
                <a:gd name="T5" fmla="*/ 1 h 2"/>
                <a:gd name="T6" fmla="*/ 4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4" y="1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1" name="Freeform 24"/>
            <p:cNvSpPr>
              <a:spLocks/>
            </p:cNvSpPr>
            <p:nvPr/>
          </p:nvSpPr>
          <p:spPr bwMode="auto">
            <a:xfrm>
              <a:off x="6755405" y="4513019"/>
              <a:ext cx="39995" cy="14735"/>
            </a:xfrm>
            <a:custGeom>
              <a:avLst/>
              <a:gdLst>
                <a:gd name="T0" fmla="*/ 8 w 8"/>
                <a:gd name="T1" fmla="*/ 1 h 3"/>
                <a:gd name="T2" fmla="*/ 3 w 8"/>
                <a:gd name="T3" fmla="*/ 0 h 3"/>
                <a:gd name="T4" fmla="*/ 6 w 8"/>
                <a:gd name="T5" fmla="*/ 3 h 3"/>
                <a:gd name="T6" fmla="*/ 8 w 8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8" y="1"/>
                    <a:pt x="6" y="0"/>
                    <a:pt x="3" y="0"/>
                  </a:cubicBezTo>
                  <a:cubicBezTo>
                    <a:pt x="0" y="0"/>
                    <a:pt x="5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2" name="Freeform 25"/>
            <p:cNvSpPr>
              <a:spLocks/>
            </p:cNvSpPr>
            <p:nvPr/>
          </p:nvSpPr>
          <p:spPr bwMode="auto">
            <a:xfrm>
              <a:off x="6795400" y="4531965"/>
              <a:ext cx="54731" cy="35785"/>
            </a:xfrm>
            <a:custGeom>
              <a:avLst/>
              <a:gdLst>
                <a:gd name="T0" fmla="*/ 4 w 11"/>
                <a:gd name="T1" fmla="*/ 1 h 7"/>
                <a:gd name="T2" fmla="*/ 3 w 11"/>
                <a:gd name="T3" fmla="*/ 2 h 7"/>
                <a:gd name="T4" fmla="*/ 9 w 11"/>
                <a:gd name="T5" fmla="*/ 6 h 7"/>
                <a:gd name="T6" fmla="*/ 10 w 11"/>
                <a:gd name="T7" fmla="*/ 5 h 7"/>
                <a:gd name="T8" fmla="*/ 4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4" y="1"/>
                  </a:moveTo>
                  <a:cubicBezTo>
                    <a:pt x="2" y="0"/>
                    <a:pt x="0" y="1"/>
                    <a:pt x="3" y="2"/>
                  </a:cubicBezTo>
                  <a:cubicBezTo>
                    <a:pt x="5" y="3"/>
                    <a:pt x="6" y="5"/>
                    <a:pt x="9" y="6"/>
                  </a:cubicBezTo>
                  <a:cubicBezTo>
                    <a:pt x="11" y="7"/>
                    <a:pt x="10" y="5"/>
                    <a:pt x="10" y="5"/>
                  </a:cubicBezTo>
                  <a:cubicBezTo>
                    <a:pt x="10" y="4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3" name="Freeform 26"/>
            <p:cNvSpPr>
              <a:spLocks/>
            </p:cNvSpPr>
            <p:nvPr/>
          </p:nvSpPr>
          <p:spPr bwMode="auto">
            <a:xfrm>
              <a:off x="6810137" y="4513019"/>
              <a:ext cx="79991" cy="14735"/>
            </a:xfrm>
            <a:custGeom>
              <a:avLst/>
              <a:gdLst>
                <a:gd name="T0" fmla="*/ 12 w 16"/>
                <a:gd name="T1" fmla="*/ 3 h 3"/>
                <a:gd name="T2" fmla="*/ 15 w 16"/>
                <a:gd name="T3" fmla="*/ 1 h 3"/>
                <a:gd name="T4" fmla="*/ 11 w 16"/>
                <a:gd name="T5" fmla="*/ 1 h 3"/>
                <a:gd name="T6" fmla="*/ 4 w 16"/>
                <a:gd name="T7" fmla="*/ 1 h 3"/>
                <a:gd name="T8" fmla="*/ 1 w 16"/>
                <a:gd name="T9" fmla="*/ 2 h 3"/>
                <a:gd name="T10" fmla="*/ 7 w 16"/>
                <a:gd name="T11" fmla="*/ 3 h 3"/>
                <a:gd name="T12" fmla="*/ 12 w 1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">
                  <a:moveTo>
                    <a:pt x="12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6" y="0"/>
                    <a:pt x="13" y="1"/>
                    <a:pt x="11" y="1"/>
                  </a:cubicBezTo>
                  <a:cubicBezTo>
                    <a:pt x="9" y="2"/>
                    <a:pt x="7" y="1"/>
                    <a:pt x="4" y="1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3"/>
                    <a:pt x="5" y="3"/>
                    <a:pt x="7" y="3"/>
                  </a:cubicBezTo>
                  <a:cubicBezTo>
                    <a:pt x="8" y="3"/>
                    <a:pt x="11" y="3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4" name="Freeform 27"/>
            <p:cNvSpPr>
              <a:spLocks/>
            </p:cNvSpPr>
            <p:nvPr/>
          </p:nvSpPr>
          <p:spPr bwMode="auto">
            <a:xfrm>
              <a:off x="6904862" y="4517229"/>
              <a:ext cx="75781" cy="35785"/>
            </a:xfrm>
            <a:custGeom>
              <a:avLst/>
              <a:gdLst>
                <a:gd name="T0" fmla="*/ 3 w 15"/>
                <a:gd name="T1" fmla="*/ 7 h 7"/>
                <a:gd name="T2" fmla="*/ 4 w 15"/>
                <a:gd name="T3" fmla="*/ 7 h 7"/>
                <a:gd name="T4" fmla="*/ 5 w 15"/>
                <a:gd name="T5" fmla="*/ 7 h 7"/>
                <a:gd name="T6" fmla="*/ 5 w 15"/>
                <a:gd name="T7" fmla="*/ 7 h 7"/>
                <a:gd name="T8" fmla="*/ 6 w 15"/>
                <a:gd name="T9" fmla="*/ 7 h 7"/>
                <a:gd name="T10" fmla="*/ 6 w 15"/>
                <a:gd name="T11" fmla="*/ 6 h 7"/>
                <a:gd name="T12" fmla="*/ 7 w 15"/>
                <a:gd name="T13" fmla="*/ 6 h 7"/>
                <a:gd name="T14" fmla="*/ 8 w 15"/>
                <a:gd name="T15" fmla="*/ 5 h 7"/>
                <a:gd name="T16" fmla="*/ 8 w 15"/>
                <a:gd name="T17" fmla="*/ 5 h 7"/>
                <a:gd name="T18" fmla="*/ 8 w 15"/>
                <a:gd name="T19" fmla="*/ 5 h 7"/>
                <a:gd name="T20" fmla="*/ 8 w 15"/>
                <a:gd name="T21" fmla="*/ 4 h 7"/>
                <a:gd name="T22" fmla="*/ 9 w 15"/>
                <a:gd name="T23" fmla="*/ 4 h 7"/>
                <a:gd name="T24" fmla="*/ 9 w 15"/>
                <a:gd name="T25" fmla="*/ 3 h 7"/>
                <a:gd name="T26" fmla="*/ 10 w 15"/>
                <a:gd name="T27" fmla="*/ 3 h 7"/>
                <a:gd name="T28" fmla="*/ 10 w 15"/>
                <a:gd name="T29" fmla="*/ 3 h 7"/>
                <a:gd name="T30" fmla="*/ 13 w 15"/>
                <a:gd name="T31" fmla="*/ 1 h 7"/>
                <a:gd name="T32" fmla="*/ 6 w 15"/>
                <a:gd name="T33" fmla="*/ 2 h 7"/>
                <a:gd name="T34" fmla="*/ 5 w 15"/>
                <a:gd name="T35" fmla="*/ 2 h 7"/>
                <a:gd name="T36" fmla="*/ 5 w 15"/>
                <a:gd name="T37" fmla="*/ 3 h 7"/>
                <a:gd name="T38" fmla="*/ 4 w 15"/>
                <a:gd name="T39" fmla="*/ 3 h 7"/>
                <a:gd name="T40" fmla="*/ 3 w 15"/>
                <a:gd name="T41" fmla="*/ 4 h 7"/>
                <a:gd name="T42" fmla="*/ 3 w 15"/>
                <a:gd name="T43" fmla="*/ 4 h 7"/>
                <a:gd name="T44" fmla="*/ 1 w 15"/>
                <a:gd name="T45" fmla="*/ 5 h 7"/>
                <a:gd name="T46" fmla="*/ 3 w 15"/>
                <a:gd name="T4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7"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5" y="2"/>
                    <a:pt x="13" y="1"/>
                  </a:cubicBezTo>
                  <a:cubicBezTo>
                    <a:pt x="11" y="0"/>
                    <a:pt x="6" y="1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7"/>
                    <a:pt x="1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5" name="Freeform 28"/>
            <p:cNvSpPr>
              <a:spLocks/>
            </p:cNvSpPr>
            <p:nvPr/>
          </p:nvSpPr>
          <p:spPr bwMode="auto">
            <a:xfrm>
              <a:off x="6765930" y="4294096"/>
              <a:ext cx="124196" cy="153667"/>
            </a:xfrm>
            <a:custGeom>
              <a:avLst/>
              <a:gdLst>
                <a:gd name="T0" fmla="*/ 24 w 25"/>
                <a:gd name="T1" fmla="*/ 0 h 31"/>
                <a:gd name="T2" fmla="*/ 21 w 25"/>
                <a:gd name="T3" fmla="*/ 3 h 31"/>
                <a:gd name="T4" fmla="*/ 16 w 25"/>
                <a:gd name="T5" fmla="*/ 3 h 31"/>
                <a:gd name="T6" fmla="*/ 9 w 25"/>
                <a:gd name="T7" fmla="*/ 2 h 31"/>
                <a:gd name="T8" fmla="*/ 6 w 25"/>
                <a:gd name="T9" fmla="*/ 2 h 31"/>
                <a:gd name="T10" fmla="*/ 4 w 25"/>
                <a:gd name="T11" fmla="*/ 4 h 31"/>
                <a:gd name="T12" fmla="*/ 2 w 25"/>
                <a:gd name="T13" fmla="*/ 9 h 31"/>
                <a:gd name="T14" fmla="*/ 1 w 25"/>
                <a:gd name="T15" fmla="*/ 12 h 31"/>
                <a:gd name="T16" fmla="*/ 1 w 25"/>
                <a:gd name="T17" fmla="*/ 17 h 31"/>
                <a:gd name="T18" fmla="*/ 0 w 25"/>
                <a:gd name="T19" fmla="*/ 21 h 31"/>
                <a:gd name="T20" fmla="*/ 4 w 25"/>
                <a:gd name="T21" fmla="*/ 23 h 31"/>
                <a:gd name="T22" fmla="*/ 5 w 25"/>
                <a:gd name="T23" fmla="*/ 28 h 31"/>
                <a:gd name="T24" fmla="*/ 5 w 25"/>
                <a:gd name="T25" fmla="*/ 30 h 31"/>
                <a:gd name="T26" fmla="*/ 9 w 25"/>
                <a:gd name="T27" fmla="*/ 30 h 31"/>
                <a:gd name="T28" fmla="*/ 8 w 25"/>
                <a:gd name="T29" fmla="*/ 23 h 31"/>
                <a:gd name="T30" fmla="*/ 8 w 25"/>
                <a:gd name="T31" fmla="*/ 19 h 31"/>
                <a:gd name="T32" fmla="*/ 11 w 25"/>
                <a:gd name="T33" fmla="*/ 19 h 31"/>
                <a:gd name="T34" fmla="*/ 11 w 25"/>
                <a:gd name="T35" fmla="*/ 22 h 31"/>
                <a:gd name="T36" fmla="*/ 13 w 25"/>
                <a:gd name="T37" fmla="*/ 26 h 31"/>
                <a:gd name="T38" fmla="*/ 15 w 25"/>
                <a:gd name="T39" fmla="*/ 28 h 31"/>
                <a:gd name="T40" fmla="*/ 16 w 25"/>
                <a:gd name="T41" fmla="*/ 27 h 31"/>
                <a:gd name="T42" fmla="*/ 18 w 25"/>
                <a:gd name="T43" fmla="*/ 26 h 31"/>
                <a:gd name="T44" fmla="*/ 16 w 25"/>
                <a:gd name="T45" fmla="*/ 23 h 31"/>
                <a:gd name="T46" fmla="*/ 16 w 25"/>
                <a:gd name="T47" fmla="*/ 20 h 31"/>
                <a:gd name="T48" fmla="*/ 15 w 25"/>
                <a:gd name="T49" fmla="*/ 17 h 31"/>
                <a:gd name="T50" fmla="*/ 12 w 25"/>
                <a:gd name="T51" fmla="*/ 15 h 31"/>
                <a:gd name="T52" fmla="*/ 14 w 25"/>
                <a:gd name="T53" fmla="*/ 12 h 31"/>
                <a:gd name="T54" fmla="*/ 17 w 25"/>
                <a:gd name="T55" fmla="*/ 10 h 31"/>
                <a:gd name="T56" fmla="*/ 16 w 25"/>
                <a:gd name="T57" fmla="*/ 9 h 31"/>
                <a:gd name="T58" fmla="*/ 10 w 25"/>
                <a:gd name="T59" fmla="*/ 11 h 31"/>
                <a:gd name="T60" fmla="*/ 7 w 25"/>
                <a:gd name="T61" fmla="*/ 12 h 31"/>
                <a:gd name="T62" fmla="*/ 4 w 25"/>
                <a:gd name="T63" fmla="*/ 9 h 31"/>
                <a:gd name="T64" fmla="*/ 5 w 25"/>
                <a:gd name="T65" fmla="*/ 6 h 31"/>
                <a:gd name="T66" fmla="*/ 8 w 25"/>
                <a:gd name="T67" fmla="*/ 6 h 31"/>
                <a:gd name="T68" fmla="*/ 13 w 25"/>
                <a:gd name="T69" fmla="*/ 5 h 31"/>
                <a:gd name="T70" fmla="*/ 17 w 25"/>
                <a:gd name="T71" fmla="*/ 6 h 31"/>
                <a:gd name="T72" fmla="*/ 21 w 25"/>
                <a:gd name="T73" fmla="*/ 5 h 31"/>
                <a:gd name="T74" fmla="*/ 24 w 25"/>
                <a:gd name="T75" fmla="*/ 3 h 31"/>
                <a:gd name="T76" fmla="*/ 24 w 25"/>
                <a:gd name="T7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31">
                  <a:moveTo>
                    <a:pt x="24" y="0"/>
                  </a:moveTo>
                  <a:cubicBezTo>
                    <a:pt x="23" y="0"/>
                    <a:pt x="22" y="2"/>
                    <a:pt x="21" y="3"/>
                  </a:cubicBezTo>
                  <a:cubicBezTo>
                    <a:pt x="20" y="4"/>
                    <a:pt x="17" y="3"/>
                    <a:pt x="16" y="3"/>
                  </a:cubicBezTo>
                  <a:cubicBezTo>
                    <a:pt x="14" y="3"/>
                    <a:pt x="12" y="3"/>
                    <a:pt x="9" y="2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5"/>
                    <a:pt x="3" y="8"/>
                    <a:pt x="2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0" y="13"/>
                    <a:pt x="1" y="15"/>
                    <a:pt x="1" y="17"/>
                  </a:cubicBezTo>
                  <a:cubicBezTo>
                    <a:pt x="0" y="19"/>
                    <a:pt x="0" y="18"/>
                    <a:pt x="0" y="21"/>
                  </a:cubicBezTo>
                  <a:cubicBezTo>
                    <a:pt x="1" y="23"/>
                    <a:pt x="2" y="22"/>
                    <a:pt x="4" y="23"/>
                  </a:cubicBezTo>
                  <a:cubicBezTo>
                    <a:pt x="5" y="24"/>
                    <a:pt x="6" y="26"/>
                    <a:pt x="5" y="28"/>
                  </a:cubicBezTo>
                  <a:cubicBezTo>
                    <a:pt x="4" y="30"/>
                    <a:pt x="4" y="30"/>
                    <a:pt x="5" y="30"/>
                  </a:cubicBezTo>
                  <a:cubicBezTo>
                    <a:pt x="6" y="31"/>
                    <a:pt x="8" y="30"/>
                    <a:pt x="9" y="30"/>
                  </a:cubicBezTo>
                  <a:cubicBezTo>
                    <a:pt x="9" y="30"/>
                    <a:pt x="8" y="24"/>
                    <a:pt x="8" y="23"/>
                  </a:cubicBezTo>
                  <a:cubicBezTo>
                    <a:pt x="7" y="22"/>
                    <a:pt x="8" y="19"/>
                    <a:pt x="8" y="19"/>
                  </a:cubicBezTo>
                  <a:cubicBezTo>
                    <a:pt x="8" y="19"/>
                    <a:pt x="12" y="18"/>
                    <a:pt x="11" y="19"/>
                  </a:cubicBezTo>
                  <a:cubicBezTo>
                    <a:pt x="10" y="20"/>
                    <a:pt x="10" y="21"/>
                    <a:pt x="11" y="22"/>
                  </a:cubicBezTo>
                  <a:cubicBezTo>
                    <a:pt x="13" y="24"/>
                    <a:pt x="12" y="25"/>
                    <a:pt x="13" y="26"/>
                  </a:cubicBezTo>
                  <a:cubicBezTo>
                    <a:pt x="13" y="26"/>
                    <a:pt x="14" y="27"/>
                    <a:pt x="15" y="28"/>
                  </a:cubicBezTo>
                  <a:cubicBezTo>
                    <a:pt x="16" y="28"/>
                    <a:pt x="16" y="27"/>
                    <a:pt x="16" y="27"/>
                  </a:cubicBezTo>
                  <a:cubicBezTo>
                    <a:pt x="16" y="26"/>
                    <a:pt x="17" y="26"/>
                    <a:pt x="18" y="26"/>
                  </a:cubicBezTo>
                  <a:cubicBezTo>
                    <a:pt x="19" y="25"/>
                    <a:pt x="17" y="24"/>
                    <a:pt x="16" y="23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7" y="20"/>
                    <a:pt x="17" y="18"/>
                    <a:pt x="15" y="17"/>
                  </a:cubicBezTo>
                  <a:cubicBezTo>
                    <a:pt x="12" y="17"/>
                    <a:pt x="13" y="16"/>
                    <a:pt x="12" y="15"/>
                  </a:cubicBezTo>
                  <a:cubicBezTo>
                    <a:pt x="12" y="15"/>
                    <a:pt x="13" y="12"/>
                    <a:pt x="14" y="12"/>
                  </a:cubicBezTo>
                  <a:cubicBezTo>
                    <a:pt x="14" y="11"/>
                    <a:pt x="16" y="11"/>
                    <a:pt x="17" y="10"/>
                  </a:cubicBezTo>
                  <a:cubicBezTo>
                    <a:pt x="18" y="9"/>
                    <a:pt x="18" y="9"/>
                    <a:pt x="16" y="9"/>
                  </a:cubicBezTo>
                  <a:cubicBezTo>
                    <a:pt x="13" y="9"/>
                    <a:pt x="10" y="10"/>
                    <a:pt x="10" y="11"/>
                  </a:cubicBezTo>
                  <a:cubicBezTo>
                    <a:pt x="10" y="12"/>
                    <a:pt x="8" y="12"/>
                    <a:pt x="7" y="12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5" y="8"/>
                    <a:pt x="6" y="7"/>
                    <a:pt x="5" y="6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6"/>
                    <a:pt x="12" y="6"/>
                    <a:pt x="13" y="5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9" y="6"/>
                    <a:pt x="20" y="6"/>
                    <a:pt x="21" y="5"/>
                  </a:cubicBezTo>
                  <a:cubicBezTo>
                    <a:pt x="22" y="5"/>
                    <a:pt x="24" y="3"/>
                    <a:pt x="24" y="3"/>
                  </a:cubicBezTo>
                  <a:cubicBezTo>
                    <a:pt x="25" y="2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6" name="Freeform 29"/>
            <p:cNvSpPr>
              <a:spLocks/>
            </p:cNvSpPr>
            <p:nvPr/>
          </p:nvSpPr>
          <p:spPr bwMode="auto">
            <a:xfrm>
              <a:off x="6536481" y="4167797"/>
              <a:ext cx="218923" cy="250497"/>
            </a:xfrm>
            <a:custGeom>
              <a:avLst/>
              <a:gdLst>
                <a:gd name="T0" fmla="*/ 41 w 44"/>
                <a:gd name="T1" fmla="*/ 28 h 50"/>
                <a:gd name="T2" fmla="*/ 38 w 44"/>
                <a:gd name="T3" fmla="*/ 23 h 50"/>
                <a:gd name="T4" fmla="*/ 34 w 44"/>
                <a:gd name="T5" fmla="*/ 16 h 50"/>
                <a:gd name="T6" fmla="*/ 36 w 44"/>
                <a:gd name="T7" fmla="*/ 15 h 50"/>
                <a:gd name="T8" fmla="*/ 35 w 44"/>
                <a:gd name="T9" fmla="*/ 14 h 50"/>
                <a:gd name="T10" fmla="*/ 35 w 44"/>
                <a:gd name="T11" fmla="*/ 14 h 50"/>
                <a:gd name="T12" fmla="*/ 39 w 44"/>
                <a:gd name="T13" fmla="*/ 12 h 50"/>
                <a:gd name="T14" fmla="*/ 35 w 44"/>
                <a:gd name="T15" fmla="*/ 6 h 50"/>
                <a:gd name="T16" fmla="*/ 31 w 44"/>
                <a:gd name="T17" fmla="*/ 2 h 50"/>
                <a:gd name="T18" fmla="*/ 25 w 44"/>
                <a:gd name="T19" fmla="*/ 6 h 50"/>
                <a:gd name="T20" fmla="*/ 23 w 44"/>
                <a:gd name="T21" fmla="*/ 10 h 50"/>
                <a:gd name="T22" fmla="*/ 22 w 44"/>
                <a:gd name="T23" fmla="*/ 10 h 50"/>
                <a:gd name="T24" fmla="*/ 22 w 44"/>
                <a:gd name="T25" fmla="*/ 10 h 50"/>
                <a:gd name="T26" fmla="*/ 21 w 44"/>
                <a:gd name="T27" fmla="*/ 10 h 50"/>
                <a:gd name="T28" fmla="*/ 19 w 44"/>
                <a:gd name="T29" fmla="*/ 14 h 50"/>
                <a:gd name="T30" fmla="*/ 19 w 44"/>
                <a:gd name="T31" fmla="*/ 14 h 50"/>
                <a:gd name="T32" fmla="*/ 17 w 44"/>
                <a:gd name="T33" fmla="*/ 15 h 50"/>
                <a:gd name="T34" fmla="*/ 16 w 44"/>
                <a:gd name="T35" fmla="*/ 16 h 50"/>
                <a:gd name="T36" fmla="*/ 16 w 44"/>
                <a:gd name="T37" fmla="*/ 16 h 50"/>
                <a:gd name="T38" fmla="*/ 15 w 44"/>
                <a:gd name="T39" fmla="*/ 17 h 50"/>
                <a:gd name="T40" fmla="*/ 15 w 44"/>
                <a:gd name="T41" fmla="*/ 19 h 50"/>
                <a:gd name="T42" fmla="*/ 7 w 44"/>
                <a:gd name="T43" fmla="*/ 25 h 50"/>
                <a:gd name="T44" fmla="*/ 4 w 44"/>
                <a:gd name="T45" fmla="*/ 25 h 50"/>
                <a:gd name="T46" fmla="*/ 2 w 44"/>
                <a:gd name="T47" fmla="*/ 24 h 50"/>
                <a:gd name="T48" fmla="*/ 1 w 44"/>
                <a:gd name="T49" fmla="*/ 23 h 50"/>
                <a:gd name="T50" fmla="*/ 0 w 44"/>
                <a:gd name="T51" fmla="*/ 29 h 50"/>
                <a:gd name="T52" fmla="*/ 4 w 44"/>
                <a:gd name="T53" fmla="*/ 37 h 50"/>
                <a:gd name="T54" fmla="*/ 13 w 44"/>
                <a:gd name="T55" fmla="*/ 45 h 50"/>
                <a:gd name="T56" fmla="*/ 19 w 44"/>
                <a:gd name="T57" fmla="*/ 46 h 50"/>
                <a:gd name="T58" fmla="*/ 27 w 44"/>
                <a:gd name="T59" fmla="*/ 48 h 50"/>
                <a:gd name="T60" fmla="*/ 34 w 44"/>
                <a:gd name="T61" fmla="*/ 44 h 50"/>
                <a:gd name="T62" fmla="*/ 39 w 44"/>
                <a:gd name="T63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50">
                  <a:moveTo>
                    <a:pt x="39" y="32"/>
                  </a:moveTo>
                  <a:cubicBezTo>
                    <a:pt x="40" y="29"/>
                    <a:pt x="39" y="28"/>
                    <a:pt x="41" y="28"/>
                  </a:cubicBezTo>
                  <a:cubicBezTo>
                    <a:pt x="43" y="28"/>
                    <a:pt x="44" y="27"/>
                    <a:pt x="43" y="26"/>
                  </a:cubicBezTo>
                  <a:cubicBezTo>
                    <a:pt x="41" y="25"/>
                    <a:pt x="37" y="24"/>
                    <a:pt x="38" y="23"/>
                  </a:cubicBezTo>
                  <a:cubicBezTo>
                    <a:pt x="39" y="22"/>
                    <a:pt x="39" y="21"/>
                    <a:pt x="38" y="21"/>
                  </a:cubicBezTo>
                  <a:cubicBezTo>
                    <a:pt x="38" y="20"/>
                    <a:pt x="33" y="16"/>
                    <a:pt x="34" y="16"/>
                  </a:cubicBezTo>
                  <a:cubicBezTo>
                    <a:pt x="34" y="16"/>
                    <a:pt x="37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40" y="13"/>
                    <a:pt x="39" y="12"/>
                  </a:cubicBezTo>
                  <a:cubicBezTo>
                    <a:pt x="37" y="11"/>
                    <a:pt x="42" y="9"/>
                    <a:pt x="41" y="8"/>
                  </a:cubicBezTo>
                  <a:cubicBezTo>
                    <a:pt x="39" y="8"/>
                    <a:pt x="37" y="6"/>
                    <a:pt x="35" y="6"/>
                  </a:cubicBezTo>
                  <a:cubicBezTo>
                    <a:pt x="33" y="5"/>
                    <a:pt x="32" y="5"/>
                    <a:pt x="32" y="4"/>
                  </a:cubicBezTo>
                  <a:cubicBezTo>
                    <a:pt x="32" y="4"/>
                    <a:pt x="32" y="3"/>
                    <a:pt x="31" y="2"/>
                  </a:cubicBezTo>
                  <a:cubicBezTo>
                    <a:pt x="30" y="1"/>
                    <a:pt x="29" y="0"/>
                    <a:pt x="28" y="1"/>
                  </a:cubicBezTo>
                  <a:cubicBezTo>
                    <a:pt x="27" y="1"/>
                    <a:pt x="25" y="6"/>
                    <a:pt x="25" y="6"/>
                  </a:cubicBezTo>
                  <a:cubicBezTo>
                    <a:pt x="25" y="6"/>
                    <a:pt x="24" y="8"/>
                    <a:pt x="24" y="8"/>
                  </a:cubicBezTo>
                  <a:cubicBezTo>
                    <a:pt x="24" y="9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0" y="12"/>
                    <a:pt x="19" y="12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5" y="18"/>
                    <a:pt x="15" y="19"/>
                  </a:cubicBezTo>
                  <a:cubicBezTo>
                    <a:pt x="14" y="19"/>
                    <a:pt x="10" y="19"/>
                    <a:pt x="9" y="19"/>
                  </a:cubicBezTo>
                  <a:cubicBezTo>
                    <a:pt x="8" y="19"/>
                    <a:pt x="8" y="25"/>
                    <a:pt x="7" y="25"/>
                  </a:cubicBezTo>
                  <a:cubicBezTo>
                    <a:pt x="7" y="25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8"/>
                    <a:pt x="0" y="29"/>
                  </a:cubicBezTo>
                  <a:cubicBezTo>
                    <a:pt x="0" y="30"/>
                    <a:pt x="2" y="36"/>
                    <a:pt x="3" y="36"/>
                  </a:cubicBezTo>
                  <a:cubicBezTo>
                    <a:pt x="4" y="36"/>
                    <a:pt x="4" y="35"/>
                    <a:pt x="4" y="37"/>
                  </a:cubicBezTo>
                  <a:cubicBezTo>
                    <a:pt x="4" y="38"/>
                    <a:pt x="7" y="44"/>
                    <a:pt x="7" y="44"/>
                  </a:cubicBezTo>
                  <a:cubicBezTo>
                    <a:pt x="8" y="44"/>
                    <a:pt x="13" y="45"/>
                    <a:pt x="13" y="45"/>
                  </a:cubicBezTo>
                  <a:cubicBezTo>
                    <a:pt x="14" y="45"/>
                    <a:pt x="13" y="46"/>
                    <a:pt x="14" y="46"/>
                  </a:cubicBezTo>
                  <a:cubicBezTo>
                    <a:pt x="16" y="46"/>
                    <a:pt x="19" y="46"/>
                    <a:pt x="19" y="46"/>
                  </a:cubicBezTo>
                  <a:cubicBezTo>
                    <a:pt x="20" y="45"/>
                    <a:pt x="19" y="45"/>
                    <a:pt x="21" y="46"/>
                  </a:cubicBezTo>
                  <a:cubicBezTo>
                    <a:pt x="24" y="47"/>
                    <a:pt x="27" y="48"/>
                    <a:pt x="27" y="48"/>
                  </a:cubicBezTo>
                  <a:cubicBezTo>
                    <a:pt x="28" y="49"/>
                    <a:pt x="28" y="50"/>
                    <a:pt x="30" y="49"/>
                  </a:cubicBezTo>
                  <a:cubicBezTo>
                    <a:pt x="32" y="48"/>
                    <a:pt x="34" y="46"/>
                    <a:pt x="34" y="44"/>
                  </a:cubicBezTo>
                  <a:cubicBezTo>
                    <a:pt x="34" y="42"/>
                    <a:pt x="34" y="40"/>
                    <a:pt x="35" y="39"/>
                  </a:cubicBezTo>
                  <a:cubicBezTo>
                    <a:pt x="36" y="37"/>
                    <a:pt x="38" y="34"/>
                    <a:pt x="3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7" name="Freeform 30"/>
            <p:cNvSpPr>
              <a:spLocks/>
            </p:cNvSpPr>
            <p:nvPr/>
          </p:nvSpPr>
          <p:spPr bwMode="auto">
            <a:xfrm>
              <a:off x="6452283" y="3879408"/>
              <a:ext cx="48415" cy="44205"/>
            </a:xfrm>
            <a:custGeom>
              <a:avLst/>
              <a:gdLst>
                <a:gd name="T0" fmla="*/ 5 w 10"/>
                <a:gd name="T1" fmla="*/ 1 h 9"/>
                <a:gd name="T2" fmla="*/ 1 w 10"/>
                <a:gd name="T3" fmla="*/ 3 h 9"/>
                <a:gd name="T4" fmla="*/ 1 w 10"/>
                <a:gd name="T5" fmla="*/ 8 h 9"/>
                <a:gd name="T6" fmla="*/ 8 w 10"/>
                <a:gd name="T7" fmla="*/ 7 h 9"/>
                <a:gd name="T8" fmla="*/ 9 w 10"/>
                <a:gd name="T9" fmla="*/ 4 h 9"/>
                <a:gd name="T10" fmla="*/ 8 w 10"/>
                <a:gd name="T11" fmla="*/ 1 h 9"/>
                <a:gd name="T12" fmla="*/ 5 w 10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5" y="1"/>
                  </a:moveTo>
                  <a:cubicBezTo>
                    <a:pt x="3" y="1"/>
                    <a:pt x="2" y="3"/>
                    <a:pt x="1" y="3"/>
                  </a:cubicBezTo>
                  <a:cubicBezTo>
                    <a:pt x="0" y="4"/>
                    <a:pt x="0" y="8"/>
                    <a:pt x="1" y="8"/>
                  </a:cubicBezTo>
                  <a:cubicBezTo>
                    <a:pt x="5" y="9"/>
                    <a:pt x="8" y="7"/>
                    <a:pt x="8" y="7"/>
                  </a:cubicBezTo>
                  <a:cubicBezTo>
                    <a:pt x="8" y="6"/>
                    <a:pt x="8" y="4"/>
                    <a:pt x="9" y="4"/>
                  </a:cubicBezTo>
                  <a:cubicBezTo>
                    <a:pt x="9" y="4"/>
                    <a:pt x="10" y="2"/>
                    <a:pt x="8" y="1"/>
                  </a:cubicBezTo>
                  <a:cubicBezTo>
                    <a:pt x="7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8" name="Freeform 31"/>
            <p:cNvSpPr>
              <a:spLocks/>
            </p:cNvSpPr>
            <p:nvPr/>
          </p:nvSpPr>
          <p:spPr bwMode="auto">
            <a:xfrm>
              <a:off x="6675415" y="3759424"/>
              <a:ext cx="39995" cy="84201"/>
            </a:xfrm>
            <a:custGeom>
              <a:avLst/>
              <a:gdLst>
                <a:gd name="T0" fmla="*/ 5 w 8"/>
                <a:gd name="T1" fmla="*/ 1 h 17"/>
                <a:gd name="T2" fmla="*/ 1 w 8"/>
                <a:gd name="T3" fmla="*/ 5 h 17"/>
                <a:gd name="T4" fmla="*/ 1 w 8"/>
                <a:gd name="T5" fmla="*/ 10 h 17"/>
                <a:gd name="T6" fmla="*/ 4 w 8"/>
                <a:gd name="T7" fmla="*/ 16 h 17"/>
                <a:gd name="T8" fmla="*/ 5 w 8"/>
                <a:gd name="T9" fmla="*/ 15 h 17"/>
                <a:gd name="T10" fmla="*/ 7 w 8"/>
                <a:gd name="T11" fmla="*/ 9 h 17"/>
                <a:gd name="T12" fmla="*/ 7 w 8"/>
                <a:gd name="T13" fmla="*/ 4 h 17"/>
                <a:gd name="T14" fmla="*/ 5 w 8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7">
                  <a:moveTo>
                    <a:pt x="5" y="1"/>
                  </a:moveTo>
                  <a:cubicBezTo>
                    <a:pt x="5" y="0"/>
                    <a:pt x="1" y="4"/>
                    <a:pt x="1" y="5"/>
                  </a:cubicBezTo>
                  <a:cubicBezTo>
                    <a:pt x="1" y="5"/>
                    <a:pt x="0" y="9"/>
                    <a:pt x="1" y="10"/>
                  </a:cubicBezTo>
                  <a:cubicBezTo>
                    <a:pt x="1" y="12"/>
                    <a:pt x="3" y="15"/>
                    <a:pt x="4" y="16"/>
                  </a:cubicBezTo>
                  <a:cubicBezTo>
                    <a:pt x="5" y="17"/>
                    <a:pt x="5" y="17"/>
                    <a:pt x="5" y="15"/>
                  </a:cubicBezTo>
                  <a:cubicBezTo>
                    <a:pt x="6" y="13"/>
                    <a:pt x="6" y="10"/>
                    <a:pt x="7" y="9"/>
                  </a:cubicBezTo>
                  <a:cubicBezTo>
                    <a:pt x="7" y="9"/>
                    <a:pt x="8" y="5"/>
                    <a:pt x="7" y="4"/>
                  </a:cubicBezTo>
                  <a:cubicBezTo>
                    <a:pt x="6" y="3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9" name="Freeform 32"/>
            <p:cNvSpPr>
              <a:spLocks/>
            </p:cNvSpPr>
            <p:nvPr/>
          </p:nvSpPr>
          <p:spPr bwMode="auto">
            <a:xfrm>
              <a:off x="6831185" y="3569969"/>
              <a:ext cx="54731" cy="69467"/>
            </a:xfrm>
            <a:custGeom>
              <a:avLst/>
              <a:gdLst>
                <a:gd name="T0" fmla="*/ 8 w 11"/>
                <a:gd name="T1" fmla="*/ 3 h 14"/>
                <a:gd name="T2" fmla="*/ 7 w 11"/>
                <a:gd name="T3" fmla="*/ 1 h 14"/>
                <a:gd name="T4" fmla="*/ 5 w 11"/>
                <a:gd name="T5" fmla="*/ 1 h 14"/>
                <a:gd name="T6" fmla="*/ 2 w 11"/>
                <a:gd name="T7" fmla="*/ 1 h 14"/>
                <a:gd name="T8" fmla="*/ 0 w 11"/>
                <a:gd name="T9" fmla="*/ 3 h 14"/>
                <a:gd name="T10" fmla="*/ 0 w 11"/>
                <a:gd name="T11" fmla="*/ 5 h 14"/>
                <a:gd name="T12" fmla="*/ 3 w 11"/>
                <a:gd name="T13" fmla="*/ 7 h 14"/>
                <a:gd name="T14" fmla="*/ 2 w 11"/>
                <a:gd name="T15" fmla="*/ 5 h 14"/>
                <a:gd name="T16" fmla="*/ 4 w 11"/>
                <a:gd name="T17" fmla="*/ 6 h 14"/>
                <a:gd name="T18" fmla="*/ 4 w 11"/>
                <a:gd name="T19" fmla="*/ 9 h 14"/>
                <a:gd name="T20" fmla="*/ 4 w 11"/>
                <a:gd name="T21" fmla="*/ 11 h 14"/>
                <a:gd name="T22" fmla="*/ 6 w 11"/>
                <a:gd name="T23" fmla="*/ 14 h 14"/>
                <a:gd name="T24" fmla="*/ 6 w 11"/>
                <a:gd name="T25" fmla="*/ 12 h 14"/>
                <a:gd name="T26" fmla="*/ 8 w 11"/>
                <a:gd name="T27" fmla="*/ 14 h 14"/>
                <a:gd name="T28" fmla="*/ 9 w 11"/>
                <a:gd name="T29" fmla="*/ 13 h 14"/>
                <a:gd name="T30" fmla="*/ 9 w 11"/>
                <a:gd name="T31" fmla="*/ 9 h 14"/>
                <a:gd name="T32" fmla="*/ 10 w 11"/>
                <a:gd name="T33" fmla="*/ 5 h 14"/>
                <a:gd name="T34" fmla="*/ 8 w 11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4">
                  <a:moveTo>
                    <a:pt x="8" y="3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3" y="7"/>
                    <a:pt x="2" y="5"/>
                    <a:pt x="2" y="5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5" y="7"/>
                    <a:pt x="4" y="9"/>
                    <a:pt x="4" y="9"/>
                  </a:cubicBezTo>
                  <a:cubicBezTo>
                    <a:pt x="3" y="9"/>
                    <a:pt x="4" y="11"/>
                    <a:pt x="4" y="11"/>
                  </a:cubicBezTo>
                  <a:cubicBezTo>
                    <a:pt x="4" y="12"/>
                    <a:pt x="5" y="14"/>
                    <a:pt x="6" y="14"/>
                  </a:cubicBezTo>
                  <a:cubicBezTo>
                    <a:pt x="6" y="14"/>
                    <a:pt x="6" y="12"/>
                    <a:pt x="6" y="12"/>
                  </a:cubicBezTo>
                  <a:cubicBezTo>
                    <a:pt x="6" y="12"/>
                    <a:pt x="7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2"/>
                    <a:pt x="9" y="11"/>
                    <a:pt x="9" y="9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11" y="5"/>
                    <a:pt x="9" y="4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0" name="Freeform 33"/>
            <p:cNvSpPr>
              <a:spLocks/>
            </p:cNvSpPr>
            <p:nvPr/>
          </p:nvSpPr>
          <p:spPr bwMode="auto">
            <a:xfrm>
              <a:off x="6885917" y="3559446"/>
              <a:ext cx="48415" cy="44205"/>
            </a:xfrm>
            <a:custGeom>
              <a:avLst/>
              <a:gdLst>
                <a:gd name="T0" fmla="*/ 3 w 10"/>
                <a:gd name="T1" fmla="*/ 9 h 9"/>
                <a:gd name="T2" fmla="*/ 5 w 10"/>
                <a:gd name="T3" fmla="*/ 5 h 9"/>
                <a:gd name="T4" fmla="*/ 8 w 10"/>
                <a:gd name="T5" fmla="*/ 5 h 9"/>
                <a:gd name="T6" fmla="*/ 9 w 10"/>
                <a:gd name="T7" fmla="*/ 2 h 9"/>
                <a:gd name="T8" fmla="*/ 6 w 10"/>
                <a:gd name="T9" fmla="*/ 1 h 9"/>
                <a:gd name="T10" fmla="*/ 4 w 10"/>
                <a:gd name="T11" fmla="*/ 3 h 9"/>
                <a:gd name="T12" fmla="*/ 2 w 10"/>
                <a:gd name="T13" fmla="*/ 3 h 9"/>
                <a:gd name="T14" fmla="*/ 0 w 10"/>
                <a:gd name="T15" fmla="*/ 5 h 9"/>
                <a:gd name="T16" fmla="*/ 1 w 10"/>
                <a:gd name="T17" fmla="*/ 6 h 9"/>
                <a:gd name="T18" fmla="*/ 3 w 10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9">
                  <a:moveTo>
                    <a:pt x="3" y="9"/>
                  </a:moveTo>
                  <a:cubicBezTo>
                    <a:pt x="4" y="9"/>
                    <a:pt x="5" y="6"/>
                    <a:pt x="5" y="5"/>
                  </a:cubicBezTo>
                  <a:cubicBezTo>
                    <a:pt x="6" y="4"/>
                    <a:pt x="8" y="5"/>
                    <a:pt x="8" y="5"/>
                  </a:cubicBezTo>
                  <a:cubicBezTo>
                    <a:pt x="9" y="5"/>
                    <a:pt x="10" y="2"/>
                    <a:pt x="9" y="2"/>
                  </a:cubicBezTo>
                  <a:cubicBezTo>
                    <a:pt x="9" y="1"/>
                    <a:pt x="7" y="0"/>
                    <a:pt x="6" y="1"/>
                  </a:cubicBezTo>
                  <a:cubicBezTo>
                    <a:pt x="5" y="1"/>
                    <a:pt x="6" y="3"/>
                    <a:pt x="4" y="3"/>
                  </a:cubicBezTo>
                  <a:cubicBezTo>
                    <a:pt x="3" y="3"/>
                    <a:pt x="2" y="2"/>
                    <a:pt x="2" y="3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2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1" name="Freeform 34"/>
            <p:cNvSpPr>
              <a:spLocks/>
            </p:cNvSpPr>
            <p:nvPr/>
          </p:nvSpPr>
          <p:spPr bwMode="auto">
            <a:xfrm>
              <a:off x="6850131" y="3395255"/>
              <a:ext cx="204187" cy="189452"/>
            </a:xfrm>
            <a:custGeom>
              <a:avLst/>
              <a:gdLst>
                <a:gd name="T0" fmla="*/ 37 w 41"/>
                <a:gd name="T1" fmla="*/ 27 h 38"/>
                <a:gd name="T2" fmla="*/ 36 w 41"/>
                <a:gd name="T3" fmla="*/ 30 h 38"/>
                <a:gd name="T4" fmla="*/ 39 w 41"/>
                <a:gd name="T5" fmla="*/ 28 h 38"/>
                <a:gd name="T6" fmla="*/ 39 w 41"/>
                <a:gd name="T7" fmla="*/ 24 h 38"/>
                <a:gd name="T8" fmla="*/ 38 w 41"/>
                <a:gd name="T9" fmla="*/ 16 h 38"/>
                <a:gd name="T10" fmla="*/ 39 w 41"/>
                <a:gd name="T11" fmla="*/ 14 h 38"/>
                <a:gd name="T12" fmla="*/ 40 w 41"/>
                <a:gd name="T13" fmla="*/ 9 h 38"/>
                <a:gd name="T14" fmla="*/ 35 w 41"/>
                <a:gd name="T15" fmla="*/ 1 h 38"/>
                <a:gd name="T16" fmla="*/ 33 w 41"/>
                <a:gd name="T17" fmla="*/ 1 h 38"/>
                <a:gd name="T18" fmla="*/ 35 w 41"/>
                <a:gd name="T19" fmla="*/ 2 h 38"/>
                <a:gd name="T20" fmla="*/ 32 w 41"/>
                <a:gd name="T21" fmla="*/ 1 h 38"/>
                <a:gd name="T22" fmla="*/ 31 w 41"/>
                <a:gd name="T23" fmla="*/ 2 h 38"/>
                <a:gd name="T24" fmla="*/ 31 w 41"/>
                <a:gd name="T25" fmla="*/ 5 h 38"/>
                <a:gd name="T26" fmla="*/ 32 w 41"/>
                <a:gd name="T27" fmla="*/ 8 h 38"/>
                <a:gd name="T28" fmla="*/ 31 w 41"/>
                <a:gd name="T29" fmla="*/ 16 h 38"/>
                <a:gd name="T30" fmla="*/ 25 w 41"/>
                <a:gd name="T31" fmla="*/ 21 h 38"/>
                <a:gd name="T32" fmla="*/ 22 w 41"/>
                <a:gd name="T33" fmla="*/ 20 h 38"/>
                <a:gd name="T34" fmla="*/ 21 w 41"/>
                <a:gd name="T35" fmla="*/ 20 h 38"/>
                <a:gd name="T36" fmla="*/ 20 w 41"/>
                <a:gd name="T37" fmla="*/ 25 h 38"/>
                <a:gd name="T38" fmla="*/ 19 w 41"/>
                <a:gd name="T39" fmla="*/ 28 h 38"/>
                <a:gd name="T40" fmla="*/ 15 w 41"/>
                <a:gd name="T41" fmla="*/ 27 h 38"/>
                <a:gd name="T42" fmla="*/ 7 w 41"/>
                <a:gd name="T43" fmla="*/ 28 h 38"/>
                <a:gd name="T44" fmla="*/ 2 w 41"/>
                <a:gd name="T45" fmla="*/ 33 h 38"/>
                <a:gd name="T46" fmla="*/ 3 w 41"/>
                <a:gd name="T47" fmla="*/ 35 h 38"/>
                <a:gd name="T48" fmla="*/ 7 w 41"/>
                <a:gd name="T49" fmla="*/ 34 h 38"/>
                <a:gd name="T50" fmla="*/ 11 w 41"/>
                <a:gd name="T51" fmla="*/ 33 h 38"/>
                <a:gd name="T52" fmla="*/ 15 w 41"/>
                <a:gd name="T53" fmla="*/ 32 h 38"/>
                <a:gd name="T54" fmla="*/ 18 w 41"/>
                <a:gd name="T55" fmla="*/ 34 h 38"/>
                <a:gd name="T56" fmla="*/ 21 w 41"/>
                <a:gd name="T57" fmla="*/ 38 h 38"/>
                <a:gd name="T58" fmla="*/ 25 w 41"/>
                <a:gd name="T59" fmla="*/ 34 h 38"/>
                <a:gd name="T60" fmla="*/ 27 w 41"/>
                <a:gd name="T61" fmla="*/ 33 h 38"/>
                <a:gd name="T62" fmla="*/ 32 w 41"/>
                <a:gd name="T63" fmla="*/ 32 h 38"/>
                <a:gd name="T64" fmla="*/ 34 w 41"/>
                <a:gd name="T65" fmla="*/ 32 h 38"/>
                <a:gd name="T66" fmla="*/ 35 w 41"/>
                <a:gd name="T6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38">
                  <a:moveTo>
                    <a:pt x="35" y="28"/>
                  </a:moveTo>
                  <a:cubicBezTo>
                    <a:pt x="36" y="28"/>
                    <a:pt x="36" y="27"/>
                    <a:pt x="37" y="27"/>
                  </a:cubicBezTo>
                  <a:cubicBezTo>
                    <a:pt x="37" y="27"/>
                    <a:pt x="37" y="28"/>
                    <a:pt x="37" y="28"/>
                  </a:cubicBezTo>
                  <a:cubicBezTo>
                    <a:pt x="37" y="28"/>
                    <a:pt x="36" y="29"/>
                    <a:pt x="36" y="30"/>
                  </a:cubicBezTo>
                  <a:cubicBezTo>
                    <a:pt x="37" y="31"/>
                    <a:pt x="38" y="31"/>
                    <a:pt x="39" y="31"/>
                  </a:cubicBezTo>
                  <a:cubicBezTo>
                    <a:pt x="39" y="31"/>
                    <a:pt x="39" y="30"/>
                    <a:pt x="39" y="28"/>
                  </a:cubicBezTo>
                  <a:cubicBezTo>
                    <a:pt x="39" y="27"/>
                    <a:pt x="41" y="28"/>
                    <a:pt x="40" y="27"/>
                  </a:cubicBezTo>
                  <a:cubicBezTo>
                    <a:pt x="39" y="26"/>
                    <a:pt x="39" y="24"/>
                    <a:pt x="39" y="24"/>
                  </a:cubicBezTo>
                  <a:cubicBezTo>
                    <a:pt x="39" y="23"/>
                    <a:pt x="39" y="21"/>
                    <a:pt x="39" y="20"/>
                  </a:cubicBezTo>
                  <a:cubicBezTo>
                    <a:pt x="39" y="19"/>
                    <a:pt x="38" y="16"/>
                    <a:pt x="38" y="16"/>
                  </a:cubicBezTo>
                  <a:cubicBezTo>
                    <a:pt x="38" y="15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39" y="13"/>
                    <a:pt x="39" y="12"/>
                  </a:cubicBezTo>
                  <a:cubicBezTo>
                    <a:pt x="39" y="11"/>
                    <a:pt x="40" y="10"/>
                    <a:pt x="40" y="9"/>
                  </a:cubicBezTo>
                  <a:cubicBezTo>
                    <a:pt x="40" y="9"/>
                    <a:pt x="38" y="4"/>
                    <a:pt x="37" y="4"/>
                  </a:cubicBezTo>
                  <a:cubicBezTo>
                    <a:pt x="37" y="4"/>
                    <a:pt x="36" y="1"/>
                    <a:pt x="35" y="1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3" y="1"/>
                    <a:pt x="34" y="1"/>
                    <a:pt x="34" y="1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35" y="3"/>
                    <a:pt x="34" y="2"/>
                    <a:pt x="33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31" y="1"/>
                    <a:pt x="31" y="1"/>
                    <a:pt x="31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30" y="4"/>
                    <a:pt x="31" y="4"/>
                    <a:pt x="31" y="5"/>
                  </a:cubicBezTo>
                  <a:cubicBezTo>
                    <a:pt x="32" y="6"/>
                    <a:pt x="32" y="6"/>
                    <a:pt x="31" y="7"/>
                  </a:cubicBezTo>
                  <a:cubicBezTo>
                    <a:pt x="31" y="7"/>
                    <a:pt x="32" y="7"/>
                    <a:pt x="32" y="8"/>
                  </a:cubicBezTo>
                  <a:cubicBezTo>
                    <a:pt x="33" y="8"/>
                    <a:pt x="32" y="11"/>
                    <a:pt x="32" y="12"/>
                  </a:cubicBezTo>
                  <a:cubicBezTo>
                    <a:pt x="32" y="13"/>
                    <a:pt x="32" y="15"/>
                    <a:pt x="31" y="16"/>
                  </a:cubicBezTo>
                  <a:cubicBezTo>
                    <a:pt x="30" y="17"/>
                    <a:pt x="29" y="19"/>
                    <a:pt x="28" y="19"/>
                  </a:cubicBezTo>
                  <a:cubicBezTo>
                    <a:pt x="27" y="19"/>
                    <a:pt x="25" y="21"/>
                    <a:pt x="25" y="21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23" y="22"/>
                    <a:pt x="22" y="21"/>
                    <a:pt x="22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2" y="19"/>
                    <a:pt x="21" y="19"/>
                    <a:pt x="21" y="20"/>
                  </a:cubicBezTo>
                  <a:cubicBezTo>
                    <a:pt x="21" y="20"/>
                    <a:pt x="21" y="21"/>
                    <a:pt x="21" y="22"/>
                  </a:cubicBezTo>
                  <a:cubicBezTo>
                    <a:pt x="21" y="23"/>
                    <a:pt x="20" y="24"/>
                    <a:pt x="20" y="25"/>
                  </a:cubicBezTo>
                  <a:cubicBezTo>
                    <a:pt x="19" y="26"/>
                    <a:pt x="20" y="26"/>
                    <a:pt x="20" y="27"/>
                  </a:cubicBezTo>
                  <a:cubicBezTo>
                    <a:pt x="20" y="28"/>
                    <a:pt x="19" y="28"/>
                    <a:pt x="19" y="28"/>
                  </a:cubicBezTo>
                  <a:cubicBezTo>
                    <a:pt x="18" y="28"/>
                    <a:pt x="18" y="27"/>
                    <a:pt x="17" y="27"/>
                  </a:cubicBezTo>
                  <a:cubicBezTo>
                    <a:pt x="17" y="27"/>
                    <a:pt x="17" y="27"/>
                    <a:pt x="15" y="27"/>
                  </a:cubicBezTo>
                  <a:cubicBezTo>
                    <a:pt x="13" y="27"/>
                    <a:pt x="13" y="27"/>
                    <a:pt x="12" y="28"/>
                  </a:cubicBezTo>
                  <a:cubicBezTo>
                    <a:pt x="11" y="28"/>
                    <a:pt x="8" y="28"/>
                    <a:pt x="7" y="28"/>
                  </a:cubicBezTo>
                  <a:cubicBezTo>
                    <a:pt x="6" y="28"/>
                    <a:pt x="5" y="30"/>
                    <a:pt x="4" y="31"/>
                  </a:cubicBezTo>
                  <a:cubicBezTo>
                    <a:pt x="3" y="31"/>
                    <a:pt x="3" y="32"/>
                    <a:pt x="2" y="33"/>
                  </a:cubicBezTo>
                  <a:cubicBezTo>
                    <a:pt x="2" y="33"/>
                    <a:pt x="0" y="33"/>
                    <a:pt x="0" y="34"/>
                  </a:cubicBezTo>
                  <a:cubicBezTo>
                    <a:pt x="0" y="35"/>
                    <a:pt x="2" y="35"/>
                    <a:pt x="3" y="35"/>
                  </a:cubicBezTo>
                  <a:cubicBezTo>
                    <a:pt x="4" y="35"/>
                    <a:pt x="5" y="35"/>
                    <a:pt x="5" y="34"/>
                  </a:cubicBezTo>
                  <a:cubicBezTo>
                    <a:pt x="5" y="34"/>
                    <a:pt x="6" y="34"/>
                    <a:pt x="7" y="34"/>
                  </a:cubicBezTo>
                  <a:cubicBezTo>
                    <a:pt x="7" y="35"/>
                    <a:pt x="9" y="34"/>
                    <a:pt x="9" y="34"/>
                  </a:cubicBezTo>
                  <a:cubicBezTo>
                    <a:pt x="10" y="34"/>
                    <a:pt x="10" y="33"/>
                    <a:pt x="11" y="33"/>
                  </a:cubicBezTo>
                  <a:cubicBezTo>
                    <a:pt x="11" y="33"/>
                    <a:pt x="12" y="33"/>
                    <a:pt x="13" y="32"/>
                  </a:cubicBezTo>
                  <a:cubicBezTo>
                    <a:pt x="13" y="32"/>
                    <a:pt x="15" y="32"/>
                    <a:pt x="15" y="32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3"/>
                    <a:pt x="18" y="34"/>
                    <a:pt x="18" y="34"/>
                  </a:cubicBezTo>
                  <a:cubicBezTo>
                    <a:pt x="17" y="34"/>
                    <a:pt x="18" y="36"/>
                    <a:pt x="19" y="36"/>
                  </a:cubicBezTo>
                  <a:cubicBezTo>
                    <a:pt x="20" y="37"/>
                    <a:pt x="20" y="38"/>
                    <a:pt x="21" y="38"/>
                  </a:cubicBezTo>
                  <a:cubicBezTo>
                    <a:pt x="23" y="38"/>
                    <a:pt x="23" y="35"/>
                    <a:pt x="24" y="35"/>
                  </a:cubicBez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2"/>
                    <a:pt x="25" y="32"/>
                  </a:cubicBezTo>
                  <a:cubicBezTo>
                    <a:pt x="26" y="32"/>
                    <a:pt x="26" y="33"/>
                    <a:pt x="27" y="33"/>
                  </a:cubicBezTo>
                  <a:cubicBezTo>
                    <a:pt x="27" y="33"/>
                    <a:pt x="28" y="33"/>
                    <a:pt x="29" y="33"/>
                  </a:cubicBezTo>
                  <a:cubicBezTo>
                    <a:pt x="30" y="33"/>
                    <a:pt x="31" y="32"/>
                    <a:pt x="32" y="32"/>
                  </a:cubicBezTo>
                  <a:cubicBezTo>
                    <a:pt x="32" y="31"/>
                    <a:pt x="32" y="30"/>
                    <a:pt x="33" y="30"/>
                  </a:cubicBezTo>
                  <a:cubicBezTo>
                    <a:pt x="33" y="30"/>
                    <a:pt x="33" y="32"/>
                    <a:pt x="34" y="32"/>
                  </a:cubicBezTo>
                  <a:cubicBezTo>
                    <a:pt x="34" y="32"/>
                    <a:pt x="34" y="29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2" name="Freeform 35"/>
            <p:cNvSpPr>
              <a:spLocks/>
            </p:cNvSpPr>
            <p:nvPr/>
          </p:nvSpPr>
          <p:spPr bwMode="auto">
            <a:xfrm>
              <a:off x="6984853" y="3290004"/>
              <a:ext cx="113671" cy="105251"/>
            </a:xfrm>
            <a:custGeom>
              <a:avLst/>
              <a:gdLst>
                <a:gd name="T0" fmla="*/ 20 w 23"/>
                <a:gd name="T1" fmla="*/ 9 h 21"/>
                <a:gd name="T2" fmla="*/ 20 w 23"/>
                <a:gd name="T3" fmla="*/ 7 h 21"/>
                <a:gd name="T4" fmla="*/ 17 w 23"/>
                <a:gd name="T5" fmla="*/ 8 h 21"/>
                <a:gd name="T6" fmla="*/ 16 w 23"/>
                <a:gd name="T7" fmla="*/ 6 h 21"/>
                <a:gd name="T8" fmla="*/ 14 w 23"/>
                <a:gd name="T9" fmla="*/ 7 h 21"/>
                <a:gd name="T10" fmla="*/ 10 w 23"/>
                <a:gd name="T11" fmla="*/ 4 h 21"/>
                <a:gd name="T12" fmla="*/ 6 w 23"/>
                <a:gd name="T13" fmla="*/ 1 h 21"/>
                <a:gd name="T14" fmla="*/ 5 w 23"/>
                <a:gd name="T15" fmla="*/ 1 h 21"/>
                <a:gd name="T16" fmla="*/ 5 w 23"/>
                <a:gd name="T17" fmla="*/ 3 h 21"/>
                <a:gd name="T18" fmla="*/ 6 w 23"/>
                <a:gd name="T19" fmla="*/ 8 h 21"/>
                <a:gd name="T20" fmla="*/ 6 w 23"/>
                <a:gd name="T21" fmla="*/ 10 h 21"/>
                <a:gd name="T22" fmla="*/ 5 w 23"/>
                <a:gd name="T23" fmla="*/ 13 h 21"/>
                <a:gd name="T24" fmla="*/ 3 w 23"/>
                <a:gd name="T25" fmla="*/ 12 h 21"/>
                <a:gd name="T26" fmla="*/ 2 w 23"/>
                <a:gd name="T27" fmla="*/ 14 h 21"/>
                <a:gd name="T28" fmla="*/ 1 w 23"/>
                <a:gd name="T29" fmla="*/ 15 h 21"/>
                <a:gd name="T30" fmla="*/ 2 w 23"/>
                <a:gd name="T31" fmla="*/ 18 h 21"/>
                <a:gd name="T32" fmla="*/ 2 w 23"/>
                <a:gd name="T33" fmla="*/ 19 h 21"/>
                <a:gd name="T34" fmla="*/ 3 w 23"/>
                <a:gd name="T35" fmla="*/ 20 h 21"/>
                <a:gd name="T36" fmla="*/ 5 w 23"/>
                <a:gd name="T37" fmla="*/ 19 h 21"/>
                <a:gd name="T38" fmla="*/ 6 w 23"/>
                <a:gd name="T39" fmla="*/ 19 h 21"/>
                <a:gd name="T40" fmla="*/ 5 w 23"/>
                <a:gd name="T41" fmla="*/ 17 h 21"/>
                <a:gd name="T42" fmla="*/ 3 w 23"/>
                <a:gd name="T43" fmla="*/ 17 h 21"/>
                <a:gd name="T44" fmla="*/ 3 w 23"/>
                <a:gd name="T45" fmla="*/ 15 h 21"/>
                <a:gd name="T46" fmla="*/ 5 w 23"/>
                <a:gd name="T47" fmla="*/ 16 h 21"/>
                <a:gd name="T48" fmla="*/ 7 w 23"/>
                <a:gd name="T49" fmla="*/ 15 h 21"/>
                <a:gd name="T50" fmla="*/ 10 w 23"/>
                <a:gd name="T51" fmla="*/ 16 h 21"/>
                <a:gd name="T52" fmla="*/ 14 w 23"/>
                <a:gd name="T53" fmla="*/ 18 h 21"/>
                <a:gd name="T54" fmla="*/ 15 w 23"/>
                <a:gd name="T55" fmla="*/ 16 h 21"/>
                <a:gd name="T56" fmla="*/ 18 w 23"/>
                <a:gd name="T57" fmla="*/ 12 h 21"/>
                <a:gd name="T58" fmla="*/ 23 w 23"/>
                <a:gd name="T59" fmla="*/ 11 h 21"/>
                <a:gd name="T60" fmla="*/ 21 w 23"/>
                <a:gd name="T61" fmla="*/ 11 h 21"/>
                <a:gd name="T62" fmla="*/ 20 w 23"/>
                <a:gd name="T6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21">
                  <a:moveTo>
                    <a:pt x="20" y="9"/>
                  </a:moveTo>
                  <a:cubicBezTo>
                    <a:pt x="20" y="8"/>
                    <a:pt x="20" y="7"/>
                    <a:pt x="20" y="7"/>
                  </a:cubicBezTo>
                  <a:cubicBezTo>
                    <a:pt x="19" y="6"/>
                    <a:pt x="18" y="8"/>
                    <a:pt x="17" y="8"/>
                  </a:cubicBezTo>
                  <a:cubicBezTo>
                    <a:pt x="16" y="8"/>
                    <a:pt x="16" y="7"/>
                    <a:pt x="16" y="6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3" y="7"/>
                    <a:pt x="11" y="5"/>
                    <a:pt x="10" y="4"/>
                  </a:cubicBezTo>
                  <a:cubicBezTo>
                    <a:pt x="8" y="3"/>
                    <a:pt x="6" y="1"/>
                    <a:pt x="6" y="1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6" y="3"/>
                    <a:pt x="6" y="7"/>
                    <a:pt x="6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1"/>
                    <a:pt x="6" y="12"/>
                    <a:pt x="5" y="13"/>
                  </a:cubicBezTo>
                  <a:cubicBezTo>
                    <a:pt x="5" y="13"/>
                    <a:pt x="4" y="12"/>
                    <a:pt x="3" y="12"/>
                  </a:cubicBezTo>
                  <a:cubicBezTo>
                    <a:pt x="2" y="12"/>
                    <a:pt x="3" y="13"/>
                    <a:pt x="2" y="14"/>
                  </a:cubicBezTo>
                  <a:cubicBezTo>
                    <a:pt x="2" y="14"/>
                    <a:pt x="1" y="15"/>
                    <a:pt x="1" y="15"/>
                  </a:cubicBezTo>
                  <a:cubicBezTo>
                    <a:pt x="0" y="16"/>
                    <a:pt x="1" y="17"/>
                    <a:pt x="2" y="18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4" y="21"/>
                    <a:pt x="4" y="20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9"/>
                    <a:pt x="6" y="17"/>
                    <a:pt x="5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2" y="16"/>
                    <a:pt x="3" y="15"/>
                    <a:pt x="3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7"/>
                    <a:pt x="7" y="15"/>
                    <a:pt x="7" y="15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4" y="17"/>
                    <a:pt x="14" y="18"/>
                  </a:cubicBezTo>
                  <a:cubicBezTo>
                    <a:pt x="15" y="19"/>
                    <a:pt x="15" y="17"/>
                    <a:pt x="15" y="16"/>
                  </a:cubicBezTo>
                  <a:cubicBezTo>
                    <a:pt x="16" y="14"/>
                    <a:pt x="17" y="13"/>
                    <a:pt x="18" y="12"/>
                  </a:cubicBezTo>
                  <a:cubicBezTo>
                    <a:pt x="19" y="12"/>
                    <a:pt x="23" y="11"/>
                    <a:pt x="23" y="11"/>
                  </a:cubicBezTo>
                  <a:cubicBezTo>
                    <a:pt x="23" y="11"/>
                    <a:pt x="22" y="11"/>
                    <a:pt x="21" y="11"/>
                  </a:cubicBezTo>
                  <a:cubicBezTo>
                    <a:pt x="21" y="11"/>
                    <a:pt x="20" y="9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3" name="Freeform 36"/>
            <p:cNvSpPr>
              <a:spLocks/>
            </p:cNvSpPr>
            <p:nvPr/>
          </p:nvSpPr>
          <p:spPr bwMode="auto">
            <a:xfrm>
              <a:off x="6934332" y="3039505"/>
              <a:ext cx="109461" cy="235763"/>
            </a:xfrm>
            <a:custGeom>
              <a:avLst/>
              <a:gdLst>
                <a:gd name="T0" fmla="*/ 2 w 22"/>
                <a:gd name="T1" fmla="*/ 9 h 47"/>
                <a:gd name="T2" fmla="*/ 5 w 22"/>
                <a:gd name="T3" fmla="*/ 13 h 47"/>
                <a:gd name="T4" fmla="*/ 7 w 22"/>
                <a:gd name="T5" fmla="*/ 18 h 47"/>
                <a:gd name="T6" fmla="*/ 8 w 22"/>
                <a:gd name="T7" fmla="*/ 22 h 47"/>
                <a:gd name="T8" fmla="*/ 9 w 22"/>
                <a:gd name="T9" fmla="*/ 25 h 47"/>
                <a:gd name="T10" fmla="*/ 9 w 22"/>
                <a:gd name="T11" fmla="*/ 26 h 47"/>
                <a:gd name="T12" fmla="*/ 9 w 22"/>
                <a:gd name="T13" fmla="*/ 30 h 47"/>
                <a:gd name="T14" fmla="*/ 12 w 22"/>
                <a:gd name="T15" fmla="*/ 37 h 47"/>
                <a:gd name="T16" fmla="*/ 14 w 22"/>
                <a:gd name="T17" fmla="*/ 47 h 47"/>
                <a:gd name="T18" fmla="*/ 16 w 22"/>
                <a:gd name="T19" fmla="*/ 44 h 47"/>
                <a:gd name="T20" fmla="*/ 20 w 22"/>
                <a:gd name="T21" fmla="*/ 46 h 47"/>
                <a:gd name="T22" fmla="*/ 18 w 22"/>
                <a:gd name="T23" fmla="*/ 42 h 47"/>
                <a:gd name="T24" fmla="*/ 15 w 22"/>
                <a:gd name="T25" fmla="*/ 38 h 47"/>
                <a:gd name="T26" fmla="*/ 15 w 22"/>
                <a:gd name="T27" fmla="*/ 34 h 47"/>
                <a:gd name="T28" fmla="*/ 15 w 22"/>
                <a:gd name="T29" fmla="*/ 30 h 47"/>
                <a:gd name="T30" fmla="*/ 21 w 22"/>
                <a:gd name="T31" fmla="*/ 33 h 47"/>
                <a:gd name="T32" fmla="*/ 19 w 22"/>
                <a:gd name="T33" fmla="*/ 30 h 47"/>
                <a:gd name="T34" fmla="*/ 19 w 22"/>
                <a:gd name="T35" fmla="*/ 29 h 47"/>
                <a:gd name="T36" fmla="*/ 19 w 22"/>
                <a:gd name="T37" fmla="*/ 29 h 47"/>
                <a:gd name="T38" fmla="*/ 18 w 22"/>
                <a:gd name="T39" fmla="*/ 28 h 47"/>
                <a:gd name="T40" fmla="*/ 18 w 22"/>
                <a:gd name="T41" fmla="*/ 28 h 47"/>
                <a:gd name="T42" fmla="*/ 18 w 22"/>
                <a:gd name="T43" fmla="*/ 27 h 47"/>
                <a:gd name="T44" fmla="*/ 18 w 22"/>
                <a:gd name="T45" fmla="*/ 27 h 47"/>
                <a:gd name="T46" fmla="*/ 17 w 22"/>
                <a:gd name="T47" fmla="*/ 26 h 47"/>
                <a:gd name="T48" fmla="*/ 17 w 22"/>
                <a:gd name="T49" fmla="*/ 24 h 47"/>
                <a:gd name="T50" fmla="*/ 14 w 22"/>
                <a:gd name="T51" fmla="*/ 21 h 47"/>
                <a:gd name="T52" fmla="*/ 10 w 22"/>
                <a:gd name="T53" fmla="*/ 13 h 47"/>
                <a:gd name="T54" fmla="*/ 8 w 22"/>
                <a:gd name="T55" fmla="*/ 10 h 47"/>
                <a:gd name="T56" fmla="*/ 6 w 22"/>
                <a:gd name="T57" fmla="*/ 4 h 47"/>
                <a:gd name="T58" fmla="*/ 5 w 22"/>
                <a:gd name="T59" fmla="*/ 2 h 47"/>
                <a:gd name="T60" fmla="*/ 1 w 22"/>
                <a:gd name="T61" fmla="*/ 1 h 47"/>
                <a:gd name="T62" fmla="*/ 4 w 22"/>
                <a:gd name="T63" fmla="*/ 4 h 47"/>
                <a:gd name="T64" fmla="*/ 2 w 22"/>
                <a:gd name="T65" fmla="*/ 5 h 47"/>
                <a:gd name="T66" fmla="*/ 2 w 22"/>
                <a:gd name="T67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47">
                  <a:moveTo>
                    <a:pt x="2" y="9"/>
                  </a:moveTo>
                  <a:cubicBezTo>
                    <a:pt x="3" y="10"/>
                    <a:pt x="4" y="11"/>
                    <a:pt x="5" y="13"/>
                  </a:cubicBezTo>
                  <a:cubicBezTo>
                    <a:pt x="6" y="14"/>
                    <a:pt x="6" y="18"/>
                    <a:pt x="7" y="18"/>
                  </a:cubicBezTo>
                  <a:cubicBezTo>
                    <a:pt x="8" y="19"/>
                    <a:pt x="8" y="21"/>
                    <a:pt x="8" y="22"/>
                  </a:cubicBezTo>
                  <a:cubicBezTo>
                    <a:pt x="8" y="22"/>
                    <a:pt x="9" y="24"/>
                    <a:pt x="9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12" y="36"/>
                    <a:pt x="12" y="37"/>
                  </a:cubicBezTo>
                  <a:cubicBezTo>
                    <a:pt x="12" y="38"/>
                    <a:pt x="13" y="46"/>
                    <a:pt x="14" y="47"/>
                  </a:cubicBezTo>
                  <a:cubicBezTo>
                    <a:pt x="16" y="47"/>
                    <a:pt x="15" y="45"/>
                    <a:pt x="16" y="44"/>
                  </a:cubicBezTo>
                  <a:cubicBezTo>
                    <a:pt x="16" y="44"/>
                    <a:pt x="18" y="46"/>
                    <a:pt x="20" y="46"/>
                  </a:cubicBezTo>
                  <a:cubicBezTo>
                    <a:pt x="22" y="47"/>
                    <a:pt x="18" y="42"/>
                    <a:pt x="18" y="42"/>
                  </a:cubicBezTo>
                  <a:cubicBezTo>
                    <a:pt x="18" y="41"/>
                    <a:pt x="16" y="39"/>
                    <a:pt x="15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5" y="33"/>
                    <a:pt x="15" y="31"/>
                    <a:pt x="15" y="30"/>
                  </a:cubicBezTo>
                  <a:cubicBezTo>
                    <a:pt x="16" y="30"/>
                    <a:pt x="20" y="32"/>
                    <a:pt x="21" y="33"/>
                  </a:cubicBezTo>
                  <a:cubicBezTo>
                    <a:pt x="22" y="33"/>
                    <a:pt x="20" y="31"/>
                    <a:pt x="19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3"/>
                    <a:pt x="15" y="22"/>
                    <a:pt x="14" y="21"/>
                  </a:cubicBezTo>
                  <a:cubicBezTo>
                    <a:pt x="13" y="19"/>
                    <a:pt x="11" y="14"/>
                    <a:pt x="10" y="13"/>
                  </a:cubicBezTo>
                  <a:cubicBezTo>
                    <a:pt x="9" y="12"/>
                    <a:pt x="9" y="12"/>
                    <a:pt x="8" y="10"/>
                  </a:cubicBezTo>
                  <a:cubicBezTo>
                    <a:pt x="8" y="9"/>
                    <a:pt x="6" y="5"/>
                    <a:pt x="6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3" y="3"/>
                    <a:pt x="4" y="4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1" y="6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4" name="Freeform 37"/>
            <p:cNvSpPr>
              <a:spLocks/>
            </p:cNvSpPr>
            <p:nvPr/>
          </p:nvSpPr>
          <p:spPr bwMode="auto">
            <a:xfrm>
              <a:off x="6696464" y="3908880"/>
              <a:ext cx="119987" cy="134721"/>
            </a:xfrm>
            <a:custGeom>
              <a:avLst/>
              <a:gdLst>
                <a:gd name="T0" fmla="*/ 5 w 24"/>
                <a:gd name="T1" fmla="*/ 1 h 27"/>
                <a:gd name="T2" fmla="*/ 3 w 24"/>
                <a:gd name="T3" fmla="*/ 4 h 27"/>
                <a:gd name="T4" fmla="*/ 4 w 24"/>
                <a:gd name="T5" fmla="*/ 12 h 27"/>
                <a:gd name="T6" fmla="*/ 1 w 24"/>
                <a:gd name="T7" fmla="*/ 11 h 27"/>
                <a:gd name="T8" fmla="*/ 1 w 24"/>
                <a:gd name="T9" fmla="*/ 14 h 27"/>
                <a:gd name="T10" fmla="*/ 3 w 24"/>
                <a:gd name="T11" fmla="*/ 17 h 27"/>
                <a:gd name="T12" fmla="*/ 6 w 24"/>
                <a:gd name="T13" fmla="*/ 19 h 27"/>
                <a:gd name="T14" fmla="*/ 6 w 24"/>
                <a:gd name="T15" fmla="*/ 21 h 27"/>
                <a:gd name="T16" fmla="*/ 9 w 24"/>
                <a:gd name="T17" fmla="*/ 22 h 27"/>
                <a:gd name="T18" fmla="*/ 12 w 24"/>
                <a:gd name="T19" fmla="*/ 21 h 27"/>
                <a:gd name="T20" fmla="*/ 12 w 24"/>
                <a:gd name="T21" fmla="*/ 22 h 27"/>
                <a:gd name="T22" fmla="*/ 14 w 24"/>
                <a:gd name="T23" fmla="*/ 23 h 27"/>
                <a:gd name="T24" fmla="*/ 17 w 24"/>
                <a:gd name="T25" fmla="*/ 24 h 27"/>
                <a:gd name="T26" fmla="*/ 17 w 24"/>
                <a:gd name="T27" fmla="*/ 22 h 27"/>
                <a:gd name="T28" fmla="*/ 19 w 24"/>
                <a:gd name="T29" fmla="*/ 24 h 27"/>
                <a:gd name="T30" fmla="*/ 18 w 24"/>
                <a:gd name="T31" fmla="*/ 26 h 27"/>
                <a:gd name="T32" fmla="*/ 23 w 24"/>
                <a:gd name="T33" fmla="*/ 27 h 27"/>
                <a:gd name="T34" fmla="*/ 23 w 24"/>
                <a:gd name="T35" fmla="*/ 26 h 27"/>
                <a:gd name="T36" fmla="*/ 21 w 24"/>
                <a:gd name="T37" fmla="*/ 24 h 27"/>
                <a:gd name="T38" fmla="*/ 21 w 24"/>
                <a:gd name="T39" fmla="*/ 22 h 27"/>
                <a:gd name="T40" fmla="*/ 19 w 24"/>
                <a:gd name="T41" fmla="*/ 21 h 27"/>
                <a:gd name="T42" fmla="*/ 17 w 24"/>
                <a:gd name="T43" fmla="*/ 20 h 27"/>
                <a:gd name="T44" fmla="*/ 12 w 24"/>
                <a:gd name="T45" fmla="*/ 20 h 27"/>
                <a:gd name="T46" fmla="*/ 11 w 24"/>
                <a:gd name="T47" fmla="*/ 17 h 27"/>
                <a:gd name="T48" fmla="*/ 13 w 24"/>
                <a:gd name="T49" fmla="*/ 18 h 27"/>
                <a:gd name="T50" fmla="*/ 12 w 24"/>
                <a:gd name="T51" fmla="*/ 16 h 27"/>
                <a:gd name="T52" fmla="*/ 10 w 24"/>
                <a:gd name="T53" fmla="*/ 14 h 27"/>
                <a:gd name="T54" fmla="*/ 12 w 24"/>
                <a:gd name="T55" fmla="*/ 12 h 27"/>
                <a:gd name="T56" fmla="*/ 11 w 24"/>
                <a:gd name="T57" fmla="*/ 7 h 27"/>
                <a:gd name="T58" fmla="*/ 10 w 24"/>
                <a:gd name="T59" fmla="*/ 4 h 27"/>
                <a:gd name="T60" fmla="*/ 8 w 24"/>
                <a:gd name="T61" fmla="*/ 2 h 27"/>
                <a:gd name="T62" fmla="*/ 5 w 24"/>
                <a:gd name="T6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27">
                  <a:moveTo>
                    <a:pt x="5" y="1"/>
                  </a:moveTo>
                  <a:cubicBezTo>
                    <a:pt x="3" y="1"/>
                    <a:pt x="2" y="2"/>
                    <a:pt x="3" y="4"/>
                  </a:cubicBezTo>
                  <a:cubicBezTo>
                    <a:pt x="3" y="5"/>
                    <a:pt x="4" y="11"/>
                    <a:pt x="4" y="12"/>
                  </a:cubicBezTo>
                  <a:cubicBezTo>
                    <a:pt x="3" y="13"/>
                    <a:pt x="2" y="11"/>
                    <a:pt x="1" y="11"/>
                  </a:cubicBezTo>
                  <a:cubicBezTo>
                    <a:pt x="0" y="11"/>
                    <a:pt x="2" y="14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4" y="18"/>
                    <a:pt x="7" y="18"/>
                    <a:pt x="6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7" y="21"/>
                    <a:pt x="8" y="22"/>
                    <a:pt x="9" y="22"/>
                  </a:cubicBezTo>
                  <a:cubicBezTo>
                    <a:pt x="11" y="23"/>
                    <a:pt x="11" y="22"/>
                    <a:pt x="12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2" y="23"/>
                    <a:pt x="13" y="23"/>
                    <a:pt x="14" y="23"/>
                  </a:cubicBezTo>
                  <a:cubicBezTo>
                    <a:pt x="16" y="23"/>
                    <a:pt x="16" y="24"/>
                    <a:pt x="17" y="24"/>
                  </a:cubicBezTo>
                  <a:cubicBezTo>
                    <a:pt x="17" y="25"/>
                    <a:pt x="17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19" y="25"/>
                    <a:pt x="18" y="25"/>
                    <a:pt x="18" y="26"/>
                  </a:cubicBezTo>
                  <a:cubicBezTo>
                    <a:pt x="19" y="26"/>
                    <a:pt x="22" y="27"/>
                    <a:pt x="23" y="27"/>
                  </a:cubicBezTo>
                  <a:cubicBezTo>
                    <a:pt x="24" y="27"/>
                    <a:pt x="23" y="26"/>
                    <a:pt x="23" y="26"/>
                  </a:cubicBezTo>
                  <a:cubicBezTo>
                    <a:pt x="23" y="25"/>
                    <a:pt x="22" y="24"/>
                    <a:pt x="21" y="24"/>
                  </a:cubicBezTo>
                  <a:cubicBezTo>
                    <a:pt x="21" y="23"/>
                    <a:pt x="22" y="23"/>
                    <a:pt x="21" y="22"/>
                  </a:cubicBezTo>
                  <a:cubicBezTo>
                    <a:pt x="21" y="21"/>
                    <a:pt x="20" y="21"/>
                    <a:pt x="19" y="21"/>
                  </a:cubicBezTo>
                  <a:cubicBezTo>
                    <a:pt x="18" y="21"/>
                    <a:pt x="18" y="21"/>
                    <a:pt x="17" y="20"/>
                  </a:cubicBezTo>
                  <a:cubicBezTo>
                    <a:pt x="16" y="20"/>
                    <a:pt x="14" y="20"/>
                    <a:pt x="12" y="20"/>
                  </a:cubicBezTo>
                  <a:cubicBezTo>
                    <a:pt x="11" y="20"/>
                    <a:pt x="11" y="18"/>
                    <a:pt x="11" y="17"/>
                  </a:cubicBezTo>
                  <a:cubicBezTo>
                    <a:pt x="11" y="16"/>
                    <a:pt x="12" y="18"/>
                    <a:pt x="13" y="18"/>
                  </a:cubicBezTo>
                  <a:cubicBezTo>
                    <a:pt x="15" y="19"/>
                    <a:pt x="13" y="16"/>
                    <a:pt x="12" y="16"/>
                  </a:cubicBezTo>
                  <a:cubicBezTo>
                    <a:pt x="11" y="15"/>
                    <a:pt x="10" y="14"/>
                    <a:pt x="10" y="14"/>
                  </a:cubicBezTo>
                  <a:cubicBezTo>
                    <a:pt x="10" y="13"/>
                    <a:pt x="12" y="12"/>
                    <a:pt x="12" y="12"/>
                  </a:cubicBezTo>
                  <a:cubicBezTo>
                    <a:pt x="12" y="11"/>
                    <a:pt x="13" y="8"/>
                    <a:pt x="11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2"/>
                    <a:pt x="8" y="2"/>
                  </a:cubicBezTo>
                  <a:cubicBezTo>
                    <a:pt x="6" y="2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5" name="Freeform 38"/>
            <p:cNvSpPr>
              <a:spLocks/>
            </p:cNvSpPr>
            <p:nvPr/>
          </p:nvSpPr>
          <p:spPr bwMode="auto">
            <a:xfrm>
              <a:off x="6816449" y="4043599"/>
              <a:ext cx="37891" cy="54731"/>
            </a:xfrm>
            <a:custGeom>
              <a:avLst/>
              <a:gdLst>
                <a:gd name="T0" fmla="*/ 1 w 8"/>
                <a:gd name="T1" fmla="*/ 1 h 11"/>
                <a:gd name="T2" fmla="*/ 2 w 8"/>
                <a:gd name="T3" fmla="*/ 2 h 11"/>
                <a:gd name="T4" fmla="*/ 4 w 8"/>
                <a:gd name="T5" fmla="*/ 5 h 11"/>
                <a:gd name="T6" fmla="*/ 4 w 8"/>
                <a:gd name="T7" fmla="*/ 7 h 11"/>
                <a:gd name="T8" fmla="*/ 3 w 8"/>
                <a:gd name="T9" fmla="*/ 8 h 11"/>
                <a:gd name="T10" fmla="*/ 5 w 8"/>
                <a:gd name="T11" fmla="*/ 11 h 11"/>
                <a:gd name="T12" fmla="*/ 6 w 8"/>
                <a:gd name="T13" fmla="*/ 8 h 11"/>
                <a:gd name="T14" fmla="*/ 7 w 8"/>
                <a:gd name="T15" fmla="*/ 6 h 11"/>
                <a:gd name="T16" fmla="*/ 6 w 8"/>
                <a:gd name="T17" fmla="*/ 3 h 11"/>
                <a:gd name="T18" fmla="*/ 4 w 8"/>
                <a:gd name="T19" fmla="*/ 1 h 11"/>
                <a:gd name="T20" fmla="*/ 1 w 8"/>
                <a:gd name="T2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1">
                  <a:moveTo>
                    <a:pt x="1" y="1"/>
                  </a:moveTo>
                  <a:cubicBezTo>
                    <a:pt x="1" y="2"/>
                    <a:pt x="0" y="1"/>
                    <a:pt x="2" y="2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6"/>
                    <a:pt x="5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4" y="9"/>
                    <a:pt x="5" y="11"/>
                    <a:pt x="5" y="11"/>
                  </a:cubicBezTo>
                  <a:cubicBezTo>
                    <a:pt x="6" y="10"/>
                    <a:pt x="5" y="8"/>
                    <a:pt x="6" y="8"/>
                  </a:cubicBezTo>
                  <a:cubicBezTo>
                    <a:pt x="7" y="7"/>
                    <a:pt x="8" y="8"/>
                    <a:pt x="7" y="6"/>
                  </a:cubicBezTo>
                  <a:cubicBezTo>
                    <a:pt x="7" y="5"/>
                    <a:pt x="7" y="3"/>
                    <a:pt x="6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6" name="Freeform 39"/>
            <p:cNvSpPr>
              <a:spLocks/>
            </p:cNvSpPr>
            <p:nvPr/>
          </p:nvSpPr>
          <p:spPr bwMode="auto">
            <a:xfrm>
              <a:off x="6791191" y="4102541"/>
              <a:ext cx="109461" cy="90516"/>
            </a:xfrm>
            <a:custGeom>
              <a:avLst/>
              <a:gdLst>
                <a:gd name="T0" fmla="*/ 20 w 22"/>
                <a:gd name="T1" fmla="*/ 9 h 18"/>
                <a:gd name="T2" fmla="*/ 14 w 22"/>
                <a:gd name="T3" fmla="*/ 1 h 18"/>
                <a:gd name="T4" fmla="*/ 14 w 22"/>
                <a:gd name="T5" fmla="*/ 5 h 18"/>
                <a:gd name="T6" fmla="*/ 11 w 22"/>
                <a:gd name="T7" fmla="*/ 6 h 18"/>
                <a:gd name="T8" fmla="*/ 8 w 22"/>
                <a:gd name="T9" fmla="*/ 8 h 18"/>
                <a:gd name="T10" fmla="*/ 6 w 22"/>
                <a:gd name="T11" fmla="*/ 7 h 18"/>
                <a:gd name="T12" fmla="*/ 4 w 22"/>
                <a:gd name="T13" fmla="*/ 8 h 18"/>
                <a:gd name="T14" fmla="*/ 3 w 22"/>
                <a:gd name="T15" fmla="*/ 8 h 18"/>
                <a:gd name="T16" fmla="*/ 0 w 22"/>
                <a:gd name="T17" fmla="*/ 10 h 18"/>
                <a:gd name="T18" fmla="*/ 1 w 22"/>
                <a:gd name="T19" fmla="*/ 12 h 18"/>
                <a:gd name="T20" fmla="*/ 3 w 22"/>
                <a:gd name="T21" fmla="*/ 10 h 18"/>
                <a:gd name="T22" fmla="*/ 5 w 22"/>
                <a:gd name="T23" fmla="*/ 12 h 18"/>
                <a:gd name="T24" fmla="*/ 8 w 22"/>
                <a:gd name="T25" fmla="*/ 10 h 18"/>
                <a:gd name="T26" fmla="*/ 10 w 22"/>
                <a:gd name="T27" fmla="*/ 12 h 18"/>
                <a:gd name="T28" fmla="*/ 11 w 22"/>
                <a:gd name="T29" fmla="*/ 16 h 18"/>
                <a:gd name="T30" fmla="*/ 15 w 22"/>
                <a:gd name="T31" fmla="*/ 18 h 18"/>
                <a:gd name="T32" fmla="*/ 17 w 22"/>
                <a:gd name="T33" fmla="*/ 16 h 18"/>
                <a:gd name="T34" fmla="*/ 16 w 22"/>
                <a:gd name="T35" fmla="*/ 14 h 18"/>
                <a:gd name="T36" fmla="*/ 18 w 22"/>
                <a:gd name="T37" fmla="*/ 13 h 18"/>
                <a:gd name="T38" fmla="*/ 21 w 22"/>
                <a:gd name="T39" fmla="*/ 14 h 18"/>
                <a:gd name="T40" fmla="*/ 20 w 22"/>
                <a:gd name="T4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8">
                  <a:moveTo>
                    <a:pt x="20" y="9"/>
                  </a:moveTo>
                  <a:cubicBezTo>
                    <a:pt x="19" y="7"/>
                    <a:pt x="16" y="1"/>
                    <a:pt x="14" y="1"/>
                  </a:cubicBezTo>
                  <a:cubicBezTo>
                    <a:pt x="14" y="0"/>
                    <a:pt x="14" y="5"/>
                    <a:pt x="14" y="5"/>
                  </a:cubicBezTo>
                  <a:cubicBezTo>
                    <a:pt x="13" y="5"/>
                    <a:pt x="11" y="5"/>
                    <a:pt x="11" y="6"/>
                  </a:cubicBezTo>
                  <a:cubicBezTo>
                    <a:pt x="11" y="7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6" y="7"/>
                    <a:pt x="4" y="7"/>
                    <a:pt x="4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9"/>
                    <a:pt x="0" y="9"/>
                    <a:pt x="0" y="10"/>
                  </a:cubicBezTo>
                  <a:cubicBezTo>
                    <a:pt x="1" y="11"/>
                    <a:pt x="0" y="13"/>
                    <a:pt x="1" y="12"/>
                  </a:cubicBezTo>
                  <a:cubicBezTo>
                    <a:pt x="2" y="11"/>
                    <a:pt x="2" y="10"/>
                    <a:pt x="3" y="10"/>
                  </a:cubicBezTo>
                  <a:cubicBezTo>
                    <a:pt x="3" y="11"/>
                    <a:pt x="3" y="12"/>
                    <a:pt x="5" y="12"/>
                  </a:cubicBezTo>
                  <a:cubicBezTo>
                    <a:pt x="6" y="11"/>
                    <a:pt x="8" y="10"/>
                    <a:pt x="8" y="10"/>
                  </a:cubicBezTo>
                  <a:cubicBezTo>
                    <a:pt x="9" y="11"/>
                    <a:pt x="11" y="12"/>
                    <a:pt x="10" y="12"/>
                  </a:cubicBezTo>
                  <a:cubicBezTo>
                    <a:pt x="10" y="13"/>
                    <a:pt x="9" y="15"/>
                    <a:pt x="11" y="16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6" y="18"/>
                    <a:pt x="18" y="17"/>
                    <a:pt x="17" y="16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9" y="14"/>
                    <a:pt x="20" y="15"/>
                    <a:pt x="21" y="14"/>
                  </a:cubicBezTo>
                  <a:cubicBezTo>
                    <a:pt x="22" y="13"/>
                    <a:pt x="20" y="11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7" name="Freeform 40"/>
            <p:cNvSpPr>
              <a:spLocks/>
            </p:cNvSpPr>
            <p:nvPr/>
          </p:nvSpPr>
          <p:spPr bwMode="auto">
            <a:xfrm>
              <a:off x="6765929" y="4064649"/>
              <a:ext cx="39995" cy="33680"/>
            </a:xfrm>
            <a:custGeom>
              <a:avLst/>
              <a:gdLst>
                <a:gd name="T0" fmla="*/ 5 w 8"/>
                <a:gd name="T1" fmla="*/ 5 h 7"/>
                <a:gd name="T2" fmla="*/ 7 w 8"/>
                <a:gd name="T3" fmla="*/ 3 h 7"/>
                <a:gd name="T4" fmla="*/ 5 w 8"/>
                <a:gd name="T5" fmla="*/ 1 h 7"/>
                <a:gd name="T6" fmla="*/ 2 w 8"/>
                <a:gd name="T7" fmla="*/ 0 h 7"/>
                <a:gd name="T8" fmla="*/ 3 w 8"/>
                <a:gd name="T9" fmla="*/ 3 h 7"/>
                <a:gd name="T10" fmla="*/ 2 w 8"/>
                <a:gd name="T11" fmla="*/ 6 h 7"/>
                <a:gd name="T12" fmla="*/ 5 w 8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5" y="5"/>
                  </a:moveTo>
                  <a:cubicBezTo>
                    <a:pt x="6" y="4"/>
                    <a:pt x="6" y="4"/>
                    <a:pt x="7" y="3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2" y="2"/>
                    <a:pt x="3" y="3"/>
                  </a:cubicBezTo>
                  <a:cubicBezTo>
                    <a:pt x="4" y="4"/>
                    <a:pt x="2" y="4"/>
                    <a:pt x="2" y="6"/>
                  </a:cubicBezTo>
                  <a:cubicBezTo>
                    <a:pt x="2" y="7"/>
                    <a:pt x="4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8" name="Freeform 41"/>
            <p:cNvSpPr>
              <a:spLocks/>
            </p:cNvSpPr>
            <p:nvPr/>
          </p:nvSpPr>
          <p:spPr bwMode="auto">
            <a:xfrm>
              <a:off x="6791191" y="4083595"/>
              <a:ext cx="25260" cy="50520"/>
            </a:xfrm>
            <a:custGeom>
              <a:avLst/>
              <a:gdLst>
                <a:gd name="T0" fmla="*/ 4 w 5"/>
                <a:gd name="T1" fmla="*/ 0 h 10"/>
                <a:gd name="T2" fmla="*/ 1 w 5"/>
                <a:gd name="T3" fmla="*/ 3 h 10"/>
                <a:gd name="T4" fmla="*/ 1 w 5"/>
                <a:gd name="T5" fmla="*/ 6 h 10"/>
                <a:gd name="T6" fmla="*/ 4 w 5"/>
                <a:gd name="T7" fmla="*/ 9 h 10"/>
                <a:gd name="T8" fmla="*/ 4 w 5"/>
                <a:gd name="T9" fmla="*/ 4 h 10"/>
                <a:gd name="T10" fmla="*/ 4 w 5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2" y="7"/>
                    <a:pt x="4" y="10"/>
                    <a:pt x="4" y="9"/>
                  </a:cubicBezTo>
                  <a:cubicBezTo>
                    <a:pt x="4" y="8"/>
                    <a:pt x="4" y="6"/>
                    <a:pt x="4" y="4"/>
                  </a:cubicBezTo>
                  <a:cubicBezTo>
                    <a:pt x="4" y="3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9" name="Freeform 42"/>
            <p:cNvSpPr>
              <a:spLocks/>
            </p:cNvSpPr>
            <p:nvPr/>
          </p:nvSpPr>
          <p:spPr bwMode="auto">
            <a:xfrm>
              <a:off x="6816451" y="4098331"/>
              <a:ext cx="33680" cy="14735"/>
            </a:xfrm>
            <a:custGeom>
              <a:avLst/>
              <a:gdLst>
                <a:gd name="T0" fmla="*/ 1 w 7"/>
                <a:gd name="T1" fmla="*/ 3 h 3"/>
                <a:gd name="T2" fmla="*/ 3 w 7"/>
                <a:gd name="T3" fmla="*/ 1 h 3"/>
                <a:gd name="T4" fmla="*/ 1 w 7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3"/>
                    <a:pt x="7" y="2"/>
                    <a:pt x="3" y="1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0" name="Freeform 43"/>
            <p:cNvSpPr>
              <a:spLocks/>
            </p:cNvSpPr>
            <p:nvPr/>
          </p:nvSpPr>
          <p:spPr bwMode="auto">
            <a:xfrm>
              <a:off x="6725934" y="4028865"/>
              <a:ext cx="29471" cy="25260"/>
            </a:xfrm>
            <a:custGeom>
              <a:avLst/>
              <a:gdLst>
                <a:gd name="T0" fmla="*/ 4 w 6"/>
                <a:gd name="T1" fmla="*/ 0 h 5"/>
                <a:gd name="T2" fmla="*/ 0 w 6"/>
                <a:gd name="T3" fmla="*/ 0 h 5"/>
                <a:gd name="T4" fmla="*/ 2 w 6"/>
                <a:gd name="T5" fmla="*/ 2 h 5"/>
                <a:gd name="T6" fmla="*/ 5 w 6"/>
                <a:gd name="T7" fmla="*/ 5 h 5"/>
                <a:gd name="T8" fmla="*/ 6 w 6"/>
                <a:gd name="T9" fmla="*/ 3 h 5"/>
                <a:gd name="T10" fmla="*/ 4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0" y="0"/>
                    <a:pt x="0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2"/>
                    <a:pt x="3" y="5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1" name="Freeform 44"/>
            <p:cNvSpPr>
              <a:spLocks/>
            </p:cNvSpPr>
            <p:nvPr/>
          </p:nvSpPr>
          <p:spPr bwMode="auto">
            <a:xfrm>
              <a:off x="6675415" y="4079385"/>
              <a:ext cx="50520" cy="58940"/>
            </a:xfrm>
            <a:custGeom>
              <a:avLst/>
              <a:gdLst>
                <a:gd name="T0" fmla="*/ 4 w 10"/>
                <a:gd name="T1" fmla="*/ 7 h 12"/>
                <a:gd name="T2" fmla="*/ 1 w 10"/>
                <a:gd name="T3" fmla="*/ 12 h 12"/>
                <a:gd name="T4" fmla="*/ 6 w 10"/>
                <a:gd name="T5" fmla="*/ 8 h 12"/>
                <a:gd name="T6" fmla="*/ 10 w 10"/>
                <a:gd name="T7" fmla="*/ 4 h 12"/>
                <a:gd name="T8" fmla="*/ 8 w 10"/>
                <a:gd name="T9" fmla="*/ 1 h 12"/>
                <a:gd name="T10" fmla="*/ 8 w 10"/>
                <a:gd name="T11" fmla="*/ 3 h 12"/>
                <a:gd name="T12" fmla="*/ 4 w 10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4" y="7"/>
                  </a:moveTo>
                  <a:cubicBezTo>
                    <a:pt x="4" y="7"/>
                    <a:pt x="0" y="12"/>
                    <a:pt x="1" y="12"/>
                  </a:cubicBezTo>
                  <a:cubicBezTo>
                    <a:pt x="2" y="12"/>
                    <a:pt x="5" y="8"/>
                    <a:pt x="6" y="8"/>
                  </a:cubicBezTo>
                  <a:cubicBezTo>
                    <a:pt x="7" y="7"/>
                    <a:pt x="10" y="5"/>
                    <a:pt x="10" y="4"/>
                  </a:cubicBezTo>
                  <a:cubicBezTo>
                    <a:pt x="10" y="3"/>
                    <a:pt x="9" y="0"/>
                    <a:pt x="8" y="1"/>
                  </a:cubicBezTo>
                  <a:cubicBezTo>
                    <a:pt x="8" y="1"/>
                    <a:pt x="9" y="3"/>
                    <a:pt x="8" y="3"/>
                  </a:cubicBezTo>
                  <a:cubicBezTo>
                    <a:pt x="7" y="4"/>
                    <a:pt x="5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2" name="Freeform 45"/>
            <p:cNvSpPr>
              <a:spLocks/>
            </p:cNvSpPr>
            <p:nvPr/>
          </p:nvSpPr>
          <p:spPr bwMode="auto">
            <a:xfrm>
              <a:off x="7020638" y="4327777"/>
              <a:ext cx="532569" cy="244183"/>
            </a:xfrm>
            <a:custGeom>
              <a:avLst/>
              <a:gdLst>
                <a:gd name="T0" fmla="*/ 80 w 107"/>
                <a:gd name="T1" fmla="*/ 36 h 49"/>
                <a:gd name="T2" fmla="*/ 87 w 107"/>
                <a:gd name="T3" fmla="*/ 44 h 49"/>
                <a:gd name="T4" fmla="*/ 100 w 107"/>
                <a:gd name="T5" fmla="*/ 47 h 49"/>
                <a:gd name="T6" fmla="*/ 105 w 107"/>
                <a:gd name="T7" fmla="*/ 48 h 49"/>
                <a:gd name="T8" fmla="*/ 93 w 107"/>
                <a:gd name="T9" fmla="*/ 40 h 49"/>
                <a:gd name="T10" fmla="*/ 83 w 107"/>
                <a:gd name="T11" fmla="*/ 29 h 49"/>
                <a:gd name="T12" fmla="*/ 82 w 107"/>
                <a:gd name="T13" fmla="*/ 25 h 49"/>
                <a:gd name="T14" fmla="*/ 73 w 107"/>
                <a:gd name="T15" fmla="*/ 20 h 49"/>
                <a:gd name="T16" fmla="*/ 65 w 107"/>
                <a:gd name="T17" fmla="*/ 15 h 49"/>
                <a:gd name="T18" fmla="*/ 51 w 107"/>
                <a:gd name="T19" fmla="*/ 11 h 49"/>
                <a:gd name="T20" fmla="*/ 50 w 107"/>
                <a:gd name="T21" fmla="*/ 10 h 49"/>
                <a:gd name="T22" fmla="*/ 48 w 107"/>
                <a:gd name="T23" fmla="*/ 9 h 49"/>
                <a:gd name="T24" fmla="*/ 48 w 107"/>
                <a:gd name="T25" fmla="*/ 9 h 49"/>
                <a:gd name="T26" fmla="*/ 47 w 107"/>
                <a:gd name="T27" fmla="*/ 9 h 49"/>
                <a:gd name="T28" fmla="*/ 45 w 107"/>
                <a:gd name="T29" fmla="*/ 9 h 49"/>
                <a:gd name="T30" fmla="*/ 33 w 107"/>
                <a:gd name="T31" fmla="*/ 5 h 49"/>
                <a:gd name="T32" fmla="*/ 28 w 107"/>
                <a:gd name="T33" fmla="*/ 7 h 49"/>
                <a:gd name="T34" fmla="*/ 28 w 107"/>
                <a:gd name="T35" fmla="*/ 10 h 49"/>
                <a:gd name="T36" fmla="*/ 25 w 107"/>
                <a:gd name="T37" fmla="*/ 14 h 49"/>
                <a:gd name="T38" fmla="*/ 19 w 107"/>
                <a:gd name="T39" fmla="*/ 9 h 49"/>
                <a:gd name="T40" fmla="*/ 14 w 107"/>
                <a:gd name="T41" fmla="*/ 3 h 49"/>
                <a:gd name="T42" fmla="*/ 5 w 107"/>
                <a:gd name="T43" fmla="*/ 2 h 49"/>
                <a:gd name="T44" fmla="*/ 2 w 107"/>
                <a:gd name="T45" fmla="*/ 3 h 49"/>
                <a:gd name="T46" fmla="*/ 9 w 107"/>
                <a:gd name="T47" fmla="*/ 7 h 49"/>
                <a:gd name="T48" fmla="*/ 13 w 107"/>
                <a:gd name="T49" fmla="*/ 11 h 49"/>
                <a:gd name="T50" fmla="*/ 15 w 107"/>
                <a:gd name="T51" fmla="*/ 15 h 49"/>
                <a:gd name="T52" fmla="*/ 18 w 107"/>
                <a:gd name="T53" fmla="*/ 16 h 49"/>
                <a:gd name="T54" fmla="*/ 21 w 107"/>
                <a:gd name="T55" fmla="*/ 17 h 49"/>
                <a:gd name="T56" fmla="*/ 36 w 107"/>
                <a:gd name="T57" fmla="*/ 23 h 49"/>
                <a:gd name="T58" fmla="*/ 48 w 107"/>
                <a:gd name="T59" fmla="*/ 34 h 49"/>
                <a:gd name="T60" fmla="*/ 42 w 107"/>
                <a:gd name="T61" fmla="*/ 38 h 49"/>
                <a:gd name="T62" fmla="*/ 49 w 107"/>
                <a:gd name="T63" fmla="*/ 37 h 49"/>
                <a:gd name="T64" fmla="*/ 54 w 107"/>
                <a:gd name="T65" fmla="*/ 37 h 49"/>
                <a:gd name="T66" fmla="*/ 54 w 107"/>
                <a:gd name="T67" fmla="*/ 38 h 49"/>
                <a:gd name="T68" fmla="*/ 55 w 107"/>
                <a:gd name="T69" fmla="*/ 39 h 49"/>
                <a:gd name="T70" fmla="*/ 56 w 107"/>
                <a:gd name="T71" fmla="*/ 40 h 49"/>
                <a:gd name="T72" fmla="*/ 57 w 107"/>
                <a:gd name="T73" fmla="*/ 41 h 49"/>
                <a:gd name="T74" fmla="*/ 58 w 107"/>
                <a:gd name="T75" fmla="*/ 41 h 49"/>
                <a:gd name="T76" fmla="*/ 59 w 107"/>
                <a:gd name="T77" fmla="*/ 42 h 49"/>
                <a:gd name="T78" fmla="*/ 59 w 107"/>
                <a:gd name="T79" fmla="*/ 42 h 49"/>
                <a:gd name="T80" fmla="*/ 66 w 107"/>
                <a:gd name="T81" fmla="*/ 42 h 49"/>
                <a:gd name="T82" fmla="*/ 66 w 107"/>
                <a:gd name="T83" fmla="*/ 37 h 49"/>
                <a:gd name="T84" fmla="*/ 70 w 107"/>
                <a:gd name="T85" fmla="*/ 35 h 49"/>
                <a:gd name="T86" fmla="*/ 76 w 107"/>
                <a:gd name="T8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7" h="49">
                  <a:moveTo>
                    <a:pt x="76" y="35"/>
                  </a:moveTo>
                  <a:cubicBezTo>
                    <a:pt x="78" y="36"/>
                    <a:pt x="79" y="36"/>
                    <a:pt x="80" y="36"/>
                  </a:cubicBezTo>
                  <a:cubicBezTo>
                    <a:pt x="80" y="36"/>
                    <a:pt x="83" y="39"/>
                    <a:pt x="83" y="39"/>
                  </a:cubicBezTo>
                  <a:cubicBezTo>
                    <a:pt x="83" y="39"/>
                    <a:pt x="86" y="43"/>
                    <a:pt x="87" y="44"/>
                  </a:cubicBezTo>
                  <a:cubicBezTo>
                    <a:pt x="88" y="45"/>
                    <a:pt x="91" y="45"/>
                    <a:pt x="92" y="45"/>
                  </a:cubicBezTo>
                  <a:cubicBezTo>
                    <a:pt x="94" y="45"/>
                    <a:pt x="98" y="47"/>
                    <a:pt x="100" y="47"/>
                  </a:cubicBezTo>
                  <a:cubicBezTo>
                    <a:pt x="101" y="48"/>
                    <a:pt x="101" y="49"/>
                    <a:pt x="103" y="49"/>
                  </a:cubicBezTo>
                  <a:cubicBezTo>
                    <a:pt x="105" y="49"/>
                    <a:pt x="107" y="49"/>
                    <a:pt x="105" y="48"/>
                  </a:cubicBezTo>
                  <a:cubicBezTo>
                    <a:pt x="103" y="47"/>
                    <a:pt x="103" y="46"/>
                    <a:pt x="100" y="44"/>
                  </a:cubicBezTo>
                  <a:cubicBezTo>
                    <a:pt x="98" y="43"/>
                    <a:pt x="95" y="41"/>
                    <a:pt x="93" y="40"/>
                  </a:cubicBezTo>
                  <a:cubicBezTo>
                    <a:pt x="92" y="40"/>
                    <a:pt x="91" y="38"/>
                    <a:pt x="89" y="36"/>
                  </a:cubicBezTo>
                  <a:cubicBezTo>
                    <a:pt x="87" y="34"/>
                    <a:pt x="81" y="29"/>
                    <a:pt x="83" y="29"/>
                  </a:cubicBezTo>
                  <a:cubicBezTo>
                    <a:pt x="84" y="29"/>
                    <a:pt x="88" y="30"/>
                    <a:pt x="87" y="29"/>
                  </a:cubicBezTo>
                  <a:cubicBezTo>
                    <a:pt x="86" y="28"/>
                    <a:pt x="84" y="26"/>
                    <a:pt x="82" y="25"/>
                  </a:cubicBezTo>
                  <a:cubicBezTo>
                    <a:pt x="80" y="25"/>
                    <a:pt x="76" y="24"/>
                    <a:pt x="75" y="23"/>
                  </a:cubicBezTo>
                  <a:cubicBezTo>
                    <a:pt x="75" y="22"/>
                    <a:pt x="76" y="22"/>
                    <a:pt x="73" y="20"/>
                  </a:cubicBezTo>
                  <a:cubicBezTo>
                    <a:pt x="70" y="19"/>
                    <a:pt x="69" y="18"/>
                    <a:pt x="68" y="17"/>
                  </a:cubicBezTo>
                  <a:cubicBezTo>
                    <a:pt x="67" y="16"/>
                    <a:pt x="68" y="16"/>
                    <a:pt x="65" y="15"/>
                  </a:cubicBezTo>
                  <a:cubicBezTo>
                    <a:pt x="63" y="15"/>
                    <a:pt x="62" y="14"/>
                    <a:pt x="59" y="13"/>
                  </a:cubicBezTo>
                  <a:cubicBezTo>
                    <a:pt x="57" y="12"/>
                    <a:pt x="53" y="12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10"/>
                    <a:pt x="49" y="10"/>
                    <a:pt x="48" y="10"/>
                  </a:cubicBezTo>
                  <a:cubicBezTo>
                    <a:pt x="48" y="10"/>
                    <a:pt x="48" y="10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8"/>
                    <a:pt x="46" y="7"/>
                    <a:pt x="46" y="7"/>
                  </a:cubicBezTo>
                  <a:cubicBezTo>
                    <a:pt x="46" y="8"/>
                    <a:pt x="46" y="9"/>
                    <a:pt x="45" y="9"/>
                  </a:cubicBezTo>
                  <a:cubicBezTo>
                    <a:pt x="44" y="9"/>
                    <a:pt x="42" y="8"/>
                    <a:pt x="40" y="8"/>
                  </a:cubicBezTo>
                  <a:cubicBezTo>
                    <a:pt x="38" y="8"/>
                    <a:pt x="34" y="5"/>
                    <a:pt x="33" y="5"/>
                  </a:cubicBezTo>
                  <a:cubicBezTo>
                    <a:pt x="33" y="5"/>
                    <a:pt x="32" y="8"/>
                    <a:pt x="31" y="8"/>
                  </a:cubicBezTo>
                  <a:cubicBezTo>
                    <a:pt x="31" y="8"/>
                    <a:pt x="30" y="7"/>
                    <a:pt x="28" y="7"/>
                  </a:cubicBezTo>
                  <a:cubicBezTo>
                    <a:pt x="27" y="7"/>
                    <a:pt x="25" y="8"/>
                    <a:pt x="25" y="8"/>
                  </a:cubicBezTo>
                  <a:cubicBezTo>
                    <a:pt x="26" y="8"/>
                    <a:pt x="28" y="9"/>
                    <a:pt x="28" y="10"/>
                  </a:cubicBezTo>
                  <a:cubicBezTo>
                    <a:pt x="27" y="10"/>
                    <a:pt x="28" y="12"/>
                    <a:pt x="27" y="12"/>
                  </a:cubicBezTo>
                  <a:cubicBezTo>
                    <a:pt x="27" y="12"/>
                    <a:pt x="26" y="14"/>
                    <a:pt x="25" y="14"/>
                  </a:cubicBezTo>
                  <a:cubicBezTo>
                    <a:pt x="23" y="13"/>
                    <a:pt x="24" y="12"/>
                    <a:pt x="24" y="11"/>
                  </a:cubicBezTo>
                  <a:cubicBezTo>
                    <a:pt x="23" y="11"/>
                    <a:pt x="20" y="9"/>
                    <a:pt x="19" y="9"/>
                  </a:cubicBezTo>
                  <a:cubicBezTo>
                    <a:pt x="17" y="9"/>
                    <a:pt x="20" y="8"/>
                    <a:pt x="18" y="6"/>
                  </a:cubicBezTo>
                  <a:cubicBezTo>
                    <a:pt x="17" y="4"/>
                    <a:pt x="15" y="3"/>
                    <a:pt x="14" y="3"/>
                  </a:cubicBezTo>
                  <a:cubicBezTo>
                    <a:pt x="14" y="3"/>
                    <a:pt x="9" y="2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4" y="2"/>
                    <a:pt x="0" y="0"/>
                    <a:pt x="1" y="1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3" y="3"/>
                    <a:pt x="3" y="2"/>
                    <a:pt x="4" y="3"/>
                  </a:cubicBezTo>
                  <a:cubicBezTo>
                    <a:pt x="5" y="5"/>
                    <a:pt x="5" y="6"/>
                    <a:pt x="9" y="7"/>
                  </a:cubicBezTo>
                  <a:cubicBezTo>
                    <a:pt x="12" y="9"/>
                    <a:pt x="16" y="8"/>
                    <a:pt x="15" y="9"/>
                  </a:cubicBezTo>
                  <a:cubicBezTo>
                    <a:pt x="15" y="9"/>
                    <a:pt x="14" y="11"/>
                    <a:pt x="13" y="11"/>
                  </a:cubicBezTo>
                  <a:cubicBezTo>
                    <a:pt x="12" y="11"/>
                    <a:pt x="9" y="11"/>
                    <a:pt x="11" y="12"/>
                  </a:cubicBezTo>
                  <a:cubicBezTo>
                    <a:pt x="13" y="13"/>
                    <a:pt x="16" y="15"/>
                    <a:pt x="15" y="15"/>
                  </a:cubicBezTo>
                  <a:cubicBezTo>
                    <a:pt x="14" y="15"/>
                    <a:pt x="13" y="16"/>
                    <a:pt x="15" y="17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7" y="15"/>
                    <a:pt x="16" y="13"/>
                    <a:pt x="18" y="14"/>
                  </a:cubicBezTo>
                  <a:cubicBezTo>
                    <a:pt x="19" y="15"/>
                    <a:pt x="19" y="16"/>
                    <a:pt x="21" y="17"/>
                  </a:cubicBezTo>
                  <a:cubicBezTo>
                    <a:pt x="24" y="18"/>
                    <a:pt x="29" y="19"/>
                    <a:pt x="31" y="20"/>
                  </a:cubicBezTo>
                  <a:cubicBezTo>
                    <a:pt x="32" y="21"/>
                    <a:pt x="35" y="23"/>
                    <a:pt x="36" y="23"/>
                  </a:cubicBezTo>
                  <a:cubicBezTo>
                    <a:pt x="37" y="23"/>
                    <a:pt x="40" y="24"/>
                    <a:pt x="42" y="26"/>
                  </a:cubicBezTo>
                  <a:cubicBezTo>
                    <a:pt x="44" y="29"/>
                    <a:pt x="49" y="34"/>
                    <a:pt x="48" y="34"/>
                  </a:cubicBezTo>
                  <a:cubicBezTo>
                    <a:pt x="47" y="34"/>
                    <a:pt x="45" y="33"/>
                    <a:pt x="44" y="34"/>
                  </a:cubicBezTo>
                  <a:cubicBezTo>
                    <a:pt x="44" y="35"/>
                    <a:pt x="41" y="38"/>
                    <a:pt x="42" y="38"/>
                  </a:cubicBezTo>
                  <a:cubicBezTo>
                    <a:pt x="43" y="38"/>
                    <a:pt x="47" y="35"/>
                    <a:pt x="47" y="36"/>
                  </a:cubicBezTo>
                  <a:cubicBezTo>
                    <a:pt x="47" y="36"/>
                    <a:pt x="48" y="38"/>
                    <a:pt x="49" y="37"/>
                  </a:cubicBezTo>
                  <a:cubicBezTo>
                    <a:pt x="50" y="36"/>
                    <a:pt x="51" y="35"/>
                    <a:pt x="51" y="36"/>
                  </a:cubicBezTo>
                  <a:cubicBezTo>
                    <a:pt x="52" y="36"/>
                    <a:pt x="53" y="36"/>
                    <a:pt x="54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8" y="41"/>
                    <a:pt x="58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2"/>
                    <a:pt x="58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4" y="42"/>
                    <a:pt x="66" y="42"/>
                  </a:cubicBezTo>
                  <a:cubicBezTo>
                    <a:pt x="67" y="42"/>
                    <a:pt x="69" y="41"/>
                    <a:pt x="68" y="40"/>
                  </a:cubicBezTo>
                  <a:cubicBezTo>
                    <a:pt x="67" y="39"/>
                    <a:pt x="65" y="37"/>
                    <a:pt x="66" y="37"/>
                  </a:cubicBezTo>
                  <a:cubicBezTo>
                    <a:pt x="67" y="36"/>
                    <a:pt x="69" y="37"/>
                    <a:pt x="69" y="36"/>
                  </a:cubicBezTo>
                  <a:cubicBezTo>
                    <a:pt x="69" y="36"/>
                    <a:pt x="69" y="35"/>
                    <a:pt x="70" y="35"/>
                  </a:cubicBezTo>
                  <a:cubicBezTo>
                    <a:pt x="71" y="34"/>
                    <a:pt x="74" y="36"/>
                    <a:pt x="74" y="35"/>
                  </a:cubicBezTo>
                  <a:cubicBezTo>
                    <a:pt x="75" y="35"/>
                    <a:pt x="73" y="34"/>
                    <a:pt x="7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3" name="Freeform 46"/>
            <p:cNvSpPr>
              <a:spLocks/>
            </p:cNvSpPr>
            <p:nvPr/>
          </p:nvSpPr>
          <p:spPr bwMode="auto">
            <a:xfrm>
              <a:off x="7462691" y="4433027"/>
              <a:ext cx="79991" cy="29471"/>
            </a:xfrm>
            <a:custGeom>
              <a:avLst/>
              <a:gdLst>
                <a:gd name="T0" fmla="*/ 12 w 16"/>
                <a:gd name="T1" fmla="*/ 1 h 6"/>
                <a:gd name="T2" fmla="*/ 8 w 16"/>
                <a:gd name="T3" fmla="*/ 4 h 6"/>
                <a:gd name="T4" fmla="*/ 6 w 16"/>
                <a:gd name="T5" fmla="*/ 3 h 6"/>
                <a:gd name="T6" fmla="*/ 1 w 16"/>
                <a:gd name="T7" fmla="*/ 5 h 6"/>
                <a:gd name="T8" fmla="*/ 11 w 16"/>
                <a:gd name="T9" fmla="*/ 6 h 6"/>
                <a:gd name="T10" fmla="*/ 15 w 16"/>
                <a:gd name="T11" fmla="*/ 2 h 6"/>
                <a:gd name="T12" fmla="*/ 12 w 1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">
                  <a:moveTo>
                    <a:pt x="12" y="1"/>
                  </a:moveTo>
                  <a:cubicBezTo>
                    <a:pt x="11" y="1"/>
                    <a:pt x="9" y="4"/>
                    <a:pt x="8" y="4"/>
                  </a:cubicBezTo>
                  <a:cubicBezTo>
                    <a:pt x="7" y="4"/>
                    <a:pt x="7" y="2"/>
                    <a:pt x="6" y="3"/>
                  </a:cubicBezTo>
                  <a:cubicBezTo>
                    <a:pt x="6" y="3"/>
                    <a:pt x="0" y="4"/>
                    <a:pt x="1" y="5"/>
                  </a:cubicBezTo>
                  <a:cubicBezTo>
                    <a:pt x="2" y="5"/>
                    <a:pt x="10" y="6"/>
                    <a:pt x="11" y="6"/>
                  </a:cubicBezTo>
                  <a:cubicBezTo>
                    <a:pt x="12" y="5"/>
                    <a:pt x="16" y="3"/>
                    <a:pt x="15" y="2"/>
                  </a:cubicBezTo>
                  <a:cubicBezTo>
                    <a:pt x="15" y="1"/>
                    <a:pt x="12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4" name="Freeform 47"/>
            <p:cNvSpPr>
              <a:spLocks/>
            </p:cNvSpPr>
            <p:nvPr/>
          </p:nvSpPr>
          <p:spPr bwMode="auto">
            <a:xfrm>
              <a:off x="7601621" y="4454078"/>
              <a:ext cx="54731" cy="29471"/>
            </a:xfrm>
            <a:custGeom>
              <a:avLst/>
              <a:gdLst>
                <a:gd name="T0" fmla="*/ 5 w 11"/>
                <a:gd name="T1" fmla="*/ 5 h 6"/>
                <a:gd name="T2" fmla="*/ 2 w 11"/>
                <a:gd name="T3" fmla="*/ 0 h 6"/>
                <a:gd name="T4" fmla="*/ 5 w 11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5" y="5"/>
                  </a:moveTo>
                  <a:cubicBezTo>
                    <a:pt x="11" y="6"/>
                    <a:pt x="4" y="1"/>
                    <a:pt x="2" y="0"/>
                  </a:cubicBezTo>
                  <a:cubicBezTo>
                    <a:pt x="0" y="0"/>
                    <a:pt x="4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5" name="Freeform 48"/>
            <p:cNvSpPr>
              <a:spLocks/>
            </p:cNvSpPr>
            <p:nvPr/>
          </p:nvSpPr>
          <p:spPr bwMode="auto">
            <a:xfrm>
              <a:off x="7921585" y="4807720"/>
              <a:ext cx="88411" cy="54731"/>
            </a:xfrm>
            <a:custGeom>
              <a:avLst/>
              <a:gdLst>
                <a:gd name="T0" fmla="*/ 11 w 18"/>
                <a:gd name="T1" fmla="*/ 7 h 11"/>
                <a:gd name="T2" fmla="*/ 1 w 18"/>
                <a:gd name="T3" fmla="*/ 1 h 11"/>
                <a:gd name="T4" fmla="*/ 8 w 18"/>
                <a:gd name="T5" fmla="*/ 7 h 11"/>
                <a:gd name="T6" fmla="*/ 17 w 18"/>
                <a:gd name="T7" fmla="*/ 11 h 11"/>
                <a:gd name="T8" fmla="*/ 11 w 18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1" y="7"/>
                  </a:moveTo>
                  <a:cubicBezTo>
                    <a:pt x="10" y="6"/>
                    <a:pt x="2" y="1"/>
                    <a:pt x="1" y="1"/>
                  </a:cubicBezTo>
                  <a:cubicBezTo>
                    <a:pt x="0" y="0"/>
                    <a:pt x="6" y="6"/>
                    <a:pt x="8" y="7"/>
                  </a:cubicBezTo>
                  <a:cubicBezTo>
                    <a:pt x="11" y="9"/>
                    <a:pt x="16" y="11"/>
                    <a:pt x="17" y="11"/>
                  </a:cubicBezTo>
                  <a:cubicBezTo>
                    <a:pt x="18" y="11"/>
                    <a:pt x="13" y="8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6" name="Freeform 49"/>
            <p:cNvSpPr>
              <a:spLocks/>
            </p:cNvSpPr>
            <p:nvPr/>
          </p:nvSpPr>
          <p:spPr bwMode="auto">
            <a:xfrm>
              <a:off x="8191027" y="4727730"/>
              <a:ext cx="33680" cy="29471"/>
            </a:xfrm>
            <a:custGeom>
              <a:avLst/>
              <a:gdLst>
                <a:gd name="T0" fmla="*/ 5 w 7"/>
                <a:gd name="T1" fmla="*/ 3 h 6"/>
                <a:gd name="T2" fmla="*/ 2 w 7"/>
                <a:gd name="T3" fmla="*/ 1 h 6"/>
                <a:gd name="T4" fmla="*/ 0 w 7"/>
                <a:gd name="T5" fmla="*/ 4 h 6"/>
                <a:gd name="T6" fmla="*/ 6 w 7"/>
                <a:gd name="T7" fmla="*/ 6 h 6"/>
                <a:gd name="T8" fmla="*/ 5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3"/>
                  </a:moveTo>
                  <a:cubicBezTo>
                    <a:pt x="4" y="2"/>
                    <a:pt x="2" y="0"/>
                    <a:pt x="2" y="1"/>
                  </a:cubicBezTo>
                  <a:cubicBezTo>
                    <a:pt x="3" y="2"/>
                    <a:pt x="1" y="2"/>
                    <a:pt x="0" y="4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7" y="6"/>
                    <a:pt x="7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7" name="Freeform 50"/>
            <p:cNvSpPr>
              <a:spLocks/>
            </p:cNvSpPr>
            <p:nvPr/>
          </p:nvSpPr>
          <p:spPr bwMode="auto">
            <a:xfrm>
              <a:off x="8199447" y="4698259"/>
              <a:ext cx="31575" cy="29471"/>
            </a:xfrm>
            <a:custGeom>
              <a:avLst/>
              <a:gdLst>
                <a:gd name="T0" fmla="*/ 2 w 6"/>
                <a:gd name="T1" fmla="*/ 4 h 6"/>
                <a:gd name="T2" fmla="*/ 5 w 6"/>
                <a:gd name="T3" fmla="*/ 1 h 6"/>
                <a:gd name="T4" fmla="*/ 2 w 6"/>
                <a:gd name="T5" fmla="*/ 3 h 6"/>
                <a:gd name="T6" fmla="*/ 2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4"/>
                  </a:moveTo>
                  <a:cubicBezTo>
                    <a:pt x="4" y="6"/>
                    <a:pt x="6" y="2"/>
                    <a:pt x="5" y="1"/>
                  </a:cubicBezTo>
                  <a:cubicBezTo>
                    <a:pt x="5" y="0"/>
                    <a:pt x="4" y="2"/>
                    <a:pt x="2" y="3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8" name="Freeform 51"/>
            <p:cNvSpPr>
              <a:spLocks/>
            </p:cNvSpPr>
            <p:nvPr/>
          </p:nvSpPr>
          <p:spPr bwMode="auto">
            <a:xfrm>
              <a:off x="7932109" y="4668790"/>
              <a:ext cx="33680" cy="29471"/>
            </a:xfrm>
            <a:custGeom>
              <a:avLst/>
              <a:gdLst>
                <a:gd name="T0" fmla="*/ 6 w 7"/>
                <a:gd name="T1" fmla="*/ 3 h 6"/>
                <a:gd name="T2" fmla="*/ 2 w 7"/>
                <a:gd name="T3" fmla="*/ 0 h 6"/>
                <a:gd name="T4" fmla="*/ 5 w 7"/>
                <a:gd name="T5" fmla="*/ 5 h 6"/>
                <a:gd name="T6" fmla="*/ 6 w 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3"/>
                  </a:moveTo>
                  <a:cubicBezTo>
                    <a:pt x="6" y="2"/>
                    <a:pt x="5" y="1"/>
                    <a:pt x="2" y="0"/>
                  </a:cubicBezTo>
                  <a:cubicBezTo>
                    <a:pt x="0" y="0"/>
                    <a:pt x="4" y="4"/>
                    <a:pt x="5" y="5"/>
                  </a:cubicBezTo>
                  <a:cubicBezTo>
                    <a:pt x="6" y="6"/>
                    <a:pt x="7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9" name="Freeform 52"/>
            <p:cNvSpPr>
              <a:spLocks/>
            </p:cNvSpPr>
            <p:nvPr/>
          </p:nvSpPr>
          <p:spPr bwMode="auto">
            <a:xfrm>
              <a:off x="7527948" y="4418293"/>
              <a:ext cx="18945" cy="18945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0 h 4"/>
                <a:gd name="T4" fmla="*/ 2 w 4"/>
                <a:gd name="T5" fmla="*/ 3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0" name="Freeform 53"/>
            <p:cNvSpPr>
              <a:spLocks/>
            </p:cNvSpPr>
            <p:nvPr/>
          </p:nvSpPr>
          <p:spPr bwMode="auto">
            <a:xfrm>
              <a:off x="6736459" y="4571960"/>
              <a:ext cx="1014619" cy="795697"/>
            </a:xfrm>
            <a:custGeom>
              <a:avLst/>
              <a:gdLst>
                <a:gd name="T0" fmla="*/ 195 w 204"/>
                <a:gd name="T1" fmla="*/ 79 h 159"/>
                <a:gd name="T2" fmla="*/ 180 w 204"/>
                <a:gd name="T3" fmla="*/ 62 h 159"/>
                <a:gd name="T4" fmla="*/ 173 w 204"/>
                <a:gd name="T5" fmla="*/ 57 h 159"/>
                <a:gd name="T6" fmla="*/ 159 w 204"/>
                <a:gd name="T7" fmla="*/ 44 h 159"/>
                <a:gd name="T8" fmla="*/ 148 w 204"/>
                <a:gd name="T9" fmla="*/ 31 h 159"/>
                <a:gd name="T10" fmla="*/ 137 w 204"/>
                <a:gd name="T11" fmla="*/ 17 h 159"/>
                <a:gd name="T12" fmla="*/ 129 w 204"/>
                <a:gd name="T13" fmla="*/ 6 h 159"/>
                <a:gd name="T14" fmla="*/ 123 w 204"/>
                <a:gd name="T15" fmla="*/ 6 h 159"/>
                <a:gd name="T16" fmla="*/ 126 w 204"/>
                <a:gd name="T17" fmla="*/ 23 h 159"/>
                <a:gd name="T18" fmla="*/ 119 w 204"/>
                <a:gd name="T19" fmla="*/ 33 h 159"/>
                <a:gd name="T20" fmla="*/ 108 w 204"/>
                <a:gd name="T21" fmla="*/ 26 h 159"/>
                <a:gd name="T22" fmla="*/ 96 w 204"/>
                <a:gd name="T23" fmla="*/ 20 h 159"/>
                <a:gd name="T24" fmla="*/ 97 w 204"/>
                <a:gd name="T25" fmla="*/ 12 h 159"/>
                <a:gd name="T26" fmla="*/ 96 w 204"/>
                <a:gd name="T27" fmla="*/ 6 h 159"/>
                <a:gd name="T28" fmla="*/ 91 w 204"/>
                <a:gd name="T29" fmla="*/ 7 h 159"/>
                <a:gd name="T30" fmla="*/ 79 w 204"/>
                <a:gd name="T31" fmla="*/ 3 h 159"/>
                <a:gd name="T32" fmla="*/ 71 w 204"/>
                <a:gd name="T33" fmla="*/ 7 h 159"/>
                <a:gd name="T34" fmla="*/ 67 w 204"/>
                <a:gd name="T35" fmla="*/ 14 h 159"/>
                <a:gd name="T36" fmla="*/ 69 w 204"/>
                <a:gd name="T37" fmla="*/ 22 h 159"/>
                <a:gd name="T38" fmla="*/ 61 w 204"/>
                <a:gd name="T39" fmla="*/ 21 h 159"/>
                <a:gd name="T40" fmla="*/ 52 w 204"/>
                <a:gd name="T41" fmla="*/ 17 h 159"/>
                <a:gd name="T42" fmla="*/ 48 w 204"/>
                <a:gd name="T43" fmla="*/ 21 h 159"/>
                <a:gd name="T44" fmla="*/ 45 w 204"/>
                <a:gd name="T45" fmla="*/ 26 h 159"/>
                <a:gd name="T46" fmla="*/ 42 w 204"/>
                <a:gd name="T47" fmla="*/ 30 h 159"/>
                <a:gd name="T48" fmla="*/ 35 w 204"/>
                <a:gd name="T49" fmla="*/ 33 h 159"/>
                <a:gd name="T50" fmla="*/ 32 w 204"/>
                <a:gd name="T51" fmla="*/ 44 h 159"/>
                <a:gd name="T52" fmla="*/ 9 w 204"/>
                <a:gd name="T53" fmla="*/ 52 h 159"/>
                <a:gd name="T54" fmla="*/ 3 w 204"/>
                <a:gd name="T55" fmla="*/ 58 h 159"/>
                <a:gd name="T56" fmla="*/ 2 w 204"/>
                <a:gd name="T57" fmla="*/ 70 h 159"/>
                <a:gd name="T58" fmla="*/ 4 w 204"/>
                <a:gd name="T59" fmla="*/ 76 h 159"/>
                <a:gd name="T60" fmla="*/ 4 w 204"/>
                <a:gd name="T61" fmla="*/ 81 h 159"/>
                <a:gd name="T62" fmla="*/ 9 w 204"/>
                <a:gd name="T63" fmla="*/ 90 h 159"/>
                <a:gd name="T64" fmla="*/ 20 w 204"/>
                <a:gd name="T65" fmla="*/ 112 h 159"/>
                <a:gd name="T66" fmla="*/ 19 w 204"/>
                <a:gd name="T67" fmla="*/ 123 h 159"/>
                <a:gd name="T68" fmla="*/ 25 w 204"/>
                <a:gd name="T69" fmla="*/ 132 h 159"/>
                <a:gd name="T70" fmla="*/ 43 w 204"/>
                <a:gd name="T71" fmla="*/ 126 h 159"/>
                <a:gd name="T72" fmla="*/ 57 w 204"/>
                <a:gd name="T73" fmla="*/ 125 h 159"/>
                <a:gd name="T74" fmla="*/ 74 w 204"/>
                <a:gd name="T75" fmla="*/ 119 h 159"/>
                <a:gd name="T76" fmla="*/ 98 w 204"/>
                <a:gd name="T77" fmla="*/ 114 h 159"/>
                <a:gd name="T78" fmla="*/ 112 w 204"/>
                <a:gd name="T79" fmla="*/ 121 h 159"/>
                <a:gd name="T80" fmla="*/ 120 w 204"/>
                <a:gd name="T81" fmla="*/ 132 h 159"/>
                <a:gd name="T82" fmla="*/ 125 w 204"/>
                <a:gd name="T83" fmla="*/ 125 h 159"/>
                <a:gd name="T84" fmla="*/ 129 w 204"/>
                <a:gd name="T85" fmla="*/ 125 h 159"/>
                <a:gd name="T86" fmla="*/ 129 w 204"/>
                <a:gd name="T87" fmla="*/ 134 h 159"/>
                <a:gd name="T88" fmla="*/ 136 w 204"/>
                <a:gd name="T89" fmla="*/ 134 h 159"/>
                <a:gd name="T90" fmla="*/ 139 w 204"/>
                <a:gd name="T91" fmla="*/ 138 h 159"/>
                <a:gd name="T92" fmla="*/ 153 w 204"/>
                <a:gd name="T93" fmla="*/ 154 h 159"/>
                <a:gd name="T94" fmla="*/ 166 w 204"/>
                <a:gd name="T95" fmla="*/ 158 h 159"/>
                <a:gd name="T96" fmla="*/ 175 w 204"/>
                <a:gd name="T97" fmla="*/ 156 h 159"/>
                <a:gd name="T98" fmla="*/ 187 w 204"/>
                <a:gd name="T99" fmla="*/ 154 h 159"/>
                <a:gd name="T100" fmla="*/ 196 w 204"/>
                <a:gd name="T101" fmla="*/ 141 h 159"/>
                <a:gd name="T102" fmla="*/ 199 w 204"/>
                <a:gd name="T103" fmla="*/ 122 h 159"/>
                <a:gd name="T104" fmla="*/ 201 w 204"/>
                <a:gd name="T105" fmla="*/ 9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" h="159">
                  <a:moveTo>
                    <a:pt x="201" y="92"/>
                  </a:moveTo>
                  <a:cubicBezTo>
                    <a:pt x="200" y="90"/>
                    <a:pt x="199" y="89"/>
                    <a:pt x="199" y="87"/>
                  </a:cubicBezTo>
                  <a:cubicBezTo>
                    <a:pt x="198" y="84"/>
                    <a:pt x="195" y="80"/>
                    <a:pt x="195" y="79"/>
                  </a:cubicBezTo>
                  <a:cubicBezTo>
                    <a:pt x="194" y="78"/>
                    <a:pt x="190" y="72"/>
                    <a:pt x="189" y="71"/>
                  </a:cubicBezTo>
                  <a:cubicBezTo>
                    <a:pt x="188" y="70"/>
                    <a:pt x="185" y="67"/>
                    <a:pt x="183" y="66"/>
                  </a:cubicBezTo>
                  <a:cubicBezTo>
                    <a:pt x="182" y="65"/>
                    <a:pt x="181" y="65"/>
                    <a:pt x="180" y="62"/>
                  </a:cubicBezTo>
                  <a:cubicBezTo>
                    <a:pt x="178" y="59"/>
                    <a:pt x="177" y="59"/>
                    <a:pt x="177" y="59"/>
                  </a:cubicBezTo>
                  <a:cubicBezTo>
                    <a:pt x="176" y="59"/>
                    <a:pt x="175" y="58"/>
                    <a:pt x="175" y="59"/>
                  </a:cubicBezTo>
                  <a:cubicBezTo>
                    <a:pt x="175" y="59"/>
                    <a:pt x="174" y="59"/>
                    <a:pt x="173" y="57"/>
                  </a:cubicBezTo>
                  <a:cubicBezTo>
                    <a:pt x="171" y="55"/>
                    <a:pt x="170" y="53"/>
                    <a:pt x="169" y="52"/>
                  </a:cubicBezTo>
                  <a:cubicBezTo>
                    <a:pt x="168" y="51"/>
                    <a:pt x="166" y="48"/>
                    <a:pt x="165" y="47"/>
                  </a:cubicBezTo>
                  <a:cubicBezTo>
                    <a:pt x="163" y="47"/>
                    <a:pt x="160" y="46"/>
                    <a:pt x="159" y="44"/>
                  </a:cubicBezTo>
                  <a:cubicBezTo>
                    <a:pt x="158" y="43"/>
                    <a:pt x="156" y="42"/>
                    <a:pt x="155" y="41"/>
                  </a:cubicBezTo>
                  <a:cubicBezTo>
                    <a:pt x="154" y="40"/>
                    <a:pt x="151" y="39"/>
                    <a:pt x="151" y="37"/>
                  </a:cubicBezTo>
                  <a:cubicBezTo>
                    <a:pt x="151" y="36"/>
                    <a:pt x="150" y="34"/>
                    <a:pt x="148" y="31"/>
                  </a:cubicBezTo>
                  <a:cubicBezTo>
                    <a:pt x="147" y="29"/>
                    <a:pt x="144" y="25"/>
                    <a:pt x="143" y="23"/>
                  </a:cubicBezTo>
                  <a:cubicBezTo>
                    <a:pt x="143" y="22"/>
                    <a:pt x="141" y="19"/>
                    <a:pt x="140" y="18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6" y="17"/>
                    <a:pt x="135" y="18"/>
                    <a:pt x="135" y="17"/>
                  </a:cubicBezTo>
                  <a:cubicBezTo>
                    <a:pt x="134" y="16"/>
                    <a:pt x="133" y="11"/>
                    <a:pt x="131" y="9"/>
                  </a:cubicBezTo>
                  <a:cubicBezTo>
                    <a:pt x="129" y="6"/>
                    <a:pt x="128" y="6"/>
                    <a:pt x="129" y="6"/>
                  </a:cubicBezTo>
                  <a:cubicBezTo>
                    <a:pt x="130" y="5"/>
                    <a:pt x="127" y="4"/>
                    <a:pt x="127" y="4"/>
                  </a:cubicBezTo>
                  <a:cubicBezTo>
                    <a:pt x="126" y="3"/>
                    <a:pt x="125" y="0"/>
                    <a:pt x="124" y="0"/>
                  </a:cubicBezTo>
                  <a:cubicBezTo>
                    <a:pt x="123" y="0"/>
                    <a:pt x="123" y="5"/>
                    <a:pt x="123" y="6"/>
                  </a:cubicBezTo>
                  <a:cubicBezTo>
                    <a:pt x="122" y="7"/>
                    <a:pt x="123" y="10"/>
                    <a:pt x="123" y="10"/>
                  </a:cubicBezTo>
                  <a:cubicBezTo>
                    <a:pt x="123" y="11"/>
                    <a:pt x="123" y="12"/>
                    <a:pt x="124" y="14"/>
                  </a:cubicBezTo>
                  <a:cubicBezTo>
                    <a:pt x="124" y="15"/>
                    <a:pt x="126" y="22"/>
                    <a:pt x="126" y="23"/>
                  </a:cubicBezTo>
                  <a:cubicBezTo>
                    <a:pt x="126" y="25"/>
                    <a:pt x="125" y="34"/>
                    <a:pt x="124" y="34"/>
                  </a:cubicBezTo>
                  <a:cubicBezTo>
                    <a:pt x="123" y="34"/>
                    <a:pt x="122" y="33"/>
                    <a:pt x="121" y="33"/>
                  </a:cubicBezTo>
                  <a:cubicBezTo>
                    <a:pt x="120" y="33"/>
                    <a:pt x="121" y="34"/>
                    <a:pt x="119" y="33"/>
                  </a:cubicBezTo>
                  <a:cubicBezTo>
                    <a:pt x="118" y="33"/>
                    <a:pt x="118" y="32"/>
                    <a:pt x="116" y="31"/>
                  </a:cubicBezTo>
                  <a:cubicBezTo>
                    <a:pt x="115" y="30"/>
                    <a:pt x="112" y="30"/>
                    <a:pt x="111" y="29"/>
                  </a:cubicBezTo>
                  <a:cubicBezTo>
                    <a:pt x="110" y="28"/>
                    <a:pt x="110" y="27"/>
                    <a:pt x="108" y="26"/>
                  </a:cubicBezTo>
                  <a:cubicBezTo>
                    <a:pt x="106" y="25"/>
                    <a:pt x="105" y="24"/>
                    <a:pt x="104" y="24"/>
                  </a:cubicBezTo>
                  <a:cubicBezTo>
                    <a:pt x="102" y="23"/>
                    <a:pt x="102" y="24"/>
                    <a:pt x="101" y="23"/>
                  </a:cubicBezTo>
                  <a:cubicBezTo>
                    <a:pt x="100" y="22"/>
                    <a:pt x="97" y="21"/>
                    <a:pt x="96" y="20"/>
                  </a:cubicBezTo>
                  <a:cubicBezTo>
                    <a:pt x="96" y="18"/>
                    <a:pt x="97" y="16"/>
                    <a:pt x="97" y="16"/>
                  </a:cubicBezTo>
                  <a:cubicBezTo>
                    <a:pt x="98" y="16"/>
                    <a:pt x="98" y="14"/>
                    <a:pt x="98" y="14"/>
                  </a:cubicBezTo>
                  <a:cubicBezTo>
                    <a:pt x="97" y="13"/>
                    <a:pt x="96" y="12"/>
                    <a:pt x="97" y="12"/>
                  </a:cubicBezTo>
                  <a:cubicBezTo>
                    <a:pt x="99" y="11"/>
                    <a:pt x="100" y="12"/>
                    <a:pt x="99" y="11"/>
                  </a:cubicBezTo>
                  <a:cubicBezTo>
                    <a:pt x="99" y="10"/>
                    <a:pt x="101" y="7"/>
                    <a:pt x="99" y="6"/>
                  </a:cubicBezTo>
                  <a:cubicBezTo>
                    <a:pt x="97" y="5"/>
                    <a:pt x="96" y="5"/>
                    <a:pt x="96" y="6"/>
                  </a:cubicBezTo>
                  <a:cubicBezTo>
                    <a:pt x="96" y="6"/>
                    <a:pt x="97" y="8"/>
                    <a:pt x="96" y="7"/>
                  </a:cubicBezTo>
                  <a:cubicBezTo>
                    <a:pt x="95" y="6"/>
                    <a:pt x="94" y="5"/>
                    <a:pt x="93" y="6"/>
                  </a:cubicBezTo>
                  <a:cubicBezTo>
                    <a:pt x="93" y="6"/>
                    <a:pt x="93" y="7"/>
                    <a:pt x="91" y="7"/>
                  </a:cubicBezTo>
                  <a:cubicBezTo>
                    <a:pt x="90" y="6"/>
                    <a:pt x="87" y="5"/>
                    <a:pt x="86" y="5"/>
                  </a:cubicBezTo>
                  <a:cubicBezTo>
                    <a:pt x="84" y="5"/>
                    <a:pt x="83" y="4"/>
                    <a:pt x="82" y="4"/>
                  </a:cubicBezTo>
                  <a:cubicBezTo>
                    <a:pt x="81" y="3"/>
                    <a:pt x="79" y="3"/>
                    <a:pt x="79" y="3"/>
                  </a:cubicBezTo>
                  <a:cubicBezTo>
                    <a:pt x="79" y="3"/>
                    <a:pt x="80" y="5"/>
                    <a:pt x="79" y="6"/>
                  </a:cubicBezTo>
                  <a:cubicBezTo>
                    <a:pt x="78" y="7"/>
                    <a:pt x="74" y="8"/>
                    <a:pt x="74" y="7"/>
                  </a:cubicBezTo>
                  <a:cubicBezTo>
                    <a:pt x="73" y="7"/>
                    <a:pt x="72" y="6"/>
                    <a:pt x="71" y="7"/>
                  </a:cubicBezTo>
                  <a:cubicBezTo>
                    <a:pt x="70" y="8"/>
                    <a:pt x="69" y="10"/>
                    <a:pt x="69" y="10"/>
                  </a:cubicBezTo>
                  <a:cubicBezTo>
                    <a:pt x="68" y="10"/>
                    <a:pt x="70" y="12"/>
                    <a:pt x="69" y="12"/>
                  </a:cubicBezTo>
                  <a:cubicBezTo>
                    <a:pt x="68" y="13"/>
                    <a:pt x="68" y="13"/>
                    <a:pt x="67" y="14"/>
                  </a:cubicBezTo>
                  <a:cubicBezTo>
                    <a:pt x="67" y="15"/>
                    <a:pt x="66" y="18"/>
                    <a:pt x="67" y="18"/>
                  </a:cubicBezTo>
                  <a:cubicBezTo>
                    <a:pt x="68" y="18"/>
                    <a:pt x="70" y="19"/>
                    <a:pt x="69" y="19"/>
                  </a:cubicBezTo>
                  <a:cubicBezTo>
                    <a:pt x="69" y="20"/>
                    <a:pt x="71" y="22"/>
                    <a:pt x="69" y="22"/>
                  </a:cubicBezTo>
                  <a:cubicBezTo>
                    <a:pt x="68" y="21"/>
                    <a:pt x="67" y="20"/>
                    <a:pt x="66" y="20"/>
                  </a:cubicBezTo>
                  <a:cubicBezTo>
                    <a:pt x="66" y="20"/>
                    <a:pt x="63" y="20"/>
                    <a:pt x="63" y="20"/>
                  </a:cubicBezTo>
                  <a:cubicBezTo>
                    <a:pt x="62" y="20"/>
                    <a:pt x="62" y="22"/>
                    <a:pt x="61" y="21"/>
                  </a:cubicBezTo>
                  <a:cubicBezTo>
                    <a:pt x="60" y="19"/>
                    <a:pt x="61" y="19"/>
                    <a:pt x="59" y="18"/>
                  </a:cubicBezTo>
                  <a:cubicBezTo>
                    <a:pt x="58" y="18"/>
                    <a:pt x="57" y="16"/>
                    <a:pt x="56" y="16"/>
                  </a:cubicBezTo>
                  <a:cubicBezTo>
                    <a:pt x="55" y="15"/>
                    <a:pt x="53" y="17"/>
                    <a:pt x="52" y="17"/>
                  </a:cubicBezTo>
                  <a:cubicBezTo>
                    <a:pt x="51" y="16"/>
                    <a:pt x="51" y="15"/>
                    <a:pt x="50" y="16"/>
                  </a:cubicBezTo>
                  <a:cubicBezTo>
                    <a:pt x="50" y="17"/>
                    <a:pt x="50" y="19"/>
                    <a:pt x="49" y="18"/>
                  </a:cubicBezTo>
                  <a:cubicBezTo>
                    <a:pt x="48" y="18"/>
                    <a:pt x="48" y="20"/>
                    <a:pt x="48" y="21"/>
                  </a:cubicBezTo>
                  <a:cubicBezTo>
                    <a:pt x="48" y="21"/>
                    <a:pt x="49" y="24"/>
                    <a:pt x="48" y="23"/>
                  </a:cubicBezTo>
                  <a:cubicBezTo>
                    <a:pt x="46" y="23"/>
                    <a:pt x="45" y="22"/>
                    <a:pt x="45" y="22"/>
                  </a:cubicBezTo>
                  <a:cubicBezTo>
                    <a:pt x="45" y="23"/>
                    <a:pt x="44" y="25"/>
                    <a:pt x="45" y="26"/>
                  </a:cubicBezTo>
                  <a:cubicBezTo>
                    <a:pt x="45" y="26"/>
                    <a:pt x="45" y="28"/>
                    <a:pt x="44" y="28"/>
                  </a:cubicBezTo>
                  <a:cubicBezTo>
                    <a:pt x="44" y="28"/>
                    <a:pt x="42" y="27"/>
                    <a:pt x="42" y="27"/>
                  </a:cubicBezTo>
                  <a:cubicBezTo>
                    <a:pt x="42" y="28"/>
                    <a:pt x="42" y="29"/>
                    <a:pt x="42" y="30"/>
                  </a:cubicBezTo>
                  <a:cubicBezTo>
                    <a:pt x="43" y="31"/>
                    <a:pt x="43" y="34"/>
                    <a:pt x="42" y="33"/>
                  </a:cubicBezTo>
                  <a:cubicBezTo>
                    <a:pt x="41" y="32"/>
                    <a:pt x="39" y="29"/>
                    <a:pt x="38" y="29"/>
                  </a:cubicBezTo>
                  <a:cubicBezTo>
                    <a:pt x="38" y="29"/>
                    <a:pt x="35" y="32"/>
                    <a:pt x="35" y="33"/>
                  </a:cubicBezTo>
                  <a:cubicBezTo>
                    <a:pt x="35" y="35"/>
                    <a:pt x="37" y="37"/>
                    <a:pt x="36" y="38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4" y="43"/>
                    <a:pt x="33" y="43"/>
                    <a:pt x="32" y="44"/>
                  </a:cubicBezTo>
                  <a:cubicBezTo>
                    <a:pt x="30" y="45"/>
                    <a:pt x="24" y="47"/>
                    <a:pt x="23" y="48"/>
                  </a:cubicBezTo>
                  <a:cubicBezTo>
                    <a:pt x="21" y="49"/>
                    <a:pt x="19" y="50"/>
                    <a:pt x="17" y="50"/>
                  </a:cubicBezTo>
                  <a:cubicBezTo>
                    <a:pt x="15" y="50"/>
                    <a:pt x="10" y="51"/>
                    <a:pt x="9" y="52"/>
                  </a:cubicBezTo>
                  <a:cubicBezTo>
                    <a:pt x="8" y="53"/>
                    <a:pt x="7" y="55"/>
                    <a:pt x="6" y="55"/>
                  </a:cubicBezTo>
                  <a:cubicBezTo>
                    <a:pt x="5" y="55"/>
                    <a:pt x="4" y="60"/>
                    <a:pt x="4" y="59"/>
                  </a:cubicBezTo>
                  <a:cubicBezTo>
                    <a:pt x="3" y="59"/>
                    <a:pt x="4" y="57"/>
                    <a:pt x="3" y="58"/>
                  </a:cubicBezTo>
                  <a:cubicBezTo>
                    <a:pt x="2" y="59"/>
                    <a:pt x="0" y="60"/>
                    <a:pt x="1" y="62"/>
                  </a:cubicBezTo>
                  <a:cubicBezTo>
                    <a:pt x="2" y="64"/>
                    <a:pt x="2" y="65"/>
                    <a:pt x="2" y="66"/>
                  </a:cubicBezTo>
                  <a:cubicBezTo>
                    <a:pt x="1" y="67"/>
                    <a:pt x="1" y="71"/>
                    <a:pt x="2" y="70"/>
                  </a:cubicBezTo>
                  <a:cubicBezTo>
                    <a:pt x="2" y="70"/>
                    <a:pt x="3" y="68"/>
                    <a:pt x="3" y="68"/>
                  </a:cubicBezTo>
                  <a:cubicBezTo>
                    <a:pt x="3" y="69"/>
                    <a:pt x="2" y="70"/>
                    <a:pt x="3" y="72"/>
                  </a:cubicBezTo>
                  <a:cubicBezTo>
                    <a:pt x="3" y="74"/>
                    <a:pt x="3" y="74"/>
                    <a:pt x="4" y="76"/>
                  </a:cubicBezTo>
                  <a:cubicBezTo>
                    <a:pt x="6" y="77"/>
                    <a:pt x="8" y="80"/>
                    <a:pt x="6" y="80"/>
                  </a:cubicBezTo>
                  <a:cubicBezTo>
                    <a:pt x="5" y="79"/>
                    <a:pt x="3" y="77"/>
                    <a:pt x="4" y="78"/>
                  </a:cubicBezTo>
                  <a:cubicBezTo>
                    <a:pt x="4" y="79"/>
                    <a:pt x="4" y="81"/>
                    <a:pt x="4" y="81"/>
                  </a:cubicBezTo>
                  <a:cubicBezTo>
                    <a:pt x="3" y="80"/>
                    <a:pt x="2" y="78"/>
                    <a:pt x="2" y="80"/>
                  </a:cubicBezTo>
                  <a:cubicBezTo>
                    <a:pt x="3" y="82"/>
                    <a:pt x="3" y="84"/>
                    <a:pt x="5" y="85"/>
                  </a:cubicBezTo>
                  <a:cubicBezTo>
                    <a:pt x="6" y="86"/>
                    <a:pt x="8" y="89"/>
                    <a:pt x="9" y="90"/>
                  </a:cubicBezTo>
                  <a:cubicBezTo>
                    <a:pt x="9" y="92"/>
                    <a:pt x="12" y="96"/>
                    <a:pt x="12" y="97"/>
                  </a:cubicBezTo>
                  <a:cubicBezTo>
                    <a:pt x="13" y="97"/>
                    <a:pt x="15" y="101"/>
                    <a:pt x="15" y="103"/>
                  </a:cubicBezTo>
                  <a:cubicBezTo>
                    <a:pt x="16" y="104"/>
                    <a:pt x="18" y="110"/>
                    <a:pt x="20" y="112"/>
                  </a:cubicBezTo>
                  <a:cubicBezTo>
                    <a:pt x="21" y="115"/>
                    <a:pt x="23" y="119"/>
                    <a:pt x="22" y="119"/>
                  </a:cubicBezTo>
                  <a:cubicBezTo>
                    <a:pt x="21" y="118"/>
                    <a:pt x="20" y="116"/>
                    <a:pt x="20" y="118"/>
                  </a:cubicBezTo>
                  <a:cubicBezTo>
                    <a:pt x="20" y="120"/>
                    <a:pt x="20" y="122"/>
                    <a:pt x="19" y="123"/>
                  </a:cubicBezTo>
                  <a:cubicBezTo>
                    <a:pt x="18" y="124"/>
                    <a:pt x="17" y="124"/>
                    <a:pt x="18" y="125"/>
                  </a:cubicBezTo>
                  <a:cubicBezTo>
                    <a:pt x="18" y="126"/>
                    <a:pt x="19" y="128"/>
                    <a:pt x="20" y="128"/>
                  </a:cubicBezTo>
                  <a:cubicBezTo>
                    <a:pt x="22" y="129"/>
                    <a:pt x="23" y="131"/>
                    <a:pt x="25" y="132"/>
                  </a:cubicBezTo>
                  <a:cubicBezTo>
                    <a:pt x="27" y="133"/>
                    <a:pt x="31" y="134"/>
                    <a:pt x="32" y="133"/>
                  </a:cubicBezTo>
                  <a:cubicBezTo>
                    <a:pt x="34" y="133"/>
                    <a:pt x="37" y="130"/>
                    <a:pt x="38" y="129"/>
                  </a:cubicBezTo>
                  <a:cubicBezTo>
                    <a:pt x="40" y="129"/>
                    <a:pt x="41" y="126"/>
                    <a:pt x="43" y="126"/>
                  </a:cubicBezTo>
                  <a:cubicBezTo>
                    <a:pt x="44" y="126"/>
                    <a:pt x="49" y="125"/>
                    <a:pt x="51" y="126"/>
                  </a:cubicBezTo>
                  <a:cubicBezTo>
                    <a:pt x="52" y="126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5"/>
                  </a:cubicBezTo>
                  <a:cubicBezTo>
                    <a:pt x="58" y="126"/>
                    <a:pt x="59" y="127"/>
                    <a:pt x="60" y="126"/>
                  </a:cubicBezTo>
                  <a:cubicBezTo>
                    <a:pt x="61" y="124"/>
                    <a:pt x="61" y="120"/>
                    <a:pt x="63" y="120"/>
                  </a:cubicBezTo>
                  <a:cubicBezTo>
                    <a:pt x="65" y="119"/>
                    <a:pt x="70" y="119"/>
                    <a:pt x="74" y="119"/>
                  </a:cubicBezTo>
                  <a:cubicBezTo>
                    <a:pt x="79" y="119"/>
                    <a:pt x="79" y="120"/>
                    <a:pt x="82" y="118"/>
                  </a:cubicBezTo>
                  <a:cubicBezTo>
                    <a:pt x="85" y="116"/>
                    <a:pt x="90" y="115"/>
                    <a:pt x="92" y="114"/>
                  </a:cubicBezTo>
                  <a:cubicBezTo>
                    <a:pt x="94" y="114"/>
                    <a:pt x="96" y="113"/>
                    <a:pt x="98" y="114"/>
                  </a:cubicBezTo>
                  <a:cubicBezTo>
                    <a:pt x="100" y="115"/>
                    <a:pt x="101" y="117"/>
                    <a:pt x="105" y="117"/>
                  </a:cubicBezTo>
                  <a:cubicBezTo>
                    <a:pt x="108" y="117"/>
                    <a:pt x="111" y="118"/>
                    <a:pt x="111" y="118"/>
                  </a:cubicBezTo>
                  <a:cubicBezTo>
                    <a:pt x="112" y="119"/>
                    <a:pt x="111" y="119"/>
                    <a:pt x="112" y="121"/>
                  </a:cubicBezTo>
                  <a:cubicBezTo>
                    <a:pt x="112" y="122"/>
                    <a:pt x="113" y="121"/>
                    <a:pt x="114" y="123"/>
                  </a:cubicBezTo>
                  <a:cubicBezTo>
                    <a:pt x="115" y="125"/>
                    <a:pt x="117" y="127"/>
                    <a:pt x="118" y="128"/>
                  </a:cubicBezTo>
                  <a:cubicBezTo>
                    <a:pt x="118" y="129"/>
                    <a:pt x="119" y="131"/>
                    <a:pt x="120" y="132"/>
                  </a:cubicBezTo>
                  <a:cubicBezTo>
                    <a:pt x="121" y="132"/>
                    <a:pt x="123" y="134"/>
                    <a:pt x="123" y="133"/>
                  </a:cubicBezTo>
                  <a:cubicBezTo>
                    <a:pt x="123" y="131"/>
                    <a:pt x="122" y="131"/>
                    <a:pt x="123" y="130"/>
                  </a:cubicBezTo>
                  <a:cubicBezTo>
                    <a:pt x="124" y="129"/>
                    <a:pt x="123" y="125"/>
                    <a:pt x="125" y="125"/>
                  </a:cubicBezTo>
                  <a:cubicBezTo>
                    <a:pt x="127" y="124"/>
                    <a:pt x="127" y="124"/>
                    <a:pt x="127" y="123"/>
                  </a:cubicBezTo>
                  <a:cubicBezTo>
                    <a:pt x="127" y="122"/>
                    <a:pt x="129" y="120"/>
                    <a:pt x="129" y="121"/>
                  </a:cubicBezTo>
                  <a:cubicBezTo>
                    <a:pt x="129" y="121"/>
                    <a:pt x="130" y="123"/>
                    <a:pt x="129" y="125"/>
                  </a:cubicBezTo>
                  <a:cubicBezTo>
                    <a:pt x="129" y="126"/>
                    <a:pt x="130" y="131"/>
                    <a:pt x="129" y="132"/>
                  </a:cubicBezTo>
                  <a:cubicBezTo>
                    <a:pt x="129" y="132"/>
                    <a:pt x="128" y="133"/>
                    <a:pt x="128" y="134"/>
                  </a:cubicBezTo>
                  <a:cubicBezTo>
                    <a:pt x="128" y="135"/>
                    <a:pt x="129" y="135"/>
                    <a:pt x="129" y="134"/>
                  </a:cubicBezTo>
                  <a:cubicBezTo>
                    <a:pt x="130" y="134"/>
                    <a:pt x="132" y="133"/>
                    <a:pt x="132" y="132"/>
                  </a:cubicBezTo>
                  <a:cubicBezTo>
                    <a:pt x="132" y="131"/>
                    <a:pt x="132" y="128"/>
                    <a:pt x="133" y="129"/>
                  </a:cubicBezTo>
                  <a:cubicBezTo>
                    <a:pt x="133" y="130"/>
                    <a:pt x="135" y="133"/>
                    <a:pt x="136" y="134"/>
                  </a:cubicBezTo>
                  <a:cubicBezTo>
                    <a:pt x="137" y="136"/>
                    <a:pt x="134" y="137"/>
                    <a:pt x="134" y="137"/>
                  </a:cubicBezTo>
                  <a:cubicBezTo>
                    <a:pt x="135" y="138"/>
                    <a:pt x="136" y="138"/>
                    <a:pt x="137" y="138"/>
                  </a:cubicBezTo>
                  <a:cubicBezTo>
                    <a:pt x="138" y="137"/>
                    <a:pt x="137" y="135"/>
                    <a:pt x="139" y="138"/>
                  </a:cubicBezTo>
                  <a:cubicBezTo>
                    <a:pt x="141" y="140"/>
                    <a:pt x="144" y="143"/>
                    <a:pt x="145" y="145"/>
                  </a:cubicBezTo>
                  <a:cubicBezTo>
                    <a:pt x="145" y="147"/>
                    <a:pt x="146" y="149"/>
                    <a:pt x="148" y="151"/>
                  </a:cubicBezTo>
                  <a:cubicBezTo>
                    <a:pt x="150" y="153"/>
                    <a:pt x="149" y="153"/>
                    <a:pt x="153" y="154"/>
                  </a:cubicBezTo>
                  <a:cubicBezTo>
                    <a:pt x="156" y="155"/>
                    <a:pt x="155" y="158"/>
                    <a:pt x="157" y="157"/>
                  </a:cubicBezTo>
                  <a:cubicBezTo>
                    <a:pt x="158" y="156"/>
                    <a:pt x="157" y="154"/>
                    <a:pt x="159" y="155"/>
                  </a:cubicBezTo>
                  <a:cubicBezTo>
                    <a:pt x="161" y="156"/>
                    <a:pt x="165" y="159"/>
                    <a:pt x="166" y="158"/>
                  </a:cubicBezTo>
                  <a:cubicBezTo>
                    <a:pt x="167" y="158"/>
                    <a:pt x="169" y="156"/>
                    <a:pt x="171" y="156"/>
                  </a:cubicBezTo>
                  <a:cubicBezTo>
                    <a:pt x="172" y="156"/>
                    <a:pt x="172" y="153"/>
                    <a:pt x="172" y="153"/>
                  </a:cubicBezTo>
                  <a:cubicBezTo>
                    <a:pt x="172" y="153"/>
                    <a:pt x="173" y="153"/>
                    <a:pt x="175" y="156"/>
                  </a:cubicBezTo>
                  <a:cubicBezTo>
                    <a:pt x="178" y="158"/>
                    <a:pt x="178" y="159"/>
                    <a:pt x="180" y="159"/>
                  </a:cubicBezTo>
                  <a:cubicBezTo>
                    <a:pt x="182" y="158"/>
                    <a:pt x="184" y="159"/>
                    <a:pt x="185" y="158"/>
                  </a:cubicBezTo>
                  <a:cubicBezTo>
                    <a:pt x="186" y="156"/>
                    <a:pt x="185" y="154"/>
                    <a:pt x="187" y="154"/>
                  </a:cubicBezTo>
                  <a:cubicBezTo>
                    <a:pt x="190" y="153"/>
                    <a:pt x="191" y="153"/>
                    <a:pt x="193" y="152"/>
                  </a:cubicBezTo>
                  <a:cubicBezTo>
                    <a:pt x="195" y="151"/>
                    <a:pt x="197" y="152"/>
                    <a:pt x="197" y="150"/>
                  </a:cubicBezTo>
                  <a:cubicBezTo>
                    <a:pt x="197" y="148"/>
                    <a:pt x="195" y="142"/>
                    <a:pt x="196" y="141"/>
                  </a:cubicBezTo>
                  <a:cubicBezTo>
                    <a:pt x="196" y="141"/>
                    <a:pt x="195" y="137"/>
                    <a:pt x="196" y="135"/>
                  </a:cubicBezTo>
                  <a:cubicBezTo>
                    <a:pt x="196" y="133"/>
                    <a:pt x="195" y="130"/>
                    <a:pt x="196" y="129"/>
                  </a:cubicBezTo>
                  <a:cubicBezTo>
                    <a:pt x="197" y="128"/>
                    <a:pt x="198" y="123"/>
                    <a:pt x="199" y="122"/>
                  </a:cubicBezTo>
                  <a:cubicBezTo>
                    <a:pt x="200" y="121"/>
                    <a:pt x="201" y="121"/>
                    <a:pt x="203" y="119"/>
                  </a:cubicBezTo>
                  <a:cubicBezTo>
                    <a:pt x="204" y="118"/>
                    <a:pt x="204" y="105"/>
                    <a:pt x="203" y="102"/>
                  </a:cubicBezTo>
                  <a:cubicBezTo>
                    <a:pt x="203" y="99"/>
                    <a:pt x="203" y="94"/>
                    <a:pt x="20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1" name="Freeform 54"/>
            <p:cNvSpPr>
              <a:spLocks/>
            </p:cNvSpPr>
            <p:nvPr/>
          </p:nvSpPr>
          <p:spPr bwMode="auto">
            <a:xfrm>
              <a:off x="7618462" y="5430807"/>
              <a:ext cx="109461" cy="115776"/>
            </a:xfrm>
            <a:custGeom>
              <a:avLst/>
              <a:gdLst>
                <a:gd name="T0" fmla="*/ 18 w 22"/>
                <a:gd name="T1" fmla="*/ 2 h 23"/>
                <a:gd name="T2" fmla="*/ 12 w 22"/>
                <a:gd name="T3" fmla="*/ 3 h 23"/>
                <a:gd name="T4" fmla="*/ 4 w 22"/>
                <a:gd name="T5" fmla="*/ 1 h 23"/>
                <a:gd name="T6" fmla="*/ 0 w 22"/>
                <a:gd name="T7" fmla="*/ 2 h 23"/>
                <a:gd name="T8" fmla="*/ 6 w 22"/>
                <a:gd name="T9" fmla="*/ 11 h 23"/>
                <a:gd name="T10" fmla="*/ 8 w 22"/>
                <a:gd name="T11" fmla="*/ 16 h 23"/>
                <a:gd name="T12" fmla="*/ 16 w 22"/>
                <a:gd name="T13" fmla="*/ 23 h 23"/>
                <a:gd name="T14" fmla="*/ 18 w 22"/>
                <a:gd name="T15" fmla="*/ 18 h 23"/>
                <a:gd name="T16" fmla="*/ 21 w 22"/>
                <a:gd name="T17" fmla="*/ 20 h 23"/>
                <a:gd name="T18" fmla="*/ 21 w 22"/>
                <a:gd name="T19" fmla="*/ 18 h 23"/>
                <a:gd name="T20" fmla="*/ 22 w 22"/>
                <a:gd name="T21" fmla="*/ 13 h 23"/>
                <a:gd name="T22" fmla="*/ 20 w 22"/>
                <a:gd name="T23" fmla="*/ 5 h 23"/>
                <a:gd name="T24" fmla="*/ 18 w 22"/>
                <a:gd name="T2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3">
                  <a:moveTo>
                    <a:pt x="18" y="2"/>
                  </a:moveTo>
                  <a:cubicBezTo>
                    <a:pt x="17" y="1"/>
                    <a:pt x="13" y="3"/>
                    <a:pt x="12" y="3"/>
                  </a:cubicBezTo>
                  <a:cubicBezTo>
                    <a:pt x="10" y="4"/>
                    <a:pt x="7" y="3"/>
                    <a:pt x="4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5" y="9"/>
                    <a:pt x="6" y="11"/>
                  </a:cubicBezTo>
                  <a:cubicBezTo>
                    <a:pt x="7" y="13"/>
                    <a:pt x="8" y="13"/>
                    <a:pt x="8" y="16"/>
                  </a:cubicBezTo>
                  <a:cubicBezTo>
                    <a:pt x="9" y="19"/>
                    <a:pt x="14" y="23"/>
                    <a:pt x="16" y="23"/>
                  </a:cubicBezTo>
                  <a:cubicBezTo>
                    <a:pt x="18" y="23"/>
                    <a:pt x="18" y="19"/>
                    <a:pt x="18" y="18"/>
                  </a:cubicBezTo>
                  <a:cubicBezTo>
                    <a:pt x="19" y="17"/>
                    <a:pt x="20" y="19"/>
                    <a:pt x="21" y="20"/>
                  </a:cubicBezTo>
                  <a:cubicBezTo>
                    <a:pt x="22" y="21"/>
                    <a:pt x="21" y="18"/>
                    <a:pt x="21" y="18"/>
                  </a:cubicBezTo>
                  <a:cubicBezTo>
                    <a:pt x="20" y="17"/>
                    <a:pt x="21" y="14"/>
                    <a:pt x="22" y="13"/>
                  </a:cubicBezTo>
                  <a:cubicBezTo>
                    <a:pt x="22" y="12"/>
                    <a:pt x="21" y="7"/>
                    <a:pt x="20" y="5"/>
                  </a:cubicBezTo>
                  <a:cubicBezTo>
                    <a:pt x="18" y="4"/>
                    <a:pt x="20" y="4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2" name="Freeform 55"/>
            <p:cNvSpPr>
              <a:spLocks/>
            </p:cNvSpPr>
            <p:nvPr/>
          </p:nvSpPr>
          <p:spPr bwMode="auto">
            <a:xfrm>
              <a:off x="8205761" y="5426595"/>
              <a:ext cx="138931" cy="244183"/>
            </a:xfrm>
            <a:custGeom>
              <a:avLst/>
              <a:gdLst>
                <a:gd name="T0" fmla="*/ 27 w 28"/>
                <a:gd name="T1" fmla="*/ 14 h 49"/>
                <a:gd name="T2" fmla="*/ 25 w 28"/>
                <a:gd name="T3" fmla="*/ 6 h 49"/>
                <a:gd name="T4" fmla="*/ 23 w 28"/>
                <a:gd name="T5" fmla="*/ 3 h 49"/>
                <a:gd name="T6" fmla="*/ 21 w 28"/>
                <a:gd name="T7" fmla="*/ 5 h 49"/>
                <a:gd name="T8" fmla="*/ 19 w 28"/>
                <a:gd name="T9" fmla="*/ 3 h 49"/>
                <a:gd name="T10" fmla="*/ 17 w 28"/>
                <a:gd name="T11" fmla="*/ 1 h 49"/>
                <a:gd name="T12" fmla="*/ 14 w 28"/>
                <a:gd name="T13" fmla="*/ 2 h 49"/>
                <a:gd name="T14" fmla="*/ 13 w 28"/>
                <a:gd name="T15" fmla="*/ 9 h 49"/>
                <a:gd name="T16" fmla="*/ 13 w 28"/>
                <a:gd name="T17" fmla="*/ 14 h 49"/>
                <a:gd name="T18" fmla="*/ 9 w 28"/>
                <a:gd name="T19" fmla="*/ 23 h 49"/>
                <a:gd name="T20" fmla="*/ 4 w 28"/>
                <a:gd name="T21" fmla="*/ 28 h 49"/>
                <a:gd name="T22" fmla="*/ 4 w 28"/>
                <a:gd name="T23" fmla="*/ 34 h 49"/>
                <a:gd name="T24" fmla="*/ 2 w 28"/>
                <a:gd name="T25" fmla="*/ 38 h 49"/>
                <a:gd name="T26" fmla="*/ 0 w 28"/>
                <a:gd name="T27" fmla="*/ 42 h 49"/>
                <a:gd name="T28" fmla="*/ 7 w 28"/>
                <a:gd name="T29" fmla="*/ 45 h 49"/>
                <a:gd name="T30" fmla="*/ 10 w 28"/>
                <a:gd name="T31" fmla="*/ 48 h 49"/>
                <a:gd name="T32" fmla="*/ 15 w 28"/>
                <a:gd name="T33" fmla="*/ 48 h 49"/>
                <a:gd name="T34" fmla="*/ 19 w 28"/>
                <a:gd name="T35" fmla="*/ 44 h 49"/>
                <a:gd name="T36" fmla="*/ 20 w 28"/>
                <a:gd name="T37" fmla="*/ 38 h 49"/>
                <a:gd name="T38" fmla="*/ 18 w 28"/>
                <a:gd name="T39" fmla="*/ 31 h 49"/>
                <a:gd name="T40" fmla="*/ 24 w 28"/>
                <a:gd name="T41" fmla="*/ 26 h 49"/>
                <a:gd name="T42" fmla="*/ 27 w 28"/>
                <a:gd name="T43" fmla="*/ 26 h 49"/>
                <a:gd name="T44" fmla="*/ 25 w 28"/>
                <a:gd name="T45" fmla="*/ 21 h 49"/>
                <a:gd name="T46" fmla="*/ 27 w 28"/>
                <a:gd name="T47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49">
                  <a:moveTo>
                    <a:pt x="27" y="14"/>
                  </a:moveTo>
                  <a:cubicBezTo>
                    <a:pt x="27" y="12"/>
                    <a:pt x="26" y="9"/>
                    <a:pt x="25" y="6"/>
                  </a:cubicBezTo>
                  <a:cubicBezTo>
                    <a:pt x="24" y="3"/>
                    <a:pt x="24" y="4"/>
                    <a:pt x="23" y="3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1" y="6"/>
                    <a:pt x="20" y="4"/>
                    <a:pt x="19" y="3"/>
                  </a:cubicBezTo>
                  <a:cubicBezTo>
                    <a:pt x="19" y="2"/>
                    <a:pt x="18" y="2"/>
                    <a:pt x="17" y="1"/>
                  </a:cubicBezTo>
                  <a:cubicBezTo>
                    <a:pt x="16" y="0"/>
                    <a:pt x="14" y="0"/>
                    <a:pt x="14" y="2"/>
                  </a:cubicBezTo>
                  <a:cubicBezTo>
                    <a:pt x="14" y="4"/>
                    <a:pt x="14" y="8"/>
                    <a:pt x="13" y="9"/>
                  </a:cubicBezTo>
                  <a:cubicBezTo>
                    <a:pt x="12" y="10"/>
                    <a:pt x="12" y="12"/>
                    <a:pt x="13" y="14"/>
                  </a:cubicBezTo>
                  <a:cubicBezTo>
                    <a:pt x="14" y="17"/>
                    <a:pt x="10" y="21"/>
                    <a:pt x="9" y="23"/>
                  </a:cubicBezTo>
                  <a:cubicBezTo>
                    <a:pt x="8" y="25"/>
                    <a:pt x="6" y="27"/>
                    <a:pt x="4" y="28"/>
                  </a:cubicBezTo>
                  <a:cubicBezTo>
                    <a:pt x="3" y="28"/>
                    <a:pt x="5" y="33"/>
                    <a:pt x="4" y="34"/>
                  </a:cubicBezTo>
                  <a:cubicBezTo>
                    <a:pt x="2" y="35"/>
                    <a:pt x="2" y="36"/>
                    <a:pt x="2" y="38"/>
                  </a:cubicBezTo>
                  <a:cubicBezTo>
                    <a:pt x="1" y="39"/>
                    <a:pt x="0" y="40"/>
                    <a:pt x="0" y="42"/>
                  </a:cubicBezTo>
                  <a:cubicBezTo>
                    <a:pt x="1" y="44"/>
                    <a:pt x="6" y="45"/>
                    <a:pt x="7" y="45"/>
                  </a:cubicBezTo>
                  <a:cubicBezTo>
                    <a:pt x="8" y="45"/>
                    <a:pt x="8" y="46"/>
                    <a:pt x="10" y="48"/>
                  </a:cubicBezTo>
                  <a:cubicBezTo>
                    <a:pt x="11" y="49"/>
                    <a:pt x="14" y="49"/>
                    <a:pt x="15" y="48"/>
                  </a:cubicBezTo>
                  <a:cubicBezTo>
                    <a:pt x="16" y="48"/>
                    <a:pt x="18" y="45"/>
                    <a:pt x="19" y="44"/>
                  </a:cubicBezTo>
                  <a:cubicBezTo>
                    <a:pt x="20" y="42"/>
                    <a:pt x="20" y="40"/>
                    <a:pt x="20" y="38"/>
                  </a:cubicBezTo>
                  <a:cubicBezTo>
                    <a:pt x="20" y="37"/>
                    <a:pt x="19" y="32"/>
                    <a:pt x="18" y="31"/>
                  </a:cubicBezTo>
                  <a:cubicBezTo>
                    <a:pt x="18" y="30"/>
                    <a:pt x="23" y="27"/>
                    <a:pt x="24" y="26"/>
                  </a:cubicBezTo>
                  <a:cubicBezTo>
                    <a:pt x="25" y="25"/>
                    <a:pt x="26" y="26"/>
                    <a:pt x="27" y="26"/>
                  </a:cubicBezTo>
                  <a:cubicBezTo>
                    <a:pt x="28" y="25"/>
                    <a:pt x="25" y="23"/>
                    <a:pt x="25" y="21"/>
                  </a:cubicBezTo>
                  <a:cubicBezTo>
                    <a:pt x="25" y="19"/>
                    <a:pt x="26" y="15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3" name="Freeform 56"/>
            <p:cNvSpPr>
              <a:spLocks/>
            </p:cNvSpPr>
            <p:nvPr/>
          </p:nvSpPr>
          <p:spPr bwMode="auto">
            <a:xfrm>
              <a:off x="8205762" y="5207675"/>
              <a:ext cx="193663" cy="254707"/>
            </a:xfrm>
            <a:custGeom>
              <a:avLst/>
              <a:gdLst>
                <a:gd name="T0" fmla="*/ 38 w 39"/>
                <a:gd name="T1" fmla="*/ 32 h 51"/>
                <a:gd name="T2" fmla="*/ 39 w 39"/>
                <a:gd name="T3" fmla="*/ 25 h 51"/>
                <a:gd name="T4" fmla="*/ 35 w 39"/>
                <a:gd name="T5" fmla="*/ 24 h 51"/>
                <a:gd name="T6" fmla="*/ 31 w 39"/>
                <a:gd name="T7" fmla="*/ 25 h 51"/>
                <a:gd name="T8" fmla="*/ 25 w 39"/>
                <a:gd name="T9" fmla="*/ 20 h 51"/>
                <a:gd name="T10" fmla="*/ 20 w 39"/>
                <a:gd name="T11" fmla="*/ 13 h 51"/>
                <a:gd name="T12" fmla="*/ 21 w 39"/>
                <a:gd name="T13" fmla="*/ 17 h 51"/>
                <a:gd name="T14" fmla="*/ 21 w 39"/>
                <a:gd name="T15" fmla="*/ 20 h 51"/>
                <a:gd name="T16" fmla="*/ 17 w 39"/>
                <a:gd name="T17" fmla="*/ 17 h 51"/>
                <a:gd name="T18" fmla="*/ 15 w 39"/>
                <a:gd name="T19" fmla="*/ 11 h 51"/>
                <a:gd name="T20" fmla="*/ 9 w 39"/>
                <a:gd name="T21" fmla="*/ 6 h 51"/>
                <a:gd name="T22" fmla="*/ 2 w 39"/>
                <a:gd name="T23" fmla="*/ 1 h 51"/>
                <a:gd name="T24" fmla="*/ 8 w 39"/>
                <a:gd name="T25" fmla="*/ 9 h 51"/>
                <a:gd name="T26" fmla="*/ 15 w 39"/>
                <a:gd name="T27" fmla="*/ 17 h 51"/>
                <a:gd name="T28" fmla="*/ 18 w 39"/>
                <a:gd name="T29" fmla="*/ 20 h 51"/>
                <a:gd name="T30" fmla="*/ 20 w 39"/>
                <a:gd name="T31" fmla="*/ 23 h 51"/>
                <a:gd name="T32" fmla="*/ 20 w 39"/>
                <a:gd name="T33" fmla="*/ 29 h 51"/>
                <a:gd name="T34" fmla="*/ 18 w 39"/>
                <a:gd name="T35" fmla="*/ 35 h 51"/>
                <a:gd name="T36" fmla="*/ 27 w 39"/>
                <a:gd name="T37" fmla="*/ 41 h 51"/>
                <a:gd name="T38" fmla="*/ 28 w 39"/>
                <a:gd name="T39" fmla="*/ 49 h 51"/>
                <a:gd name="T40" fmla="*/ 33 w 39"/>
                <a:gd name="T41" fmla="*/ 51 h 51"/>
                <a:gd name="T42" fmla="*/ 34 w 39"/>
                <a:gd name="T43" fmla="*/ 46 h 51"/>
                <a:gd name="T44" fmla="*/ 37 w 39"/>
                <a:gd name="T45" fmla="*/ 39 h 51"/>
                <a:gd name="T46" fmla="*/ 36 w 39"/>
                <a:gd name="T47" fmla="*/ 35 h 51"/>
                <a:gd name="T48" fmla="*/ 38 w 39"/>
                <a:gd name="T49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51">
                  <a:moveTo>
                    <a:pt x="38" y="32"/>
                  </a:moveTo>
                  <a:cubicBezTo>
                    <a:pt x="38" y="31"/>
                    <a:pt x="39" y="27"/>
                    <a:pt x="39" y="25"/>
                  </a:cubicBezTo>
                  <a:cubicBezTo>
                    <a:pt x="38" y="24"/>
                    <a:pt x="36" y="23"/>
                    <a:pt x="35" y="24"/>
                  </a:cubicBezTo>
                  <a:cubicBezTo>
                    <a:pt x="33" y="25"/>
                    <a:pt x="34" y="26"/>
                    <a:pt x="31" y="25"/>
                  </a:cubicBezTo>
                  <a:cubicBezTo>
                    <a:pt x="28" y="24"/>
                    <a:pt x="25" y="21"/>
                    <a:pt x="25" y="20"/>
                  </a:cubicBezTo>
                  <a:cubicBezTo>
                    <a:pt x="24" y="19"/>
                    <a:pt x="21" y="14"/>
                    <a:pt x="20" y="13"/>
                  </a:cubicBezTo>
                  <a:cubicBezTo>
                    <a:pt x="19" y="12"/>
                    <a:pt x="20" y="15"/>
                    <a:pt x="21" y="17"/>
                  </a:cubicBezTo>
                  <a:cubicBezTo>
                    <a:pt x="23" y="19"/>
                    <a:pt x="22" y="20"/>
                    <a:pt x="21" y="20"/>
                  </a:cubicBezTo>
                  <a:cubicBezTo>
                    <a:pt x="21" y="21"/>
                    <a:pt x="19" y="19"/>
                    <a:pt x="17" y="17"/>
                  </a:cubicBezTo>
                  <a:cubicBezTo>
                    <a:pt x="16" y="14"/>
                    <a:pt x="15" y="13"/>
                    <a:pt x="15" y="11"/>
                  </a:cubicBezTo>
                  <a:cubicBezTo>
                    <a:pt x="15" y="10"/>
                    <a:pt x="11" y="7"/>
                    <a:pt x="9" y="6"/>
                  </a:cubicBezTo>
                  <a:cubicBezTo>
                    <a:pt x="7" y="5"/>
                    <a:pt x="4" y="2"/>
                    <a:pt x="2" y="1"/>
                  </a:cubicBezTo>
                  <a:cubicBezTo>
                    <a:pt x="0" y="0"/>
                    <a:pt x="6" y="7"/>
                    <a:pt x="8" y="9"/>
                  </a:cubicBezTo>
                  <a:cubicBezTo>
                    <a:pt x="10" y="11"/>
                    <a:pt x="14" y="16"/>
                    <a:pt x="15" y="17"/>
                  </a:cubicBezTo>
                  <a:cubicBezTo>
                    <a:pt x="17" y="18"/>
                    <a:pt x="18" y="19"/>
                    <a:pt x="18" y="20"/>
                  </a:cubicBezTo>
                  <a:cubicBezTo>
                    <a:pt x="17" y="21"/>
                    <a:pt x="17" y="21"/>
                    <a:pt x="20" y="23"/>
                  </a:cubicBezTo>
                  <a:cubicBezTo>
                    <a:pt x="22" y="25"/>
                    <a:pt x="19" y="26"/>
                    <a:pt x="20" y="29"/>
                  </a:cubicBezTo>
                  <a:cubicBezTo>
                    <a:pt x="21" y="31"/>
                    <a:pt x="19" y="34"/>
                    <a:pt x="18" y="35"/>
                  </a:cubicBezTo>
                  <a:cubicBezTo>
                    <a:pt x="18" y="37"/>
                    <a:pt x="25" y="39"/>
                    <a:pt x="27" y="41"/>
                  </a:cubicBezTo>
                  <a:cubicBezTo>
                    <a:pt x="30" y="43"/>
                    <a:pt x="27" y="49"/>
                    <a:pt x="28" y="49"/>
                  </a:cubicBezTo>
                  <a:cubicBezTo>
                    <a:pt x="29" y="51"/>
                    <a:pt x="32" y="51"/>
                    <a:pt x="33" y="51"/>
                  </a:cubicBezTo>
                  <a:cubicBezTo>
                    <a:pt x="34" y="51"/>
                    <a:pt x="34" y="48"/>
                    <a:pt x="34" y="46"/>
                  </a:cubicBezTo>
                  <a:cubicBezTo>
                    <a:pt x="34" y="45"/>
                    <a:pt x="36" y="40"/>
                    <a:pt x="37" y="39"/>
                  </a:cubicBezTo>
                  <a:cubicBezTo>
                    <a:pt x="37" y="37"/>
                    <a:pt x="35" y="36"/>
                    <a:pt x="36" y="35"/>
                  </a:cubicBezTo>
                  <a:cubicBezTo>
                    <a:pt x="37" y="34"/>
                    <a:pt x="38" y="33"/>
                    <a:pt x="3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4" name="Freeform 57"/>
            <p:cNvSpPr>
              <a:spLocks/>
            </p:cNvSpPr>
            <p:nvPr/>
          </p:nvSpPr>
          <p:spPr bwMode="auto">
            <a:xfrm>
              <a:off x="977131" y="2401687"/>
              <a:ext cx="2292364" cy="3574319"/>
            </a:xfrm>
            <a:custGeom>
              <a:avLst/>
              <a:gdLst>
                <a:gd name="T0" fmla="*/ 393 w 460"/>
                <a:gd name="T1" fmla="*/ 367 h 716"/>
                <a:gd name="T2" fmla="*/ 379 w 460"/>
                <a:gd name="T3" fmla="*/ 358 h 716"/>
                <a:gd name="T4" fmla="*/ 355 w 460"/>
                <a:gd name="T5" fmla="*/ 339 h 716"/>
                <a:gd name="T6" fmla="*/ 294 w 460"/>
                <a:gd name="T7" fmla="*/ 337 h 716"/>
                <a:gd name="T8" fmla="*/ 256 w 460"/>
                <a:gd name="T9" fmla="*/ 338 h 716"/>
                <a:gd name="T10" fmla="*/ 261 w 460"/>
                <a:gd name="T11" fmla="*/ 317 h 716"/>
                <a:gd name="T12" fmla="*/ 238 w 460"/>
                <a:gd name="T13" fmla="*/ 314 h 716"/>
                <a:gd name="T14" fmla="*/ 250 w 460"/>
                <a:gd name="T15" fmla="*/ 290 h 716"/>
                <a:gd name="T16" fmla="*/ 209 w 460"/>
                <a:gd name="T17" fmla="*/ 279 h 716"/>
                <a:gd name="T18" fmla="*/ 229 w 460"/>
                <a:gd name="T19" fmla="*/ 255 h 716"/>
                <a:gd name="T20" fmla="*/ 282 w 460"/>
                <a:gd name="T21" fmla="*/ 270 h 716"/>
                <a:gd name="T22" fmla="*/ 319 w 460"/>
                <a:gd name="T23" fmla="*/ 218 h 716"/>
                <a:gd name="T24" fmla="*/ 363 w 460"/>
                <a:gd name="T25" fmla="*/ 180 h 716"/>
                <a:gd name="T26" fmla="*/ 372 w 460"/>
                <a:gd name="T27" fmla="*/ 184 h 716"/>
                <a:gd name="T28" fmla="*/ 364 w 460"/>
                <a:gd name="T29" fmla="*/ 160 h 716"/>
                <a:gd name="T30" fmla="*/ 412 w 460"/>
                <a:gd name="T31" fmla="*/ 132 h 716"/>
                <a:gd name="T32" fmla="*/ 393 w 460"/>
                <a:gd name="T33" fmla="*/ 104 h 716"/>
                <a:gd name="T34" fmla="*/ 371 w 460"/>
                <a:gd name="T35" fmla="*/ 95 h 716"/>
                <a:gd name="T36" fmla="*/ 339 w 460"/>
                <a:gd name="T37" fmla="*/ 88 h 716"/>
                <a:gd name="T38" fmla="*/ 325 w 460"/>
                <a:gd name="T39" fmla="*/ 142 h 716"/>
                <a:gd name="T40" fmla="*/ 277 w 460"/>
                <a:gd name="T41" fmla="*/ 113 h 716"/>
                <a:gd name="T42" fmla="*/ 296 w 460"/>
                <a:gd name="T43" fmla="*/ 72 h 716"/>
                <a:gd name="T44" fmla="*/ 317 w 460"/>
                <a:gd name="T45" fmla="*/ 47 h 716"/>
                <a:gd name="T46" fmla="*/ 340 w 460"/>
                <a:gd name="T47" fmla="*/ 30 h 716"/>
                <a:gd name="T48" fmla="*/ 328 w 460"/>
                <a:gd name="T49" fmla="*/ 28 h 716"/>
                <a:gd name="T50" fmla="*/ 309 w 460"/>
                <a:gd name="T51" fmla="*/ 24 h 716"/>
                <a:gd name="T52" fmla="*/ 291 w 460"/>
                <a:gd name="T53" fmla="*/ 18 h 716"/>
                <a:gd name="T54" fmla="*/ 284 w 460"/>
                <a:gd name="T55" fmla="*/ 33 h 716"/>
                <a:gd name="T56" fmla="*/ 242 w 460"/>
                <a:gd name="T57" fmla="*/ 32 h 716"/>
                <a:gd name="T58" fmla="*/ 226 w 460"/>
                <a:gd name="T59" fmla="*/ 37 h 716"/>
                <a:gd name="T60" fmla="*/ 189 w 460"/>
                <a:gd name="T61" fmla="*/ 20 h 716"/>
                <a:gd name="T62" fmla="*/ 163 w 460"/>
                <a:gd name="T63" fmla="*/ 19 h 716"/>
                <a:gd name="T64" fmla="*/ 128 w 460"/>
                <a:gd name="T65" fmla="*/ 21 h 716"/>
                <a:gd name="T66" fmla="*/ 78 w 460"/>
                <a:gd name="T67" fmla="*/ 8 h 716"/>
                <a:gd name="T68" fmla="*/ 32 w 460"/>
                <a:gd name="T69" fmla="*/ 42 h 716"/>
                <a:gd name="T70" fmla="*/ 22 w 460"/>
                <a:gd name="T71" fmla="*/ 48 h 716"/>
                <a:gd name="T72" fmla="*/ 26 w 460"/>
                <a:gd name="T73" fmla="*/ 70 h 716"/>
                <a:gd name="T74" fmla="*/ 15 w 460"/>
                <a:gd name="T75" fmla="*/ 95 h 716"/>
                <a:gd name="T76" fmla="*/ 15 w 460"/>
                <a:gd name="T77" fmla="*/ 115 h 716"/>
                <a:gd name="T78" fmla="*/ 49 w 460"/>
                <a:gd name="T79" fmla="*/ 95 h 716"/>
                <a:gd name="T80" fmla="*/ 73 w 460"/>
                <a:gd name="T81" fmla="*/ 91 h 716"/>
                <a:gd name="T82" fmla="*/ 111 w 460"/>
                <a:gd name="T83" fmla="*/ 102 h 716"/>
                <a:gd name="T84" fmla="*/ 129 w 460"/>
                <a:gd name="T85" fmla="*/ 124 h 716"/>
                <a:gd name="T86" fmla="*/ 138 w 460"/>
                <a:gd name="T87" fmla="*/ 149 h 716"/>
                <a:gd name="T88" fmla="*/ 135 w 460"/>
                <a:gd name="T89" fmla="*/ 163 h 716"/>
                <a:gd name="T90" fmla="*/ 139 w 460"/>
                <a:gd name="T91" fmla="*/ 237 h 716"/>
                <a:gd name="T92" fmla="*/ 155 w 460"/>
                <a:gd name="T93" fmla="*/ 281 h 716"/>
                <a:gd name="T94" fmla="*/ 160 w 460"/>
                <a:gd name="T95" fmla="*/ 262 h 716"/>
                <a:gd name="T96" fmla="*/ 222 w 460"/>
                <a:gd name="T97" fmla="*/ 321 h 716"/>
                <a:gd name="T98" fmla="*/ 240 w 460"/>
                <a:gd name="T99" fmla="*/ 326 h 716"/>
                <a:gd name="T100" fmla="*/ 246 w 460"/>
                <a:gd name="T101" fmla="*/ 340 h 716"/>
                <a:gd name="T102" fmla="*/ 279 w 460"/>
                <a:gd name="T103" fmla="*/ 354 h 716"/>
                <a:gd name="T104" fmla="*/ 253 w 460"/>
                <a:gd name="T105" fmla="*/ 396 h 716"/>
                <a:gd name="T106" fmla="*/ 265 w 460"/>
                <a:gd name="T107" fmla="*/ 458 h 716"/>
                <a:gd name="T108" fmla="*/ 259 w 460"/>
                <a:gd name="T109" fmla="*/ 546 h 716"/>
                <a:gd name="T110" fmla="*/ 232 w 460"/>
                <a:gd name="T111" fmla="*/ 635 h 716"/>
                <a:gd name="T112" fmla="*/ 213 w 460"/>
                <a:gd name="T113" fmla="*/ 687 h 716"/>
                <a:gd name="T114" fmla="*/ 236 w 460"/>
                <a:gd name="T115" fmla="*/ 704 h 716"/>
                <a:gd name="T116" fmla="*/ 250 w 460"/>
                <a:gd name="T117" fmla="*/ 677 h 716"/>
                <a:gd name="T118" fmla="*/ 301 w 460"/>
                <a:gd name="T119" fmla="*/ 594 h 716"/>
                <a:gd name="T120" fmla="*/ 349 w 460"/>
                <a:gd name="T121" fmla="*/ 556 h 716"/>
                <a:gd name="T122" fmla="*/ 395 w 460"/>
                <a:gd name="T123" fmla="*/ 49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0" h="716">
                  <a:moveTo>
                    <a:pt x="458" y="407"/>
                  </a:moveTo>
                  <a:cubicBezTo>
                    <a:pt x="457" y="406"/>
                    <a:pt x="455" y="405"/>
                    <a:pt x="452" y="404"/>
                  </a:cubicBezTo>
                  <a:cubicBezTo>
                    <a:pt x="449" y="404"/>
                    <a:pt x="446" y="404"/>
                    <a:pt x="445" y="402"/>
                  </a:cubicBezTo>
                  <a:cubicBezTo>
                    <a:pt x="443" y="401"/>
                    <a:pt x="442" y="398"/>
                    <a:pt x="438" y="397"/>
                  </a:cubicBezTo>
                  <a:cubicBezTo>
                    <a:pt x="434" y="397"/>
                    <a:pt x="430" y="397"/>
                    <a:pt x="428" y="397"/>
                  </a:cubicBezTo>
                  <a:cubicBezTo>
                    <a:pt x="426" y="396"/>
                    <a:pt x="426" y="395"/>
                    <a:pt x="423" y="395"/>
                  </a:cubicBezTo>
                  <a:cubicBezTo>
                    <a:pt x="421" y="395"/>
                    <a:pt x="419" y="395"/>
                    <a:pt x="418" y="395"/>
                  </a:cubicBezTo>
                  <a:cubicBezTo>
                    <a:pt x="418" y="394"/>
                    <a:pt x="417" y="392"/>
                    <a:pt x="416" y="392"/>
                  </a:cubicBezTo>
                  <a:cubicBezTo>
                    <a:pt x="414" y="391"/>
                    <a:pt x="410" y="389"/>
                    <a:pt x="409" y="388"/>
                  </a:cubicBezTo>
                  <a:cubicBezTo>
                    <a:pt x="408" y="388"/>
                    <a:pt x="406" y="386"/>
                    <a:pt x="405" y="387"/>
                  </a:cubicBezTo>
                  <a:cubicBezTo>
                    <a:pt x="403" y="388"/>
                    <a:pt x="400" y="393"/>
                    <a:pt x="399" y="393"/>
                  </a:cubicBezTo>
                  <a:cubicBezTo>
                    <a:pt x="398" y="393"/>
                    <a:pt x="402" y="388"/>
                    <a:pt x="403" y="388"/>
                  </a:cubicBezTo>
                  <a:cubicBezTo>
                    <a:pt x="403" y="387"/>
                    <a:pt x="403" y="385"/>
                    <a:pt x="401" y="385"/>
                  </a:cubicBezTo>
                  <a:cubicBezTo>
                    <a:pt x="399" y="385"/>
                    <a:pt x="397" y="386"/>
                    <a:pt x="396" y="385"/>
                  </a:cubicBezTo>
                  <a:cubicBezTo>
                    <a:pt x="396" y="385"/>
                    <a:pt x="396" y="382"/>
                    <a:pt x="394" y="383"/>
                  </a:cubicBezTo>
                  <a:cubicBezTo>
                    <a:pt x="393" y="384"/>
                    <a:pt x="391" y="387"/>
                    <a:pt x="391" y="386"/>
                  </a:cubicBezTo>
                  <a:cubicBezTo>
                    <a:pt x="391" y="384"/>
                    <a:pt x="394" y="383"/>
                    <a:pt x="395" y="382"/>
                  </a:cubicBezTo>
                  <a:cubicBezTo>
                    <a:pt x="396" y="382"/>
                    <a:pt x="397" y="379"/>
                    <a:pt x="397" y="378"/>
                  </a:cubicBezTo>
                  <a:cubicBezTo>
                    <a:pt x="397" y="377"/>
                    <a:pt x="396" y="377"/>
                    <a:pt x="395" y="375"/>
                  </a:cubicBezTo>
                  <a:cubicBezTo>
                    <a:pt x="394" y="374"/>
                    <a:pt x="393" y="368"/>
                    <a:pt x="393" y="367"/>
                  </a:cubicBezTo>
                  <a:cubicBezTo>
                    <a:pt x="393" y="367"/>
                    <a:pt x="393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5"/>
                    <a:pt x="392" y="365"/>
                    <a:pt x="391" y="365"/>
                  </a:cubicBezTo>
                  <a:cubicBezTo>
                    <a:pt x="391" y="365"/>
                    <a:pt x="391" y="364"/>
                    <a:pt x="391" y="364"/>
                  </a:cubicBezTo>
                  <a:cubicBezTo>
                    <a:pt x="391" y="364"/>
                    <a:pt x="390" y="364"/>
                    <a:pt x="390" y="364"/>
                  </a:cubicBezTo>
                  <a:cubicBezTo>
                    <a:pt x="390" y="364"/>
                    <a:pt x="389" y="363"/>
                    <a:pt x="389" y="363"/>
                  </a:cubicBezTo>
                  <a:cubicBezTo>
                    <a:pt x="389" y="363"/>
                    <a:pt x="389" y="363"/>
                    <a:pt x="389" y="363"/>
                  </a:cubicBezTo>
                  <a:cubicBezTo>
                    <a:pt x="389" y="363"/>
                    <a:pt x="388" y="363"/>
                    <a:pt x="388" y="362"/>
                  </a:cubicBezTo>
                  <a:cubicBezTo>
                    <a:pt x="388" y="362"/>
                    <a:pt x="388" y="362"/>
                    <a:pt x="388" y="362"/>
                  </a:cubicBezTo>
                  <a:cubicBezTo>
                    <a:pt x="388" y="362"/>
                    <a:pt x="387" y="362"/>
                    <a:pt x="387" y="362"/>
                  </a:cubicBezTo>
                  <a:cubicBezTo>
                    <a:pt x="387" y="362"/>
                    <a:pt x="387" y="361"/>
                    <a:pt x="386" y="361"/>
                  </a:cubicBezTo>
                  <a:cubicBezTo>
                    <a:pt x="386" y="361"/>
                    <a:pt x="386" y="361"/>
                    <a:pt x="386" y="361"/>
                  </a:cubicBezTo>
                  <a:cubicBezTo>
                    <a:pt x="386" y="361"/>
                    <a:pt x="385" y="360"/>
                    <a:pt x="385" y="360"/>
                  </a:cubicBezTo>
                  <a:cubicBezTo>
                    <a:pt x="385" y="360"/>
                    <a:pt x="384" y="360"/>
                    <a:pt x="384" y="360"/>
                  </a:cubicBezTo>
                  <a:cubicBezTo>
                    <a:pt x="384" y="360"/>
                    <a:pt x="383" y="360"/>
                    <a:pt x="383" y="359"/>
                  </a:cubicBezTo>
                  <a:cubicBezTo>
                    <a:pt x="383" y="359"/>
                    <a:pt x="383" y="359"/>
                    <a:pt x="383" y="359"/>
                  </a:cubicBezTo>
                  <a:cubicBezTo>
                    <a:pt x="382" y="359"/>
                    <a:pt x="382" y="359"/>
                    <a:pt x="382" y="359"/>
                  </a:cubicBezTo>
                  <a:cubicBezTo>
                    <a:pt x="381" y="358"/>
                    <a:pt x="380" y="358"/>
                    <a:pt x="380" y="358"/>
                  </a:cubicBezTo>
                  <a:cubicBezTo>
                    <a:pt x="379" y="358"/>
                    <a:pt x="379" y="358"/>
                    <a:pt x="379" y="358"/>
                  </a:cubicBezTo>
                  <a:cubicBezTo>
                    <a:pt x="376" y="358"/>
                    <a:pt x="373" y="359"/>
                    <a:pt x="371" y="358"/>
                  </a:cubicBezTo>
                  <a:cubicBezTo>
                    <a:pt x="371" y="358"/>
                    <a:pt x="370" y="358"/>
                    <a:pt x="370" y="358"/>
                  </a:cubicBezTo>
                  <a:cubicBezTo>
                    <a:pt x="370" y="358"/>
                    <a:pt x="370" y="357"/>
                    <a:pt x="369" y="357"/>
                  </a:cubicBezTo>
                  <a:cubicBezTo>
                    <a:pt x="369" y="357"/>
                    <a:pt x="369" y="357"/>
                    <a:pt x="369" y="357"/>
                  </a:cubicBezTo>
                  <a:cubicBezTo>
                    <a:pt x="369" y="357"/>
                    <a:pt x="368" y="356"/>
                    <a:pt x="368" y="356"/>
                  </a:cubicBezTo>
                  <a:cubicBezTo>
                    <a:pt x="368" y="356"/>
                    <a:pt x="368" y="356"/>
                    <a:pt x="367" y="356"/>
                  </a:cubicBezTo>
                  <a:cubicBezTo>
                    <a:pt x="367" y="355"/>
                    <a:pt x="367" y="355"/>
                    <a:pt x="366" y="355"/>
                  </a:cubicBezTo>
                  <a:cubicBezTo>
                    <a:pt x="366" y="355"/>
                    <a:pt x="366" y="354"/>
                    <a:pt x="365" y="354"/>
                  </a:cubicBezTo>
                  <a:cubicBezTo>
                    <a:pt x="365" y="354"/>
                    <a:pt x="365" y="354"/>
                    <a:pt x="365" y="354"/>
                  </a:cubicBezTo>
                  <a:cubicBezTo>
                    <a:pt x="365" y="354"/>
                    <a:pt x="364" y="354"/>
                    <a:pt x="364" y="354"/>
                  </a:cubicBezTo>
                  <a:cubicBezTo>
                    <a:pt x="363" y="353"/>
                    <a:pt x="364" y="353"/>
                    <a:pt x="362" y="351"/>
                  </a:cubicBezTo>
                  <a:cubicBezTo>
                    <a:pt x="361" y="349"/>
                    <a:pt x="361" y="348"/>
                    <a:pt x="358" y="347"/>
                  </a:cubicBezTo>
                  <a:cubicBezTo>
                    <a:pt x="358" y="347"/>
                    <a:pt x="358" y="347"/>
                    <a:pt x="358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6" y="347"/>
                    <a:pt x="356" y="347"/>
                    <a:pt x="356" y="346"/>
                  </a:cubicBezTo>
                  <a:cubicBezTo>
                    <a:pt x="356" y="346"/>
                    <a:pt x="356" y="346"/>
                    <a:pt x="356" y="346"/>
                  </a:cubicBezTo>
                  <a:cubicBezTo>
                    <a:pt x="355" y="346"/>
                    <a:pt x="355" y="346"/>
                    <a:pt x="355" y="346"/>
                  </a:cubicBezTo>
                  <a:cubicBezTo>
                    <a:pt x="353" y="346"/>
                    <a:pt x="354" y="346"/>
                    <a:pt x="354" y="344"/>
                  </a:cubicBezTo>
                  <a:cubicBezTo>
                    <a:pt x="354" y="343"/>
                    <a:pt x="353" y="340"/>
                    <a:pt x="355" y="339"/>
                  </a:cubicBezTo>
                  <a:cubicBezTo>
                    <a:pt x="356" y="339"/>
                    <a:pt x="356" y="337"/>
                    <a:pt x="355" y="338"/>
                  </a:cubicBezTo>
                  <a:cubicBezTo>
                    <a:pt x="353" y="339"/>
                    <a:pt x="352" y="341"/>
                    <a:pt x="350" y="340"/>
                  </a:cubicBezTo>
                  <a:cubicBezTo>
                    <a:pt x="347" y="339"/>
                    <a:pt x="348" y="338"/>
                    <a:pt x="345" y="338"/>
                  </a:cubicBezTo>
                  <a:cubicBezTo>
                    <a:pt x="343" y="338"/>
                    <a:pt x="340" y="340"/>
                    <a:pt x="337" y="339"/>
                  </a:cubicBezTo>
                  <a:cubicBezTo>
                    <a:pt x="334" y="339"/>
                    <a:pt x="332" y="337"/>
                    <a:pt x="330" y="337"/>
                  </a:cubicBezTo>
                  <a:cubicBezTo>
                    <a:pt x="328" y="337"/>
                    <a:pt x="325" y="339"/>
                    <a:pt x="324" y="338"/>
                  </a:cubicBezTo>
                  <a:cubicBezTo>
                    <a:pt x="323" y="337"/>
                    <a:pt x="325" y="336"/>
                    <a:pt x="324" y="335"/>
                  </a:cubicBezTo>
                  <a:cubicBezTo>
                    <a:pt x="323" y="334"/>
                    <a:pt x="319" y="333"/>
                    <a:pt x="318" y="334"/>
                  </a:cubicBezTo>
                  <a:cubicBezTo>
                    <a:pt x="316" y="335"/>
                    <a:pt x="313" y="336"/>
                    <a:pt x="311" y="336"/>
                  </a:cubicBezTo>
                  <a:cubicBezTo>
                    <a:pt x="310" y="336"/>
                    <a:pt x="307" y="338"/>
                    <a:pt x="308" y="336"/>
                  </a:cubicBezTo>
                  <a:cubicBezTo>
                    <a:pt x="308" y="336"/>
                    <a:pt x="308" y="336"/>
                    <a:pt x="308" y="335"/>
                  </a:cubicBezTo>
                  <a:cubicBezTo>
                    <a:pt x="308" y="335"/>
                    <a:pt x="308" y="335"/>
                    <a:pt x="308" y="335"/>
                  </a:cubicBezTo>
                  <a:cubicBezTo>
                    <a:pt x="308" y="335"/>
                    <a:pt x="308" y="335"/>
                    <a:pt x="309" y="334"/>
                  </a:cubicBezTo>
                  <a:cubicBezTo>
                    <a:pt x="309" y="334"/>
                    <a:pt x="309" y="334"/>
                    <a:pt x="309" y="334"/>
                  </a:cubicBezTo>
                  <a:cubicBezTo>
                    <a:pt x="309" y="334"/>
                    <a:pt x="310" y="334"/>
                    <a:pt x="310" y="333"/>
                  </a:cubicBezTo>
                  <a:cubicBezTo>
                    <a:pt x="312" y="333"/>
                    <a:pt x="313" y="332"/>
                    <a:pt x="312" y="330"/>
                  </a:cubicBezTo>
                  <a:cubicBezTo>
                    <a:pt x="310" y="329"/>
                    <a:pt x="309" y="329"/>
                    <a:pt x="308" y="331"/>
                  </a:cubicBezTo>
                  <a:cubicBezTo>
                    <a:pt x="306" y="332"/>
                    <a:pt x="302" y="335"/>
                    <a:pt x="301" y="334"/>
                  </a:cubicBezTo>
                  <a:cubicBezTo>
                    <a:pt x="300" y="334"/>
                    <a:pt x="299" y="333"/>
                    <a:pt x="298" y="334"/>
                  </a:cubicBezTo>
                  <a:cubicBezTo>
                    <a:pt x="297" y="335"/>
                    <a:pt x="295" y="336"/>
                    <a:pt x="294" y="337"/>
                  </a:cubicBezTo>
                  <a:cubicBezTo>
                    <a:pt x="293" y="337"/>
                    <a:pt x="291" y="337"/>
                    <a:pt x="292" y="338"/>
                  </a:cubicBezTo>
                  <a:cubicBezTo>
                    <a:pt x="292" y="339"/>
                    <a:pt x="290" y="339"/>
                    <a:pt x="290" y="340"/>
                  </a:cubicBezTo>
                  <a:cubicBezTo>
                    <a:pt x="290" y="341"/>
                    <a:pt x="290" y="342"/>
                    <a:pt x="289" y="342"/>
                  </a:cubicBezTo>
                  <a:cubicBezTo>
                    <a:pt x="288" y="342"/>
                    <a:pt x="286" y="345"/>
                    <a:pt x="285" y="346"/>
                  </a:cubicBezTo>
                  <a:cubicBezTo>
                    <a:pt x="285" y="346"/>
                    <a:pt x="283" y="346"/>
                    <a:pt x="282" y="346"/>
                  </a:cubicBezTo>
                  <a:cubicBezTo>
                    <a:pt x="282" y="346"/>
                    <a:pt x="282" y="346"/>
                    <a:pt x="282" y="346"/>
                  </a:cubicBezTo>
                  <a:cubicBezTo>
                    <a:pt x="282" y="345"/>
                    <a:pt x="282" y="345"/>
                    <a:pt x="281" y="345"/>
                  </a:cubicBezTo>
                  <a:cubicBezTo>
                    <a:pt x="281" y="345"/>
                    <a:pt x="281" y="345"/>
                    <a:pt x="281" y="345"/>
                  </a:cubicBezTo>
                  <a:cubicBezTo>
                    <a:pt x="281" y="345"/>
                    <a:pt x="281" y="344"/>
                    <a:pt x="281" y="344"/>
                  </a:cubicBezTo>
                  <a:cubicBezTo>
                    <a:pt x="281" y="344"/>
                    <a:pt x="280" y="344"/>
                    <a:pt x="280" y="344"/>
                  </a:cubicBezTo>
                  <a:cubicBezTo>
                    <a:pt x="280" y="344"/>
                    <a:pt x="280" y="344"/>
                    <a:pt x="279" y="343"/>
                  </a:cubicBezTo>
                  <a:cubicBezTo>
                    <a:pt x="277" y="343"/>
                    <a:pt x="274" y="342"/>
                    <a:pt x="273" y="342"/>
                  </a:cubicBezTo>
                  <a:cubicBezTo>
                    <a:pt x="271" y="343"/>
                    <a:pt x="270" y="344"/>
                    <a:pt x="269" y="344"/>
                  </a:cubicBezTo>
                  <a:cubicBezTo>
                    <a:pt x="267" y="344"/>
                    <a:pt x="264" y="345"/>
                    <a:pt x="263" y="344"/>
                  </a:cubicBezTo>
                  <a:cubicBezTo>
                    <a:pt x="262" y="343"/>
                    <a:pt x="261" y="345"/>
                    <a:pt x="260" y="344"/>
                  </a:cubicBezTo>
                  <a:cubicBezTo>
                    <a:pt x="259" y="342"/>
                    <a:pt x="260" y="343"/>
                    <a:pt x="259" y="341"/>
                  </a:cubicBezTo>
                  <a:cubicBezTo>
                    <a:pt x="259" y="340"/>
                    <a:pt x="258" y="340"/>
                    <a:pt x="258" y="340"/>
                  </a:cubicBezTo>
                  <a:cubicBezTo>
                    <a:pt x="258" y="340"/>
                    <a:pt x="258" y="340"/>
                    <a:pt x="258" y="340"/>
                  </a:cubicBezTo>
                  <a:cubicBezTo>
                    <a:pt x="257" y="339"/>
                    <a:pt x="257" y="339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7"/>
                  </a:cubicBezTo>
                  <a:cubicBezTo>
                    <a:pt x="255" y="337"/>
                    <a:pt x="255" y="337"/>
                    <a:pt x="255" y="337"/>
                  </a:cubicBezTo>
                  <a:cubicBezTo>
                    <a:pt x="255" y="336"/>
                    <a:pt x="255" y="336"/>
                    <a:pt x="255" y="336"/>
                  </a:cubicBezTo>
                  <a:cubicBezTo>
                    <a:pt x="255" y="336"/>
                    <a:pt x="255" y="335"/>
                    <a:pt x="255" y="335"/>
                  </a:cubicBezTo>
                  <a:cubicBezTo>
                    <a:pt x="255" y="335"/>
                    <a:pt x="255" y="335"/>
                    <a:pt x="255" y="334"/>
                  </a:cubicBezTo>
                  <a:cubicBezTo>
                    <a:pt x="255" y="334"/>
                    <a:pt x="255" y="334"/>
                    <a:pt x="255" y="334"/>
                  </a:cubicBezTo>
                  <a:cubicBezTo>
                    <a:pt x="255" y="334"/>
                    <a:pt x="255" y="333"/>
                    <a:pt x="255" y="333"/>
                  </a:cubicBezTo>
                  <a:cubicBezTo>
                    <a:pt x="255" y="333"/>
                    <a:pt x="255" y="333"/>
                    <a:pt x="255" y="333"/>
                  </a:cubicBezTo>
                  <a:cubicBezTo>
                    <a:pt x="255" y="333"/>
                    <a:pt x="255" y="333"/>
                    <a:pt x="256" y="332"/>
                  </a:cubicBezTo>
                  <a:cubicBezTo>
                    <a:pt x="257" y="332"/>
                    <a:pt x="256" y="331"/>
                    <a:pt x="257" y="330"/>
                  </a:cubicBezTo>
                  <a:cubicBezTo>
                    <a:pt x="258" y="329"/>
                    <a:pt x="258" y="325"/>
                    <a:pt x="260" y="324"/>
                  </a:cubicBezTo>
                  <a:cubicBezTo>
                    <a:pt x="261" y="323"/>
                    <a:pt x="261" y="321"/>
                    <a:pt x="261" y="320"/>
                  </a:cubicBezTo>
                  <a:cubicBezTo>
                    <a:pt x="261" y="320"/>
                    <a:pt x="261" y="320"/>
                    <a:pt x="261" y="319"/>
                  </a:cubicBezTo>
                  <a:cubicBezTo>
                    <a:pt x="261" y="319"/>
                    <a:pt x="261" y="319"/>
                    <a:pt x="261" y="319"/>
                  </a:cubicBezTo>
                  <a:cubicBezTo>
                    <a:pt x="261" y="319"/>
                    <a:pt x="261" y="318"/>
                    <a:pt x="261" y="318"/>
                  </a:cubicBezTo>
                  <a:cubicBezTo>
                    <a:pt x="261" y="318"/>
                    <a:pt x="261" y="317"/>
                    <a:pt x="261" y="317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7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5"/>
                  </a:cubicBezTo>
                  <a:cubicBezTo>
                    <a:pt x="261" y="315"/>
                    <a:pt x="261" y="315"/>
                    <a:pt x="261" y="315"/>
                  </a:cubicBezTo>
                  <a:cubicBezTo>
                    <a:pt x="260" y="315"/>
                    <a:pt x="260" y="315"/>
                    <a:pt x="260" y="315"/>
                  </a:cubicBezTo>
                  <a:cubicBezTo>
                    <a:pt x="258" y="315"/>
                    <a:pt x="257" y="315"/>
                    <a:pt x="256" y="315"/>
                  </a:cubicBezTo>
                  <a:cubicBezTo>
                    <a:pt x="255" y="315"/>
                    <a:pt x="254" y="314"/>
                    <a:pt x="253" y="314"/>
                  </a:cubicBezTo>
                  <a:cubicBezTo>
                    <a:pt x="252" y="315"/>
                    <a:pt x="251" y="315"/>
                    <a:pt x="249" y="315"/>
                  </a:cubicBezTo>
                  <a:cubicBezTo>
                    <a:pt x="247" y="315"/>
                    <a:pt x="244" y="315"/>
                    <a:pt x="243" y="315"/>
                  </a:cubicBezTo>
                  <a:cubicBezTo>
                    <a:pt x="243" y="315"/>
                    <a:pt x="242" y="315"/>
                    <a:pt x="242" y="315"/>
                  </a:cubicBezTo>
                  <a:cubicBezTo>
                    <a:pt x="242" y="315"/>
                    <a:pt x="242" y="315"/>
                    <a:pt x="241" y="315"/>
                  </a:cubicBezTo>
                  <a:cubicBezTo>
                    <a:pt x="241" y="315"/>
                    <a:pt x="241" y="315"/>
                    <a:pt x="241" y="315"/>
                  </a:cubicBezTo>
                  <a:cubicBezTo>
                    <a:pt x="241" y="315"/>
                    <a:pt x="241" y="315"/>
                    <a:pt x="240" y="315"/>
                  </a:cubicBezTo>
                  <a:cubicBezTo>
                    <a:pt x="240" y="315"/>
                    <a:pt x="240" y="315"/>
                    <a:pt x="240" y="315"/>
                  </a:cubicBezTo>
                  <a:cubicBezTo>
                    <a:pt x="240" y="315"/>
                    <a:pt x="240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3"/>
                  </a:cubicBezTo>
                  <a:cubicBezTo>
                    <a:pt x="238" y="313"/>
                    <a:pt x="238" y="313"/>
                    <a:pt x="238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1" y="312"/>
                    <a:pt x="241" y="311"/>
                    <a:pt x="242" y="309"/>
                  </a:cubicBezTo>
                  <a:cubicBezTo>
                    <a:pt x="243" y="307"/>
                    <a:pt x="244" y="305"/>
                    <a:pt x="244" y="304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5" y="302"/>
                  </a:cubicBezTo>
                  <a:cubicBezTo>
                    <a:pt x="246" y="303"/>
                    <a:pt x="246" y="303"/>
                    <a:pt x="247" y="302"/>
                  </a:cubicBezTo>
                  <a:cubicBezTo>
                    <a:pt x="248" y="301"/>
                    <a:pt x="249" y="296"/>
                    <a:pt x="250" y="295"/>
                  </a:cubicBezTo>
                  <a:cubicBezTo>
                    <a:pt x="251" y="294"/>
                    <a:pt x="253" y="293"/>
                    <a:pt x="253" y="292"/>
                  </a:cubicBezTo>
                  <a:cubicBezTo>
                    <a:pt x="253" y="291"/>
                    <a:pt x="253" y="290"/>
                    <a:pt x="253" y="290"/>
                  </a:cubicBezTo>
                  <a:cubicBezTo>
                    <a:pt x="252" y="290"/>
                    <a:pt x="251" y="290"/>
                    <a:pt x="250" y="290"/>
                  </a:cubicBezTo>
                  <a:cubicBezTo>
                    <a:pt x="250" y="290"/>
                    <a:pt x="250" y="289"/>
                    <a:pt x="249" y="289"/>
                  </a:cubicBezTo>
                  <a:cubicBezTo>
                    <a:pt x="248" y="289"/>
                    <a:pt x="247" y="290"/>
                    <a:pt x="246" y="289"/>
                  </a:cubicBezTo>
                  <a:cubicBezTo>
                    <a:pt x="245" y="289"/>
                    <a:pt x="244" y="289"/>
                    <a:pt x="243" y="289"/>
                  </a:cubicBezTo>
                  <a:cubicBezTo>
                    <a:pt x="241" y="290"/>
                    <a:pt x="239" y="292"/>
                    <a:pt x="238" y="292"/>
                  </a:cubicBezTo>
                  <a:cubicBezTo>
                    <a:pt x="238" y="292"/>
                    <a:pt x="236" y="295"/>
                    <a:pt x="236" y="295"/>
                  </a:cubicBezTo>
                  <a:cubicBezTo>
                    <a:pt x="236" y="296"/>
                    <a:pt x="235" y="297"/>
                    <a:pt x="235" y="297"/>
                  </a:cubicBezTo>
                  <a:cubicBezTo>
                    <a:pt x="234" y="298"/>
                    <a:pt x="235" y="298"/>
                    <a:pt x="234" y="299"/>
                  </a:cubicBezTo>
                  <a:cubicBezTo>
                    <a:pt x="234" y="299"/>
                    <a:pt x="232" y="302"/>
                    <a:pt x="230" y="302"/>
                  </a:cubicBezTo>
                  <a:cubicBezTo>
                    <a:pt x="227" y="301"/>
                    <a:pt x="226" y="301"/>
                    <a:pt x="225" y="302"/>
                  </a:cubicBezTo>
                  <a:cubicBezTo>
                    <a:pt x="224" y="303"/>
                    <a:pt x="224" y="303"/>
                    <a:pt x="223" y="303"/>
                  </a:cubicBezTo>
                  <a:cubicBezTo>
                    <a:pt x="221" y="303"/>
                    <a:pt x="221" y="302"/>
                    <a:pt x="220" y="302"/>
                  </a:cubicBezTo>
                  <a:cubicBezTo>
                    <a:pt x="220" y="302"/>
                    <a:pt x="218" y="304"/>
                    <a:pt x="218" y="303"/>
                  </a:cubicBezTo>
                  <a:cubicBezTo>
                    <a:pt x="217" y="303"/>
                    <a:pt x="217" y="303"/>
                    <a:pt x="216" y="302"/>
                  </a:cubicBezTo>
                  <a:cubicBezTo>
                    <a:pt x="215" y="302"/>
                    <a:pt x="211" y="301"/>
                    <a:pt x="211" y="300"/>
                  </a:cubicBezTo>
                  <a:cubicBezTo>
                    <a:pt x="211" y="300"/>
                    <a:pt x="212" y="300"/>
                    <a:pt x="211" y="299"/>
                  </a:cubicBezTo>
                  <a:cubicBezTo>
                    <a:pt x="210" y="298"/>
                    <a:pt x="211" y="297"/>
                    <a:pt x="211" y="296"/>
                  </a:cubicBezTo>
                  <a:cubicBezTo>
                    <a:pt x="211" y="295"/>
                    <a:pt x="208" y="294"/>
                    <a:pt x="208" y="292"/>
                  </a:cubicBezTo>
                  <a:cubicBezTo>
                    <a:pt x="208" y="290"/>
                    <a:pt x="209" y="290"/>
                    <a:pt x="209" y="288"/>
                  </a:cubicBezTo>
                  <a:cubicBezTo>
                    <a:pt x="208" y="286"/>
                    <a:pt x="207" y="285"/>
                    <a:pt x="208" y="284"/>
                  </a:cubicBezTo>
                  <a:cubicBezTo>
                    <a:pt x="209" y="283"/>
                    <a:pt x="208" y="280"/>
                    <a:pt x="209" y="279"/>
                  </a:cubicBezTo>
                  <a:cubicBezTo>
                    <a:pt x="211" y="277"/>
                    <a:pt x="212" y="275"/>
                    <a:pt x="213" y="273"/>
                  </a:cubicBezTo>
                  <a:cubicBezTo>
                    <a:pt x="213" y="273"/>
                    <a:pt x="213" y="273"/>
                    <a:pt x="214" y="273"/>
                  </a:cubicBezTo>
                  <a:cubicBezTo>
                    <a:pt x="214" y="273"/>
                    <a:pt x="214" y="273"/>
                    <a:pt x="214" y="273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1"/>
                    <a:pt x="215" y="271"/>
                    <a:pt x="215" y="271"/>
                  </a:cubicBezTo>
                  <a:cubicBezTo>
                    <a:pt x="215" y="271"/>
                    <a:pt x="215" y="271"/>
                    <a:pt x="215" y="271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69"/>
                    <a:pt x="215" y="269"/>
                    <a:pt x="215" y="269"/>
                  </a:cubicBezTo>
                  <a:cubicBezTo>
                    <a:pt x="215" y="269"/>
                    <a:pt x="215" y="269"/>
                    <a:pt x="215" y="268"/>
                  </a:cubicBezTo>
                  <a:cubicBezTo>
                    <a:pt x="216" y="268"/>
                    <a:pt x="216" y="268"/>
                    <a:pt x="216" y="268"/>
                  </a:cubicBezTo>
                  <a:cubicBezTo>
                    <a:pt x="216" y="268"/>
                    <a:pt x="216" y="268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6"/>
                    <a:pt x="216" y="266"/>
                  </a:cubicBezTo>
                  <a:cubicBezTo>
                    <a:pt x="216" y="264"/>
                    <a:pt x="217" y="263"/>
                    <a:pt x="217" y="262"/>
                  </a:cubicBezTo>
                  <a:cubicBezTo>
                    <a:pt x="217" y="262"/>
                    <a:pt x="216" y="261"/>
                    <a:pt x="219" y="261"/>
                  </a:cubicBezTo>
                  <a:cubicBezTo>
                    <a:pt x="221" y="260"/>
                    <a:pt x="221" y="259"/>
                    <a:pt x="222" y="258"/>
                  </a:cubicBezTo>
                  <a:cubicBezTo>
                    <a:pt x="224" y="257"/>
                    <a:pt x="227" y="256"/>
                    <a:pt x="229" y="255"/>
                  </a:cubicBezTo>
                  <a:cubicBezTo>
                    <a:pt x="230" y="254"/>
                    <a:pt x="228" y="253"/>
                    <a:pt x="230" y="254"/>
                  </a:cubicBezTo>
                  <a:cubicBezTo>
                    <a:pt x="232" y="255"/>
                    <a:pt x="233" y="254"/>
                    <a:pt x="234" y="254"/>
                  </a:cubicBezTo>
                  <a:cubicBezTo>
                    <a:pt x="235" y="254"/>
                    <a:pt x="239" y="254"/>
                    <a:pt x="239" y="254"/>
                  </a:cubicBezTo>
                  <a:cubicBezTo>
                    <a:pt x="240" y="253"/>
                    <a:pt x="242" y="253"/>
                    <a:pt x="242" y="253"/>
                  </a:cubicBezTo>
                  <a:cubicBezTo>
                    <a:pt x="242" y="254"/>
                    <a:pt x="245" y="254"/>
                    <a:pt x="245" y="255"/>
                  </a:cubicBezTo>
                  <a:cubicBezTo>
                    <a:pt x="245" y="255"/>
                    <a:pt x="246" y="256"/>
                    <a:pt x="247" y="256"/>
                  </a:cubicBezTo>
                  <a:cubicBezTo>
                    <a:pt x="248" y="255"/>
                    <a:pt x="249" y="254"/>
                    <a:pt x="251" y="253"/>
                  </a:cubicBezTo>
                  <a:cubicBezTo>
                    <a:pt x="254" y="252"/>
                    <a:pt x="255" y="251"/>
                    <a:pt x="257" y="251"/>
                  </a:cubicBezTo>
                  <a:cubicBezTo>
                    <a:pt x="258" y="251"/>
                    <a:pt x="259" y="251"/>
                    <a:pt x="260" y="250"/>
                  </a:cubicBezTo>
                  <a:cubicBezTo>
                    <a:pt x="261" y="250"/>
                    <a:pt x="259" y="251"/>
                    <a:pt x="261" y="251"/>
                  </a:cubicBezTo>
                  <a:cubicBezTo>
                    <a:pt x="263" y="250"/>
                    <a:pt x="263" y="250"/>
                    <a:pt x="265" y="251"/>
                  </a:cubicBezTo>
                  <a:cubicBezTo>
                    <a:pt x="266" y="251"/>
                    <a:pt x="267" y="250"/>
                    <a:pt x="268" y="251"/>
                  </a:cubicBezTo>
                  <a:cubicBezTo>
                    <a:pt x="268" y="251"/>
                    <a:pt x="270" y="253"/>
                    <a:pt x="271" y="253"/>
                  </a:cubicBezTo>
                  <a:cubicBezTo>
                    <a:pt x="273" y="253"/>
                    <a:pt x="274" y="253"/>
                    <a:pt x="274" y="252"/>
                  </a:cubicBezTo>
                  <a:cubicBezTo>
                    <a:pt x="275" y="251"/>
                    <a:pt x="276" y="250"/>
                    <a:pt x="277" y="252"/>
                  </a:cubicBezTo>
                  <a:cubicBezTo>
                    <a:pt x="278" y="253"/>
                    <a:pt x="278" y="255"/>
                    <a:pt x="279" y="256"/>
                  </a:cubicBezTo>
                  <a:cubicBezTo>
                    <a:pt x="280" y="256"/>
                    <a:pt x="279" y="261"/>
                    <a:pt x="279" y="262"/>
                  </a:cubicBezTo>
                  <a:cubicBezTo>
                    <a:pt x="279" y="263"/>
                    <a:pt x="279" y="267"/>
                    <a:pt x="280" y="267"/>
                  </a:cubicBezTo>
                  <a:cubicBezTo>
                    <a:pt x="280" y="266"/>
                    <a:pt x="280" y="265"/>
                    <a:pt x="281" y="266"/>
                  </a:cubicBezTo>
                  <a:cubicBezTo>
                    <a:pt x="281" y="267"/>
                    <a:pt x="281" y="269"/>
                    <a:pt x="282" y="270"/>
                  </a:cubicBezTo>
                  <a:cubicBezTo>
                    <a:pt x="283" y="272"/>
                    <a:pt x="283" y="272"/>
                    <a:pt x="283" y="273"/>
                  </a:cubicBezTo>
                  <a:cubicBezTo>
                    <a:pt x="284" y="274"/>
                    <a:pt x="285" y="276"/>
                    <a:pt x="286" y="275"/>
                  </a:cubicBezTo>
                  <a:cubicBezTo>
                    <a:pt x="287" y="274"/>
                    <a:pt x="288" y="269"/>
                    <a:pt x="288" y="267"/>
                  </a:cubicBezTo>
                  <a:cubicBezTo>
                    <a:pt x="289" y="265"/>
                    <a:pt x="289" y="259"/>
                    <a:pt x="288" y="257"/>
                  </a:cubicBezTo>
                  <a:cubicBezTo>
                    <a:pt x="287" y="255"/>
                    <a:pt x="285" y="252"/>
                    <a:pt x="287" y="249"/>
                  </a:cubicBezTo>
                  <a:cubicBezTo>
                    <a:pt x="289" y="246"/>
                    <a:pt x="290" y="244"/>
                    <a:pt x="291" y="242"/>
                  </a:cubicBezTo>
                  <a:cubicBezTo>
                    <a:pt x="292" y="241"/>
                    <a:pt x="294" y="241"/>
                    <a:pt x="295" y="240"/>
                  </a:cubicBezTo>
                  <a:cubicBezTo>
                    <a:pt x="296" y="240"/>
                    <a:pt x="297" y="240"/>
                    <a:pt x="298" y="239"/>
                  </a:cubicBezTo>
                  <a:cubicBezTo>
                    <a:pt x="300" y="238"/>
                    <a:pt x="302" y="235"/>
                    <a:pt x="302" y="235"/>
                  </a:cubicBezTo>
                  <a:cubicBezTo>
                    <a:pt x="302" y="235"/>
                    <a:pt x="304" y="235"/>
                    <a:pt x="305" y="235"/>
                  </a:cubicBezTo>
                  <a:cubicBezTo>
                    <a:pt x="307" y="234"/>
                    <a:pt x="309" y="231"/>
                    <a:pt x="310" y="230"/>
                  </a:cubicBezTo>
                  <a:cubicBezTo>
                    <a:pt x="311" y="230"/>
                    <a:pt x="313" y="230"/>
                    <a:pt x="313" y="229"/>
                  </a:cubicBezTo>
                  <a:cubicBezTo>
                    <a:pt x="313" y="229"/>
                    <a:pt x="314" y="227"/>
                    <a:pt x="314" y="227"/>
                  </a:cubicBezTo>
                  <a:cubicBezTo>
                    <a:pt x="315" y="227"/>
                    <a:pt x="317" y="226"/>
                    <a:pt x="317" y="226"/>
                  </a:cubicBezTo>
                  <a:cubicBezTo>
                    <a:pt x="317" y="225"/>
                    <a:pt x="318" y="222"/>
                    <a:pt x="317" y="221"/>
                  </a:cubicBezTo>
                  <a:cubicBezTo>
                    <a:pt x="317" y="220"/>
                    <a:pt x="316" y="219"/>
                    <a:pt x="316" y="218"/>
                  </a:cubicBezTo>
                  <a:cubicBezTo>
                    <a:pt x="316" y="218"/>
                    <a:pt x="317" y="216"/>
                    <a:pt x="317" y="215"/>
                  </a:cubicBezTo>
                  <a:cubicBezTo>
                    <a:pt x="317" y="215"/>
                    <a:pt x="318" y="213"/>
                    <a:pt x="318" y="214"/>
                  </a:cubicBezTo>
                  <a:cubicBezTo>
                    <a:pt x="318" y="214"/>
                    <a:pt x="320" y="215"/>
                    <a:pt x="319" y="216"/>
                  </a:cubicBezTo>
                  <a:cubicBezTo>
                    <a:pt x="318" y="216"/>
                    <a:pt x="318" y="218"/>
                    <a:pt x="319" y="218"/>
                  </a:cubicBezTo>
                  <a:cubicBezTo>
                    <a:pt x="320" y="217"/>
                    <a:pt x="321" y="216"/>
                    <a:pt x="321" y="216"/>
                  </a:cubicBezTo>
                  <a:cubicBezTo>
                    <a:pt x="321" y="215"/>
                    <a:pt x="323" y="212"/>
                    <a:pt x="324" y="211"/>
                  </a:cubicBezTo>
                  <a:cubicBezTo>
                    <a:pt x="325" y="210"/>
                    <a:pt x="323" y="209"/>
                    <a:pt x="324" y="209"/>
                  </a:cubicBezTo>
                  <a:cubicBezTo>
                    <a:pt x="324" y="208"/>
                    <a:pt x="325" y="209"/>
                    <a:pt x="326" y="208"/>
                  </a:cubicBezTo>
                  <a:cubicBezTo>
                    <a:pt x="327" y="207"/>
                    <a:pt x="330" y="204"/>
                    <a:pt x="330" y="203"/>
                  </a:cubicBezTo>
                  <a:cubicBezTo>
                    <a:pt x="330" y="203"/>
                    <a:pt x="329" y="202"/>
                    <a:pt x="331" y="201"/>
                  </a:cubicBezTo>
                  <a:cubicBezTo>
                    <a:pt x="332" y="201"/>
                    <a:pt x="334" y="201"/>
                    <a:pt x="334" y="201"/>
                  </a:cubicBezTo>
                  <a:cubicBezTo>
                    <a:pt x="334" y="200"/>
                    <a:pt x="335" y="199"/>
                    <a:pt x="336" y="199"/>
                  </a:cubicBezTo>
                  <a:cubicBezTo>
                    <a:pt x="336" y="199"/>
                    <a:pt x="337" y="200"/>
                    <a:pt x="338" y="200"/>
                  </a:cubicBezTo>
                  <a:cubicBezTo>
                    <a:pt x="340" y="199"/>
                    <a:pt x="343" y="197"/>
                    <a:pt x="345" y="197"/>
                  </a:cubicBezTo>
                  <a:cubicBezTo>
                    <a:pt x="346" y="197"/>
                    <a:pt x="348" y="197"/>
                    <a:pt x="347" y="196"/>
                  </a:cubicBezTo>
                  <a:cubicBezTo>
                    <a:pt x="347" y="195"/>
                    <a:pt x="346" y="195"/>
                    <a:pt x="345" y="195"/>
                  </a:cubicBezTo>
                  <a:cubicBezTo>
                    <a:pt x="345" y="194"/>
                    <a:pt x="346" y="192"/>
                    <a:pt x="346" y="191"/>
                  </a:cubicBezTo>
                  <a:cubicBezTo>
                    <a:pt x="346" y="190"/>
                    <a:pt x="348" y="188"/>
                    <a:pt x="349" y="187"/>
                  </a:cubicBezTo>
                  <a:cubicBezTo>
                    <a:pt x="350" y="186"/>
                    <a:pt x="353" y="185"/>
                    <a:pt x="355" y="184"/>
                  </a:cubicBezTo>
                  <a:cubicBezTo>
                    <a:pt x="356" y="183"/>
                    <a:pt x="356" y="183"/>
                    <a:pt x="357" y="183"/>
                  </a:cubicBezTo>
                  <a:cubicBezTo>
                    <a:pt x="359" y="183"/>
                    <a:pt x="363" y="181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3" y="180"/>
                    <a:pt x="363" y="180"/>
                    <a:pt x="363" y="180"/>
                  </a:cubicBezTo>
                  <a:cubicBezTo>
                    <a:pt x="363" y="180"/>
                    <a:pt x="363" y="180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4" y="179"/>
                  </a:cubicBezTo>
                  <a:cubicBezTo>
                    <a:pt x="364" y="179"/>
                    <a:pt x="364" y="179"/>
                    <a:pt x="364" y="179"/>
                  </a:cubicBezTo>
                  <a:cubicBezTo>
                    <a:pt x="367" y="179"/>
                    <a:pt x="368" y="178"/>
                    <a:pt x="370" y="177"/>
                  </a:cubicBezTo>
                  <a:cubicBezTo>
                    <a:pt x="371" y="177"/>
                    <a:pt x="372" y="176"/>
                    <a:pt x="372" y="177"/>
                  </a:cubicBezTo>
                  <a:cubicBezTo>
                    <a:pt x="372" y="177"/>
                    <a:pt x="371" y="178"/>
                    <a:pt x="372" y="177"/>
                  </a:cubicBezTo>
                  <a:cubicBezTo>
                    <a:pt x="374" y="177"/>
                    <a:pt x="377" y="177"/>
                    <a:pt x="377" y="177"/>
                  </a:cubicBezTo>
                  <a:cubicBezTo>
                    <a:pt x="376" y="177"/>
                    <a:pt x="375" y="179"/>
                    <a:pt x="374" y="179"/>
                  </a:cubicBezTo>
                  <a:cubicBezTo>
                    <a:pt x="374" y="179"/>
                    <a:pt x="373" y="178"/>
                    <a:pt x="372" y="179"/>
                  </a:cubicBezTo>
                  <a:cubicBezTo>
                    <a:pt x="370" y="180"/>
                    <a:pt x="367" y="182"/>
                    <a:pt x="366" y="182"/>
                  </a:cubicBezTo>
                  <a:cubicBezTo>
                    <a:pt x="366" y="183"/>
                    <a:pt x="366" y="187"/>
                    <a:pt x="367" y="187"/>
                  </a:cubicBezTo>
                  <a:cubicBezTo>
                    <a:pt x="368" y="186"/>
                    <a:pt x="371" y="185"/>
                    <a:pt x="372" y="184"/>
                  </a:cubicBezTo>
                  <a:cubicBezTo>
                    <a:pt x="372" y="183"/>
                    <a:pt x="373" y="181"/>
                    <a:pt x="375" y="181"/>
                  </a:cubicBezTo>
                  <a:cubicBezTo>
                    <a:pt x="377" y="181"/>
                    <a:pt x="377" y="182"/>
                    <a:pt x="379" y="181"/>
                  </a:cubicBezTo>
                  <a:cubicBezTo>
                    <a:pt x="381" y="181"/>
                    <a:pt x="384" y="178"/>
                    <a:pt x="386" y="178"/>
                  </a:cubicBezTo>
                  <a:cubicBezTo>
                    <a:pt x="387" y="178"/>
                    <a:pt x="388" y="178"/>
                    <a:pt x="388" y="177"/>
                  </a:cubicBezTo>
                  <a:cubicBezTo>
                    <a:pt x="387" y="177"/>
                    <a:pt x="387" y="176"/>
                    <a:pt x="386" y="176"/>
                  </a:cubicBezTo>
                  <a:cubicBezTo>
                    <a:pt x="384" y="175"/>
                    <a:pt x="385" y="174"/>
                    <a:pt x="384" y="175"/>
                  </a:cubicBezTo>
                  <a:cubicBezTo>
                    <a:pt x="383" y="175"/>
                    <a:pt x="382" y="175"/>
                    <a:pt x="381" y="175"/>
                  </a:cubicBezTo>
                  <a:cubicBezTo>
                    <a:pt x="379" y="175"/>
                    <a:pt x="378" y="174"/>
                    <a:pt x="378" y="173"/>
                  </a:cubicBezTo>
                  <a:cubicBezTo>
                    <a:pt x="378" y="173"/>
                    <a:pt x="375" y="173"/>
                    <a:pt x="374" y="173"/>
                  </a:cubicBezTo>
                  <a:cubicBezTo>
                    <a:pt x="374" y="173"/>
                    <a:pt x="374" y="172"/>
                    <a:pt x="374" y="171"/>
                  </a:cubicBezTo>
                  <a:cubicBezTo>
                    <a:pt x="373" y="170"/>
                    <a:pt x="372" y="169"/>
                    <a:pt x="373" y="169"/>
                  </a:cubicBezTo>
                  <a:cubicBezTo>
                    <a:pt x="374" y="168"/>
                    <a:pt x="375" y="165"/>
                    <a:pt x="374" y="165"/>
                  </a:cubicBezTo>
                  <a:cubicBezTo>
                    <a:pt x="373" y="165"/>
                    <a:pt x="372" y="166"/>
                    <a:pt x="372" y="165"/>
                  </a:cubicBezTo>
                  <a:cubicBezTo>
                    <a:pt x="371" y="164"/>
                    <a:pt x="369" y="164"/>
                    <a:pt x="369" y="163"/>
                  </a:cubicBezTo>
                  <a:cubicBezTo>
                    <a:pt x="370" y="163"/>
                    <a:pt x="370" y="163"/>
                    <a:pt x="372" y="163"/>
                  </a:cubicBezTo>
                  <a:cubicBezTo>
                    <a:pt x="374" y="163"/>
                    <a:pt x="377" y="163"/>
                    <a:pt x="377" y="161"/>
                  </a:cubicBezTo>
                  <a:cubicBezTo>
                    <a:pt x="378" y="160"/>
                    <a:pt x="378" y="160"/>
                    <a:pt x="378" y="159"/>
                  </a:cubicBezTo>
                  <a:cubicBezTo>
                    <a:pt x="378" y="158"/>
                    <a:pt x="379" y="158"/>
                    <a:pt x="377" y="157"/>
                  </a:cubicBezTo>
                  <a:cubicBezTo>
                    <a:pt x="376" y="156"/>
                    <a:pt x="374" y="156"/>
                    <a:pt x="372" y="157"/>
                  </a:cubicBezTo>
                  <a:cubicBezTo>
                    <a:pt x="371" y="157"/>
                    <a:pt x="366" y="159"/>
                    <a:pt x="364" y="160"/>
                  </a:cubicBezTo>
                  <a:cubicBezTo>
                    <a:pt x="362" y="161"/>
                    <a:pt x="361" y="161"/>
                    <a:pt x="359" y="162"/>
                  </a:cubicBezTo>
                  <a:cubicBezTo>
                    <a:pt x="357" y="163"/>
                    <a:pt x="352" y="169"/>
                    <a:pt x="351" y="169"/>
                  </a:cubicBezTo>
                  <a:cubicBezTo>
                    <a:pt x="350" y="169"/>
                    <a:pt x="351" y="168"/>
                    <a:pt x="353" y="166"/>
                  </a:cubicBezTo>
                  <a:cubicBezTo>
                    <a:pt x="354" y="165"/>
                    <a:pt x="357" y="161"/>
                    <a:pt x="358" y="160"/>
                  </a:cubicBezTo>
                  <a:cubicBezTo>
                    <a:pt x="360" y="159"/>
                    <a:pt x="362" y="157"/>
                    <a:pt x="364" y="157"/>
                  </a:cubicBezTo>
                  <a:cubicBezTo>
                    <a:pt x="365" y="156"/>
                    <a:pt x="367" y="156"/>
                    <a:pt x="367" y="155"/>
                  </a:cubicBezTo>
                  <a:cubicBezTo>
                    <a:pt x="367" y="155"/>
                    <a:pt x="371" y="151"/>
                    <a:pt x="373" y="150"/>
                  </a:cubicBezTo>
                  <a:cubicBezTo>
                    <a:pt x="374" y="150"/>
                    <a:pt x="381" y="151"/>
                    <a:pt x="384" y="151"/>
                  </a:cubicBezTo>
                  <a:cubicBezTo>
                    <a:pt x="386" y="151"/>
                    <a:pt x="397" y="151"/>
                    <a:pt x="399" y="150"/>
                  </a:cubicBezTo>
                  <a:cubicBezTo>
                    <a:pt x="400" y="149"/>
                    <a:pt x="402" y="148"/>
                    <a:pt x="402" y="147"/>
                  </a:cubicBezTo>
                  <a:cubicBezTo>
                    <a:pt x="403" y="146"/>
                    <a:pt x="405" y="145"/>
                    <a:pt x="406" y="145"/>
                  </a:cubicBezTo>
                  <a:cubicBezTo>
                    <a:pt x="406" y="145"/>
                    <a:pt x="409" y="144"/>
                    <a:pt x="410" y="144"/>
                  </a:cubicBezTo>
                  <a:cubicBezTo>
                    <a:pt x="411" y="144"/>
                    <a:pt x="414" y="143"/>
                    <a:pt x="415" y="142"/>
                  </a:cubicBezTo>
                  <a:cubicBezTo>
                    <a:pt x="415" y="141"/>
                    <a:pt x="416" y="140"/>
                    <a:pt x="415" y="140"/>
                  </a:cubicBezTo>
                  <a:cubicBezTo>
                    <a:pt x="415" y="139"/>
                    <a:pt x="414" y="139"/>
                    <a:pt x="414" y="139"/>
                  </a:cubicBezTo>
                  <a:cubicBezTo>
                    <a:pt x="415" y="138"/>
                    <a:pt x="416" y="137"/>
                    <a:pt x="416" y="136"/>
                  </a:cubicBezTo>
                  <a:cubicBezTo>
                    <a:pt x="416" y="136"/>
                    <a:pt x="415" y="135"/>
                    <a:pt x="416" y="135"/>
                  </a:cubicBezTo>
                  <a:cubicBezTo>
                    <a:pt x="417" y="134"/>
                    <a:pt x="418" y="134"/>
                    <a:pt x="417" y="133"/>
                  </a:cubicBezTo>
                  <a:cubicBezTo>
                    <a:pt x="417" y="133"/>
                    <a:pt x="415" y="132"/>
                    <a:pt x="414" y="132"/>
                  </a:cubicBezTo>
                  <a:cubicBezTo>
                    <a:pt x="413" y="132"/>
                    <a:pt x="412" y="133"/>
                    <a:pt x="412" y="132"/>
                  </a:cubicBezTo>
                  <a:cubicBezTo>
                    <a:pt x="412" y="131"/>
                    <a:pt x="411" y="129"/>
                    <a:pt x="411" y="129"/>
                  </a:cubicBezTo>
                  <a:cubicBezTo>
                    <a:pt x="410" y="129"/>
                    <a:pt x="406" y="130"/>
                    <a:pt x="406" y="131"/>
                  </a:cubicBezTo>
                  <a:cubicBezTo>
                    <a:pt x="406" y="132"/>
                    <a:pt x="405" y="132"/>
                    <a:pt x="404" y="132"/>
                  </a:cubicBezTo>
                  <a:cubicBezTo>
                    <a:pt x="404" y="132"/>
                    <a:pt x="398" y="135"/>
                    <a:pt x="399" y="134"/>
                  </a:cubicBezTo>
                  <a:cubicBezTo>
                    <a:pt x="399" y="133"/>
                    <a:pt x="402" y="131"/>
                    <a:pt x="403" y="131"/>
                  </a:cubicBezTo>
                  <a:cubicBezTo>
                    <a:pt x="404" y="130"/>
                    <a:pt x="411" y="128"/>
                    <a:pt x="411" y="127"/>
                  </a:cubicBezTo>
                  <a:cubicBezTo>
                    <a:pt x="411" y="127"/>
                    <a:pt x="411" y="127"/>
                    <a:pt x="411" y="126"/>
                  </a:cubicBezTo>
                  <a:cubicBezTo>
                    <a:pt x="410" y="126"/>
                    <a:pt x="407" y="126"/>
                    <a:pt x="407" y="126"/>
                  </a:cubicBezTo>
                  <a:cubicBezTo>
                    <a:pt x="407" y="125"/>
                    <a:pt x="406" y="124"/>
                    <a:pt x="406" y="124"/>
                  </a:cubicBezTo>
                  <a:cubicBezTo>
                    <a:pt x="405" y="123"/>
                    <a:pt x="404" y="124"/>
                    <a:pt x="403" y="123"/>
                  </a:cubicBezTo>
                  <a:cubicBezTo>
                    <a:pt x="403" y="123"/>
                    <a:pt x="403" y="122"/>
                    <a:pt x="402" y="121"/>
                  </a:cubicBezTo>
                  <a:cubicBezTo>
                    <a:pt x="402" y="120"/>
                    <a:pt x="400" y="119"/>
                    <a:pt x="399" y="119"/>
                  </a:cubicBezTo>
                  <a:cubicBezTo>
                    <a:pt x="399" y="119"/>
                    <a:pt x="398" y="118"/>
                    <a:pt x="397" y="118"/>
                  </a:cubicBezTo>
                  <a:cubicBezTo>
                    <a:pt x="397" y="117"/>
                    <a:pt x="396" y="116"/>
                    <a:pt x="397" y="115"/>
                  </a:cubicBezTo>
                  <a:cubicBezTo>
                    <a:pt x="397" y="115"/>
                    <a:pt x="400" y="114"/>
                    <a:pt x="399" y="114"/>
                  </a:cubicBezTo>
                  <a:cubicBezTo>
                    <a:pt x="399" y="113"/>
                    <a:pt x="398" y="112"/>
                    <a:pt x="398" y="111"/>
                  </a:cubicBezTo>
                  <a:cubicBezTo>
                    <a:pt x="399" y="111"/>
                    <a:pt x="398" y="109"/>
                    <a:pt x="397" y="108"/>
                  </a:cubicBezTo>
                  <a:cubicBezTo>
                    <a:pt x="397" y="107"/>
                    <a:pt x="396" y="105"/>
                    <a:pt x="396" y="105"/>
                  </a:cubicBezTo>
                  <a:cubicBezTo>
                    <a:pt x="396" y="105"/>
                    <a:pt x="396" y="104"/>
                    <a:pt x="395" y="104"/>
                  </a:cubicBezTo>
                  <a:cubicBezTo>
                    <a:pt x="395" y="104"/>
                    <a:pt x="392" y="104"/>
                    <a:pt x="393" y="104"/>
                  </a:cubicBezTo>
                  <a:cubicBezTo>
                    <a:pt x="394" y="103"/>
                    <a:pt x="396" y="103"/>
                    <a:pt x="396" y="102"/>
                  </a:cubicBezTo>
                  <a:cubicBezTo>
                    <a:pt x="396" y="101"/>
                    <a:pt x="395" y="101"/>
                    <a:pt x="395" y="101"/>
                  </a:cubicBezTo>
                  <a:cubicBezTo>
                    <a:pt x="394" y="101"/>
                    <a:pt x="391" y="100"/>
                    <a:pt x="392" y="100"/>
                  </a:cubicBezTo>
                  <a:cubicBezTo>
                    <a:pt x="394" y="99"/>
                    <a:pt x="395" y="98"/>
                    <a:pt x="395" y="98"/>
                  </a:cubicBezTo>
                  <a:cubicBezTo>
                    <a:pt x="394" y="98"/>
                    <a:pt x="393" y="95"/>
                    <a:pt x="392" y="95"/>
                  </a:cubicBezTo>
                  <a:cubicBezTo>
                    <a:pt x="392" y="95"/>
                    <a:pt x="392" y="94"/>
                    <a:pt x="392" y="93"/>
                  </a:cubicBezTo>
                  <a:cubicBezTo>
                    <a:pt x="392" y="93"/>
                    <a:pt x="393" y="90"/>
                    <a:pt x="393" y="90"/>
                  </a:cubicBezTo>
                  <a:cubicBezTo>
                    <a:pt x="392" y="90"/>
                    <a:pt x="390" y="90"/>
                    <a:pt x="390" y="91"/>
                  </a:cubicBezTo>
                  <a:cubicBezTo>
                    <a:pt x="390" y="92"/>
                    <a:pt x="389" y="95"/>
                    <a:pt x="388" y="95"/>
                  </a:cubicBezTo>
                  <a:cubicBezTo>
                    <a:pt x="387" y="95"/>
                    <a:pt x="386" y="96"/>
                    <a:pt x="386" y="97"/>
                  </a:cubicBezTo>
                  <a:cubicBezTo>
                    <a:pt x="385" y="99"/>
                    <a:pt x="384" y="101"/>
                    <a:pt x="384" y="101"/>
                  </a:cubicBezTo>
                  <a:cubicBezTo>
                    <a:pt x="384" y="101"/>
                    <a:pt x="382" y="101"/>
                    <a:pt x="382" y="102"/>
                  </a:cubicBezTo>
                  <a:cubicBezTo>
                    <a:pt x="381" y="102"/>
                    <a:pt x="380" y="103"/>
                    <a:pt x="379" y="103"/>
                  </a:cubicBezTo>
                  <a:cubicBezTo>
                    <a:pt x="379" y="103"/>
                    <a:pt x="378" y="105"/>
                    <a:pt x="377" y="104"/>
                  </a:cubicBezTo>
                  <a:cubicBezTo>
                    <a:pt x="377" y="104"/>
                    <a:pt x="375" y="103"/>
                    <a:pt x="375" y="102"/>
                  </a:cubicBezTo>
                  <a:cubicBezTo>
                    <a:pt x="375" y="102"/>
                    <a:pt x="374" y="101"/>
                    <a:pt x="373" y="101"/>
                  </a:cubicBezTo>
                  <a:cubicBezTo>
                    <a:pt x="373" y="102"/>
                    <a:pt x="371" y="103"/>
                    <a:pt x="371" y="102"/>
                  </a:cubicBezTo>
                  <a:cubicBezTo>
                    <a:pt x="370" y="101"/>
                    <a:pt x="371" y="101"/>
                    <a:pt x="370" y="100"/>
                  </a:cubicBezTo>
                  <a:cubicBezTo>
                    <a:pt x="370" y="99"/>
                    <a:pt x="369" y="98"/>
                    <a:pt x="370" y="98"/>
                  </a:cubicBezTo>
                  <a:cubicBezTo>
                    <a:pt x="371" y="97"/>
                    <a:pt x="371" y="95"/>
                    <a:pt x="371" y="95"/>
                  </a:cubicBezTo>
                  <a:cubicBezTo>
                    <a:pt x="370" y="94"/>
                    <a:pt x="369" y="94"/>
                    <a:pt x="370" y="93"/>
                  </a:cubicBezTo>
                  <a:cubicBezTo>
                    <a:pt x="371" y="93"/>
                    <a:pt x="371" y="93"/>
                    <a:pt x="372" y="92"/>
                  </a:cubicBezTo>
                  <a:cubicBezTo>
                    <a:pt x="372" y="91"/>
                    <a:pt x="375" y="88"/>
                    <a:pt x="373" y="87"/>
                  </a:cubicBezTo>
                  <a:cubicBezTo>
                    <a:pt x="372" y="87"/>
                    <a:pt x="370" y="87"/>
                    <a:pt x="369" y="87"/>
                  </a:cubicBezTo>
                  <a:cubicBezTo>
                    <a:pt x="368" y="87"/>
                    <a:pt x="367" y="85"/>
                    <a:pt x="367" y="85"/>
                  </a:cubicBezTo>
                  <a:cubicBezTo>
                    <a:pt x="366" y="84"/>
                    <a:pt x="365" y="84"/>
                    <a:pt x="366" y="83"/>
                  </a:cubicBezTo>
                  <a:cubicBezTo>
                    <a:pt x="367" y="83"/>
                    <a:pt x="367" y="82"/>
                    <a:pt x="366" y="82"/>
                  </a:cubicBezTo>
                  <a:cubicBezTo>
                    <a:pt x="365" y="82"/>
                    <a:pt x="364" y="82"/>
                    <a:pt x="363" y="81"/>
                  </a:cubicBezTo>
                  <a:cubicBezTo>
                    <a:pt x="363" y="81"/>
                    <a:pt x="362" y="80"/>
                    <a:pt x="362" y="80"/>
                  </a:cubicBezTo>
                  <a:cubicBezTo>
                    <a:pt x="361" y="80"/>
                    <a:pt x="361" y="79"/>
                    <a:pt x="361" y="79"/>
                  </a:cubicBezTo>
                  <a:cubicBezTo>
                    <a:pt x="360" y="78"/>
                    <a:pt x="360" y="77"/>
                    <a:pt x="359" y="77"/>
                  </a:cubicBezTo>
                  <a:cubicBezTo>
                    <a:pt x="358" y="77"/>
                    <a:pt x="354" y="77"/>
                    <a:pt x="354" y="77"/>
                  </a:cubicBezTo>
                  <a:cubicBezTo>
                    <a:pt x="353" y="77"/>
                    <a:pt x="352" y="76"/>
                    <a:pt x="351" y="76"/>
                  </a:cubicBezTo>
                  <a:cubicBezTo>
                    <a:pt x="350" y="76"/>
                    <a:pt x="347" y="76"/>
                    <a:pt x="346" y="76"/>
                  </a:cubicBezTo>
                  <a:cubicBezTo>
                    <a:pt x="344" y="76"/>
                    <a:pt x="343" y="77"/>
                    <a:pt x="343" y="77"/>
                  </a:cubicBezTo>
                  <a:cubicBezTo>
                    <a:pt x="342" y="78"/>
                    <a:pt x="341" y="78"/>
                    <a:pt x="341" y="79"/>
                  </a:cubicBezTo>
                  <a:cubicBezTo>
                    <a:pt x="342" y="81"/>
                    <a:pt x="341" y="82"/>
                    <a:pt x="342" y="82"/>
                  </a:cubicBezTo>
                  <a:cubicBezTo>
                    <a:pt x="343" y="82"/>
                    <a:pt x="343" y="82"/>
                    <a:pt x="342" y="83"/>
                  </a:cubicBezTo>
                  <a:cubicBezTo>
                    <a:pt x="341" y="84"/>
                    <a:pt x="340" y="86"/>
                    <a:pt x="339" y="86"/>
                  </a:cubicBezTo>
                  <a:cubicBezTo>
                    <a:pt x="339" y="87"/>
                    <a:pt x="337" y="88"/>
                    <a:pt x="339" y="88"/>
                  </a:cubicBezTo>
                  <a:cubicBezTo>
                    <a:pt x="340" y="88"/>
                    <a:pt x="340" y="88"/>
                    <a:pt x="340" y="89"/>
                  </a:cubicBezTo>
                  <a:cubicBezTo>
                    <a:pt x="339" y="91"/>
                    <a:pt x="338" y="93"/>
                    <a:pt x="339" y="93"/>
                  </a:cubicBezTo>
                  <a:cubicBezTo>
                    <a:pt x="340" y="93"/>
                    <a:pt x="340" y="94"/>
                    <a:pt x="339" y="95"/>
                  </a:cubicBezTo>
                  <a:cubicBezTo>
                    <a:pt x="339" y="95"/>
                    <a:pt x="338" y="97"/>
                    <a:pt x="338" y="97"/>
                  </a:cubicBezTo>
                  <a:cubicBezTo>
                    <a:pt x="339" y="97"/>
                    <a:pt x="339" y="97"/>
                    <a:pt x="338" y="98"/>
                  </a:cubicBezTo>
                  <a:cubicBezTo>
                    <a:pt x="336" y="99"/>
                    <a:pt x="334" y="100"/>
                    <a:pt x="334" y="100"/>
                  </a:cubicBezTo>
                  <a:cubicBezTo>
                    <a:pt x="333" y="101"/>
                    <a:pt x="333" y="102"/>
                    <a:pt x="334" y="103"/>
                  </a:cubicBezTo>
                  <a:cubicBezTo>
                    <a:pt x="335" y="104"/>
                    <a:pt x="335" y="106"/>
                    <a:pt x="335" y="106"/>
                  </a:cubicBezTo>
                  <a:cubicBezTo>
                    <a:pt x="335" y="107"/>
                    <a:pt x="336" y="107"/>
                    <a:pt x="336" y="109"/>
                  </a:cubicBezTo>
                  <a:cubicBezTo>
                    <a:pt x="336" y="110"/>
                    <a:pt x="336" y="112"/>
                    <a:pt x="336" y="113"/>
                  </a:cubicBezTo>
                  <a:cubicBezTo>
                    <a:pt x="337" y="115"/>
                    <a:pt x="335" y="119"/>
                    <a:pt x="334" y="120"/>
                  </a:cubicBezTo>
                  <a:cubicBezTo>
                    <a:pt x="333" y="120"/>
                    <a:pt x="332" y="123"/>
                    <a:pt x="332" y="122"/>
                  </a:cubicBezTo>
                  <a:cubicBezTo>
                    <a:pt x="332" y="122"/>
                    <a:pt x="332" y="121"/>
                    <a:pt x="331" y="122"/>
                  </a:cubicBezTo>
                  <a:cubicBezTo>
                    <a:pt x="330" y="123"/>
                    <a:pt x="329" y="125"/>
                    <a:pt x="329" y="125"/>
                  </a:cubicBezTo>
                  <a:cubicBezTo>
                    <a:pt x="328" y="126"/>
                    <a:pt x="326" y="126"/>
                    <a:pt x="326" y="127"/>
                  </a:cubicBezTo>
                  <a:cubicBezTo>
                    <a:pt x="326" y="127"/>
                    <a:pt x="328" y="128"/>
                    <a:pt x="327" y="129"/>
                  </a:cubicBezTo>
                  <a:cubicBezTo>
                    <a:pt x="327" y="130"/>
                    <a:pt x="326" y="132"/>
                    <a:pt x="326" y="133"/>
                  </a:cubicBezTo>
                  <a:cubicBezTo>
                    <a:pt x="326" y="133"/>
                    <a:pt x="325" y="136"/>
                    <a:pt x="326" y="136"/>
                  </a:cubicBezTo>
                  <a:cubicBezTo>
                    <a:pt x="327" y="137"/>
                    <a:pt x="327" y="138"/>
                    <a:pt x="327" y="139"/>
                  </a:cubicBezTo>
                  <a:cubicBezTo>
                    <a:pt x="326" y="141"/>
                    <a:pt x="326" y="142"/>
                    <a:pt x="325" y="142"/>
                  </a:cubicBezTo>
                  <a:cubicBezTo>
                    <a:pt x="323" y="143"/>
                    <a:pt x="323" y="144"/>
                    <a:pt x="323" y="145"/>
                  </a:cubicBezTo>
                  <a:cubicBezTo>
                    <a:pt x="323" y="146"/>
                    <a:pt x="323" y="147"/>
                    <a:pt x="322" y="146"/>
                  </a:cubicBezTo>
                  <a:cubicBezTo>
                    <a:pt x="322" y="146"/>
                    <a:pt x="321" y="145"/>
                    <a:pt x="320" y="145"/>
                  </a:cubicBezTo>
                  <a:cubicBezTo>
                    <a:pt x="320" y="146"/>
                    <a:pt x="320" y="148"/>
                    <a:pt x="319" y="147"/>
                  </a:cubicBezTo>
                  <a:cubicBezTo>
                    <a:pt x="318" y="147"/>
                    <a:pt x="316" y="144"/>
                    <a:pt x="316" y="144"/>
                  </a:cubicBezTo>
                  <a:cubicBezTo>
                    <a:pt x="317" y="143"/>
                    <a:pt x="318" y="143"/>
                    <a:pt x="317" y="142"/>
                  </a:cubicBezTo>
                  <a:cubicBezTo>
                    <a:pt x="316" y="142"/>
                    <a:pt x="313" y="141"/>
                    <a:pt x="312" y="140"/>
                  </a:cubicBezTo>
                  <a:cubicBezTo>
                    <a:pt x="312" y="139"/>
                    <a:pt x="313" y="139"/>
                    <a:pt x="312" y="138"/>
                  </a:cubicBezTo>
                  <a:cubicBezTo>
                    <a:pt x="310" y="136"/>
                    <a:pt x="308" y="136"/>
                    <a:pt x="308" y="134"/>
                  </a:cubicBezTo>
                  <a:cubicBezTo>
                    <a:pt x="309" y="133"/>
                    <a:pt x="310" y="131"/>
                    <a:pt x="310" y="129"/>
                  </a:cubicBezTo>
                  <a:cubicBezTo>
                    <a:pt x="310" y="128"/>
                    <a:pt x="311" y="127"/>
                    <a:pt x="312" y="126"/>
                  </a:cubicBezTo>
                  <a:cubicBezTo>
                    <a:pt x="313" y="126"/>
                    <a:pt x="315" y="125"/>
                    <a:pt x="314" y="124"/>
                  </a:cubicBezTo>
                  <a:cubicBezTo>
                    <a:pt x="313" y="124"/>
                    <a:pt x="304" y="124"/>
                    <a:pt x="303" y="124"/>
                  </a:cubicBezTo>
                  <a:cubicBezTo>
                    <a:pt x="302" y="123"/>
                    <a:pt x="302" y="123"/>
                    <a:pt x="301" y="123"/>
                  </a:cubicBezTo>
                  <a:cubicBezTo>
                    <a:pt x="300" y="122"/>
                    <a:pt x="298" y="120"/>
                    <a:pt x="297" y="120"/>
                  </a:cubicBezTo>
                  <a:cubicBezTo>
                    <a:pt x="296" y="119"/>
                    <a:pt x="295" y="118"/>
                    <a:pt x="294" y="117"/>
                  </a:cubicBezTo>
                  <a:cubicBezTo>
                    <a:pt x="294" y="116"/>
                    <a:pt x="291" y="113"/>
                    <a:pt x="290" y="113"/>
                  </a:cubicBezTo>
                  <a:cubicBezTo>
                    <a:pt x="290" y="113"/>
                    <a:pt x="287" y="114"/>
                    <a:pt x="287" y="113"/>
                  </a:cubicBezTo>
                  <a:cubicBezTo>
                    <a:pt x="286" y="113"/>
                    <a:pt x="284" y="111"/>
                    <a:pt x="283" y="111"/>
                  </a:cubicBezTo>
                  <a:cubicBezTo>
                    <a:pt x="282" y="111"/>
                    <a:pt x="278" y="113"/>
                    <a:pt x="277" y="113"/>
                  </a:cubicBezTo>
                  <a:cubicBezTo>
                    <a:pt x="277" y="113"/>
                    <a:pt x="278" y="111"/>
                    <a:pt x="279" y="111"/>
                  </a:cubicBezTo>
                  <a:cubicBezTo>
                    <a:pt x="279" y="110"/>
                    <a:pt x="279" y="103"/>
                    <a:pt x="279" y="102"/>
                  </a:cubicBezTo>
                  <a:cubicBezTo>
                    <a:pt x="278" y="102"/>
                    <a:pt x="277" y="101"/>
                    <a:pt x="276" y="101"/>
                  </a:cubicBezTo>
                  <a:cubicBezTo>
                    <a:pt x="275" y="101"/>
                    <a:pt x="274" y="103"/>
                    <a:pt x="273" y="102"/>
                  </a:cubicBezTo>
                  <a:cubicBezTo>
                    <a:pt x="273" y="101"/>
                    <a:pt x="272" y="99"/>
                    <a:pt x="272" y="99"/>
                  </a:cubicBezTo>
                  <a:cubicBezTo>
                    <a:pt x="272" y="98"/>
                    <a:pt x="273" y="97"/>
                    <a:pt x="273" y="96"/>
                  </a:cubicBezTo>
                  <a:cubicBezTo>
                    <a:pt x="273" y="96"/>
                    <a:pt x="276" y="90"/>
                    <a:pt x="277" y="88"/>
                  </a:cubicBezTo>
                  <a:cubicBezTo>
                    <a:pt x="278" y="87"/>
                    <a:pt x="280" y="87"/>
                    <a:pt x="280" y="85"/>
                  </a:cubicBezTo>
                  <a:cubicBezTo>
                    <a:pt x="280" y="84"/>
                    <a:pt x="279" y="83"/>
                    <a:pt x="279" y="82"/>
                  </a:cubicBezTo>
                  <a:cubicBezTo>
                    <a:pt x="279" y="81"/>
                    <a:pt x="279" y="79"/>
                    <a:pt x="280" y="79"/>
                  </a:cubicBezTo>
                  <a:cubicBezTo>
                    <a:pt x="281" y="79"/>
                    <a:pt x="281" y="80"/>
                    <a:pt x="281" y="79"/>
                  </a:cubicBezTo>
                  <a:cubicBezTo>
                    <a:pt x="282" y="78"/>
                    <a:pt x="282" y="76"/>
                    <a:pt x="283" y="77"/>
                  </a:cubicBezTo>
                  <a:cubicBezTo>
                    <a:pt x="284" y="77"/>
                    <a:pt x="284" y="79"/>
                    <a:pt x="284" y="79"/>
                  </a:cubicBezTo>
                  <a:cubicBezTo>
                    <a:pt x="285" y="79"/>
                    <a:pt x="288" y="80"/>
                    <a:pt x="287" y="79"/>
                  </a:cubicBezTo>
                  <a:cubicBezTo>
                    <a:pt x="287" y="79"/>
                    <a:pt x="285" y="78"/>
                    <a:pt x="286" y="77"/>
                  </a:cubicBezTo>
                  <a:cubicBezTo>
                    <a:pt x="287" y="77"/>
                    <a:pt x="289" y="75"/>
                    <a:pt x="289" y="74"/>
                  </a:cubicBezTo>
                  <a:cubicBezTo>
                    <a:pt x="288" y="74"/>
                    <a:pt x="287" y="73"/>
                    <a:pt x="288" y="73"/>
                  </a:cubicBezTo>
                  <a:cubicBezTo>
                    <a:pt x="289" y="72"/>
                    <a:pt x="290" y="73"/>
                    <a:pt x="291" y="74"/>
                  </a:cubicBezTo>
                  <a:cubicBezTo>
                    <a:pt x="291" y="74"/>
                    <a:pt x="292" y="75"/>
                    <a:pt x="294" y="75"/>
                  </a:cubicBezTo>
                  <a:cubicBezTo>
                    <a:pt x="295" y="74"/>
                    <a:pt x="296" y="73"/>
                    <a:pt x="296" y="72"/>
                  </a:cubicBezTo>
                  <a:cubicBezTo>
                    <a:pt x="296" y="71"/>
                    <a:pt x="293" y="68"/>
                    <a:pt x="291" y="67"/>
                  </a:cubicBezTo>
                  <a:cubicBezTo>
                    <a:pt x="290" y="67"/>
                    <a:pt x="296" y="69"/>
                    <a:pt x="297" y="70"/>
                  </a:cubicBezTo>
                  <a:cubicBezTo>
                    <a:pt x="297" y="70"/>
                    <a:pt x="298" y="69"/>
                    <a:pt x="298" y="67"/>
                  </a:cubicBezTo>
                  <a:cubicBezTo>
                    <a:pt x="298" y="66"/>
                    <a:pt x="298" y="66"/>
                    <a:pt x="299" y="66"/>
                  </a:cubicBezTo>
                  <a:cubicBezTo>
                    <a:pt x="300" y="66"/>
                    <a:pt x="301" y="65"/>
                    <a:pt x="302" y="65"/>
                  </a:cubicBezTo>
                  <a:cubicBezTo>
                    <a:pt x="302" y="64"/>
                    <a:pt x="304" y="67"/>
                    <a:pt x="305" y="67"/>
                  </a:cubicBezTo>
                  <a:cubicBezTo>
                    <a:pt x="306" y="66"/>
                    <a:pt x="308" y="65"/>
                    <a:pt x="308" y="64"/>
                  </a:cubicBezTo>
                  <a:cubicBezTo>
                    <a:pt x="309" y="63"/>
                    <a:pt x="309" y="61"/>
                    <a:pt x="310" y="60"/>
                  </a:cubicBezTo>
                  <a:cubicBezTo>
                    <a:pt x="311" y="59"/>
                    <a:pt x="312" y="57"/>
                    <a:pt x="312" y="57"/>
                  </a:cubicBezTo>
                  <a:cubicBezTo>
                    <a:pt x="311" y="57"/>
                    <a:pt x="308" y="57"/>
                    <a:pt x="306" y="56"/>
                  </a:cubicBezTo>
                  <a:cubicBezTo>
                    <a:pt x="304" y="55"/>
                    <a:pt x="301" y="54"/>
                    <a:pt x="301" y="54"/>
                  </a:cubicBezTo>
                  <a:cubicBezTo>
                    <a:pt x="300" y="54"/>
                    <a:pt x="292" y="55"/>
                    <a:pt x="292" y="55"/>
                  </a:cubicBezTo>
                  <a:cubicBezTo>
                    <a:pt x="292" y="54"/>
                    <a:pt x="294" y="54"/>
                    <a:pt x="295" y="54"/>
                  </a:cubicBezTo>
                  <a:cubicBezTo>
                    <a:pt x="296" y="54"/>
                    <a:pt x="299" y="53"/>
                    <a:pt x="299" y="53"/>
                  </a:cubicBezTo>
                  <a:cubicBezTo>
                    <a:pt x="299" y="53"/>
                    <a:pt x="298" y="52"/>
                    <a:pt x="299" y="51"/>
                  </a:cubicBezTo>
                  <a:cubicBezTo>
                    <a:pt x="300" y="51"/>
                    <a:pt x="301" y="51"/>
                    <a:pt x="302" y="52"/>
                  </a:cubicBezTo>
                  <a:cubicBezTo>
                    <a:pt x="304" y="52"/>
                    <a:pt x="307" y="54"/>
                    <a:pt x="308" y="54"/>
                  </a:cubicBezTo>
                  <a:cubicBezTo>
                    <a:pt x="308" y="55"/>
                    <a:pt x="312" y="56"/>
                    <a:pt x="313" y="56"/>
                  </a:cubicBezTo>
                  <a:cubicBezTo>
                    <a:pt x="314" y="55"/>
                    <a:pt x="319" y="51"/>
                    <a:pt x="319" y="51"/>
                  </a:cubicBezTo>
                  <a:cubicBezTo>
                    <a:pt x="320" y="50"/>
                    <a:pt x="317" y="47"/>
                    <a:pt x="317" y="47"/>
                  </a:cubicBezTo>
                  <a:cubicBezTo>
                    <a:pt x="318" y="46"/>
                    <a:pt x="318" y="47"/>
                    <a:pt x="320" y="47"/>
                  </a:cubicBezTo>
                  <a:cubicBezTo>
                    <a:pt x="321" y="46"/>
                    <a:pt x="322" y="46"/>
                    <a:pt x="322" y="47"/>
                  </a:cubicBezTo>
                  <a:cubicBezTo>
                    <a:pt x="322" y="47"/>
                    <a:pt x="322" y="50"/>
                    <a:pt x="323" y="50"/>
                  </a:cubicBezTo>
                  <a:cubicBezTo>
                    <a:pt x="324" y="50"/>
                    <a:pt x="326" y="51"/>
                    <a:pt x="325" y="50"/>
                  </a:cubicBezTo>
                  <a:cubicBezTo>
                    <a:pt x="325" y="49"/>
                    <a:pt x="324" y="48"/>
                    <a:pt x="325" y="48"/>
                  </a:cubicBezTo>
                  <a:cubicBezTo>
                    <a:pt x="326" y="48"/>
                    <a:pt x="326" y="47"/>
                    <a:pt x="326" y="46"/>
                  </a:cubicBezTo>
                  <a:cubicBezTo>
                    <a:pt x="326" y="46"/>
                    <a:pt x="327" y="46"/>
                    <a:pt x="326" y="45"/>
                  </a:cubicBezTo>
                  <a:cubicBezTo>
                    <a:pt x="325" y="44"/>
                    <a:pt x="323" y="43"/>
                    <a:pt x="324" y="43"/>
                  </a:cubicBezTo>
                  <a:cubicBezTo>
                    <a:pt x="324" y="43"/>
                    <a:pt x="326" y="42"/>
                    <a:pt x="326" y="43"/>
                  </a:cubicBezTo>
                  <a:cubicBezTo>
                    <a:pt x="327" y="44"/>
                    <a:pt x="328" y="44"/>
                    <a:pt x="328" y="45"/>
                  </a:cubicBezTo>
                  <a:cubicBezTo>
                    <a:pt x="328" y="46"/>
                    <a:pt x="329" y="47"/>
                    <a:pt x="329" y="48"/>
                  </a:cubicBezTo>
                  <a:cubicBezTo>
                    <a:pt x="329" y="48"/>
                    <a:pt x="329" y="49"/>
                    <a:pt x="330" y="49"/>
                  </a:cubicBezTo>
                  <a:cubicBezTo>
                    <a:pt x="330" y="49"/>
                    <a:pt x="330" y="48"/>
                    <a:pt x="331" y="47"/>
                  </a:cubicBezTo>
                  <a:cubicBezTo>
                    <a:pt x="333" y="46"/>
                    <a:pt x="334" y="46"/>
                    <a:pt x="335" y="45"/>
                  </a:cubicBezTo>
                  <a:cubicBezTo>
                    <a:pt x="337" y="45"/>
                    <a:pt x="336" y="44"/>
                    <a:pt x="338" y="44"/>
                  </a:cubicBezTo>
                  <a:cubicBezTo>
                    <a:pt x="339" y="44"/>
                    <a:pt x="340" y="43"/>
                    <a:pt x="340" y="42"/>
                  </a:cubicBezTo>
                  <a:cubicBezTo>
                    <a:pt x="340" y="42"/>
                    <a:pt x="341" y="38"/>
                    <a:pt x="340" y="38"/>
                  </a:cubicBezTo>
                  <a:cubicBezTo>
                    <a:pt x="340" y="37"/>
                    <a:pt x="339" y="36"/>
                    <a:pt x="339" y="35"/>
                  </a:cubicBezTo>
                  <a:cubicBezTo>
                    <a:pt x="339" y="34"/>
                    <a:pt x="339" y="32"/>
                    <a:pt x="339" y="32"/>
                  </a:cubicBezTo>
                  <a:cubicBezTo>
                    <a:pt x="339" y="31"/>
                    <a:pt x="338" y="30"/>
                    <a:pt x="340" y="30"/>
                  </a:cubicBezTo>
                  <a:cubicBezTo>
                    <a:pt x="341" y="30"/>
                    <a:pt x="343" y="31"/>
                    <a:pt x="344" y="30"/>
                  </a:cubicBezTo>
                  <a:cubicBezTo>
                    <a:pt x="344" y="29"/>
                    <a:pt x="344" y="28"/>
                    <a:pt x="344" y="27"/>
                  </a:cubicBezTo>
                  <a:cubicBezTo>
                    <a:pt x="343" y="27"/>
                    <a:pt x="343" y="27"/>
                    <a:pt x="344" y="26"/>
                  </a:cubicBezTo>
                  <a:cubicBezTo>
                    <a:pt x="345" y="26"/>
                    <a:pt x="345" y="25"/>
                    <a:pt x="344" y="25"/>
                  </a:cubicBezTo>
                  <a:cubicBezTo>
                    <a:pt x="343" y="25"/>
                    <a:pt x="342" y="26"/>
                    <a:pt x="341" y="25"/>
                  </a:cubicBezTo>
                  <a:cubicBezTo>
                    <a:pt x="341" y="25"/>
                    <a:pt x="341" y="24"/>
                    <a:pt x="341" y="24"/>
                  </a:cubicBezTo>
                  <a:cubicBezTo>
                    <a:pt x="342" y="23"/>
                    <a:pt x="340" y="23"/>
                    <a:pt x="341" y="22"/>
                  </a:cubicBezTo>
                  <a:cubicBezTo>
                    <a:pt x="341" y="22"/>
                    <a:pt x="342" y="21"/>
                    <a:pt x="342" y="21"/>
                  </a:cubicBezTo>
                  <a:cubicBezTo>
                    <a:pt x="341" y="21"/>
                    <a:pt x="339" y="20"/>
                    <a:pt x="339" y="20"/>
                  </a:cubicBezTo>
                  <a:cubicBezTo>
                    <a:pt x="339" y="21"/>
                    <a:pt x="337" y="21"/>
                    <a:pt x="337" y="21"/>
                  </a:cubicBezTo>
                  <a:cubicBezTo>
                    <a:pt x="336" y="20"/>
                    <a:pt x="336" y="20"/>
                    <a:pt x="335" y="20"/>
                  </a:cubicBezTo>
                  <a:cubicBezTo>
                    <a:pt x="334" y="20"/>
                    <a:pt x="331" y="20"/>
                    <a:pt x="331" y="20"/>
                  </a:cubicBezTo>
                  <a:cubicBezTo>
                    <a:pt x="331" y="20"/>
                    <a:pt x="330" y="19"/>
                    <a:pt x="330" y="20"/>
                  </a:cubicBezTo>
                  <a:cubicBezTo>
                    <a:pt x="330" y="20"/>
                    <a:pt x="331" y="21"/>
                    <a:pt x="330" y="21"/>
                  </a:cubicBezTo>
                  <a:cubicBezTo>
                    <a:pt x="329" y="21"/>
                    <a:pt x="330" y="23"/>
                    <a:pt x="330" y="23"/>
                  </a:cubicBezTo>
                  <a:cubicBezTo>
                    <a:pt x="330" y="24"/>
                    <a:pt x="329" y="25"/>
                    <a:pt x="330" y="25"/>
                  </a:cubicBezTo>
                  <a:cubicBezTo>
                    <a:pt x="330" y="25"/>
                    <a:pt x="332" y="26"/>
                    <a:pt x="331" y="27"/>
                  </a:cubicBezTo>
                  <a:cubicBezTo>
                    <a:pt x="331" y="27"/>
                    <a:pt x="333" y="27"/>
                    <a:pt x="332" y="28"/>
                  </a:cubicBezTo>
                  <a:cubicBezTo>
                    <a:pt x="331" y="28"/>
                    <a:pt x="331" y="29"/>
                    <a:pt x="330" y="28"/>
                  </a:cubicBezTo>
                  <a:cubicBezTo>
                    <a:pt x="329" y="28"/>
                    <a:pt x="328" y="28"/>
                    <a:pt x="328" y="28"/>
                  </a:cubicBezTo>
                  <a:cubicBezTo>
                    <a:pt x="327" y="29"/>
                    <a:pt x="326" y="33"/>
                    <a:pt x="325" y="34"/>
                  </a:cubicBezTo>
                  <a:cubicBezTo>
                    <a:pt x="324" y="34"/>
                    <a:pt x="323" y="37"/>
                    <a:pt x="323" y="36"/>
                  </a:cubicBezTo>
                  <a:cubicBezTo>
                    <a:pt x="322" y="36"/>
                    <a:pt x="322" y="35"/>
                    <a:pt x="322" y="36"/>
                  </a:cubicBezTo>
                  <a:cubicBezTo>
                    <a:pt x="321" y="37"/>
                    <a:pt x="323" y="39"/>
                    <a:pt x="321" y="39"/>
                  </a:cubicBezTo>
                  <a:cubicBezTo>
                    <a:pt x="320" y="40"/>
                    <a:pt x="319" y="41"/>
                    <a:pt x="319" y="41"/>
                  </a:cubicBezTo>
                  <a:cubicBezTo>
                    <a:pt x="318" y="41"/>
                    <a:pt x="317" y="41"/>
                    <a:pt x="317" y="39"/>
                  </a:cubicBezTo>
                  <a:cubicBezTo>
                    <a:pt x="316" y="38"/>
                    <a:pt x="316" y="37"/>
                    <a:pt x="315" y="37"/>
                  </a:cubicBezTo>
                  <a:cubicBezTo>
                    <a:pt x="315" y="36"/>
                    <a:pt x="316" y="33"/>
                    <a:pt x="316" y="33"/>
                  </a:cubicBezTo>
                  <a:cubicBezTo>
                    <a:pt x="316" y="32"/>
                    <a:pt x="317" y="31"/>
                    <a:pt x="317" y="32"/>
                  </a:cubicBezTo>
                  <a:cubicBezTo>
                    <a:pt x="317" y="32"/>
                    <a:pt x="318" y="32"/>
                    <a:pt x="318" y="30"/>
                  </a:cubicBezTo>
                  <a:cubicBezTo>
                    <a:pt x="319" y="29"/>
                    <a:pt x="320" y="28"/>
                    <a:pt x="319" y="27"/>
                  </a:cubicBezTo>
                  <a:cubicBezTo>
                    <a:pt x="318" y="26"/>
                    <a:pt x="318" y="26"/>
                    <a:pt x="317" y="25"/>
                  </a:cubicBezTo>
                  <a:cubicBezTo>
                    <a:pt x="317" y="24"/>
                    <a:pt x="315" y="24"/>
                    <a:pt x="314" y="25"/>
                  </a:cubicBezTo>
                  <a:cubicBezTo>
                    <a:pt x="314" y="25"/>
                    <a:pt x="312" y="25"/>
                    <a:pt x="313" y="26"/>
                  </a:cubicBezTo>
                  <a:cubicBezTo>
                    <a:pt x="313" y="27"/>
                    <a:pt x="312" y="29"/>
                    <a:pt x="312" y="29"/>
                  </a:cubicBezTo>
                  <a:cubicBezTo>
                    <a:pt x="311" y="30"/>
                    <a:pt x="309" y="32"/>
                    <a:pt x="308" y="32"/>
                  </a:cubicBezTo>
                  <a:cubicBezTo>
                    <a:pt x="308" y="32"/>
                    <a:pt x="307" y="30"/>
                    <a:pt x="307" y="30"/>
                  </a:cubicBezTo>
                  <a:cubicBezTo>
                    <a:pt x="308" y="29"/>
                    <a:pt x="309" y="26"/>
                    <a:pt x="308" y="26"/>
                  </a:cubicBezTo>
                  <a:cubicBezTo>
                    <a:pt x="308" y="25"/>
                    <a:pt x="306" y="24"/>
                    <a:pt x="307" y="24"/>
                  </a:cubicBezTo>
                  <a:cubicBezTo>
                    <a:pt x="308" y="24"/>
                    <a:pt x="309" y="24"/>
                    <a:pt x="309" y="24"/>
                  </a:cubicBezTo>
                  <a:cubicBezTo>
                    <a:pt x="308" y="23"/>
                    <a:pt x="307" y="23"/>
                    <a:pt x="306" y="23"/>
                  </a:cubicBezTo>
                  <a:cubicBezTo>
                    <a:pt x="305" y="22"/>
                    <a:pt x="306" y="21"/>
                    <a:pt x="305" y="21"/>
                  </a:cubicBezTo>
                  <a:cubicBezTo>
                    <a:pt x="304" y="20"/>
                    <a:pt x="303" y="20"/>
                    <a:pt x="303" y="19"/>
                  </a:cubicBezTo>
                  <a:cubicBezTo>
                    <a:pt x="304" y="19"/>
                    <a:pt x="305" y="19"/>
                    <a:pt x="306" y="18"/>
                  </a:cubicBezTo>
                  <a:cubicBezTo>
                    <a:pt x="308" y="18"/>
                    <a:pt x="308" y="16"/>
                    <a:pt x="307" y="17"/>
                  </a:cubicBezTo>
                  <a:cubicBezTo>
                    <a:pt x="307" y="17"/>
                    <a:pt x="306" y="17"/>
                    <a:pt x="305" y="17"/>
                  </a:cubicBezTo>
                  <a:cubicBezTo>
                    <a:pt x="305" y="17"/>
                    <a:pt x="304" y="17"/>
                    <a:pt x="305" y="16"/>
                  </a:cubicBezTo>
                  <a:cubicBezTo>
                    <a:pt x="306" y="16"/>
                    <a:pt x="308" y="17"/>
                    <a:pt x="308" y="16"/>
                  </a:cubicBezTo>
                  <a:cubicBezTo>
                    <a:pt x="308" y="15"/>
                    <a:pt x="308" y="13"/>
                    <a:pt x="306" y="11"/>
                  </a:cubicBezTo>
                  <a:cubicBezTo>
                    <a:pt x="305" y="10"/>
                    <a:pt x="304" y="9"/>
                    <a:pt x="304" y="8"/>
                  </a:cubicBezTo>
                  <a:cubicBezTo>
                    <a:pt x="304" y="7"/>
                    <a:pt x="304" y="5"/>
                    <a:pt x="304" y="5"/>
                  </a:cubicBezTo>
                  <a:cubicBezTo>
                    <a:pt x="305" y="4"/>
                    <a:pt x="304" y="1"/>
                    <a:pt x="302" y="1"/>
                  </a:cubicBezTo>
                  <a:cubicBezTo>
                    <a:pt x="301" y="1"/>
                    <a:pt x="298" y="0"/>
                    <a:pt x="298" y="2"/>
                  </a:cubicBezTo>
                  <a:cubicBezTo>
                    <a:pt x="298" y="3"/>
                    <a:pt x="299" y="4"/>
                    <a:pt x="298" y="5"/>
                  </a:cubicBezTo>
                  <a:cubicBezTo>
                    <a:pt x="298" y="5"/>
                    <a:pt x="297" y="6"/>
                    <a:pt x="297" y="6"/>
                  </a:cubicBezTo>
                  <a:cubicBezTo>
                    <a:pt x="297" y="5"/>
                    <a:pt x="296" y="5"/>
                    <a:pt x="296" y="5"/>
                  </a:cubicBezTo>
                  <a:cubicBezTo>
                    <a:pt x="295" y="5"/>
                    <a:pt x="294" y="5"/>
                    <a:pt x="294" y="6"/>
                  </a:cubicBezTo>
                  <a:cubicBezTo>
                    <a:pt x="294" y="7"/>
                    <a:pt x="292" y="9"/>
                    <a:pt x="291" y="10"/>
                  </a:cubicBezTo>
                  <a:cubicBezTo>
                    <a:pt x="290" y="12"/>
                    <a:pt x="290" y="13"/>
                    <a:pt x="290" y="15"/>
                  </a:cubicBezTo>
                  <a:cubicBezTo>
                    <a:pt x="289" y="17"/>
                    <a:pt x="290" y="18"/>
                    <a:pt x="291" y="18"/>
                  </a:cubicBezTo>
                  <a:cubicBezTo>
                    <a:pt x="292" y="18"/>
                    <a:pt x="291" y="19"/>
                    <a:pt x="293" y="19"/>
                  </a:cubicBezTo>
                  <a:cubicBezTo>
                    <a:pt x="294" y="19"/>
                    <a:pt x="294" y="21"/>
                    <a:pt x="294" y="21"/>
                  </a:cubicBezTo>
                  <a:cubicBezTo>
                    <a:pt x="295" y="21"/>
                    <a:pt x="296" y="21"/>
                    <a:pt x="297" y="21"/>
                  </a:cubicBezTo>
                  <a:cubicBezTo>
                    <a:pt x="298" y="21"/>
                    <a:pt x="301" y="21"/>
                    <a:pt x="300" y="22"/>
                  </a:cubicBezTo>
                  <a:cubicBezTo>
                    <a:pt x="299" y="22"/>
                    <a:pt x="298" y="22"/>
                    <a:pt x="297" y="23"/>
                  </a:cubicBezTo>
                  <a:cubicBezTo>
                    <a:pt x="296" y="24"/>
                    <a:pt x="295" y="26"/>
                    <a:pt x="294" y="27"/>
                  </a:cubicBezTo>
                  <a:cubicBezTo>
                    <a:pt x="293" y="27"/>
                    <a:pt x="293" y="29"/>
                    <a:pt x="293" y="28"/>
                  </a:cubicBezTo>
                  <a:cubicBezTo>
                    <a:pt x="294" y="28"/>
                    <a:pt x="297" y="27"/>
                    <a:pt x="297" y="27"/>
                  </a:cubicBezTo>
                  <a:cubicBezTo>
                    <a:pt x="297" y="27"/>
                    <a:pt x="296" y="29"/>
                    <a:pt x="296" y="29"/>
                  </a:cubicBezTo>
                  <a:cubicBezTo>
                    <a:pt x="297" y="30"/>
                    <a:pt x="297" y="30"/>
                    <a:pt x="296" y="30"/>
                  </a:cubicBezTo>
                  <a:cubicBezTo>
                    <a:pt x="295" y="31"/>
                    <a:pt x="293" y="31"/>
                    <a:pt x="293" y="32"/>
                  </a:cubicBezTo>
                  <a:cubicBezTo>
                    <a:pt x="292" y="33"/>
                    <a:pt x="290" y="34"/>
                    <a:pt x="290" y="35"/>
                  </a:cubicBezTo>
                  <a:cubicBezTo>
                    <a:pt x="289" y="35"/>
                    <a:pt x="288" y="36"/>
                    <a:pt x="287" y="36"/>
                  </a:cubicBezTo>
                  <a:cubicBezTo>
                    <a:pt x="287" y="36"/>
                    <a:pt x="286" y="37"/>
                    <a:pt x="287" y="38"/>
                  </a:cubicBezTo>
                  <a:cubicBezTo>
                    <a:pt x="287" y="39"/>
                    <a:pt x="288" y="41"/>
                    <a:pt x="287" y="41"/>
                  </a:cubicBezTo>
                  <a:cubicBezTo>
                    <a:pt x="286" y="42"/>
                    <a:pt x="286" y="44"/>
                    <a:pt x="286" y="43"/>
                  </a:cubicBezTo>
                  <a:cubicBezTo>
                    <a:pt x="286" y="41"/>
                    <a:pt x="286" y="40"/>
                    <a:pt x="285" y="39"/>
                  </a:cubicBezTo>
                  <a:cubicBezTo>
                    <a:pt x="283" y="39"/>
                    <a:pt x="283" y="37"/>
                    <a:pt x="284" y="36"/>
                  </a:cubicBezTo>
                  <a:cubicBezTo>
                    <a:pt x="284" y="36"/>
                    <a:pt x="285" y="35"/>
                    <a:pt x="284" y="35"/>
                  </a:cubicBezTo>
                  <a:cubicBezTo>
                    <a:pt x="284" y="34"/>
                    <a:pt x="284" y="34"/>
                    <a:pt x="284" y="33"/>
                  </a:cubicBezTo>
                  <a:cubicBezTo>
                    <a:pt x="284" y="33"/>
                    <a:pt x="286" y="32"/>
                    <a:pt x="284" y="32"/>
                  </a:cubicBezTo>
                  <a:cubicBezTo>
                    <a:pt x="283" y="32"/>
                    <a:pt x="282" y="30"/>
                    <a:pt x="281" y="31"/>
                  </a:cubicBezTo>
                  <a:cubicBezTo>
                    <a:pt x="281" y="31"/>
                    <a:pt x="279" y="32"/>
                    <a:pt x="279" y="33"/>
                  </a:cubicBezTo>
                  <a:cubicBezTo>
                    <a:pt x="279" y="34"/>
                    <a:pt x="280" y="37"/>
                    <a:pt x="279" y="37"/>
                  </a:cubicBezTo>
                  <a:cubicBezTo>
                    <a:pt x="279" y="36"/>
                    <a:pt x="278" y="35"/>
                    <a:pt x="277" y="35"/>
                  </a:cubicBezTo>
                  <a:cubicBezTo>
                    <a:pt x="277" y="35"/>
                    <a:pt x="275" y="37"/>
                    <a:pt x="274" y="36"/>
                  </a:cubicBezTo>
                  <a:cubicBezTo>
                    <a:pt x="273" y="36"/>
                    <a:pt x="271" y="36"/>
                    <a:pt x="270" y="36"/>
                  </a:cubicBezTo>
                  <a:cubicBezTo>
                    <a:pt x="269" y="36"/>
                    <a:pt x="266" y="37"/>
                    <a:pt x="265" y="37"/>
                  </a:cubicBezTo>
                  <a:cubicBezTo>
                    <a:pt x="265" y="37"/>
                    <a:pt x="263" y="37"/>
                    <a:pt x="262" y="37"/>
                  </a:cubicBezTo>
                  <a:cubicBezTo>
                    <a:pt x="262" y="37"/>
                    <a:pt x="262" y="36"/>
                    <a:pt x="261" y="35"/>
                  </a:cubicBezTo>
                  <a:cubicBezTo>
                    <a:pt x="260" y="35"/>
                    <a:pt x="260" y="33"/>
                    <a:pt x="259" y="34"/>
                  </a:cubicBezTo>
                  <a:cubicBezTo>
                    <a:pt x="257" y="34"/>
                    <a:pt x="256" y="34"/>
                    <a:pt x="255" y="34"/>
                  </a:cubicBezTo>
                  <a:cubicBezTo>
                    <a:pt x="255" y="33"/>
                    <a:pt x="253" y="33"/>
                    <a:pt x="252" y="31"/>
                  </a:cubicBezTo>
                  <a:cubicBezTo>
                    <a:pt x="252" y="30"/>
                    <a:pt x="254" y="28"/>
                    <a:pt x="253" y="28"/>
                  </a:cubicBezTo>
                  <a:cubicBezTo>
                    <a:pt x="252" y="27"/>
                    <a:pt x="249" y="28"/>
                    <a:pt x="248" y="28"/>
                  </a:cubicBezTo>
                  <a:cubicBezTo>
                    <a:pt x="246" y="28"/>
                    <a:pt x="244" y="28"/>
                    <a:pt x="243" y="28"/>
                  </a:cubicBezTo>
                  <a:cubicBezTo>
                    <a:pt x="243" y="29"/>
                    <a:pt x="241" y="29"/>
                    <a:pt x="241" y="30"/>
                  </a:cubicBezTo>
                  <a:cubicBezTo>
                    <a:pt x="240" y="31"/>
                    <a:pt x="239" y="32"/>
                    <a:pt x="239" y="32"/>
                  </a:cubicBezTo>
                  <a:cubicBezTo>
                    <a:pt x="240" y="33"/>
                    <a:pt x="241" y="34"/>
                    <a:pt x="241" y="33"/>
                  </a:cubicBezTo>
                  <a:cubicBezTo>
                    <a:pt x="241" y="32"/>
                    <a:pt x="241" y="32"/>
                    <a:pt x="242" y="32"/>
                  </a:cubicBezTo>
                  <a:cubicBezTo>
                    <a:pt x="243" y="32"/>
                    <a:pt x="244" y="32"/>
                    <a:pt x="245" y="32"/>
                  </a:cubicBezTo>
                  <a:cubicBezTo>
                    <a:pt x="246" y="31"/>
                    <a:pt x="247" y="30"/>
                    <a:pt x="248" y="30"/>
                  </a:cubicBezTo>
                  <a:cubicBezTo>
                    <a:pt x="249" y="30"/>
                    <a:pt x="251" y="30"/>
                    <a:pt x="251" y="30"/>
                  </a:cubicBezTo>
                  <a:cubicBezTo>
                    <a:pt x="250" y="30"/>
                    <a:pt x="249" y="32"/>
                    <a:pt x="248" y="32"/>
                  </a:cubicBezTo>
                  <a:cubicBezTo>
                    <a:pt x="247" y="32"/>
                    <a:pt x="245" y="33"/>
                    <a:pt x="245" y="33"/>
                  </a:cubicBezTo>
                  <a:cubicBezTo>
                    <a:pt x="244" y="33"/>
                    <a:pt x="243" y="34"/>
                    <a:pt x="242" y="34"/>
                  </a:cubicBezTo>
                  <a:cubicBezTo>
                    <a:pt x="242" y="34"/>
                    <a:pt x="240" y="35"/>
                    <a:pt x="240" y="35"/>
                  </a:cubicBezTo>
                  <a:cubicBezTo>
                    <a:pt x="239" y="36"/>
                    <a:pt x="239" y="37"/>
                    <a:pt x="238" y="38"/>
                  </a:cubicBezTo>
                  <a:cubicBezTo>
                    <a:pt x="237" y="38"/>
                    <a:pt x="239" y="39"/>
                    <a:pt x="239" y="39"/>
                  </a:cubicBezTo>
                  <a:cubicBezTo>
                    <a:pt x="239" y="40"/>
                    <a:pt x="239" y="40"/>
                    <a:pt x="239" y="41"/>
                  </a:cubicBezTo>
                  <a:cubicBezTo>
                    <a:pt x="240" y="42"/>
                    <a:pt x="239" y="42"/>
                    <a:pt x="238" y="43"/>
                  </a:cubicBezTo>
                  <a:cubicBezTo>
                    <a:pt x="237" y="44"/>
                    <a:pt x="239" y="46"/>
                    <a:pt x="238" y="46"/>
                  </a:cubicBezTo>
                  <a:cubicBezTo>
                    <a:pt x="236" y="45"/>
                    <a:pt x="234" y="43"/>
                    <a:pt x="235" y="43"/>
                  </a:cubicBezTo>
                  <a:cubicBezTo>
                    <a:pt x="236" y="42"/>
                    <a:pt x="237" y="41"/>
                    <a:pt x="237" y="41"/>
                  </a:cubicBezTo>
                  <a:cubicBezTo>
                    <a:pt x="237" y="40"/>
                    <a:pt x="236" y="38"/>
                    <a:pt x="235" y="39"/>
                  </a:cubicBezTo>
                  <a:cubicBezTo>
                    <a:pt x="234" y="39"/>
                    <a:pt x="233" y="40"/>
                    <a:pt x="234" y="39"/>
                  </a:cubicBezTo>
                  <a:cubicBezTo>
                    <a:pt x="234" y="38"/>
                    <a:pt x="235" y="36"/>
                    <a:pt x="234" y="37"/>
                  </a:cubicBezTo>
                  <a:cubicBezTo>
                    <a:pt x="234" y="37"/>
                    <a:pt x="233" y="37"/>
                    <a:pt x="232" y="37"/>
                  </a:cubicBezTo>
                  <a:cubicBezTo>
                    <a:pt x="232" y="36"/>
                    <a:pt x="231" y="34"/>
                    <a:pt x="231" y="34"/>
                  </a:cubicBezTo>
                  <a:cubicBezTo>
                    <a:pt x="231" y="35"/>
                    <a:pt x="228" y="36"/>
                    <a:pt x="226" y="37"/>
                  </a:cubicBezTo>
                  <a:cubicBezTo>
                    <a:pt x="225" y="37"/>
                    <a:pt x="220" y="37"/>
                    <a:pt x="219" y="37"/>
                  </a:cubicBezTo>
                  <a:cubicBezTo>
                    <a:pt x="218" y="37"/>
                    <a:pt x="218" y="37"/>
                    <a:pt x="216" y="37"/>
                  </a:cubicBezTo>
                  <a:cubicBezTo>
                    <a:pt x="215" y="36"/>
                    <a:pt x="211" y="36"/>
                    <a:pt x="212" y="35"/>
                  </a:cubicBezTo>
                  <a:cubicBezTo>
                    <a:pt x="214" y="35"/>
                    <a:pt x="215" y="35"/>
                    <a:pt x="215" y="34"/>
                  </a:cubicBezTo>
                  <a:cubicBezTo>
                    <a:pt x="215" y="34"/>
                    <a:pt x="213" y="33"/>
                    <a:pt x="215" y="33"/>
                  </a:cubicBezTo>
                  <a:cubicBezTo>
                    <a:pt x="216" y="33"/>
                    <a:pt x="217" y="33"/>
                    <a:pt x="217" y="33"/>
                  </a:cubicBezTo>
                  <a:cubicBezTo>
                    <a:pt x="217" y="32"/>
                    <a:pt x="216" y="32"/>
                    <a:pt x="217" y="31"/>
                  </a:cubicBezTo>
                  <a:cubicBezTo>
                    <a:pt x="219" y="31"/>
                    <a:pt x="220" y="32"/>
                    <a:pt x="220" y="32"/>
                  </a:cubicBezTo>
                  <a:cubicBezTo>
                    <a:pt x="221" y="31"/>
                    <a:pt x="221" y="30"/>
                    <a:pt x="220" y="29"/>
                  </a:cubicBezTo>
                  <a:cubicBezTo>
                    <a:pt x="219" y="29"/>
                    <a:pt x="219" y="27"/>
                    <a:pt x="217" y="27"/>
                  </a:cubicBezTo>
                  <a:cubicBezTo>
                    <a:pt x="215" y="27"/>
                    <a:pt x="214" y="26"/>
                    <a:pt x="214" y="27"/>
                  </a:cubicBezTo>
                  <a:cubicBezTo>
                    <a:pt x="214" y="28"/>
                    <a:pt x="215" y="29"/>
                    <a:pt x="214" y="29"/>
                  </a:cubicBezTo>
                  <a:cubicBezTo>
                    <a:pt x="212" y="28"/>
                    <a:pt x="212" y="28"/>
                    <a:pt x="210" y="27"/>
                  </a:cubicBezTo>
                  <a:cubicBezTo>
                    <a:pt x="208" y="27"/>
                    <a:pt x="208" y="26"/>
                    <a:pt x="207" y="25"/>
                  </a:cubicBezTo>
                  <a:cubicBezTo>
                    <a:pt x="206" y="25"/>
                    <a:pt x="207" y="24"/>
                    <a:pt x="206" y="24"/>
                  </a:cubicBezTo>
                  <a:cubicBezTo>
                    <a:pt x="205" y="24"/>
                    <a:pt x="200" y="21"/>
                    <a:pt x="199" y="21"/>
                  </a:cubicBezTo>
                  <a:cubicBezTo>
                    <a:pt x="198" y="21"/>
                    <a:pt x="197" y="19"/>
                    <a:pt x="195" y="19"/>
                  </a:cubicBezTo>
                  <a:cubicBezTo>
                    <a:pt x="194" y="19"/>
                    <a:pt x="192" y="19"/>
                    <a:pt x="192" y="20"/>
                  </a:cubicBezTo>
                  <a:cubicBezTo>
                    <a:pt x="192" y="20"/>
                    <a:pt x="189" y="22"/>
                    <a:pt x="188" y="22"/>
                  </a:cubicBezTo>
                  <a:cubicBezTo>
                    <a:pt x="188" y="21"/>
                    <a:pt x="189" y="20"/>
                    <a:pt x="189" y="20"/>
                  </a:cubicBezTo>
                  <a:cubicBezTo>
                    <a:pt x="189" y="20"/>
                    <a:pt x="189" y="18"/>
                    <a:pt x="189" y="18"/>
                  </a:cubicBezTo>
                  <a:cubicBezTo>
                    <a:pt x="190" y="17"/>
                    <a:pt x="189" y="17"/>
                    <a:pt x="188" y="17"/>
                  </a:cubicBezTo>
                  <a:cubicBezTo>
                    <a:pt x="188" y="18"/>
                    <a:pt x="187" y="18"/>
                    <a:pt x="187" y="19"/>
                  </a:cubicBezTo>
                  <a:cubicBezTo>
                    <a:pt x="187" y="20"/>
                    <a:pt x="186" y="20"/>
                    <a:pt x="186" y="20"/>
                  </a:cubicBezTo>
                  <a:cubicBezTo>
                    <a:pt x="186" y="21"/>
                    <a:pt x="185" y="22"/>
                    <a:pt x="184" y="22"/>
                  </a:cubicBezTo>
                  <a:cubicBezTo>
                    <a:pt x="183" y="22"/>
                    <a:pt x="182" y="22"/>
                    <a:pt x="182" y="21"/>
                  </a:cubicBezTo>
                  <a:cubicBezTo>
                    <a:pt x="181" y="19"/>
                    <a:pt x="180" y="18"/>
                    <a:pt x="180" y="17"/>
                  </a:cubicBezTo>
                  <a:cubicBezTo>
                    <a:pt x="180" y="15"/>
                    <a:pt x="180" y="13"/>
                    <a:pt x="179" y="12"/>
                  </a:cubicBezTo>
                  <a:cubicBezTo>
                    <a:pt x="179" y="12"/>
                    <a:pt x="177" y="11"/>
                    <a:pt x="177" y="11"/>
                  </a:cubicBezTo>
                  <a:cubicBezTo>
                    <a:pt x="177" y="12"/>
                    <a:pt x="176" y="12"/>
                    <a:pt x="177" y="13"/>
                  </a:cubicBezTo>
                  <a:cubicBezTo>
                    <a:pt x="177" y="13"/>
                    <a:pt x="177" y="14"/>
                    <a:pt x="177" y="15"/>
                  </a:cubicBezTo>
                  <a:cubicBezTo>
                    <a:pt x="178" y="15"/>
                    <a:pt x="178" y="16"/>
                    <a:pt x="178" y="16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7"/>
                    <a:pt x="176" y="18"/>
                    <a:pt x="175" y="18"/>
                  </a:cubicBezTo>
                  <a:cubicBezTo>
                    <a:pt x="174" y="18"/>
                    <a:pt x="173" y="20"/>
                    <a:pt x="173" y="20"/>
                  </a:cubicBezTo>
                  <a:cubicBezTo>
                    <a:pt x="172" y="20"/>
                    <a:pt x="172" y="19"/>
                    <a:pt x="171" y="19"/>
                  </a:cubicBezTo>
                  <a:cubicBezTo>
                    <a:pt x="170" y="19"/>
                    <a:pt x="168" y="21"/>
                    <a:pt x="169" y="19"/>
                  </a:cubicBezTo>
                  <a:cubicBezTo>
                    <a:pt x="169" y="18"/>
                    <a:pt x="170" y="18"/>
                    <a:pt x="169" y="17"/>
                  </a:cubicBezTo>
                  <a:cubicBezTo>
                    <a:pt x="169" y="16"/>
                    <a:pt x="169" y="15"/>
                    <a:pt x="168" y="16"/>
                  </a:cubicBezTo>
                  <a:cubicBezTo>
                    <a:pt x="167" y="17"/>
                    <a:pt x="164" y="18"/>
                    <a:pt x="163" y="19"/>
                  </a:cubicBezTo>
                  <a:cubicBezTo>
                    <a:pt x="163" y="19"/>
                    <a:pt x="160" y="23"/>
                    <a:pt x="159" y="23"/>
                  </a:cubicBezTo>
                  <a:cubicBezTo>
                    <a:pt x="159" y="23"/>
                    <a:pt x="156" y="24"/>
                    <a:pt x="157" y="24"/>
                  </a:cubicBezTo>
                  <a:cubicBezTo>
                    <a:pt x="158" y="23"/>
                    <a:pt x="161" y="20"/>
                    <a:pt x="160" y="20"/>
                  </a:cubicBezTo>
                  <a:cubicBezTo>
                    <a:pt x="160" y="20"/>
                    <a:pt x="160" y="19"/>
                    <a:pt x="159" y="19"/>
                  </a:cubicBezTo>
                  <a:cubicBezTo>
                    <a:pt x="159" y="20"/>
                    <a:pt x="156" y="22"/>
                    <a:pt x="155" y="23"/>
                  </a:cubicBezTo>
                  <a:cubicBezTo>
                    <a:pt x="153" y="24"/>
                    <a:pt x="150" y="25"/>
                    <a:pt x="149" y="26"/>
                  </a:cubicBezTo>
                  <a:cubicBezTo>
                    <a:pt x="149" y="26"/>
                    <a:pt x="148" y="28"/>
                    <a:pt x="148" y="27"/>
                  </a:cubicBezTo>
                  <a:cubicBezTo>
                    <a:pt x="147" y="27"/>
                    <a:pt x="148" y="26"/>
                    <a:pt x="147" y="26"/>
                  </a:cubicBezTo>
                  <a:cubicBezTo>
                    <a:pt x="146" y="27"/>
                    <a:pt x="146" y="28"/>
                    <a:pt x="145" y="28"/>
                  </a:cubicBezTo>
                  <a:cubicBezTo>
                    <a:pt x="145" y="28"/>
                    <a:pt x="144" y="27"/>
                    <a:pt x="143" y="27"/>
                  </a:cubicBezTo>
                  <a:cubicBezTo>
                    <a:pt x="143" y="28"/>
                    <a:pt x="142" y="29"/>
                    <a:pt x="142" y="28"/>
                  </a:cubicBezTo>
                  <a:cubicBezTo>
                    <a:pt x="141" y="27"/>
                    <a:pt x="140" y="27"/>
                    <a:pt x="140" y="27"/>
                  </a:cubicBezTo>
                  <a:cubicBezTo>
                    <a:pt x="140" y="28"/>
                    <a:pt x="139" y="28"/>
                    <a:pt x="138" y="28"/>
                  </a:cubicBezTo>
                  <a:cubicBezTo>
                    <a:pt x="138" y="28"/>
                    <a:pt x="136" y="26"/>
                    <a:pt x="135" y="25"/>
                  </a:cubicBezTo>
                  <a:cubicBezTo>
                    <a:pt x="135" y="25"/>
                    <a:pt x="135" y="24"/>
                    <a:pt x="135" y="24"/>
                  </a:cubicBezTo>
                  <a:cubicBezTo>
                    <a:pt x="134" y="23"/>
                    <a:pt x="134" y="21"/>
                    <a:pt x="133" y="21"/>
                  </a:cubicBezTo>
                  <a:cubicBezTo>
                    <a:pt x="132" y="21"/>
                    <a:pt x="131" y="21"/>
                    <a:pt x="130" y="21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7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20"/>
                    <a:pt x="120" y="18"/>
                    <a:pt x="120" y="17"/>
                  </a:cubicBezTo>
                  <a:cubicBezTo>
                    <a:pt x="119" y="17"/>
                    <a:pt x="119" y="17"/>
                    <a:pt x="116" y="17"/>
                  </a:cubicBezTo>
                  <a:cubicBezTo>
                    <a:pt x="114" y="18"/>
                    <a:pt x="111" y="18"/>
                    <a:pt x="109" y="17"/>
                  </a:cubicBezTo>
                  <a:cubicBezTo>
                    <a:pt x="107" y="17"/>
                    <a:pt x="104" y="17"/>
                    <a:pt x="103" y="16"/>
                  </a:cubicBezTo>
                  <a:cubicBezTo>
                    <a:pt x="103" y="16"/>
                    <a:pt x="103" y="15"/>
                    <a:pt x="102" y="15"/>
                  </a:cubicBezTo>
                  <a:cubicBezTo>
                    <a:pt x="101" y="15"/>
                    <a:pt x="97" y="14"/>
                    <a:pt x="96" y="14"/>
                  </a:cubicBezTo>
                  <a:cubicBezTo>
                    <a:pt x="95" y="14"/>
                    <a:pt x="92" y="13"/>
                    <a:pt x="92" y="14"/>
                  </a:cubicBezTo>
                  <a:cubicBezTo>
                    <a:pt x="91" y="14"/>
                    <a:pt x="90" y="15"/>
                    <a:pt x="89" y="14"/>
                  </a:cubicBezTo>
                  <a:cubicBezTo>
                    <a:pt x="88" y="14"/>
                    <a:pt x="89" y="14"/>
                    <a:pt x="88" y="13"/>
                  </a:cubicBezTo>
                  <a:cubicBezTo>
                    <a:pt x="87" y="13"/>
                    <a:pt x="86" y="12"/>
                    <a:pt x="87" y="12"/>
                  </a:cubicBezTo>
                  <a:cubicBezTo>
                    <a:pt x="87" y="11"/>
                    <a:pt x="89" y="10"/>
                    <a:pt x="88" y="10"/>
                  </a:cubicBezTo>
                  <a:cubicBezTo>
                    <a:pt x="87" y="10"/>
                    <a:pt x="83" y="11"/>
                    <a:pt x="83" y="11"/>
                  </a:cubicBezTo>
                  <a:cubicBezTo>
                    <a:pt x="82" y="11"/>
                    <a:pt x="80" y="11"/>
                    <a:pt x="80" y="10"/>
                  </a:cubicBezTo>
                  <a:cubicBezTo>
                    <a:pt x="81" y="9"/>
                    <a:pt x="82" y="9"/>
                    <a:pt x="82" y="8"/>
                  </a:cubicBezTo>
                  <a:cubicBezTo>
                    <a:pt x="81" y="8"/>
                    <a:pt x="80" y="8"/>
                    <a:pt x="79" y="9"/>
                  </a:cubicBezTo>
                  <a:cubicBezTo>
                    <a:pt x="78" y="10"/>
                    <a:pt x="77" y="12"/>
                    <a:pt x="77" y="11"/>
                  </a:cubicBezTo>
                  <a:cubicBezTo>
                    <a:pt x="77" y="10"/>
                    <a:pt x="78" y="8"/>
                    <a:pt x="78" y="8"/>
                  </a:cubicBezTo>
                  <a:cubicBezTo>
                    <a:pt x="77" y="8"/>
                    <a:pt x="77" y="7"/>
                    <a:pt x="76" y="7"/>
                  </a:cubicBezTo>
                  <a:cubicBezTo>
                    <a:pt x="76" y="7"/>
                    <a:pt x="75" y="6"/>
                    <a:pt x="74" y="6"/>
                  </a:cubicBezTo>
                  <a:cubicBezTo>
                    <a:pt x="73" y="6"/>
                    <a:pt x="72" y="9"/>
                    <a:pt x="70" y="10"/>
                  </a:cubicBezTo>
                  <a:cubicBezTo>
                    <a:pt x="68" y="11"/>
                    <a:pt x="64" y="12"/>
                    <a:pt x="63" y="12"/>
                  </a:cubicBezTo>
                  <a:cubicBezTo>
                    <a:pt x="62" y="11"/>
                    <a:pt x="61" y="11"/>
                    <a:pt x="60" y="11"/>
                  </a:cubicBezTo>
                  <a:cubicBezTo>
                    <a:pt x="60" y="12"/>
                    <a:pt x="58" y="14"/>
                    <a:pt x="57" y="14"/>
                  </a:cubicBezTo>
                  <a:cubicBezTo>
                    <a:pt x="56" y="14"/>
                    <a:pt x="54" y="15"/>
                    <a:pt x="52" y="15"/>
                  </a:cubicBezTo>
                  <a:cubicBezTo>
                    <a:pt x="49" y="15"/>
                    <a:pt x="50" y="16"/>
                    <a:pt x="49" y="16"/>
                  </a:cubicBezTo>
                  <a:cubicBezTo>
                    <a:pt x="48" y="17"/>
                    <a:pt x="47" y="19"/>
                    <a:pt x="47" y="19"/>
                  </a:cubicBezTo>
                  <a:cubicBezTo>
                    <a:pt x="46" y="20"/>
                    <a:pt x="43" y="23"/>
                    <a:pt x="42" y="24"/>
                  </a:cubicBezTo>
                  <a:cubicBezTo>
                    <a:pt x="41" y="25"/>
                    <a:pt x="38" y="27"/>
                    <a:pt x="37" y="28"/>
                  </a:cubicBezTo>
                  <a:cubicBezTo>
                    <a:pt x="37" y="28"/>
                    <a:pt x="36" y="27"/>
                    <a:pt x="35" y="28"/>
                  </a:cubicBezTo>
                  <a:cubicBezTo>
                    <a:pt x="34" y="28"/>
                    <a:pt x="32" y="28"/>
                    <a:pt x="30" y="28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26" y="31"/>
                    <a:pt x="26" y="32"/>
                  </a:cubicBezTo>
                  <a:cubicBezTo>
                    <a:pt x="26" y="32"/>
                    <a:pt x="27" y="33"/>
                    <a:pt x="27" y="34"/>
                  </a:cubicBezTo>
                  <a:cubicBezTo>
                    <a:pt x="28" y="35"/>
                    <a:pt x="28" y="34"/>
                    <a:pt x="29" y="35"/>
                  </a:cubicBezTo>
                  <a:cubicBezTo>
                    <a:pt x="29" y="36"/>
                    <a:pt x="30" y="37"/>
                    <a:pt x="31" y="37"/>
                  </a:cubicBezTo>
                  <a:cubicBezTo>
                    <a:pt x="31" y="38"/>
                    <a:pt x="32" y="38"/>
                    <a:pt x="32" y="39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3"/>
                    <a:pt x="33" y="43"/>
                    <a:pt x="34" y="43"/>
                  </a:cubicBezTo>
                  <a:cubicBezTo>
                    <a:pt x="35" y="43"/>
                    <a:pt x="38" y="43"/>
                    <a:pt x="38" y="44"/>
                  </a:cubicBezTo>
                  <a:cubicBezTo>
                    <a:pt x="38" y="45"/>
                    <a:pt x="38" y="45"/>
                    <a:pt x="39" y="46"/>
                  </a:cubicBezTo>
                  <a:cubicBezTo>
                    <a:pt x="40" y="46"/>
                    <a:pt x="43" y="46"/>
                    <a:pt x="42" y="47"/>
                  </a:cubicBezTo>
                  <a:cubicBezTo>
                    <a:pt x="42" y="47"/>
                    <a:pt x="41" y="48"/>
                    <a:pt x="40" y="47"/>
                  </a:cubicBezTo>
                  <a:cubicBezTo>
                    <a:pt x="39" y="47"/>
                    <a:pt x="37" y="47"/>
                    <a:pt x="37" y="46"/>
                  </a:cubicBezTo>
                  <a:cubicBezTo>
                    <a:pt x="36" y="45"/>
                    <a:pt x="36" y="46"/>
                    <a:pt x="36" y="47"/>
                  </a:cubicBezTo>
                  <a:cubicBezTo>
                    <a:pt x="36" y="48"/>
                    <a:pt x="35" y="49"/>
                    <a:pt x="36" y="49"/>
                  </a:cubicBezTo>
                  <a:cubicBezTo>
                    <a:pt x="36" y="48"/>
                    <a:pt x="37" y="47"/>
                    <a:pt x="38" y="48"/>
                  </a:cubicBezTo>
                  <a:cubicBezTo>
                    <a:pt x="39" y="49"/>
                    <a:pt x="39" y="50"/>
                    <a:pt x="39" y="50"/>
                  </a:cubicBezTo>
                  <a:cubicBezTo>
                    <a:pt x="38" y="50"/>
                    <a:pt x="37" y="49"/>
                    <a:pt x="37" y="50"/>
                  </a:cubicBezTo>
                  <a:cubicBezTo>
                    <a:pt x="36" y="51"/>
                    <a:pt x="36" y="52"/>
                    <a:pt x="35" y="52"/>
                  </a:cubicBezTo>
                  <a:cubicBezTo>
                    <a:pt x="34" y="52"/>
                    <a:pt x="33" y="51"/>
                    <a:pt x="33" y="51"/>
                  </a:cubicBezTo>
                  <a:cubicBezTo>
                    <a:pt x="33" y="51"/>
                    <a:pt x="31" y="52"/>
                    <a:pt x="31" y="52"/>
                  </a:cubicBezTo>
                  <a:cubicBezTo>
                    <a:pt x="31" y="52"/>
                    <a:pt x="31" y="51"/>
                    <a:pt x="30" y="51"/>
                  </a:cubicBezTo>
                  <a:cubicBezTo>
                    <a:pt x="30" y="51"/>
                    <a:pt x="29" y="51"/>
                    <a:pt x="28" y="51"/>
                  </a:cubicBezTo>
                  <a:cubicBezTo>
                    <a:pt x="28" y="50"/>
                    <a:pt x="28" y="49"/>
                    <a:pt x="29" y="48"/>
                  </a:cubicBezTo>
                  <a:cubicBezTo>
                    <a:pt x="29" y="48"/>
                    <a:pt x="30" y="46"/>
                    <a:pt x="30" y="46"/>
                  </a:cubicBezTo>
                  <a:cubicBezTo>
                    <a:pt x="29" y="46"/>
                    <a:pt x="26" y="46"/>
                    <a:pt x="25" y="47"/>
                  </a:cubicBezTo>
                  <a:cubicBezTo>
                    <a:pt x="25" y="47"/>
                    <a:pt x="23" y="48"/>
                    <a:pt x="22" y="48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19" y="51"/>
                    <a:pt x="19" y="51"/>
                  </a:cubicBezTo>
                  <a:cubicBezTo>
                    <a:pt x="18" y="50"/>
                    <a:pt x="16" y="52"/>
                    <a:pt x="15" y="52"/>
                  </a:cubicBezTo>
                  <a:cubicBezTo>
                    <a:pt x="14" y="52"/>
                    <a:pt x="13" y="52"/>
                    <a:pt x="13" y="53"/>
                  </a:cubicBezTo>
                  <a:cubicBezTo>
                    <a:pt x="12" y="53"/>
                    <a:pt x="12" y="54"/>
                    <a:pt x="11" y="54"/>
                  </a:cubicBezTo>
                  <a:cubicBezTo>
                    <a:pt x="11" y="54"/>
                    <a:pt x="11" y="55"/>
                    <a:pt x="12" y="55"/>
                  </a:cubicBezTo>
                  <a:cubicBezTo>
                    <a:pt x="13" y="56"/>
                    <a:pt x="14" y="55"/>
                    <a:pt x="13" y="57"/>
                  </a:cubicBezTo>
                  <a:cubicBezTo>
                    <a:pt x="13" y="58"/>
                    <a:pt x="13" y="59"/>
                    <a:pt x="13" y="60"/>
                  </a:cubicBezTo>
                  <a:cubicBezTo>
                    <a:pt x="14" y="60"/>
                    <a:pt x="12" y="63"/>
                    <a:pt x="14" y="63"/>
                  </a:cubicBezTo>
                  <a:cubicBezTo>
                    <a:pt x="15" y="63"/>
                    <a:pt x="15" y="64"/>
                    <a:pt x="18" y="64"/>
                  </a:cubicBezTo>
                  <a:cubicBezTo>
                    <a:pt x="20" y="63"/>
                    <a:pt x="21" y="63"/>
                    <a:pt x="22" y="63"/>
                  </a:cubicBezTo>
                  <a:cubicBezTo>
                    <a:pt x="24" y="63"/>
                    <a:pt x="24" y="63"/>
                    <a:pt x="25" y="63"/>
                  </a:cubicBezTo>
                  <a:cubicBezTo>
                    <a:pt x="25" y="62"/>
                    <a:pt x="25" y="63"/>
                    <a:pt x="26" y="63"/>
                  </a:cubicBezTo>
                  <a:cubicBezTo>
                    <a:pt x="28" y="63"/>
                    <a:pt x="30" y="60"/>
                    <a:pt x="31" y="60"/>
                  </a:cubicBezTo>
                  <a:cubicBezTo>
                    <a:pt x="32" y="60"/>
                    <a:pt x="32" y="61"/>
                    <a:pt x="33" y="61"/>
                  </a:cubicBezTo>
                  <a:cubicBezTo>
                    <a:pt x="33" y="60"/>
                    <a:pt x="34" y="60"/>
                    <a:pt x="33" y="61"/>
                  </a:cubicBezTo>
                  <a:cubicBezTo>
                    <a:pt x="33" y="62"/>
                    <a:pt x="32" y="63"/>
                    <a:pt x="32" y="63"/>
                  </a:cubicBezTo>
                  <a:cubicBezTo>
                    <a:pt x="31" y="63"/>
                    <a:pt x="33" y="64"/>
                    <a:pt x="32" y="65"/>
                  </a:cubicBezTo>
                  <a:cubicBezTo>
                    <a:pt x="32" y="66"/>
                    <a:pt x="31" y="68"/>
                    <a:pt x="30" y="69"/>
                  </a:cubicBezTo>
                  <a:cubicBezTo>
                    <a:pt x="29" y="70"/>
                    <a:pt x="27" y="70"/>
                    <a:pt x="26" y="70"/>
                  </a:cubicBezTo>
                  <a:cubicBezTo>
                    <a:pt x="25" y="70"/>
                    <a:pt x="24" y="71"/>
                    <a:pt x="23" y="72"/>
                  </a:cubicBezTo>
                  <a:cubicBezTo>
                    <a:pt x="22" y="72"/>
                    <a:pt x="19" y="73"/>
                    <a:pt x="19" y="73"/>
                  </a:cubicBezTo>
                  <a:cubicBezTo>
                    <a:pt x="19" y="72"/>
                    <a:pt x="19" y="72"/>
                    <a:pt x="18" y="72"/>
                  </a:cubicBezTo>
                  <a:cubicBezTo>
                    <a:pt x="17" y="72"/>
                    <a:pt x="16" y="71"/>
                    <a:pt x="15" y="72"/>
                  </a:cubicBezTo>
                  <a:cubicBezTo>
                    <a:pt x="14" y="73"/>
                    <a:pt x="13" y="75"/>
                    <a:pt x="12" y="76"/>
                  </a:cubicBezTo>
                  <a:cubicBezTo>
                    <a:pt x="11" y="77"/>
                    <a:pt x="7" y="79"/>
                    <a:pt x="7" y="80"/>
                  </a:cubicBezTo>
                  <a:cubicBezTo>
                    <a:pt x="6" y="81"/>
                    <a:pt x="6" y="82"/>
                    <a:pt x="5" y="82"/>
                  </a:cubicBez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6" y="83"/>
                    <a:pt x="6" y="84"/>
                  </a:cubicBezTo>
                  <a:cubicBezTo>
                    <a:pt x="5" y="84"/>
                    <a:pt x="4" y="85"/>
                    <a:pt x="4" y="86"/>
                  </a:cubicBezTo>
                  <a:cubicBezTo>
                    <a:pt x="3" y="86"/>
                    <a:pt x="5" y="87"/>
                    <a:pt x="6" y="87"/>
                  </a:cubicBezTo>
                  <a:cubicBezTo>
                    <a:pt x="7" y="88"/>
                    <a:pt x="7" y="88"/>
                    <a:pt x="9" y="89"/>
                  </a:cubicBezTo>
                  <a:cubicBezTo>
                    <a:pt x="10" y="89"/>
                    <a:pt x="11" y="89"/>
                    <a:pt x="10" y="89"/>
                  </a:cubicBezTo>
                  <a:cubicBezTo>
                    <a:pt x="10" y="90"/>
                    <a:pt x="8" y="90"/>
                    <a:pt x="8" y="91"/>
                  </a:cubicBezTo>
                  <a:cubicBezTo>
                    <a:pt x="7" y="93"/>
                    <a:pt x="6" y="94"/>
                    <a:pt x="7" y="94"/>
                  </a:cubicBezTo>
                  <a:cubicBezTo>
                    <a:pt x="8" y="94"/>
                    <a:pt x="7" y="94"/>
                    <a:pt x="8" y="95"/>
                  </a:cubicBezTo>
                  <a:cubicBezTo>
                    <a:pt x="8" y="96"/>
                    <a:pt x="10" y="95"/>
                    <a:pt x="11" y="95"/>
                  </a:cubicBezTo>
                  <a:cubicBezTo>
                    <a:pt x="12" y="95"/>
                    <a:pt x="14" y="95"/>
                    <a:pt x="13" y="94"/>
                  </a:cubicBezTo>
                  <a:cubicBezTo>
                    <a:pt x="13" y="93"/>
                    <a:pt x="14" y="91"/>
                    <a:pt x="15" y="91"/>
                  </a:cubicBezTo>
                  <a:cubicBezTo>
                    <a:pt x="15" y="91"/>
                    <a:pt x="15" y="94"/>
                    <a:pt x="15" y="95"/>
                  </a:cubicBezTo>
                  <a:cubicBezTo>
                    <a:pt x="15" y="95"/>
                    <a:pt x="14" y="96"/>
                    <a:pt x="13" y="97"/>
                  </a:cubicBezTo>
                  <a:cubicBezTo>
                    <a:pt x="12" y="98"/>
                    <a:pt x="12" y="98"/>
                    <a:pt x="13" y="99"/>
                  </a:cubicBezTo>
                  <a:cubicBezTo>
                    <a:pt x="13" y="100"/>
                    <a:pt x="13" y="100"/>
                    <a:pt x="13" y="101"/>
                  </a:cubicBezTo>
                  <a:cubicBezTo>
                    <a:pt x="12" y="101"/>
                    <a:pt x="12" y="102"/>
                    <a:pt x="11" y="102"/>
                  </a:cubicBezTo>
                  <a:cubicBezTo>
                    <a:pt x="10" y="102"/>
                    <a:pt x="8" y="103"/>
                    <a:pt x="10" y="103"/>
                  </a:cubicBezTo>
                  <a:cubicBezTo>
                    <a:pt x="11" y="103"/>
                    <a:pt x="12" y="104"/>
                    <a:pt x="13" y="103"/>
                  </a:cubicBezTo>
                  <a:cubicBezTo>
                    <a:pt x="14" y="103"/>
                    <a:pt x="17" y="101"/>
                    <a:pt x="18" y="101"/>
                  </a:cubicBezTo>
                  <a:cubicBezTo>
                    <a:pt x="20" y="101"/>
                    <a:pt x="20" y="102"/>
                    <a:pt x="21" y="102"/>
                  </a:cubicBezTo>
                  <a:cubicBezTo>
                    <a:pt x="22" y="102"/>
                    <a:pt x="22" y="101"/>
                    <a:pt x="22" y="102"/>
                  </a:cubicBezTo>
                  <a:cubicBezTo>
                    <a:pt x="23" y="102"/>
                    <a:pt x="23" y="104"/>
                    <a:pt x="24" y="103"/>
                  </a:cubicBezTo>
                  <a:cubicBezTo>
                    <a:pt x="25" y="103"/>
                    <a:pt x="24" y="102"/>
                    <a:pt x="24" y="102"/>
                  </a:cubicBezTo>
                  <a:cubicBezTo>
                    <a:pt x="25" y="101"/>
                    <a:pt x="26" y="99"/>
                    <a:pt x="27" y="100"/>
                  </a:cubicBezTo>
                  <a:cubicBezTo>
                    <a:pt x="27" y="100"/>
                    <a:pt x="26" y="102"/>
                    <a:pt x="27" y="102"/>
                  </a:cubicBezTo>
                  <a:cubicBezTo>
                    <a:pt x="28" y="102"/>
                    <a:pt x="31" y="101"/>
                    <a:pt x="32" y="100"/>
                  </a:cubicBezTo>
                  <a:cubicBezTo>
                    <a:pt x="32" y="100"/>
                    <a:pt x="33" y="99"/>
                    <a:pt x="33" y="100"/>
                  </a:cubicBezTo>
                  <a:cubicBezTo>
                    <a:pt x="32" y="101"/>
                    <a:pt x="31" y="102"/>
                    <a:pt x="30" y="103"/>
                  </a:cubicBezTo>
                  <a:cubicBezTo>
                    <a:pt x="29" y="104"/>
                    <a:pt x="27" y="105"/>
                    <a:pt x="27" y="106"/>
                  </a:cubicBezTo>
                  <a:cubicBezTo>
                    <a:pt x="26" y="107"/>
                    <a:pt x="25" y="108"/>
                    <a:pt x="24" y="110"/>
                  </a:cubicBezTo>
                  <a:cubicBezTo>
                    <a:pt x="22" y="112"/>
                    <a:pt x="21" y="114"/>
                    <a:pt x="20" y="114"/>
                  </a:cubicBezTo>
                  <a:cubicBezTo>
                    <a:pt x="19" y="114"/>
                    <a:pt x="16" y="114"/>
                    <a:pt x="15" y="115"/>
                  </a:cubicBezTo>
                  <a:cubicBezTo>
                    <a:pt x="14" y="116"/>
                    <a:pt x="12" y="119"/>
                    <a:pt x="11" y="119"/>
                  </a:cubicBezTo>
                  <a:cubicBezTo>
                    <a:pt x="10" y="119"/>
                    <a:pt x="11" y="118"/>
                    <a:pt x="9" y="119"/>
                  </a:cubicBezTo>
                  <a:cubicBezTo>
                    <a:pt x="8" y="119"/>
                    <a:pt x="6" y="119"/>
                    <a:pt x="4" y="120"/>
                  </a:cubicBezTo>
                  <a:cubicBezTo>
                    <a:pt x="2" y="121"/>
                    <a:pt x="2" y="122"/>
                    <a:pt x="1" y="122"/>
                  </a:cubicBezTo>
                  <a:cubicBezTo>
                    <a:pt x="1" y="123"/>
                    <a:pt x="0" y="123"/>
                    <a:pt x="1" y="124"/>
                  </a:cubicBezTo>
                  <a:cubicBezTo>
                    <a:pt x="3" y="124"/>
                    <a:pt x="3" y="124"/>
                    <a:pt x="4" y="123"/>
                  </a:cubicBezTo>
                  <a:cubicBezTo>
                    <a:pt x="4" y="122"/>
                    <a:pt x="6" y="121"/>
                    <a:pt x="6" y="121"/>
                  </a:cubicBezTo>
                  <a:cubicBezTo>
                    <a:pt x="6" y="122"/>
                    <a:pt x="5" y="123"/>
                    <a:pt x="6" y="122"/>
                  </a:cubicBezTo>
                  <a:cubicBezTo>
                    <a:pt x="8" y="122"/>
                    <a:pt x="10" y="121"/>
                    <a:pt x="12" y="120"/>
                  </a:cubicBezTo>
                  <a:cubicBezTo>
                    <a:pt x="13" y="120"/>
                    <a:pt x="13" y="119"/>
                    <a:pt x="15" y="119"/>
                  </a:cubicBezTo>
                  <a:cubicBezTo>
                    <a:pt x="17" y="119"/>
                    <a:pt x="18" y="118"/>
                    <a:pt x="19" y="117"/>
                  </a:cubicBezTo>
                  <a:cubicBezTo>
                    <a:pt x="21" y="116"/>
                    <a:pt x="29" y="113"/>
                    <a:pt x="30" y="113"/>
                  </a:cubicBezTo>
                  <a:cubicBezTo>
                    <a:pt x="31" y="112"/>
                    <a:pt x="30" y="112"/>
                    <a:pt x="32" y="111"/>
                  </a:cubicBezTo>
                  <a:cubicBezTo>
                    <a:pt x="34" y="110"/>
                    <a:pt x="35" y="108"/>
                    <a:pt x="37" y="107"/>
                  </a:cubicBezTo>
                  <a:cubicBezTo>
                    <a:pt x="39" y="106"/>
                    <a:pt x="40" y="107"/>
                    <a:pt x="41" y="106"/>
                  </a:cubicBezTo>
                  <a:cubicBezTo>
                    <a:pt x="42" y="106"/>
                    <a:pt x="41" y="105"/>
                    <a:pt x="42" y="105"/>
                  </a:cubicBezTo>
                  <a:cubicBezTo>
                    <a:pt x="43" y="104"/>
                    <a:pt x="46" y="101"/>
                    <a:pt x="46" y="101"/>
                  </a:cubicBezTo>
                  <a:cubicBezTo>
                    <a:pt x="47" y="100"/>
                    <a:pt x="47" y="100"/>
                    <a:pt x="46" y="100"/>
                  </a:cubicBezTo>
                  <a:cubicBezTo>
                    <a:pt x="45" y="99"/>
                    <a:pt x="43" y="99"/>
                    <a:pt x="45" y="98"/>
                  </a:cubicBezTo>
                  <a:cubicBezTo>
                    <a:pt x="47" y="97"/>
                    <a:pt x="48" y="95"/>
                    <a:pt x="49" y="95"/>
                  </a:cubicBezTo>
                  <a:cubicBezTo>
                    <a:pt x="51" y="95"/>
                    <a:pt x="51" y="93"/>
                    <a:pt x="52" y="92"/>
                  </a:cubicBezTo>
                  <a:cubicBezTo>
                    <a:pt x="52" y="91"/>
                    <a:pt x="54" y="89"/>
                    <a:pt x="56" y="88"/>
                  </a:cubicBezTo>
                  <a:cubicBezTo>
                    <a:pt x="57" y="88"/>
                    <a:pt x="59" y="87"/>
                    <a:pt x="60" y="87"/>
                  </a:cubicBezTo>
                  <a:cubicBezTo>
                    <a:pt x="60" y="86"/>
                    <a:pt x="62" y="84"/>
                    <a:pt x="63" y="85"/>
                  </a:cubicBezTo>
                  <a:cubicBezTo>
                    <a:pt x="63" y="85"/>
                    <a:pt x="63" y="85"/>
                    <a:pt x="64" y="85"/>
                  </a:cubicBezTo>
                  <a:cubicBezTo>
                    <a:pt x="65" y="85"/>
                    <a:pt x="67" y="83"/>
                    <a:pt x="67" y="84"/>
                  </a:cubicBezTo>
                  <a:cubicBezTo>
                    <a:pt x="66" y="85"/>
                    <a:pt x="65" y="86"/>
                    <a:pt x="65" y="86"/>
                  </a:cubicBezTo>
                  <a:cubicBezTo>
                    <a:pt x="65" y="87"/>
                    <a:pt x="67" y="88"/>
                    <a:pt x="66" y="88"/>
                  </a:cubicBezTo>
                  <a:cubicBezTo>
                    <a:pt x="65" y="88"/>
                    <a:pt x="63" y="88"/>
                    <a:pt x="63" y="88"/>
                  </a:cubicBezTo>
                  <a:cubicBezTo>
                    <a:pt x="62" y="88"/>
                    <a:pt x="63" y="87"/>
                    <a:pt x="61" y="87"/>
                  </a:cubicBezTo>
                  <a:cubicBezTo>
                    <a:pt x="60" y="88"/>
                    <a:pt x="59" y="88"/>
                    <a:pt x="59" y="89"/>
                  </a:cubicBezTo>
                  <a:cubicBezTo>
                    <a:pt x="58" y="89"/>
                    <a:pt x="56" y="93"/>
                    <a:pt x="55" y="94"/>
                  </a:cubicBezTo>
                  <a:cubicBezTo>
                    <a:pt x="54" y="95"/>
                    <a:pt x="54" y="96"/>
                    <a:pt x="55" y="95"/>
                  </a:cubicBezTo>
                  <a:cubicBezTo>
                    <a:pt x="56" y="95"/>
                    <a:pt x="57" y="95"/>
                    <a:pt x="57" y="95"/>
                  </a:cubicBezTo>
                  <a:cubicBezTo>
                    <a:pt x="56" y="95"/>
                    <a:pt x="54" y="97"/>
                    <a:pt x="54" y="97"/>
                  </a:cubicBezTo>
                  <a:cubicBezTo>
                    <a:pt x="53" y="98"/>
                    <a:pt x="56" y="98"/>
                    <a:pt x="57" y="97"/>
                  </a:cubicBezTo>
                  <a:cubicBezTo>
                    <a:pt x="58" y="96"/>
                    <a:pt x="58" y="97"/>
                    <a:pt x="60" y="96"/>
                  </a:cubicBezTo>
                  <a:cubicBezTo>
                    <a:pt x="61" y="95"/>
                    <a:pt x="63" y="94"/>
                    <a:pt x="64" y="94"/>
                  </a:cubicBezTo>
                  <a:cubicBezTo>
                    <a:pt x="66" y="94"/>
                    <a:pt x="68" y="94"/>
                    <a:pt x="69" y="93"/>
                  </a:cubicBezTo>
                  <a:cubicBezTo>
                    <a:pt x="71" y="92"/>
                    <a:pt x="73" y="92"/>
                    <a:pt x="73" y="91"/>
                  </a:cubicBezTo>
                  <a:cubicBezTo>
                    <a:pt x="73" y="91"/>
                    <a:pt x="71" y="90"/>
                    <a:pt x="70" y="89"/>
                  </a:cubicBezTo>
                  <a:cubicBezTo>
                    <a:pt x="70" y="89"/>
                    <a:pt x="71" y="87"/>
                    <a:pt x="71" y="87"/>
                  </a:cubicBezTo>
                  <a:cubicBezTo>
                    <a:pt x="72" y="87"/>
                    <a:pt x="72" y="87"/>
                    <a:pt x="73" y="87"/>
                  </a:cubicBezTo>
                  <a:cubicBezTo>
                    <a:pt x="74" y="87"/>
                    <a:pt x="74" y="88"/>
                    <a:pt x="75" y="88"/>
                  </a:cubicBezTo>
                  <a:cubicBezTo>
                    <a:pt x="76" y="87"/>
                    <a:pt x="77" y="87"/>
                    <a:pt x="77" y="88"/>
                  </a:cubicBezTo>
                  <a:cubicBezTo>
                    <a:pt x="77" y="88"/>
                    <a:pt x="76" y="89"/>
                    <a:pt x="77" y="89"/>
                  </a:cubicBezTo>
                  <a:cubicBezTo>
                    <a:pt x="78" y="89"/>
                    <a:pt x="78" y="89"/>
                    <a:pt x="79" y="89"/>
                  </a:cubicBezTo>
                  <a:cubicBezTo>
                    <a:pt x="79" y="90"/>
                    <a:pt x="80" y="91"/>
                    <a:pt x="81" y="91"/>
                  </a:cubicBezTo>
                  <a:cubicBezTo>
                    <a:pt x="82" y="91"/>
                    <a:pt x="83" y="91"/>
                    <a:pt x="84" y="91"/>
                  </a:cubicBezTo>
                  <a:cubicBezTo>
                    <a:pt x="84" y="92"/>
                    <a:pt x="84" y="93"/>
                    <a:pt x="85" y="93"/>
                  </a:cubicBezTo>
                  <a:cubicBezTo>
                    <a:pt x="86" y="93"/>
                    <a:pt x="88" y="93"/>
                    <a:pt x="91" y="93"/>
                  </a:cubicBezTo>
                  <a:cubicBezTo>
                    <a:pt x="93" y="93"/>
                    <a:pt x="96" y="95"/>
                    <a:pt x="97" y="95"/>
                  </a:cubicBezTo>
                  <a:cubicBezTo>
                    <a:pt x="98" y="95"/>
                    <a:pt x="102" y="93"/>
                    <a:pt x="102" y="93"/>
                  </a:cubicBezTo>
                  <a:cubicBezTo>
                    <a:pt x="102" y="94"/>
                    <a:pt x="100" y="95"/>
                    <a:pt x="101" y="96"/>
                  </a:cubicBezTo>
                  <a:cubicBezTo>
                    <a:pt x="101" y="97"/>
                    <a:pt x="102" y="99"/>
                    <a:pt x="104" y="99"/>
                  </a:cubicBezTo>
                  <a:cubicBezTo>
                    <a:pt x="105" y="99"/>
                    <a:pt x="106" y="99"/>
                    <a:pt x="106" y="100"/>
                  </a:cubicBezTo>
                  <a:cubicBezTo>
                    <a:pt x="106" y="101"/>
                    <a:pt x="105" y="103"/>
                    <a:pt x="106" y="103"/>
                  </a:cubicBezTo>
                  <a:cubicBezTo>
                    <a:pt x="107" y="103"/>
                    <a:pt x="108" y="103"/>
                    <a:pt x="108" y="104"/>
                  </a:cubicBezTo>
                  <a:cubicBezTo>
                    <a:pt x="109" y="104"/>
                    <a:pt x="109" y="105"/>
                    <a:pt x="110" y="104"/>
                  </a:cubicBezTo>
                  <a:cubicBezTo>
                    <a:pt x="111" y="104"/>
                    <a:pt x="112" y="103"/>
                    <a:pt x="111" y="102"/>
                  </a:cubicBezTo>
                  <a:cubicBezTo>
                    <a:pt x="111" y="102"/>
                    <a:pt x="111" y="100"/>
                    <a:pt x="111" y="100"/>
                  </a:cubicBezTo>
                  <a:cubicBezTo>
                    <a:pt x="112" y="100"/>
                    <a:pt x="113" y="101"/>
                    <a:pt x="113" y="102"/>
                  </a:cubicBezTo>
                  <a:cubicBezTo>
                    <a:pt x="113" y="104"/>
                    <a:pt x="114" y="105"/>
                    <a:pt x="114" y="105"/>
                  </a:cubicBezTo>
                  <a:cubicBezTo>
                    <a:pt x="114" y="105"/>
                    <a:pt x="115" y="101"/>
                    <a:pt x="115" y="101"/>
                  </a:cubicBezTo>
                  <a:cubicBezTo>
                    <a:pt x="115" y="100"/>
                    <a:pt x="115" y="97"/>
                    <a:pt x="116" y="97"/>
                  </a:cubicBezTo>
                  <a:cubicBezTo>
                    <a:pt x="117" y="97"/>
                    <a:pt x="117" y="99"/>
                    <a:pt x="117" y="100"/>
                  </a:cubicBezTo>
                  <a:cubicBezTo>
                    <a:pt x="117" y="101"/>
                    <a:pt x="116" y="104"/>
                    <a:pt x="116" y="104"/>
                  </a:cubicBezTo>
                  <a:cubicBezTo>
                    <a:pt x="117" y="105"/>
                    <a:pt x="118" y="105"/>
                    <a:pt x="119" y="105"/>
                  </a:cubicBezTo>
                  <a:cubicBezTo>
                    <a:pt x="120" y="105"/>
                    <a:pt x="120" y="106"/>
                    <a:pt x="121" y="107"/>
                  </a:cubicBezTo>
                  <a:cubicBezTo>
                    <a:pt x="122" y="108"/>
                    <a:pt x="122" y="109"/>
                    <a:pt x="121" y="110"/>
                  </a:cubicBezTo>
                  <a:cubicBezTo>
                    <a:pt x="121" y="111"/>
                    <a:pt x="123" y="111"/>
                    <a:pt x="123" y="112"/>
                  </a:cubicBezTo>
                  <a:cubicBezTo>
                    <a:pt x="123" y="113"/>
                    <a:pt x="122" y="114"/>
                    <a:pt x="123" y="115"/>
                  </a:cubicBezTo>
                  <a:cubicBezTo>
                    <a:pt x="123" y="116"/>
                    <a:pt x="125" y="116"/>
                    <a:pt x="125" y="117"/>
                  </a:cubicBezTo>
                  <a:cubicBezTo>
                    <a:pt x="124" y="118"/>
                    <a:pt x="123" y="119"/>
                    <a:pt x="124" y="119"/>
                  </a:cubicBezTo>
                  <a:cubicBezTo>
                    <a:pt x="126" y="118"/>
                    <a:pt x="127" y="118"/>
                    <a:pt x="127" y="118"/>
                  </a:cubicBezTo>
                  <a:cubicBezTo>
                    <a:pt x="128" y="118"/>
                    <a:pt x="128" y="120"/>
                    <a:pt x="127" y="121"/>
                  </a:cubicBezTo>
                  <a:cubicBezTo>
                    <a:pt x="127" y="122"/>
                    <a:pt x="128" y="123"/>
                    <a:pt x="127" y="123"/>
                  </a:cubicBezTo>
                  <a:cubicBezTo>
                    <a:pt x="126" y="124"/>
                    <a:pt x="126" y="125"/>
                    <a:pt x="127" y="125"/>
                  </a:cubicBezTo>
                  <a:cubicBezTo>
                    <a:pt x="127" y="125"/>
                    <a:pt x="129" y="123"/>
                    <a:pt x="129" y="124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8" y="125"/>
                    <a:pt x="128" y="125"/>
                    <a:pt x="127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6"/>
                    <a:pt x="127" y="127"/>
                    <a:pt x="126" y="127"/>
                  </a:cubicBezTo>
                  <a:cubicBezTo>
                    <a:pt x="126" y="128"/>
                    <a:pt x="127" y="129"/>
                    <a:pt x="127" y="130"/>
                  </a:cubicBezTo>
                  <a:cubicBezTo>
                    <a:pt x="127" y="130"/>
                    <a:pt x="128" y="131"/>
                    <a:pt x="126" y="131"/>
                  </a:cubicBezTo>
                  <a:cubicBezTo>
                    <a:pt x="125" y="131"/>
                    <a:pt x="125" y="132"/>
                    <a:pt x="126" y="133"/>
                  </a:cubicBezTo>
                  <a:cubicBezTo>
                    <a:pt x="127" y="133"/>
                    <a:pt x="128" y="133"/>
                    <a:pt x="129" y="133"/>
                  </a:cubicBezTo>
                  <a:cubicBezTo>
                    <a:pt x="129" y="132"/>
                    <a:pt x="130" y="130"/>
                    <a:pt x="131" y="131"/>
                  </a:cubicBezTo>
                  <a:cubicBezTo>
                    <a:pt x="132" y="131"/>
                    <a:pt x="132" y="133"/>
                    <a:pt x="131" y="133"/>
                  </a:cubicBezTo>
                  <a:cubicBezTo>
                    <a:pt x="131" y="133"/>
                    <a:pt x="130" y="133"/>
                    <a:pt x="130" y="134"/>
                  </a:cubicBezTo>
                  <a:cubicBezTo>
                    <a:pt x="129" y="134"/>
                    <a:pt x="130" y="135"/>
                    <a:pt x="131" y="136"/>
                  </a:cubicBezTo>
                  <a:cubicBezTo>
                    <a:pt x="131" y="136"/>
                    <a:pt x="131" y="139"/>
                    <a:pt x="132" y="139"/>
                  </a:cubicBezTo>
                  <a:cubicBezTo>
                    <a:pt x="133" y="138"/>
                    <a:pt x="136" y="137"/>
                    <a:pt x="136" y="137"/>
                  </a:cubicBezTo>
                  <a:cubicBezTo>
                    <a:pt x="136" y="138"/>
                    <a:pt x="134" y="140"/>
                    <a:pt x="133" y="141"/>
                  </a:cubicBezTo>
                  <a:cubicBezTo>
                    <a:pt x="132" y="141"/>
                    <a:pt x="130" y="144"/>
                    <a:pt x="130" y="144"/>
                  </a:cubicBezTo>
                  <a:cubicBezTo>
                    <a:pt x="130" y="145"/>
                    <a:pt x="129" y="145"/>
                    <a:pt x="130" y="146"/>
                  </a:cubicBezTo>
                  <a:cubicBezTo>
                    <a:pt x="130" y="147"/>
                    <a:pt x="131" y="147"/>
                    <a:pt x="132" y="147"/>
                  </a:cubicBezTo>
                  <a:cubicBezTo>
                    <a:pt x="133" y="147"/>
                    <a:pt x="133" y="147"/>
                    <a:pt x="133" y="148"/>
                  </a:cubicBezTo>
                  <a:cubicBezTo>
                    <a:pt x="132" y="148"/>
                    <a:pt x="132" y="149"/>
                    <a:pt x="134" y="149"/>
                  </a:cubicBezTo>
                  <a:cubicBezTo>
                    <a:pt x="136" y="149"/>
                    <a:pt x="138" y="149"/>
                    <a:pt x="138" y="149"/>
                  </a:cubicBezTo>
                  <a:cubicBezTo>
                    <a:pt x="138" y="149"/>
                    <a:pt x="138" y="149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9" y="150"/>
                  </a:cubicBezTo>
                  <a:cubicBezTo>
                    <a:pt x="140" y="150"/>
                    <a:pt x="141" y="148"/>
                    <a:pt x="140" y="149"/>
                  </a:cubicBezTo>
                  <a:cubicBezTo>
                    <a:pt x="140" y="150"/>
                    <a:pt x="138" y="151"/>
                    <a:pt x="139" y="152"/>
                  </a:cubicBezTo>
                  <a:cubicBezTo>
                    <a:pt x="140" y="153"/>
                    <a:pt x="140" y="152"/>
                    <a:pt x="140" y="153"/>
                  </a:cubicBezTo>
                  <a:cubicBezTo>
                    <a:pt x="140" y="154"/>
                    <a:pt x="140" y="155"/>
                    <a:pt x="141" y="155"/>
                  </a:cubicBezTo>
                  <a:cubicBezTo>
                    <a:pt x="143" y="154"/>
                    <a:pt x="142" y="155"/>
                    <a:pt x="143" y="156"/>
                  </a:cubicBezTo>
                  <a:cubicBezTo>
                    <a:pt x="143" y="156"/>
                    <a:pt x="144" y="156"/>
                    <a:pt x="144" y="156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4" y="159"/>
                    <a:pt x="144" y="161"/>
                    <a:pt x="144" y="162"/>
                  </a:cubicBezTo>
                  <a:cubicBezTo>
                    <a:pt x="144" y="162"/>
                    <a:pt x="143" y="164"/>
                    <a:pt x="143" y="164"/>
                  </a:cubicBezTo>
                  <a:cubicBezTo>
                    <a:pt x="143" y="163"/>
                    <a:pt x="142" y="162"/>
                    <a:pt x="141" y="162"/>
                  </a:cubicBezTo>
                  <a:cubicBezTo>
                    <a:pt x="140" y="162"/>
                    <a:pt x="137" y="162"/>
                    <a:pt x="136" y="162"/>
                  </a:cubicBezTo>
                  <a:cubicBezTo>
                    <a:pt x="135" y="161"/>
                    <a:pt x="135" y="162"/>
                    <a:pt x="135" y="163"/>
                  </a:cubicBezTo>
                  <a:cubicBezTo>
                    <a:pt x="135" y="164"/>
                    <a:pt x="136" y="169"/>
                    <a:pt x="134" y="171"/>
                  </a:cubicBezTo>
                  <a:cubicBezTo>
                    <a:pt x="133" y="174"/>
                    <a:pt x="132" y="179"/>
                    <a:pt x="131" y="180"/>
                  </a:cubicBezTo>
                  <a:cubicBezTo>
                    <a:pt x="130" y="181"/>
                    <a:pt x="128" y="187"/>
                    <a:pt x="127" y="188"/>
                  </a:cubicBezTo>
                  <a:cubicBezTo>
                    <a:pt x="126" y="189"/>
                    <a:pt x="126" y="191"/>
                    <a:pt x="126" y="192"/>
                  </a:cubicBezTo>
                  <a:cubicBezTo>
                    <a:pt x="126" y="193"/>
                    <a:pt x="126" y="193"/>
                    <a:pt x="125" y="195"/>
                  </a:cubicBezTo>
                  <a:cubicBezTo>
                    <a:pt x="124" y="197"/>
                    <a:pt x="123" y="201"/>
                    <a:pt x="123" y="203"/>
                  </a:cubicBezTo>
                  <a:cubicBezTo>
                    <a:pt x="123" y="204"/>
                    <a:pt x="125" y="206"/>
                    <a:pt x="124" y="207"/>
                  </a:cubicBezTo>
                  <a:cubicBezTo>
                    <a:pt x="123" y="209"/>
                    <a:pt x="123" y="210"/>
                    <a:pt x="124" y="211"/>
                  </a:cubicBezTo>
                  <a:cubicBezTo>
                    <a:pt x="124" y="212"/>
                    <a:pt x="125" y="214"/>
                    <a:pt x="125" y="216"/>
                  </a:cubicBezTo>
                  <a:cubicBezTo>
                    <a:pt x="126" y="217"/>
                    <a:pt x="125" y="219"/>
                    <a:pt x="126" y="220"/>
                  </a:cubicBezTo>
                  <a:cubicBezTo>
                    <a:pt x="127" y="221"/>
                    <a:pt x="127" y="224"/>
                    <a:pt x="127" y="226"/>
                  </a:cubicBezTo>
                  <a:cubicBezTo>
                    <a:pt x="128" y="228"/>
                    <a:pt x="129" y="228"/>
                    <a:pt x="129" y="230"/>
                  </a:cubicBezTo>
                  <a:cubicBezTo>
                    <a:pt x="129" y="231"/>
                    <a:pt x="132" y="230"/>
                    <a:pt x="133" y="231"/>
                  </a:cubicBezTo>
                  <a:cubicBezTo>
                    <a:pt x="135" y="232"/>
                    <a:pt x="136" y="232"/>
                    <a:pt x="137" y="232"/>
                  </a:cubicBezTo>
                  <a:cubicBezTo>
                    <a:pt x="139" y="233"/>
                    <a:pt x="138" y="234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39" y="238"/>
                    <a:pt x="140" y="238"/>
                    <a:pt x="140" y="238"/>
                  </a:cubicBezTo>
                  <a:cubicBezTo>
                    <a:pt x="140" y="238"/>
                    <a:pt x="140" y="238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40"/>
                    <a:pt x="140" y="240"/>
                    <a:pt x="140" y="240"/>
                  </a:cubicBezTo>
                  <a:cubicBezTo>
                    <a:pt x="140" y="240"/>
                    <a:pt x="140" y="241"/>
                    <a:pt x="140" y="241"/>
                  </a:cubicBezTo>
                  <a:cubicBezTo>
                    <a:pt x="140" y="241"/>
                    <a:pt x="140" y="241"/>
                    <a:pt x="140" y="242"/>
                  </a:cubicBezTo>
                  <a:cubicBezTo>
                    <a:pt x="140" y="242"/>
                    <a:pt x="140" y="242"/>
                    <a:pt x="140" y="242"/>
                  </a:cubicBezTo>
                  <a:cubicBezTo>
                    <a:pt x="140" y="242"/>
                    <a:pt x="140" y="243"/>
                    <a:pt x="140" y="243"/>
                  </a:cubicBezTo>
                  <a:cubicBezTo>
                    <a:pt x="140" y="243"/>
                    <a:pt x="141" y="243"/>
                    <a:pt x="141" y="243"/>
                  </a:cubicBezTo>
                  <a:cubicBezTo>
                    <a:pt x="141" y="244"/>
                    <a:pt x="141" y="244"/>
                    <a:pt x="141" y="244"/>
                  </a:cubicBezTo>
                  <a:cubicBezTo>
                    <a:pt x="141" y="246"/>
                    <a:pt x="142" y="249"/>
                    <a:pt x="142" y="251"/>
                  </a:cubicBezTo>
                  <a:cubicBezTo>
                    <a:pt x="142" y="253"/>
                    <a:pt x="143" y="254"/>
                    <a:pt x="144" y="255"/>
                  </a:cubicBezTo>
                  <a:cubicBezTo>
                    <a:pt x="145" y="256"/>
                    <a:pt x="147" y="257"/>
                    <a:pt x="146" y="259"/>
                  </a:cubicBezTo>
                  <a:cubicBezTo>
                    <a:pt x="145" y="261"/>
                    <a:pt x="144" y="262"/>
                    <a:pt x="143" y="262"/>
                  </a:cubicBezTo>
                  <a:cubicBezTo>
                    <a:pt x="143" y="262"/>
                    <a:pt x="143" y="263"/>
                    <a:pt x="144" y="264"/>
                  </a:cubicBezTo>
                  <a:cubicBezTo>
                    <a:pt x="144" y="264"/>
                    <a:pt x="146" y="266"/>
                    <a:pt x="147" y="266"/>
                  </a:cubicBezTo>
                  <a:cubicBezTo>
                    <a:pt x="148" y="266"/>
                    <a:pt x="149" y="266"/>
                    <a:pt x="150" y="267"/>
                  </a:cubicBezTo>
                  <a:cubicBezTo>
                    <a:pt x="151" y="268"/>
                    <a:pt x="151" y="270"/>
                    <a:pt x="151" y="271"/>
                  </a:cubicBezTo>
                  <a:cubicBezTo>
                    <a:pt x="150" y="273"/>
                    <a:pt x="150" y="274"/>
                    <a:pt x="151" y="275"/>
                  </a:cubicBezTo>
                  <a:cubicBezTo>
                    <a:pt x="151" y="276"/>
                    <a:pt x="155" y="279"/>
                    <a:pt x="155" y="281"/>
                  </a:cubicBezTo>
                  <a:cubicBezTo>
                    <a:pt x="155" y="282"/>
                    <a:pt x="156" y="284"/>
                    <a:pt x="157" y="283"/>
                  </a:cubicBezTo>
                  <a:cubicBezTo>
                    <a:pt x="157" y="283"/>
                    <a:pt x="159" y="283"/>
                    <a:pt x="159" y="281"/>
                  </a:cubicBezTo>
                  <a:cubicBezTo>
                    <a:pt x="159" y="280"/>
                    <a:pt x="156" y="276"/>
                    <a:pt x="155" y="276"/>
                  </a:cubicBezTo>
                  <a:cubicBezTo>
                    <a:pt x="155" y="275"/>
                    <a:pt x="157" y="275"/>
                    <a:pt x="156" y="274"/>
                  </a:cubicBezTo>
                  <a:cubicBezTo>
                    <a:pt x="156" y="272"/>
                    <a:pt x="154" y="271"/>
                    <a:pt x="155" y="270"/>
                  </a:cubicBezTo>
                  <a:cubicBezTo>
                    <a:pt x="155" y="270"/>
                    <a:pt x="157" y="270"/>
                    <a:pt x="156" y="269"/>
                  </a:cubicBezTo>
                  <a:cubicBezTo>
                    <a:pt x="154" y="267"/>
                    <a:pt x="154" y="265"/>
                    <a:pt x="153" y="264"/>
                  </a:cubicBezTo>
                  <a:cubicBezTo>
                    <a:pt x="153" y="262"/>
                    <a:pt x="152" y="262"/>
                    <a:pt x="152" y="260"/>
                  </a:cubicBezTo>
                  <a:cubicBezTo>
                    <a:pt x="152" y="258"/>
                    <a:pt x="150" y="255"/>
                    <a:pt x="149" y="255"/>
                  </a:cubicBezTo>
                  <a:cubicBezTo>
                    <a:pt x="148" y="254"/>
                    <a:pt x="146" y="252"/>
                    <a:pt x="147" y="251"/>
                  </a:cubicBezTo>
                  <a:cubicBezTo>
                    <a:pt x="147" y="250"/>
                    <a:pt x="147" y="248"/>
                    <a:pt x="147" y="247"/>
                  </a:cubicBezTo>
                  <a:cubicBezTo>
                    <a:pt x="147" y="246"/>
                    <a:pt x="148" y="245"/>
                    <a:pt x="148" y="244"/>
                  </a:cubicBezTo>
                  <a:cubicBezTo>
                    <a:pt x="148" y="244"/>
                    <a:pt x="149" y="243"/>
                    <a:pt x="149" y="243"/>
                  </a:cubicBezTo>
                  <a:cubicBezTo>
                    <a:pt x="149" y="244"/>
                    <a:pt x="151" y="245"/>
                    <a:pt x="151" y="245"/>
                  </a:cubicBezTo>
                  <a:cubicBezTo>
                    <a:pt x="151" y="245"/>
                    <a:pt x="152" y="245"/>
                    <a:pt x="153" y="246"/>
                  </a:cubicBezTo>
                  <a:cubicBezTo>
                    <a:pt x="154" y="247"/>
                    <a:pt x="155" y="246"/>
                    <a:pt x="154" y="247"/>
                  </a:cubicBezTo>
                  <a:cubicBezTo>
                    <a:pt x="154" y="249"/>
                    <a:pt x="154" y="250"/>
                    <a:pt x="154" y="251"/>
                  </a:cubicBezTo>
                  <a:cubicBezTo>
                    <a:pt x="155" y="251"/>
                    <a:pt x="154" y="254"/>
                    <a:pt x="155" y="254"/>
                  </a:cubicBezTo>
                  <a:cubicBezTo>
                    <a:pt x="155" y="255"/>
                    <a:pt x="155" y="257"/>
                    <a:pt x="156" y="258"/>
                  </a:cubicBezTo>
                  <a:cubicBezTo>
                    <a:pt x="157" y="260"/>
                    <a:pt x="158" y="260"/>
                    <a:pt x="160" y="262"/>
                  </a:cubicBezTo>
                  <a:cubicBezTo>
                    <a:pt x="161" y="263"/>
                    <a:pt x="165" y="267"/>
                    <a:pt x="164" y="267"/>
                  </a:cubicBezTo>
                  <a:cubicBezTo>
                    <a:pt x="164" y="268"/>
                    <a:pt x="163" y="269"/>
                    <a:pt x="164" y="270"/>
                  </a:cubicBezTo>
                  <a:cubicBezTo>
                    <a:pt x="164" y="271"/>
                    <a:pt x="166" y="272"/>
                    <a:pt x="167" y="273"/>
                  </a:cubicBezTo>
                  <a:cubicBezTo>
                    <a:pt x="168" y="274"/>
                    <a:pt x="170" y="276"/>
                    <a:pt x="170" y="277"/>
                  </a:cubicBezTo>
                  <a:cubicBezTo>
                    <a:pt x="169" y="278"/>
                    <a:pt x="170" y="279"/>
                    <a:pt x="171" y="281"/>
                  </a:cubicBezTo>
                  <a:cubicBezTo>
                    <a:pt x="172" y="282"/>
                    <a:pt x="173" y="284"/>
                    <a:pt x="173" y="286"/>
                  </a:cubicBezTo>
                  <a:cubicBezTo>
                    <a:pt x="174" y="287"/>
                    <a:pt x="173" y="291"/>
                    <a:pt x="173" y="292"/>
                  </a:cubicBezTo>
                  <a:cubicBezTo>
                    <a:pt x="172" y="292"/>
                    <a:pt x="170" y="294"/>
                    <a:pt x="170" y="295"/>
                  </a:cubicBezTo>
                  <a:cubicBezTo>
                    <a:pt x="171" y="295"/>
                    <a:pt x="169" y="296"/>
                    <a:pt x="171" y="298"/>
                  </a:cubicBezTo>
                  <a:cubicBezTo>
                    <a:pt x="173" y="300"/>
                    <a:pt x="177" y="303"/>
                    <a:pt x="179" y="304"/>
                  </a:cubicBezTo>
                  <a:cubicBezTo>
                    <a:pt x="181" y="305"/>
                    <a:pt x="183" y="304"/>
                    <a:pt x="184" y="305"/>
                  </a:cubicBezTo>
                  <a:cubicBezTo>
                    <a:pt x="185" y="306"/>
                    <a:pt x="186" y="307"/>
                    <a:pt x="188" y="308"/>
                  </a:cubicBezTo>
                  <a:cubicBezTo>
                    <a:pt x="189" y="308"/>
                    <a:pt x="195" y="310"/>
                    <a:pt x="196" y="311"/>
                  </a:cubicBezTo>
                  <a:cubicBezTo>
                    <a:pt x="197" y="312"/>
                    <a:pt x="198" y="313"/>
                    <a:pt x="200" y="313"/>
                  </a:cubicBezTo>
                  <a:cubicBezTo>
                    <a:pt x="202" y="314"/>
                    <a:pt x="204" y="315"/>
                    <a:pt x="206" y="315"/>
                  </a:cubicBezTo>
                  <a:cubicBezTo>
                    <a:pt x="207" y="314"/>
                    <a:pt x="212" y="311"/>
                    <a:pt x="214" y="312"/>
                  </a:cubicBezTo>
                  <a:cubicBezTo>
                    <a:pt x="216" y="312"/>
                    <a:pt x="217" y="312"/>
                    <a:pt x="217" y="313"/>
                  </a:cubicBezTo>
                  <a:cubicBezTo>
                    <a:pt x="218" y="314"/>
                    <a:pt x="219" y="317"/>
                    <a:pt x="221" y="319"/>
                  </a:cubicBezTo>
                  <a:cubicBezTo>
                    <a:pt x="221" y="319"/>
                    <a:pt x="221" y="319"/>
                    <a:pt x="221" y="320"/>
                  </a:cubicBezTo>
                  <a:cubicBezTo>
                    <a:pt x="222" y="320"/>
                    <a:pt x="222" y="320"/>
                    <a:pt x="222" y="321"/>
                  </a:cubicBezTo>
                  <a:cubicBezTo>
                    <a:pt x="222" y="321"/>
                    <a:pt x="222" y="321"/>
                    <a:pt x="222" y="321"/>
                  </a:cubicBezTo>
                  <a:cubicBezTo>
                    <a:pt x="222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4" y="321"/>
                    <a:pt x="224" y="321"/>
                    <a:pt x="224" y="321"/>
                  </a:cubicBezTo>
                  <a:cubicBezTo>
                    <a:pt x="224" y="322"/>
                    <a:pt x="224" y="322"/>
                    <a:pt x="224" y="322"/>
                  </a:cubicBezTo>
                  <a:cubicBezTo>
                    <a:pt x="224" y="322"/>
                    <a:pt x="225" y="322"/>
                    <a:pt x="225" y="322"/>
                  </a:cubicBezTo>
                  <a:cubicBezTo>
                    <a:pt x="226" y="322"/>
                    <a:pt x="227" y="322"/>
                    <a:pt x="227" y="322"/>
                  </a:cubicBezTo>
                  <a:cubicBezTo>
                    <a:pt x="228" y="322"/>
                    <a:pt x="228" y="322"/>
                    <a:pt x="228" y="322"/>
                  </a:cubicBezTo>
                  <a:cubicBezTo>
                    <a:pt x="229" y="322"/>
                    <a:pt x="229" y="322"/>
                    <a:pt x="229" y="322"/>
                  </a:cubicBezTo>
                  <a:cubicBezTo>
                    <a:pt x="229" y="322"/>
                    <a:pt x="230" y="322"/>
                    <a:pt x="230" y="322"/>
                  </a:cubicBezTo>
                  <a:cubicBezTo>
                    <a:pt x="230" y="322"/>
                    <a:pt x="230" y="322"/>
                    <a:pt x="230" y="322"/>
                  </a:cubicBezTo>
                  <a:cubicBezTo>
                    <a:pt x="231" y="323"/>
                    <a:pt x="231" y="323"/>
                    <a:pt x="231" y="323"/>
                  </a:cubicBezTo>
                  <a:cubicBezTo>
                    <a:pt x="232" y="323"/>
                    <a:pt x="236" y="326"/>
                    <a:pt x="237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9" y="326"/>
                    <a:pt x="239" y="326"/>
                    <a:pt x="239" y="326"/>
                  </a:cubicBezTo>
                  <a:cubicBezTo>
                    <a:pt x="239" y="326"/>
                    <a:pt x="239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8"/>
                    <a:pt x="240" y="328"/>
                  </a:cubicBezTo>
                  <a:cubicBezTo>
                    <a:pt x="240" y="328"/>
                    <a:pt x="240" y="328"/>
                    <a:pt x="240" y="328"/>
                  </a:cubicBezTo>
                  <a:cubicBezTo>
                    <a:pt x="240" y="329"/>
                    <a:pt x="243" y="330"/>
                    <a:pt x="243" y="331"/>
                  </a:cubicBezTo>
                  <a:cubicBezTo>
                    <a:pt x="244" y="332"/>
                    <a:pt x="244" y="333"/>
                    <a:pt x="245" y="333"/>
                  </a:cubicBezTo>
                  <a:cubicBezTo>
                    <a:pt x="245" y="334"/>
                    <a:pt x="245" y="334"/>
                    <a:pt x="246" y="334"/>
                  </a:cubicBezTo>
                  <a:cubicBezTo>
                    <a:pt x="246" y="334"/>
                    <a:pt x="246" y="334"/>
                    <a:pt x="246" y="334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6"/>
                    <a:pt x="246" y="336"/>
                    <a:pt x="246" y="337"/>
                  </a:cubicBezTo>
                  <a:cubicBezTo>
                    <a:pt x="246" y="338"/>
                    <a:pt x="245" y="339"/>
                    <a:pt x="246" y="340"/>
                  </a:cubicBezTo>
                  <a:cubicBezTo>
                    <a:pt x="247" y="341"/>
                    <a:pt x="248" y="342"/>
                    <a:pt x="249" y="341"/>
                  </a:cubicBezTo>
                  <a:cubicBezTo>
                    <a:pt x="249" y="340"/>
                    <a:pt x="249" y="340"/>
                    <a:pt x="249" y="341"/>
                  </a:cubicBezTo>
                  <a:cubicBezTo>
                    <a:pt x="250" y="342"/>
                    <a:pt x="249" y="343"/>
                    <a:pt x="251" y="343"/>
                  </a:cubicBezTo>
                  <a:cubicBezTo>
                    <a:pt x="253" y="344"/>
                    <a:pt x="252" y="345"/>
                    <a:pt x="253" y="346"/>
                  </a:cubicBezTo>
                  <a:cubicBezTo>
                    <a:pt x="253" y="346"/>
                    <a:pt x="253" y="346"/>
                    <a:pt x="253" y="346"/>
                  </a:cubicBezTo>
                  <a:cubicBezTo>
                    <a:pt x="253" y="346"/>
                    <a:pt x="253" y="346"/>
                    <a:pt x="254" y="346"/>
                  </a:cubicBezTo>
                  <a:cubicBezTo>
                    <a:pt x="254" y="346"/>
                    <a:pt x="254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6" y="347"/>
                    <a:pt x="256" y="347"/>
                    <a:pt x="256" y="347"/>
                  </a:cubicBezTo>
                  <a:cubicBezTo>
                    <a:pt x="257" y="348"/>
                    <a:pt x="259" y="347"/>
                    <a:pt x="260" y="348"/>
                  </a:cubicBezTo>
                  <a:cubicBezTo>
                    <a:pt x="262" y="349"/>
                    <a:pt x="261" y="351"/>
                    <a:pt x="263" y="351"/>
                  </a:cubicBezTo>
                  <a:cubicBezTo>
                    <a:pt x="265" y="351"/>
                    <a:pt x="268" y="351"/>
                    <a:pt x="268" y="351"/>
                  </a:cubicBezTo>
                  <a:cubicBezTo>
                    <a:pt x="268" y="350"/>
                    <a:pt x="267" y="348"/>
                    <a:pt x="268" y="348"/>
                  </a:cubicBezTo>
                  <a:cubicBezTo>
                    <a:pt x="269" y="347"/>
                    <a:pt x="270" y="346"/>
                    <a:pt x="271" y="345"/>
                  </a:cubicBezTo>
                  <a:cubicBezTo>
                    <a:pt x="271" y="345"/>
                    <a:pt x="274" y="344"/>
                    <a:pt x="274" y="345"/>
                  </a:cubicBezTo>
                  <a:cubicBezTo>
                    <a:pt x="275" y="345"/>
                    <a:pt x="277" y="346"/>
                    <a:pt x="277" y="348"/>
                  </a:cubicBezTo>
                  <a:cubicBezTo>
                    <a:pt x="277" y="349"/>
                    <a:pt x="277" y="352"/>
                    <a:pt x="278" y="353"/>
                  </a:cubicBezTo>
                  <a:cubicBezTo>
                    <a:pt x="278" y="353"/>
                    <a:pt x="278" y="353"/>
                    <a:pt x="278" y="353"/>
                  </a:cubicBezTo>
                  <a:cubicBezTo>
                    <a:pt x="278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5"/>
                  </a:cubicBezTo>
                  <a:cubicBezTo>
                    <a:pt x="279" y="355"/>
                    <a:pt x="279" y="355"/>
                    <a:pt x="279" y="355"/>
                  </a:cubicBezTo>
                  <a:cubicBezTo>
                    <a:pt x="279" y="355"/>
                    <a:pt x="279" y="355"/>
                    <a:pt x="279" y="356"/>
                  </a:cubicBezTo>
                  <a:cubicBezTo>
                    <a:pt x="279" y="356"/>
                    <a:pt x="279" y="356"/>
                    <a:pt x="278" y="357"/>
                  </a:cubicBezTo>
                  <a:cubicBezTo>
                    <a:pt x="278" y="359"/>
                    <a:pt x="279" y="360"/>
                    <a:pt x="278" y="360"/>
                  </a:cubicBezTo>
                  <a:cubicBezTo>
                    <a:pt x="277" y="361"/>
                    <a:pt x="277" y="362"/>
                    <a:pt x="277" y="363"/>
                  </a:cubicBezTo>
                  <a:cubicBezTo>
                    <a:pt x="277" y="363"/>
                    <a:pt x="276" y="364"/>
                    <a:pt x="276" y="366"/>
                  </a:cubicBezTo>
                  <a:cubicBezTo>
                    <a:pt x="276" y="367"/>
                    <a:pt x="277" y="368"/>
                    <a:pt x="276" y="369"/>
                  </a:cubicBezTo>
                  <a:cubicBezTo>
                    <a:pt x="275" y="370"/>
                    <a:pt x="274" y="372"/>
                    <a:pt x="272" y="372"/>
                  </a:cubicBezTo>
                  <a:cubicBezTo>
                    <a:pt x="271" y="372"/>
                    <a:pt x="270" y="373"/>
                    <a:pt x="269" y="373"/>
                  </a:cubicBezTo>
                  <a:cubicBezTo>
                    <a:pt x="269" y="373"/>
                    <a:pt x="269" y="376"/>
                    <a:pt x="267" y="377"/>
                  </a:cubicBezTo>
                  <a:cubicBezTo>
                    <a:pt x="267" y="378"/>
                    <a:pt x="266" y="378"/>
                    <a:pt x="266" y="378"/>
                  </a:cubicBezTo>
                  <a:cubicBezTo>
                    <a:pt x="266" y="379"/>
                    <a:pt x="265" y="379"/>
                    <a:pt x="265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80"/>
                    <a:pt x="264" y="380"/>
                    <a:pt x="263" y="381"/>
                  </a:cubicBezTo>
                  <a:cubicBezTo>
                    <a:pt x="262" y="381"/>
                    <a:pt x="260" y="382"/>
                    <a:pt x="259" y="384"/>
                  </a:cubicBezTo>
                  <a:cubicBezTo>
                    <a:pt x="258" y="386"/>
                    <a:pt x="259" y="386"/>
                    <a:pt x="257" y="386"/>
                  </a:cubicBezTo>
                  <a:cubicBezTo>
                    <a:pt x="256" y="387"/>
                    <a:pt x="254" y="389"/>
                    <a:pt x="254" y="390"/>
                  </a:cubicBezTo>
                  <a:cubicBezTo>
                    <a:pt x="254" y="391"/>
                    <a:pt x="252" y="395"/>
                    <a:pt x="253" y="396"/>
                  </a:cubicBezTo>
                  <a:cubicBezTo>
                    <a:pt x="254" y="397"/>
                    <a:pt x="253" y="398"/>
                    <a:pt x="253" y="398"/>
                  </a:cubicBezTo>
                  <a:cubicBezTo>
                    <a:pt x="253" y="398"/>
                    <a:pt x="253" y="398"/>
                    <a:pt x="253" y="399"/>
                  </a:cubicBezTo>
                  <a:cubicBezTo>
                    <a:pt x="253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1" y="399"/>
                    <a:pt x="251" y="399"/>
                    <a:pt x="251" y="399"/>
                  </a:cubicBezTo>
                  <a:cubicBezTo>
                    <a:pt x="251" y="400"/>
                    <a:pt x="251" y="400"/>
                    <a:pt x="251" y="400"/>
                  </a:cubicBezTo>
                  <a:cubicBezTo>
                    <a:pt x="250" y="400"/>
                    <a:pt x="250" y="400"/>
                    <a:pt x="250" y="400"/>
                  </a:cubicBezTo>
                  <a:cubicBezTo>
                    <a:pt x="250" y="400"/>
                    <a:pt x="249" y="401"/>
                    <a:pt x="249" y="401"/>
                  </a:cubicBezTo>
                  <a:cubicBezTo>
                    <a:pt x="248" y="402"/>
                    <a:pt x="246" y="403"/>
                    <a:pt x="247" y="404"/>
                  </a:cubicBezTo>
                  <a:cubicBezTo>
                    <a:pt x="248" y="405"/>
                    <a:pt x="249" y="406"/>
                    <a:pt x="248" y="406"/>
                  </a:cubicBezTo>
                  <a:cubicBezTo>
                    <a:pt x="247" y="407"/>
                    <a:pt x="246" y="408"/>
                    <a:pt x="247" y="408"/>
                  </a:cubicBezTo>
                  <a:cubicBezTo>
                    <a:pt x="249" y="409"/>
                    <a:pt x="252" y="411"/>
                    <a:pt x="253" y="413"/>
                  </a:cubicBezTo>
                  <a:cubicBezTo>
                    <a:pt x="253" y="414"/>
                    <a:pt x="252" y="414"/>
                    <a:pt x="253" y="416"/>
                  </a:cubicBezTo>
                  <a:cubicBezTo>
                    <a:pt x="254" y="417"/>
                    <a:pt x="255" y="420"/>
                    <a:pt x="255" y="421"/>
                  </a:cubicBezTo>
                  <a:cubicBezTo>
                    <a:pt x="255" y="422"/>
                    <a:pt x="258" y="431"/>
                    <a:pt x="258" y="433"/>
                  </a:cubicBezTo>
                  <a:cubicBezTo>
                    <a:pt x="259" y="435"/>
                    <a:pt x="261" y="436"/>
                    <a:pt x="261" y="439"/>
                  </a:cubicBezTo>
                  <a:cubicBezTo>
                    <a:pt x="260" y="441"/>
                    <a:pt x="259" y="443"/>
                    <a:pt x="260" y="446"/>
                  </a:cubicBezTo>
                  <a:cubicBezTo>
                    <a:pt x="260" y="449"/>
                    <a:pt x="260" y="452"/>
                    <a:pt x="261" y="453"/>
                  </a:cubicBezTo>
                  <a:cubicBezTo>
                    <a:pt x="263" y="454"/>
                    <a:pt x="264" y="457"/>
                    <a:pt x="265" y="458"/>
                  </a:cubicBezTo>
                  <a:cubicBezTo>
                    <a:pt x="266" y="459"/>
                    <a:pt x="270" y="462"/>
                    <a:pt x="271" y="462"/>
                  </a:cubicBezTo>
                  <a:cubicBezTo>
                    <a:pt x="273" y="463"/>
                    <a:pt x="277" y="466"/>
                    <a:pt x="278" y="467"/>
                  </a:cubicBezTo>
                  <a:cubicBezTo>
                    <a:pt x="278" y="468"/>
                    <a:pt x="281" y="469"/>
                    <a:pt x="281" y="471"/>
                  </a:cubicBezTo>
                  <a:cubicBezTo>
                    <a:pt x="281" y="471"/>
                    <a:pt x="281" y="472"/>
                    <a:pt x="282" y="473"/>
                  </a:cubicBezTo>
                  <a:cubicBezTo>
                    <a:pt x="282" y="473"/>
                    <a:pt x="282" y="473"/>
                    <a:pt x="282" y="474"/>
                  </a:cubicBezTo>
                  <a:cubicBezTo>
                    <a:pt x="282" y="474"/>
                    <a:pt x="282" y="474"/>
                    <a:pt x="282" y="474"/>
                  </a:cubicBezTo>
                  <a:cubicBezTo>
                    <a:pt x="282" y="474"/>
                    <a:pt x="282" y="475"/>
                    <a:pt x="282" y="475"/>
                  </a:cubicBezTo>
                  <a:cubicBezTo>
                    <a:pt x="282" y="475"/>
                    <a:pt x="282" y="475"/>
                    <a:pt x="282" y="475"/>
                  </a:cubicBezTo>
                  <a:cubicBezTo>
                    <a:pt x="282" y="476"/>
                    <a:pt x="282" y="476"/>
                    <a:pt x="281" y="477"/>
                  </a:cubicBezTo>
                  <a:cubicBezTo>
                    <a:pt x="280" y="478"/>
                    <a:pt x="279" y="480"/>
                    <a:pt x="279" y="482"/>
                  </a:cubicBezTo>
                  <a:cubicBezTo>
                    <a:pt x="279" y="483"/>
                    <a:pt x="280" y="484"/>
                    <a:pt x="279" y="487"/>
                  </a:cubicBezTo>
                  <a:cubicBezTo>
                    <a:pt x="278" y="489"/>
                    <a:pt x="277" y="495"/>
                    <a:pt x="276" y="496"/>
                  </a:cubicBezTo>
                  <a:cubicBezTo>
                    <a:pt x="275" y="496"/>
                    <a:pt x="273" y="497"/>
                    <a:pt x="273" y="498"/>
                  </a:cubicBezTo>
                  <a:cubicBezTo>
                    <a:pt x="274" y="500"/>
                    <a:pt x="274" y="502"/>
                    <a:pt x="273" y="505"/>
                  </a:cubicBezTo>
                  <a:cubicBezTo>
                    <a:pt x="272" y="507"/>
                    <a:pt x="271" y="510"/>
                    <a:pt x="270" y="512"/>
                  </a:cubicBezTo>
                  <a:cubicBezTo>
                    <a:pt x="270" y="513"/>
                    <a:pt x="268" y="519"/>
                    <a:pt x="267" y="520"/>
                  </a:cubicBezTo>
                  <a:cubicBezTo>
                    <a:pt x="267" y="521"/>
                    <a:pt x="266" y="526"/>
                    <a:pt x="265" y="527"/>
                  </a:cubicBezTo>
                  <a:cubicBezTo>
                    <a:pt x="264" y="527"/>
                    <a:pt x="261" y="531"/>
                    <a:pt x="262" y="533"/>
                  </a:cubicBezTo>
                  <a:cubicBezTo>
                    <a:pt x="262" y="534"/>
                    <a:pt x="262" y="534"/>
                    <a:pt x="261" y="536"/>
                  </a:cubicBezTo>
                  <a:cubicBezTo>
                    <a:pt x="260" y="538"/>
                    <a:pt x="259" y="544"/>
                    <a:pt x="259" y="546"/>
                  </a:cubicBezTo>
                  <a:cubicBezTo>
                    <a:pt x="259" y="549"/>
                    <a:pt x="258" y="553"/>
                    <a:pt x="257" y="555"/>
                  </a:cubicBezTo>
                  <a:cubicBezTo>
                    <a:pt x="256" y="557"/>
                    <a:pt x="254" y="559"/>
                    <a:pt x="254" y="560"/>
                  </a:cubicBezTo>
                  <a:cubicBezTo>
                    <a:pt x="253" y="562"/>
                    <a:pt x="249" y="569"/>
                    <a:pt x="247" y="572"/>
                  </a:cubicBezTo>
                  <a:cubicBezTo>
                    <a:pt x="245" y="574"/>
                    <a:pt x="244" y="578"/>
                    <a:pt x="242" y="580"/>
                  </a:cubicBezTo>
                  <a:cubicBezTo>
                    <a:pt x="241" y="582"/>
                    <a:pt x="239" y="583"/>
                    <a:pt x="240" y="585"/>
                  </a:cubicBezTo>
                  <a:cubicBezTo>
                    <a:pt x="240" y="587"/>
                    <a:pt x="241" y="588"/>
                    <a:pt x="240" y="590"/>
                  </a:cubicBezTo>
                  <a:cubicBezTo>
                    <a:pt x="239" y="592"/>
                    <a:pt x="240" y="592"/>
                    <a:pt x="239" y="595"/>
                  </a:cubicBezTo>
                  <a:cubicBezTo>
                    <a:pt x="238" y="598"/>
                    <a:pt x="238" y="598"/>
                    <a:pt x="236" y="601"/>
                  </a:cubicBezTo>
                  <a:cubicBezTo>
                    <a:pt x="235" y="604"/>
                    <a:pt x="234" y="607"/>
                    <a:pt x="233" y="610"/>
                  </a:cubicBezTo>
                  <a:cubicBezTo>
                    <a:pt x="233" y="612"/>
                    <a:pt x="233" y="615"/>
                    <a:pt x="232" y="615"/>
                  </a:cubicBezTo>
                  <a:cubicBezTo>
                    <a:pt x="232" y="615"/>
                    <a:pt x="230" y="619"/>
                    <a:pt x="229" y="620"/>
                  </a:cubicBezTo>
                  <a:cubicBezTo>
                    <a:pt x="229" y="622"/>
                    <a:pt x="229" y="625"/>
                    <a:pt x="229" y="625"/>
                  </a:cubicBezTo>
                  <a:cubicBezTo>
                    <a:pt x="230" y="625"/>
                    <a:pt x="232" y="621"/>
                    <a:pt x="233" y="620"/>
                  </a:cubicBezTo>
                  <a:cubicBezTo>
                    <a:pt x="233" y="619"/>
                    <a:pt x="235" y="618"/>
                    <a:pt x="235" y="616"/>
                  </a:cubicBezTo>
                  <a:cubicBezTo>
                    <a:pt x="235" y="615"/>
                    <a:pt x="235" y="613"/>
                    <a:pt x="236" y="614"/>
                  </a:cubicBezTo>
                  <a:cubicBezTo>
                    <a:pt x="236" y="615"/>
                    <a:pt x="238" y="613"/>
                    <a:pt x="237" y="615"/>
                  </a:cubicBezTo>
                  <a:cubicBezTo>
                    <a:pt x="237" y="618"/>
                    <a:pt x="237" y="618"/>
                    <a:pt x="235" y="621"/>
                  </a:cubicBezTo>
                  <a:cubicBezTo>
                    <a:pt x="234" y="624"/>
                    <a:pt x="234" y="628"/>
                    <a:pt x="234" y="628"/>
                  </a:cubicBezTo>
                  <a:cubicBezTo>
                    <a:pt x="233" y="629"/>
                    <a:pt x="232" y="630"/>
                    <a:pt x="232" y="631"/>
                  </a:cubicBezTo>
                  <a:cubicBezTo>
                    <a:pt x="232" y="632"/>
                    <a:pt x="233" y="634"/>
                    <a:pt x="232" y="635"/>
                  </a:cubicBezTo>
                  <a:cubicBezTo>
                    <a:pt x="232" y="635"/>
                    <a:pt x="231" y="638"/>
                    <a:pt x="230" y="638"/>
                  </a:cubicBezTo>
                  <a:cubicBezTo>
                    <a:pt x="229" y="638"/>
                    <a:pt x="228" y="639"/>
                    <a:pt x="229" y="641"/>
                  </a:cubicBezTo>
                  <a:cubicBezTo>
                    <a:pt x="230" y="642"/>
                    <a:pt x="230" y="642"/>
                    <a:pt x="229" y="643"/>
                  </a:cubicBezTo>
                  <a:cubicBezTo>
                    <a:pt x="227" y="644"/>
                    <a:pt x="226" y="647"/>
                    <a:pt x="226" y="647"/>
                  </a:cubicBezTo>
                  <a:cubicBezTo>
                    <a:pt x="226" y="647"/>
                    <a:pt x="225" y="649"/>
                    <a:pt x="224" y="648"/>
                  </a:cubicBezTo>
                  <a:cubicBezTo>
                    <a:pt x="223" y="647"/>
                    <a:pt x="222" y="648"/>
                    <a:pt x="222" y="647"/>
                  </a:cubicBezTo>
                  <a:cubicBezTo>
                    <a:pt x="221" y="646"/>
                    <a:pt x="220" y="645"/>
                    <a:pt x="219" y="646"/>
                  </a:cubicBezTo>
                  <a:cubicBezTo>
                    <a:pt x="218" y="647"/>
                    <a:pt x="219" y="649"/>
                    <a:pt x="218" y="649"/>
                  </a:cubicBezTo>
                  <a:cubicBezTo>
                    <a:pt x="217" y="650"/>
                    <a:pt x="214" y="657"/>
                    <a:pt x="215" y="656"/>
                  </a:cubicBezTo>
                  <a:cubicBezTo>
                    <a:pt x="216" y="654"/>
                    <a:pt x="218" y="653"/>
                    <a:pt x="218" y="655"/>
                  </a:cubicBezTo>
                  <a:cubicBezTo>
                    <a:pt x="218" y="656"/>
                    <a:pt x="218" y="658"/>
                    <a:pt x="218" y="660"/>
                  </a:cubicBezTo>
                  <a:cubicBezTo>
                    <a:pt x="218" y="661"/>
                    <a:pt x="218" y="663"/>
                    <a:pt x="219" y="663"/>
                  </a:cubicBezTo>
                  <a:cubicBezTo>
                    <a:pt x="220" y="664"/>
                    <a:pt x="223" y="664"/>
                    <a:pt x="222" y="665"/>
                  </a:cubicBezTo>
                  <a:cubicBezTo>
                    <a:pt x="221" y="666"/>
                    <a:pt x="220" y="664"/>
                    <a:pt x="218" y="665"/>
                  </a:cubicBezTo>
                  <a:cubicBezTo>
                    <a:pt x="216" y="666"/>
                    <a:pt x="217" y="668"/>
                    <a:pt x="217" y="669"/>
                  </a:cubicBezTo>
                  <a:cubicBezTo>
                    <a:pt x="217" y="670"/>
                    <a:pt x="216" y="672"/>
                    <a:pt x="215" y="673"/>
                  </a:cubicBezTo>
                  <a:cubicBezTo>
                    <a:pt x="215" y="673"/>
                    <a:pt x="214" y="676"/>
                    <a:pt x="215" y="677"/>
                  </a:cubicBezTo>
                  <a:cubicBezTo>
                    <a:pt x="216" y="677"/>
                    <a:pt x="217" y="678"/>
                    <a:pt x="215" y="679"/>
                  </a:cubicBezTo>
                  <a:cubicBezTo>
                    <a:pt x="213" y="680"/>
                    <a:pt x="213" y="681"/>
                    <a:pt x="214" y="683"/>
                  </a:cubicBezTo>
                  <a:cubicBezTo>
                    <a:pt x="214" y="685"/>
                    <a:pt x="214" y="686"/>
                    <a:pt x="213" y="687"/>
                  </a:cubicBezTo>
                  <a:cubicBezTo>
                    <a:pt x="211" y="687"/>
                    <a:pt x="212" y="691"/>
                    <a:pt x="212" y="691"/>
                  </a:cubicBezTo>
                  <a:cubicBezTo>
                    <a:pt x="211" y="692"/>
                    <a:pt x="211" y="693"/>
                    <a:pt x="211" y="694"/>
                  </a:cubicBezTo>
                  <a:cubicBezTo>
                    <a:pt x="212" y="696"/>
                    <a:pt x="212" y="697"/>
                    <a:pt x="211" y="698"/>
                  </a:cubicBezTo>
                  <a:cubicBezTo>
                    <a:pt x="209" y="699"/>
                    <a:pt x="210" y="702"/>
                    <a:pt x="209" y="702"/>
                  </a:cubicBezTo>
                  <a:cubicBezTo>
                    <a:pt x="208" y="703"/>
                    <a:pt x="210" y="703"/>
                    <a:pt x="209" y="705"/>
                  </a:cubicBezTo>
                  <a:cubicBezTo>
                    <a:pt x="208" y="706"/>
                    <a:pt x="208" y="710"/>
                    <a:pt x="209" y="709"/>
                  </a:cubicBezTo>
                  <a:cubicBezTo>
                    <a:pt x="210" y="708"/>
                    <a:pt x="212" y="705"/>
                    <a:pt x="213" y="704"/>
                  </a:cubicBezTo>
                  <a:cubicBezTo>
                    <a:pt x="213" y="704"/>
                    <a:pt x="211" y="707"/>
                    <a:pt x="211" y="709"/>
                  </a:cubicBezTo>
                  <a:cubicBezTo>
                    <a:pt x="210" y="710"/>
                    <a:pt x="209" y="713"/>
                    <a:pt x="210" y="713"/>
                  </a:cubicBezTo>
                  <a:cubicBezTo>
                    <a:pt x="211" y="714"/>
                    <a:pt x="214" y="713"/>
                    <a:pt x="213" y="714"/>
                  </a:cubicBezTo>
                  <a:cubicBezTo>
                    <a:pt x="211" y="716"/>
                    <a:pt x="214" y="714"/>
                    <a:pt x="216" y="713"/>
                  </a:cubicBezTo>
                  <a:cubicBezTo>
                    <a:pt x="218" y="711"/>
                    <a:pt x="221" y="708"/>
                    <a:pt x="222" y="710"/>
                  </a:cubicBezTo>
                  <a:cubicBezTo>
                    <a:pt x="222" y="711"/>
                    <a:pt x="219" y="713"/>
                    <a:pt x="221" y="713"/>
                  </a:cubicBezTo>
                  <a:cubicBezTo>
                    <a:pt x="223" y="713"/>
                    <a:pt x="224" y="713"/>
                    <a:pt x="225" y="711"/>
                  </a:cubicBezTo>
                  <a:cubicBezTo>
                    <a:pt x="226" y="709"/>
                    <a:pt x="228" y="708"/>
                    <a:pt x="230" y="708"/>
                  </a:cubicBezTo>
                  <a:cubicBezTo>
                    <a:pt x="232" y="707"/>
                    <a:pt x="233" y="706"/>
                    <a:pt x="234" y="705"/>
                  </a:cubicBezTo>
                  <a:cubicBezTo>
                    <a:pt x="234" y="705"/>
                    <a:pt x="234" y="705"/>
                    <a:pt x="235" y="705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6" y="704"/>
                    <a:pt x="236" y="704"/>
                    <a:pt x="236" y="704"/>
                  </a:cubicBezTo>
                  <a:cubicBezTo>
                    <a:pt x="236" y="704"/>
                    <a:pt x="236" y="704"/>
                    <a:pt x="236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9" y="706"/>
                    <a:pt x="239" y="706"/>
                    <a:pt x="239" y="706"/>
                  </a:cubicBezTo>
                  <a:cubicBezTo>
                    <a:pt x="239" y="706"/>
                    <a:pt x="239" y="706"/>
                    <a:pt x="239" y="705"/>
                  </a:cubicBezTo>
                  <a:cubicBezTo>
                    <a:pt x="239" y="705"/>
                    <a:pt x="239" y="705"/>
                    <a:pt x="238" y="705"/>
                  </a:cubicBezTo>
                  <a:cubicBezTo>
                    <a:pt x="238" y="702"/>
                    <a:pt x="238" y="700"/>
                    <a:pt x="238" y="699"/>
                  </a:cubicBezTo>
                  <a:cubicBezTo>
                    <a:pt x="239" y="697"/>
                    <a:pt x="237" y="694"/>
                    <a:pt x="238" y="693"/>
                  </a:cubicBezTo>
                  <a:cubicBezTo>
                    <a:pt x="239" y="691"/>
                    <a:pt x="241" y="693"/>
                    <a:pt x="241" y="691"/>
                  </a:cubicBezTo>
                  <a:cubicBezTo>
                    <a:pt x="241" y="689"/>
                    <a:pt x="240" y="688"/>
                    <a:pt x="241" y="688"/>
                  </a:cubicBezTo>
                  <a:cubicBezTo>
                    <a:pt x="242" y="687"/>
                    <a:pt x="241" y="689"/>
                    <a:pt x="243" y="688"/>
                  </a:cubicBezTo>
                  <a:cubicBezTo>
                    <a:pt x="245" y="688"/>
                    <a:pt x="245" y="686"/>
                    <a:pt x="246" y="685"/>
                  </a:cubicBezTo>
                  <a:cubicBezTo>
                    <a:pt x="248" y="684"/>
                    <a:pt x="250" y="680"/>
                    <a:pt x="250" y="677"/>
                  </a:cubicBezTo>
                  <a:cubicBezTo>
                    <a:pt x="250" y="675"/>
                    <a:pt x="254" y="670"/>
                    <a:pt x="256" y="669"/>
                  </a:cubicBezTo>
                  <a:cubicBezTo>
                    <a:pt x="258" y="669"/>
                    <a:pt x="260" y="667"/>
                    <a:pt x="261" y="666"/>
                  </a:cubicBezTo>
                  <a:cubicBezTo>
                    <a:pt x="262" y="666"/>
                    <a:pt x="264" y="659"/>
                    <a:pt x="263" y="658"/>
                  </a:cubicBezTo>
                  <a:cubicBezTo>
                    <a:pt x="262" y="657"/>
                    <a:pt x="261" y="656"/>
                    <a:pt x="259" y="655"/>
                  </a:cubicBezTo>
                  <a:cubicBezTo>
                    <a:pt x="258" y="654"/>
                    <a:pt x="255" y="650"/>
                    <a:pt x="256" y="648"/>
                  </a:cubicBezTo>
                  <a:cubicBezTo>
                    <a:pt x="257" y="647"/>
                    <a:pt x="258" y="645"/>
                    <a:pt x="260" y="643"/>
                  </a:cubicBezTo>
                  <a:cubicBezTo>
                    <a:pt x="262" y="641"/>
                    <a:pt x="267" y="639"/>
                    <a:pt x="268" y="639"/>
                  </a:cubicBezTo>
                  <a:cubicBezTo>
                    <a:pt x="269" y="639"/>
                    <a:pt x="269" y="638"/>
                    <a:pt x="270" y="637"/>
                  </a:cubicBezTo>
                  <a:cubicBezTo>
                    <a:pt x="271" y="636"/>
                    <a:pt x="272" y="635"/>
                    <a:pt x="272" y="634"/>
                  </a:cubicBezTo>
                  <a:cubicBezTo>
                    <a:pt x="272" y="633"/>
                    <a:pt x="273" y="628"/>
                    <a:pt x="274" y="627"/>
                  </a:cubicBezTo>
                  <a:cubicBezTo>
                    <a:pt x="275" y="626"/>
                    <a:pt x="280" y="623"/>
                    <a:pt x="279" y="622"/>
                  </a:cubicBezTo>
                  <a:cubicBezTo>
                    <a:pt x="278" y="622"/>
                    <a:pt x="276" y="622"/>
                    <a:pt x="277" y="621"/>
                  </a:cubicBezTo>
                  <a:cubicBezTo>
                    <a:pt x="278" y="620"/>
                    <a:pt x="281" y="618"/>
                    <a:pt x="280" y="617"/>
                  </a:cubicBezTo>
                  <a:cubicBezTo>
                    <a:pt x="279" y="616"/>
                    <a:pt x="278" y="613"/>
                    <a:pt x="278" y="611"/>
                  </a:cubicBezTo>
                  <a:cubicBezTo>
                    <a:pt x="278" y="608"/>
                    <a:pt x="279" y="606"/>
                    <a:pt x="281" y="607"/>
                  </a:cubicBezTo>
                  <a:cubicBezTo>
                    <a:pt x="282" y="608"/>
                    <a:pt x="285" y="610"/>
                    <a:pt x="287" y="610"/>
                  </a:cubicBezTo>
                  <a:cubicBezTo>
                    <a:pt x="290" y="609"/>
                    <a:pt x="291" y="609"/>
                    <a:pt x="293" y="608"/>
                  </a:cubicBezTo>
                  <a:cubicBezTo>
                    <a:pt x="294" y="606"/>
                    <a:pt x="294" y="603"/>
                    <a:pt x="294" y="601"/>
                  </a:cubicBezTo>
                  <a:cubicBezTo>
                    <a:pt x="295" y="600"/>
                    <a:pt x="295" y="596"/>
                    <a:pt x="296" y="595"/>
                  </a:cubicBezTo>
                  <a:cubicBezTo>
                    <a:pt x="298" y="594"/>
                    <a:pt x="298" y="594"/>
                    <a:pt x="301" y="594"/>
                  </a:cubicBezTo>
                  <a:cubicBezTo>
                    <a:pt x="304" y="594"/>
                    <a:pt x="307" y="593"/>
                    <a:pt x="310" y="592"/>
                  </a:cubicBezTo>
                  <a:cubicBezTo>
                    <a:pt x="312" y="592"/>
                    <a:pt x="320" y="589"/>
                    <a:pt x="322" y="586"/>
                  </a:cubicBezTo>
                  <a:cubicBezTo>
                    <a:pt x="325" y="583"/>
                    <a:pt x="327" y="580"/>
                    <a:pt x="327" y="578"/>
                  </a:cubicBezTo>
                  <a:cubicBezTo>
                    <a:pt x="327" y="576"/>
                    <a:pt x="327" y="575"/>
                    <a:pt x="326" y="575"/>
                  </a:cubicBezTo>
                  <a:cubicBezTo>
                    <a:pt x="325" y="575"/>
                    <a:pt x="324" y="574"/>
                    <a:pt x="325" y="573"/>
                  </a:cubicBezTo>
                  <a:cubicBezTo>
                    <a:pt x="325" y="571"/>
                    <a:pt x="327" y="570"/>
                    <a:pt x="326" y="569"/>
                  </a:cubicBezTo>
                  <a:cubicBezTo>
                    <a:pt x="325" y="567"/>
                    <a:pt x="322" y="564"/>
                    <a:pt x="321" y="563"/>
                  </a:cubicBezTo>
                  <a:cubicBezTo>
                    <a:pt x="321" y="562"/>
                    <a:pt x="320" y="560"/>
                    <a:pt x="321" y="560"/>
                  </a:cubicBezTo>
                  <a:cubicBezTo>
                    <a:pt x="321" y="560"/>
                    <a:pt x="321" y="560"/>
                    <a:pt x="322" y="560"/>
                  </a:cubicBezTo>
                  <a:cubicBezTo>
                    <a:pt x="322" y="560"/>
                    <a:pt x="322" y="560"/>
                    <a:pt x="322" y="560"/>
                  </a:cubicBezTo>
                  <a:cubicBezTo>
                    <a:pt x="322" y="560"/>
                    <a:pt x="323" y="561"/>
                    <a:pt x="323" y="561"/>
                  </a:cubicBezTo>
                  <a:cubicBezTo>
                    <a:pt x="323" y="561"/>
                    <a:pt x="323" y="561"/>
                    <a:pt x="323" y="561"/>
                  </a:cubicBezTo>
                  <a:cubicBezTo>
                    <a:pt x="324" y="561"/>
                    <a:pt x="324" y="561"/>
                    <a:pt x="324" y="561"/>
                  </a:cubicBezTo>
                  <a:cubicBezTo>
                    <a:pt x="324" y="561"/>
                    <a:pt x="324" y="562"/>
                    <a:pt x="324" y="562"/>
                  </a:cubicBezTo>
                  <a:cubicBezTo>
                    <a:pt x="325" y="562"/>
                    <a:pt x="325" y="562"/>
                    <a:pt x="325" y="562"/>
                  </a:cubicBezTo>
                  <a:cubicBezTo>
                    <a:pt x="325" y="563"/>
                    <a:pt x="328" y="562"/>
                    <a:pt x="329" y="563"/>
                  </a:cubicBezTo>
                  <a:cubicBezTo>
                    <a:pt x="329" y="564"/>
                    <a:pt x="330" y="565"/>
                    <a:pt x="332" y="565"/>
                  </a:cubicBezTo>
                  <a:cubicBezTo>
                    <a:pt x="335" y="565"/>
                    <a:pt x="341" y="565"/>
                    <a:pt x="342" y="564"/>
                  </a:cubicBezTo>
                  <a:cubicBezTo>
                    <a:pt x="344" y="562"/>
                    <a:pt x="346" y="560"/>
                    <a:pt x="348" y="558"/>
                  </a:cubicBezTo>
                  <a:cubicBezTo>
                    <a:pt x="348" y="558"/>
                    <a:pt x="349" y="557"/>
                    <a:pt x="349" y="556"/>
                  </a:cubicBezTo>
                  <a:cubicBezTo>
                    <a:pt x="349" y="556"/>
                    <a:pt x="349" y="556"/>
                    <a:pt x="349" y="556"/>
                  </a:cubicBezTo>
                  <a:cubicBezTo>
                    <a:pt x="350" y="555"/>
                    <a:pt x="350" y="555"/>
                    <a:pt x="350" y="554"/>
                  </a:cubicBezTo>
                  <a:cubicBezTo>
                    <a:pt x="350" y="554"/>
                    <a:pt x="350" y="554"/>
                    <a:pt x="351" y="554"/>
                  </a:cubicBezTo>
                  <a:cubicBezTo>
                    <a:pt x="351" y="554"/>
                    <a:pt x="351" y="553"/>
                    <a:pt x="351" y="553"/>
                  </a:cubicBezTo>
                  <a:cubicBezTo>
                    <a:pt x="351" y="553"/>
                    <a:pt x="351" y="553"/>
                    <a:pt x="351" y="55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52" y="552"/>
                    <a:pt x="352" y="551"/>
                    <a:pt x="352" y="551"/>
                  </a:cubicBezTo>
                  <a:cubicBezTo>
                    <a:pt x="352" y="550"/>
                    <a:pt x="353" y="549"/>
                    <a:pt x="354" y="548"/>
                  </a:cubicBezTo>
                  <a:cubicBezTo>
                    <a:pt x="355" y="547"/>
                    <a:pt x="357" y="547"/>
                    <a:pt x="358" y="544"/>
                  </a:cubicBezTo>
                  <a:cubicBezTo>
                    <a:pt x="358" y="541"/>
                    <a:pt x="359" y="539"/>
                    <a:pt x="360" y="538"/>
                  </a:cubicBezTo>
                  <a:cubicBezTo>
                    <a:pt x="361" y="536"/>
                    <a:pt x="363" y="536"/>
                    <a:pt x="363" y="537"/>
                  </a:cubicBezTo>
                  <a:cubicBezTo>
                    <a:pt x="362" y="538"/>
                    <a:pt x="359" y="542"/>
                    <a:pt x="360" y="542"/>
                  </a:cubicBezTo>
                  <a:cubicBezTo>
                    <a:pt x="361" y="541"/>
                    <a:pt x="365" y="538"/>
                    <a:pt x="366" y="536"/>
                  </a:cubicBezTo>
                  <a:cubicBezTo>
                    <a:pt x="368" y="535"/>
                    <a:pt x="371" y="528"/>
                    <a:pt x="372" y="527"/>
                  </a:cubicBezTo>
                  <a:cubicBezTo>
                    <a:pt x="374" y="526"/>
                    <a:pt x="375" y="526"/>
                    <a:pt x="376" y="525"/>
                  </a:cubicBezTo>
                  <a:cubicBezTo>
                    <a:pt x="377" y="523"/>
                    <a:pt x="377" y="521"/>
                    <a:pt x="378" y="520"/>
                  </a:cubicBezTo>
                  <a:cubicBezTo>
                    <a:pt x="379" y="518"/>
                    <a:pt x="377" y="517"/>
                    <a:pt x="378" y="515"/>
                  </a:cubicBezTo>
                  <a:cubicBezTo>
                    <a:pt x="379" y="513"/>
                    <a:pt x="378" y="511"/>
                    <a:pt x="380" y="509"/>
                  </a:cubicBezTo>
                  <a:cubicBezTo>
                    <a:pt x="382" y="507"/>
                    <a:pt x="387" y="502"/>
                    <a:pt x="390" y="501"/>
                  </a:cubicBezTo>
                  <a:cubicBezTo>
                    <a:pt x="392" y="500"/>
                    <a:pt x="393" y="499"/>
                    <a:pt x="395" y="498"/>
                  </a:cubicBezTo>
                  <a:cubicBezTo>
                    <a:pt x="397" y="497"/>
                    <a:pt x="398" y="495"/>
                    <a:pt x="401" y="494"/>
                  </a:cubicBezTo>
                  <a:cubicBezTo>
                    <a:pt x="403" y="493"/>
                    <a:pt x="409" y="494"/>
                    <a:pt x="412" y="493"/>
                  </a:cubicBezTo>
                  <a:cubicBezTo>
                    <a:pt x="415" y="492"/>
                    <a:pt x="418" y="489"/>
                    <a:pt x="418" y="488"/>
                  </a:cubicBezTo>
                  <a:cubicBezTo>
                    <a:pt x="419" y="487"/>
                    <a:pt x="423" y="480"/>
                    <a:pt x="425" y="479"/>
                  </a:cubicBezTo>
                  <a:cubicBezTo>
                    <a:pt x="426" y="477"/>
                    <a:pt x="428" y="473"/>
                    <a:pt x="429" y="470"/>
                  </a:cubicBezTo>
                  <a:cubicBezTo>
                    <a:pt x="430" y="467"/>
                    <a:pt x="432" y="462"/>
                    <a:pt x="433" y="460"/>
                  </a:cubicBezTo>
                  <a:cubicBezTo>
                    <a:pt x="433" y="459"/>
                    <a:pt x="434" y="460"/>
                    <a:pt x="434" y="456"/>
                  </a:cubicBezTo>
                  <a:cubicBezTo>
                    <a:pt x="435" y="452"/>
                    <a:pt x="435" y="445"/>
                    <a:pt x="437" y="444"/>
                  </a:cubicBezTo>
                  <a:cubicBezTo>
                    <a:pt x="439" y="443"/>
                    <a:pt x="439" y="442"/>
                    <a:pt x="441" y="440"/>
                  </a:cubicBezTo>
                  <a:cubicBezTo>
                    <a:pt x="443" y="437"/>
                    <a:pt x="447" y="431"/>
                    <a:pt x="450" y="429"/>
                  </a:cubicBezTo>
                  <a:cubicBezTo>
                    <a:pt x="454" y="427"/>
                    <a:pt x="459" y="421"/>
                    <a:pt x="459" y="418"/>
                  </a:cubicBezTo>
                  <a:cubicBezTo>
                    <a:pt x="460" y="415"/>
                    <a:pt x="460" y="412"/>
                    <a:pt x="459" y="410"/>
                  </a:cubicBezTo>
                  <a:cubicBezTo>
                    <a:pt x="458" y="408"/>
                    <a:pt x="460" y="407"/>
                    <a:pt x="458" y="4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5" name="Freeform 58"/>
            <p:cNvSpPr>
              <a:spLocks/>
            </p:cNvSpPr>
            <p:nvPr/>
          </p:nvSpPr>
          <p:spPr bwMode="auto">
            <a:xfrm>
              <a:off x="2069635" y="5936012"/>
              <a:ext cx="157876" cy="134721"/>
            </a:xfrm>
            <a:custGeom>
              <a:avLst/>
              <a:gdLst>
                <a:gd name="T0" fmla="*/ 30 w 32"/>
                <a:gd name="T1" fmla="*/ 24 h 27"/>
                <a:gd name="T2" fmla="*/ 23 w 32"/>
                <a:gd name="T3" fmla="*/ 18 h 27"/>
                <a:gd name="T4" fmla="*/ 19 w 32"/>
                <a:gd name="T5" fmla="*/ 11 h 27"/>
                <a:gd name="T6" fmla="*/ 18 w 32"/>
                <a:gd name="T7" fmla="*/ 7 h 27"/>
                <a:gd name="T8" fmla="*/ 19 w 32"/>
                <a:gd name="T9" fmla="*/ 3 h 27"/>
                <a:gd name="T10" fmla="*/ 19 w 32"/>
                <a:gd name="T11" fmla="*/ 1 h 27"/>
                <a:gd name="T12" fmla="*/ 18 w 32"/>
                <a:gd name="T13" fmla="*/ 1 h 27"/>
                <a:gd name="T14" fmla="*/ 18 w 32"/>
                <a:gd name="T15" fmla="*/ 0 h 27"/>
                <a:gd name="T16" fmla="*/ 18 w 32"/>
                <a:gd name="T17" fmla="*/ 0 h 27"/>
                <a:gd name="T18" fmla="*/ 18 w 32"/>
                <a:gd name="T19" fmla="*/ 0 h 27"/>
                <a:gd name="T20" fmla="*/ 18 w 32"/>
                <a:gd name="T21" fmla="*/ 0 h 27"/>
                <a:gd name="T22" fmla="*/ 17 w 32"/>
                <a:gd name="T23" fmla="*/ 0 h 27"/>
                <a:gd name="T24" fmla="*/ 15 w 32"/>
                <a:gd name="T25" fmla="*/ 2 h 27"/>
                <a:gd name="T26" fmla="*/ 14 w 32"/>
                <a:gd name="T27" fmla="*/ 1 h 27"/>
                <a:gd name="T28" fmla="*/ 11 w 32"/>
                <a:gd name="T29" fmla="*/ 3 h 27"/>
                <a:gd name="T30" fmla="*/ 10 w 32"/>
                <a:gd name="T31" fmla="*/ 5 h 27"/>
                <a:gd name="T32" fmla="*/ 12 w 32"/>
                <a:gd name="T33" fmla="*/ 7 h 27"/>
                <a:gd name="T34" fmla="*/ 13 w 32"/>
                <a:gd name="T35" fmla="*/ 10 h 27"/>
                <a:gd name="T36" fmla="*/ 8 w 32"/>
                <a:gd name="T37" fmla="*/ 13 h 27"/>
                <a:gd name="T38" fmla="*/ 8 w 32"/>
                <a:gd name="T39" fmla="*/ 16 h 27"/>
                <a:gd name="T40" fmla="*/ 11 w 32"/>
                <a:gd name="T41" fmla="*/ 20 h 27"/>
                <a:gd name="T42" fmla="*/ 7 w 32"/>
                <a:gd name="T43" fmla="*/ 19 h 27"/>
                <a:gd name="T44" fmla="*/ 5 w 32"/>
                <a:gd name="T45" fmla="*/ 21 h 27"/>
                <a:gd name="T46" fmla="*/ 2 w 32"/>
                <a:gd name="T47" fmla="*/ 20 h 27"/>
                <a:gd name="T48" fmla="*/ 1 w 32"/>
                <a:gd name="T49" fmla="*/ 24 h 27"/>
                <a:gd name="T50" fmla="*/ 6 w 32"/>
                <a:gd name="T51" fmla="*/ 25 h 27"/>
                <a:gd name="T52" fmla="*/ 12 w 32"/>
                <a:gd name="T53" fmla="*/ 25 h 27"/>
                <a:gd name="T54" fmla="*/ 16 w 32"/>
                <a:gd name="T55" fmla="*/ 25 h 27"/>
                <a:gd name="T56" fmla="*/ 16 w 32"/>
                <a:gd name="T57" fmla="*/ 25 h 27"/>
                <a:gd name="T58" fmla="*/ 17 w 32"/>
                <a:gd name="T59" fmla="*/ 25 h 27"/>
                <a:gd name="T60" fmla="*/ 17 w 32"/>
                <a:gd name="T61" fmla="*/ 25 h 27"/>
                <a:gd name="T62" fmla="*/ 18 w 32"/>
                <a:gd name="T63" fmla="*/ 25 h 27"/>
                <a:gd name="T64" fmla="*/ 19 w 32"/>
                <a:gd name="T65" fmla="*/ 25 h 27"/>
                <a:gd name="T66" fmla="*/ 19 w 32"/>
                <a:gd name="T67" fmla="*/ 25 h 27"/>
                <a:gd name="T68" fmla="*/ 19 w 32"/>
                <a:gd name="T69" fmla="*/ 25 h 27"/>
                <a:gd name="T70" fmla="*/ 20 w 32"/>
                <a:gd name="T71" fmla="*/ 25 h 27"/>
                <a:gd name="T72" fmla="*/ 25 w 32"/>
                <a:gd name="T73" fmla="*/ 27 h 27"/>
                <a:gd name="T74" fmla="*/ 28 w 32"/>
                <a:gd name="T75" fmla="*/ 25 h 27"/>
                <a:gd name="T76" fmla="*/ 30 w 32"/>
                <a:gd name="T7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27">
                  <a:moveTo>
                    <a:pt x="30" y="24"/>
                  </a:moveTo>
                  <a:cubicBezTo>
                    <a:pt x="28" y="23"/>
                    <a:pt x="24" y="20"/>
                    <a:pt x="23" y="18"/>
                  </a:cubicBezTo>
                  <a:cubicBezTo>
                    <a:pt x="23" y="16"/>
                    <a:pt x="19" y="12"/>
                    <a:pt x="19" y="11"/>
                  </a:cubicBezTo>
                  <a:cubicBezTo>
                    <a:pt x="19" y="9"/>
                    <a:pt x="17" y="9"/>
                    <a:pt x="18" y="7"/>
                  </a:cubicBezTo>
                  <a:cubicBezTo>
                    <a:pt x="19" y="5"/>
                    <a:pt x="20" y="6"/>
                    <a:pt x="19" y="3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5" y="3"/>
                    <a:pt x="15" y="2"/>
                  </a:cubicBezTo>
                  <a:cubicBezTo>
                    <a:pt x="14" y="2"/>
                    <a:pt x="15" y="0"/>
                    <a:pt x="14" y="1"/>
                  </a:cubicBezTo>
                  <a:cubicBezTo>
                    <a:pt x="13" y="2"/>
                    <a:pt x="12" y="3"/>
                    <a:pt x="11" y="3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1" y="6"/>
                    <a:pt x="12" y="6"/>
                    <a:pt x="12" y="7"/>
                  </a:cubicBezTo>
                  <a:cubicBezTo>
                    <a:pt x="13" y="8"/>
                    <a:pt x="14" y="9"/>
                    <a:pt x="13" y="10"/>
                  </a:cubicBezTo>
                  <a:cubicBezTo>
                    <a:pt x="11" y="12"/>
                    <a:pt x="9" y="13"/>
                    <a:pt x="8" y="13"/>
                  </a:cubicBezTo>
                  <a:cubicBezTo>
                    <a:pt x="8" y="13"/>
                    <a:pt x="6" y="15"/>
                    <a:pt x="8" y="16"/>
                  </a:cubicBezTo>
                  <a:cubicBezTo>
                    <a:pt x="10" y="18"/>
                    <a:pt x="11" y="20"/>
                    <a:pt x="11" y="20"/>
                  </a:cubicBezTo>
                  <a:cubicBezTo>
                    <a:pt x="10" y="20"/>
                    <a:pt x="7" y="19"/>
                    <a:pt x="7" y="19"/>
                  </a:cubicBezTo>
                  <a:cubicBezTo>
                    <a:pt x="6" y="20"/>
                    <a:pt x="6" y="21"/>
                    <a:pt x="5" y="21"/>
                  </a:cubicBezTo>
                  <a:cubicBezTo>
                    <a:pt x="4" y="20"/>
                    <a:pt x="3" y="19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3" y="25"/>
                    <a:pt x="5" y="23"/>
                    <a:pt x="6" y="25"/>
                  </a:cubicBezTo>
                  <a:cubicBezTo>
                    <a:pt x="7" y="26"/>
                    <a:pt x="10" y="25"/>
                    <a:pt x="12" y="25"/>
                  </a:cubicBezTo>
                  <a:cubicBezTo>
                    <a:pt x="12" y="26"/>
                    <a:pt x="14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6"/>
                    <a:pt x="24" y="27"/>
                    <a:pt x="25" y="27"/>
                  </a:cubicBezTo>
                  <a:cubicBezTo>
                    <a:pt x="26" y="27"/>
                    <a:pt x="27" y="25"/>
                    <a:pt x="28" y="25"/>
                  </a:cubicBezTo>
                  <a:cubicBezTo>
                    <a:pt x="30" y="25"/>
                    <a:pt x="32" y="25"/>
                    <a:pt x="3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6" name="Freeform 59"/>
            <p:cNvSpPr>
              <a:spLocks/>
            </p:cNvSpPr>
            <p:nvPr/>
          </p:nvSpPr>
          <p:spPr bwMode="auto">
            <a:xfrm>
              <a:off x="2143313" y="6070733"/>
              <a:ext cx="35785" cy="14735"/>
            </a:xfrm>
            <a:custGeom>
              <a:avLst/>
              <a:gdLst>
                <a:gd name="T0" fmla="*/ 1 w 7"/>
                <a:gd name="T1" fmla="*/ 1 h 3"/>
                <a:gd name="T2" fmla="*/ 5 w 7"/>
                <a:gd name="T3" fmla="*/ 3 h 3"/>
                <a:gd name="T4" fmla="*/ 1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1"/>
                  </a:moveTo>
                  <a:cubicBezTo>
                    <a:pt x="0" y="1"/>
                    <a:pt x="4" y="3"/>
                    <a:pt x="5" y="3"/>
                  </a:cubicBezTo>
                  <a:cubicBezTo>
                    <a:pt x="7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7" name="Freeform 60"/>
            <p:cNvSpPr>
              <a:spLocks/>
            </p:cNvSpPr>
            <p:nvPr/>
          </p:nvSpPr>
          <p:spPr bwMode="auto">
            <a:xfrm>
              <a:off x="2088581" y="6074941"/>
              <a:ext cx="39995" cy="21051"/>
            </a:xfrm>
            <a:custGeom>
              <a:avLst/>
              <a:gdLst>
                <a:gd name="T0" fmla="*/ 2 w 8"/>
                <a:gd name="T1" fmla="*/ 0 h 4"/>
                <a:gd name="T2" fmla="*/ 3 w 8"/>
                <a:gd name="T3" fmla="*/ 3 h 4"/>
                <a:gd name="T4" fmla="*/ 7 w 8"/>
                <a:gd name="T5" fmla="*/ 0 h 4"/>
                <a:gd name="T6" fmla="*/ 2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1"/>
                    <a:pt x="7" y="0"/>
                  </a:cubicBezTo>
                  <a:cubicBezTo>
                    <a:pt x="8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8" name="Freeform 61"/>
            <p:cNvSpPr>
              <a:spLocks/>
            </p:cNvSpPr>
            <p:nvPr/>
          </p:nvSpPr>
          <p:spPr bwMode="auto">
            <a:xfrm>
              <a:off x="1989646" y="5950746"/>
              <a:ext cx="58940" cy="75781"/>
            </a:xfrm>
            <a:custGeom>
              <a:avLst/>
              <a:gdLst>
                <a:gd name="T0" fmla="*/ 1 w 12"/>
                <a:gd name="T1" fmla="*/ 1 h 15"/>
                <a:gd name="T2" fmla="*/ 2 w 12"/>
                <a:gd name="T3" fmla="*/ 4 h 15"/>
                <a:gd name="T4" fmla="*/ 4 w 12"/>
                <a:gd name="T5" fmla="*/ 6 h 15"/>
                <a:gd name="T6" fmla="*/ 5 w 12"/>
                <a:gd name="T7" fmla="*/ 8 h 15"/>
                <a:gd name="T8" fmla="*/ 5 w 12"/>
                <a:gd name="T9" fmla="*/ 11 h 15"/>
                <a:gd name="T10" fmla="*/ 9 w 12"/>
                <a:gd name="T11" fmla="*/ 14 h 15"/>
                <a:gd name="T12" fmla="*/ 12 w 12"/>
                <a:gd name="T13" fmla="*/ 11 h 15"/>
                <a:gd name="T14" fmla="*/ 7 w 12"/>
                <a:gd name="T15" fmla="*/ 5 h 15"/>
                <a:gd name="T16" fmla="*/ 1 w 12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" y="1"/>
                  </a:moveTo>
                  <a:cubicBezTo>
                    <a:pt x="0" y="0"/>
                    <a:pt x="2" y="3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5"/>
                    <a:pt x="5" y="7"/>
                    <a:pt x="5" y="8"/>
                  </a:cubicBezTo>
                  <a:cubicBezTo>
                    <a:pt x="4" y="8"/>
                    <a:pt x="4" y="10"/>
                    <a:pt x="5" y="11"/>
                  </a:cubicBezTo>
                  <a:cubicBezTo>
                    <a:pt x="6" y="12"/>
                    <a:pt x="7" y="14"/>
                    <a:pt x="9" y="14"/>
                  </a:cubicBezTo>
                  <a:cubicBezTo>
                    <a:pt x="10" y="15"/>
                    <a:pt x="11" y="11"/>
                    <a:pt x="12" y="11"/>
                  </a:cubicBezTo>
                  <a:cubicBezTo>
                    <a:pt x="12" y="10"/>
                    <a:pt x="8" y="7"/>
                    <a:pt x="7" y="5"/>
                  </a:cubicBezTo>
                  <a:cubicBezTo>
                    <a:pt x="5" y="4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9" name="Freeform 62"/>
            <p:cNvSpPr>
              <a:spLocks/>
            </p:cNvSpPr>
            <p:nvPr/>
          </p:nvSpPr>
          <p:spPr bwMode="auto">
            <a:xfrm>
              <a:off x="2054900" y="5971796"/>
              <a:ext cx="33680" cy="39995"/>
            </a:xfrm>
            <a:custGeom>
              <a:avLst/>
              <a:gdLst>
                <a:gd name="T0" fmla="*/ 7 w 7"/>
                <a:gd name="T1" fmla="*/ 0 h 8"/>
                <a:gd name="T2" fmla="*/ 3 w 7"/>
                <a:gd name="T3" fmla="*/ 1 h 8"/>
                <a:gd name="T4" fmla="*/ 0 w 7"/>
                <a:gd name="T5" fmla="*/ 3 h 8"/>
                <a:gd name="T6" fmla="*/ 4 w 7"/>
                <a:gd name="T7" fmla="*/ 8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0"/>
                    <a:pt x="4" y="1"/>
                    <a:pt x="3" y="1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0" y="5"/>
                    <a:pt x="2" y="7"/>
                    <a:pt x="4" y="8"/>
                  </a:cubicBezTo>
                  <a:cubicBezTo>
                    <a:pt x="5" y="8"/>
                    <a:pt x="7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0" name="Freeform 63"/>
            <p:cNvSpPr>
              <a:spLocks/>
            </p:cNvSpPr>
            <p:nvPr/>
          </p:nvSpPr>
          <p:spPr bwMode="auto">
            <a:xfrm>
              <a:off x="2288557" y="3803627"/>
              <a:ext cx="237867" cy="86307"/>
            </a:xfrm>
            <a:custGeom>
              <a:avLst/>
              <a:gdLst>
                <a:gd name="T0" fmla="*/ 43 w 48"/>
                <a:gd name="T1" fmla="*/ 16 h 17"/>
                <a:gd name="T2" fmla="*/ 40 w 48"/>
                <a:gd name="T3" fmla="*/ 13 h 17"/>
                <a:gd name="T4" fmla="*/ 40 w 48"/>
                <a:gd name="T5" fmla="*/ 12 h 17"/>
                <a:gd name="T6" fmla="*/ 38 w 48"/>
                <a:gd name="T7" fmla="*/ 11 h 17"/>
                <a:gd name="T8" fmla="*/ 33 w 48"/>
                <a:gd name="T9" fmla="*/ 9 h 17"/>
                <a:gd name="T10" fmla="*/ 29 w 48"/>
                <a:gd name="T11" fmla="*/ 7 h 17"/>
                <a:gd name="T12" fmla="*/ 21 w 48"/>
                <a:gd name="T13" fmla="*/ 3 h 17"/>
                <a:gd name="T14" fmla="*/ 10 w 48"/>
                <a:gd name="T15" fmla="*/ 2 h 17"/>
                <a:gd name="T16" fmla="*/ 2 w 48"/>
                <a:gd name="T17" fmla="*/ 5 h 17"/>
                <a:gd name="T18" fmla="*/ 6 w 48"/>
                <a:gd name="T19" fmla="*/ 6 h 17"/>
                <a:gd name="T20" fmla="*/ 9 w 48"/>
                <a:gd name="T21" fmla="*/ 8 h 17"/>
                <a:gd name="T22" fmla="*/ 8 w 48"/>
                <a:gd name="T23" fmla="*/ 5 h 17"/>
                <a:gd name="T24" fmla="*/ 11 w 48"/>
                <a:gd name="T25" fmla="*/ 4 h 17"/>
                <a:gd name="T26" fmla="*/ 13 w 48"/>
                <a:gd name="T27" fmla="*/ 5 h 17"/>
                <a:gd name="T28" fmla="*/ 15 w 48"/>
                <a:gd name="T29" fmla="*/ 6 h 17"/>
                <a:gd name="T30" fmla="*/ 19 w 48"/>
                <a:gd name="T31" fmla="*/ 8 h 17"/>
                <a:gd name="T32" fmla="*/ 24 w 48"/>
                <a:gd name="T33" fmla="*/ 8 h 17"/>
                <a:gd name="T34" fmla="*/ 27 w 48"/>
                <a:gd name="T35" fmla="*/ 12 h 17"/>
                <a:gd name="T36" fmla="*/ 31 w 48"/>
                <a:gd name="T37" fmla="*/ 13 h 17"/>
                <a:gd name="T38" fmla="*/ 29 w 48"/>
                <a:gd name="T39" fmla="*/ 16 h 17"/>
                <a:gd name="T40" fmla="*/ 32 w 48"/>
                <a:gd name="T41" fmla="*/ 17 h 17"/>
                <a:gd name="T42" fmla="*/ 43 w 48"/>
                <a:gd name="T4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17">
                  <a:moveTo>
                    <a:pt x="43" y="16"/>
                  </a:moveTo>
                  <a:cubicBezTo>
                    <a:pt x="48" y="15"/>
                    <a:pt x="41" y="13"/>
                    <a:pt x="40" y="13"/>
                  </a:cubicBezTo>
                  <a:cubicBezTo>
                    <a:pt x="39" y="13"/>
                    <a:pt x="39" y="12"/>
                    <a:pt x="40" y="12"/>
                  </a:cubicBezTo>
                  <a:cubicBezTo>
                    <a:pt x="40" y="11"/>
                    <a:pt x="39" y="11"/>
                    <a:pt x="38" y="11"/>
                  </a:cubicBezTo>
                  <a:cubicBezTo>
                    <a:pt x="37" y="11"/>
                    <a:pt x="35" y="10"/>
                    <a:pt x="33" y="9"/>
                  </a:cubicBezTo>
                  <a:cubicBezTo>
                    <a:pt x="32" y="8"/>
                    <a:pt x="32" y="7"/>
                    <a:pt x="29" y="7"/>
                  </a:cubicBezTo>
                  <a:cubicBezTo>
                    <a:pt x="26" y="7"/>
                    <a:pt x="23" y="5"/>
                    <a:pt x="21" y="3"/>
                  </a:cubicBezTo>
                  <a:cubicBezTo>
                    <a:pt x="19" y="0"/>
                    <a:pt x="14" y="1"/>
                    <a:pt x="10" y="2"/>
                  </a:cubicBezTo>
                  <a:cubicBezTo>
                    <a:pt x="7" y="2"/>
                    <a:pt x="3" y="4"/>
                    <a:pt x="2" y="5"/>
                  </a:cubicBezTo>
                  <a:cubicBezTo>
                    <a:pt x="0" y="7"/>
                    <a:pt x="4" y="6"/>
                    <a:pt x="6" y="6"/>
                  </a:cubicBezTo>
                  <a:cubicBezTo>
                    <a:pt x="7" y="7"/>
                    <a:pt x="7" y="8"/>
                    <a:pt x="9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3" y="6"/>
                    <a:pt x="13" y="6"/>
                    <a:pt x="15" y="6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10"/>
                    <a:pt x="23" y="8"/>
                    <a:pt x="24" y="8"/>
                  </a:cubicBezTo>
                  <a:cubicBezTo>
                    <a:pt x="26" y="9"/>
                    <a:pt x="27" y="11"/>
                    <a:pt x="27" y="12"/>
                  </a:cubicBezTo>
                  <a:cubicBezTo>
                    <a:pt x="27" y="13"/>
                    <a:pt x="28" y="12"/>
                    <a:pt x="31" y="13"/>
                  </a:cubicBezTo>
                  <a:cubicBezTo>
                    <a:pt x="33" y="14"/>
                    <a:pt x="30" y="15"/>
                    <a:pt x="29" y="16"/>
                  </a:cubicBezTo>
                  <a:cubicBezTo>
                    <a:pt x="28" y="16"/>
                    <a:pt x="30" y="16"/>
                    <a:pt x="32" y="17"/>
                  </a:cubicBezTo>
                  <a:cubicBezTo>
                    <a:pt x="35" y="17"/>
                    <a:pt x="42" y="16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1" name="Freeform 64"/>
            <p:cNvSpPr>
              <a:spLocks/>
            </p:cNvSpPr>
            <p:nvPr/>
          </p:nvSpPr>
          <p:spPr bwMode="auto">
            <a:xfrm>
              <a:off x="2408543" y="3913090"/>
              <a:ext cx="37891" cy="14735"/>
            </a:xfrm>
            <a:custGeom>
              <a:avLst/>
              <a:gdLst>
                <a:gd name="T0" fmla="*/ 1 w 8"/>
                <a:gd name="T1" fmla="*/ 1 h 3"/>
                <a:gd name="T2" fmla="*/ 2 w 8"/>
                <a:gd name="T3" fmla="*/ 3 h 3"/>
                <a:gd name="T4" fmla="*/ 7 w 8"/>
                <a:gd name="T5" fmla="*/ 2 h 3"/>
                <a:gd name="T6" fmla="*/ 4 w 8"/>
                <a:gd name="T7" fmla="*/ 1 h 3"/>
                <a:gd name="T8" fmla="*/ 1 w 8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1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2" name="Freeform 65"/>
            <p:cNvSpPr>
              <a:spLocks/>
            </p:cNvSpPr>
            <p:nvPr/>
          </p:nvSpPr>
          <p:spPr bwMode="auto">
            <a:xfrm>
              <a:off x="2496955" y="3913088"/>
              <a:ext cx="44205" cy="10525"/>
            </a:xfrm>
            <a:custGeom>
              <a:avLst/>
              <a:gdLst>
                <a:gd name="T0" fmla="*/ 1 w 9"/>
                <a:gd name="T1" fmla="*/ 1 h 2"/>
                <a:gd name="T2" fmla="*/ 7 w 9"/>
                <a:gd name="T3" fmla="*/ 2 h 2"/>
                <a:gd name="T4" fmla="*/ 4 w 9"/>
                <a:gd name="T5" fmla="*/ 0 h 2"/>
                <a:gd name="T6" fmla="*/ 1 w 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1" y="1"/>
                  </a:moveTo>
                  <a:cubicBezTo>
                    <a:pt x="3" y="2"/>
                    <a:pt x="6" y="2"/>
                    <a:pt x="7" y="2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3" name="Freeform 66"/>
            <p:cNvSpPr>
              <a:spLocks/>
            </p:cNvSpPr>
            <p:nvPr/>
          </p:nvSpPr>
          <p:spPr bwMode="auto">
            <a:xfrm>
              <a:off x="2522215" y="3883619"/>
              <a:ext cx="105251" cy="39995"/>
            </a:xfrm>
            <a:custGeom>
              <a:avLst/>
              <a:gdLst>
                <a:gd name="T0" fmla="*/ 3 w 21"/>
                <a:gd name="T1" fmla="*/ 5 h 8"/>
                <a:gd name="T2" fmla="*/ 3 w 21"/>
                <a:gd name="T3" fmla="*/ 5 h 8"/>
                <a:gd name="T4" fmla="*/ 3 w 21"/>
                <a:gd name="T5" fmla="*/ 6 h 8"/>
                <a:gd name="T6" fmla="*/ 4 w 21"/>
                <a:gd name="T7" fmla="*/ 6 h 8"/>
                <a:gd name="T8" fmla="*/ 4 w 21"/>
                <a:gd name="T9" fmla="*/ 6 h 8"/>
                <a:gd name="T10" fmla="*/ 5 w 21"/>
                <a:gd name="T11" fmla="*/ 6 h 8"/>
                <a:gd name="T12" fmla="*/ 5 w 21"/>
                <a:gd name="T13" fmla="*/ 7 h 8"/>
                <a:gd name="T14" fmla="*/ 5 w 21"/>
                <a:gd name="T15" fmla="*/ 7 h 8"/>
                <a:gd name="T16" fmla="*/ 5 w 21"/>
                <a:gd name="T17" fmla="*/ 7 h 8"/>
                <a:gd name="T18" fmla="*/ 6 w 21"/>
                <a:gd name="T19" fmla="*/ 8 h 8"/>
                <a:gd name="T20" fmla="*/ 7 w 21"/>
                <a:gd name="T21" fmla="*/ 8 h 8"/>
                <a:gd name="T22" fmla="*/ 7 w 21"/>
                <a:gd name="T23" fmla="*/ 8 h 8"/>
                <a:gd name="T24" fmla="*/ 10 w 21"/>
                <a:gd name="T25" fmla="*/ 7 h 8"/>
                <a:gd name="T26" fmla="*/ 12 w 21"/>
                <a:gd name="T27" fmla="*/ 8 h 8"/>
                <a:gd name="T28" fmla="*/ 15 w 21"/>
                <a:gd name="T29" fmla="*/ 7 h 8"/>
                <a:gd name="T30" fmla="*/ 20 w 21"/>
                <a:gd name="T31" fmla="*/ 7 h 8"/>
                <a:gd name="T32" fmla="*/ 19 w 21"/>
                <a:gd name="T33" fmla="*/ 5 h 8"/>
                <a:gd name="T34" fmla="*/ 17 w 21"/>
                <a:gd name="T35" fmla="*/ 2 h 8"/>
                <a:gd name="T36" fmla="*/ 11 w 21"/>
                <a:gd name="T37" fmla="*/ 1 h 8"/>
                <a:gd name="T38" fmla="*/ 10 w 21"/>
                <a:gd name="T39" fmla="*/ 1 h 8"/>
                <a:gd name="T40" fmla="*/ 10 w 21"/>
                <a:gd name="T41" fmla="*/ 1 h 8"/>
                <a:gd name="T42" fmla="*/ 9 w 21"/>
                <a:gd name="T43" fmla="*/ 1 h 8"/>
                <a:gd name="T44" fmla="*/ 9 w 21"/>
                <a:gd name="T45" fmla="*/ 1 h 8"/>
                <a:gd name="T46" fmla="*/ 8 w 21"/>
                <a:gd name="T47" fmla="*/ 1 h 8"/>
                <a:gd name="T48" fmla="*/ 8 w 21"/>
                <a:gd name="T49" fmla="*/ 1 h 8"/>
                <a:gd name="T50" fmla="*/ 7 w 21"/>
                <a:gd name="T51" fmla="*/ 1 h 8"/>
                <a:gd name="T52" fmla="*/ 6 w 21"/>
                <a:gd name="T53" fmla="*/ 1 h 8"/>
                <a:gd name="T54" fmla="*/ 6 w 21"/>
                <a:gd name="T55" fmla="*/ 1 h 8"/>
                <a:gd name="T56" fmla="*/ 5 w 21"/>
                <a:gd name="T57" fmla="*/ 1 h 8"/>
                <a:gd name="T58" fmla="*/ 5 w 21"/>
                <a:gd name="T59" fmla="*/ 1 h 8"/>
                <a:gd name="T60" fmla="*/ 4 w 21"/>
                <a:gd name="T61" fmla="*/ 1 h 8"/>
                <a:gd name="T62" fmla="*/ 4 w 21"/>
                <a:gd name="T63" fmla="*/ 1 h 8"/>
                <a:gd name="T64" fmla="*/ 3 w 21"/>
                <a:gd name="T65" fmla="*/ 0 h 8"/>
                <a:gd name="T66" fmla="*/ 1 w 21"/>
                <a:gd name="T67" fmla="*/ 2 h 8"/>
                <a:gd name="T68" fmla="*/ 2 w 21"/>
                <a:gd name="T69" fmla="*/ 4 h 8"/>
                <a:gd name="T70" fmla="*/ 3 w 21"/>
                <a:gd name="T7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" h="8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10" y="7"/>
                  </a:cubicBezTo>
                  <a:cubicBezTo>
                    <a:pt x="11" y="6"/>
                    <a:pt x="11" y="7"/>
                    <a:pt x="12" y="8"/>
                  </a:cubicBezTo>
                  <a:cubicBezTo>
                    <a:pt x="12" y="8"/>
                    <a:pt x="14" y="7"/>
                    <a:pt x="15" y="7"/>
                  </a:cubicBezTo>
                  <a:cubicBezTo>
                    <a:pt x="17" y="6"/>
                    <a:pt x="19" y="7"/>
                    <a:pt x="20" y="7"/>
                  </a:cubicBezTo>
                  <a:cubicBezTo>
                    <a:pt x="21" y="7"/>
                    <a:pt x="20" y="6"/>
                    <a:pt x="19" y="5"/>
                  </a:cubicBezTo>
                  <a:cubicBezTo>
                    <a:pt x="18" y="5"/>
                    <a:pt x="18" y="3"/>
                    <a:pt x="17" y="2"/>
                  </a:cubicBezTo>
                  <a:cubicBezTo>
                    <a:pt x="16" y="1"/>
                    <a:pt x="13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4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4" name="Freeform 67"/>
            <p:cNvSpPr>
              <a:spLocks/>
            </p:cNvSpPr>
            <p:nvPr/>
          </p:nvSpPr>
          <p:spPr bwMode="auto">
            <a:xfrm>
              <a:off x="2646411" y="3913088"/>
              <a:ext cx="50520" cy="21051"/>
            </a:xfrm>
            <a:custGeom>
              <a:avLst/>
              <a:gdLst>
                <a:gd name="T0" fmla="*/ 4 w 10"/>
                <a:gd name="T1" fmla="*/ 1 h 4"/>
                <a:gd name="T2" fmla="*/ 1 w 10"/>
                <a:gd name="T3" fmla="*/ 2 h 4"/>
                <a:gd name="T4" fmla="*/ 4 w 10"/>
                <a:gd name="T5" fmla="*/ 3 h 4"/>
                <a:gd name="T6" fmla="*/ 4 w 10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4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2" y="4"/>
                    <a:pt x="4" y="3"/>
                  </a:cubicBezTo>
                  <a:cubicBezTo>
                    <a:pt x="10" y="0"/>
                    <a:pt x="6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5" name="Freeform 68"/>
            <p:cNvSpPr>
              <a:spLocks/>
            </p:cNvSpPr>
            <p:nvPr/>
          </p:nvSpPr>
          <p:spPr bwMode="auto">
            <a:xfrm>
              <a:off x="2736925" y="3927824"/>
              <a:ext cx="4211" cy="1052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6" name="Freeform 69"/>
            <p:cNvSpPr>
              <a:spLocks/>
            </p:cNvSpPr>
            <p:nvPr/>
          </p:nvSpPr>
          <p:spPr bwMode="auto">
            <a:xfrm>
              <a:off x="2751662" y="3938348"/>
              <a:ext cx="14735" cy="10525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2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7" name="Freeform 70"/>
            <p:cNvSpPr>
              <a:spLocks/>
            </p:cNvSpPr>
            <p:nvPr/>
          </p:nvSpPr>
          <p:spPr bwMode="auto">
            <a:xfrm>
              <a:off x="2762185" y="3978344"/>
              <a:ext cx="4211" cy="1052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0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8" name="Freeform 71"/>
            <p:cNvSpPr>
              <a:spLocks/>
            </p:cNvSpPr>
            <p:nvPr/>
          </p:nvSpPr>
          <p:spPr bwMode="auto">
            <a:xfrm>
              <a:off x="2751662" y="4024655"/>
              <a:ext cx="10525" cy="8420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9" name="Freeform 72"/>
            <p:cNvSpPr>
              <a:spLocks/>
            </p:cNvSpPr>
            <p:nvPr/>
          </p:nvSpPr>
          <p:spPr bwMode="auto">
            <a:xfrm>
              <a:off x="2751662" y="4014129"/>
              <a:ext cx="10525" cy="4211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0" name="Freeform 73"/>
            <p:cNvSpPr>
              <a:spLocks/>
            </p:cNvSpPr>
            <p:nvPr/>
          </p:nvSpPr>
          <p:spPr bwMode="auto">
            <a:xfrm>
              <a:off x="2730613" y="4047809"/>
              <a:ext cx="14735" cy="16840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1 h 3"/>
                <a:gd name="T4" fmla="*/ 2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1" name="Freeform 74"/>
            <p:cNvSpPr>
              <a:spLocks/>
            </p:cNvSpPr>
            <p:nvPr/>
          </p:nvSpPr>
          <p:spPr bwMode="auto">
            <a:xfrm>
              <a:off x="2785342" y="4024655"/>
              <a:ext cx="14735" cy="1473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1"/>
                    <a:pt x="1" y="3"/>
                    <a:pt x="2" y="2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2" name="Freeform 75"/>
            <p:cNvSpPr>
              <a:spLocks/>
            </p:cNvSpPr>
            <p:nvPr/>
          </p:nvSpPr>
          <p:spPr bwMode="auto">
            <a:xfrm>
              <a:off x="2442225" y="3774158"/>
              <a:ext cx="14735" cy="10525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1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3" name="Freeform 76"/>
            <p:cNvSpPr>
              <a:spLocks/>
            </p:cNvSpPr>
            <p:nvPr/>
          </p:nvSpPr>
          <p:spPr bwMode="auto">
            <a:xfrm>
              <a:off x="2442225" y="3788892"/>
              <a:ext cx="14735" cy="10525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0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4" name="Freeform 77"/>
            <p:cNvSpPr>
              <a:spLocks/>
            </p:cNvSpPr>
            <p:nvPr/>
          </p:nvSpPr>
          <p:spPr bwMode="auto">
            <a:xfrm>
              <a:off x="2755873" y="3603651"/>
              <a:ext cx="14735" cy="14735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1"/>
                    <a:pt x="0" y="3"/>
                    <a:pt x="1" y="2"/>
                  </a:cubicBezTo>
                  <a:cubicBezTo>
                    <a:pt x="2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5" name="Freeform 78"/>
            <p:cNvSpPr>
              <a:spLocks/>
            </p:cNvSpPr>
            <p:nvPr/>
          </p:nvSpPr>
          <p:spPr bwMode="auto">
            <a:xfrm>
              <a:off x="2865332" y="3170018"/>
              <a:ext cx="54731" cy="18945"/>
            </a:xfrm>
            <a:custGeom>
              <a:avLst/>
              <a:gdLst>
                <a:gd name="T0" fmla="*/ 7 w 11"/>
                <a:gd name="T1" fmla="*/ 1 h 4"/>
                <a:gd name="T2" fmla="*/ 1 w 11"/>
                <a:gd name="T3" fmla="*/ 0 h 4"/>
                <a:gd name="T4" fmla="*/ 10 w 11"/>
                <a:gd name="T5" fmla="*/ 4 h 4"/>
                <a:gd name="T6" fmla="*/ 7 w 11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7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3" y="1"/>
                    <a:pt x="7" y="4"/>
                    <a:pt x="10" y="4"/>
                  </a:cubicBezTo>
                  <a:cubicBezTo>
                    <a:pt x="11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6" name="Freeform 79"/>
            <p:cNvSpPr>
              <a:spLocks/>
            </p:cNvSpPr>
            <p:nvPr/>
          </p:nvSpPr>
          <p:spPr bwMode="auto">
            <a:xfrm>
              <a:off x="2905327" y="3245798"/>
              <a:ext cx="25260" cy="29471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3 h 6"/>
                <a:gd name="T4" fmla="*/ 4 w 5"/>
                <a:gd name="T5" fmla="*/ 1 h 6"/>
                <a:gd name="T6" fmla="*/ 1 w 5"/>
                <a:gd name="T7" fmla="*/ 3 h 6"/>
                <a:gd name="T8" fmla="*/ 1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1" y="6"/>
                    <a:pt x="5" y="4"/>
                    <a:pt x="4" y="3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0"/>
                    <a:pt x="3" y="2"/>
                    <a:pt x="1" y="3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7" name="Freeform 80"/>
            <p:cNvSpPr>
              <a:spLocks/>
            </p:cNvSpPr>
            <p:nvPr/>
          </p:nvSpPr>
          <p:spPr bwMode="auto">
            <a:xfrm>
              <a:off x="2955849" y="3115287"/>
              <a:ext cx="134721" cy="138931"/>
            </a:xfrm>
            <a:custGeom>
              <a:avLst/>
              <a:gdLst>
                <a:gd name="T0" fmla="*/ 16 w 27"/>
                <a:gd name="T1" fmla="*/ 11 h 28"/>
                <a:gd name="T2" fmla="*/ 16 w 27"/>
                <a:gd name="T3" fmla="*/ 9 h 28"/>
                <a:gd name="T4" fmla="*/ 12 w 27"/>
                <a:gd name="T5" fmla="*/ 11 h 28"/>
                <a:gd name="T6" fmla="*/ 14 w 27"/>
                <a:gd name="T7" fmla="*/ 7 h 28"/>
                <a:gd name="T8" fmla="*/ 17 w 27"/>
                <a:gd name="T9" fmla="*/ 4 h 28"/>
                <a:gd name="T10" fmla="*/ 17 w 27"/>
                <a:gd name="T11" fmla="*/ 2 h 28"/>
                <a:gd name="T12" fmla="*/ 19 w 27"/>
                <a:gd name="T13" fmla="*/ 0 h 28"/>
                <a:gd name="T14" fmla="*/ 14 w 27"/>
                <a:gd name="T15" fmla="*/ 2 h 28"/>
                <a:gd name="T16" fmla="*/ 10 w 27"/>
                <a:gd name="T17" fmla="*/ 6 h 28"/>
                <a:gd name="T18" fmla="*/ 7 w 27"/>
                <a:gd name="T19" fmla="*/ 12 h 28"/>
                <a:gd name="T20" fmla="*/ 7 w 27"/>
                <a:gd name="T21" fmla="*/ 14 h 28"/>
                <a:gd name="T22" fmla="*/ 5 w 27"/>
                <a:gd name="T23" fmla="*/ 15 h 28"/>
                <a:gd name="T24" fmla="*/ 2 w 27"/>
                <a:gd name="T25" fmla="*/ 18 h 28"/>
                <a:gd name="T26" fmla="*/ 3 w 27"/>
                <a:gd name="T27" fmla="*/ 18 h 28"/>
                <a:gd name="T28" fmla="*/ 1 w 27"/>
                <a:gd name="T29" fmla="*/ 21 h 28"/>
                <a:gd name="T30" fmla="*/ 4 w 27"/>
                <a:gd name="T31" fmla="*/ 23 h 28"/>
                <a:gd name="T32" fmla="*/ 12 w 27"/>
                <a:gd name="T33" fmla="*/ 22 h 28"/>
                <a:gd name="T34" fmla="*/ 12 w 27"/>
                <a:gd name="T35" fmla="*/ 24 h 28"/>
                <a:gd name="T36" fmla="*/ 12 w 27"/>
                <a:gd name="T37" fmla="*/ 26 h 28"/>
                <a:gd name="T38" fmla="*/ 15 w 27"/>
                <a:gd name="T39" fmla="*/ 27 h 28"/>
                <a:gd name="T40" fmla="*/ 17 w 27"/>
                <a:gd name="T41" fmla="*/ 24 h 28"/>
                <a:gd name="T42" fmla="*/ 19 w 27"/>
                <a:gd name="T43" fmla="*/ 23 h 28"/>
                <a:gd name="T44" fmla="*/ 21 w 27"/>
                <a:gd name="T45" fmla="*/ 21 h 28"/>
                <a:gd name="T46" fmla="*/ 21 w 27"/>
                <a:gd name="T47" fmla="*/ 23 h 28"/>
                <a:gd name="T48" fmla="*/ 20 w 27"/>
                <a:gd name="T49" fmla="*/ 26 h 28"/>
                <a:gd name="T50" fmla="*/ 23 w 27"/>
                <a:gd name="T51" fmla="*/ 25 h 28"/>
                <a:gd name="T52" fmla="*/ 24 w 27"/>
                <a:gd name="T53" fmla="*/ 28 h 28"/>
                <a:gd name="T54" fmla="*/ 26 w 27"/>
                <a:gd name="T55" fmla="*/ 23 h 28"/>
                <a:gd name="T56" fmla="*/ 25 w 27"/>
                <a:gd name="T57" fmla="*/ 23 h 28"/>
                <a:gd name="T58" fmla="*/ 26 w 27"/>
                <a:gd name="T59" fmla="*/ 20 h 28"/>
                <a:gd name="T60" fmla="*/ 23 w 27"/>
                <a:gd name="T61" fmla="*/ 21 h 28"/>
                <a:gd name="T62" fmla="*/ 25 w 27"/>
                <a:gd name="T63" fmla="*/ 18 h 28"/>
                <a:gd name="T64" fmla="*/ 24 w 27"/>
                <a:gd name="T65" fmla="*/ 18 h 28"/>
                <a:gd name="T66" fmla="*/ 24 w 27"/>
                <a:gd name="T67" fmla="*/ 16 h 28"/>
                <a:gd name="T68" fmla="*/ 25 w 27"/>
                <a:gd name="T69" fmla="*/ 13 h 28"/>
                <a:gd name="T70" fmla="*/ 21 w 27"/>
                <a:gd name="T71" fmla="*/ 13 h 28"/>
                <a:gd name="T72" fmla="*/ 18 w 27"/>
                <a:gd name="T73" fmla="*/ 13 h 28"/>
                <a:gd name="T74" fmla="*/ 16 w 27"/>
                <a:gd name="T75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" h="28">
                  <a:moveTo>
                    <a:pt x="16" y="11"/>
                  </a:moveTo>
                  <a:cubicBezTo>
                    <a:pt x="17" y="10"/>
                    <a:pt x="16" y="9"/>
                    <a:pt x="16" y="9"/>
                  </a:cubicBezTo>
                  <a:cubicBezTo>
                    <a:pt x="15" y="9"/>
                    <a:pt x="13" y="11"/>
                    <a:pt x="12" y="11"/>
                  </a:cubicBezTo>
                  <a:cubicBezTo>
                    <a:pt x="12" y="12"/>
                    <a:pt x="14" y="8"/>
                    <a:pt x="14" y="7"/>
                  </a:cubicBezTo>
                  <a:cubicBezTo>
                    <a:pt x="14" y="7"/>
                    <a:pt x="17" y="4"/>
                    <a:pt x="17" y="4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2"/>
                    <a:pt x="19" y="1"/>
                    <a:pt x="19" y="0"/>
                  </a:cubicBezTo>
                  <a:cubicBezTo>
                    <a:pt x="19" y="0"/>
                    <a:pt x="15" y="1"/>
                    <a:pt x="14" y="2"/>
                  </a:cubicBezTo>
                  <a:cubicBezTo>
                    <a:pt x="14" y="3"/>
                    <a:pt x="12" y="5"/>
                    <a:pt x="10" y="6"/>
                  </a:cubicBezTo>
                  <a:cubicBezTo>
                    <a:pt x="9" y="8"/>
                    <a:pt x="7" y="11"/>
                    <a:pt x="7" y="12"/>
                  </a:cubicBezTo>
                  <a:cubicBezTo>
                    <a:pt x="6" y="13"/>
                    <a:pt x="6" y="13"/>
                    <a:pt x="7" y="14"/>
                  </a:cubicBezTo>
                  <a:cubicBezTo>
                    <a:pt x="7" y="15"/>
                    <a:pt x="5" y="15"/>
                    <a:pt x="5" y="15"/>
                  </a:cubicBezTo>
                  <a:cubicBezTo>
                    <a:pt x="5" y="15"/>
                    <a:pt x="3" y="16"/>
                    <a:pt x="2" y="18"/>
                  </a:cubicBezTo>
                  <a:cubicBezTo>
                    <a:pt x="0" y="19"/>
                    <a:pt x="2" y="18"/>
                    <a:pt x="3" y="18"/>
                  </a:cubicBezTo>
                  <a:cubicBezTo>
                    <a:pt x="4" y="18"/>
                    <a:pt x="2" y="20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5" y="23"/>
                    <a:pt x="10" y="22"/>
                    <a:pt x="12" y="22"/>
                  </a:cubicBezTo>
                  <a:cubicBezTo>
                    <a:pt x="13" y="22"/>
                    <a:pt x="13" y="23"/>
                    <a:pt x="12" y="24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7"/>
                    <a:pt x="17" y="25"/>
                    <a:pt x="17" y="24"/>
                  </a:cubicBezTo>
                  <a:cubicBezTo>
                    <a:pt x="17" y="24"/>
                    <a:pt x="18" y="23"/>
                    <a:pt x="19" y="23"/>
                  </a:cubicBezTo>
                  <a:cubicBezTo>
                    <a:pt x="19" y="23"/>
                    <a:pt x="20" y="22"/>
                    <a:pt x="21" y="21"/>
                  </a:cubicBezTo>
                  <a:cubicBezTo>
                    <a:pt x="21" y="21"/>
                    <a:pt x="21" y="22"/>
                    <a:pt x="21" y="23"/>
                  </a:cubicBezTo>
                  <a:cubicBezTo>
                    <a:pt x="22" y="24"/>
                    <a:pt x="20" y="25"/>
                    <a:pt x="20" y="26"/>
                  </a:cubicBezTo>
                  <a:cubicBezTo>
                    <a:pt x="20" y="27"/>
                    <a:pt x="22" y="25"/>
                    <a:pt x="23" y="25"/>
                  </a:cubicBezTo>
                  <a:cubicBezTo>
                    <a:pt x="23" y="25"/>
                    <a:pt x="23" y="27"/>
                    <a:pt x="24" y="28"/>
                  </a:cubicBezTo>
                  <a:cubicBezTo>
                    <a:pt x="25" y="28"/>
                    <a:pt x="26" y="23"/>
                    <a:pt x="26" y="23"/>
                  </a:cubicBezTo>
                  <a:cubicBezTo>
                    <a:pt x="27" y="22"/>
                    <a:pt x="25" y="22"/>
                    <a:pt x="25" y="23"/>
                  </a:cubicBezTo>
                  <a:cubicBezTo>
                    <a:pt x="24" y="23"/>
                    <a:pt x="25" y="21"/>
                    <a:pt x="26" y="20"/>
                  </a:cubicBezTo>
                  <a:cubicBezTo>
                    <a:pt x="26" y="20"/>
                    <a:pt x="23" y="22"/>
                    <a:pt x="23" y="21"/>
                  </a:cubicBezTo>
                  <a:cubicBezTo>
                    <a:pt x="23" y="21"/>
                    <a:pt x="24" y="19"/>
                    <a:pt x="25" y="18"/>
                  </a:cubicBezTo>
                  <a:cubicBezTo>
                    <a:pt x="26" y="18"/>
                    <a:pt x="25" y="18"/>
                    <a:pt x="24" y="18"/>
                  </a:cubicBezTo>
                  <a:cubicBezTo>
                    <a:pt x="24" y="19"/>
                    <a:pt x="24" y="17"/>
                    <a:pt x="24" y="16"/>
                  </a:cubicBezTo>
                  <a:cubicBezTo>
                    <a:pt x="23" y="15"/>
                    <a:pt x="25" y="14"/>
                    <a:pt x="25" y="13"/>
                  </a:cubicBezTo>
                  <a:cubicBezTo>
                    <a:pt x="25" y="13"/>
                    <a:pt x="21" y="12"/>
                    <a:pt x="21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1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8" name="Freeform 81"/>
            <p:cNvSpPr>
              <a:spLocks/>
            </p:cNvSpPr>
            <p:nvPr/>
          </p:nvSpPr>
          <p:spPr bwMode="auto">
            <a:xfrm>
              <a:off x="2635886" y="2780590"/>
              <a:ext cx="25260" cy="29471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2 h 6"/>
                <a:gd name="T4" fmla="*/ 3 w 5"/>
                <a:gd name="T5" fmla="*/ 0 h 6"/>
                <a:gd name="T6" fmla="*/ 1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2" y="6"/>
                    <a:pt x="4" y="3"/>
                    <a:pt x="4" y="2"/>
                  </a:cubicBezTo>
                  <a:cubicBezTo>
                    <a:pt x="5" y="1"/>
                    <a:pt x="5" y="0"/>
                    <a:pt x="3" y="0"/>
                  </a:cubicBezTo>
                  <a:cubicBezTo>
                    <a:pt x="1" y="0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9" name="Freeform 82"/>
            <p:cNvSpPr>
              <a:spLocks/>
            </p:cNvSpPr>
            <p:nvPr/>
          </p:nvSpPr>
          <p:spPr bwMode="auto">
            <a:xfrm>
              <a:off x="2572733" y="2759540"/>
              <a:ext cx="54731" cy="39995"/>
            </a:xfrm>
            <a:custGeom>
              <a:avLst/>
              <a:gdLst>
                <a:gd name="T0" fmla="*/ 6 w 11"/>
                <a:gd name="T1" fmla="*/ 2 h 8"/>
                <a:gd name="T2" fmla="*/ 2 w 11"/>
                <a:gd name="T3" fmla="*/ 5 h 8"/>
                <a:gd name="T4" fmla="*/ 1 w 11"/>
                <a:gd name="T5" fmla="*/ 7 h 8"/>
                <a:gd name="T6" fmla="*/ 2 w 11"/>
                <a:gd name="T7" fmla="*/ 7 h 8"/>
                <a:gd name="T8" fmla="*/ 3 w 11"/>
                <a:gd name="T9" fmla="*/ 7 h 8"/>
                <a:gd name="T10" fmla="*/ 6 w 11"/>
                <a:gd name="T11" fmla="*/ 6 h 8"/>
                <a:gd name="T12" fmla="*/ 11 w 11"/>
                <a:gd name="T13" fmla="*/ 1 h 8"/>
                <a:gd name="T14" fmla="*/ 9 w 11"/>
                <a:gd name="T15" fmla="*/ 1 h 8"/>
                <a:gd name="T16" fmla="*/ 6 w 11"/>
                <a:gd name="T1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6" y="2"/>
                  </a:moveTo>
                  <a:cubicBezTo>
                    <a:pt x="5" y="2"/>
                    <a:pt x="3" y="4"/>
                    <a:pt x="2" y="5"/>
                  </a:cubicBezTo>
                  <a:cubicBezTo>
                    <a:pt x="1" y="6"/>
                    <a:pt x="0" y="7"/>
                    <a:pt x="1" y="7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6" y="6"/>
                  </a:cubicBezTo>
                  <a:cubicBezTo>
                    <a:pt x="8" y="5"/>
                    <a:pt x="11" y="2"/>
                    <a:pt x="11" y="1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8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0" name="Freeform 83"/>
            <p:cNvSpPr>
              <a:spLocks/>
            </p:cNvSpPr>
            <p:nvPr/>
          </p:nvSpPr>
          <p:spPr bwMode="auto">
            <a:xfrm>
              <a:off x="2522214" y="2660604"/>
              <a:ext cx="128407" cy="105251"/>
            </a:xfrm>
            <a:custGeom>
              <a:avLst/>
              <a:gdLst>
                <a:gd name="T0" fmla="*/ 26 w 26"/>
                <a:gd name="T1" fmla="*/ 15 h 21"/>
                <a:gd name="T2" fmla="*/ 23 w 26"/>
                <a:gd name="T3" fmla="*/ 13 h 21"/>
                <a:gd name="T4" fmla="*/ 21 w 26"/>
                <a:gd name="T5" fmla="*/ 14 h 21"/>
                <a:gd name="T6" fmla="*/ 21 w 26"/>
                <a:gd name="T7" fmla="*/ 9 h 21"/>
                <a:gd name="T8" fmla="*/ 18 w 26"/>
                <a:gd name="T9" fmla="*/ 7 h 21"/>
                <a:gd name="T10" fmla="*/ 16 w 26"/>
                <a:gd name="T11" fmla="*/ 5 h 21"/>
                <a:gd name="T12" fmla="*/ 14 w 26"/>
                <a:gd name="T13" fmla="*/ 3 h 21"/>
                <a:gd name="T14" fmla="*/ 12 w 26"/>
                <a:gd name="T15" fmla="*/ 5 h 21"/>
                <a:gd name="T16" fmla="*/ 13 w 26"/>
                <a:gd name="T17" fmla="*/ 2 h 21"/>
                <a:gd name="T18" fmla="*/ 12 w 26"/>
                <a:gd name="T19" fmla="*/ 0 h 21"/>
                <a:gd name="T20" fmla="*/ 10 w 26"/>
                <a:gd name="T21" fmla="*/ 2 h 21"/>
                <a:gd name="T22" fmla="*/ 7 w 26"/>
                <a:gd name="T23" fmla="*/ 11 h 21"/>
                <a:gd name="T24" fmla="*/ 3 w 26"/>
                <a:gd name="T25" fmla="*/ 14 h 21"/>
                <a:gd name="T26" fmla="*/ 1 w 26"/>
                <a:gd name="T27" fmla="*/ 16 h 21"/>
                <a:gd name="T28" fmla="*/ 5 w 26"/>
                <a:gd name="T29" fmla="*/ 17 h 21"/>
                <a:gd name="T30" fmla="*/ 5 w 26"/>
                <a:gd name="T31" fmla="*/ 21 h 21"/>
                <a:gd name="T32" fmla="*/ 10 w 26"/>
                <a:gd name="T33" fmla="*/ 20 h 21"/>
                <a:gd name="T34" fmla="*/ 13 w 26"/>
                <a:gd name="T35" fmla="*/ 16 h 21"/>
                <a:gd name="T36" fmla="*/ 13 w 26"/>
                <a:gd name="T37" fmla="*/ 15 h 21"/>
                <a:gd name="T38" fmla="*/ 17 w 26"/>
                <a:gd name="T39" fmla="*/ 12 h 21"/>
                <a:gd name="T40" fmla="*/ 17 w 26"/>
                <a:gd name="T41" fmla="*/ 14 h 21"/>
                <a:gd name="T42" fmla="*/ 18 w 26"/>
                <a:gd name="T43" fmla="*/ 16 h 21"/>
                <a:gd name="T44" fmla="*/ 23 w 26"/>
                <a:gd name="T45" fmla="*/ 17 h 21"/>
                <a:gd name="T46" fmla="*/ 26 w 26"/>
                <a:gd name="T47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21">
                  <a:moveTo>
                    <a:pt x="26" y="15"/>
                  </a:moveTo>
                  <a:cubicBezTo>
                    <a:pt x="26" y="14"/>
                    <a:pt x="25" y="13"/>
                    <a:pt x="23" y="13"/>
                  </a:cubicBezTo>
                  <a:cubicBezTo>
                    <a:pt x="22" y="13"/>
                    <a:pt x="22" y="14"/>
                    <a:pt x="21" y="14"/>
                  </a:cubicBezTo>
                  <a:cubicBezTo>
                    <a:pt x="20" y="15"/>
                    <a:pt x="22" y="9"/>
                    <a:pt x="21" y="9"/>
                  </a:cubicBezTo>
                  <a:cubicBezTo>
                    <a:pt x="20" y="8"/>
                    <a:pt x="18" y="8"/>
                    <a:pt x="18" y="7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3" y="2"/>
                    <a:pt x="14" y="4"/>
                    <a:pt x="12" y="5"/>
                  </a:cubicBezTo>
                  <a:cubicBezTo>
                    <a:pt x="11" y="5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1" y="0"/>
                    <a:pt x="10" y="1"/>
                    <a:pt x="10" y="2"/>
                  </a:cubicBezTo>
                  <a:cubicBezTo>
                    <a:pt x="9" y="3"/>
                    <a:pt x="7" y="10"/>
                    <a:pt x="7" y="11"/>
                  </a:cubicBezTo>
                  <a:cubicBezTo>
                    <a:pt x="7" y="13"/>
                    <a:pt x="5" y="13"/>
                    <a:pt x="3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4" y="17"/>
                    <a:pt x="5" y="17"/>
                  </a:cubicBezTo>
                  <a:cubicBezTo>
                    <a:pt x="6" y="17"/>
                    <a:pt x="3" y="21"/>
                    <a:pt x="5" y="21"/>
                  </a:cubicBezTo>
                  <a:cubicBezTo>
                    <a:pt x="6" y="21"/>
                    <a:pt x="10" y="20"/>
                    <a:pt x="10" y="20"/>
                  </a:cubicBezTo>
                  <a:cubicBezTo>
                    <a:pt x="10" y="20"/>
                    <a:pt x="12" y="17"/>
                    <a:pt x="13" y="16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4"/>
                    <a:pt x="16" y="12"/>
                    <a:pt x="17" y="12"/>
                  </a:cubicBezTo>
                  <a:cubicBezTo>
                    <a:pt x="18" y="12"/>
                    <a:pt x="17" y="14"/>
                    <a:pt x="17" y="14"/>
                  </a:cubicBezTo>
                  <a:cubicBezTo>
                    <a:pt x="16" y="15"/>
                    <a:pt x="17" y="15"/>
                    <a:pt x="18" y="16"/>
                  </a:cubicBezTo>
                  <a:cubicBezTo>
                    <a:pt x="20" y="16"/>
                    <a:pt x="21" y="17"/>
                    <a:pt x="23" y="17"/>
                  </a:cubicBezTo>
                  <a:cubicBezTo>
                    <a:pt x="24" y="17"/>
                    <a:pt x="26" y="15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1" name="Freeform 84"/>
            <p:cNvSpPr>
              <a:spLocks/>
            </p:cNvSpPr>
            <p:nvPr/>
          </p:nvSpPr>
          <p:spPr bwMode="auto">
            <a:xfrm>
              <a:off x="2686406" y="2744803"/>
              <a:ext cx="25260" cy="21051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2 h 4"/>
                <a:gd name="T6" fmla="*/ 3 w 5"/>
                <a:gd name="T7" fmla="*/ 1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2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2" name="Freeform 85"/>
            <p:cNvSpPr>
              <a:spLocks/>
            </p:cNvSpPr>
            <p:nvPr/>
          </p:nvSpPr>
          <p:spPr bwMode="auto">
            <a:xfrm>
              <a:off x="2707457" y="2740594"/>
              <a:ext cx="18945" cy="10525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2 h 2"/>
                <a:gd name="T4" fmla="*/ 2 w 4"/>
                <a:gd name="T5" fmla="*/ 0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3" name="Freeform 86"/>
            <p:cNvSpPr>
              <a:spLocks/>
            </p:cNvSpPr>
            <p:nvPr/>
          </p:nvSpPr>
          <p:spPr bwMode="auto">
            <a:xfrm>
              <a:off x="2776922" y="2570087"/>
              <a:ext cx="29471" cy="25260"/>
            </a:xfrm>
            <a:custGeom>
              <a:avLst/>
              <a:gdLst>
                <a:gd name="T0" fmla="*/ 2 w 6"/>
                <a:gd name="T1" fmla="*/ 5 h 5"/>
                <a:gd name="T2" fmla="*/ 5 w 6"/>
                <a:gd name="T3" fmla="*/ 3 h 5"/>
                <a:gd name="T4" fmla="*/ 4 w 6"/>
                <a:gd name="T5" fmla="*/ 0 h 5"/>
                <a:gd name="T6" fmla="*/ 0 w 6"/>
                <a:gd name="T7" fmla="*/ 2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0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4" name="Freeform 87"/>
            <p:cNvSpPr>
              <a:spLocks/>
            </p:cNvSpPr>
            <p:nvPr/>
          </p:nvSpPr>
          <p:spPr bwMode="auto">
            <a:xfrm>
              <a:off x="2696931" y="2490096"/>
              <a:ext cx="33680" cy="21051"/>
            </a:xfrm>
            <a:custGeom>
              <a:avLst/>
              <a:gdLst>
                <a:gd name="T0" fmla="*/ 7 w 7"/>
                <a:gd name="T1" fmla="*/ 4 h 4"/>
                <a:gd name="T2" fmla="*/ 7 w 7"/>
                <a:gd name="T3" fmla="*/ 1 h 4"/>
                <a:gd name="T4" fmla="*/ 2 w 7"/>
                <a:gd name="T5" fmla="*/ 1 h 4"/>
                <a:gd name="T6" fmla="*/ 3 w 7"/>
                <a:gd name="T7" fmla="*/ 3 h 4"/>
                <a:gd name="T8" fmla="*/ 7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3"/>
                    <a:pt x="7" y="2"/>
                    <a:pt x="7" y="1"/>
                  </a:cubicBezTo>
                  <a:cubicBezTo>
                    <a:pt x="7" y="0"/>
                    <a:pt x="3" y="1"/>
                    <a:pt x="2" y="1"/>
                  </a:cubicBez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5" name="Freeform 88"/>
            <p:cNvSpPr>
              <a:spLocks/>
            </p:cNvSpPr>
            <p:nvPr/>
          </p:nvSpPr>
          <p:spPr bwMode="auto">
            <a:xfrm>
              <a:off x="2915853" y="2799533"/>
              <a:ext cx="29471" cy="21051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2 w 6"/>
                <a:gd name="T5" fmla="*/ 4 h 4"/>
                <a:gd name="T6" fmla="*/ 5 w 6"/>
                <a:gd name="T7" fmla="*/ 2 h 4"/>
                <a:gd name="T8" fmla="*/ 3 w 6"/>
                <a:gd name="T9" fmla="*/ 2 h 4"/>
                <a:gd name="T10" fmla="*/ 3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6" name="Freeform 89"/>
            <p:cNvSpPr>
              <a:spLocks/>
            </p:cNvSpPr>
            <p:nvPr/>
          </p:nvSpPr>
          <p:spPr bwMode="auto">
            <a:xfrm>
              <a:off x="2566420" y="2296435"/>
              <a:ext cx="473629" cy="513624"/>
            </a:xfrm>
            <a:custGeom>
              <a:avLst/>
              <a:gdLst>
                <a:gd name="T0" fmla="*/ 5 w 95"/>
                <a:gd name="T1" fmla="*/ 27 h 103"/>
                <a:gd name="T2" fmla="*/ 8 w 95"/>
                <a:gd name="T3" fmla="*/ 32 h 103"/>
                <a:gd name="T4" fmla="*/ 11 w 95"/>
                <a:gd name="T5" fmla="*/ 36 h 103"/>
                <a:gd name="T6" fmla="*/ 23 w 95"/>
                <a:gd name="T7" fmla="*/ 39 h 103"/>
                <a:gd name="T8" fmla="*/ 33 w 95"/>
                <a:gd name="T9" fmla="*/ 38 h 103"/>
                <a:gd name="T10" fmla="*/ 43 w 95"/>
                <a:gd name="T11" fmla="*/ 39 h 103"/>
                <a:gd name="T12" fmla="*/ 50 w 95"/>
                <a:gd name="T13" fmla="*/ 46 h 103"/>
                <a:gd name="T14" fmla="*/ 52 w 95"/>
                <a:gd name="T15" fmla="*/ 55 h 103"/>
                <a:gd name="T16" fmla="*/ 49 w 95"/>
                <a:gd name="T17" fmla="*/ 64 h 103"/>
                <a:gd name="T18" fmla="*/ 42 w 95"/>
                <a:gd name="T19" fmla="*/ 74 h 103"/>
                <a:gd name="T20" fmla="*/ 30 w 95"/>
                <a:gd name="T21" fmla="*/ 74 h 103"/>
                <a:gd name="T22" fmla="*/ 29 w 95"/>
                <a:gd name="T23" fmla="*/ 85 h 103"/>
                <a:gd name="T24" fmla="*/ 44 w 95"/>
                <a:gd name="T25" fmla="*/ 84 h 103"/>
                <a:gd name="T26" fmla="*/ 51 w 95"/>
                <a:gd name="T27" fmla="*/ 90 h 103"/>
                <a:gd name="T28" fmla="*/ 54 w 95"/>
                <a:gd name="T29" fmla="*/ 97 h 103"/>
                <a:gd name="T30" fmla="*/ 63 w 95"/>
                <a:gd name="T31" fmla="*/ 99 h 103"/>
                <a:gd name="T32" fmla="*/ 69 w 95"/>
                <a:gd name="T33" fmla="*/ 96 h 103"/>
                <a:gd name="T34" fmla="*/ 63 w 95"/>
                <a:gd name="T35" fmla="*/ 91 h 103"/>
                <a:gd name="T36" fmla="*/ 66 w 95"/>
                <a:gd name="T37" fmla="*/ 90 h 103"/>
                <a:gd name="T38" fmla="*/ 74 w 95"/>
                <a:gd name="T39" fmla="*/ 95 h 103"/>
                <a:gd name="T40" fmla="*/ 78 w 95"/>
                <a:gd name="T41" fmla="*/ 97 h 103"/>
                <a:gd name="T42" fmla="*/ 78 w 95"/>
                <a:gd name="T43" fmla="*/ 92 h 103"/>
                <a:gd name="T44" fmla="*/ 77 w 95"/>
                <a:gd name="T45" fmla="*/ 86 h 103"/>
                <a:gd name="T46" fmla="*/ 72 w 95"/>
                <a:gd name="T47" fmla="*/ 80 h 103"/>
                <a:gd name="T48" fmla="*/ 70 w 95"/>
                <a:gd name="T49" fmla="*/ 75 h 103"/>
                <a:gd name="T50" fmla="*/ 70 w 95"/>
                <a:gd name="T51" fmla="*/ 71 h 103"/>
                <a:gd name="T52" fmla="*/ 75 w 95"/>
                <a:gd name="T53" fmla="*/ 69 h 103"/>
                <a:gd name="T54" fmla="*/ 79 w 95"/>
                <a:gd name="T55" fmla="*/ 72 h 103"/>
                <a:gd name="T56" fmla="*/ 80 w 95"/>
                <a:gd name="T57" fmla="*/ 76 h 103"/>
                <a:gd name="T58" fmla="*/ 84 w 95"/>
                <a:gd name="T59" fmla="*/ 77 h 103"/>
                <a:gd name="T60" fmla="*/ 89 w 95"/>
                <a:gd name="T61" fmla="*/ 74 h 103"/>
                <a:gd name="T62" fmla="*/ 92 w 95"/>
                <a:gd name="T63" fmla="*/ 67 h 103"/>
                <a:gd name="T64" fmla="*/ 91 w 95"/>
                <a:gd name="T65" fmla="*/ 65 h 103"/>
                <a:gd name="T66" fmla="*/ 86 w 95"/>
                <a:gd name="T67" fmla="*/ 63 h 103"/>
                <a:gd name="T68" fmla="*/ 85 w 95"/>
                <a:gd name="T69" fmla="*/ 62 h 103"/>
                <a:gd name="T70" fmla="*/ 81 w 95"/>
                <a:gd name="T71" fmla="*/ 56 h 103"/>
                <a:gd name="T72" fmla="*/ 76 w 95"/>
                <a:gd name="T73" fmla="*/ 52 h 103"/>
                <a:gd name="T74" fmla="*/ 72 w 95"/>
                <a:gd name="T75" fmla="*/ 49 h 103"/>
                <a:gd name="T76" fmla="*/ 76 w 95"/>
                <a:gd name="T77" fmla="*/ 46 h 103"/>
                <a:gd name="T78" fmla="*/ 78 w 95"/>
                <a:gd name="T79" fmla="*/ 41 h 103"/>
                <a:gd name="T80" fmla="*/ 73 w 95"/>
                <a:gd name="T81" fmla="*/ 35 h 103"/>
                <a:gd name="T82" fmla="*/ 69 w 95"/>
                <a:gd name="T83" fmla="*/ 30 h 103"/>
                <a:gd name="T84" fmla="*/ 63 w 95"/>
                <a:gd name="T85" fmla="*/ 26 h 103"/>
                <a:gd name="T86" fmla="*/ 56 w 95"/>
                <a:gd name="T87" fmla="*/ 21 h 103"/>
                <a:gd name="T88" fmla="*/ 50 w 95"/>
                <a:gd name="T89" fmla="*/ 15 h 103"/>
                <a:gd name="T90" fmla="*/ 40 w 95"/>
                <a:gd name="T91" fmla="*/ 17 h 103"/>
                <a:gd name="T92" fmla="*/ 35 w 95"/>
                <a:gd name="T93" fmla="*/ 16 h 103"/>
                <a:gd name="T94" fmla="*/ 30 w 95"/>
                <a:gd name="T95" fmla="*/ 16 h 103"/>
                <a:gd name="T96" fmla="*/ 35 w 95"/>
                <a:gd name="T97" fmla="*/ 7 h 103"/>
                <a:gd name="T98" fmla="*/ 31 w 95"/>
                <a:gd name="T99" fmla="*/ 2 h 103"/>
                <a:gd name="T100" fmla="*/ 29 w 95"/>
                <a:gd name="T101" fmla="*/ 5 h 103"/>
                <a:gd name="T102" fmla="*/ 23 w 95"/>
                <a:gd name="T103" fmla="*/ 8 h 103"/>
                <a:gd name="T104" fmla="*/ 20 w 95"/>
                <a:gd name="T105" fmla="*/ 16 h 103"/>
                <a:gd name="T106" fmla="*/ 27 w 95"/>
                <a:gd name="T107" fmla="*/ 26 h 103"/>
                <a:gd name="T108" fmla="*/ 22 w 95"/>
                <a:gd name="T109" fmla="*/ 27 h 103"/>
                <a:gd name="T110" fmla="*/ 19 w 95"/>
                <a:gd name="T111" fmla="*/ 23 h 103"/>
                <a:gd name="T112" fmla="*/ 24 w 95"/>
                <a:gd name="T113" fmla="*/ 3 h 103"/>
                <a:gd name="T114" fmla="*/ 12 w 95"/>
                <a:gd name="T115" fmla="*/ 3 h 103"/>
                <a:gd name="T116" fmla="*/ 1 w 95"/>
                <a:gd name="T117" fmla="*/ 1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5" h="103">
                  <a:moveTo>
                    <a:pt x="1" y="22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3" y="27"/>
                    <a:pt x="4" y="27"/>
                    <a:pt x="5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8" y="30"/>
                    <a:pt x="5" y="29"/>
                    <a:pt x="4" y="29"/>
                  </a:cubicBezTo>
                  <a:cubicBezTo>
                    <a:pt x="4" y="29"/>
                    <a:pt x="4" y="30"/>
                    <a:pt x="5" y="32"/>
                  </a:cubicBezTo>
                  <a:cubicBezTo>
                    <a:pt x="6" y="33"/>
                    <a:pt x="6" y="32"/>
                    <a:pt x="8" y="32"/>
                  </a:cubicBezTo>
                  <a:cubicBezTo>
                    <a:pt x="9" y="33"/>
                    <a:pt x="9" y="34"/>
                    <a:pt x="9" y="34"/>
                  </a:cubicBezTo>
                  <a:cubicBezTo>
                    <a:pt x="9" y="35"/>
                    <a:pt x="6" y="33"/>
                    <a:pt x="7" y="34"/>
                  </a:cubicBezTo>
                  <a:cubicBezTo>
                    <a:pt x="7" y="34"/>
                    <a:pt x="8" y="36"/>
                    <a:pt x="9" y="36"/>
                  </a:cubicBezTo>
                  <a:cubicBezTo>
                    <a:pt x="10" y="37"/>
                    <a:pt x="10" y="36"/>
                    <a:pt x="11" y="36"/>
                  </a:cubicBezTo>
                  <a:cubicBezTo>
                    <a:pt x="12" y="36"/>
                    <a:pt x="12" y="37"/>
                    <a:pt x="13" y="37"/>
                  </a:cubicBezTo>
                  <a:cubicBezTo>
                    <a:pt x="13" y="37"/>
                    <a:pt x="14" y="36"/>
                    <a:pt x="15" y="36"/>
                  </a:cubicBezTo>
                  <a:cubicBezTo>
                    <a:pt x="16" y="36"/>
                    <a:pt x="16" y="38"/>
                    <a:pt x="17" y="38"/>
                  </a:cubicBezTo>
                  <a:cubicBezTo>
                    <a:pt x="18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6" y="39"/>
                  </a:cubicBezTo>
                  <a:cubicBezTo>
                    <a:pt x="27" y="38"/>
                    <a:pt x="26" y="39"/>
                    <a:pt x="27" y="39"/>
                  </a:cubicBezTo>
                  <a:cubicBezTo>
                    <a:pt x="27" y="39"/>
                    <a:pt x="32" y="38"/>
                    <a:pt x="33" y="38"/>
                  </a:cubicBezTo>
                  <a:cubicBezTo>
                    <a:pt x="34" y="38"/>
                    <a:pt x="37" y="38"/>
                    <a:pt x="37" y="38"/>
                  </a:cubicBezTo>
                  <a:cubicBezTo>
                    <a:pt x="38" y="38"/>
                    <a:pt x="39" y="40"/>
                    <a:pt x="40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1" y="39"/>
                    <a:pt x="43" y="39"/>
                    <a:pt x="43" y="39"/>
                  </a:cubicBezTo>
                  <a:cubicBezTo>
                    <a:pt x="44" y="39"/>
                    <a:pt x="44" y="39"/>
                    <a:pt x="43" y="40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4" y="44"/>
                    <a:pt x="45" y="44"/>
                    <a:pt x="46" y="45"/>
                  </a:cubicBezTo>
                  <a:cubicBezTo>
                    <a:pt x="47" y="45"/>
                    <a:pt x="49" y="46"/>
                    <a:pt x="50" y="46"/>
                  </a:cubicBezTo>
                  <a:cubicBezTo>
                    <a:pt x="51" y="46"/>
                    <a:pt x="52" y="46"/>
                    <a:pt x="51" y="47"/>
                  </a:cubicBezTo>
                  <a:cubicBezTo>
                    <a:pt x="50" y="47"/>
                    <a:pt x="50" y="50"/>
                    <a:pt x="50" y="51"/>
                  </a:cubicBezTo>
                  <a:cubicBezTo>
                    <a:pt x="51" y="52"/>
                    <a:pt x="51" y="53"/>
                    <a:pt x="52" y="53"/>
                  </a:cubicBezTo>
                  <a:cubicBezTo>
                    <a:pt x="53" y="53"/>
                    <a:pt x="53" y="53"/>
                    <a:pt x="52" y="55"/>
                  </a:cubicBezTo>
                  <a:cubicBezTo>
                    <a:pt x="52" y="57"/>
                    <a:pt x="54" y="59"/>
                    <a:pt x="53" y="60"/>
                  </a:cubicBezTo>
                  <a:cubicBezTo>
                    <a:pt x="53" y="61"/>
                    <a:pt x="52" y="61"/>
                    <a:pt x="51" y="61"/>
                  </a:cubicBezTo>
                  <a:cubicBezTo>
                    <a:pt x="51" y="61"/>
                    <a:pt x="52" y="62"/>
                    <a:pt x="52" y="63"/>
                  </a:cubicBezTo>
                  <a:cubicBezTo>
                    <a:pt x="53" y="63"/>
                    <a:pt x="50" y="64"/>
                    <a:pt x="49" y="64"/>
                  </a:cubicBezTo>
                  <a:cubicBezTo>
                    <a:pt x="48" y="64"/>
                    <a:pt x="45" y="66"/>
                    <a:pt x="45" y="67"/>
                  </a:cubicBezTo>
                  <a:cubicBezTo>
                    <a:pt x="45" y="68"/>
                    <a:pt x="46" y="71"/>
                    <a:pt x="47" y="72"/>
                  </a:cubicBezTo>
                  <a:cubicBezTo>
                    <a:pt x="47" y="73"/>
                    <a:pt x="45" y="73"/>
                    <a:pt x="44" y="74"/>
                  </a:cubicBezTo>
                  <a:cubicBezTo>
                    <a:pt x="42" y="74"/>
                    <a:pt x="43" y="74"/>
                    <a:pt x="42" y="74"/>
                  </a:cubicBezTo>
                  <a:cubicBezTo>
                    <a:pt x="41" y="73"/>
                    <a:pt x="40" y="74"/>
                    <a:pt x="39" y="74"/>
                  </a:cubicBezTo>
                  <a:cubicBezTo>
                    <a:pt x="38" y="74"/>
                    <a:pt x="37" y="73"/>
                    <a:pt x="36" y="73"/>
                  </a:cubicBezTo>
                  <a:cubicBezTo>
                    <a:pt x="36" y="72"/>
                    <a:pt x="33" y="73"/>
                    <a:pt x="32" y="73"/>
                  </a:cubicBezTo>
                  <a:cubicBezTo>
                    <a:pt x="32" y="73"/>
                    <a:pt x="31" y="74"/>
                    <a:pt x="30" y="74"/>
                  </a:cubicBezTo>
                  <a:cubicBezTo>
                    <a:pt x="29" y="75"/>
                    <a:pt x="31" y="75"/>
                    <a:pt x="31" y="76"/>
                  </a:cubicBezTo>
                  <a:cubicBezTo>
                    <a:pt x="32" y="76"/>
                    <a:pt x="31" y="78"/>
                    <a:pt x="30" y="79"/>
                  </a:cubicBezTo>
                  <a:cubicBezTo>
                    <a:pt x="30" y="79"/>
                    <a:pt x="28" y="80"/>
                    <a:pt x="27" y="81"/>
                  </a:cubicBezTo>
                  <a:cubicBezTo>
                    <a:pt x="27" y="81"/>
                    <a:pt x="28" y="84"/>
                    <a:pt x="29" y="85"/>
                  </a:cubicBezTo>
                  <a:cubicBezTo>
                    <a:pt x="29" y="85"/>
                    <a:pt x="32" y="86"/>
                    <a:pt x="33" y="85"/>
                  </a:cubicBezTo>
                  <a:cubicBezTo>
                    <a:pt x="34" y="85"/>
                    <a:pt x="38" y="83"/>
                    <a:pt x="39" y="83"/>
                  </a:cubicBezTo>
                  <a:cubicBezTo>
                    <a:pt x="40" y="83"/>
                    <a:pt x="41" y="84"/>
                    <a:pt x="42" y="84"/>
                  </a:cubicBezTo>
                  <a:cubicBezTo>
                    <a:pt x="43" y="85"/>
                    <a:pt x="43" y="85"/>
                    <a:pt x="44" y="84"/>
                  </a:cubicBezTo>
                  <a:cubicBezTo>
                    <a:pt x="44" y="83"/>
                    <a:pt x="46" y="85"/>
                    <a:pt x="47" y="85"/>
                  </a:cubicBezTo>
                  <a:cubicBezTo>
                    <a:pt x="47" y="86"/>
                    <a:pt x="46" y="88"/>
                    <a:pt x="46" y="88"/>
                  </a:cubicBezTo>
                  <a:cubicBezTo>
                    <a:pt x="47" y="89"/>
                    <a:pt x="48" y="89"/>
                    <a:pt x="49" y="89"/>
                  </a:cubicBezTo>
                  <a:cubicBezTo>
                    <a:pt x="50" y="89"/>
                    <a:pt x="51" y="89"/>
                    <a:pt x="51" y="90"/>
                  </a:cubicBezTo>
                  <a:cubicBezTo>
                    <a:pt x="52" y="90"/>
                    <a:pt x="50" y="91"/>
                    <a:pt x="49" y="91"/>
                  </a:cubicBezTo>
                  <a:cubicBezTo>
                    <a:pt x="48" y="92"/>
                    <a:pt x="49" y="93"/>
                    <a:pt x="51" y="93"/>
                  </a:cubicBezTo>
                  <a:cubicBezTo>
                    <a:pt x="52" y="94"/>
                    <a:pt x="51" y="95"/>
                    <a:pt x="52" y="95"/>
                  </a:cubicBezTo>
                  <a:cubicBezTo>
                    <a:pt x="52" y="96"/>
                    <a:pt x="53" y="97"/>
                    <a:pt x="54" y="97"/>
                  </a:cubicBezTo>
                  <a:cubicBezTo>
                    <a:pt x="55" y="97"/>
                    <a:pt x="54" y="96"/>
                    <a:pt x="54" y="95"/>
                  </a:cubicBezTo>
                  <a:cubicBezTo>
                    <a:pt x="54" y="95"/>
                    <a:pt x="56" y="96"/>
                    <a:pt x="57" y="97"/>
                  </a:cubicBezTo>
                  <a:cubicBezTo>
                    <a:pt x="59" y="97"/>
                    <a:pt x="58" y="97"/>
                    <a:pt x="58" y="98"/>
                  </a:cubicBezTo>
                  <a:cubicBezTo>
                    <a:pt x="59" y="98"/>
                    <a:pt x="62" y="99"/>
                    <a:pt x="63" y="99"/>
                  </a:cubicBezTo>
                  <a:cubicBezTo>
                    <a:pt x="64" y="99"/>
                    <a:pt x="66" y="102"/>
                    <a:pt x="68" y="103"/>
                  </a:cubicBezTo>
                  <a:cubicBezTo>
                    <a:pt x="69" y="103"/>
                    <a:pt x="70" y="101"/>
                    <a:pt x="70" y="101"/>
                  </a:cubicBezTo>
                  <a:cubicBezTo>
                    <a:pt x="71" y="100"/>
                    <a:pt x="70" y="99"/>
                    <a:pt x="70" y="99"/>
                  </a:cubicBezTo>
                  <a:cubicBezTo>
                    <a:pt x="71" y="98"/>
                    <a:pt x="70" y="96"/>
                    <a:pt x="69" y="96"/>
                  </a:cubicBezTo>
                  <a:cubicBezTo>
                    <a:pt x="68" y="96"/>
                    <a:pt x="67" y="95"/>
                    <a:pt x="66" y="94"/>
                  </a:cubicBezTo>
                  <a:cubicBezTo>
                    <a:pt x="64" y="92"/>
                    <a:pt x="65" y="92"/>
                    <a:pt x="66" y="92"/>
                  </a:cubicBezTo>
                  <a:cubicBezTo>
                    <a:pt x="66" y="91"/>
                    <a:pt x="65" y="91"/>
                    <a:pt x="64" y="92"/>
                  </a:cubicBezTo>
                  <a:cubicBezTo>
                    <a:pt x="64" y="92"/>
                    <a:pt x="63" y="92"/>
                    <a:pt x="63" y="91"/>
                  </a:cubicBezTo>
                  <a:cubicBezTo>
                    <a:pt x="62" y="90"/>
                    <a:pt x="62" y="88"/>
                    <a:pt x="62" y="88"/>
                  </a:cubicBezTo>
                  <a:cubicBezTo>
                    <a:pt x="62" y="88"/>
                    <a:pt x="62" y="88"/>
                    <a:pt x="63" y="88"/>
                  </a:cubicBezTo>
                  <a:cubicBezTo>
                    <a:pt x="63" y="89"/>
                    <a:pt x="63" y="88"/>
                    <a:pt x="64" y="88"/>
                  </a:cubicBezTo>
                  <a:cubicBezTo>
                    <a:pt x="64" y="88"/>
                    <a:pt x="65" y="90"/>
                    <a:pt x="66" y="90"/>
                  </a:cubicBezTo>
                  <a:cubicBezTo>
                    <a:pt x="66" y="91"/>
                    <a:pt x="67" y="90"/>
                    <a:pt x="67" y="90"/>
                  </a:cubicBezTo>
                  <a:cubicBezTo>
                    <a:pt x="67" y="89"/>
                    <a:pt x="68" y="91"/>
                    <a:pt x="68" y="92"/>
                  </a:cubicBezTo>
                  <a:cubicBezTo>
                    <a:pt x="69" y="93"/>
                    <a:pt x="71" y="93"/>
                    <a:pt x="71" y="94"/>
                  </a:cubicBezTo>
                  <a:cubicBezTo>
                    <a:pt x="71" y="95"/>
                    <a:pt x="73" y="95"/>
                    <a:pt x="74" y="95"/>
                  </a:cubicBezTo>
                  <a:cubicBezTo>
                    <a:pt x="74" y="96"/>
                    <a:pt x="73" y="97"/>
                    <a:pt x="73" y="98"/>
                  </a:cubicBezTo>
                  <a:cubicBezTo>
                    <a:pt x="73" y="98"/>
                    <a:pt x="74" y="98"/>
                    <a:pt x="74" y="98"/>
                  </a:cubicBezTo>
                  <a:cubicBezTo>
                    <a:pt x="75" y="98"/>
                    <a:pt x="75" y="98"/>
                    <a:pt x="76" y="99"/>
                  </a:cubicBezTo>
                  <a:cubicBezTo>
                    <a:pt x="76" y="99"/>
                    <a:pt x="77" y="98"/>
                    <a:pt x="78" y="97"/>
                  </a:cubicBezTo>
                  <a:cubicBezTo>
                    <a:pt x="78" y="97"/>
                    <a:pt x="76" y="97"/>
                    <a:pt x="76" y="96"/>
                  </a:cubicBezTo>
                  <a:cubicBezTo>
                    <a:pt x="76" y="96"/>
                    <a:pt x="76" y="95"/>
                    <a:pt x="77" y="94"/>
                  </a:cubicBezTo>
                  <a:cubicBezTo>
                    <a:pt x="77" y="93"/>
                    <a:pt x="77" y="92"/>
                    <a:pt x="77" y="92"/>
                  </a:cubicBezTo>
                  <a:cubicBezTo>
                    <a:pt x="77" y="91"/>
                    <a:pt x="77" y="92"/>
                    <a:pt x="78" y="92"/>
                  </a:cubicBezTo>
                  <a:cubicBezTo>
                    <a:pt x="78" y="93"/>
                    <a:pt x="79" y="92"/>
                    <a:pt x="79" y="92"/>
                  </a:cubicBezTo>
                  <a:cubicBezTo>
                    <a:pt x="80" y="92"/>
                    <a:pt x="79" y="91"/>
                    <a:pt x="79" y="90"/>
                  </a:cubicBezTo>
                  <a:cubicBezTo>
                    <a:pt x="80" y="90"/>
                    <a:pt x="79" y="89"/>
                    <a:pt x="78" y="89"/>
                  </a:cubicBezTo>
                  <a:cubicBezTo>
                    <a:pt x="78" y="88"/>
                    <a:pt x="78" y="87"/>
                    <a:pt x="77" y="86"/>
                  </a:cubicBezTo>
                  <a:cubicBezTo>
                    <a:pt x="77" y="86"/>
                    <a:pt x="77" y="84"/>
                    <a:pt x="76" y="83"/>
                  </a:cubicBezTo>
                  <a:cubicBezTo>
                    <a:pt x="75" y="82"/>
                    <a:pt x="75" y="81"/>
                    <a:pt x="75" y="80"/>
                  </a:cubicBezTo>
                  <a:cubicBezTo>
                    <a:pt x="74" y="80"/>
                    <a:pt x="74" y="81"/>
                    <a:pt x="74" y="81"/>
                  </a:cubicBezTo>
                  <a:cubicBezTo>
                    <a:pt x="73" y="81"/>
                    <a:pt x="73" y="80"/>
                    <a:pt x="72" y="80"/>
                  </a:cubicBezTo>
                  <a:cubicBezTo>
                    <a:pt x="72" y="80"/>
                    <a:pt x="71" y="80"/>
                    <a:pt x="71" y="80"/>
                  </a:cubicBezTo>
                  <a:cubicBezTo>
                    <a:pt x="70" y="80"/>
                    <a:pt x="70" y="78"/>
                    <a:pt x="71" y="78"/>
                  </a:cubicBezTo>
                  <a:cubicBezTo>
                    <a:pt x="72" y="78"/>
                    <a:pt x="72" y="77"/>
                    <a:pt x="71" y="77"/>
                  </a:cubicBezTo>
                  <a:cubicBezTo>
                    <a:pt x="71" y="76"/>
                    <a:pt x="71" y="76"/>
                    <a:pt x="70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1" y="74"/>
                    <a:pt x="69" y="74"/>
                    <a:pt x="69" y="74"/>
                  </a:cubicBezTo>
                  <a:cubicBezTo>
                    <a:pt x="69" y="73"/>
                    <a:pt x="69" y="72"/>
                    <a:pt x="70" y="72"/>
                  </a:cubicBezTo>
                  <a:cubicBezTo>
                    <a:pt x="71" y="72"/>
                    <a:pt x="70" y="71"/>
                    <a:pt x="70" y="71"/>
                  </a:cubicBezTo>
                  <a:cubicBezTo>
                    <a:pt x="69" y="71"/>
                    <a:pt x="70" y="70"/>
                    <a:pt x="70" y="70"/>
                  </a:cubicBezTo>
                  <a:cubicBezTo>
                    <a:pt x="71" y="70"/>
                    <a:pt x="71" y="69"/>
                    <a:pt x="72" y="68"/>
                  </a:cubicBezTo>
                  <a:cubicBezTo>
                    <a:pt x="73" y="68"/>
                    <a:pt x="73" y="68"/>
                    <a:pt x="74" y="68"/>
                  </a:cubicBezTo>
                  <a:cubicBezTo>
                    <a:pt x="74" y="68"/>
                    <a:pt x="74" y="69"/>
                    <a:pt x="75" y="69"/>
                  </a:cubicBezTo>
                  <a:cubicBezTo>
                    <a:pt x="75" y="70"/>
                    <a:pt x="75" y="71"/>
                    <a:pt x="76" y="71"/>
                  </a:cubicBezTo>
                  <a:cubicBezTo>
                    <a:pt x="76" y="72"/>
                    <a:pt x="77" y="71"/>
                    <a:pt x="77" y="71"/>
                  </a:cubicBezTo>
                  <a:cubicBezTo>
                    <a:pt x="78" y="70"/>
                    <a:pt x="77" y="71"/>
                    <a:pt x="77" y="72"/>
                  </a:cubicBezTo>
                  <a:cubicBezTo>
                    <a:pt x="77" y="73"/>
                    <a:pt x="78" y="72"/>
                    <a:pt x="79" y="72"/>
                  </a:cubicBezTo>
                  <a:cubicBezTo>
                    <a:pt x="80" y="72"/>
                    <a:pt x="78" y="73"/>
                    <a:pt x="78" y="73"/>
                  </a:cubicBezTo>
                  <a:cubicBezTo>
                    <a:pt x="77" y="74"/>
                    <a:pt x="78" y="74"/>
                    <a:pt x="79" y="75"/>
                  </a:cubicBezTo>
                  <a:cubicBezTo>
                    <a:pt x="80" y="75"/>
                    <a:pt x="80" y="75"/>
                    <a:pt x="79" y="75"/>
                  </a:cubicBezTo>
                  <a:cubicBezTo>
                    <a:pt x="78" y="76"/>
                    <a:pt x="79" y="76"/>
                    <a:pt x="80" y="76"/>
                  </a:cubicBezTo>
                  <a:cubicBezTo>
                    <a:pt x="81" y="76"/>
                    <a:pt x="79" y="78"/>
                    <a:pt x="79" y="78"/>
                  </a:cubicBezTo>
                  <a:cubicBezTo>
                    <a:pt x="79" y="78"/>
                    <a:pt x="81" y="78"/>
                    <a:pt x="82" y="77"/>
                  </a:cubicBezTo>
                  <a:cubicBezTo>
                    <a:pt x="83" y="77"/>
                    <a:pt x="84" y="79"/>
                    <a:pt x="85" y="79"/>
                  </a:cubicBezTo>
                  <a:cubicBezTo>
                    <a:pt x="86" y="79"/>
                    <a:pt x="83" y="77"/>
                    <a:pt x="84" y="77"/>
                  </a:cubicBezTo>
                  <a:cubicBezTo>
                    <a:pt x="84" y="77"/>
                    <a:pt x="84" y="75"/>
                    <a:pt x="85" y="75"/>
                  </a:cubicBezTo>
                  <a:cubicBezTo>
                    <a:pt x="85" y="75"/>
                    <a:pt x="85" y="74"/>
                    <a:pt x="86" y="73"/>
                  </a:cubicBezTo>
                  <a:cubicBezTo>
                    <a:pt x="86" y="73"/>
                    <a:pt x="87" y="74"/>
                    <a:pt x="87" y="75"/>
                  </a:cubicBezTo>
                  <a:cubicBezTo>
                    <a:pt x="88" y="76"/>
                    <a:pt x="88" y="74"/>
                    <a:pt x="89" y="74"/>
                  </a:cubicBezTo>
                  <a:cubicBezTo>
                    <a:pt x="90" y="73"/>
                    <a:pt x="91" y="74"/>
                    <a:pt x="92" y="74"/>
                  </a:cubicBezTo>
                  <a:cubicBezTo>
                    <a:pt x="93" y="74"/>
                    <a:pt x="93" y="72"/>
                    <a:pt x="92" y="72"/>
                  </a:cubicBezTo>
                  <a:cubicBezTo>
                    <a:pt x="91" y="71"/>
                    <a:pt x="90" y="69"/>
                    <a:pt x="90" y="68"/>
                  </a:cubicBezTo>
                  <a:cubicBezTo>
                    <a:pt x="90" y="67"/>
                    <a:pt x="91" y="67"/>
                    <a:pt x="92" y="67"/>
                  </a:cubicBezTo>
                  <a:cubicBezTo>
                    <a:pt x="93" y="67"/>
                    <a:pt x="94" y="67"/>
                    <a:pt x="94" y="66"/>
                  </a:cubicBezTo>
                  <a:cubicBezTo>
                    <a:pt x="95" y="66"/>
                    <a:pt x="94" y="65"/>
                    <a:pt x="94" y="65"/>
                  </a:cubicBezTo>
                  <a:cubicBezTo>
                    <a:pt x="93" y="65"/>
                    <a:pt x="93" y="63"/>
                    <a:pt x="92" y="63"/>
                  </a:cubicBezTo>
                  <a:cubicBezTo>
                    <a:pt x="92" y="63"/>
                    <a:pt x="92" y="64"/>
                    <a:pt x="91" y="65"/>
                  </a:cubicBezTo>
                  <a:cubicBezTo>
                    <a:pt x="91" y="65"/>
                    <a:pt x="89" y="65"/>
                    <a:pt x="89" y="65"/>
                  </a:cubicBezTo>
                  <a:cubicBezTo>
                    <a:pt x="88" y="64"/>
                    <a:pt x="89" y="63"/>
                    <a:pt x="89" y="62"/>
                  </a:cubicBezTo>
                  <a:cubicBezTo>
                    <a:pt x="89" y="62"/>
                    <a:pt x="88" y="63"/>
                    <a:pt x="87" y="64"/>
                  </a:cubicBezTo>
                  <a:cubicBezTo>
                    <a:pt x="87" y="64"/>
                    <a:pt x="87" y="63"/>
                    <a:pt x="86" y="63"/>
                  </a:cubicBezTo>
                  <a:cubicBezTo>
                    <a:pt x="86" y="63"/>
                    <a:pt x="84" y="64"/>
                    <a:pt x="83" y="65"/>
                  </a:cubicBezTo>
                  <a:cubicBezTo>
                    <a:pt x="81" y="65"/>
                    <a:pt x="83" y="63"/>
                    <a:pt x="83" y="63"/>
                  </a:cubicBezTo>
                  <a:cubicBezTo>
                    <a:pt x="84" y="63"/>
                    <a:pt x="83" y="62"/>
                    <a:pt x="83" y="62"/>
                  </a:cubicBezTo>
                  <a:cubicBezTo>
                    <a:pt x="83" y="61"/>
                    <a:pt x="85" y="62"/>
                    <a:pt x="85" y="62"/>
                  </a:cubicBezTo>
                  <a:cubicBezTo>
                    <a:pt x="85" y="61"/>
                    <a:pt x="85" y="59"/>
                    <a:pt x="84" y="58"/>
                  </a:cubicBezTo>
                  <a:cubicBezTo>
                    <a:pt x="84" y="57"/>
                    <a:pt x="83" y="58"/>
                    <a:pt x="82" y="58"/>
                  </a:cubicBezTo>
                  <a:cubicBezTo>
                    <a:pt x="81" y="57"/>
                    <a:pt x="83" y="56"/>
                    <a:pt x="83" y="55"/>
                  </a:cubicBezTo>
                  <a:cubicBezTo>
                    <a:pt x="83" y="55"/>
                    <a:pt x="82" y="55"/>
                    <a:pt x="81" y="56"/>
                  </a:cubicBezTo>
                  <a:cubicBezTo>
                    <a:pt x="80" y="57"/>
                    <a:pt x="81" y="56"/>
                    <a:pt x="79" y="56"/>
                  </a:cubicBezTo>
                  <a:cubicBezTo>
                    <a:pt x="78" y="56"/>
                    <a:pt x="78" y="55"/>
                    <a:pt x="77" y="54"/>
                  </a:cubicBezTo>
                  <a:cubicBezTo>
                    <a:pt x="76" y="54"/>
                    <a:pt x="77" y="54"/>
                    <a:pt x="78" y="53"/>
                  </a:cubicBezTo>
                  <a:cubicBezTo>
                    <a:pt x="79" y="53"/>
                    <a:pt x="77" y="52"/>
                    <a:pt x="76" y="52"/>
                  </a:cubicBezTo>
                  <a:cubicBezTo>
                    <a:pt x="75" y="52"/>
                    <a:pt x="74" y="52"/>
                    <a:pt x="73" y="51"/>
                  </a:cubicBezTo>
                  <a:cubicBezTo>
                    <a:pt x="72" y="51"/>
                    <a:pt x="71" y="51"/>
                    <a:pt x="71" y="51"/>
                  </a:cubicBezTo>
                  <a:cubicBezTo>
                    <a:pt x="71" y="50"/>
                    <a:pt x="73" y="50"/>
                    <a:pt x="74" y="51"/>
                  </a:cubicBezTo>
                  <a:cubicBezTo>
                    <a:pt x="75" y="51"/>
                    <a:pt x="73" y="49"/>
                    <a:pt x="72" y="49"/>
                  </a:cubicBezTo>
                  <a:cubicBezTo>
                    <a:pt x="72" y="49"/>
                    <a:pt x="73" y="49"/>
                    <a:pt x="74" y="48"/>
                  </a:cubicBezTo>
                  <a:cubicBezTo>
                    <a:pt x="75" y="48"/>
                    <a:pt x="73" y="48"/>
                    <a:pt x="74" y="47"/>
                  </a:cubicBezTo>
                  <a:cubicBezTo>
                    <a:pt x="74" y="47"/>
                    <a:pt x="73" y="46"/>
                    <a:pt x="72" y="46"/>
                  </a:cubicBezTo>
                  <a:cubicBezTo>
                    <a:pt x="71" y="46"/>
                    <a:pt x="75" y="46"/>
                    <a:pt x="76" y="46"/>
                  </a:cubicBezTo>
                  <a:cubicBezTo>
                    <a:pt x="77" y="46"/>
                    <a:pt x="78" y="46"/>
                    <a:pt x="78" y="45"/>
                  </a:cubicBezTo>
                  <a:cubicBezTo>
                    <a:pt x="78" y="44"/>
                    <a:pt x="75" y="44"/>
                    <a:pt x="74" y="44"/>
                  </a:cubicBezTo>
                  <a:cubicBezTo>
                    <a:pt x="72" y="43"/>
                    <a:pt x="75" y="42"/>
                    <a:pt x="76" y="42"/>
                  </a:cubicBezTo>
                  <a:cubicBezTo>
                    <a:pt x="76" y="41"/>
                    <a:pt x="77" y="41"/>
                    <a:pt x="78" y="41"/>
                  </a:cubicBezTo>
                  <a:cubicBezTo>
                    <a:pt x="78" y="41"/>
                    <a:pt x="78" y="37"/>
                    <a:pt x="78" y="36"/>
                  </a:cubicBezTo>
                  <a:cubicBezTo>
                    <a:pt x="78" y="35"/>
                    <a:pt x="77" y="36"/>
                    <a:pt x="76" y="36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7"/>
                    <a:pt x="71" y="36"/>
                    <a:pt x="73" y="35"/>
                  </a:cubicBezTo>
                  <a:cubicBezTo>
                    <a:pt x="74" y="35"/>
                    <a:pt x="76" y="34"/>
                    <a:pt x="76" y="33"/>
                  </a:cubicBezTo>
                  <a:cubicBezTo>
                    <a:pt x="77" y="33"/>
                    <a:pt x="76" y="32"/>
                    <a:pt x="75" y="32"/>
                  </a:cubicBezTo>
                  <a:cubicBezTo>
                    <a:pt x="74" y="32"/>
                    <a:pt x="73" y="31"/>
                    <a:pt x="72" y="31"/>
                  </a:cubicBezTo>
                  <a:cubicBezTo>
                    <a:pt x="71" y="30"/>
                    <a:pt x="70" y="30"/>
                    <a:pt x="69" y="30"/>
                  </a:cubicBezTo>
                  <a:cubicBezTo>
                    <a:pt x="68" y="29"/>
                    <a:pt x="69" y="29"/>
                    <a:pt x="68" y="29"/>
                  </a:cubicBezTo>
                  <a:cubicBezTo>
                    <a:pt x="67" y="29"/>
                    <a:pt x="67" y="28"/>
                    <a:pt x="67" y="27"/>
                  </a:cubicBezTo>
                  <a:cubicBezTo>
                    <a:pt x="67" y="27"/>
                    <a:pt x="68" y="26"/>
                    <a:pt x="67" y="26"/>
                  </a:cubicBezTo>
                  <a:cubicBezTo>
                    <a:pt x="66" y="25"/>
                    <a:pt x="65" y="25"/>
                    <a:pt x="63" y="26"/>
                  </a:cubicBezTo>
                  <a:cubicBezTo>
                    <a:pt x="62" y="26"/>
                    <a:pt x="60" y="24"/>
                    <a:pt x="59" y="24"/>
                  </a:cubicBezTo>
                  <a:cubicBezTo>
                    <a:pt x="58" y="24"/>
                    <a:pt x="58" y="24"/>
                    <a:pt x="58" y="23"/>
                  </a:cubicBezTo>
                  <a:cubicBezTo>
                    <a:pt x="57" y="23"/>
                    <a:pt x="57" y="23"/>
                    <a:pt x="56" y="23"/>
                  </a:cubicBezTo>
                  <a:cubicBezTo>
                    <a:pt x="56" y="23"/>
                    <a:pt x="56" y="22"/>
                    <a:pt x="56" y="21"/>
                  </a:cubicBezTo>
                  <a:cubicBezTo>
                    <a:pt x="56" y="21"/>
                    <a:pt x="55" y="21"/>
                    <a:pt x="54" y="20"/>
                  </a:cubicBezTo>
                  <a:cubicBezTo>
                    <a:pt x="54" y="20"/>
                    <a:pt x="55" y="19"/>
                    <a:pt x="54" y="18"/>
                  </a:cubicBezTo>
                  <a:cubicBezTo>
                    <a:pt x="54" y="18"/>
                    <a:pt x="53" y="16"/>
                    <a:pt x="52" y="16"/>
                  </a:cubicBezTo>
                  <a:cubicBezTo>
                    <a:pt x="51" y="16"/>
                    <a:pt x="51" y="15"/>
                    <a:pt x="50" y="15"/>
                  </a:cubicBezTo>
                  <a:cubicBezTo>
                    <a:pt x="49" y="15"/>
                    <a:pt x="44" y="14"/>
                    <a:pt x="43" y="15"/>
                  </a:cubicBezTo>
                  <a:cubicBezTo>
                    <a:pt x="43" y="15"/>
                    <a:pt x="42" y="15"/>
                    <a:pt x="42" y="16"/>
                  </a:cubicBezTo>
                  <a:cubicBezTo>
                    <a:pt x="41" y="16"/>
                    <a:pt x="43" y="17"/>
                    <a:pt x="43" y="17"/>
                  </a:cubicBezTo>
                  <a:cubicBezTo>
                    <a:pt x="43" y="18"/>
                    <a:pt x="41" y="17"/>
                    <a:pt x="40" y="17"/>
                  </a:cubicBezTo>
                  <a:cubicBezTo>
                    <a:pt x="40" y="17"/>
                    <a:pt x="39" y="19"/>
                    <a:pt x="38" y="20"/>
                  </a:cubicBezTo>
                  <a:cubicBezTo>
                    <a:pt x="37" y="20"/>
                    <a:pt x="38" y="16"/>
                    <a:pt x="39" y="16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7" y="14"/>
                    <a:pt x="35" y="15"/>
                    <a:pt x="35" y="16"/>
                  </a:cubicBezTo>
                  <a:cubicBezTo>
                    <a:pt x="35" y="16"/>
                    <a:pt x="34" y="16"/>
                    <a:pt x="33" y="16"/>
                  </a:cubicBezTo>
                  <a:cubicBezTo>
                    <a:pt x="33" y="16"/>
                    <a:pt x="32" y="17"/>
                    <a:pt x="31" y="19"/>
                  </a:cubicBezTo>
                  <a:cubicBezTo>
                    <a:pt x="30" y="20"/>
                    <a:pt x="29" y="20"/>
                    <a:pt x="28" y="20"/>
                  </a:cubicBezTo>
                  <a:cubicBezTo>
                    <a:pt x="27" y="20"/>
                    <a:pt x="30" y="17"/>
                    <a:pt x="30" y="16"/>
                  </a:cubicBezTo>
                  <a:cubicBezTo>
                    <a:pt x="31" y="14"/>
                    <a:pt x="32" y="14"/>
                    <a:pt x="33" y="13"/>
                  </a:cubicBezTo>
                  <a:cubicBezTo>
                    <a:pt x="34" y="13"/>
                    <a:pt x="34" y="10"/>
                    <a:pt x="33" y="9"/>
                  </a:cubicBezTo>
                  <a:cubicBezTo>
                    <a:pt x="33" y="9"/>
                    <a:pt x="34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6"/>
                    <a:pt x="36" y="6"/>
                    <a:pt x="36" y="5"/>
                  </a:cubicBezTo>
                  <a:cubicBezTo>
                    <a:pt x="36" y="3"/>
                    <a:pt x="36" y="2"/>
                    <a:pt x="37" y="2"/>
                  </a:cubicBezTo>
                  <a:cubicBezTo>
                    <a:pt x="37" y="1"/>
                    <a:pt x="34" y="1"/>
                    <a:pt x="33" y="1"/>
                  </a:cubicBezTo>
                  <a:cubicBezTo>
                    <a:pt x="33" y="2"/>
                    <a:pt x="31" y="2"/>
                    <a:pt x="31" y="2"/>
                  </a:cubicBezTo>
                  <a:cubicBezTo>
                    <a:pt x="30" y="3"/>
                    <a:pt x="31" y="4"/>
                    <a:pt x="31" y="4"/>
                  </a:cubicBezTo>
                  <a:cubicBezTo>
                    <a:pt x="31" y="4"/>
                    <a:pt x="30" y="4"/>
                    <a:pt x="29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7" y="4"/>
                    <a:pt x="29" y="5"/>
                    <a:pt x="29" y="5"/>
                  </a:cubicBezTo>
                  <a:cubicBezTo>
                    <a:pt x="29" y="6"/>
                    <a:pt x="30" y="6"/>
                    <a:pt x="30" y="7"/>
                  </a:cubicBezTo>
                  <a:cubicBezTo>
                    <a:pt x="31" y="7"/>
                    <a:pt x="28" y="9"/>
                    <a:pt x="27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3" y="9"/>
                    <a:pt x="24" y="8"/>
                    <a:pt x="23" y="8"/>
                  </a:cubicBezTo>
                  <a:cubicBezTo>
                    <a:pt x="22" y="8"/>
                    <a:pt x="22" y="11"/>
                    <a:pt x="21" y="13"/>
                  </a:cubicBezTo>
                  <a:cubicBezTo>
                    <a:pt x="21" y="14"/>
                    <a:pt x="22" y="14"/>
                    <a:pt x="23" y="15"/>
                  </a:cubicBezTo>
                  <a:cubicBezTo>
                    <a:pt x="23" y="16"/>
                    <a:pt x="23" y="16"/>
                    <a:pt x="22" y="17"/>
                  </a:cubicBezTo>
                  <a:cubicBezTo>
                    <a:pt x="22" y="17"/>
                    <a:pt x="20" y="16"/>
                    <a:pt x="20" y="16"/>
                  </a:cubicBezTo>
                  <a:cubicBezTo>
                    <a:pt x="20" y="16"/>
                    <a:pt x="20" y="18"/>
                    <a:pt x="20" y="19"/>
                  </a:cubicBezTo>
                  <a:cubicBezTo>
                    <a:pt x="20" y="20"/>
                    <a:pt x="21" y="21"/>
                    <a:pt x="22" y="22"/>
                  </a:cubicBezTo>
                  <a:cubicBezTo>
                    <a:pt x="23" y="22"/>
                    <a:pt x="23" y="22"/>
                    <a:pt x="23" y="23"/>
                  </a:cubicBezTo>
                  <a:cubicBezTo>
                    <a:pt x="23" y="24"/>
                    <a:pt x="26" y="25"/>
                    <a:pt x="27" y="26"/>
                  </a:cubicBezTo>
                  <a:cubicBezTo>
                    <a:pt x="27" y="27"/>
                    <a:pt x="26" y="27"/>
                    <a:pt x="25" y="27"/>
                  </a:cubicBezTo>
                  <a:cubicBezTo>
                    <a:pt x="24" y="28"/>
                    <a:pt x="24" y="27"/>
                    <a:pt x="24" y="27"/>
                  </a:cubicBezTo>
                  <a:cubicBezTo>
                    <a:pt x="23" y="27"/>
                    <a:pt x="23" y="28"/>
                    <a:pt x="22" y="29"/>
                  </a:cubicBezTo>
                  <a:cubicBezTo>
                    <a:pt x="21" y="29"/>
                    <a:pt x="22" y="27"/>
                    <a:pt x="22" y="27"/>
                  </a:cubicBezTo>
                  <a:cubicBezTo>
                    <a:pt x="22" y="26"/>
                    <a:pt x="19" y="28"/>
                    <a:pt x="18" y="28"/>
                  </a:cubicBezTo>
                  <a:cubicBezTo>
                    <a:pt x="17" y="29"/>
                    <a:pt x="19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20" y="24"/>
                    <a:pt x="19" y="23"/>
                  </a:cubicBezTo>
                  <a:cubicBezTo>
                    <a:pt x="18" y="22"/>
                    <a:pt x="16" y="21"/>
                    <a:pt x="16" y="19"/>
                  </a:cubicBezTo>
                  <a:cubicBezTo>
                    <a:pt x="15" y="17"/>
                    <a:pt x="18" y="15"/>
                    <a:pt x="18" y="14"/>
                  </a:cubicBezTo>
                  <a:cubicBezTo>
                    <a:pt x="19" y="13"/>
                    <a:pt x="18" y="11"/>
                    <a:pt x="19" y="9"/>
                  </a:cubicBezTo>
                  <a:cubicBezTo>
                    <a:pt x="19" y="7"/>
                    <a:pt x="23" y="4"/>
                    <a:pt x="24" y="3"/>
                  </a:cubicBezTo>
                  <a:cubicBezTo>
                    <a:pt x="25" y="3"/>
                    <a:pt x="27" y="1"/>
                    <a:pt x="27" y="1"/>
                  </a:cubicBezTo>
                  <a:cubicBezTo>
                    <a:pt x="27" y="0"/>
                    <a:pt x="27" y="0"/>
                    <a:pt x="26" y="1"/>
                  </a:cubicBezTo>
                  <a:cubicBezTo>
                    <a:pt x="25" y="1"/>
                    <a:pt x="19" y="1"/>
                    <a:pt x="18" y="1"/>
                  </a:cubicBezTo>
                  <a:cubicBezTo>
                    <a:pt x="17" y="1"/>
                    <a:pt x="13" y="3"/>
                    <a:pt x="12" y="3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9" y="6"/>
                    <a:pt x="7" y="7"/>
                    <a:pt x="6" y="7"/>
                  </a:cubicBezTo>
                  <a:cubicBezTo>
                    <a:pt x="5" y="7"/>
                    <a:pt x="5" y="10"/>
                    <a:pt x="5" y="11"/>
                  </a:cubicBezTo>
                  <a:cubicBezTo>
                    <a:pt x="5" y="13"/>
                    <a:pt x="2" y="16"/>
                    <a:pt x="1" y="17"/>
                  </a:cubicBezTo>
                  <a:cubicBezTo>
                    <a:pt x="0" y="18"/>
                    <a:pt x="0" y="21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7" name="Freeform 90"/>
            <p:cNvSpPr>
              <a:spLocks/>
            </p:cNvSpPr>
            <p:nvPr/>
          </p:nvSpPr>
          <p:spPr bwMode="auto">
            <a:xfrm>
              <a:off x="2745345" y="2296435"/>
              <a:ext cx="86307" cy="65256"/>
            </a:xfrm>
            <a:custGeom>
              <a:avLst/>
              <a:gdLst>
                <a:gd name="T0" fmla="*/ 0 w 17"/>
                <a:gd name="T1" fmla="*/ 13 h 13"/>
                <a:gd name="T2" fmla="*/ 9 w 17"/>
                <a:gd name="T3" fmla="*/ 12 h 13"/>
                <a:gd name="T4" fmla="*/ 13 w 17"/>
                <a:gd name="T5" fmla="*/ 13 h 13"/>
                <a:gd name="T6" fmla="*/ 16 w 17"/>
                <a:gd name="T7" fmla="*/ 9 h 13"/>
                <a:gd name="T8" fmla="*/ 15 w 17"/>
                <a:gd name="T9" fmla="*/ 6 h 13"/>
                <a:gd name="T10" fmla="*/ 16 w 17"/>
                <a:gd name="T11" fmla="*/ 4 h 13"/>
                <a:gd name="T12" fmla="*/ 14 w 17"/>
                <a:gd name="T13" fmla="*/ 3 h 13"/>
                <a:gd name="T14" fmla="*/ 9 w 17"/>
                <a:gd name="T15" fmla="*/ 3 h 13"/>
                <a:gd name="T16" fmla="*/ 7 w 17"/>
                <a:gd name="T17" fmla="*/ 1 h 13"/>
                <a:gd name="T18" fmla="*/ 3 w 17"/>
                <a:gd name="T19" fmla="*/ 2 h 13"/>
                <a:gd name="T20" fmla="*/ 2 w 17"/>
                <a:gd name="T21" fmla="*/ 3 h 13"/>
                <a:gd name="T22" fmla="*/ 1 w 17"/>
                <a:gd name="T23" fmla="*/ 9 h 13"/>
                <a:gd name="T24" fmla="*/ 0 w 17"/>
                <a:gd name="T2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1" y="13"/>
                    <a:pt x="8" y="12"/>
                    <a:pt x="9" y="12"/>
                  </a:cubicBezTo>
                  <a:cubicBezTo>
                    <a:pt x="11" y="12"/>
                    <a:pt x="11" y="13"/>
                    <a:pt x="13" y="13"/>
                  </a:cubicBezTo>
                  <a:cubicBezTo>
                    <a:pt x="17" y="13"/>
                    <a:pt x="16" y="11"/>
                    <a:pt x="16" y="9"/>
                  </a:cubicBezTo>
                  <a:cubicBezTo>
                    <a:pt x="15" y="8"/>
                    <a:pt x="16" y="7"/>
                    <a:pt x="15" y="6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3" y="2"/>
                    <a:pt x="10" y="3"/>
                    <a:pt x="9" y="3"/>
                  </a:cubicBezTo>
                  <a:cubicBezTo>
                    <a:pt x="9" y="3"/>
                    <a:pt x="7" y="2"/>
                    <a:pt x="7" y="1"/>
                  </a:cubicBezTo>
                  <a:cubicBezTo>
                    <a:pt x="6" y="0"/>
                    <a:pt x="5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4"/>
                    <a:pt x="1" y="7"/>
                    <a:pt x="1" y="9"/>
                  </a:cubicBezTo>
                  <a:cubicBezTo>
                    <a:pt x="1" y="10"/>
                    <a:pt x="0" y="12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8" name="Freeform 91"/>
            <p:cNvSpPr>
              <a:spLocks/>
            </p:cNvSpPr>
            <p:nvPr/>
          </p:nvSpPr>
          <p:spPr bwMode="auto">
            <a:xfrm>
              <a:off x="2347499" y="2490096"/>
              <a:ext cx="79991" cy="65256"/>
            </a:xfrm>
            <a:custGeom>
              <a:avLst/>
              <a:gdLst>
                <a:gd name="T0" fmla="*/ 14 w 16"/>
                <a:gd name="T1" fmla="*/ 6 h 13"/>
                <a:gd name="T2" fmla="*/ 13 w 16"/>
                <a:gd name="T3" fmla="*/ 3 h 13"/>
                <a:gd name="T4" fmla="*/ 12 w 16"/>
                <a:gd name="T5" fmla="*/ 3 h 13"/>
                <a:gd name="T6" fmla="*/ 11 w 16"/>
                <a:gd name="T7" fmla="*/ 2 h 13"/>
                <a:gd name="T8" fmla="*/ 9 w 16"/>
                <a:gd name="T9" fmla="*/ 0 h 13"/>
                <a:gd name="T10" fmla="*/ 7 w 16"/>
                <a:gd name="T11" fmla="*/ 1 h 13"/>
                <a:gd name="T12" fmla="*/ 6 w 16"/>
                <a:gd name="T13" fmla="*/ 3 h 13"/>
                <a:gd name="T14" fmla="*/ 6 w 16"/>
                <a:gd name="T15" fmla="*/ 4 h 13"/>
                <a:gd name="T16" fmla="*/ 4 w 16"/>
                <a:gd name="T17" fmla="*/ 7 h 13"/>
                <a:gd name="T18" fmla="*/ 1 w 16"/>
                <a:gd name="T19" fmla="*/ 7 h 13"/>
                <a:gd name="T20" fmla="*/ 1 w 16"/>
                <a:gd name="T21" fmla="*/ 9 h 13"/>
                <a:gd name="T22" fmla="*/ 3 w 16"/>
                <a:gd name="T23" fmla="*/ 10 h 13"/>
                <a:gd name="T24" fmla="*/ 7 w 16"/>
                <a:gd name="T25" fmla="*/ 11 h 13"/>
                <a:gd name="T26" fmla="*/ 11 w 16"/>
                <a:gd name="T27" fmla="*/ 12 h 13"/>
                <a:gd name="T28" fmla="*/ 16 w 16"/>
                <a:gd name="T29" fmla="*/ 10 h 13"/>
                <a:gd name="T30" fmla="*/ 15 w 16"/>
                <a:gd name="T31" fmla="*/ 9 h 13"/>
                <a:gd name="T32" fmla="*/ 14 w 16"/>
                <a:gd name="T33" fmla="*/ 7 h 13"/>
                <a:gd name="T34" fmla="*/ 14 w 16"/>
                <a:gd name="T3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3">
                  <a:moveTo>
                    <a:pt x="14" y="6"/>
                  </a:moveTo>
                  <a:cubicBezTo>
                    <a:pt x="15" y="6"/>
                    <a:pt x="14" y="4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9" y="0"/>
                    <a:pt x="9" y="0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4"/>
                    <a:pt x="5" y="4"/>
                    <a:pt x="6" y="4"/>
                  </a:cubicBezTo>
                  <a:cubicBezTo>
                    <a:pt x="6" y="5"/>
                    <a:pt x="5" y="7"/>
                    <a:pt x="4" y="7"/>
                  </a:cubicBezTo>
                  <a:cubicBezTo>
                    <a:pt x="3" y="7"/>
                    <a:pt x="1" y="7"/>
                    <a:pt x="1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1" y="10"/>
                    <a:pt x="3" y="10"/>
                    <a:pt x="3" y="10"/>
                  </a:cubicBezTo>
                  <a:cubicBezTo>
                    <a:pt x="4" y="11"/>
                    <a:pt x="6" y="11"/>
                    <a:pt x="7" y="11"/>
                  </a:cubicBezTo>
                  <a:cubicBezTo>
                    <a:pt x="8" y="12"/>
                    <a:pt x="10" y="12"/>
                    <a:pt x="11" y="12"/>
                  </a:cubicBezTo>
                  <a:cubicBezTo>
                    <a:pt x="12" y="13"/>
                    <a:pt x="15" y="11"/>
                    <a:pt x="16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4" y="9"/>
                    <a:pt x="15" y="7"/>
                    <a:pt x="14" y="7"/>
                  </a:cubicBezTo>
                  <a:cubicBezTo>
                    <a:pt x="13" y="7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9" name="Freeform 92"/>
            <p:cNvSpPr>
              <a:spLocks/>
            </p:cNvSpPr>
            <p:nvPr/>
          </p:nvSpPr>
          <p:spPr bwMode="auto">
            <a:xfrm>
              <a:off x="1928599" y="2266965"/>
              <a:ext cx="210503" cy="174716"/>
            </a:xfrm>
            <a:custGeom>
              <a:avLst/>
              <a:gdLst>
                <a:gd name="T0" fmla="*/ 3 w 42"/>
                <a:gd name="T1" fmla="*/ 28 h 35"/>
                <a:gd name="T2" fmla="*/ 4 w 42"/>
                <a:gd name="T3" fmla="*/ 34 h 35"/>
                <a:gd name="T4" fmla="*/ 7 w 42"/>
                <a:gd name="T5" fmla="*/ 34 h 35"/>
                <a:gd name="T6" fmla="*/ 9 w 42"/>
                <a:gd name="T7" fmla="*/ 34 h 35"/>
                <a:gd name="T8" fmla="*/ 10 w 42"/>
                <a:gd name="T9" fmla="*/ 32 h 35"/>
                <a:gd name="T10" fmla="*/ 13 w 42"/>
                <a:gd name="T11" fmla="*/ 32 h 35"/>
                <a:gd name="T12" fmla="*/ 19 w 42"/>
                <a:gd name="T13" fmla="*/ 29 h 35"/>
                <a:gd name="T14" fmla="*/ 24 w 42"/>
                <a:gd name="T15" fmla="*/ 20 h 35"/>
                <a:gd name="T16" fmla="*/ 28 w 42"/>
                <a:gd name="T17" fmla="*/ 17 h 35"/>
                <a:gd name="T18" fmla="*/ 31 w 42"/>
                <a:gd name="T19" fmla="*/ 16 h 35"/>
                <a:gd name="T20" fmla="*/ 36 w 42"/>
                <a:gd name="T21" fmla="*/ 15 h 35"/>
                <a:gd name="T22" fmla="*/ 42 w 42"/>
                <a:gd name="T23" fmla="*/ 10 h 35"/>
                <a:gd name="T24" fmla="*/ 40 w 42"/>
                <a:gd name="T25" fmla="*/ 9 h 35"/>
                <a:gd name="T26" fmla="*/ 39 w 42"/>
                <a:gd name="T27" fmla="*/ 8 h 35"/>
                <a:gd name="T28" fmla="*/ 36 w 42"/>
                <a:gd name="T29" fmla="*/ 5 h 35"/>
                <a:gd name="T30" fmla="*/ 33 w 42"/>
                <a:gd name="T31" fmla="*/ 4 h 35"/>
                <a:gd name="T32" fmla="*/ 32 w 42"/>
                <a:gd name="T33" fmla="*/ 6 h 35"/>
                <a:gd name="T34" fmla="*/ 31 w 42"/>
                <a:gd name="T35" fmla="*/ 5 h 35"/>
                <a:gd name="T36" fmla="*/ 30 w 42"/>
                <a:gd name="T37" fmla="*/ 4 h 35"/>
                <a:gd name="T38" fmla="*/ 27 w 42"/>
                <a:gd name="T39" fmla="*/ 3 h 35"/>
                <a:gd name="T40" fmla="*/ 24 w 42"/>
                <a:gd name="T41" fmla="*/ 3 h 35"/>
                <a:gd name="T42" fmla="*/ 25 w 42"/>
                <a:gd name="T43" fmla="*/ 1 h 35"/>
                <a:gd name="T44" fmla="*/ 25 w 42"/>
                <a:gd name="T45" fmla="*/ 1 h 35"/>
                <a:gd name="T46" fmla="*/ 19 w 42"/>
                <a:gd name="T47" fmla="*/ 1 h 35"/>
                <a:gd name="T48" fmla="*/ 15 w 42"/>
                <a:gd name="T49" fmla="*/ 2 h 35"/>
                <a:gd name="T50" fmla="*/ 11 w 42"/>
                <a:gd name="T51" fmla="*/ 5 h 35"/>
                <a:gd name="T52" fmla="*/ 12 w 42"/>
                <a:gd name="T53" fmla="*/ 6 h 35"/>
                <a:gd name="T54" fmla="*/ 11 w 42"/>
                <a:gd name="T55" fmla="*/ 7 h 35"/>
                <a:gd name="T56" fmla="*/ 12 w 42"/>
                <a:gd name="T57" fmla="*/ 8 h 35"/>
                <a:gd name="T58" fmla="*/ 11 w 42"/>
                <a:gd name="T59" fmla="*/ 10 h 35"/>
                <a:gd name="T60" fmla="*/ 9 w 42"/>
                <a:gd name="T61" fmla="*/ 11 h 35"/>
                <a:gd name="T62" fmla="*/ 6 w 42"/>
                <a:gd name="T63" fmla="*/ 17 h 35"/>
                <a:gd name="T64" fmla="*/ 4 w 42"/>
                <a:gd name="T65" fmla="*/ 18 h 35"/>
                <a:gd name="T66" fmla="*/ 4 w 42"/>
                <a:gd name="T67" fmla="*/ 20 h 35"/>
                <a:gd name="T68" fmla="*/ 1 w 42"/>
                <a:gd name="T69" fmla="*/ 24 h 35"/>
                <a:gd name="T70" fmla="*/ 0 w 42"/>
                <a:gd name="T71" fmla="*/ 26 h 35"/>
                <a:gd name="T72" fmla="*/ 3 w 42"/>
                <a:gd name="T73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35">
                  <a:moveTo>
                    <a:pt x="3" y="28"/>
                  </a:moveTo>
                  <a:cubicBezTo>
                    <a:pt x="4" y="29"/>
                    <a:pt x="4" y="33"/>
                    <a:pt x="4" y="34"/>
                  </a:cubicBezTo>
                  <a:cubicBezTo>
                    <a:pt x="4" y="35"/>
                    <a:pt x="6" y="34"/>
                    <a:pt x="7" y="34"/>
                  </a:cubicBezTo>
                  <a:cubicBezTo>
                    <a:pt x="7" y="34"/>
                    <a:pt x="8" y="34"/>
                    <a:pt x="9" y="34"/>
                  </a:cubicBezTo>
                  <a:cubicBezTo>
                    <a:pt x="9" y="34"/>
                    <a:pt x="10" y="33"/>
                    <a:pt x="10" y="32"/>
                  </a:cubicBezTo>
                  <a:cubicBezTo>
                    <a:pt x="11" y="31"/>
                    <a:pt x="11" y="32"/>
                    <a:pt x="13" y="32"/>
                  </a:cubicBezTo>
                  <a:cubicBezTo>
                    <a:pt x="16" y="31"/>
                    <a:pt x="18" y="30"/>
                    <a:pt x="19" y="29"/>
                  </a:cubicBezTo>
                  <a:cubicBezTo>
                    <a:pt x="21" y="27"/>
                    <a:pt x="24" y="20"/>
                    <a:pt x="24" y="20"/>
                  </a:cubicBezTo>
                  <a:cubicBezTo>
                    <a:pt x="25" y="19"/>
                    <a:pt x="27" y="17"/>
                    <a:pt x="28" y="17"/>
                  </a:cubicBezTo>
                  <a:cubicBezTo>
                    <a:pt x="29" y="17"/>
                    <a:pt x="30" y="17"/>
                    <a:pt x="31" y="16"/>
                  </a:cubicBezTo>
                  <a:cubicBezTo>
                    <a:pt x="33" y="15"/>
                    <a:pt x="35" y="15"/>
                    <a:pt x="36" y="15"/>
                  </a:cubicBezTo>
                  <a:cubicBezTo>
                    <a:pt x="38" y="14"/>
                    <a:pt x="41" y="11"/>
                    <a:pt x="42" y="10"/>
                  </a:cubicBezTo>
                  <a:cubicBezTo>
                    <a:pt x="42" y="10"/>
                    <a:pt x="41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9" y="8"/>
                    <a:pt x="37" y="6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2" y="5"/>
                    <a:pt x="33" y="5"/>
                    <a:pt x="32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4"/>
                    <a:pt x="28" y="3"/>
                    <a:pt x="27" y="3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2" y="3"/>
                    <a:pt x="25" y="2"/>
                    <a:pt x="25" y="1"/>
                  </a:cubicBezTo>
                  <a:cubicBezTo>
                    <a:pt x="26" y="1"/>
                    <a:pt x="26" y="0"/>
                    <a:pt x="25" y="1"/>
                  </a:cubicBezTo>
                  <a:cubicBezTo>
                    <a:pt x="23" y="1"/>
                    <a:pt x="21" y="1"/>
                    <a:pt x="19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0" y="6"/>
                    <a:pt x="12" y="6"/>
                    <a:pt x="12" y="6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10"/>
                    <a:pt x="11" y="10"/>
                  </a:cubicBezTo>
                  <a:cubicBezTo>
                    <a:pt x="10" y="10"/>
                    <a:pt x="10" y="10"/>
                    <a:pt x="9" y="11"/>
                  </a:cubicBezTo>
                  <a:cubicBezTo>
                    <a:pt x="8" y="13"/>
                    <a:pt x="6" y="16"/>
                    <a:pt x="6" y="17"/>
                  </a:cubicBezTo>
                  <a:cubicBezTo>
                    <a:pt x="6" y="17"/>
                    <a:pt x="5" y="18"/>
                    <a:pt x="4" y="18"/>
                  </a:cubicBezTo>
                  <a:cubicBezTo>
                    <a:pt x="3" y="19"/>
                    <a:pt x="4" y="19"/>
                    <a:pt x="4" y="20"/>
                  </a:cubicBezTo>
                  <a:cubicBezTo>
                    <a:pt x="4" y="20"/>
                    <a:pt x="2" y="24"/>
                    <a:pt x="1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7"/>
                    <a:pt x="2" y="27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0" name="Freeform 93"/>
            <p:cNvSpPr>
              <a:spLocks/>
            </p:cNvSpPr>
            <p:nvPr/>
          </p:nvSpPr>
          <p:spPr bwMode="auto">
            <a:xfrm>
              <a:off x="2033850" y="2325906"/>
              <a:ext cx="309439" cy="225237"/>
            </a:xfrm>
            <a:custGeom>
              <a:avLst/>
              <a:gdLst>
                <a:gd name="T0" fmla="*/ 10 w 62"/>
                <a:gd name="T1" fmla="*/ 6 h 45"/>
                <a:gd name="T2" fmla="*/ 5 w 62"/>
                <a:gd name="T3" fmla="*/ 9 h 45"/>
                <a:gd name="T4" fmla="*/ 6 w 62"/>
                <a:gd name="T5" fmla="*/ 11 h 45"/>
                <a:gd name="T6" fmla="*/ 1 w 62"/>
                <a:gd name="T7" fmla="*/ 16 h 45"/>
                <a:gd name="T8" fmla="*/ 2 w 62"/>
                <a:gd name="T9" fmla="*/ 18 h 45"/>
                <a:gd name="T10" fmla="*/ 4 w 62"/>
                <a:gd name="T11" fmla="*/ 20 h 45"/>
                <a:gd name="T12" fmla="*/ 11 w 62"/>
                <a:gd name="T13" fmla="*/ 19 h 45"/>
                <a:gd name="T14" fmla="*/ 9 w 62"/>
                <a:gd name="T15" fmla="*/ 20 h 45"/>
                <a:gd name="T16" fmla="*/ 2 w 62"/>
                <a:gd name="T17" fmla="*/ 22 h 45"/>
                <a:gd name="T18" fmla="*/ 4 w 62"/>
                <a:gd name="T19" fmla="*/ 27 h 45"/>
                <a:gd name="T20" fmla="*/ 8 w 62"/>
                <a:gd name="T21" fmla="*/ 27 h 45"/>
                <a:gd name="T22" fmla="*/ 17 w 62"/>
                <a:gd name="T23" fmla="*/ 26 h 45"/>
                <a:gd name="T24" fmla="*/ 25 w 62"/>
                <a:gd name="T25" fmla="*/ 28 h 45"/>
                <a:gd name="T26" fmla="*/ 22 w 62"/>
                <a:gd name="T27" fmla="*/ 30 h 45"/>
                <a:gd name="T28" fmla="*/ 17 w 62"/>
                <a:gd name="T29" fmla="*/ 31 h 45"/>
                <a:gd name="T30" fmla="*/ 7 w 62"/>
                <a:gd name="T31" fmla="*/ 31 h 45"/>
                <a:gd name="T32" fmla="*/ 2 w 62"/>
                <a:gd name="T33" fmla="*/ 35 h 45"/>
                <a:gd name="T34" fmla="*/ 5 w 62"/>
                <a:gd name="T35" fmla="*/ 39 h 45"/>
                <a:gd name="T36" fmla="*/ 12 w 62"/>
                <a:gd name="T37" fmla="*/ 41 h 45"/>
                <a:gd name="T38" fmla="*/ 14 w 62"/>
                <a:gd name="T39" fmla="*/ 45 h 45"/>
                <a:gd name="T40" fmla="*/ 24 w 62"/>
                <a:gd name="T41" fmla="*/ 44 h 45"/>
                <a:gd name="T42" fmla="*/ 35 w 62"/>
                <a:gd name="T43" fmla="*/ 41 h 45"/>
                <a:gd name="T44" fmla="*/ 40 w 62"/>
                <a:gd name="T45" fmla="*/ 41 h 45"/>
                <a:gd name="T46" fmla="*/ 43 w 62"/>
                <a:gd name="T47" fmla="*/ 42 h 45"/>
                <a:gd name="T48" fmla="*/ 51 w 62"/>
                <a:gd name="T49" fmla="*/ 43 h 45"/>
                <a:gd name="T50" fmla="*/ 57 w 62"/>
                <a:gd name="T51" fmla="*/ 39 h 45"/>
                <a:gd name="T52" fmla="*/ 55 w 62"/>
                <a:gd name="T53" fmla="*/ 37 h 45"/>
                <a:gd name="T54" fmla="*/ 51 w 62"/>
                <a:gd name="T55" fmla="*/ 38 h 45"/>
                <a:gd name="T56" fmla="*/ 51 w 62"/>
                <a:gd name="T57" fmla="*/ 36 h 45"/>
                <a:gd name="T58" fmla="*/ 51 w 62"/>
                <a:gd name="T59" fmla="*/ 34 h 45"/>
                <a:gd name="T60" fmla="*/ 54 w 62"/>
                <a:gd name="T61" fmla="*/ 36 h 45"/>
                <a:gd name="T62" fmla="*/ 56 w 62"/>
                <a:gd name="T63" fmla="*/ 34 h 45"/>
                <a:gd name="T64" fmla="*/ 60 w 62"/>
                <a:gd name="T65" fmla="*/ 35 h 45"/>
                <a:gd name="T66" fmla="*/ 60 w 62"/>
                <a:gd name="T67" fmla="*/ 33 h 45"/>
                <a:gd name="T68" fmla="*/ 60 w 62"/>
                <a:gd name="T69" fmla="*/ 31 h 45"/>
                <a:gd name="T70" fmla="*/ 56 w 62"/>
                <a:gd name="T71" fmla="*/ 30 h 45"/>
                <a:gd name="T72" fmla="*/ 51 w 62"/>
                <a:gd name="T73" fmla="*/ 24 h 45"/>
                <a:gd name="T74" fmla="*/ 54 w 62"/>
                <a:gd name="T75" fmla="*/ 8 h 45"/>
                <a:gd name="T76" fmla="*/ 52 w 62"/>
                <a:gd name="T77" fmla="*/ 3 h 45"/>
                <a:gd name="T78" fmla="*/ 48 w 62"/>
                <a:gd name="T79" fmla="*/ 2 h 45"/>
                <a:gd name="T80" fmla="*/ 46 w 62"/>
                <a:gd name="T81" fmla="*/ 3 h 45"/>
                <a:gd name="T82" fmla="*/ 45 w 62"/>
                <a:gd name="T83" fmla="*/ 7 h 45"/>
                <a:gd name="T84" fmla="*/ 43 w 62"/>
                <a:gd name="T85" fmla="*/ 17 h 45"/>
                <a:gd name="T86" fmla="*/ 40 w 62"/>
                <a:gd name="T87" fmla="*/ 17 h 45"/>
                <a:gd name="T88" fmla="*/ 39 w 62"/>
                <a:gd name="T89" fmla="*/ 4 h 45"/>
                <a:gd name="T90" fmla="*/ 35 w 62"/>
                <a:gd name="T91" fmla="*/ 4 h 45"/>
                <a:gd name="T92" fmla="*/ 37 w 62"/>
                <a:gd name="T93" fmla="*/ 8 h 45"/>
                <a:gd name="T94" fmla="*/ 29 w 62"/>
                <a:gd name="T95" fmla="*/ 9 h 45"/>
                <a:gd name="T96" fmla="*/ 31 w 62"/>
                <a:gd name="T97" fmla="*/ 4 h 45"/>
                <a:gd name="T98" fmla="*/ 28 w 62"/>
                <a:gd name="T99" fmla="*/ 4 h 45"/>
                <a:gd name="T100" fmla="*/ 23 w 62"/>
                <a:gd name="T101" fmla="*/ 7 h 45"/>
                <a:gd name="T102" fmla="*/ 23 w 62"/>
                <a:gd name="T103" fmla="*/ 5 h 45"/>
                <a:gd name="T104" fmla="*/ 24 w 62"/>
                <a:gd name="T105" fmla="*/ 1 h 45"/>
                <a:gd name="T106" fmla="*/ 18 w 62"/>
                <a:gd name="T10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45">
                  <a:moveTo>
                    <a:pt x="13" y="5"/>
                  </a:moveTo>
                  <a:cubicBezTo>
                    <a:pt x="12" y="5"/>
                    <a:pt x="11" y="6"/>
                    <a:pt x="10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7" y="7"/>
                    <a:pt x="5" y="8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5" y="12"/>
                    <a:pt x="3" y="13"/>
                    <a:pt x="2" y="13"/>
                  </a:cubicBezTo>
                  <a:cubicBezTo>
                    <a:pt x="2" y="14"/>
                    <a:pt x="1" y="15"/>
                    <a:pt x="1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0" y="18"/>
                    <a:pt x="2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9"/>
                    <a:pt x="3" y="20"/>
                    <a:pt x="4" y="20"/>
                  </a:cubicBezTo>
                  <a:cubicBezTo>
                    <a:pt x="5" y="19"/>
                    <a:pt x="7" y="20"/>
                    <a:pt x="8" y="20"/>
                  </a:cubicBezTo>
                  <a:cubicBezTo>
                    <a:pt x="9" y="19"/>
                    <a:pt x="9" y="19"/>
                    <a:pt x="11" y="19"/>
                  </a:cubicBezTo>
                  <a:cubicBezTo>
                    <a:pt x="12" y="19"/>
                    <a:pt x="14" y="20"/>
                    <a:pt x="13" y="20"/>
                  </a:cubicBezTo>
                  <a:cubicBezTo>
                    <a:pt x="13" y="20"/>
                    <a:pt x="10" y="20"/>
                    <a:pt x="9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1"/>
                    <a:pt x="2" y="22"/>
                    <a:pt x="2" y="22"/>
                  </a:cubicBezTo>
                  <a:cubicBezTo>
                    <a:pt x="2" y="22"/>
                    <a:pt x="1" y="25"/>
                    <a:pt x="2" y="26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6" y="27"/>
                    <a:pt x="6" y="28"/>
                    <a:pt x="7" y="27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10" y="27"/>
                    <a:pt x="10" y="27"/>
                    <a:pt x="12" y="27"/>
                  </a:cubicBezTo>
                  <a:cubicBezTo>
                    <a:pt x="13" y="26"/>
                    <a:pt x="17" y="25"/>
                    <a:pt x="17" y="26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22" y="27"/>
                    <a:pt x="26" y="27"/>
                    <a:pt x="25" y="28"/>
                  </a:cubicBezTo>
                  <a:cubicBezTo>
                    <a:pt x="24" y="28"/>
                    <a:pt x="21" y="29"/>
                    <a:pt x="21" y="29"/>
                  </a:cubicBezTo>
                  <a:cubicBezTo>
                    <a:pt x="22" y="29"/>
                    <a:pt x="23" y="30"/>
                    <a:pt x="22" y="30"/>
                  </a:cubicBezTo>
                  <a:cubicBezTo>
                    <a:pt x="22" y="30"/>
                    <a:pt x="21" y="31"/>
                    <a:pt x="21" y="31"/>
                  </a:cubicBezTo>
                  <a:cubicBezTo>
                    <a:pt x="20" y="31"/>
                    <a:pt x="18" y="31"/>
                    <a:pt x="17" y="31"/>
                  </a:cubicBezTo>
                  <a:cubicBezTo>
                    <a:pt x="16" y="31"/>
                    <a:pt x="12" y="32"/>
                    <a:pt x="11" y="32"/>
                  </a:cubicBezTo>
                  <a:cubicBezTo>
                    <a:pt x="10" y="32"/>
                    <a:pt x="9" y="31"/>
                    <a:pt x="7" y="31"/>
                  </a:cubicBezTo>
                  <a:cubicBezTo>
                    <a:pt x="5" y="31"/>
                    <a:pt x="2" y="32"/>
                    <a:pt x="3" y="32"/>
                  </a:cubicBezTo>
                  <a:cubicBezTo>
                    <a:pt x="3" y="33"/>
                    <a:pt x="2" y="35"/>
                    <a:pt x="2" y="35"/>
                  </a:cubicBezTo>
                  <a:cubicBezTo>
                    <a:pt x="3" y="35"/>
                    <a:pt x="4" y="36"/>
                    <a:pt x="4" y="37"/>
                  </a:cubicBezTo>
                  <a:cubicBezTo>
                    <a:pt x="3" y="38"/>
                    <a:pt x="4" y="39"/>
                    <a:pt x="5" y="39"/>
                  </a:cubicBezTo>
                  <a:cubicBezTo>
                    <a:pt x="7" y="40"/>
                    <a:pt x="10" y="39"/>
                    <a:pt x="11" y="40"/>
                  </a:cubicBezTo>
                  <a:cubicBezTo>
                    <a:pt x="11" y="40"/>
                    <a:pt x="13" y="40"/>
                    <a:pt x="12" y="41"/>
                  </a:cubicBezTo>
                  <a:cubicBezTo>
                    <a:pt x="12" y="42"/>
                    <a:pt x="11" y="42"/>
                    <a:pt x="12" y="43"/>
                  </a:cubicBezTo>
                  <a:cubicBezTo>
                    <a:pt x="12" y="44"/>
                    <a:pt x="13" y="45"/>
                    <a:pt x="14" y="45"/>
                  </a:cubicBezTo>
                  <a:cubicBezTo>
                    <a:pt x="16" y="45"/>
                    <a:pt x="20" y="43"/>
                    <a:pt x="21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6" y="44"/>
                    <a:pt x="28" y="42"/>
                    <a:pt x="29" y="42"/>
                  </a:cubicBezTo>
                  <a:cubicBezTo>
                    <a:pt x="30" y="42"/>
                    <a:pt x="35" y="41"/>
                    <a:pt x="35" y="41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39" y="40"/>
                    <a:pt x="39" y="41"/>
                    <a:pt x="40" y="41"/>
                  </a:cubicBezTo>
                  <a:cubicBezTo>
                    <a:pt x="42" y="41"/>
                    <a:pt x="45" y="41"/>
                    <a:pt x="44" y="41"/>
                  </a:cubicBezTo>
                  <a:cubicBezTo>
                    <a:pt x="44" y="41"/>
                    <a:pt x="42" y="42"/>
                    <a:pt x="43" y="42"/>
                  </a:cubicBezTo>
                  <a:cubicBezTo>
                    <a:pt x="44" y="42"/>
                    <a:pt x="46" y="42"/>
                    <a:pt x="47" y="42"/>
                  </a:cubicBezTo>
                  <a:cubicBezTo>
                    <a:pt x="49" y="43"/>
                    <a:pt x="50" y="43"/>
                    <a:pt x="51" y="43"/>
                  </a:cubicBezTo>
                  <a:cubicBezTo>
                    <a:pt x="52" y="43"/>
                    <a:pt x="56" y="41"/>
                    <a:pt x="56" y="41"/>
                  </a:cubicBezTo>
                  <a:cubicBezTo>
                    <a:pt x="56" y="40"/>
                    <a:pt x="57" y="39"/>
                    <a:pt x="57" y="39"/>
                  </a:cubicBezTo>
                  <a:cubicBezTo>
                    <a:pt x="57" y="39"/>
                    <a:pt x="56" y="40"/>
                    <a:pt x="56" y="39"/>
                  </a:cubicBezTo>
                  <a:cubicBezTo>
                    <a:pt x="56" y="38"/>
                    <a:pt x="56" y="37"/>
                    <a:pt x="55" y="37"/>
                  </a:cubicBezTo>
                  <a:cubicBezTo>
                    <a:pt x="55" y="37"/>
                    <a:pt x="53" y="38"/>
                    <a:pt x="52" y="38"/>
                  </a:cubicBezTo>
                  <a:cubicBezTo>
                    <a:pt x="52" y="38"/>
                    <a:pt x="52" y="38"/>
                    <a:pt x="51" y="38"/>
                  </a:cubicBezTo>
                  <a:cubicBezTo>
                    <a:pt x="50" y="38"/>
                    <a:pt x="49" y="39"/>
                    <a:pt x="49" y="38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0" y="36"/>
                    <a:pt x="49" y="37"/>
                    <a:pt x="49" y="36"/>
                  </a:cubicBezTo>
                  <a:cubicBezTo>
                    <a:pt x="50" y="35"/>
                    <a:pt x="51" y="34"/>
                    <a:pt x="51" y="34"/>
                  </a:cubicBezTo>
                  <a:cubicBezTo>
                    <a:pt x="51" y="35"/>
                    <a:pt x="51" y="36"/>
                    <a:pt x="52" y="36"/>
                  </a:cubicBezTo>
                  <a:cubicBezTo>
                    <a:pt x="53" y="36"/>
                    <a:pt x="55" y="36"/>
                    <a:pt x="54" y="36"/>
                  </a:cubicBezTo>
                  <a:cubicBezTo>
                    <a:pt x="53" y="35"/>
                    <a:pt x="52" y="35"/>
                    <a:pt x="54" y="35"/>
                  </a:cubicBezTo>
                  <a:cubicBezTo>
                    <a:pt x="55" y="35"/>
                    <a:pt x="55" y="34"/>
                    <a:pt x="56" y="34"/>
                  </a:cubicBezTo>
                  <a:cubicBezTo>
                    <a:pt x="57" y="35"/>
                    <a:pt x="58" y="34"/>
                    <a:pt x="59" y="35"/>
                  </a:cubicBezTo>
                  <a:cubicBezTo>
                    <a:pt x="59" y="35"/>
                    <a:pt x="60" y="36"/>
                    <a:pt x="60" y="35"/>
                  </a:cubicBezTo>
                  <a:cubicBezTo>
                    <a:pt x="61" y="35"/>
                    <a:pt x="62" y="34"/>
                    <a:pt x="61" y="34"/>
                  </a:cubicBezTo>
                  <a:cubicBezTo>
                    <a:pt x="61" y="33"/>
                    <a:pt x="60" y="33"/>
                    <a:pt x="60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1" y="31"/>
                    <a:pt x="60" y="31"/>
                    <a:pt x="60" y="31"/>
                  </a:cubicBezTo>
                  <a:cubicBezTo>
                    <a:pt x="59" y="31"/>
                    <a:pt x="58" y="32"/>
                    <a:pt x="57" y="32"/>
                  </a:cubicBezTo>
                  <a:cubicBezTo>
                    <a:pt x="57" y="31"/>
                    <a:pt x="57" y="31"/>
                    <a:pt x="56" y="30"/>
                  </a:cubicBezTo>
                  <a:cubicBezTo>
                    <a:pt x="55" y="28"/>
                    <a:pt x="55" y="28"/>
                    <a:pt x="54" y="27"/>
                  </a:cubicBezTo>
                  <a:cubicBezTo>
                    <a:pt x="53" y="27"/>
                    <a:pt x="51" y="25"/>
                    <a:pt x="51" y="24"/>
                  </a:cubicBezTo>
                  <a:cubicBezTo>
                    <a:pt x="50" y="23"/>
                    <a:pt x="53" y="14"/>
                    <a:pt x="53" y="13"/>
                  </a:cubicBezTo>
                  <a:cubicBezTo>
                    <a:pt x="54" y="12"/>
                    <a:pt x="54" y="9"/>
                    <a:pt x="54" y="8"/>
                  </a:cubicBezTo>
                  <a:cubicBezTo>
                    <a:pt x="55" y="8"/>
                    <a:pt x="54" y="7"/>
                    <a:pt x="54" y="6"/>
                  </a:cubicBezTo>
                  <a:cubicBezTo>
                    <a:pt x="53" y="5"/>
                    <a:pt x="52" y="4"/>
                    <a:pt x="52" y="3"/>
                  </a:cubicBezTo>
                  <a:cubicBezTo>
                    <a:pt x="51" y="2"/>
                    <a:pt x="50" y="1"/>
                    <a:pt x="50" y="1"/>
                  </a:cubicBezTo>
                  <a:cubicBezTo>
                    <a:pt x="49" y="1"/>
                    <a:pt x="49" y="3"/>
                    <a:pt x="48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2"/>
                    <a:pt x="46" y="3"/>
                    <a:pt x="46" y="3"/>
                  </a:cubicBezTo>
                  <a:cubicBezTo>
                    <a:pt x="45" y="3"/>
                    <a:pt x="45" y="3"/>
                    <a:pt x="44" y="4"/>
                  </a:cubicBezTo>
                  <a:cubicBezTo>
                    <a:pt x="44" y="5"/>
                    <a:pt x="45" y="7"/>
                    <a:pt x="45" y="7"/>
                  </a:cubicBezTo>
                  <a:cubicBezTo>
                    <a:pt x="45" y="8"/>
                    <a:pt x="44" y="12"/>
                    <a:pt x="44" y="13"/>
                  </a:cubicBezTo>
                  <a:cubicBezTo>
                    <a:pt x="43" y="14"/>
                    <a:pt x="43" y="17"/>
                    <a:pt x="43" y="17"/>
                  </a:cubicBezTo>
                  <a:cubicBezTo>
                    <a:pt x="43" y="18"/>
                    <a:pt x="42" y="18"/>
                    <a:pt x="41" y="18"/>
                  </a:cubicBezTo>
                  <a:cubicBezTo>
                    <a:pt x="41" y="18"/>
                    <a:pt x="40" y="17"/>
                    <a:pt x="40" y="17"/>
                  </a:cubicBezTo>
                  <a:cubicBezTo>
                    <a:pt x="40" y="17"/>
                    <a:pt x="41" y="9"/>
                    <a:pt x="41" y="8"/>
                  </a:cubicBezTo>
                  <a:cubicBezTo>
                    <a:pt x="41" y="8"/>
                    <a:pt x="38" y="5"/>
                    <a:pt x="39" y="4"/>
                  </a:cubicBezTo>
                  <a:cubicBezTo>
                    <a:pt x="39" y="3"/>
                    <a:pt x="35" y="2"/>
                    <a:pt x="35" y="2"/>
                  </a:cubicBezTo>
                  <a:cubicBezTo>
                    <a:pt x="35" y="2"/>
                    <a:pt x="35" y="4"/>
                    <a:pt x="35" y="4"/>
                  </a:cubicBezTo>
                  <a:cubicBezTo>
                    <a:pt x="36" y="5"/>
                    <a:pt x="37" y="5"/>
                    <a:pt x="37" y="6"/>
                  </a:cubicBezTo>
                  <a:cubicBezTo>
                    <a:pt x="37" y="7"/>
                    <a:pt x="38" y="8"/>
                    <a:pt x="37" y="8"/>
                  </a:cubicBezTo>
                  <a:cubicBezTo>
                    <a:pt x="35" y="8"/>
                    <a:pt x="35" y="8"/>
                    <a:pt x="34" y="8"/>
                  </a:cubicBezTo>
                  <a:cubicBezTo>
                    <a:pt x="32" y="8"/>
                    <a:pt x="29" y="10"/>
                    <a:pt x="29" y="9"/>
                  </a:cubicBezTo>
                  <a:cubicBezTo>
                    <a:pt x="28" y="9"/>
                    <a:pt x="33" y="7"/>
                    <a:pt x="33" y="6"/>
                  </a:cubicBezTo>
                  <a:cubicBezTo>
                    <a:pt x="33" y="4"/>
                    <a:pt x="31" y="4"/>
                    <a:pt x="31" y="4"/>
                  </a:cubicBezTo>
                  <a:cubicBezTo>
                    <a:pt x="31" y="3"/>
                    <a:pt x="29" y="2"/>
                    <a:pt x="28" y="2"/>
                  </a:cubicBezTo>
                  <a:cubicBezTo>
                    <a:pt x="28" y="3"/>
                    <a:pt x="28" y="4"/>
                    <a:pt x="28" y="4"/>
                  </a:cubicBezTo>
                  <a:cubicBezTo>
                    <a:pt x="27" y="5"/>
                    <a:pt x="26" y="8"/>
                    <a:pt x="25" y="8"/>
                  </a:cubicBezTo>
                  <a:cubicBezTo>
                    <a:pt x="24" y="8"/>
                    <a:pt x="24" y="7"/>
                    <a:pt x="23" y="7"/>
                  </a:cubicBezTo>
                  <a:cubicBezTo>
                    <a:pt x="23" y="7"/>
                    <a:pt x="21" y="8"/>
                    <a:pt x="21" y="8"/>
                  </a:cubicBezTo>
                  <a:cubicBezTo>
                    <a:pt x="20" y="7"/>
                    <a:pt x="22" y="5"/>
                    <a:pt x="23" y="5"/>
                  </a:cubicBezTo>
                  <a:cubicBezTo>
                    <a:pt x="24" y="4"/>
                    <a:pt x="24" y="4"/>
                    <a:pt x="25" y="3"/>
                  </a:cubicBezTo>
                  <a:cubicBezTo>
                    <a:pt x="25" y="2"/>
                    <a:pt x="25" y="1"/>
                    <a:pt x="24" y="1"/>
                  </a:cubicBezTo>
                  <a:cubicBezTo>
                    <a:pt x="24" y="0"/>
                    <a:pt x="22" y="0"/>
                    <a:pt x="22" y="0"/>
                  </a:cubicBezTo>
                  <a:cubicBezTo>
                    <a:pt x="21" y="1"/>
                    <a:pt x="19" y="2"/>
                    <a:pt x="18" y="3"/>
                  </a:cubicBezTo>
                  <a:cubicBezTo>
                    <a:pt x="17" y="3"/>
                    <a:pt x="1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1" name="Freeform 94"/>
            <p:cNvSpPr>
              <a:spLocks/>
            </p:cNvSpPr>
            <p:nvPr/>
          </p:nvSpPr>
          <p:spPr bwMode="auto">
            <a:xfrm>
              <a:off x="2282242" y="2300645"/>
              <a:ext cx="61047" cy="50520"/>
            </a:xfrm>
            <a:custGeom>
              <a:avLst/>
              <a:gdLst>
                <a:gd name="T0" fmla="*/ 3 w 12"/>
                <a:gd name="T1" fmla="*/ 6 h 10"/>
                <a:gd name="T2" fmla="*/ 5 w 12"/>
                <a:gd name="T3" fmla="*/ 9 h 10"/>
                <a:gd name="T4" fmla="*/ 6 w 12"/>
                <a:gd name="T5" fmla="*/ 8 h 10"/>
                <a:gd name="T6" fmla="*/ 8 w 12"/>
                <a:gd name="T7" fmla="*/ 7 h 10"/>
                <a:gd name="T8" fmla="*/ 10 w 12"/>
                <a:gd name="T9" fmla="*/ 3 h 10"/>
                <a:gd name="T10" fmla="*/ 11 w 12"/>
                <a:gd name="T11" fmla="*/ 1 h 10"/>
                <a:gd name="T12" fmla="*/ 3 w 12"/>
                <a:gd name="T13" fmla="*/ 0 h 10"/>
                <a:gd name="T14" fmla="*/ 1 w 12"/>
                <a:gd name="T15" fmla="*/ 3 h 10"/>
                <a:gd name="T16" fmla="*/ 3 w 12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3" y="6"/>
                  </a:moveTo>
                  <a:cubicBezTo>
                    <a:pt x="4" y="6"/>
                    <a:pt x="4" y="7"/>
                    <a:pt x="5" y="9"/>
                  </a:cubicBezTo>
                  <a:cubicBezTo>
                    <a:pt x="5" y="10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6"/>
                    <a:pt x="9" y="5"/>
                    <a:pt x="10" y="3"/>
                  </a:cubicBezTo>
                  <a:cubicBezTo>
                    <a:pt x="11" y="2"/>
                    <a:pt x="12" y="1"/>
                    <a:pt x="11" y="1"/>
                  </a:cubicBezTo>
                  <a:cubicBezTo>
                    <a:pt x="10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2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2" name="Freeform 95"/>
            <p:cNvSpPr>
              <a:spLocks/>
            </p:cNvSpPr>
            <p:nvPr/>
          </p:nvSpPr>
          <p:spPr bwMode="auto">
            <a:xfrm>
              <a:off x="1720203" y="2504831"/>
              <a:ext cx="14735" cy="16840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2" y="0"/>
                    <a:pt x="2" y="0"/>
                  </a:cubicBezTo>
                  <a:cubicBezTo>
                    <a:pt x="1" y="0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3" name="Freeform 96"/>
            <p:cNvSpPr>
              <a:spLocks/>
            </p:cNvSpPr>
            <p:nvPr/>
          </p:nvSpPr>
          <p:spPr bwMode="auto">
            <a:xfrm>
              <a:off x="2467484" y="2285911"/>
              <a:ext cx="119987" cy="115776"/>
            </a:xfrm>
            <a:custGeom>
              <a:avLst/>
              <a:gdLst>
                <a:gd name="T0" fmla="*/ 1 w 24"/>
                <a:gd name="T1" fmla="*/ 16 h 23"/>
                <a:gd name="T2" fmla="*/ 3 w 24"/>
                <a:gd name="T3" fmla="*/ 18 h 23"/>
                <a:gd name="T4" fmla="*/ 2 w 24"/>
                <a:gd name="T5" fmla="*/ 20 h 23"/>
                <a:gd name="T6" fmla="*/ 3 w 24"/>
                <a:gd name="T7" fmla="*/ 22 h 23"/>
                <a:gd name="T8" fmla="*/ 2 w 24"/>
                <a:gd name="T9" fmla="*/ 22 h 23"/>
                <a:gd name="T10" fmla="*/ 5 w 24"/>
                <a:gd name="T11" fmla="*/ 23 h 23"/>
                <a:gd name="T12" fmla="*/ 7 w 24"/>
                <a:gd name="T13" fmla="*/ 20 h 23"/>
                <a:gd name="T14" fmla="*/ 6 w 24"/>
                <a:gd name="T15" fmla="*/ 18 h 23"/>
                <a:gd name="T16" fmla="*/ 6 w 24"/>
                <a:gd name="T17" fmla="*/ 16 h 23"/>
                <a:gd name="T18" fmla="*/ 10 w 24"/>
                <a:gd name="T19" fmla="*/ 15 h 23"/>
                <a:gd name="T20" fmla="*/ 11 w 24"/>
                <a:gd name="T21" fmla="*/ 15 h 23"/>
                <a:gd name="T22" fmla="*/ 14 w 24"/>
                <a:gd name="T23" fmla="*/ 14 h 23"/>
                <a:gd name="T24" fmla="*/ 17 w 24"/>
                <a:gd name="T25" fmla="*/ 12 h 23"/>
                <a:gd name="T26" fmla="*/ 18 w 24"/>
                <a:gd name="T27" fmla="*/ 9 h 23"/>
                <a:gd name="T28" fmla="*/ 21 w 24"/>
                <a:gd name="T29" fmla="*/ 6 h 23"/>
                <a:gd name="T30" fmla="*/ 24 w 24"/>
                <a:gd name="T31" fmla="*/ 3 h 23"/>
                <a:gd name="T32" fmla="*/ 23 w 24"/>
                <a:gd name="T33" fmla="*/ 2 h 23"/>
                <a:gd name="T34" fmla="*/ 21 w 24"/>
                <a:gd name="T35" fmla="*/ 1 h 23"/>
                <a:gd name="T36" fmla="*/ 19 w 24"/>
                <a:gd name="T37" fmla="*/ 2 h 23"/>
                <a:gd name="T38" fmla="*/ 17 w 24"/>
                <a:gd name="T39" fmla="*/ 2 h 23"/>
                <a:gd name="T40" fmla="*/ 16 w 24"/>
                <a:gd name="T41" fmla="*/ 1 h 23"/>
                <a:gd name="T42" fmla="*/ 12 w 24"/>
                <a:gd name="T43" fmla="*/ 0 h 23"/>
                <a:gd name="T44" fmla="*/ 11 w 24"/>
                <a:gd name="T45" fmla="*/ 1 h 23"/>
                <a:gd name="T46" fmla="*/ 7 w 24"/>
                <a:gd name="T47" fmla="*/ 1 h 23"/>
                <a:gd name="T48" fmla="*/ 7 w 24"/>
                <a:gd name="T49" fmla="*/ 3 h 23"/>
                <a:gd name="T50" fmla="*/ 5 w 24"/>
                <a:gd name="T51" fmla="*/ 5 h 23"/>
                <a:gd name="T52" fmla="*/ 4 w 24"/>
                <a:gd name="T53" fmla="*/ 4 h 23"/>
                <a:gd name="T54" fmla="*/ 3 w 24"/>
                <a:gd name="T55" fmla="*/ 7 h 23"/>
                <a:gd name="T56" fmla="*/ 3 w 24"/>
                <a:gd name="T57" fmla="*/ 10 h 23"/>
                <a:gd name="T58" fmla="*/ 1 w 24"/>
                <a:gd name="T59" fmla="*/ 11 h 23"/>
                <a:gd name="T60" fmla="*/ 2 w 24"/>
                <a:gd name="T61" fmla="*/ 15 h 23"/>
                <a:gd name="T62" fmla="*/ 0 w 24"/>
                <a:gd name="T63" fmla="*/ 15 h 23"/>
                <a:gd name="T64" fmla="*/ 1 w 24"/>
                <a:gd name="T6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3">
                  <a:moveTo>
                    <a:pt x="1" y="16"/>
                  </a:moveTo>
                  <a:cubicBezTo>
                    <a:pt x="2" y="17"/>
                    <a:pt x="2" y="17"/>
                    <a:pt x="3" y="18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1"/>
                    <a:pt x="2" y="21"/>
                    <a:pt x="3" y="22"/>
                  </a:cubicBezTo>
                  <a:cubicBezTo>
                    <a:pt x="4" y="22"/>
                    <a:pt x="3" y="22"/>
                    <a:pt x="2" y="22"/>
                  </a:cubicBezTo>
                  <a:cubicBezTo>
                    <a:pt x="2" y="23"/>
                    <a:pt x="5" y="23"/>
                    <a:pt x="5" y="23"/>
                  </a:cubicBezTo>
                  <a:cubicBezTo>
                    <a:pt x="7" y="22"/>
                    <a:pt x="7" y="21"/>
                    <a:pt x="7" y="20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7" y="16"/>
                    <a:pt x="9" y="15"/>
                    <a:pt x="10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5"/>
                    <a:pt x="13" y="14"/>
                    <a:pt x="14" y="14"/>
                  </a:cubicBezTo>
                  <a:cubicBezTo>
                    <a:pt x="15" y="14"/>
                    <a:pt x="17" y="12"/>
                    <a:pt x="17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9" y="9"/>
                    <a:pt x="20" y="7"/>
                    <a:pt x="21" y="6"/>
                  </a:cubicBezTo>
                  <a:cubicBezTo>
                    <a:pt x="22" y="5"/>
                    <a:pt x="23" y="4"/>
                    <a:pt x="24" y="3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20" y="1"/>
                    <a:pt x="21" y="2"/>
                    <a:pt x="19" y="2"/>
                  </a:cubicBezTo>
                  <a:cubicBezTo>
                    <a:pt x="17" y="1"/>
                    <a:pt x="18" y="2"/>
                    <a:pt x="17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0"/>
                    <a:pt x="13" y="1"/>
                    <a:pt x="12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8" y="1"/>
                    <a:pt x="7" y="1"/>
                  </a:cubicBezTo>
                  <a:cubicBezTo>
                    <a:pt x="6" y="1"/>
                    <a:pt x="6" y="3"/>
                    <a:pt x="7" y="3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4" y="5"/>
                    <a:pt x="5" y="5"/>
                    <a:pt x="4" y="4"/>
                  </a:cubicBezTo>
                  <a:cubicBezTo>
                    <a:pt x="4" y="4"/>
                    <a:pt x="4" y="6"/>
                    <a:pt x="3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4" name="Freeform 97"/>
            <p:cNvSpPr>
              <a:spLocks/>
            </p:cNvSpPr>
            <p:nvPr/>
          </p:nvSpPr>
          <p:spPr bwMode="auto">
            <a:xfrm>
              <a:off x="2347499" y="2290121"/>
              <a:ext cx="115776" cy="141036"/>
            </a:xfrm>
            <a:custGeom>
              <a:avLst/>
              <a:gdLst>
                <a:gd name="T0" fmla="*/ 1 w 23"/>
                <a:gd name="T1" fmla="*/ 10 h 28"/>
                <a:gd name="T2" fmla="*/ 0 w 23"/>
                <a:gd name="T3" fmla="*/ 12 h 28"/>
                <a:gd name="T4" fmla="*/ 0 w 23"/>
                <a:gd name="T5" fmla="*/ 15 h 28"/>
                <a:gd name="T6" fmla="*/ 0 w 23"/>
                <a:gd name="T7" fmla="*/ 17 h 28"/>
                <a:gd name="T8" fmla="*/ 2 w 23"/>
                <a:gd name="T9" fmla="*/ 20 h 28"/>
                <a:gd name="T10" fmla="*/ 4 w 23"/>
                <a:gd name="T11" fmla="*/ 20 h 28"/>
                <a:gd name="T12" fmla="*/ 4 w 23"/>
                <a:gd name="T13" fmla="*/ 22 h 28"/>
                <a:gd name="T14" fmla="*/ 6 w 23"/>
                <a:gd name="T15" fmla="*/ 22 h 28"/>
                <a:gd name="T16" fmla="*/ 7 w 23"/>
                <a:gd name="T17" fmla="*/ 25 h 28"/>
                <a:gd name="T18" fmla="*/ 8 w 23"/>
                <a:gd name="T19" fmla="*/ 28 h 28"/>
                <a:gd name="T20" fmla="*/ 10 w 23"/>
                <a:gd name="T21" fmla="*/ 27 h 28"/>
                <a:gd name="T22" fmla="*/ 12 w 23"/>
                <a:gd name="T23" fmla="*/ 26 h 28"/>
                <a:gd name="T24" fmla="*/ 15 w 23"/>
                <a:gd name="T25" fmla="*/ 25 h 28"/>
                <a:gd name="T26" fmla="*/ 17 w 23"/>
                <a:gd name="T27" fmla="*/ 24 h 28"/>
                <a:gd name="T28" fmla="*/ 19 w 23"/>
                <a:gd name="T29" fmla="*/ 23 h 28"/>
                <a:gd name="T30" fmla="*/ 20 w 23"/>
                <a:gd name="T31" fmla="*/ 22 h 28"/>
                <a:gd name="T32" fmla="*/ 20 w 23"/>
                <a:gd name="T33" fmla="*/ 19 h 28"/>
                <a:gd name="T34" fmla="*/ 22 w 23"/>
                <a:gd name="T35" fmla="*/ 18 h 28"/>
                <a:gd name="T36" fmla="*/ 22 w 23"/>
                <a:gd name="T37" fmla="*/ 14 h 28"/>
                <a:gd name="T38" fmla="*/ 20 w 23"/>
                <a:gd name="T39" fmla="*/ 13 h 28"/>
                <a:gd name="T40" fmla="*/ 19 w 23"/>
                <a:gd name="T41" fmla="*/ 11 h 28"/>
                <a:gd name="T42" fmla="*/ 18 w 23"/>
                <a:gd name="T43" fmla="*/ 13 h 28"/>
                <a:gd name="T44" fmla="*/ 16 w 23"/>
                <a:gd name="T45" fmla="*/ 11 h 28"/>
                <a:gd name="T46" fmla="*/ 17 w 23"/>
                <a:gd name="T47" fmla="*/ 10 h 28"/>
                <a:gd name="T48" fmla="*/ 19 w 23"/>
                <a:gd name="T49" fmla="*/ 7 h 28"/>
                <a:gd name="T50" fmla="*/ 20 w 23"/>
                <a:gd name="T51" fmla="*/ 7 h 28"/>
                <a:gd name="T52" fmla="*/ 21 w 23"/>
                <a:gd name="T53" fmla="*/ 6 h 28"/>
                <a:gd name="T54" fmla="*/ 20 w 23"/>
                <a:gd name="T55" fmla="*/ 4 h 28"/>
                <a:gd name="T56" fmla="*/ 22 w 23"/>
                <a:gd name="T57" fmla="*/ 4 h 28"/>
                <a:gd name="T58" fmla="*/ 21 w 23"/>
                <a:gd name="T59" fmla="*/ 1 h 28"/>
                <a:gd name="T60" fmla="*/ 19 w 23"/>
                <a:gd name="T61" fmla="*/ 2 h 28"/>
                <a:gd name="T62" fmla="*/ 16 w 23"/>
                <a:gd name="T63" fmla="*/ 3 h 28"/>
                <a:gd name="T64" fmla="*/ 13 w 23"/>
                <a:gd name="T65" fmla="*/ 2 h 28"/>
                <a:gd name="T66" fmla="*/ 14 w 23"/>
                <a:gd name="T67" fmla="*/ 1 h 28"/>
                <a:gd name="T68" fmla="*/ 11 w 23"/>
                <a:gd name="T69" fmla="*/ 1 h 28"/>
                <a:gd name="T70" fmla="*/ 9 w 23"/>
                <a:gd name="T71" fmla="*/ 1 h 28"/>
                <a:gd name="T72" fmla="*/ 6 w 23"/>
                <a:gd name="T73" fmla="*/ 5 h 28"/>
                <a:gd name="T74" fmla="*/ 7 w 23"/>
                <a:gd name="T75" fmla="*/ 7 h 28"/>
                <a:gd name="T76" fmla="*/ 9 w 23"/>
                <a:gd name="T77" fmla="*/ 8 h 28"/>
                <a:gd name="T78" fmla="*/ 8 w 23"/>
                <a:gd name="T79" fmla="*/ 11 h 28"/>
                <a:gd name="T80" fmla="*/ 9 w 23"/>
                <a:gd name="T81" fmla="*/ 12 h 28"/>
                <a:gd name="T82" fmla="*/ 7 w 23"/>
                <a:gd name="T83" fmla="*/ 14 h 28"/>
                <a:gd name="T84" fmla="*/ 5 w 23"/>
                <a:gd name="T85" fmla="*/ 13 h 28"/>
                <a:gd name="T86" fmla="*/ 4 w 23"/>
                <a:gd name="T87" fmla="*/ 12 h 28"/>
                <a:gd name="T88" fmla="*/ 5 w 23"/>
                <a:gd name="T89" fmla="*/ 10 h 28"/>
                <a:gd name="T90" fmla="*/ 3 w 23"/>
                <a:gd name="T91" fmla="*/ 9 h 28"/>
                <a:gd name="T92" fmla="*/ 1 w 23"/>
                <a:gd name="T9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" h="28">
                  <a:moveTo>
                    <a:pt x="1" y="10"/>
                  </a:moveTo>
                  <a:cubicBezTo>
                    <a:pt x="1" y="11"/>
                    <a:pt x="0" y="11"/>
                    <a:pt x="0" y="12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" y="21"/>
                    <a:pt x="3" y="20"/>
                    <a:pt x="4" y="20"/>
                  </a:cubicBezTo>
                  <a:cubicBezTo>
                    <a:pt x="4" y="20"/>
                    <a:pt x="4" y="22"/>
                    <a:pt x="4" y="22"/>
                  </a:cubicBezTo>
                  <a:cubicBezTo>
                    <a:pt x="5" y="23"/>
                    <a:pt x="5" y="22"/>
                    <a:pt x="6" y="22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8" y="26"/>
                    <a:pt x="7" y="27"/>
                    <a:pt x="8" y="28"/>
                  </a:cubicBezTo>
                  <a:cubicBezTo>
                    <a:pt x="8" y="28"/>
                    <a:pt x="9" y="28"/>
                    <a:pt x="10" y="27"/>
                  </a:cubicBezTo>
                  <a:cubicBezTo>
                    <a:pt x="11" y="27"/>
                    <a:pt x="11" y="27"/>
                    <a:pt x="12" y="26"/>
                  </a:cubicBezTo>
                  <a:cubicBezTo>
                    <a:pt x="13" y="25"/>
                    <a:pt x="14" y="26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19" y="23"/>
                    <a:pt x="20" y="22"/>
                    <a:pt x="20" y="22"/>
                  </a:cubicBezTo>
                  <a:cubicBezTo>
                    <a:pt x="21" y="21"/>
                    <a:pt x="20" y="20"/>
                    <a:pt x="20" y="19"/>
                  </a:cubicBezTo>
                  <a:cubicBezTo>
                    <a:pt x="20" y="18"/>
                    <a:pt x="22" y="18"/>
                    <a:pt x="22" y="18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19" y="13"/>
                    <a:pt x="20" y="11"/>
                    <a:pt x="19" y="11"/>
                  </a:cubicBezTo>
                  <a:cubicBezTo>
                    <a:pt x="18" y="10"/>
                    <a:pt x="19" y="12"/>
                    <a:pt x="18" y="13"/>
                  </a:cubicBezTo>
                  <a:cubicBezTo>
                    <a:pt x="18" y="14"/>
                    <a:pt x="17" y="11"/>
                    <a:pt x="16" y="11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8" y="10"/>
                    <a:pt x="18" y="8"/>
                    <a:pt x="19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0" y="5"/>
                    <a:pt x="20" y="4"/>
                  </a:cubicBezTo>
                  <a:cubicBezTo>
                    <a:pt x="21" y="4"/>
                    <a:pt x="22" y="4"/>
                    <a:pt x="22" y="4"/>
                  </a:cubicBezTo>
                  <a:cubicBezTo>
                    <a:pt x="23" y="4"/>
                    <a:pt x="21" y="2"/>
                    <a:pt x="21" y="1"/>
                  </a:cubicBezTo>
                  <a:cubicBezTo>
                    <a:pt x="20" y="1"/>
                    <a:pt x="20" y="2"/>
                    <a:pt x="19" y="2"/>
                  </a:cubicBezTo>
                  <a:cubicBezTo>
                    <a:pt x="19" y="3"/>
                    <a:pt x="17" y="3"/>
                    <a:pt x="16" y="3"/>
                  </a:cubicBezTo>
                  <a:cubicBezTo>
                    <a:pt x="15" y="3"/>
                    <a:pt x="14" y="3"/>
                    <a:pt x="13" y="2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4" y="0"/>
                    <a:pt x="12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7" y="1"/>
                    <a:pt x="6" y="5"/>
                    <a:pt x="6" y="5"/>
                  </a:cubicBezTo>
                  <a:cubicBezTo>
                    <a:pt x="6" y="6"/>
                    <a:pt x="7" y="6"/>
                    <a:pt x="7" y="7"/>
                  </a:cubicBezTo>
                  <a:cubicBezTo>
                    <a:pt x="6" y="8"/>
                    <a:pt x="8" y="8"/>
                    <a:pt x="9" y="8"/>
                  </a:cubicBezTo>
                  <a:cubicBezTo>
                    <a:pt x="10" y="8"/>
                    <a:pt x="9" y="10"/>
                    <a:pt x="8" y="11"/>
                  </a:cubicBezTo>
                  <a:cubicBezTo>
                    <a:pt x="8" y="11"/>
                    <a:pt x="9" y="12"/>
                    <a:pt x="9" y="12"/>
                  </a:cubicBezTo>
                  <a:cubicBezTo>
                    <a:pt x="9" y="12"/>
                    <a:pt x="8" y="13"/>
                    <a:pt x="7" y="14"/>
                  </a:cubicBezTo>
                  <a:cubicBezTo>
                    <a:pt x="7" y="14"/>
                    <a:pt x="6" y="13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5" name="Freeform 98"/>
            <p:cNvSpPr>
              <a:spLocks/>
            </p:cNvSpPr>
            <p:nvPr/>
          </p:nvSpPr>
          <p:spPr bwMode="auto">
            <a:xfrm>
              <a:off x="2347497" y="2216445"/>
              <a:ext cx="21051" cy="18945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4 h 4"/>
                <a:gd name="T4" fmla="*/ 3 w 4"/>
                <a:gd name="T5" fmla="*/ 2 h 4"/>
                <a:gd name="T6" fmla="*/ 3 w 4"/>
                <a:gd name="T7" fmla="*/ 0 h 4"/>
                <a:gd name="T8" fmla="*/ 2 w 4"/>
                <a:gd name="T9" fmla="*/ 0 h 4"/>
                <a:gd name="T10" fmla="*/ 0 w 4"/>
                <a:gd name="T11" fmla="*/ 3 h 4"/>
                <a:gd name="T12" fmla="*/ 1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1" y="2"/>
                    <a:pt x="0" y="4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2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6" name="Freeform 99"/>
            <p:cNvSpPr>
              <a:spLocks/>
            </p:cNvSpPr>
            <p:nvPr/>
          </p:nvSpPr>
          <p:spPr bwMode="auto">
            <a:xfrm>
              <a:off x="5890243" y="2165926"/>
              <a:ext cx="33680" cy="14735"/>
            </a:xfrm>
            <a:custGeom>
              <a:avLst/>
              <a:gdLst>
                <a:gd name="T0" fmla="*/ 1 w 7"/>
                <a:gd name="T1" fmla="*/ 2 h 3"/>
                <a:gd name="T2" fmla="*/ 6 w 7"/>
                <a:gd name="T3" fmla="*/ 2 h 3"/>
                <a:gd name="T4" fmla="*/ 6 w 7"/>
                <a:gd name="T5" fmla="*/ 0 h 3"/>
                <a:gd name="T6" fmla="*/ 2 w 7"/>
                <a:gd name="T7" fmla="*/ 1 h 3"/>
                <a:gd name="T8" fmla="*/ 1 w 7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2"/>
                  </a:moveTo>
                  <a:cubicBezTo>
                    <a:pt x="0" y="3"/>
                    <a:pt x="4" y="2"/>
                    <a:pt x="6" y="2"/>
                  </a:cubicBezTo>
                  <a:cubicBezTo>
                    <a:pt x="7" y="2"/>
                    <a:pt x="7" y="0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7" name="Freeform 100"/>
            <p:cNvSpPr>
              <a:spLocks/>
            </p:cNvSpPr>
            <p:nvPr/>
          </p:nvSpPr>
          <p:spPr bwMode="auto">
            <a:xfrm>
              <a:off x="5879718" y="2125930"/>
              <a:ext cx="29471" cy="14735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0 h 3"/>
                <a:gd name="T4" fmla="*/ 4 w 6"/>
                <a:gd name="T5" fmla="*/ 1 h 3"/>
                <a:gd name="T6" fmla="*/ 1 w 6"/>
                <a:gd name="T7" fmla="*/ 2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8" name="Freeform 101"/>
            <p:cNvSpPr>
              <a:spLocks/>
            </p:cNvSpPr>
            <p:nvPr/>
          </p:nvSpPr>
          <p:spPr bwMode="auto">
            <a:xfrm>
              <a:off x="5081917" y="2511146"/>
              <a:ext cx="35785" cy="29471"/>
            </a:xfrm>
            <a:custGeom>
              <a:avLst/>
              <a:gdLst>
                <a:gd name="T0" fmla="*/ 3 w 7"/>
                <a:gd name="T1" fmla="*/ 6 h 6"/>
                <a:gd name="T2" fmla="*/ 7 w 7"/>
                <a:gd name="T3" fmla="*/ 2 h 6"/>
                <a:gd name="T4" fmla="*/ 4 w 7"/>
                <a:gd name="T5" fmla="*/ 0 h 6"/>
                <a:gd name="T6" fmla="*/ 1 w 7"/>
                <a:gd name="T7" fmla="*/ 1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7" y="3"/>
                    <a:pt x="7" y="2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9" name="Freeform 102"/>
            <p:cNvSpPr>
              <a:spLocks/>
            </p:cNvSpPr>
            <p:nvPr/>
          </p:nvSpPr>
          <p:spPr bwMode="auto">
            <a:xfrm>
              <a:off x="5267157" y="2460627"/>
              <a:ext cx="33680" cy="39995"/>
            </a:xfrm>
            <a:custGeom>
              <a:avLst/>
              <a:gdLst>
                <a:gd name="T0" fmla="*/ 5 w 7"/>
                <a:gd name="T1" fmla="*/ 4 h 8"/>
                <a:gd name="T2" fmla="*/ 2 w 7"/>
                <a:gd name="T3" fmla="*/ 1 h 8"/>
                <a:gd name="T4" fmla="*/ 0 w 7"/>
                <a:gd name="T5" fmla="*/ 3 h 8"/>
                <a:gd name="T6" fmla="*/ 3 w 7"/>
                <a:gd name="T7" fmla="*/ 6 h 8"/>
                <a:gd name="T8" fmla="*/ 5 w 7"/>
                <a:gd name="T9" fmla="*/ 8 h 8"/>
                <a:gd name="T10" fmla="*/ 7 w 7"/>
                <a:gd name="T11" fmla="*/ 6 h 8"/>
                <a:gd name="T12" fmla="*/ 5 w 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5" y="4"/>
                  </a:moveTo>
                  <a:cubicBezTo>
                    <a:pt x="4" y="3"/>
                    <a:pt x="3" y="2"/>
                    <a:pt x="2" y="1"/>
                  </a:cubicBezTo>
                  <a:cubicBezTo>
                    <a:pt x="2" y="0"/>
                    <a:pt x="1" y="2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7" y="5"/>
                    <a:pt x="6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0" name="Freeform 103"/>
            <p:cNvSpPr>
              <a:spLocks/>
            </p:cNvSpPr>
            <p:nvPr/>
          </p:nvSpPr>
          <p:spPr bwMode="auto">
            <a:xfrm>
              <a:off x="5471345" y="2321695"/>
              <a:ext cx="29471" cy="29471"/>
            </a:xfrm>
            <a:custGeom>
              <a:avLst/>
              <a:gdLst>
                <a:gd name="T0" fmla="*/ 1 w 6"/>
                <a:gd name="T1" fmla="*/ 5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0 h 6"/>
                <a:gd name="T8" fmla="*/ 1 w 6"/>
                <a:gd name="T9" fmla="*/ 1 h 6"/>
                <a:gd name="T10" fmla="*/ 0 w 6"/>
                <a:gd name="T11" fmla="*/ 6 h 6"/>
                <a:gd name="T12" fmla="*/ 1 w 6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2" y="4"/>
                    <a:pt x="2" y="5"/>
                    <a:pt x="3" y="5"/>
                  </a:cubicBezTo>
                  <a:cubicBezTo>
                    <a:pt x="6" y="5"/>
                    <a:pt x="6" y="3"/>
                    <a:pt x="5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0" y="5"/>
                    <a:pt x="0" y="6"/>
                  </a:cubicBezTo>
                  <a:cubicBezTo>
                    <a:pt x="1" y="6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1" name="Freeform 104"/>
            <p:cNvSpPr>
              <a:spLocks/>
            </p:cNvSpPr>
            <p:nvPr/>
          </p:nvSpPr>
          <p:spPr bwMode="auto">
            <a:xfrm>
              <a:off x="5540810" y="2330115"/>
              <a:ext cx="14735" cy="21051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1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3" y="3"/>
                    <a:pt x="3" y="2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2" name="Freeform 105"/>
            <p:cNvSpPr>
              <a:spLocks/>
            </p:cNvSpPr>
            <p:nvPr/>
          </p:nvSpPr>
          <p:spPr bwMode="auto">
            <a:xfrm>
              <a:off x="5599749" y="2346955"/>
              <a:ext cx="21051" cy="8420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0 w 4"/>
                <a:gd name="T5" fmla="*/ 1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3" name="Freeform 106"/>
            <p:cNvSpPr>
              <a:spLocks/>
            </p:cNvSpPr>
            <p:nvPr/>
          </p:nvSpPr>
          <p:spPr bwMode="auto">
            <a:xfrm>
              <a:off x="5620801" y="2325906"/>
              <a:ext cx="18945" cy="14735"/>
            </a:xfrm>
            <a:custGeom>
              <a:avLst/>
              <a:gdLst>
                <a:gd name="T0" fmla="*/ 3 w 4"/>
                <a:gd name="T1" fmla="*/ 0 h 3"/>
                <a:gd name="T2" fmla="*/ 1 w 4"/>
                <a:gd name="T3" fmla="*/ 2 h 3"/>
                <a:gd name="T4" fmla="*/ 2 w 4"/>
                <a:gd name="T5" fmla="*/ 3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4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4" name="Freeform 107"/>
            <p:cNvSpPr>
              <a:spLocks/>
            </p:cNvSpPr>
            <p:nvPr/>
          </p:nvSpPr>
          <p:spPr bwMode="auto">
            <a:xfrm>
              <a:off x="6197575" y="2266965"/>
              <a:ext cx="29471" cy="18945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3 h 4"/>
                <a:gd name="T4" fmla="*/ 5 w 6"/>
                <a:gd name="T5" fmla="*/ 3 h 4"/>
                <a:gd name="T6" fmla="*/ 4 w 6"/>
                <a:gd name="T7" fmla="*/ 1 h 4"/>
                <a:gd name="T8" fmla="*/ 1 w 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6" y="3"/>
                    <a:pt x="5" y="2"/>
                    <a:pt x="4" y="1"/>
                  </a:cubicBezTo>
                  <a:cubicBezTo>
                    <a:pt x="4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5" name="Freeform 108"/>
            <p:cNvSpPr>
              <a:spLocks/>
            </p:cNvSpPr>
            <p:nvPr/>
          </p:nvSpPr>
          <p:spPr bwMode="auto">
            <a:xfrm>
              <a:off x="6704885" y="2311172"/>
              <a:ext cx="71571" cy="35785"/>
            </a:xfrm>
            <a:custGeom>
              <a:avLst/>
              <a:gdLst>
                <a:gd name="T0" fmla="*/ 3 w 14"/>
                <a:gd name="T1" fmla="*/ 5 h 7"/>
                <a:gd name="T2" fmla="*/ 13 w 14"/>
                <a:gd name="T3" fmla="*/ 7 h 7"/>
                <a:gd name="T4" fmla="*/ 10 w 14"/>
                <a:gd name="T5" fmla="*/ 1 h 7"/>
                <a:gd name="T6" fmla="*/ 6 w 14"/>
                <a:gd name="T7" fmla="*/ 0 h 7"/>
                <a:gd name="T8" fmla="*/ 3 w 14"/>
                <a:gd name="T9" fmla="*/ 0 h 7"/>
                <a:gd name="T10" fmla="*/ 3 w 14"/>
                <a:gd name="T11" fmla="*/ 3 h 7"/>
                <a:gd name="T12" fmla="*/ 1 w 14"/>
                <a:gd name="T13" fmla="*/ 5 h 7"/>
                <a:gd name="T14" fmla="*/ 3 w 14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3" y="5"/>
                  </a:moveTo>
                  <a:cubicBezTo>
                    <a:pt x="4" y="5"/>
                    <a:pt x="11" y="6"/>
                    <a:pt x="13" y="7"/>
                  </a:cubicBezTo>
                  <a:cubicBezTo>
                    <a:pt x="14" y="7"/>
                    <a:pt x="12" y="2"/>
                    <a:pt x="10" y="1"/>
                  </a:cubicBezTo>
                  <a:cubicBezTo>
                    <a:pt x="9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2"/>
                    <a:pt x="3" y="3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0" y="6"/>
                    <a:pt x="2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6" name="Freeform 109"/>
            <p:cNvSpPr>
              <a:spLocks/>
            </p:cNvSpPr>
            <p:nvPr/>
          </p:nvSpPr>
          <p:spPr bwMode="auto">
            <a:xfrm>
              <a:off x="6696465" y="2290121"/>
              <a:ext cx="18945" cy="25260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4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4" y="5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7" name="Freeform 110"/>
            <p:cNvSpPr>
              <a:spLocks/>
            </p:cNvSpPr>
            <p:nvPr/>
          </p:nvSpPr>
          <p:spPr bwMode="auto">
            <a:xfrm>
              <a:off x="6620684" y="2186976"/>
              <a:ext cx="159981" cy="84201"/>
            </a:xfrm>
            <a:custGeom>
              <a:avLst/>
              <a:gdLst>
                <a:gd name="T0" fmla="*/ 4 w 32"/>
                <a:gd name="T1" fmla="*/ 12 h 17"/>
                <a:gd name="T2" fmla="*/ 7 w 32"/>
                <a:gd name="T3" fmla="*/ 15 h 17"/>
                <a:gd name="T4" fmla="*/ 11 w 32"/>
                <a:gd name="T5" fmla="*/ 17 h 17"/>
                <a:gd name="T6" fmla="*/ 12 w 32"/>
                <a:gd name="T7" fmla="*/ 15 h 17"/>
                <a:gd name="T8" fmla="*/ 12 w 32"/>
                <a:gd name="T9" fmla="*/ 13 h 17"/>
                <a:gd name="T10" fmla="*/ 14 w 32"/>
                <a:gd name="T11" fmla="*/ 14 h 17"/>
                <a:gd name="T12" fmla="*/ 20 w 32"/>
                <a:gd name="T13" fmla="*/ 14 h 17"/>
                <a:gd name="T14" fmla="*/ 21 w 32"/>
                <a:gd name="T15" fmla="*/ 14 h 17"/>
                <a:gd name="T16" fmla="*/ 22 w 32"/>
                <a:gd name="T17" fmla="*/ 15 h 17"/>
                <a:gd name="T18" fmla="*/ 26 w 32"/>
                <a:gd name="T19" fmla="*/ 14 h 17"/>
                <a:gd name="T20" fmla="*/ 24 w 32"/>
                <a:gd name="T21" fmla="*/ 13 h 17"/>
                <a:gd name="T22" fmla="*/ 20 w 32"/>
                <a:gd name="T23" fmla="*/ 9 h 17"/>
                <a:gd name="T24" fmla="*/ 20 w 32"/>
                <a:gd name="T25" fmla="*/ 6 h 17"/>
                <a:gd name="T26" fmla="*/ 22 w 32"/>
                <a:gd name="T27" fmla="*/ 6 h 17"/>
                <a:gd name="T28" fmla="*/ 21 w 32"/>
                <a:gd name="T29" fmla="*/ 8 h 17"/>
                <a:gd name="T30" fmla="*/ 24 w 32"/>
                <a:gd name="T31" fmla="*/ 12 h 17"/>
                <a:gd name="T32" fmla="*/ 28 w 32"/>
                <a:gd name="T33" fmla="*/ 13 h 17"/>
                <a:gd name="T34" fmla="*/ 30 w 32"/>
                <a:gd name="T35" fmla="*/ 11 h 17"/>
                <a:gd name="T36" fmla="*/ 29 w 32"/>
                <a:gd name="T37" fmla="*/ 9 h 17"/>
                <a:gd name="T38" fmla="*/ 31 w 32"/>
                <a:gd name="T39" fmla="*/ 8 h 17"/>
                <a:gd name="T40" fmla="*/ 26 w 32"/>
                <a:gd name="T41" fmla="*/ 5 h 17"/>
                <a:gd name="T42" fmla="*/ 22 w 32"/>
                <a:gd name="T43" fmla="*/ 4 h 17"/>
                <a:gd name="T44" fmla="*/ 18 w 32"/>
                <a:gd name="T45" fmla="*/ 3 h 17"/>
                <a:gd name="T46" fmla="*/ 16 w 32"/>
                <a:gd name="T47" fmla="*/ 1 h 17"/>
                <a:gd name="T48" fmla="*/ 15 w 32"/>
                <a:gd name="T49" fmla="*/ 2 h 17"/>
                <a:gd name="T50" fmla="*/ 15 w 32"/>
                <a:gd name="T51" fmla="*/ 5 h 17"/>
                <a:gd name="T52" fmla="*/ 15 w 32"/>
                <a:gd name="T53" fmla="*/ 6 h 17"/>
                <a:gd name="T54" fmla="*/ 13 w 32"/>
                <a:gd name="T55" fmla="*/ 5 h 17"/>
                <a:gd name="T56" fmla="*/ 12 w 32"/>
                <a:gd name="T57" fmla="*/ 5 h 17"/>
                <a:gd name="T58" fmla="*/ 10 w 32"/>
                <a:gd name="T59" fmla="*/ 3 h 17"/>
                <a:gd name="T60" fmla="*/ 7 w 32"/>
                <a:gd name="T61" fmla="*/ 1 h 17"/>
                <a:gd name="T62" fmla="*/ 5 w 32"/>
                <a:gd name="T63" fmla="*/ 1 h 17"/>
                <a:gd name="T64" fmla="*/ 2 w 32"/>
                <a:gd name="T65" fmla="*/ 3 h 17"/>
                <a:gd name="T66" fmla="*/ 2 w 32"/>
                <a:gd name="T67" fmla="*/ 5 h 17"/>
                <a:gd name="T68" fmla="*/ 2 w 32"/>
                <a:gd name="T69" fmla="*/ 6 h 17"/>
                <a:gd name="T70" fmla="*/ 3 w 32"/>
                <a:gd name="T71" fmla="*/ 9 h 17"/>
                <a:gd name="T72" fmla="*/ 1 w 32"/>
                <a:gd name="T73" fmla="*/ 9 h 17"/>
                <a:gd name="T74" fmla="*/ 4 w 32"/>
                <a:gd name="T7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7">
                  <a:moveTo>
                    <a:pt x="4" y="12"/>
                  </a:moveTo>
                  <a:cubicBezTo>
                    <a:pt x="5" y="14"/>
                    <a:pt x="6" y="14"/>
                    <a:pt x="7" y="15"/>
                  </a:cubicBezTo>
                  <a:cubicBezTo>
                    <a:pt x="8" y="16"/>
                    <a:pt x="9" y="17"/>
                    <a:pt x="11" y="17"/>
                  </a:cubicBezTo>
                  <a:cubicBezTo>
                    <a:pt x="12" y="17"/>
                    <a:pt x="12" y="16"/>
                    <a:pt x="12" y="15"/>
                  </a:cubicBezTo>
                  <a:cubicBezTo>
                    <a:pt x="12" y="14"/>
                    <a:pt x="11" y="14"/>
                    <a:pt x="12" y="13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5" y="15"/>
                    <a:pt x="18" y="14"/>
                    <a:pt x="20" y="14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4"/>
                    <a:pt x="21" y="15"/>
                    <a:pt x="22" y="15"/>
                  </a:cubicBezTo>
                  <a:cubicBezTo>
                    <a:pt x="23" y="15"/>
                    <a:pt x="26" y="15"/>
                    <a:pt x="26" y="14"/>
                  </a:cubicBezTo>
                  <a:cubicBezTo>
                    <a:pt x="27" y="14"/>
                    <a:pt x="27" y="14"/>
                    <a:pt x="24" y="13"/>
                  </a:cubicBezTo>
                  <a:cubicBezTo>
                    <a:pt x="22" y="13"/>
                    <a:pt x="20" y="9"/>
                    <a:pt x="20" y="9"/>
                  </a:cubicBezTo>
                  <a:cubicBezTo>
                    <a:pt x="19" y="8"/>
                    <a:pt x="19" y="7"/>
                    <a:pt x="20" y="6"/>
                  </a:cubicBezTo>
                  <a:cubicBezTo>
                    <a:pt x="20" y="6"/>
                    <a:pt x="22" y="6"/>
                    <a:pt x="22" y="6"/>
                  </a:cubicBezTo>
                  <a:cubicBezTo>
                    <a:pt x="23" y="6"/>
                    <a:pt x="22" y="8"/>
                    <a:pt x="21" y="8"/>
                  </a:cubicBezTo>
                  <a:cubicBezTo>
                    <a:pt x="21" y="9"/>
                    <a:pt x="23" y="11"/>
                    <a:pt x="24" y="12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9" y="13"/>
                    <a:pt x="29" y="12"/>
                    <a:pt x="30" y="11"/>
                  </a:cubicBezTo>
                  <a:cubicBezTo>
                    <a:pt x="31" y="11"/>
                    <a:pt x="30" y="9"/>
                    <a:pt x="29" y="9"/>
                  </a:cubicBezTo>
                  <a:cubicBezTo>
                    <a:pt x="29" y="8"/>
                    <a:pt x="31" y="8"/>
                    <a:pt x="31" y="8"/>
                  </a:cubicBezTo>
                  <a:cubicBezTo>
                    <a:pt x="32" y="7"/>
                    <a:pt x="28" y="6"/>
                    <a:pt x="26" y="5"/>
                  </a:cubicBezTo>
                  <a:cubicBezTo>
                    <a:pt x="25" y="4"/>
                    <a:pt x="23" y="4"/>
                    <a:pt x="22" y="4"/>
                  </a:cubicBezTo>
                  <a:cubicBezTo>
                    <a:pt x="21" y="4"/>
                    <a:pt x="20" y="3"/>
                    <a:pt x="18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5" y="1"/>
                    <a:pt x="16" y="2"/>
                    <a:pt x="15" y="2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6"/>
                    <a:pt x="16" y="6"/>
                    <a:pt x="15" y="6"/>
                  </a:cubicBezTo>
                  <a:cubicBezTo>
                    <a:pt x="14" y="7"/>
                    <a:pt x="14" y="5"/>
                    <a:pt x="13" y="5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1" y="5"/>
                    <a:pt x="10" y="4"/>
                    <a:pt x="10" y="3"/>
                  </a:cubicBezTo>
                  <a:cubicBezTo>
                    <a:pt x="10" y="3"/>
                    <a:pt x="9" y="2"/>
                    <a:pt x="7" y="1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2" y="3"/>
                    <a:pt x="2" y="3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2" y="5"/>
                    <a:pt x="2" y="6"/>
                  </a:cubicBezTo>
                  <a:cubicBezTo>
                    <a:pt x="1" y="6"/>
                    <a:pt x="3" y="9"/>
                    <a:pt x="3" y="9"/>
                  </a:cubicBezTo>
                  <a:cubicBezTo>
                    <a:pt x="3" y="10"/>
                    <a:pt x="2" y="9"/>
                    <a:pt x="1" y="9"/>
                  </a:cubicBezTo>
                  <a:cubicBezTo>
                    <a:pt x="0" y="10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8" name="Freeform 111"/>
            <p:cNvSpPr>
              <a:spLocks/>
            </p:cNvSpPr>
            <p:nvPr/>
          </p:nvSpPr>
          <p:spPr bwMode="auto">
            <a:xfrm>
              <a:off x="6791191" y="2226970"/>
              <a:ext cx="88411" cy="44205"/>
            </a:xfrm>
            <a:custGeom>
              <a:avLst/>
              <a:gdLst>
                <a:gd name="T0" fmla="*/ 3 w 18"/>
                <a:gd name="T1" fmla="*/ 3 h 9"/>
                <a:gd name="T2" fmla="*/ 6 w 18"/>
                <a:gd name="T3" fmla="*/ 5 h 9"/>
                <a:gd name="T4" fmla="*/ 10 w 18"/>
                <a:gd name="T5" fmla="*/ 7 h 9"/>
                <a:gd name="T6" fmla="*/ 13 w 18"/>
                <a:gd name="T7" fmla="*/ 9 h 9"/>
                <a:gd name="T8" fmla="*/ 13 w 18"/>
                <a:gd name="T9" fmla="*/ 8 h 9"/>
                <a:gd name="T10" fmla="*/ 15 w 18"/>
                <a:gd name="T11" fmla="*/ 8 h 9"/>
                <a:gd name="T12" fmla="*/ 18 w 18"/>
                <a:gd name="T13" fmla="*/ 6 h 9"/>
                <a:gd name="T14" fmla="*/ 16 w 18"/>
                <a:gd name="T15" fmla="*/ 4 h 9"/>
                <a:gd name="T16" fmla="*/ 12 w 18"/>
                <a:gd name="T17" fmla="*/ 3 h 9"/>
                <a:gd name="T18" fmla="*/ 9 w 18"/>
                <a:gd name="T19" fmla="*/ 3 h 9"/>
                <a:gd name="T20" fmla="*/ 9 w 18"/>
                <a:gd name="T21" fmla="*/ 2 h 9"/>
                <a:gd name="T22" fmla="*/ 7 w 18"/>
                <a:gd name="T23" fmla="*/ 1 h 9"/>
                <a:gd name="T24" fmla="*/ 4 w 18"/>
                <a:gd name="T25" fmla="*/ 2 h 9"/>
                <a:gd name="T26" fmla="*/ 1 w 18"/>
                <a:gd name="T27" fmla="*/ 0 h 9"/>
                <a:gd name="T28" fmla="*/ 3 w 18"/>
                <a:gd name="T2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9">
                  <a:moveTo>
                    <a:pt x="3" y="3"/>
                  </a:moveTo>
                  <a:cubicBezTo>
                    <a:pt x="4" y="3"/>
                    <a:pt x="5" y="5"/>
                    <a:pt x="6" y="5"/>
                  </a:cubicBezTo>
                  <a:cubicBezTo>
                    <a:pt x="6" y="5"/>
                    <a:pt x="9" y="7"/>
                    <a:pt x="10" y="7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6" y="8"/>
                    <a:pt x="17" y="6"/>
                    <a:pt x="18" y="6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4" y="4"/>
                    <a:pt x="12" y="3"/>
                  </a:cubicBezTo>
                  <a:cubicBezTo>
                    <a:pt x="10" y="2"/>
                    <a:pt x="11" y="3"/>
                    <a:pt x="9" y="3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1"/>
                    <a:pt x="9" y="1"/>
                    <a:pt x="7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0" y="0"/>
                    <a:pt x="2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9" name="Freeform 112"/>
            <p:cNvSpPr>
              <a:spLocks/>
            </p:cNvSpPr>
            <p:nvPr/>
          </p:nvSpPr>
          <p:spPr bwMode="auto">
            <a:xfrm>
              <a:off x="6616474" y="2296437"/>
              <a:ext cx="25260" cy="18945"/>
            </a:xfrm>
            <a:custGeom>
              <a:avLst/>
              <a:gdLst>
                <a:gd name="T0" fmla="*/ 4 w 5"/>
                <a:gd name="T1" fmla="*/ 3 h 4"/>
                <a:gd name="T2" fmla="*/ 1 w 5"/>
                <a:gd name="T3" fmla="*/ 0 h 4"/>
                <a:gd name="T4" fmla="*/ 4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0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0" name="Freeform 113"/>
            <p:cNvSpPr>
              <a:spLocks/>
            </p:cNvSpPr>
            <p:nvPr/>
          </p:nvSpPr>
          <p:spPr bwMode="auto">
            <a:xfrm>
              <a:off x="7264821" y="2490096"/>
              <a:ext cx="18945" cy="21051"/>
            </a:xfrm>
            <a:custGeom>
              <a:avLst/>
              <a:gdLst>
                <a:gd name="T0" fmla="*/ 0 w 4"/>
                <a:gd name="T1" fmla="*/ 1 h 4"/>
                <a:gd name="T2" fmla="*/ 3 w 4"/>
                <a:gd name="T3" fmla="*/ 4 h 4"/>
                <a:gd name="T4" fmla="*/ 4 w 4"/>
                <a:gd name="T5" fmla="*/ 0 h 4"/>
                <a:gd name="T6" fmla="*/ 1 w 4"/>
                <a:gd name="T7" fmla="*/ 0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4" y="4"/>
                    <a:pt x="4" y="1"/>
                    <a:pt x="4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1" name="Freeform 114"/>
            <p:cNvSpPr>
              <a:spLocks/>
            </p:cNvSpPr>
            <p:nvPr/>
          </p:nvSpPr>
          <p:spPr bwMode="auto">
            <a:xfrm>
              <a:off x="7443746" y="2431158"/>
              <a:ext cx="58940" cy="14735"/>
            </a:xfrm>
            <a:custGeom>
              <a:avLst/>
              <a:gdLst>
                <a:gd name="T0" fmla="*/ 3 w 12"/>
                <a:gd name="T1" fmla="*/ 3 h 3"/>
                <a:gd name="T2" fmla="*/ 11 w 12"/>
                <a:gd name="T3" fmla="*/ 3 h 3"/>
                <a:gd name="T4" fmla="*/ 12 w 12"/>
                <a:gd name="T5" fmla="*/ 1 h 3"/>
                <a:gd name="T6" fmla="*/ 7 w 12"/>
                <a:gd name="T7" fmla="*/ 0 h 3"/>
                <a:gd name="T8" fmla="*/ 2 w 12"/>
                <a:gd name="T9" fmla="*/ 1 h 3"/>
                <a:gd name="T10" fmla="*/ 3 w 1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">
                  <a:moveTo>
                    <a:pt x="3" y="3"/>
                  </a:moveTo>
                  <a:cubicBezTo>
                    <a:pt x="5" y="3"/>
                    <a:pt x="10" y="3"/>
                    <a:pt x="11" y="3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1"/>
                    <a:pt x="10" y="1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0" y="1"/>
                    <a:pt x="1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2" name="Freeform 115"/>
            <p:cNvSpPr>
              <a:spLocks/>
            </p:cNvSpPr>
            <p:nvPr/>
          </p:nvSpPr>
          <p:spPr bwMode="auto">
            <a:xfrm>
              <a:off x="5136647" y="2321696"/>
              <a:ext cx="115776" cy="138931"/>
            </a:xfrm>
            <a:custGeom>
              <a:avLst/>
              <a:gdLst>
                <a:gd name="T0" fmla="*/ 2 w 23"/>
                <a:gd name="T1" fmla="*/ 19 h 28"/>
                <a:gd name="T2" fmla="*/ 5 w 23"/>
                <a:gd name="T3" fmla="*/ 20 h 28"/>
                <a:gd name="T4" fmla="*/ 6 w 23"/>
                <a:gd name="T5" fmla="*/ 21 h 28"/>
                <a:gd name="T6" fmla="*/ 7 w 23"/>
                <a:gd name="T7" fmla="*/ 20 h 28"/>
                <a:gd name="T8" fmla="*/ 8 w 23"/>
                <a:gd name="T9" fmla="*/ 21 h 28"/>
                <a:gd name="T10" fmla="*/ 8 w 23"/>
                <a:gd name="T11" fmla="*/ 23 h 28"/>
                <a:gd name="T12" fmla="*/ 8 w 23"/>
                <a:gd name="T13" fmla="*/ 25 h 28"/>
                <a:gd name="T14" fmla="*/ 13 w 23"/>
                <a:gd name="T15" fmla="*/ 26 h 28"/>
                <a:gd name="T16" fmla="*/ 15 w 23"/>
                <a:gd name="T17" fmla="*/ 27 h 28"/>
                <a:gd name="T18" fmla="*/ 16 w 23"/>
                <a:gd name="T19" fmla="*/ 26 h 28"/>
                <a:gd name="T20" fmla="*/ 17 w 23"/>
                <a:gd name="T21" fmla="*/ 28 h 28"/>
                <a:gd name="T22" fmla="*/ 19 w 23"/>
                <a:gd name="T23" fmla="*/ 27 h 28"/>
                <a:gd name="T24" fmla="*/ 21 w 23"/>
                <a:gd name="T25" fmla="*/ 27 h 28"/>
                <a:gd name="T26" fmla="*/ 22 w 23"/>
                <a:gd name="T27" fmla="*/ 27 h 28"/>
                <a:gd name="T28" fmla="*/ 22 w 23"/>
                <a:gd name="T29" fmla="*/ 26 h 28"/>
                <a:gd name="T30" fmla="*/ 21 w 23"/>
                <a:gd name="T31" fmla="*/ 25 h 28"/>
                <a:gd name="T32" fmla="*/ 20 w 23"/>
                <a:gd name="T33" fmla="*/ 24 h 28"/>
                <a:gd name="T34" fmla="*/ 17 w 23"/>
                <a:gd name="T35" fmla="*/ 22 h 28"/>
                <a:gd name="T36" fmla="*/ 17 w 23"/>
                <a:gd name="T37" fmla="*/ 20 h 28"/>
                <a:gd name="T38" fmla="*/ 15 w 23"/>
                <a:gd name="T39" fmla="*/ 18 h 28"/>
                <a:gd name="T40" fmla="*/ 14 w 23"/>
                <a:gd name="T41" fmla="*/ 16 h 28"/>
                <a:gd name="T42" fmla="*/ 15 w 23"/>
                <a:gd name="T43" fmla="*/ 13 h 28"/>
                <a:gd name="T44" fmla="*/ 14 w 23"/>
                <a:gd name="T45" fmla="*/ 12 h 28"/>
                <a:gd name="T46" fmla="*/ 14 w 23"/>
                <a:gd name="T47" fmla="*/ 10 h 28"/>
                <a:gd name="T48" fmla="*/ 14 w 23"/>
                <a:gd name="T49" fmla="*/ 9 h 28"/>
                <a:gd name="T50" fmla="*/ 15 w 23"/>
                <a:gd name="T51" fmla="*/ 7 h 28"/>
                <a:gd name="T52" fmla="*/ 15 w 23"/>
                <a:gd name="T53" fmla="*/ 6 h 28"/>
                <a:gd name="T54" fmla="*/ 16 w 23"/>
                <a:gd name="T55" fmla="*/ 6 h 28"/>
                <a:gd name="T56" fmla="*/ 16 w 23"/>
                <a:gd name="T57" fmla="*/ 5 h 28"/>
                <a:gd name="T58" fmla="*/ 17 w 23"/>
                <a:gd name="T59" fmla="*/ 4 h 28"/>
                <a:gd name="T60" fmla="*/ 17 w 23"/>
                <a:gd name="T61" fmla="*/ 2 h 28"/>
                <a:gd name="T62" fmla="*/ 15 w 23"/>
                <a:gd name="T63" fmla="*/ 1 h 28"/>
                <a:gd name="T64" fmla="*/ 13 w 23"/>
                <a:gd name="T65" fmla="*/ 1 h 28"/>
                <a:gd name="T66" fmla="*/ 11 w 23"/>
                <a:gd name="T67" fmla="*/ 0 h 28"/>
                <a:gd name="T68" fmla="*/ 11 w 23"/>
                <a:gd name="T69" fmla="*/ 1 h 28"/>
                <a:gd name="T70" fmla="*/ 9 w 23"/>
                <a:gd name="T71" fmla="*/ 1 h 28"/>
                <a:gd name="T72" fmla="*/ 7 w 23"/>
                <a:gd name="T73" fmla="*/ 4 h 28"/>
                <a:gd name="T74" fmla="*/ 5 w 23"/>
                <a:gd name="T75" fmla="*/ 4 h 28"/>
                <a:gd name="T76" fmla="*/ 5 w 23"/>
                <a:gd name="T77" fmla="*/ 6 h 28"/>
                <a:gd name="T78" fmla="*/ 4 w 23"/>
                <a:gd name="T79" fmla="*/ 6 h 28"/>
                <a:gd name="T80" fmla="*/ 3 w 23"/>
                <a:gd name="T81" fmla="*/ 7 h 28"/>
                <a:gd name="T82" fmla="*/ 5 w 23"/>
                <a:gd name="T83" fmla="*/ 8 h 28"/>
                <a:gd name="T84" fmla="*/ 5 w 23"/>
                <a:gd name="T85" fmla="*/ 9 h 28"/>
                <a:gd name="T86" fmla="*/ 4 w 23"/>
                <a:gd name="T87" fmla="*/ 12 h 28"/>
                <a:gd name="T88" fmla="*/ 4 w 23"/>
                <a:gd name="T89" fmla="*/ 13 h 28"/>
                <a:gd name="T90" fmla="*/ 3 w 23"/>
                <a:gd name="T91" fmla="*/ 13 h 28"/>
                <a:gd name="T92" fmla="*/ 2 w 23"/>
                <a:gd name="T93" fmla="*/ 14 h 28"/>
                <a:gd name="T94" fmla="*/ 1 w 23"/>
                <a:gd name="T95" fmla="*/ 14 h 28"/>
                <a:gd name="T96" fmla="*/ 0 w 23"/>
                <a:gd name="T97" fmla="*/ 17 h 28"/>
                <a:gd name="T98" fmla="*/ 2 w 23"/>
                <a:gd name="T9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" h="28">
                  <a:moveTo>
                    <a:pt x="2" y="19"/>
                  </a:moveTo>
                  <a:cubicBezTo>
                    <a:pt x="2" y="19"/>
                    <a:pt x="4" y="20"/>
                    <a:pt x="5" y="20"/>
                  </a:cubicBezTo>
                  <a:cubicBezTo>
                    <a:pt x="5" y="20"/>
                    <a:pt x="5" y="20"/>
                    <a:pt x="6" y="21"/>
                  </a:cubicBezTo>
                  <a:cubicBezTo>
                    <a:pt x="6" y="21"/>
                    <a:pt x="7" y="21"/>
                    <a:pt x="7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9" y="22"/>
                    <a:pt x="8" y="22"/>
                    <a:pt x="8" y="23"/>
                  </a:cubicBezTo>
                  <a:cubicBezTo>
                    <a:pt x="9" y="24"/>
                    <a:pt x="8" y="25"/>
                    <a:pt x="8" y="25"/>
                  </a:cubicBezTo>
                  <a:cubicBezTo>
                    <a:pt x="8" y="26"/>
                    <a:pt x="12" y="26"/>
                    <a:pt x="13" y="26"/>
                  </a:cubicBezTo>
                  <a:cubicBezTo>
                    <a:pt x="13" y="26"/>
                    <a:pt x="14" y="27"/>
                    <a:pt x="15" y="27"/>
                  </a:cubicBezTo>
                  <a:cubicBezTo>
                    <a:pt x="16" y="27"/>
                    <a:pt x="15" y="26"/>
                    <a:pt x="16" y="26"/>
                  </a:cubicBezTo>
                  <a:cubicBezTo>
                    <a:pt x="16" y="26"/>
                    <a:pt x="17" y="27"/>
                    <a:pt x="17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19" y="27"/>
                    <a:pt x="20" y="27"/>
                    <a:pt x="21" y="27"/>
                  </a:cubicBezTo>
                  <a:cubicBezTo>
                    <a:pt x="21" y="27"/>
                    <a:pt x="21" y="27"/>
                    <a:pt x="22" y="27"/>
                  </a:cubicBezTo>
                  <a:cubicBezTo>
                    <a:pt x="23" y="26"/>
                    <a:pt x="22" y="25"/>
                    <a:pt x="22" y="26"/>
                  </a:cubicBezTo>
                  <a:cubicBezTo>
                    <a:pt x="21" y="26"/>
                    <a:pt x="21" y="25"/>
                    <a:pt x="21" y="25"/>
                  </a:cubicBezTo>
                  <a:cubicBezTo>
                    <a:pt x="21" y="24"/>
                    <a:pt x="20" y="25"/>
                    <a:pt x="20" y="24"/>
                  </a:cubicBezTo>
                  <a:cubicBezTo>
                    <a:pt x="19" y="23"/>
                    <a:pt x="17" y="22"/>
                    <a:pt x="17" y="22"/>
                  </a:cubicBezTo>
                  <a:cubicBezTo>
                    <a:pt x="17" y="22"/>
                    <a:pt x="17" y="21"/>
                    <a:pt x="17" y="20"/>
                  </a:cubicBezTo>
                  <a:cubicBezTo>
                    <a:pt x="17" y="20"/>
                    <a:pt x="15" y="18"/>
                    <a:pt x="15" y="18"/>
                  </a:cubicBezTo>
                  <a:cubicBezTo>
                    <a:pt x="15" y="17"/>
                    <a:pt x="14" y="16"/>
                    <a:pt x="14" y="16"/>
                  </a:cubicBezTo>
                  <a:cubicBezTo>
                    <a:pt x="14" y="15"/>
                    <a:pt x="14" y="14"/>
                    <a:pt x="15" y="13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3" y="12"/>
                    <a:pt x="14" y="11"/>
                    <a:pt x="14" y="10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4" y="9"/>
                    <a:pt x="15" y="8"/>
                    <a:pt x="15" y="7"/>
                  </a:cubicBezTo>
                  <a:cubicBezTo>
                    <a:pt x="15" y="7"/>
                    <a:pt x="14" y="6"/>
                    <a:pt x="15" y="6"/>
                  </a:cubicBezTo>
                  <a:cubicBezTo>
                    <a:pt x="15" y="5"/>
                    <a:pt x="16" y="6"/>
                    <a:pt x="16" y="6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8" y="4"/>
                    <a:pt x="18" y="2"/>
                    <a:pt x="17" y="2"/>
                  </a:cubicBezTo>
                  <a:cubicBezTo>
                    <a:pt x="17" y="2"/>
                    <a:pt x="16" y="2"/>
                    <a:pt x="15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9" y="1"/>
                    <a:pt x="9" y="1"/>
                  </a:cubicBezTo>
                  <a:cubicBezTo>
                    <a:pt x="8" y="1"/>
                    <a:pt x="8" y="4"/>
                    <a:pt x="7" y="4"/>
                  </a:cubicBezTo>
                  <a:cubicBezTo>
                    <a:pt x="7" y="5"/>
                    <a:pt x="6" y="4"/>
                    <a:pt x="5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3" name="Freeform 116"/>
            <p:cNvSpPr>
              <a:spLocks/>
            </p:cNvSpPr>
            <p:nvPr/>
          </p:nvSpPr>
          <p:spPr bwMode="auto">
            <a:xfrm>
              <a:off x="5151381" y="2426947"/>
              <a:ext cx="21051" cy="14735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1 h 3"/>
                <a:gd name="T4" fmla="*/ 3 w 4"/>
                <a:gd name="T5" fmla="*/ 3 h 3"/>
                <a:gd name="T6" fmla="*/ 3 w 4"/>
                <a:gd name="T7" fmla="*/ 1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4" y="3"/>
                    <a:pt x="3" y="2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4" name="Freeform 117"/>
            <p:cNvSpPr>
              <a:spLocks/>
            </p:cNvSpPr>
            <p:nvPr/>
          </p:nvSpPr>
          <p:spPr bwMode="auto">
            <a:xfrm>
              <a:off x="5161905" y="2125929"/>
              <a:ext cx="269443" cy="199977"/>
            </a:xfrm>
            <a:custGeom>
              <a:avLst/>
              <a:gdLst>
                <a:gd name="T0" fmla="*/ 4 w 54"/>
                <a:gd name="T1" fmla="*/ 37 h 40"/>
                <a:gd name="T2" fmla="*/ 9 w 54"/>
                <a:gd name="T3" fmla="*/ 39 h 40"/>
                <a:gd name="T4" fmla="*/ 14 w 54"/>
                <a:gd name="T5" fmla="*/ 40 h 40"/>
                <a:gd name="T6" fmla="*/ 15 w 54"/>
                <a:gd name="T7" fmla="*/ 37 h 40"/>
                <a:gd name="T8" fmla="*/ 17 w 54"/>
                <a:gd name="T9" fmla="*/ 36 h 40"/>
                <a:gd name="T10" fmla="*/ 17 w 54"/>
                <a:gd name="T11" fmla="*/ 34 h 40"/>
                <a:gd name="T12" fmla="*/ 18 w 54"/>
                <a:gd name="T13" fmla="*/ 32 h 40"/>
                <a:gd name="T14" fmla="*/ 19 w 54"/>
                <a:gd name="T15" fmla="*/ 31 h 40"/>
                <a:gd name="T16" fmla="*/ 20 w 54"/>
                <a:gd name="T17" fmla="*/ 28 h 40"/>
                <a:gd name="T18" fmla="*/ 20 w 54"/>
                <a:gd name="T19" fmla="*/ 27 h 40"/>
                <a:gd name="T20" fmla="*/ 23 w 54"/>
                <a:gd name="T21" fmla="*/ 26 h 40"/>
                <a:gd name="T22" fmla="*/ 23 w 54"/>
                <a:gd name="T23" fmla="*/ 24 h 40"/>
                <a:gd name="T24" fmla="*/ 27 w 54"/>
                <a:gd name="T25" fmla="*/ 24 h 40"/>
                <a:gd name="T26" fmla="*/ 29 w 54"/>
                <a:gd name="T27" fmla="*/ 21 h 40"/>
                <a:gd name="T28" fmla="*/ 31 w 54"/>
                <a:gd name="T29" fmla="*/ 21 h 40"/>
                <a:gd name="T30" fmla="*/ 35 w 54"/>
                <a:gd name="T31" fmla="*/ 18 h 40"/>
                <a:gd name="T32" fmla="*/ 41 w 54"/>
                <a:gd name="T33" fmla="*/ 15 h 40"/>
                <a:gd name="T34" fmla="*/ 48 w 54"/>
                <a:gd name="T35" fmla="*/ 15 h 40"/>
                <a:gd name="T36" fmla="*/ 52 w 54"/>
                <a:gd name="T37" fmla="*/ 12 h 40"/>
                <a:gd name="T38" fmla="*/ 53 w 54"/>
                <a:gd name="T39" fmla="*/ 10 h 40"/>
                <a:gd name="T40" fmla="*/ 54 w 54"/>
                <a:gd name="T41" fmla="*/ 8 h 40"/>
                <a:gd name="T42" fmla="*/ 54 w 54"/>
                <a:gd name="T43" fmla="*/ 4 h 40"/>
                <a:gd name="T44" fmla="*/ 52 w 54"/>
                <a:gd name="T45" fmla="*/ 1 h 40"/>
                <a:gd name="T46" fmla="*/ 49 w 54"/>
                <a:gd name="T47" fmla="*/ 1 h 40"/>
                <a:gd name="T48" fmla="*/ 46 w 54"/>
                <a:gd name="T49" fmla="*/ 1 h 40"/>
                <a:gd name="T50" fmla="*/ 44 w 54"/>
                <a:gd name="T51" fmla="*/ 5 h 40"/>
                <a:gd name="T52" fmla="*/ 40 w 54"/>
                <a:gd name="T53" fmla="*/ 9 h 40"/>
                <a:gd name="T54" fmla="*/ 34 w 54"/>
                <a:gd name="T55" fmla="*/ 10 h 40"/>
                <a:gd name="T56" fmla="*/ 31 w 54"/>
                <a:gd name="T57" fmla="*/ 9 h 40"/>
                <a:gd name="T58" fmla="*/ 28 w 54"/>
                <a:gd name="T59" fmla="*/ 9 h 40"/>
                <a:gd name="T60" fmla="*/ 25 w 54"/>
                <a:gd name="T61" fmla="*/ 9 h 40"/>
                <a:gd name="T62" fmla="*/ 24 w 54"/>
                <a:gd name="T63" fmla="*/ 11 h 40"/>
                <a:gd name="T64" fmla="*/ 20 w 54"/>
                <a:gd name="T65" fmla="*/ 15 h 40"/>
                <a:gd name="T66" fmla="*/ 18 w 54"/>
                <a:gd name="T67" fmla="*/ 15 h 40"/>
                <a:gd name="T68" fmla="*/ 15 w 54"/>
                <a:gd name="T69" fmla="*/ 18 h 40"/>
                <a:gd name="T70" fmla="*/ 14 w 54"/>
                <a:gd name="T71" fmla="*/ 19 h 40"/>
                <a:gd name="T72" fmla="*/ 11 w 54"/>
                <a:gd name="T73" fmla="*/ 23 h 40"/>
                <a:gd name="T74" fmla="*/ 8 w 54"/>
                <a:gd name="T75" fmla="*/ 24 h 40"/>
                <a:gd name="T76" fmla="*/ 9 w 54"/>
                <a:gd name="T77" fmla="*/ 25 h 40"/>
                <a:gd name="T78" fmla="*/ 8 w 54"/>
                <a:gd name="T79" fmla="*/ 27 h 40"/>
                <a:gd name="T80" fmla="*/ 7 w 54"/>
                <a:gd name="T81" fmla="*/ 29 h 40"/>
                <a:gd name="T82" fmla="*/ 8 w 54"/>
                <a:gd name="T83" fmla="*/ 32 h 40"/>
                <a:gd name="T84" fmla="*/ 4 w 54"/>
                <a:gd name="T85" fmla="*/ 33 h 40"/>
                <a:gd name="T86" fmla="*/ 1 w 54"/>
                <a:gd name="T8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40">
                  <a:moveTo>
                    <a:pt x="4" y="35"/>
                  </a:moveTo>
                  <a:cubicBezTo>
                    <a:pt x="4" y="35"/>
                    <a:pt x="4" y="37"/>
                    <a:pt x="4" y="37"/>
                  </a:cubicBezTo>
                  <a:cubicBezTo>
                    <a:pt x="4" y="37"/>
                    <a:pt x="6" y="37"/>
                    <a:pt x="7" y="38"/>
                  </a:cubicBezTo>
                  <a:cubicBezTo>
                    <a:pt x="7" y="38"/>
                    <a:pt x="8" y="38"/>
                    <a:pt x="9" y="39"/>
                  </a:cubicBezTo>
                  <a:cubicBezTo>
                    <a:pt x="9" y="39"/>
                    <a:pt x="11" y="39"/>
                    <a:pt x="11" y="39"/>
                  </a:cubicBezTo>
                  <a:cubicBezTo>
                    <a:pt x="11" y="40"/>
                    <a:pt x="13" y="40"/>
                    <a:pt x="14" y="40"/>
                  </a:cubicBezTo>
                  <a:cubicBezTo>
                    <a:pt x="14" y="40"/>
                    <a:pt x="15" y="39"/>
                    <a:pt x="15" y="39"/>
                  </a:cubicBezTo>
                  <a:cubicBezTo>
                    <a:pt x="15" y="38"/>
                    <a:pt x="16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6" y="36"/>
                    <a:pt x="17" y="36"/>
                  </a:cubicBezTo>
                  <a:cubicBezTo>
                    <a:pt x="17" y="35"/>
                    <a:pt x="16" y="35"/>
                    <a:pt x="16" y="34"/>
                  </a:cubicBezTo>
                  <a:cubicBezTo>
                    <a:pt x="16" y="34"/>
                    <a:pt x="17" y="35"/>
                    <a:pt x="17" y="34"/>
                  </a:cubicBezTo>
                  <a:cubicBezTo>
                    <a:pt x="17" y="34"/>
                    <a:pt x="17" y="33"/>
                    <a:pt x="16" y="33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2"/>
                    <a:pt x="18" y="32"/>
                    <a:pt x="18" y="31"/>
                  </a:cubicBezTo>
                  <a:cubicBezTo>
                    <a:pt x="17" y="31"/>
                    <a:pt x="18" y="31"/>
                    <a:pt x="19" y="31"/>
                  </a:cubicBezTo>
                  <a:cubicBezTo>
                    <a:pt x="19" y="31"/>
                    <a:pt x="20" y="31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8"/>
                    <a:pt x="22" y="28"/>
                    <a:pt x="22" y="28"/>
                  </a:cubicBezTo>
                  <a:cubicBezTo>
                    <a:pt x="22" y="28"/>
                    <a:pt x="20" y="28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7"/>
                    <a:pt x="23" y="26"/>
                  </a:cubicBezTo>
                  <a:cubicBezTo>
                    <a:pt x="23" y="26"/>
                    <a:pt x="23" y="26"/>
                    <a:pt x="24" y="26"/>
                  </a:cubicBezTo>
                  <a:cubicBezTo>
                    <a:pt x="24" y="25"/>
                    <a:pt x="24" y="25"/>
                    <a:pt x="23" y="24"/>
                  </a:cubicBezTo>
                  <a:cubicBezTo>
                    <a:pt x="23" y="24"/>
                    <a:pt x="25" y="25"/>
                    <a:pt x="26" y="25"/>
                  </a:cubicBezTo>
                  <a:cubicBezTo>
                    <a:pt x="27" y="25"/>
                    <a:pt x="27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2"/>
                    <a:pt x="29" y="21"/>
                  </a:cubicBezTo>
                  <a:cubicBezTo>
                    <a:pt x="29" y="21"/>
                    <a:pt x="29" y="21"/>
                    <a:pt x="30" y="22"/>
                  </a:cubicBezTo>
                  <a:cubicBezTo>
                    <a:pt x="30" y="22"/>
                    <a:pt x="31" y="22"/>
                    <a:pt x="31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3" y="20"/>
                    <a:pt x="35" y="19"/>
                    <a:pt x="35" y="18"/>
                  </a:cubicBezTo>
                  <a:cubicBezTo>
                    <a:pt x="36" y="18"/>
                    <a:pt x="38" y="17"/>
                    <a:pt x="38" y="16"/>
                  </a:cubicBezTo>
                  <a:cubicBezTo>
                    <a:pt x="39" y="15"/>
                    <a:pt x="41" y="15"/>
                    <a:pt x="41" y="15"/>
                  </a:cubicBezTo>
                  <a:cubicBezTo>
                    <a:pt x="42" y="15"/>
                    <a:pt x="43" y="15"/>
                    <a:pt x="45" y="16"/>
                  </a:cubicBezTo>
                  <a:cubicBezTo>
                    <a:pt x="46" y="16"/>
                    <a:pt x="47" y="16"/>
                    <a:pt x="48" y="15"/>
                  </a:cubicBezTo>
                  <a:cubicBezTo>
                    <a:pt x="49" y="15"/>
                    <a:pt x="49" y="14"/>
                    <a:pt x="49" y="14"/>
                  </a:cubicBezTo>
                  <a:cubicBezTo>
                    <a:pt x="50" y="13"/>
                    <a:pt x="52" y="13"/>
                    <a:pt x="52" y="12"/>
                  </a:cubicBezTo>
                  <a:cubicBezTo>
                    <a:pt x="53" y="12"/>
                    <a:pt x="54" y="11"/>
                    <a:pt x="54" y="11"/>
                  </a:cubicBezTo>
                  <a:cubicBezTo>
                    <a:pt x="53" y="11"/>
                    <a:pt x="53" y="11"/>
                    <a:pt x="53" y="10"/>
                  </a:cubicBezTo>
                  <a:cubicBezTo>
                    <a:pt x="53" y="10"/>
                    <a:pt x="53" y="9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7"/>
                    <a:pt x="53" y="6"/>
                    <a:pt x="53" y="5"/>
                  </a:cubicBezTo>
                  <a:cubicBezTo>
                    <a:pt x="53" y="5"/>
                    <a:pt x="54" y="5"/>
                    <a:pt x="54" y="4"/>
                  </a:cubicBezTo>
                  <a:cubicBezTo>
                    <a:pt x="54" y="4"/>
                    <a:pt x="53" y="3"/>
                    <a:pt x="53" y="3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0"/>
                    <a:pt x="49" y="0"/>
                    <a:pt x="49" y="1"/>
                  </a:cubicBezTo>
                  <a:cubicBezTo>
                    <a:pt x="49" y="1"/>
                    <a:pt x="48" y="1"/>
                    <a:pt x="48" y="0"/>
                  </a:cubicBezTo>
                  <a:cubicBezTo>
                    <a:pt x="48" y="0"/>
                    <a:pt x="46" y="1"/>
                    <a:pt x="46" y="1"/>
                  </a:cubicBezTo>
                  <a:cubicBezTo>
                    <a:pt x="45" y="1"/>
                    <a:pt x="46" y="2"/>
                    <a:pt x="46" y="2"/>
                  </a:cubicBezTo>
                  <a:cubicBezTo>
                    <a:pt x="46" y="3"/>
                    <a:pt x="45" y="4"/>
                    <a:pt x="44" y="5"/>
                  </a:cubicBezTo>
                  <a:cubicBezTo>
                    <a:pt x="44" y="6"/>
                    <a:pt x="43" y="7"/>
                    <a:pt x="42" y="7"/>
                  </a:cubicBezTo>
                  <a:cubicBezTo>
                    <a:pt x="41" y="7"/>
                    <a:pt x="41" y="8"/>
                    <a:pt x="40" y="9"/>
                  </a:cubicBezTo>
                  <a:cubicBezTo>
                    <a:pt x="39" y="9"/>
                    <a:pt x="37" y="10"/>
                    <a:pt x="36" y="10"/>
                  </a:cubicBezTo>
                  <a:cubicBezTo>
                    <a:pt x="34" y="10"/>
                    <a:pt x="35" y="10"/>
                    <a:pt x="34" y="10"/>
                  </a:cubicBezTo>
                  <a:cubicBezTo>
                    <a:pt x="33" y="11"/>
                    <a:pt x="33" y="9"/>
                    <a:pt x="32" y="9"/>
                  </a:cubicBezTo>
                  <a:cubicBezTo>
                    <a:pt x="32" y="8"/>
                    <a:pt x="32" y="9"/>
                    <a:pt x="31" y="9"/>
                  </a:cubicBezTo>
                  <a:cubicBezTo>
                    <a:pt x="31" y="10"/>
                    <a:pt x="31" y="10"/>
                    <a:pt x="30" y="10"/>
                  </a:cubicBezTo>
                  <a:cubicBezTo>
                    <a:pt x="30" y="10"/>
                    <a:pt x="28" y="9"/>
                    <a:pt x="28" y="9"/>
                  </a:cubicBezTo>
                  <a:cubicBezTo>
                    <a:pt x="28" y="8"/>
                    <a:pt x="27" y="9"/>
                    <a:pt x="26" y="9"/>
                  </a:cubicBezTo>
                  <a:cubicBezTo>
                    <a:pt x="26" y="10"/>
                    <a:pt x="26" y="9"/>
                    <a:pt x="25" y="9"/>
                  </a:cubicBezTo>
                  <a:cubicBezTo>
                    <a:pt x="24" y="9"/>
                    <a:pt x="25" y="10"/>
                    <a:pt x="25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2" y="14"/>
                    <a:pt x="21" y="14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6" y="17"/>
                    <a:pt x="16" y="17"/>
                    <a:pt x="15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3" y="19"/>
                    <a:pt x="12" y="20"/>
                    <a:pt x="13" y="20"/>
                  </a:cubicBezTo>
                  <a:cubicBezTo>
                    <a:pt x="13" y="20"/>
                    <a:pt x="11" y="22"/>
                    <a:pt x="11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8" y="23"/>
                    <a:pt x="8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4"/>
                    <a:pt x="9" y="25"/>
                    <a:pt x="9" y="25"/>
                  </a:cubicBezTo>
                  <a:cubicBezTo>
                    <a:pt x="8" y="26"/>
                    <a:pt x="10" y="26"/>
                    <a:pt x="10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8" y="28"/>
                    <a:pt x="9" y="29"/>
                  </a:cubicBezTo>
                  <a:cubicBezTo>
                    <a:pt x="10" y="29"/>
                    <a:pt x="8" y="29"/>
                    <a:pt x="7" y="29"/>
                  </a:cubicBezTo>
                  <a:cubicBezTo>
                    <a:pt x="6" y="29"/>
                    <a:pt x="8" y="30"/>
                    <a:pt x="7" y="31"/>
                  </a:cubicBezTo>
                  <a:cubicBezTo>
                    <a:pt x="7" y="31"/>
                    <a:pt x="8" y="32"/>
                    <a:pt x="8" y="32"/>
                  </a:cubicBezTo>
                  <a:cubicBezTo>
                    <a:pt x="8" y="33"/>
                    <a:pt x="7" y="32"/>
                    <a:pt x="6" y="32"/>
                  </a:cubicBezTo>
                  <a:cubicBezTo>
                    <a:pt x="5" y="32"/>
                    <a:pt x="5" y="32"/>
                    <a:pt x="4" y="33"/>
                  </a:cubicBezTo>
                  <a:cubicBezTo>
                    <a:pt x="4" y="33"/>
                    <a:pt x="5" y="34"/>
                    <a:pt x="4" y="34"/>
                  </a:cubicBezTo>
                  <a:cubicBezTo>
                    <a:pt x="2" y="34"/>
                    <a:pt x="2" y="34"/>
                    <a:pt x="1" y="36"/>
                  </a:cubicBezTo>
                  <a:cubicBezTo>
                    <a:pt x="0" y="37"/>
                    <a:pt x="3" y="35"/>
                    <a:pt x="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5" name="Freeform 118"/>
            <p:cNvSpPr>
              <a:spLocks/>
            </p:cNvSpPr>
            <p:nvPr/>
          </p:nvSpPr>
          <p:spPr bwMode="auto">
            <a:xfrm>
              <a:off x="4593551" y="2441681"/>
              <a:ext cx="29471" cy="23155"/>
            </a:xfrm>
            <a:custGeom>
              <a:avLst/>
              <a:gdLst>
                <a:gd name="T0" fmla="*/ 1 w 6"/>
                <a:gd name="T1" fmla="*/ 5 h 5"/>
                <a:gd name="T2" fmla="*/ 6 w 6"/>
                <a:gd name="T3" fmla="*/ 2 h 5"/>
                <a:gd name="T4" fmla="*/ 5 w 6"/>
                <a:gd name="T5" fmla="*/ 1 h 5"/>
                <a:gd name="T6" fmla="*/ 1 w 6"/>
                <a:gd name="T7" fmla="*/ 3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2" y="4"/>
                    <a:pt x="6" y="3"/>
                    <a:pt x="6" y="2"/>
                  </a:cubicBezTo>
                  <a:cubicBezTo>
                    <a:pt x="6" y="1"/>
                    <a:pt x="6" y="0"/>
                    <a:pt x="5" y="1"/>
                  </a:cubicBezTo>
                  <a:cubicBezTo>
                    <a:pt x="4" y="1"/>
                    <a:pt x="1" y="2"/>
                    <a:pt x="1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6" name="Freeform 119"/>
            <p:cNvSpPr>
              <a:spLocks/>
            </p:cNvSpPr>
            <p:nvPr/>
          </p:nvSpPr>
          <p:spPr bwMode="auto">
            <a:xfrm>
              <a:off x="4498827" y="2504833"/>
              <a:ext cx="25260" cy="31575"/>
            </a:xfrm>
            <a:custGeom>
              <a:avLst/>
              <a:gdLst>
                <a:gd name="T0" fmla="*/ 1 w 5"/>
                <a:gd name="T1" fmla="*/ 5 h 6"/>
                <a:gd name="T2" fmla="*/ 5 w 5"/>
                <a:gd name="T3" fmla="*/ 2 h 6"/>
                <a:gd name="T4" fmla="*/ 3 w 5"/>
                <a:gd name="T5" fmla="*/ 1 h 6"/>
                <a:gd name="T6" fmla="*/ 2 w 5"/>
                <a:gd name="T7" fmla="*/ 3 h 6"/>
                <a:gd name="T8" fmla="*/ 1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3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7" name="Freeform 120"/>
            <p:cNvSpPr>
              <a:spLocks/>
            </p:cNvSpPr>
            <p:nvPr/>
          </p:nvSpPr>
          <p:spPr bwMode="auto">
            <a:xfrm>
              <a:off x="4804054" y="3529975"/>
              <a:ext cx="44205" cy="25260"/>
            </a:xfrm>
            <a:custGeom>
              <a:avLst/>
              <a:gdLst>
                <a:gd name="T0" fmla="*/ 7 w 9"/>
                <a:gd name="T1" fmla="*/ 4 h 5"/>
                <a:gd name="T2" fmla="*/ 8 w 9"/>
                <a:gd name="T3" fmla="*/ 0 h 5"/>
                <a:gd name="T4" fmla="*/ 3 w 9"/>
                <a:gd name="T5" fmla="*/ 2 h 5"/>
                <a:gd name="T6" fmla="*/ 0 w 9"/>
                <a:gd name="T7" fmla="*/ 4 h 5"/>
                <a:gd name="T8" fmla="*/ 7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4"/>
                  </a:moveTo>
                  <a:cubicBezTo>
                    <a:pt x="8" y="4"/>
                    <a:pt x="8" y="0"/>
                    <a:pt x="8" y="0"/>
                  </a:cubicBezTo>
                  <a:cubicBezTo>
                    <a:pt x="9" y="0"/>
                    <a:pt x="5" y="2"/>
                    <a:pt x="3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8" name="Freeform 121"/>
            <p:cNvSpPr>
              <a:spLocks/>
            </p:cNvSpPr>
            <p:nvPr/>
          </p:nvSpPr>
          <p:spPr bwMode="auto">
            <a:xfrm>
              <a:off x="1600217" y="3140547"/>
              <a:ext cx="90516" cy="65256"/>
            </a:xfrm>
            <a:custGeom>
              <a:avLst/>
              <a:gdLst>
                <a:gd name="T0" fmla="*/ 9 w 18"/>
                <a:gd name="T1" fmla="*/ 9 h 13"/>
                <a:gd name="T2" fmla="*/ 11 w 18"/>
                <a:gd name="T3" fmla="*/ 11 h 13"/>
                <a:gd name="T4" fmla="*/ 16 w 18"/>
                <a:gd name="T5" fmla="*/ 13 h 13"/>
                <a:gd name="T6" fmla="*/ 15 w 18"/>
                <a:gd name="T7" fmla="*/ 8 h 13"/>
                <a:gd name="T8" fmla="*/ 12 w 18"/>
                <a:gd name="T9" fmla="*/ 6 h 13"/>
                <a:gd name="T10" fmla="*/ 8 w 18"/>
                <a:gd name="T11" fmla="*/ 2 h 13"/>
                <a:gd name="T12" fmla="*/ 2 w 18"/>
                <a:gd name="T13" fmla="*/ 0 h 13"/>
                <a:gd name="T14" fmla="*/ 1 w 18"/>
                <a:gd name="T15" fmla="*/ 2 h 13"/>
                <a:gd name="T16" fmla="*/ 7 w 18"/>
                <a:gd name="T17" fmla="*/ 8 h 13"/>
                <a:gd name="T18" fmla="*/ 9 w 18"/>
                <a:gd name="T1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9"/>
                  </a:moveTo>
                  <a:cubicBezTo>
                    <a:pt x="10" y="9"/>
                    <a:pt x="11" y="9"/>
                    <a:pt x="11" y="11"/>
                  </a:cubicBezTo>
                  <a:cubicBezTo>
                    <a:pt x="11" y="12"/>
                    <a:pt x="14" y="13"/>
                    <a:pt x="16" y="13"/>
                  </a:cubicBezTo>
                  <a:cubicBezTo>
                    <a:pt x="18" y="12"/>
                    <a:pt x="16" y="10"/>
                    <a:pt x="15" y="8"/>
                  </a:cubicBezTo>
                  <a:cubicBezTo>
                    <a:pt x="14" y="7"/>
                    <a:pt x="12" y="6"/>
                    <a:pt x="12" y="6"/>
                  </a:cubicBezTo>
                  <a:cubicBezTo>
                    <a:pt x="12" y="5"/>
                    <a:pt x="10" y="3"/>
                    <a:pt x="8" y="2"/>
                  </a:cubicBezTo>
                  <a:cubicBezTo>
                    <a:pt x="7" y="2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6" y="6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9" name="Freeform 122"/>
            <p:cNvSpPr>
              <a:spLocks/>
            </p:cNvSpPr>
            <p:nvPr/>
          </p:nvSpPr>
          <p:spPr bwMode="auto">
            <a:xfrm>
              <a:off x="1560221" y="2980565"/>
              <a:ext cx="39995" cy="39995"/>
            </a:xfrm>
            <a:custGeom>
              <a:avLst/>
              <a:gdLst>
                <a:gd name="T0" fmla="*/ 8 w 8"/>
                <a:gd name="T1" fmla="*/ 6 h 8"/>
                <a:gd name="T2" fmla="*/ 6 w 8"/>
                <a:gd name="T3" fmla="*/ 5 h 8"/>
                <a:gd name="T4" fmla="*/ 4 w 8"/>
                <a:gd name="T5" fmla="*/ 4 h 8"/>
                <a:gd name="T6" fmla="*/ 2 w 8"/>
                <a:gd name="T7" fmla="*/ 0 h 8"/>
                <a:gd name="T8" fmla="*/ 1 w 8"/>
                <a:gd name="T9" fmla="*/ 4 h 8"/>
                <a:gd name="T10" fmla="*/ 0 w 8"/>
                <a:gd name="T11" fmla="*/ 7 h 8"/>
                <a:gd name="T12" fmla="*/ 4 w 8"/>
                <a:gd name="T13" fmla="*/ 8 h 8"/>
                <a:gd name="T14" fmla="*/ 8 w 8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5"/>
                    <a:pt x="7" y="4"/>
                    <a:pt x="6" y="5"/>
                  </a:cubicBezTo>
                  <a:cubicBezTo>
                    <a:pt x="5" y="5"/>
                    <a:pt x="5" y="5"/>
                    <a:pt x="4" y="4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8" y="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0" name="Freeform 123"/>
            <p:cNvSpPr>
              <a:spLocks/>
            </p:cNvSpPr>
            <p:nvPr/>
          </p:nvSpPr>
          <p:spPr bwMode="auto">
            <a:xfrm>
              <a:off x="1551802" y="3035296"/>
              <a:ext cx="29471" cy="54731"/>
            </a:xfrm>
            <a:custGeom>
              <a:avLst/>
              <a:gdLst>
                <a:gd name="T0" fmla="*/ 3 w 6"/>
                <a:gd name="T1" fmla="*/ 1 h 11"/>
                <a:gd name="T2" fmla="*/ 2 w 6"/>
                <a:gd name="T3" fmla="*/ 1 h 11"/>
                <a:gd name="T4" fmla="*/ 0 w 6"/>
                <a:gd name="T5" fmla="*/ 6 h 11"/>
                <a:gd name="T6" fmla="*/ 1 w 6"/>
                <a:gd name="T7" fmla="*/ 10 h 11"/>
                <a:gd name="T8" fmla="*/ 3 w 6"/>
                <a:gd name="T9" fmla="*/ 6 h 11"/>
                <a:gd name="T10" fmla="*/ 5 w 6"/>
                <a:gd name="T11" fmla="*/ 2 h 11"/>
                <a:gd name="T12" fmla="*/ 3 w 6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3" y="1"/>
                  </a:move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8"/>
                    <a:pt x="0" y="11"/>
                    <a:pt x="1" y="10"/>
                  </a:cubicBezTo>
                  <a:cubicBezTo>
                    <a:pt x="2" y="10"/>
                    <a:pt x="3" y="7"/>
                    <a:pt x="3" y="6"/>
                  </a:cubicBezTo>
                  <a:cubicBezTo>
                    <a:pt x="3" y="5"/>
                    <a:pt x="6" y="2"/>
                    <a:pt x="5" y="2"/>
                  </a:cubicBezTo>
                  <a:cubicBezTo>
                    <a:pt x="5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1" name="Freeform 124"/>
            <p:cNvSpPr>
              <a:spLocks/>
            </p:cNvSpPr>
            <p:nvPr/>
          </p:nvSpPr>
          <p:spPr bwMode="auto">
            <a:xfrm>
              <a:off x="1526542" y="2925835"/>
              <a:ext cx="25260" cy="58940"/>
            </a:xfrm>
            <a:custGeom>
              <a:avLst/>
              <a:gdLst>
                <a:gd name="T0" fmla="*/ 3 w 5"/>
                <a:gd name="T1" fmla="*/ 2 h 12"/>
                <a:gd name="T2" fmla="*/ 1 w 5"/>
                <a:gd name="T3" fmla="*/ 0 h 12"/>
                <a:gd name="T4" fmla="*/ 3 w 5"/>
                <a:gd name="T5" fmla="*/ 4 h 12"/>
                <a:gd name="T6" fmla="*/ 3 w 5"/>
                <a:gd name="T7" fmla="*/ 11 h 12"/>
                <a:gd name="T8" fmla="*/ 5 w 5"/>
                <a:gd name="T9" fmla="*/ 6 h 12"/>
                <a:gd name="T10" fmla="*/ 4 w 5"/>
                <a:gd name="T11" fmla="*/ 4 h 12"/>
                <a:gd name="T12" fmla="*/ 3 w 5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2" y="3"/>
                    <a:pt x="3" y="4"/>
                  </a:cubicBezTo>
                  <a:cubicBezTo>
                    <a:pt x="3" y="5"/>
                    <a:pt x="3" y="9"/>
                    <a:pt x="3" y="11"/>
                  </a:cubicBezTo>
                  <a:cubicBezTo>
                    <a:pt x="4" y="12"/>
                    <a:pt x="5" y="7"/>
                    <a:pt x="5" y="6"/>
                  </a:cubicBezTo>
                  <a:cubicBezTo>
                    <a:pt x="5" y="6"/>
                    <a:pt x="4" y="4"/>
                    <a:pt x="4" y="4"/>
                  </a:cubicBezTo>
                  <a:cubicBezTo>
                    <a:pt x="4" y="3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2" name="Freeform 125"/>
            <p:cNvSpPr>
              <a:spLocks/>
            </p:cNvSpPr>
            <p:nvPr/>
          </p:nvSpPr>
          <p:spPr bwMode="auto">
            <a:xfrm>
              <a:off x="1556013" y="2930046"/>
              <a:ext cx="18945" cy="29471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3 h 6"/>
                <a:gd name="T4" fmla="*/ 1 w 4"/>
                <a:gd name="T5" fmla="*/ 5 h 6"/>
                <a:gd name="T6" fmla="*/ 4 w 4"/>
                <a:gd name="T7" fmla="*/ 2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1"/>
                    <a:pt x="1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6"/>
                    <a:pt x="4" y="3"/>
                    <a:pt x="4" y="2"/>
                  </a:cubicBezTo>
                  <a:cubicBezTo>
                    <a:pt x="4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3" name="Freeform 126"/>
            <p:cNvSpPr>
              <a:spLocks/>
            </p:cNvSpPr>
            <p:nvPr/>
          </p:nvSpPr>
          <p:spPr bwMode="auto">
            <a:xfrm>
              <a:off x="1566538" y="2951096"/>
              <a:ext cx="14735" cy="23155"/>
            </a:xfrm>
            <a:custGeom>
              <a:avLst/>
              <a:gdLst>
                <a:gd name="T0" fmla="*/ 2 w 3"/>
                <a:gd name="T1" fmla="*/ 4 h 5"/>
                <a:gd name="T2" fmla="*/ 1 w 3"/>
                <a:gd name="T3" fmla="*/ 2 h 5"/>
                <a:gd name="T4" fmla="*/ 0 w 3"/>
                <a:gd name="T5" fmla="*/ 4 h 5"/>
                <a:gd name="T6" fmla="*/ 2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3" y="0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1" y="5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4" name="Freeform 127"/>
            <p:cNvSpPr>
              <a:spLocks/>
            </p:cNvSpPr>
            <p:nvPr/>
          </p:nvSpPr>
          <p:spPr bwMode="auto">
            <a:xfrm>
              <a:off x="1158163" y="2930045"/>
              <a:ext cx="54731" cy="50520"/>
            </a:xfrm>
            <a:custGeom>
              <a:avLst/>
              <a:gdLst>
                <a:gd name="T0" fmla="*/ 10 w 11"/>
                <a:gd name="T1" fmla="*/ 2 h 10"/>
                <a:gd name="T2" fmla="*/ 9 w 11"/>
                <a:gd name="T3" fmla="*/ 0 h 10"/>
                <a:gd name="T4" fmla="*/ 9 w 11"/>
                <a:gd name="T5" fmla="*/ 2 h 10"/>
                <a:gd name="T6" fmla="*/ 6 w 11"/>
                <a:gd name="T7" fmla="*/ 2 h 10"/>
                <a:gd name="T8" fmla="*/ 5 w 11"/>
                <a:gd name="T9" fmla="*/ 3 h 10"/>
                <a:gd name="T10" fmla="*/ 3 w 11"/>
                <a:gd name="T11" fmla="*/ 3 h 10"/>
                <a:gd name="T12" fmla="*/ 0 w 11"/>
                <a:gd name="T13" fmla="*/ 6 h 10"/>
                <a:gd name="T14" fmla="*/ 2 w 11"/>
                <a:gd name="T15" fmla="*/ 7 h 10"/>
                <a:gd name="T16" fmla="*/ 2 w 11"/>
                <a:gd name="T17" fmla="*/ 9 h 10"/>
                <a:gd name="T18" fmla="*/ 5 w 11"/>
                <a:gd name="T19" fmla="*/ 6 h 10"/>
                <a:gd name="T20" fmla="*/ 6 w 11"/>
                <a:gd name="T21" fmla="*/ 7 h 10"/>
                <a:gd name="T22" fmla="*/ 10 w 11"/>
                <a:gd name="T23" fmla="*/ 4 h 10"/>
                <a:gd name="T24" fmla="*/ 10 w 11"/>
                <a:gd name="T2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10" y="2"/>
                  </a:moveTo>
                  <a:cubicBezTo>
                    <a:pt x="9" y="2"/>
                    <a:pt x="10" y="1"/>
                    <a:pt x="9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3" y="7"/>
                    <a:pt x="2" y="8"/>
                    <a:pt x="2" y="9"/>
                  </a:cubicBezTo>
                  <a:cubicBezTo>
                    <a:pt x="2" y="10"/>
                    <a:pt x="5" y="7"/>
                    <a:pt x="5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7"/>
                    <a:pt x="9" y="5"/>
                    <a:pt x="10" y="4"/>
                  </a:cubicBezTo>
                  <a:cubicBezTo>
                    <a:pt x="11" y="4"/>
                    <a:pt x="11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5" name="Freeform 128"/>
            <p:cNvSpPr>
              <a:spLocks/>
            </p:cNvSpPr>
            <p:nvPr/>
          </p:nvSpPr>
          <p:spPr bwMode="auto">
            <a:xfrm>
              <a:off x="1206579" y="2919520"/>
              <a:ext cx="25260" cy="10525"/>
            </a:xfrm>
            <a:custGeom>
              <a:avLst/>
              <a:gdLst>
                <a:gd name="T0" fmla="*/ 1 w 5"/>
                <a:gd name="T1" fmla="*/ 0 h 2"/>
                <a:gd name="T2" fmla="*/ 2 w 5"/>
                <a:gd name="T3" fmla="*/ 2 h 2"/>
                <a:gd name="T4" fmla="*/ 5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6" name="Freeform 129"/>
            <p:cNvSpPr>
              <a:spLocks/>
            </p:cNvSpPr>
            <p:nvPr/>
          </p:nvSpPr>
          <p:spPr bwMode="auto">
            <a:xfrm>
              <a:off x="932926" y="3020562"/>
              <a:ext cx="29471" cy="14735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5 w 6"/>
                <a:gd name="T5" fmla="*/ 2 h 3"/>
                <a:gd name="T6" fmla="*/ 6 w 6"/>
                <a:gd name="T7" fmla="*/ 0 h 3"/>
                <a:gd name="T8" fmla="*/ 3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7" name="Freeform 130"/>
            <p:cNvSpPr>
              <a:spLocks/>
            </p:cNvSpPr>
            <p:nvPr/>
          </p:nvSpPr>
          <p:spPr bwMode="auto">
            <a:xfrm>
              <a:off x="873986" y="3050031"/>
              <a:ext cx="18945" cy="21051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3 h 4"/>
                <a:gd name="T4" fmla="*/ 3 w 4"/>
                <a:gd name="T5" fmla="*/ 2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3"/>
                    <a:pt x="0" y="3"/>
                  </a:cubicBezTo>
                  <a:cubicBezTo>
                    <a:pt x="0" y="4"/>
                    <a:pt x="3" y="2"/>
                    <a:pt x="3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8" name="Freeform 131"/>
            <p:cNvSpPr>
              <a:spLocks/>
            </p:cNvSpPr>
            <p:nvPr/>
          </p:nvSpPr>
          <p:spPr bwMode="auto">
            <a:xfrm>
              <a:off x="833990" y="3064765"/>
              <a:ext cx="29471" cy="21051"/>
            </a:xfrm>
            <a:custGeom>
              <a:avLst/>
              <a:gdLst>
                <a:gd name="T0" fmla="*/ 1 w 6"/>
                <a:gd name="T1" fmla="*/ 3 h 4"/>
                <a:gd name="T2" fmla="*/ 5 w 6"/>
                <a:gd name="T3" fmla="*/ 0 h 4"/>
                <a:gd name="T4" fmla="*/ 1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1" y="3"/>
                  </a:moveTo>
                  <a:cubicBezTo>
                    <a:pt x="1" y="4"/>
                    <a:pt x="6" y="0"/>
                    <a:pt x="5" y="0"/>
                  </a:cubicBezTo>
                  <a:cubicBezTo>
                    <a:pt x="4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9" name="Freeform 132"/>
            <p:cNvSpPr>
              <a:spLocks/>
            </p:cNvSpPr>
            <p:nvPr/>
          </p:nvSpPr>
          <p:spPr bwMode="auto">
            <a:xfrm>
              <a:off x="953976" y="2850055"/>
              <a:ext cx="33680" cy="25260"/>
            </a:xfrm>
            <a:custGeom>
              <a:avLst/>
              <a:gdLst>
                <a:gd name="T0" fmla="*/ 6 w 7"/>
                <a:gd name="T1" fmla="*/ 1 h 5"/>
                <a:gd name="T2" fmla="*/ 1 w 7"/>
                <a:gd name="T3" fmla="*/ 2 h 5"/>
                <a:gd name="T4" fmla="*/ 3 w 7"/>
                <a:gd name="T5" fmla="*/ 4 h 5"/>
                <a:gd name="T6" fmla="*/ 6 w 7"/>
                <a:gd name="T7" fmla="*/ 4 h 5"/>
                <a:gd name="T8" fmla="*/ 6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6" y="0"/>
                    <a:pt x="2" y="2"/>
                    <a:pt x="1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3" y="5"/>
                    <a:pt x="5" y="4"/>
                    <a:pt x="6" y="4"/>
                  </a:cubicBezTo>
                  <a:cubicBezTo>
                    <a:pt x="7" y="4"/>
                    <a:pt x="6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0" name="Freeform 133"/>
            <p:cNvSpPr>
              <a:spLocks/>
            </p:cNvSpPr>
            <p:nvPr/>
          </p:nvSpPr>
          <p:spPr bwMode="auto">
            <a:xfrm>
              <a:off x="2526425" y="3071082"/>
              <a:ext cx="39995" cy="18945"/>
            </a:xfrm>
            <a:custGeom>
              <a:avLst/>
              <a:gdLst>
                <a:gd name="T0" fmla="*/ 1 w 8"/>
                <a:gd name="T1" fmla="*/ 0 h 4"/>
                <a:gd name="T2" fmla="*/ 1 w 8"/>
                <a:gd name="T3" fmla="*/ 2 h 4"/>
                <a:gd name="T4" fmla="*/ 6 w 8"/>
                <a:gd name="T5" fmla="*/ 3 h 4"/>
                <a:gd name="T6" fmla="*/ 5 w 8"/>
                <a:gd name="T7" fmla="*/ 1 h 4"/>
                <a:gd name="T8" fmla="*/ 1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5" y="4"/>
                    <a:pt x="6" y="3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1" name="Freeform 134"/>
            <p:cNvSpPr>
              <a:spLocks/>
            </p:cNvSpPr>
            <p:nvPr/>
          </p:nvSpPr>
          <p:spPr bwMode="auto">
            <a:xfrm>
              <a:off x="4370420" y="2995301"/>
              <a:ext cx="39995" cy="29471"/>
            </a:xfrm>
            <a:custGeom>
              <a:avLst/>
              <a:gdLst>
                <a:gd name="T0" fmla="*/ 4 w 8"/>
                <a:gd name="T1" fmla="*/ 1 h 6"/>
                <a:gd name="T2" fmla="*/ 1 w 8"/>
                <a:gd name="T3" fmla="*/ 2 h 6"/>
                <a:gd name="T4" fmla="*/ 2 w 8"/>
                <a:gd name="T5" fmla="*/ 4 h 6"/>
                <a:gd name="T6" fmla="*/ 4 w 8"/>
                <a:gd name="T7" fmla="*/ 6 h 6"/>
                <a:gd name="T8" fmla="*/ 7 w 8"/>
                <a:gd name="T9" fmla="*/ 6 h 6"/>
                <a:gd name="T10" fmla="*/ 6 w 8"/>
                <a:gd name="T11" fmla="*/ 3 h 6"/>
                <a:gd name="T12" fmla="*/ 7 w 8"/>
                <a:gd name="T13" fmla="*/ 0 h 6"/>
                <a:gd name="T14" fmla="*/ 4 w 8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4" y="1"/>
                  </a:moveTo>
                  <a:cubicBezTo>
                    <a:pt x="3" y="2"/>
                    <a:pt x="1" y="2"/>
                    <a:pt x="1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" y="5"/>
                    <a:pt x="3" y="6"/>
                    <a:pt x="4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6" y="4"/>
                    <a:pt x="6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8" y="0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2" name="Freeform 135"/>
            <p:cNvSpPr>
              <a:spLocks/>
            </p:cNvSpPr>
            <p:nvPr/>
          </p:nvSpPr>
          <p:spPr bwMode="auto">
            <a:xfrm>
              <a:off x="4519877" y="2934257"/>
              <a:ext cx="25260" cy="35785"/>
            </a:xfrm>
            <a:custGeom>
              <a:avLst/>
              <a:gdLst>
                <a:gd name="T0" fmla="*/ 3 w 5"/>
                <a:gd name="T1" fmla="*/ 4 h 7"/>
                <a:gd name="T2" fmla="*/ 5 w 5"/>
                <a:gd name="T3" fmla="*/ 1 h 7"/>
                <a:gd name="T4" fmla="*/ 1 w 5"/>
                <a:gd name="T5" fmla="*/ 3 h 7"/>
                <a:gd name="T6" fmla="*/ 1 w 5"/>
                <a:gd name="T7" fmla="*/ 7 h 7"/>
                <a:gd name="T8" fmla="*/ 3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4"/>
                  </a:moveTo>
                  <a:cubicBezTo>
                    <a:pt x="4" y="4"/>
                    <a:pt x="4" y="2"/>
                    <a:pt x="5" y="1"/>
                  </a:cubicBezTo>
                  <a:cubicBezTo>
                    <a:pt x="5" y="0"/>
                    <a:pt x="3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3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3" name="Freeform 136"/>
            <p:cNvSpPr>
              <a:spLocks/>
            </p:cNvSpPr>
            <p:nvPr/>
          </p:nvSpPr>
          <p:spPr bwMode="auto">
            <a:xfrm>
              <a:off x="4589342" y="2915312"/>
              <a:ext cx="25260" cy="18945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1 h 4"/>
                <a:gd name="T4" fmla="*/ 4 w 5"/>
                <a:gd name="T5" fmla="*/ 0 h 4"/>
                <a:gd name="T6" fmla="*/ 1 w 5"/>
                <a:gd name="T7" fmla="*/ 1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3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4" name="Freeform 137"/>
            <p:cNvSpPr>
              <a:spLocks/>
            </p:cNvSpPr>
            <p:nvPr/>
          </p:nvSpPr>
          <p:spPr bwMode="auto">
            <a:xfrm>
              <a:off x="4593553" y="2900576"/>
              <a:ext cx="14735" cy="10525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3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5" name="Freeform 138"/>
            <p:cNvSpPr>
              <a:spLocks/>
            </p:cNvSpPr>
            <p:nvPr/>
          </p:nvSpPr>
          <p:spPr bwMode="auto">
            <a:xfrm>
              <a:off x="5361885" y="4822457"/>
              <a:ext cx="18945" cy="25260"/>
            </a:xfrm>
            <a:custGeom>
              <a:avLst/>
              <a:gdLst>
                <a:gd name="T0" fmla="*/ 1 w 4"/>
                <a:gd name="T1" fmla="*/ 1 h 5"/>
                <a:gd name="T2" fmla="*/ 3 w 4"/>
                <a:gd name="T3" fmla="*/ 4 h 5"/>
                <a:gd name="T4" fmla="*/ 1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2"/>
                    <a:pt x="2" y="5"/>
                    <a:pt x="3" y="4"/>
                  </a:cubicBezTo>
                  <a:cubicBezTo>
                    <a:pt x="4" y="3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6" name="Freeform 139"/>
            <p:cNvSpPr>
              <a:spLocks/>
            </p:cNvSpPr>
            <p:nvPr/>
          </p:nvSpPr>
          <p:spPr bwMode="auto">
            <a:xfrm>
              <a:off x="7736344" y="4538279"/>
              <a:ext cx="35785" cy="14735"/>
            </a:xfrm>
            <a:custGeom>
              <a:avLst/>
              <a:gdLst>
                <a:gd name="T0" fmla="*/ 0 w 7"/>
                <a:gd name="T1" fmla="*/ 0 h 3"/>
                <a:gd name="T2" fmla="*/ 3 w 7"/>
                <a:gd name="T3" fmla="*/ 2 h 3"/>
                <a:gd name="T4" fmla="*/ 6 w 7"/>
                <a:gd name="T5" fmla="*/ 2 h 3"/>
                <a:gd name="T6" fmla="*/ 0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0"/>
                    <a:pt x="1" y="1"/>
                    <a:pt x="3" y="2"/>
                  </a:cubicBezTo>
                  <a:cubicBezTo>
                    <a:pt x="4" y="3"/>
                    <a:pt x="6" y="3"/>
                    <a:pt x="6" y="2"/>
                  </a:cubicBezTo>
                  <a:cubicBezTo>
                    <a:pt x="7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7" name="Freeform 140"/>
            <p:cNvSpPr>
              <a:spLocks/>
            </p:cNvSpPr>
            <p:nvPr/>
          </p:nvSpPr>
          <p:spPr bwMode="auto">
            <a:xfrm>
              <a:off x="7801597" y="4563539"/>
              <a:ext cx="21051" cy="8420"/>
            </a:xfrm>
            <a:custGeom>
              <a:avLst/>
              <a:gdLst>
                <a:gd name="T0" fmla="*/ 0 w 4"/>
                <a:gd name="T1" fmla="*/ 1 h 2"/>
                <a:gd name="T2" fmla="*/ 4 w 4"/>
                <a:gd name="T3" fmla="*/ 2 h 2"/>
                <a:gd name="T4" fmla="*/ 0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2"/>
                    <a:pt x="4" y="2"/>
                    <a:pt x="4" y="2"/>
                  </a:cubicBezTo>
                  <a:cubicBezTo>
                    <a:pt x="4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8" name="Freeform 141"/>
            <p:cNvSpPr>
              <a:spLocks/>
            </p:cNvSpPr>
            <p:nvPr/>
          </p:nvSpPr>
          <p:spPr bwMode="auto">
            <a:xfrm>
              <a:off x="7687929" y="4494074"/>
              <a:ext cx="48415" cy="29471"/>
            </a:xfrm>
            <a:custGeom>
              <a:avLst/>
              <a:gdLst>
                <a:gd name="T0" fmla="*/ 9 w 10"/>
                <a:gd name="T1" fmla="*/ 4 h 6"/>
                <a:gd name="T2" fmla="*/ 3 w 10"/>
                <a:gd name="T3" fmla="*/ 0 h 6"/>
                <a:gd name="T4" fmla="*/ 9 w 10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9" y="4"/>
                  </a:moveTo>
                  <a:cubicBezTo>
                    <a:pt x="10" y="2"/>
                    <a:pt x="5" y="0"/>
                    <a:pt x="3" y="0"/>
                  </a:cubicBezTo>
                  <a:cubicBezTo>
                    <a:pt x="0" y="0"/>
                    <a:pt x="8" y="6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9" name="Freeform 142"/>
            <p:cNvSpPr>
              <a:spLocks/>
            </p:cNvSpPr>
            <p:nvPr/>
          </p:nvSpPr>
          <p:spPr bwMode="auto">
            <a:xfrm>
              <a:off x="4429360" y="3523660"/>
              <a:ext cx="10525" cy="1052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0" name="Freeform 143"/>
            <p:cNvSpPr>
              <a:spLocks/>
            </p:cNvSpPr>
            <p:nvPr/>
          </p:nvSpPr>
          <p:spPr bwMode="auto">
            <a:xfrm>
              <a:off x="3583145" y="3999395"/>
              <a:ext cx="18945" cy="8420"/>
            </a:xfrm>
            <a:custGeom>
              <a:avLst/>
              <a:gdLst>
                <a:gd name="T0" fmla="*/ 2 w 4"/>
                <a:gd name="T1" fmla="*/ 0 h 2"/>
                <a:gd name="T2" fmla="*/ 3 w 4"/>
                <a:gd name="T3" fmla="*/ 1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1" name="Freeform 144"/>
            <p:cNvSpPr>
              <a:spLocks/>
            </p:cNvSpPr>
            <p:nvPr/>
          </p:nvSpPr>
          <p:spPr bwMode="auto">
            <a:xfrm>
              <a:off x="4269379" y="4254102"/>
              <a:ext cx="21051" cy="8420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0 h 2"/>
                <a:gd name="T4" fmla="*/ 3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0"/>
                    <a:pt x="2" y="0"/>
                  </a:cubicBezTo>
                  <a:cubicBezTo>
                    <a:pt x="0" y="1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2" name="Freeform 145"/>
            <p:cNvSpPr>
              <a:spLocks/>
            </p:cNvSpPr>
            <p:nvPr/>
          </p:nvSpPr>
          <p:spPr bwMode="auto">
            <a:xfrm>
              <a:off x="4235699" y="4313041"/>
              <a:ext cx="10525" cy="421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3" name="Freeform 146"/>
            <p:cNvSpPr>
              <a:spLocks/>
            </p:cNvSpPr>
            <p:nvPr/>
          </p:nvSpPr>
          <p:spPr bwMode="auto">
            <a:xfrm>
              <a:off x="5336623" y="4414083"/>
              <a:ext cx="14735" cy="1473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2"/>
                    <a:pt x="2" y="3"/>
                    <a:pt x="2" y="2"/>
                  </a:cubicBezTo>
                  <a:cubicBezTo>
                    <a:pt x="3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4" name="Freeform 147"/>
            <p:cNvSpPr>
              <a:spLocks/>
            </p:cNvSpPr>
            <p:nvPr/>
          </p:nvSpPr>
          <p:spPr bwMode="auto">
            <a:xfrm>
              <a:off x="5191376" y="3738372"/>
              <a:ext cx="10525" cy="1052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1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5" name="Freeform 148"/>
            <p:cNvSpPr>
              <a:spLocks/>
            </p:cNvSpPr>
            <p:nvPr/>
          </p:nvSpPr>
          <p:spPr bwMode="auto">
            <a:xfrm>
              <a:off x="5062971" y="4597221"/>
              <a:ext cx="25260" cy="14735"/>
            </a:xfrm>
            <a:custGeom>
              <a:avLst/>
              <a:gdLst>
                <a:gd name="T0" fmla="*/ 2 w 5"/>
                <a:gd name="T1" fmla="*/ 0 h 3"/>
                <a:gd name="T2" fmla="*/ 3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0" y="0"/>
                    <a:pt x="1" y="3"/>
                    <a:pt x="3" y="3"/>
                  </a:cubicBezTo>
                  <a:cubicBezTo>
                    <a:pt x="5" y="3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6" name="Freeform 149"/>
            <p:cNvSpPr>
              <a:spLocks/>
            </p:cNvSpPr>
            <p:nvPr/>
          </p:nvSpPr>
          <p:spPr bwMode="auto">
            <a:xfrm>
              <a:off x="2755871" y="4083595"/>
              <a:ext cx="21051" cy="25260"/>
            </a:xfrm>
            <a:custGeom>
              <a:avLst/>
              <a:gdLst>
                <a:gd name="T0" fmla="*/ 3 w 4"/>
                <a:gd name="T1" fmla="*/ 3 h 5"/>
                <a:gd name="T2" fmla="*/ 0 w 4"/>
                <a:gd name="T3" fmla="*/ 2 h 5"/>
                <a:gd name="T4" fmla="*/ 3 w 4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3"/>
                  </a:moveTo>
                  <a:cubicBezTo>
                    <a:pt x="4" y="1"/>
                    <a:pt x="1" y="0"/>
                    <a:pt x="0" y="2"/>
                  </a:cubicBezTo>
                  <a:cubicBezTo>
                    <a:pt x="0" y="5"/>
                    <a:pt x="2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7" name="Freeform 150"/>
            <p:cNvSpPr>
              <a:spLocks/>
            </p:cNvSpPr>
            <p:nvPr/>
          </p:nvSpPr>
          <p:spPr bwMode="auto">
            <a:xfrm>
              <a:off x="7090104" y="3315265"/>
              <a:ext cx="18945" cy="18945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4 h 4"/>
                <a:gd name="T4" fmla="*/ 4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0"/>
                    <a:pt x="0" y="3"/>
                    <a:pt x="1" y="4"/>
                  </a:cubicBezTo>
                  <a:cubicBezTo>
                    <a:pt x="1" y="4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8" name="Freeform 151"/>
            <p:cNvSpPr>
              <a:spLocks/>
            </p:cNvSpPr>
            <p:nvPr/>
          </p:nvSpPr>
          <p:spPr bwMode="auto">
            <a:xfrm>
              <a:off x="7109048" y="3290003"/>
              <a:ext cx="39995" cy="29471"/>
            </a:xfrm>
            <a:custGeom>
              <a:avLst/>
              <a:gdLst>
                <a:gd name="T0" fmla="*/ 7 w 8"/>
                <a:gd name="T1" fmla="*/ 0 h 6"/>
                <a:gd name="T2" fmla="*/ 5 w 8"/>
                <a:gd name="T3" fmla="*/ 2 h 6"/>
                <a:gd name="T4" fmla="*/ 2 w 8"/>
                <a:gd name="T5" fmla="*/ 5 h 6"/>
                <a:gd name="T6" fmla="*/ 7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7" y="0"/>
                    <a:pt x="5" y="2"/>
                    <a:pt x="5" y="2"/>
                  </a:cubicBezTo>
                  <a:cubicBezTo>
                    <a:pt x="4" y="2"/>
                    <a:pt x="0" y="4"/>
                    <a:pt x="2" y="5"/>
                  </a:cubicBezTo>
                  <a:cubicBezTo>
                    <a:pt x="3" y="6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9" name="Freeform 152"/>
            <p:cNvSpPr>
              <a:spLocks/>
            </p:cNvSpPr>
            <p:nvPr/>
          </p:nvSpPr>
          <p:spPr bwMode="auto">
            <a:xfrm>
              <a:off x="7153253" y="3264745"/>
              <a:ext cx="21051" cy="18945"/>
            </a:xfrm>
            <a:custGeom>
              <a:avLst/>
              <a:gdLst>
                <a:gd name="T0" fmla="*/ 3 w 4"/>
                <a:gd name="T1" fmla="*/ 1 h 4"/>
                <a:gd name="T2" fmla="*/ 1 w 4"/>
                <a:gd name="T3" fmla="*/ 4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4"/>
                    <a:pt x="1" y="4"/>
                  </a:cubicBezTo>
                  <a:cubicBezTo>
                    <a:pt x="2" y="4"/>
                    <a:pt x="4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0" name="Freeform 153"/>
            <p:cNvSpPr>
              <a:spLocks/>
            </p:cNvSpPr>
            <p:nvPr/>
          </p:nvSpPr>
          <p:spPr bwMode="auto">
            <a:xfrm>
              <a:off x="7184830" y="3245799"/>
              <a:ext cx="14735" cy="14735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2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2" y="3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1" name="Freeform 154"/>
            <p:cNvSpPr>
              <a:spLocks/>
            </p:cNvSpPr>
            <p:nvPr/>
          </p:nvSpPr>
          <p:spPr bwMode="auto">
            <a:xfrm>
              <a:off x="7233243" y="3148967"/>
              <a:ext cx="21051" cy="21051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2 h 4"/>
                <a:gd name="T4" fmla="*/ 1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4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2" name="Freeform 155"/>
            <p:cNvSpPr>
              <a:spLocks/>
            </p:cNvSpPr>
            <p:nvPr/>
          </p:nvSpPr>
          <p:spPr bwMode="auto">
            <a:xfrm>
              <a:off x="7224823" y="3199488"/>
              <a:ext cx="4211" cy="631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3" name="Freeform 156"/>
            <p:cNvSpPr>
              <a:spLocks/>
            </p:cNvSpPr>
            <p:nvPr/>
          </p:nvSpPr>
          <p:spPr bwMode="auto">
            <a:xfrm>
              <a:off x="6736459" y="3788892"/>
              <a:ext cx="8420" cy="421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4" name="Freeform 157"/>
            <p:cNvSpPr>
              <a:spLocks/>
            </p:cNvSpPr>
            <p:nvPr/>
          </p:nvSpPr>
          <p:spPr bwMode="auto">
            <a:xfrm>
              <a:off x="4444095" y="5350815"/>
              <a:ext cx="46311" cy="61047"/>
            </a:xfrm>
            <a:custGeom>
              <a:avLst/>
              <a:gdLst>
                <a:gd name="T0" fmla="*/ 2 w 9"/>
                <a:gd name="T1" fmla="*/ 11 h 12"/>
                <a:gd name="T2" fmla="*/ 8 w 9"/>
                <a:gd name="T3" fmla="*/ 3 h 12"/>
                <a:gd name="T4" fmla="*/ 9 w 9"/>
                <a:gd name="T5" fmla="*/ 0 h 12"/>
                <a:gd name="T6" fmla="*/ 2 w 9"/>
                <a:gd name="T7" fmla="*/ 0 h 12"/>
                <a:gd name="T8" fmla="*/ 2 w 9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2" y="11"/>
                  </a:moveTo>
                  <a:cubicBezTo>
                    <a:pt x="3" y="12"/>
                    <a:pt x="7" y="5"/>
                    <a:pt x="8" y="3"/>
                  </a:cubicBezTo>
                  <a:cubicBezTo>
                    <a:pt x="8" y="3"/>
                    <a:pt x="8" y="2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25" name="等腰三角形 324"/>
          <p:cNvSpPr/>
          <p:nvPr/>
        </p:nvSpPr>
        <p:spPr>
          <a:xfrm flipV="1">
            <a:off x="2249488" y="2232025"/>
            <a:ext cx="261937" cy="266700"/>
          </a:xfrm>
          <a:prstGeom prst="triangl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038" tIns="38519" rIns="77038" bIns="3851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26" name="组合 325"/>
          <p:cNvGrpSpPr>
            <a:grpSpLocks/>
          </p:cNvGrpSpPr>
          <p:nvPr/>
        </p:nvGrpSpPr>
        <p:grpSpPr bwMode="auto">
          <a:xfrm>
            <a:off x="1182688" y="1001713"/>
            <a:ext cx="2395537" cy="974725"/>
            <a:chOff x="1792403" y="1328896"/>
            <a:chExt cx="2844129" cy="1157293"/>
          </a:xfrm>
        </p:grpSpPr>
        <p:sp>
          <p:nvSpPr>
            <p:cNvPr id="327" name="矩形标注 326"/>
            <p:cNvSpPr/>
            <p:nvPr/>
          </p:nvSpPr>
          <p:spPr>
            <a:xfrm>
              <a:off x="1792403" y="1330780"/>
              <a:ext cx="2834706" cy="1155409"/>
            </a:xfrm>
            <a:prstGeom prst="wedgeRectCallout">
              <a:avLst>
                <a:gd name="adj1" fmla="val -905"/>
                <a:gd name="adj2" fmla="val 68479"/>
              </a:avLst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31760" name="文本框 230"/>
            <p:cNvSpPr txBox="1">
              <a:spLocks noChangeArrowheads="1"/>
            </p:cNvSpPr>
            <p:nvPr/>
          </p:nvSpPr>
          <p:spPr bwMode="auto">
            <a:xfrm>
              <a:off x="1798591" y="1328896"/>
              <a:ext cx="2401934" cy="40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美国麻省理工学院</a:t>
              </a:r>
            </a:p>
          </p:txBody>
        </p:sp>
        <p:sp>
          <p:nvSpPr>
            <p:cNvPr id="31761" name="文本框 231"/>
            <p:cNvSpPr txBox="1">
              <a:spLocks noChangeArrowheads="1"/>
            </p:cNvSpPr>
            <p:nvPr/>
          </p:nvSpPr>
          <p:spPr bwMode="auto">
            <a:xfrm>
              <a:off x="1798591" y="1651678"/>
              <a:ext cx="28379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1987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Lorna J.Gibson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出版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《Cellular Solids Structure and Properties》</a:t>
              </a:r>
            </a:p>
          </p:txBody>
        </p:sp>
      </p:grpSp>
      <p:sp>
        <p:nvSpPr>
          <p:cNvPr id="330" name="等腰三角形 329"/>
          <p:cNvSpPr/>
          <p:nvPr/>
        </p:nvSpPr>
        <p:spPr>
          <a:xfrm flipV="1">
            <a:off x="4086225" y="1881188"/>
            <a:ext cx="261938" cy="268287"/>
          </a:xfrm>
          <a:prstGeom prst="triangl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038" tIns="38519" rIns="77038" bIns="3851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1" name="组合 330"/>
          <p:cNvGrpSpPr>
            <a:grpSpLocks/>
          </p:cNvGrpSpPr>
          <p:nvPr/>
        </p:nvGrpSpPr>
        <p:grpSpPr bwMode="auto">
          <a:xfrm>
            <a:off x="3054350" y="2397125"/>
            <a:ext cx="2397125" cy="1179513"/>
            <a:chOff x="1792403" y="1328896"/>
            <a:chExt cx="2844129" cy="1400000"/>
          </a:xfrm>
        </p:grpSpPr>
        <p:sp>
          <p:nvSpPr>
            <p:cNvPr id="332" name="矩形标注 331"/>
            <p:cNvSpPr/>
            <p:nvPr/>
          </p:nvSpPr>
          <p:spPr>
            <a:xfrm flipV="1">
              <a:off x="1792403" y="1330781"/>
              <a:ext cx="2834712" cy="1386810"/>
            </a:xfrm>
            <a:prstGeom prst="wedgeRectCallout">
              <a:avLst>
                <a:gd name="adj1" fmla="val -3277"/>
                <a:gd name="adj2" fmla="val 63046"/>
              </a:avLst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31757" name="文本框 235"/>
            <p:cNvSpPr txBox="1">
              <a:spLocks noChangeArrowheads="1"/>
            </p:cNvSpPr>
            <p:nvPr/>
          </p:nvSpPr>
          <p:spPr bwMode="auto">
            <a:xfrm>
              <a:off x="1798591" y="1328896"/>
              <a:ext cx="1952650" cy="40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英国剑桥大学</a:t>
              </a:r>
            </a:p>
          </p:txBody>
        </p:sp>
        <p:sp>
          <p:nvSpPr>
            <p:cNvPr id="31758" name="文本框 236"/>
            <p:cNvSpPr txBox="1">
              <a:spLocks noChangeArrowheads="1"/>
            </p:cNvSpPr>
            <p:nvPr/>
          </p:nvSpPr>
          <p:spPr bwMode="auto">
            <a:xfrm>
              <a:off x="1798591" y="1651678"/>
              <a:ext cx="2837941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2007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Han Zhao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、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N.A.Fleck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出版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《IUTAM Symposium on Mechanical Properties of Cellular Materials》</a:t>
              </a:r>
            </a:p>
          </p:txBody>
        </p:sp>
      </p:grpSp>
      <p:sp>
        <p:nvSpPr>
          <p:cNvPr id="335" name="等腰三角形 334"/>
          <p:cNvSpPr/>
          <p:nvPr/>
        </p:nvSpPr>
        <p:spPr>
          <a:xfrm flipV="1">
            <a:off x="6170613" y="2889250"/>
            <a:ext cx="261937" cy="268288"/>
          </a:xfrm>
          <a:prstGeom prst="triangl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038" tIns="38519" rIns="77038" bIns="3851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6" name="组合 335"/>
          <p:cNvGrpSpPr>
            <a:grpSpLocks/>
          </p:cNvGrpSpPr>
          <p:nvPr/>
        </p:nvGrpSpPr>
        <p:grpSpPr bwMode="auto">
          <a:xfrm>
            <a:off x="5834063" y="1722438"/>
            <a:ext cx="2092325" cy="858837"/>
            <a:chOff x="1792403" y="1572006"/>
            <a:chExt cx="2844129" cy="1153400"/>
          </a:xfrm>
        </p:grpSpPr>
        <p:sp>
          <p:nvSpPr>
            <p:cNvPr id="337" name="矩形标注 336"/>
            <p:cNvSpPr/>
            <p:nvPr/>
          </p:nvSpPr>
          <p:spPr>
            <a:xfrm>
              <a:off x="1792403" y="1572006"/>
              <a:ext cx="2835497" cy="1144872"/>
            </a:xfrm>
            <a:prstGeom prst="wedgeRectCallout">
              <a:avLst>
                <a:gd name="adj1" fmla="val -25571"/>
                <a:gd name="adj2" fmla="val 74883"/>
              </a:avLst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31754" name="文本框 240"/>
            <p:cNvSpPr txBox="1">
              <a:spLocks noChangeArrowheads="1"/>
            </p:cNvSpPr>
            <p:nvPr/>
          </p:nvSpPr>
          <p:spPr bwMode="auto">
            <a:xfrm>
              <a:off x="1798591" y="1647916"/>
              <a:ext cx="2828721" cy="455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新加坡南洋理工大学</a:t>
              </a:r>
            </a:p>
          </p:txBody>
        </p:sp>
        <p:sp>
          <p:nvSpPr>
            <p:cNvPr id="31755" name="文本框 241"/>
            <p:cNvSpPr txBox="1">
              <a:spLocks noChangeArrowheads="1"/>
            </p:cNvSpPr>
            <p:nvPr/>
          </p:nvSpPr>
          <p:spPr bwMode="auto">
            <a:xfrm>
              <a:off x="1798591" y="2062981"/>
              <a:ext cx="2837941" cy="66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2006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XXX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出版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《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材料与结构的能量吸收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》</a:t>
              </a:r>
            </a:p>
          </p:txBody>
        </p:sp>
      </p:grp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decel="100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decel="100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" grpId="0" animBg="1"/>
      <p:bldP spid="330" grpId="0" animBg="1"/>
      <p:bldP spid="3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620185" y="817540"/>
            <a:ext cx="4690459" cy="4014748"/>
            <a:chOff x="1243649" y="1306887"/>
            <a:chExt cx="6153580" cy="5266736"/>
          </a:xfrm>
          <a:solidFill>
            <a:srgbClr val="7F7F7F"/>
          </a:solidFill>
        </p:grpSpPr>
        <p:sp>
          <p:nvSpPr>
            <p:cNvPr id="46" name="任意多边形 45"/>
            <p:cNvSpPr>
              <a:spLocks/>
            </p:cNvSpPr>
            <p:nvPr/>
          </p:nvSpPr>
          <p:spPr bwMode="gray">
            <a:xfrm>
              <a:off x="3611263" y="4109462"/>
              <a:ext cx="1445846" cy="1188744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任意多边形 46"/>
            <p:cNvSpPr>
              <a:spLocks/>
            </p:cNvSpPr>
            <p:nvPr/>
          </p:nvSpPr>
          <p:spPr bwMode="gray">
            <a:xfrm>
              <a:off x="3608512" y="4113168"/>
              <a:ext cx="1255281" cy="1188744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invGray">
            <a:xfrm>
              <a:off x="4833464" y="6269641"/>
              <a:ext cx="338010" cy="303982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invGray">
            <a:xfrm>
              <a:off x="6048382" y="1306887"/>
              <a:ext cx="1348847" cy="1318392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8"/>
            <p:cNvSpPr>
              <a:spLocks/>
            </p:cNvSpPr>
            <p:nvPr/>
          </p:nvSpPr>
          <p:spPr bwMode="invGray">
            <a:xfrm>
              <a:off x="6183905" y="2321297"/>
              <a:ext cx="1012431" cy="759953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gray">
            <a:xfrm>
              <a:off x="5970258" y="2743112"/>
              <a:ext cx="722254" cy="74629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gray">
            <a:xfrm>
              <a:off x="5420195" y="2912183"/>
              <a:ext cx="674426" cy="1016116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gray">
            <a:xfrm>
              <a:off x="5601956" y="3578210"/>
              <a:ext cx="830672" cy="548190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4" name="Freeform 18"/>
            <p:cNvSpPr>
              <a:spLocks/>
            </p:cNvSpPr>
            <p:nvPr/>
          </p:nvSpPr>
          <p:spPr bwMode="gray">
            <a:xfrm>
              <a:off x="5801255" y="5016146"/>
              <a:ext cx="522957" cy="698475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26"/>
            <p:cNvSpPr>
              <a:spLocks/>
            </p:cNvSpPr>
            <p:nvPr/>
          </p:nvSpPr>
          <p:spPr bwMode="gray">
            <a:xfrm>
              <a:off x="5495133" y="4771935"/>
              <a:ext cx="585138" cy="80777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gray">
            <a:xfrm>
              <a:off x="5601956" y="4107616"/>
              <a:ext cx="583544" cy="729213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gray">
            <a:xfrm>
              <a:off x="4852596" y="4321086"/>
              <a:ext cx="935901" cy="60454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27"/>
            <p:cNvSpPr>
              <a:spLocks/>
            </p:cNvSpPr>
            <p:nvPr/>
          </p:nvSpPr>
          <p:spPr bwMode="gray">
            <a:xfrm>
              <a:off x="4911588" y="4771935"/>
              <a:ext cx="676017" cy="792402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19"/>
            <p:cNvSpPr>
              <a:spLocks/>
            </p:cNvSpPr>
            <p:nvPr/>
          </p:nvSpPr>
          <p:spPr bwMode="gray">
            <a:xfrm>
              <a:off x="5004061" y="5455039"/>
              <a:ext cx="967790" cy="72750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20"/>
            <p:cNvSpPr>
              <a:spLocks/>
            </p:cNvSpPr>
            <p:nvPr/>
          </p:nvSpPr>
          <p:spPr bwMode="gray">
            <a:xfrm>
              <a:off x="4359932" y="5318416"/>
              <a:ext cx="953441" cy="72750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30"/>
            <p:cNvSpPr>
              <a:spLocks/>
            </p:cNvSpPr>
            <p:nvPr/>
          </p:nvSpPr>
          <p:spPr bwMode="gray">
            <a:xfrm>
              <a:off x="5082188" y="3880482"/>
              <a:ext cx="722255" cy="681397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31"/>
            <p:cNvSpPr>
              <a:spLocks/>
            </p:cNvSpPr>
            <p:nvPr/>
          </p:nvSpPr>
          <p:spPr bwMode="invGray">
            <a:xfrm>
              <a:off x="5070914" y="3261692"/>
              <a:ext cx="477043" cy="865912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35"/>
            <p:cNvSpPr>
              <a:spLocks/>
            </p:cNvSpPr>
            <p:nvPr/>
          </p:nvSpPr>
          <p:spPr bwMode="invGray">
            <a:xfrm>
              <a:off x="3763633" y="1368366"/>
              <a:ext cx="2727987" cy="2348171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32"/>
            <p:cNvSpPr>
              <a:spLocks/>
            </p:cNvSpPr>
            <p:nvPr/>
          </p:nvSpPr>
          <p:spPr bwMode="gray">
            <a:xfrm>
              <a:off x="4560824" y="3410851"/>
              <a:ext cx="615432" cy="1151031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33"/>
            <p:cNvSpPr>
              <a:spLocks/>
            </p:cNvSpPr>
            <p:nvPr/>
          </p:nvSpPr>
          <p:spPr bwMode="invGray">
            <a:xfrm>
              <a:off x="4451051" y="3426220"/>
              <a:ext cx="336414" cy="592594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34"/>
            <p:cNvSpPr>
              <a:spLocks/>
            </p:cNvSpPr>
            <p:nvPr/>
          </p:nvSpPr>
          <p:spPr bwMode="invGray">
            <a:xfrm>
              <a:off x="3242270" y="2837041"/>
              <a:ext cx="1642212" cy="1589924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25"/>
            <p:cNvSpPr>
              <a:spLocks/>
            </p:cNvSpPr>
            <p:nvPr/>
          </p:nvSpPr>
          <p:spPr bwMode="invGray">
            <a:xfrm>
              <a:off x="2768740" y="3289598"/>
              <a:ext cx="1503502" cy="1168109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21"/>
            <p:cNvSpPr>
              <a:spLocks/>
            </p:cNvSpPr>
            <p:nvPr/>
          </p:nvSpPr>
          <p:spPr bwMode="invGray">
            <a:xfrm>
              <a:off x="4269050" y="4910264"/>
              <a:ext cx="707906" cy="669441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22"/>
            <p:cNvSpPr>
              <a:spLocks/>
            </p:cNvSpPr>
            <p:nvPr/>
          </p:nvSpPr>
          <p:spPr bwMode="invGray">
            <a:xfrm>
              <a:off x="3470267" y="4864152"/>
              <a:ext cx="1090557" cy="1166402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23"/>
            <p:cNvSpPr>
              <a:spLocks/>
            </p:cNvSpPr>
            <p:nvPr/>
          </p:nvSpPr>
          <p:spPr bwMode="invGray">
            <a:xfrm>
              <a:off x="1434242" y="3515021"/>
              <a:ext cx="2318231" cy="1485753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invGray">
            <a:xfrm>
              <a:off x="1243649" y="1752611"/>
              <a:ext cx="2437809" cy="1953679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15"/>
            <p:cNvSpPr>
              <a:spLocks/>
            </p:cNvSpPr>
            <p:nvPr/>
          </p:nvSpPr>
          <p:spPr bwMode="gray">
            <a:xfrm>
              <a:off x="5775183" y="4018695"/>
              <a:ext cx="689204" cy="606406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17"/>
            <p:cNvSpPr>
              <a:spLocks/>
            </p:cNvSpPr>
            <p:nvPr/>
          </p:nvSpPr>
          <p:spPr bwMode="gray">
            <a:xfrm>
              <a:off x="6032438" y="4575543"/>
              <a:ext cx="459183" cy="561854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37"/>
            <p:cNvSpPr>
              <a:spLocks/>
            </p:cNvSpPr>
            <p:nvPr/>
          </p:nvSpPr>
          <p:spPr bwMode="invGray">
            <a:xfrm>
              <a:off x="6324213" y="5349159"/>
              <a:ext cx="243939" cy="488419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13"/>
            <p:cNvSpPr>
              <a:spLocks/>
            </p:cNvSpPr>
            <p:nvPr/>
          </p:nvSpPr>
          <p:spPr bwMode="gray">
            <a:xfrm>
              <a:off x="5755018" y="3304970"/>
              <a:ext cx="65370" cy="76850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11"/>
            <p:cNvSpPr>
              <a:spLocks/>
            </p:cNvSpPr>
            <p:nvPr/>
          </p:nvSpPr>
          <p:spPr bwMode="gray">
            <a:xfrm>
              <a:off x="5616311" y="3170055"/>
              <a:ext cx="216836" cy="242502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12"/>
            <p:cNvSpPr>
              <a:spLocks/>
            </p:cNvSpPr>
            <p:nvPr/>
          </p:nvSpPr>
          <p:spPr bwMode="gray">
            <a:xfrm>
              <a:off x="5755019" y="3289597"/>
              <a:ext cx="170600" cy="228839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Freeform 16"/>
            <p:cNvSpPr>
              <a:spLocks/>
            </p:cNvSpPr>
            <p:nvPr/>
          </p:nvSpPr>
          <p:spPr bwMode="invGray">
            <a:xfrm>
              <a:off x="6338552" y="4502101"/>
              <a:ext cx="122767" cy="104175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5059363" y="1179513"/>
            <a:ext cx="2395537" cy="976312"/>
            <a:chOff x="1792403" y="1328896"/>
            <a:chExt cx="2844129" cy="1157293"/>
          </a:xfrm>
        </p:grpSpPr>
        <p:sp>
          <p:nvSpPr>
            <p:cNvPr id="80" name="矩形标注 79"/>
            <p:cNvSpPr/>
            <p:nvPr/>
          </p:nvSpPr>
          <p:spPr>
            <a:xfrm>
              <a:off x="1792403" y="1330777"/>
              <a:ext cx="2834706" cy="1155412"/>
            </a:xfrm>
            <a:prstGeom prst="wedgeRectCallout">
              <a:avLst>
                <a:gd name="adj1" fmla="val -38378"/>
                <a:gd name="adj2" fmla="val 63821"/>
              </a:avLst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32792" name="文本框 479"/>
            <p:cNvSpPr txBox="1">
              <a:spLocks noChangeArrowheads="1"/>
            </p:cNvSpPr>
            <p:nvPr/>
          </p:nvSpPr>
          <p:spPr bwMode="auto">
            <a:xfrm>
              <a:off x="1798591" y="1328896"/>
              <a:ext cx="2401934" cy="40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清华大学</a:t>
              </a:r>
            </a:p>
          </p:txBody>
        </p:sp>
        <p:sp>
          <p:nvSpPr>
            <p:cNvPr id="32793" name="文本框 480"/>
            <p:cNvSpPr txBox="1">
              <a:spLocks noChangeArrowheads="1"/>
            </p:cNvSpPr>
            <p:nvPr/>
          </p:nvSpPr>
          <p:spPr bwMode="auto">
            <a:xfrm>
              <a:off x="1798591" y="1651678"/>
              <a:ext cx="28379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2003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XXX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出版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《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多孔固体结构与性能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》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、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2013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年出版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《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多孔固体材料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》</a:t>
              </a:r>
            </a:p>
          </p:txBody>
        </p: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2406650" y="3879850"/>
            <a:ext cx="2397125" cy="995363"/>
            <a:chOff x="1792403" y="1328896"/>
            <a:chExt cx="2844129" cy="1181948"/>
          </a:xfrm>
        </p:grpSpPr>
        <p:sp>
          <p:nvSpPr>
            <p:cNvPr id="84" name="矩形标注 83"/>
            <p:cNvSpPr/>
            <p:nvPr/>
          </p:nvSpPr>
          <p:spPr>
            <a:xfrm flipV="1">
              <a:off x="1792403" y="1330782"/>
              <a:ext cx="2834712" cy="1180062"/>
            </a:xfrm>
            <a:prstGeom prst="wedgeRectCallout">
              <a:avLst>
                <a:gd name="adj1" fmla="val 43682"/>
                <a:gd name="adj2" fmla="val 60813"/>
              </a:avLst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32789" name="文本框 483"/>
            <p:cNvSpPr txBox="1">
              <a:spLocks noChangeArrowheads="1"/>
            </p:cNvSpPr>
            <p:nvPr/>
          </p:nvSpPr>
          <p:spPr bwMode="auto">
            <a:xfrm>
              <a:off x="1798591" y="1328896"/>
              <a:ext cx="2401934" cy="40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中国科学技术大学</a:t>
              </a:r>
            </a:p>
          </p:txBody>
        </p:sp>
        <p:sp>
          <p:nvSpPr>
            <p:cNvPr id="32790" name="文本框 484"/>
            <p:cNvSpPr txBox="1">
              <a:spLocks noChangeArrowheads="1"/>
            </p:cNvSpPr>
            <p:nvPr/>
          </p:nvSpPr>
          <p:spPr bwMode="auto">
            <a:xfrm>
              <a:off x="1798591" y="1651678"/>
              <a:ext cx="28379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1998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-2014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XXX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发表若干篇关于多孔材料论文，该团队研究成果偏实验数据</a:t>
              </a:r>
              <a:endParaRPr lang="en-US" altLang="zh-CN" sz="1300">
                <a:solidFill>
                  <a:srgbClr val="414455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87" name="组合 86"/>
          <p:cNvGrpSpPr>
            <a:grpSpLocks/>
          </p:cNvGrpSpPr>
          <p:nvPr/>
        </p:nvGrpSpPr>
        <p:grpSpPr bwMode="auto">
          <a:xfrm>
            <a:off x="5359400" y="2824163"/>
            <a:ext cx="2125663" cy="1189037"/>
            <a:chOff x="1792403" y="1328896"/>
            <a:chExt cx="2844129" cy="1410575"/>
          </a:xfrm>
        </p:grpSpPr>
        <p:sp>
          <p:nvSpPr>
            <p:cNvPr id="88" name="矩形标注 87"/>
            <p:cNvSpPr/>
            <p:nvPr/>
          </p:nvSpPr>
          <p:spPr>
            <a:xfrm flipV="1">
              <a:off x="1792403" y="1330779"/>
              <a:ext cx="2835633" cy="1408692"/>
            </a:xfrm>
            <a:prstGeom prst="wedgeRectCallout">
              <a:avLst>
                <a:gd name="adj1" fmla="val -40669"/>
                <a:gd name="adj2" fmla="val 57153"/>
              </a:avLst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32786" name="文本框 487"/>
            <p:cNvSpPr txBox="1">
              <a:spLocks noChangeArrowheads="1"/>
            </p:cNvSpPr>
            <p:nvPr/>
          </p:nvSpPr>
          <p:spPr bwMode="auto">
            <a:xfrm>
              <a:off x="1798592" y="1328896"/>
              <a:ext cx="2837940" cy="40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北京航空航天大学</a:t>
              </a:r>
            </a:p>
          </p:txBody>
        </p:sp>
        <p:sp>
          <p:nvSpPr>
            <p:cNvPr id="32787" name="文本框 488"/>
            <p:cNvSpPr txBox="1">
              <a:spLocks noChangeArrowheads="1"/>
            </p:cNvSpPr>
            <p:nvPr/>
          </p:nvSpPr>
          <p:spPr bwMode="auto">
            <a:xfrm>
              <a:off x="1798591" y="1651678"/>
              <a:ext cx="2837941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2003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-2014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XXX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发表若干篇关于多孔材料论文，该团队研究成果偏数值计算与模型建立</a:t>
              </a:r>
              <a:endParaRPr lang="en-US" altLang="zh-CN" sz="1300">
                <a:solidFill>
                  <a:srgbClr val="414455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91" name="组合 90"/>
          <p:cNvGrpSpPr>
            <a:grpSpLocks/>
          </p:cNvGrpSpPr>
          <p:nvPr/>
        </p:nvGrpSpPr>
        <p:grpSpPr bwMode="auto">
          <a:xfrm>
            <a:off x="922338" y="2579688"/>
            <a:ext cx="2259012" cy="993775"/>
            <a:chOff x="1798591" y="1303255"/>
            <a:chExt cx="2837943" cy="1179422"/>
          </a:xfrm>
        </p:grpSpPr>
        <p:sp>
          <p:nvSpPr>
            <p:cNvPr id="92" name="矩形标注 91"/>
            <p:cNvSpPr/>
            <p:nvPr/>
          </p:nvSpPr>
          <p:spPr>
            <a:xfrm rot="5400000" flipV="1">
              <a:off x="2627851" y="473995"/>
              <a:ext cx="1179422" cy="2837943"/>
            </a:xfrm>
            <a:prstGeom prst="wedgeRectCallout">
              <a:avLst>
                <a:gd name="adj1" fmla="val 6161"/>
                <a:gd name="adj2" fmla="val 60892"/>
              </a:avLst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32783" name="文本框 491"/>
            <p:cNvSpPr txBox="1">
              <a:spLocks noChangeArrowheads="1"/>
            </p:cNvSpPr>
            <p:nvPr/>
          </p:nvSpPr>
          <p:spPr bwMode="auto">
            <a:xfrm>
              <a:off x="1798592" y="1328896"/>
              <a:ext cx="2401934" cy="40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西安交通大学</a:t>
              </a:r>
            </a:p>
          </p:txBody>
        </p:sp>
        <p:sp>
          <p:nvSpPr>
            <p:cNvPr id="32784" name="文本框 492"/>
            <p:cNvSpPr txBox="1">
              <a:spLocks noChangeArrowheads="1"/>
            </p:cNvSpPr>
            <p:nvPr/>
          </p:nvSpPr>
          <p:spPr bwMode="auto">
            <a:xfrm>
              <a:off x="1798591" y="1735731"/>
              <a:ext cx="2837940" cy="584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2000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-2014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XXX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发表若干篇关于多孔材料论文，</a:t>
              </a:r>
              <a:endParaRPr lang="en-US" altLang="zh-CN" sz="1300">
                <a:solidFill>
                  <a:srgbClr val="414455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95" name="组合 94"/>
          <p:cNvGrpSpPr>
            <a:grpSpLocks/>
          </p:cNvGrpSpPr>
          <p:nvPr/>
        </p:nvGrpSpPr>
        <p:grpSpPr bwMode="auto">
          <a:xfrm>
            <a:off x="1593850" y="1001713"/>
            <a:ext cx="2257425" cy="1255712"/>
            <a:chOff x="1798591" y="1303254"/>
            <a:chExt cx="2837944" cy="1198471"/>
          </a:xfrm>
        </p:grpSpPr>
        <p:sp>
          <p:nvSpPr>
            <p:cNvPr id="96" name="矩形标注 95"/>
            <p:cNvSpPr/>
            <p:nvPr/>
          </p:nvSpPr>
          <p:spPr>
            <a:xfrm rot="5400000" flipV="1">
              <a:off x="2618328" y="483517"/>
              <a:ext cx="1198471" cy="2837944"/>
            </a:xfrm>
            <a:prstGeom prst="wedgeRectCallout">
              <a:avLst>
                <a:gd name="adj1" fmla="val 64376"/>
                <a:gd name="adj2" fmla="val 47347"/>
              </a:avLst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32780" name="文本框 495"/>
            <p:cNvSpPr txBox="1">
              <a:spLocks noChangeArrowheads="1"/>
            </p:cNvSpPr>
            <p:nvPr/>
          </p:nvSpPr>
          <p:spPr bwMode="auto">
            <a:xfrm>
              <a:off x="1798592" y="1328896"/>
              <a:ext cx="2401934" cy="323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西北工业大学</a:t>
              </a:r>
            </a:p>
          </p:txBody>
        </p:sp>
        <p:sp>
          <p:nvSpPr>
            <p:cNvPr id="32781" name="文本框 496"/>
            <p:cNvSpPr txBox="1">
              <a:spLocks noChangeArrowheads="1"/>
            </p:cNvSpPr>
            <p:nvPr/>
          </p:nvSpPr>
          <p:spPr bwMode="auto">
            <a:xfrm>
              <a:off x="1798591" y="1609820"/>
              <a:ext cx="2837941" cy="86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2008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年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XXX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、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XXX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发表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《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不同应变率下泡沫铝的形变和力学性能</a:t>
              </a:r>
              <a:r>
                <a:rPr lang="en-US" altLang="zh-CN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》</a:t>
              </a:r>
              <a:r>
                <a:rPr lang="zh-CN" altLang="en-US" sz="1300">
                  <a:solidFill>
                    <a:srgbClr val="414455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，探究泡沫材料应变率效应</a:t>
              </a:r>
              <a:endParaRPr lang="en-US" altLang="zh-CN" sz="1300">
                <a:solidFill>
                  <a:srgbClr val="414455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99" name="Freeform 29"/>
          <p:cNvSpPr>
            <a:spLocks/>
          </p:cNvSpPr>
          <p:nvPr/>
        </p:nvSpPr>
        <p:spPr bwMode="gray">
          <a:xfrm>
            <a:off x="4937125" y="2960688"/>
            <a:ext cx="446088" cy="555625"/>
          </a:xfrm>
          <a:custGeom>
            <a:avLst/>
            <a:gdLst>
              <a:gd name="T0" fmla="*/ 2147483647 w 305"/>
              <a:gd name="T1" fmla="*/ 0 h 385"/>
              <a:gd name="T2" fmla="*/ 2147483647 w 305"/>
              <a:gd name="T3" fmla="*/ 2147483647 h 385"/>
              <a:gd name="T4" fmla="*/ 2147483647 w 305"/>
              <a:gd name="T5" fmla="*/ 2147483647 h 385"/>
              <a:gd name="T6" fmla="*/ 2147483647 w 305"/>
              <a:gd name="T7" fmla="*/ 2147483647 h 385"/>
              <a:gd name="T8" fmla="*/ 2147483647 w 305"/>
              <a:gd name="T9" fmla="*/ 2147483647 h 385"/>
              <a:gd name="T10" fmla="*/ 2147483647 w 305"/>
              <a:gd name="T11" fmla="*/ 2147483647 h 385"/>
              <a:gd name="T12" fmla="*/ 2147483647 w 305"/>
              <a:gd name="T13" fmla="*/ 2147483647 h 385"/>
              <a:gd name="T14" fmla="*/ 2147483647 w 305"/>
              <a:gd name="T15" fmla="*/ 2147483647 h 385"/>
              <a:gd name="T16" fmla="*/ 2147483647 w 305"/>
              <a:gd name="T17" fmla="*/ 2147483647 h 385"/>
              <a:gd name="T18" fmla="*/ 2147483647 w 305"/>
              <a:gd name="T19" fmla="*/ 2147483647 h 385"/>
              <a:gd name="T20" fmla="*/ 2147483647 w 305"/>
              <a:gd name="T21" fmla="*/ 2147483647 h 385"/>
              <a:gd name="T22" fmla="*/ 2147483647 w 305"/>
              <a:gd name="T23" fmla="*/ 2147483647 h 385"/>
              <a:gd name="T24" fmla="*/ 2147483647 w 305"/>
              <a:gd name="T25" fmla="*/ 2147483647 h 385"/>
              <a:gd name="T26" fmla="*/ 2147483647 w 305"/>
              <a:gd name="T27" fmla="*/ 2147483647 h 385"/>
              <a:gd name="T28" fmla="*/ 2147483647 w 305"/>
              <a:gd name="T29" fmla="*/ 2147483647 h 385"/>
              <a:gd name="T30" fmla="*/ 2147483647 w 305"/>
              <a:gd name="T31" fmla="*/ 2147483647 h 385"/>
              <a:gd name="T32" fmla="*/ 2147483647 w 305"/>
              <a:gd name="T33" fmla="*/ 2147483647 h 385"/>
              <a:gd name="T34" fmla="*/ 2147483647 w 305"/>
              <a:gd name="T35" fmla="*/ 2147483647 h 385"/>
              <a:gd name="T36" fmla="*/ 2147483647 w 305"/>
              <a:gd name="T37" fmla="*/ 2147483647 h 385"/>
              <a:gd name="T38" fmla="*/ 2147483647 w 305"/>
              <a:gd name="T39" fmla="*/ 2147483647 h 385"/>
              <a:gd name="T40" fmla="*/ 2147483647 w 305"/>
              <a:gd name="T41" fmla="*/ 2147483647 h 385"/>
              <a:gd name="T42" fmla="*/ 2147483647 w 305"/>
              <a:gd name="T43" fmla="*/ 2147483647 h 385"/>
              <a:gd name="T44" fmla="*/ 2147483647 w 305"/>
              <a:gd name="T45" fmla="*/ 2147483647 h 385"/>
              <a:gd name="T46" fmla="*/ 2147483647 w 305"/>
              <a:gd name="T47" fmla="*/ 2147483647 h 385"/>
              <a:gd name="T48" fmla="*/ 2147483647 w 305"/>
              <a:gd name="T49" fmla="*/ 2147483647 h 385"/>
              <a:gd name="T50" fmla="*/ 2147483647 w 305"/>
              <a:gd name="T51" fmla="*/ 2147483647 h 385"/>
              <a:gd name="T52" fmla="*/ 0 w 305"/>
              <a:gd name="T53" fmla="*/ 2147483647 h 385"/>
              <a:gd name="T54" fmla="*/ 2147483647 w 305"/>
              <a:gd name="T55" fmla="*/ 2147483647 h 385"/>
              <a:gd name="T56" fmla="*/ 2147483647 w 305"/>
              <a:gd name="T57" fmla="*/ 2147483647 h 385"/>
              <a:gd name="T58" fmla="*/ 2147483647 w 305"/>
              <a:gd name="T59" fmla="*/ 2147483647 h 385"/>
              <a:gd name="T60" fmla="*/ 2147483647 w 305"/>
              <a:gd name="T61" fmla="*/ 2147483647 h 385"/>
              <a:gd name="T62" fmla="*/ 2147483647 w 305"/>
              <a:gd name="T63" fmla="*/ 2147483647 h 3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rgbClr val="414455"/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77038" tIns="38519" rIns="77038" bIns="38519"/>
          <a:lstStyle/>
          <a:p>
            <a:endParaRPr lang="zh-CN" altLang="en-US"/>
          </a:p>
        </p:txBody>
      </p:sp>
      <p:sp>
        <p:nvSpPr>
          <p:cNvPr id="100" name="Freeform 32"/>
          <p:cNvSpPr>
            <a:spLocks/>
          </p:cNvSpPr>
          <p:nvPr/>
        </p:nvSpPr>
        <p:spPr bwMode="gray">
          <a:xfrm>
            <a:off x="4144963" y="2422525"/>
            <a:ext cx="468312" cy="876300"/>
          </a:xfrm>
          <a:custGeom>
            <a:avLst/>
            <a:gdLst>
              <a:gd name="T0" fmla="*/ 2147483647 w 321"/>
              <a:gd name="T1" fmla="*/ 2147483647 h 609"/>
              <a:gd name="T2" fmla="*/ 2147483647 w 321"/>
              <a:gd name="T3" fmla="*/ 2147483647 h 609"/>
              <a:gd name="T4" fmla="*/ 2147483647 w 321"/>
              <a:gd name="T5" fmla="*/ 2147483647 h 609"/>
              <a:gd name="T6" fmla="*/ 2147483647 w 321"/>
              <a:gd name="T7" fmla="*/ 2147483647 h 609"/>
              <a:gd name="T8" fmla="*/ 2147483647 w 321"/>
              <a:gd name="T9" fmla="*/ 2147483647 h 609"/>
              <a:gd name="T10" fmla="*/ 2147483647 w 321"/>
              <a:gd name="T11" fmla="*/ 2147483647 h 609"/>
              <a:gd name="T12" fmla="*/ 2147483647 w 321"/>
              <a:gd name="T13" fmla="*/ 2147483647 h 609"/>
              <a:gd name="T14" fmla="*/ 2147483647 w 321"/>
              <a:gd name="T15" fmla="*/ 2147483647 h 609"/>
              <a:gd name="T16" fmla="*/ 2147483647 w 321"/>
              <a:gd name="T17" fmla="*/ 2147483647 h 609"/>
              <a:gd name="T18" fmla="*/ 2147483647 w 321"/>
              <a:gd name="T19" fmla="*/ 2147483647 h 609"/>
              <a:gd name="T20" fmla="*/ 2147483647 w 321"/>
              <a:gd name="T21" fmla="*/ 2147483647 h 609"/>
              <a:gd name="T22" fmla="*/ 2147483647 w 321"/>
              <a:gd name="T23" fmla="*/ 2147483647 h 609"/>
              <a:gd name="T24" fmla="*/ 2147483647 w 321"/>
              <a:gd name="T25" fmla="*/ 2147483647 h 609"/>
              <a:gd name="T26" fmla="*/ 0 w 321"/>
              <a:gd name="T27" fmla="*/ 2147483647 h 609"/>
              <a:gd name="T28" fmla="*/ 2147483647 w 321"/>
              <a:gd name="T29" fmla="*/ 2147483647 h 609"/>
              <a:gd name="T30" fmla="*/ 2147483647 w 321"/>
              <a:gd name="T31" fmla="*/ 2147483647 h 609"/>
              <a:gd name="T32" fmla="*/ 0 w 321"/>
              <a:gd name="T33" fmla="*/ 2147483647 h 609"/>
              <a:gd name="T34" fmla="*/ 2147483647 w 321"/>
              <a:gd name="T35" fmla="*/ 2147483647 h 609"/>
              <a:gd name="T36" fmla="*/ 2147483647 w 321"/>
              <a:gd name="T37" fmla="*/ 2147483647 h 609"/>
              <a:gd name="T38" fmla="*/ 2147483647 w 321"/>
              <a:gd name="T39" fmla="*/ 2147483647 h 609"/>
              <a:gd name="T40" fmla="*/ 2147483647 w 321"/>
              <a:gd name="T41" fmla="*/ 2147483647 h 609"/>
              <a:gd name="T42" fmla="*/ 2147483647 w 321"/>
              <a:gd name="T43" fmla="*/ 2147483647 h 609"/>
              <a:gd name="T44" fmla="*/ 2147483647 w 321"/>
              <a:gd name="T45" fmla="*/ 2147483647 h 609"/>
              <a:gd name="T46" fmla="*/ 2147483647 w 321"/>
              <a:gd name="T47" fmla="*/ 2147483647 h 609"/>
              <a:gd name="T48" fmla="*/ 2147483647 w 321"/>
              <a:gd name="T49" fmla="*/ 2147483647 h 609"/>
              <a:gd name="T50" fmla="*/ 2147483647 w 321"/>
              <a:gd name="T51" fmla="*/ 2147483647 h 609"/>
              <a:gd name="T52" fmla="*/ 2147483647 w 321"/>
              <a:gd name="T53" fmla="*/ 2147483647 h 609"/>
              <a:gd name="T54" fmla="*/ 2147483647 w 321"/>
              <a:gd name="T55" fmla="*/ 2147483647 h 609"/>
              <a:gd name="T56" fmla="*/ 2147483647 w 321"/>
              <a:gd name="T57" fmla="*/ 2147483647 h 609"/>
              <a:gd name="T58" fmla="*/ 2147483647 w 321"/>
              <a:gd name="T59" fmla="*/ 2147483647 h 609"/>
              <a:gd name="T60" fmla="*/ 2147483647 w 321"/>
              <a:gd name="T61" fmla="*/ 2147483647 h 609"/>
              <a:gd name="T62" fmla="*/ 2147483647 w 321"/>
              <a:gd name="T63" fmla="*/ 2147483647 h 609"/>
              <a:gd name="T64" fmla="*/ 2147483647 w 321"/>
              <a:gd name="T65" fmla="*/ 2147483647 h 609"/>
              <a:gd name="T66" fmla="*/ 2147483647 w 321"/>
              <a:gd name="T67" fmla="*/ 2147483647 h 609"/>
              <a:gd name="T68" fmla="*/ 2147483647 w 321"/>
              <a:gd name="T69" fmla="*/ 2147483647 h 609"/>
              <a:gd name="T70" fmla="*/ 2147483647 w 321"/>
              <a:gd name="T71" fmla="*/ 2147483647 h 609"/>
              <a:gd name="T72" fmla="*/ 2147483647 w 321"/>
              <a:gd name="T73" fmla="*/ 2147483647 h 609"/>
              <a:gd name="T74" fmla="*/ 2147483647 w 321"/>
              <a:gd name="T75" fmla="*/ 2147483647 h 609"/>
              <a:gd name="T76" fmla="*/ 2147483647 w 321"/>
              <a:gd name="T77" fmla="*/ 2147483647 h 609"/>
              <a:gd name="T78" fmla="*/ 2147483647 w 321"/>
              <a:gd name="T79" fmla="*/ 2147483647 h 609"/>
              <a:gd name="T80" fmla="*/ 2147483647 w 321"/>
              <a:gd name="T81" fmla="*/ 2147483647 h 609"/>
              <a:gd name="T82" fmla="*/ 2147483647 w 321"/>
              <a:gd name="T83" fmla="*/ 2147483647 h 609"/>
              <a:gd name="T84" fmla="*/ 2147483647 w 321"/>
              <a:gd name="T85" fmla="*/ 0 h 609"/>
              <a:gd name="T86" fmla="*/ 2147483647 w 321"/>
              <a:gd name="T87" fmla="*/ 2147483647 h 609"/>
              <a:gd name="T88" fmla="*/ 2147483647 w 321"/>
              <a:gd name="T89" fmla="*/ 2147483647 h 609"/>
              <a:gd name="T90" fmla="*/ 2147483647 w 321"/>
              <a:gd name="T91" fmla="*/ 2147483647 h 609"/>
              <a:gd name="T92" fmla="*/ 2147483647 w 321"/>
              <a:gd name="T93" fmla="*/ 2147483647 h 609"/>
              <a:gd name="T94" fmla="*/ 2147483647 w 321"/>
              <a:gd name="T95" fmla="*/ 2147483647 h 609"/>
              <a:gd name="T96" fmla="*/ 2147483647 w 321"/>
              <a:gd name="T97" fmla="*/ 2147483647 h 609"/>
              <a:gd name="T98" fmla="*/ 2147483647 w 321"/>
              <a:gd name="T99" fmla="*/ 2147483647 h 609"/>
              <a:gd name="T100" fmla="*/ 2147483647 w 321"/>
              <a:gd name="T101" fmla="*/ 2147483647 h 609"/>
              <a:gd name="T102" fmla="*/ 2147483647 w 321"/>
              <a:gd name="T103" fmla="*/ 2147483647 h 609"/>
              <a:gd name="T104" fmla="*/ 2147483647 w 321"/>
              <a:gd name="T105" fmla="*/ 2147483647 h 609"/>
              <a:gd name="T106" fmla="*/ 2147483647 w 321"/>
              <a:gd name="T107" fmla="*/ 2147483647 h 60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21" h="609">
                <a:moveTo>
                  <a:pt x="320" y="480"/>
                </a:moveTo>
                <a:lnTo>
                  <a:pt x="296" y="496"/>
                </a:lnTo>
                <a:lnTo>
                  <a:pt x="280" y="488"/>
                </a:lnTo>
                <a:lnTo>
                  <a:pt x="224" y="488"/>
                </a:lnTo>
                <a:lnTo>
                  <a:pt x="240" y="520"/>
                </a:lnTo>
                <a:lnTo>
                  <a:pt x="224" y="560"/>
                </a:lnTo>
                <a:lnTo>
                  <a:pt x="232" y="608"/>
                </a:lnTo>
                <a:lnTo>
                  <a:pt x="200" y="600"/>
                </a:lnTo>
                <a:lnTo>
                  <a:pt x="152" y="568"/>
                </a:lnTo>
                <a:lnTo>
                  <a:pt x="96" y="552"/>
                </a:lnTo>
                <a:lnTo>
                  <a:pt x="56" y="520"/>
                </a:lnTo>
                <a:lnTo>
                  <a:pt x="16" y="520"/>
                </a:lnTo>
                <a:lnTo>
                  <a:pt x="16" y="512"/>
                </a:lnTo>
                <a:lnTo>
                  <a:pt x="0" y="504"/>
                </a:lnTo>
                <a:lnTo>
                  <a:pt x="8" y="496"/>
                </a:lnTo>
                <a:lnTo>
                  <a:pt x="8" y="472"/>
                </a:lnTo>
                <a:lnTo>
                  <a:pt x="0" y="464"/>
                </a:lnTo>
                <a:lnTo>
                  <a:pt x="16" y="456"/>
                </a:lnTo>
                <a:lnTo>
                  <a:pt x="48" y="456"/>
                </a:lnTo>
                <a:lnTo>
                  <a:pt x="48" y="344"/>
                </a:lnTo>
                <a:lnTo>
                  <a:pt x="88" y="344"/>
                </a:lnTo>
                <a:lnTo>
                  <a:pt x="88" y="360"/>
                </a:lnTo>
                <a:lnTo>
                  <a:pt x="112" y="360"/>
                </a:lnTo>
                <a:lnTo>
                  <a:pt x="112" y="328"/>
                </a:lnTo>
                <a:lnTo>
                  <a:pt x="160" y="328"/>
                </a:lnTo>
                <a:lnTo>
                  <a:pt x="168" y="280"/>
                </a:lnTo>
                <a:lnTo>
                  <a:pt x="168" y="248"/>
                </a:lnTo>
                <a:lnTo>
                  <a:pt x="144" y="232"/>
                </a:lnTo>
                <a:lnTo>
                  <a:pt x="112" y="208"/>
                </a:lnTo>
                <a:lnTo>
                  <a:pt x="96" y="184"/>
                </a:lnTo>
                <a:lnTo>
                  <a:pt x="104" y="144"/>
                </a:lnTo>
                <a:lnTo>
                  <a:pt x="120" y="128"/>
                </a:lnTo>
                <a:lnTo>
                  <a:pt x="144" y="144"/>
                </a:lnTo>
                <a:lnTo>
                  <a:pt x="176" y="144"/>
                </a:lnTo>
                <a:lnTo>
                  <a:pt x="184" y="120"/>
                </a:lnTo>
                <a:lnTo>
                  <a:pt x="200" y="120"/>
                </a:lnTo>
                <a:lnTo>
                  <a:pt x="192" y="88"/>
                </a:lnTo>
                <a:lnTo>
                  <a:pt x="248" y="32"/>
                </a:lnTo>
                <a:lnTo>
                  <a:pt x="248" y="16"/>
                </a:lnTo>
                <a:lnTo>
                  <a:pt x="280" y="16"/>
                </a:lnTo>
                <a:lnTo>
                  <a:pt x="288" y="24"/>
                </a:lnTo>
                <a:lnTo>
                  <a:pt x="296" y="8"/>
                </a:lnTo>
                <a:lnTo>
                  <a:pt x="304" y="0"/>
                </a:lnTo>
                <a:lnTo>
                  <a:pt x="320" y="24"/>
                </a:lnTo>
                <a:lnTo>
                  <a:pt x="320" y="32"/>
                </a:lnTo>
                <a:lnTo>
                  <a:pt x="280" y="112"/>
                </a:lnTo>
                <a:lnTo>
                  <a:pt x="296" y="128"/>
                </a:lnTo>
                <a:lnTo>
                  <a:pt x="280" y="184"/>
                </a:lnTo>
                <a:lnTo>
                  <a:pt x="272" y="248"/>
                </a:lnTo>
                <a:lnTo>
                  <a:pt x="288" y="288"/>
                </a:lnTo>
                <a:lnTo>
                  <a:pt x="264" y="360"/>
                </a:lnTo>
                <a:lnTo>
                  <a:pt x="272" y="376"/>
                </a:lnTo>
                <a:lnTo>
                  <a:pt x="288" y="432"/>
                </a:lnTo>
                <a:lnTo>
                  <a:pt x="320" y="480"/>
                </a:lnTo>
              </a:path>
            </a:pathLst>
          </a:custGeom>
          <a:solidFill>
            <a:srgbClr val="414455"/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77038" tIns="38519" rIns="77038" bIns="38519"/>
          <a:lstStyle/>
          <a:p>
            <a:endParaRPr lang="zh-CN" altLang="en-US"/>
          </a:p>
        </p:txBody>
      </p:sp>
      <p:sp>
        <p:nvSpPr>
          <p:cNvPr id="101" name="Freeform 11"/>
          <p:cNvSpPr>
            <a:spLocks/>
          </p:cNvSpPr>
          <p:nvPr/>
        </p:nvSpPr>
        <p:spPr bwMode="gray">
          <a:xfrm>
            <a:off x="4951413" y="2236788"/>
            <a:ext cx="165100" cy="185737"/>
          </a:xfrm>
          <a:custGeom>
            <a:avLst/>
            <a:gdLst>
              <a:gd name="T0" fmla="*/ 2147483647 w 113"/>
              <a:gd name="T1" fmla="*/ 2147483647 h 129"/>
              <a:gd name="T2" fmla="*/ 2147483647 w 113"/>
              <a:gd name="T3" fmla="*/ 2147483647 h 129"/>
              <a:gd name="T4" fmla="*/ 2147483647 w 113"/>
              <a:gd name="T5" fmla="*/ 2147483647 h 129"/>
              <a:gd name="T6" fmla="*/ 2147483647 w 113"/>
              <a:gd name="T7" fmla="*/ 2147483647 h 129"/>
              <a:gd name="T8" fmla="*/ 2147483647 w 113"/>
              <a:gd name="T9" fmla="*/ 0 h 129"/>
              <a:gd name="T10" fmla="*/ 2147483647 w 113"/>
              <a:gd name="T11" fmla="*/ 0 h 129"/>
              <a:gd name="T12" fmla="*/ 2147483647 w 113"/>
              <a:gd name="T13" fmla="*/ 2147483647 h 129"/>
              <a:gd name="T14" fmla="*/ 2147483647 w 113"/>
              <a:gd name="T15" fmla="*/ 2147483647 h 129"/>
              <a:gd name="T16" fmla="*/ 0 w 113"/>
              <a:gd name="T17" fmla="*/ 2147483647 h 129"/>
              <a:gd name="T18" fmla="*/ 0 w 113"/>
              <a:gd name="T19" fmla="*/ 2147483647 h 129"/>
              <a:gd name="T20" fmla="*/ 2147483647 w 113"/>
              <a:gd name="T21" fmla="*/ 2147483647 h 129"/>
              <a:gd name="T22" fmla="*/ 2147483647 w 113"/>
              <a:gd name="T23" fmla="*/ 2147483647 h 129"/>
              <a:gd name="T24" fmla="*/ 2147483647 w 113"/>
              <a:gd name="T25" fmla="*/ 2147483647 h 129"/>
              <a:gd name="T26" fmla="*/ 2147483647 w 113"/>
              <a:gd name="T27" fmla="*/ 2147483647 h 129"/>
              <a:gd name="T28" fmla="*/ 2147483647 w 113"/>
              <a:gd name="T29" fmla="*/ 2147483647 h 129"/>
              <a:gd name="T30" fmla="*/ 2147483647 w 113"/>
              <a:gd name="T31" fmla="*/ 2147483647 h 129"/>
              <a:gd name="T32" fmla="*/ 2147483647 w 113"/>
              <a:gd name="T33" fmla="*/ 2147483647 h 12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13" h="129">
                <a:moveTo>
                  <a:pt x="112" y="64"/>
                </a:moveTo>
                <a:lnTo>
                  <a:pt x="96" y="40"/>
                </a:lnTo>
                <a:lnTo>
                  <a:pt x="112" y="16"/>
                </a:lnTo>
                <a:lnTo>
                  <a:pt x="80" y="16"/>
                </a:lnTo>
                <a:lnTo>
                  <a:pt x="72" y="0"/>
                </a:lnTo>
                <a:lnTo>
                  <a:pt x="56" y="0"/>
                </a:lnTo>
                <a:lnTo>
                  <a:pt x="48" y="32"/>
                </a:lnTo>
                <a:lnTo>
                  <a:pt x="32" y="32"/>
                </a:lnTo>
                <a:lnTo>
                  <a:pt x="0" y="88"/>
                </a:lnTo>
                <a:lnTo>
                  <a:pt x="0" y="120"/>
                </a:lnTo>
                <a:lnTo>
                  <a:pt x="32" y="120"/>
                </a:lnTo>
                <a:lnTo>
                  <a:pt x="48" y="128"/>
                </a:lnTo>
                <a:lnTo>
                  <a:pt x="80" y="112"/>
                </a:lnTo>
                <a:lnTo>
                  <a:pt x="80" y="96"/>
                </a:lnTo>
                <a:lnTo>
                  <a:pt x="72" y="80"/>
                </a:lnTo>
                <a:lnTo>
                  <a:pt x="96" y="80"/>
                </a:lnTo>
                <a:lnTo>
                  <a:pt x="112" y="64"/>
                </a:lnTo>
              </a:path>
            </a:pathLst>
          </a:custGeom>
          <a:solidFill>
            <a:srgbClr val="414455"/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lIns="77038" tIns="38519" rIns="77038" bIns="38519"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0" grpId="0" animBg="1"/>
      <p:bldP spid="10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963"/>
            <a:ext cx="3228975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3795" name="文本框 2"/>
          <p:cNvSpPr txBox="1">
            <a:spLocks noChangeArrowheads="1"/>
          </p:cNvSpPr>
          <p:nvPr/>
        </p:nvSpPr>
        <p:spPr bwMode="auto">
          <a:xfrm>
            <a:off x="1352550" y="1663700"/>
            <a:ext cx="167798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488" y="1827213"/>
            <a:ext cx="11239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773488" y="2154238"/>
            <a:ext cx="11239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</a:t>
            </a:r>
          </a:p>
        </p:txBody>
      </p:sp>
      <p:sp>
        <p:nvSpPr>
          <p:cNvPr id="7" name="TextBox 25"/>
          <p:cNvSpPr txBox="1"/>
          <p:nvPr/>
        </p:nvSpPr>
        <p:spPr>
          <a:xfrm>
            <a:off x="3773488" y="2505075"/>
            <a:ext cx="1123950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773488" y="1247775"/>
            <a:ext cx="4183062" cy="530225"/>
            <a:chOff x="3773160" y="1247148"/>
            <a:chExt cx="4183216" cy="530915"/>
          </a:xfrm>
        </p:grpSpPr>
        <p:sp>
          <p:nvSpPr>
            <p:cNvPr id="33802" name="TextBox 4"/>
            <p:cNvSpPr txBox="1">
              <a:spLocks noChangeArrowheads="1"/>
            </p:cNvSpPr>
            <p:nvPr/>
          </p:nvSpPr>
          <p:spPr bwMode="auto">
            <a:xfrm>
              <a:off x="3773160" y="1247148"/>
              <a:ext cx="2674450" cy="530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000">
                  <a:solidFill>
                    <a:srgbClr val="00B0F0"/>
                  </a:solidFill>
                  <a:latin typeface="Impact" pitchFamily="34" charset="0"/>
                  <a:ea typeface="微软雅黑" pitchFamily="34" charset="-122"/>
                </a:rPr>
                <a:t>Research target</a:t>
              </a:r>
              <a:endParaRPr lang="zh-CN" altLang="en-US" sz="3000">
                <a:solidFill>
                  <a:srgbClr val="00B0F0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586314" y="1293246"/>
              <a:ext cx="1370062" cy="438720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研究目标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875" y="2932113"/>
            <a:ext cx="5319713" cy="20002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000" y="1350963"/>
            <a:ext cx="306388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349625" y="1535113"/>
            <a:ext cx="2400300" cy="2400300"/>
          </a:xfrm>
          <a:prstGeom prst="ellipse">
            <a:avLst/>
          </a:prstGeom>
          <a:solidFill>
            <a:srgbClr val="414455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84500" y="1169988"/>
            <a:ext cx="3130550" cy="3130550"/>
          </a:xfrm>
          <a:prstGeom prst="ellipse">
            <a:avLst/>
          </a:prstGeom>
          <a:noFill/>
          <a:ln w="3175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172200" y="1319213"/>
            <a:ext cx="2863850" cy="1123950"/>
            <a:chOff x="544923" y="2418093"/>
            <a:chExt cx="3820097" cy="1498607"/>
          </a:xfrm>
        </p:grpSpPr>
        <p:sp>
          <p:nvSpPr>
            <p:cNvPr id="18" name="矩形 17"/>
            <p:cNvSpPr/>
            <p:nvPr/>
          </p:nvSpPr>
          <p:spPr>
            <a:xfrm>
              <a:off x="544923" y="2729244"/>
              <a:ext cx="3820097" cy="11874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4" name="文本框 17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50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8100" y="2478088"/>
            <a:ext cx="2865438" cy="1093787"/>
            <a:chOff x="449775" y="2458453"/>
            <a:chExt cx="3820096" cy="1458247"/>
          </a:xfrm>
        </p:grpSpPr>
        <p:sp>
          <p:nvSpPr>
            <p:cNvPr id="22" name="矩形 21"/>
            <p:cNvSpPr/>
            <p:nvPr/>
          </p:nvSpPr>
          <p:spPr>
            <a:xfrm>
              <a:off x="449775" y="2729361"/>
              <a:ext cx="3820096" cy="11873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2" name="文本框 24"/>
            <p:cNvSpPr txBox="1">
              <a:spLocks noChangeArrowheads="1"/>
            </p:cNvSpPr>
            <p:nvPr/>
          </p:nvSpPr>
          <p:spPr bwMode="auto">
            <a:xfrm>
              <a:off x="2512785" y="245845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50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3706813" y="1892300"/>
            <a:ext cx="1685925" cy="1685925"/>
            <a:chOff x="4862685" y="2533650"/>
            <a:chExt cx="2247900" cy="2247900"/>
          </a:xfrm>
        </p:grpSpPr>
        <p:sp>
          <p:nvSpPr>
            <p:cNvPr id="26" name="椭圆 25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5599285" y="3172883"/>
              <a:ext cx="774700" cy="575733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78373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646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0" name="文本框 27"/>
            <p:cNvSpPr txBox="1">
              <a:spLocks noChangeArrowheads="1"/>
            </p:cNvSpPr>
            <p:nvPr/>
          </p:nvSpPr>
          <p:spPr bwMode="auto">
            <a:xfrm>
              <a:off x="5345272" y="3939754"/>
              <a:ext cx="1340537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研究目标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52966" y="936389"/>
            <a:ext cx="594066" cy="657008"/>
            <a:chOff x="7190791" y="1259800"/>
            <a:chExt cx="792088" cy="876010"/>
          </a:xfrm>
          <a:solidFill>
            <a:srgbClr val="414455"/>
          </a:solidFill>
        </p:grpSpPr>
        <p:grpSp>
          <p:nvGrpSpPr>
            <p:cNvPr id="30" name="组合 29"/>
            <p:cNvGrpSpPr/>
            <p:nvPr/>
          </p:nvGrpSpPr>
          <p:grpSpPr>
            <a:xfrm rot="1291582">
              <a:off x="7190791" y="125980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2" name="流程图: 联系 31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09455" y="2009925"/>
            <a:ext cx="657008" cy="594066"/>
            <a:chOff x="3799443" y="2691181"/>
            <a:chExt cx="876010" cy="792088"/>
          </a:xfrm>
          <a:solidFill>
            <a:srgbClr val="414455"/>
          </a:solidFill>
        </p:grpSpPr>
        <p:grpSp>
          <p:nvGrpSpPr>
            <p:cNvPr id="35" name="组合 34"/>
            <p:cNvGrpSpPr/>
            <p:nvPr/>
          </p:nvGrpSpPr>
          <p:grpSpPr>
            <a:xfrm rot="18172526">
              <a:off x="3841404" y="264922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7" name="流程图: 联系 36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900113" y="4151313"/>
            <a:ext cx="7632700" cy="1166918"/>
            <a:chOff x="544923" y="2418093"/>
            <a:chExt cx="6674776" cy="1555962"/>
          </a:xfrm>
        </p:grpSpPr>
        <p:sp>
          <p:nvSpPr>
            <p:cNvPr id="40" name="矩形 39"/>
            <p:cNvSpPr/>
            <p:nvPr/>
          </p:nvSpPr>
          <p:spPr>
            <a:xfrm>
              <a:off x="544923" y="2786410"/>
              <a:ext cx="6674776" cy="11876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 。更多模板：亮亮图文旗舰店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https://liangliangtuwen.tmall.com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27" name="文本框 32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50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19150" y="1673225"/>
            <a:ext cx="2363788" cy="2363788"/>
          </a:xfrm>
          <a:prstGeom prst="ellipse">
            <a:avLst/>
          </a:prstGeom>
          <a:solidFill>
            <a:srgbClr val="414455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4850" y="1558925"/>
            <a:ext cx="2592388" cy="2592388"/>
          </a:xfrm>
          <a:prstGeom prst="ellipse">
            <a:avLst/>
          </a:prstGeom>
          <a:noFill/>
          <a:ln cmpd="sng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2208213"/>
            <a:ext cx="9144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>
            <a:stCxn id="3" idx="0"/>
            <a:endCxn id="9" idx="2"/>
          </p:cNvCxnSpPr>
          <p:nvPr/>
        </p:nvCxnSpPr>
        <p:spPr>
          <a:xfrm>
            <a:off x="2000250" y="1558925"/>
            <a:ext cx="2074863" cy="0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3" idx="6"/>
            <a:endCxn id="12" idx="2"/>
          </p:cNvCxnSpPr>
          <p:nvPr/>
        </p:nvCxnSpPr>
        <p:spPr>
          <a:xfrm flipV="1">
            <a:off x="3297238" y="2851150"/>
            <a:ext cx="777875" cy="4763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" idx="4"/>
            <a:endCxn id="15" idx="2"/>
          </p:cNvCxnSpPr>
          <p:nvPr/>
        </p:nvCxnSpPr>
        <p:spPr>
          <a:xfrm flipV="1">
            <a:off x="2000250" y="4151313"/>
            <a:ext cx="2074863" cy="0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075113" y="1198563"/>
            <a:ext cx="719137" cy="720725"/>
            <a:chOff x="3995936" y="1495374"/>
            <a:chExt cx="720080" cy="720080"/>
          </a:xfrm>
        </p:grpSpPr>
        <p:sp>
          <p:nvSpPr>
            <p:cNvPr id="9" name="椭圆 8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69" name="TextBox 9"/>
            <p:cNvSpPr txBox="1">
              <a:spLocks noChangeArrowheads="1"/>
            </p:cNvSpPr>
            <p:nvPr/>
          </p:nvSpPr>
          <p:spPr bwMode="auto">
            <a:xfrm>
              <a:off x="4061545" y="1624511"/>
              <a:ext cx="604653" cy="523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075113" y="2490788"/>
            <a:ext cx="719137" cy="719137"/>
            <a:chOff x="3995936" y="2786571"/>
            <a:chExt cx="720080" cy="720080"/>
          </a:xfrm>
        </p:grpSpPr>
        <p:sp>
          <p:nvSpPr>
            <p:cNvPr id="12" name="椭圆 11"/>
            <p:cNvSpPr/>
            <p:nvPr/>
          </p:nvSpPr>
          <p:spPr>
            <a:xfrm>
              <a:off x="3995936" y="2786571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67" name="TextBox 12"/>
            <p:cNvSpPr txBox="1">
              <a:spLocks noChangeArrowheads="1"/>
            </p:cNvSpPr>
            <p:nvPr/>
          </p:nvSpPr>
          <p:spPr bwMode="auto">
            <a:xfrm>
              <a:off x="4061543" y="2920654"/>
              <a:ext cx="6046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4075113" y="3790950"/>
            <a:ext cx="719137" cy="720725"/>
            <a:chOff x="3995936" y="4087662"/>
            <a:chExt cx="720080" cy="720080"/>
          </a:xfrm>
        </p:grpSpPr>
        <p:sp>
          <p:nvSpPr>
            <p:cNvPr id="15" name="椭圆 14"/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65" name="TextBox 15"/>
            <p:cNvSpPr txBox="1">
              <a:spLocks noChangeArrowheads="1"/>
            </p:cNvSpPr>
            <p:nvPr/>
          </p:nvSpPr>
          <p:spPr bwMode="auto">
            <a:xfrm>
              <a:off x="4061545" y="4216800"/>
              <a:ext cx="6046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 bwMode="auto">
          <a:xfrm>
            <a:off x="4979988" y="1487488"/>
            <a:ext cx="3546475" cy="612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994275" y="1120775"/>
            <a:ext cx="2020888" cy="3397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成果形式一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5006975" y="2717800"/>
            <a:ext cx="3546475" cy="612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021263" y="2351088"/>
            <a:ext cx="2020887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成果形式二</a:t>
            </a:r>
          </a:p>
        </p:txBody>
      </p:sp>
      <p:sp>
        <p:nvSpPr>
          <p:cNvPr id="21" name="TextBox 20"/>
          <p:cNvSpPr txBox="1"/>
          <p:nvPr/>
        </p:nvSpPr>
        <p:spPr bwMode="auto">
          <a:xfrm>
            <a:off x="5026025" y="4013200"/>
            <a:ext cx="3546475" cy="614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5040313" y="3648075"/>
            <a:ext cx="2020887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成果形式三</a:t>
            </a:r>
          </a:p>
        </p:txBody>
      </p:sp>
      <p:sp>
        <p:nvSpPr>
          <p:cNvPr id="35857" name="矩形 36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成果形式</a:t>
            </a:r>
          </a:p>
        </p:txBody>
      </p:sp>
      <p:sp>
        <p:nvSpPr>
          <p:cNvPr id="38" name="矩形 37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椭圆 2"/>
          <p:cNvSpPr/>
          <p:nvPr/>
        </p:nvSpPr>
        <p:spPr>
          <a:xfrm>
            <a:off x="2959100" y="1528763"/>
            <a:ext cx="2744788" cy="2744787"/>
          </a:xfrm>
          <a:prstGeom prst="ellipse">
            <a:avLst/>
          </a:prstGeom>
          <a:ln w="15875" cap="rnd">
            <a:solidFill>
              <a:srgbClr val="41445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3089275" y="1658938"/>
            <a:ext cx="2484438" cy="2484437"/>
            <a:chOff x="3088604" y="1658989"/>
            <a:chExt cx="2484854" cy="2484854"/>
          </a:xfrm>
        </p:grpSpPr>
        <p:grpSp>
          <p:nvGrpSpPr>
            <p:cNvPr id="36899" name="组合 30"/>
            <p:cNvGrpSpPr>
              <a:grpSpLocks/>
            </p:cNvGrpSpPr>
            <p:nvPr/>
          </p:nvGrpSpPr>
          <p:grpSpPr bwMode="auto"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3449027" y="1658989"/>
                <a:ext cx="1764007" cy="535077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solidFill>
                <a:srgbClr val="777B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1153"/>
              <p:cNvSpPr txBox="1"/>
              <p:nvPr/>
            </p:nvSpPr>
            <p:spPr>
              <a:xfrm>
                <a:off x="3923768" y="1695507"/>
                <a:ext cx="839928" cy="500147"/>
              </a:xfrm>
              <a:prstGeom prst="rect">
                <a:avLst/>
              </a:prstGeom>
              <a:noFill/>
            </p:spPr>
            <p:txBody>
              <a:bodyPr lIns="68580" tIns="34290" rIns="68580" bIns="3429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latin typeface="+mn-lt"/>
                    <a:ea typeface="+mn-ea"/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6900" name="组合 29"/>
            <p:cNvGrpSpPr>
              <a:grpSpLocks/>
            </p:cNvGrpSpPr>
            <p:nvPr/>
          </p:nvGrpSpPr>
          <p:grpSpPr bwMode="auto"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3121948" y="2027351"/>
                <a:ext cx="2418167" cy="874859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文本框 39"/>
              <p:cNvSpPr txBox="1"/>
              <p:nvPr/>
            </p:nvSpPr>
            <p:spPr>
              <a:xfrm>
                <a:off x="3923769" y="2344904"/>
                <a:ext cx="839929" cy="500146"/>
              </a:xfrm>
              <a:prstGeom prst="rect">
                <a:avLst/>
              </a:prstGeom>
              <a:noFill/>
            </p:spPr>
            <p:txBody>
              <a:bodyPr lIns="68580" tIns="34290" rIns="68580" bIns="3429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latin typeface="+mn-lt"/>
                    <a:ea typeface="+mn-ea"/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6901" name="组合 28"/>
            <p:cNvGrpSpPr>
              <a:grpSpLocks/>
            </p:cNvGrpSpPr>
            <p:nvPr/>
          </p:nvGrpSpPr>
          <p:grpSpPr bwMode="auto"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3088604" y="2619587"/>
                <a:ext cx="2484854" cy="955835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solidFill>
                <a:srgbClr val="505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769" y="2992712"/>
                <a:ext cx="839929" cy="500146"/>
              </a:xfrm>
              <a:prstGeom prst="rect">
                <a:avLst/>
              </a:prstGeom>
              <a:noFill/>
            </p:spPr>
            <p:txBody>
              <a:bodyPr lIns="68580" tIns="34290" rIns="68580" bIns="3429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latin typeface="+mn-lt"/>
                    <a:ea typeface="+mn-ea"/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6902" name="组合 7"/>
            <p:cNvGrpSpPr>
              <a:grpSpLocks/>
            </p:cNvGrpSpPr>
            <p:nvPr/>
          </p:nvGrpSpPr>
          <p:grpSpPr bwMode="auto"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3180694" y="3369013"/>
                <a:ext cx="2300673" cy="774830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solidFill>
                <a:srgbClr val="4144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文本框 41"/>
              <p:cNvSpPr txBox="1"/>
              <p:nvPr/>
            </p:nvSpPr>
            <p:spPr>
              <a:xfrm>
                <a:off x="3923768" y="3642109"/>
                <a:ext cx="839929" cy="484269"/>
              </a:xfrm>
              <a:prstGeom prst="rect">
                <a:avLst/>
              </a:prstGeom>
              <a:noFill/>
            </p:spPr>
            <p:txBody>
              <a:bodyPr lIns="68580" tIns="34290" rIns="68580" bIns="3429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900" dirty="0">
                    <a:solidFill>
                      <a:schemeClr val="bg1"/>
                    </a:solidFill>
                    <a:latin typeface="+mn-lt"/>
                    <a:ea typeface="+mn-ea"/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3" name="任意多边形 12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1167"/>
          <p:cNvSpPr txBox="1"/>
          <p:nvPr/>
        </p:nvSpPr>
        <p:spPr>
          <a:xfrm>
            <a:off x="1692275" y="1801813"/>
            <a:ext cx="1187450" cy="28575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应用前景二</a:t>
            </a:r>
          </a:p>
        </p:txBody>
      </p:sp>
      <p:sp>
        <p:nvSpPr>
          <p:cNvPr id="22" name="文本框 60"/>
          <p:cNvSpPr txBox="1"/>
          <p:nvPr/>
        </p:nvSpPr>
        <p:spPr>
          <a:xfrm>
            <a:off x="323850" y="2070100"/>
            <a:ext cx="2598738" cy="53022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61"/>
          <p:cNvSpPr txBox="1"/>
          <p:nvPr/>
        </p:nvSpPr>
        <p:spPr>
          <a:xfrm>
            <a:off x="1763713" y="3368675"/>
            <a:ext cx="1411287" cy="2841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应用前景三</a:t>
            </a:r>
          </a:p>
        </p:txBody>
      </p:sp>
      <p:sp>
        <p:nvSpPr>
          <p:cNvPr id="24" name="文本框 62"/>
          <p:cNvSpPr txBox="1"/>
          <p:nvPr/>
        </p:nvSpPr>
        <p:spPr>
          <a:xfrm>
            <a:off x="323850" y="3636963"/>
            <a:ext cx="2598738" cy="53022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3"/>
          <p:cNvSpPr txBox="1"/>
          <p:nvPr/>
        </p:nvSpPr>
        <p:spPr>
          <a:xfrm>
            <a:off x="6167438" y="3368675"/>
            <a:ext cx="1357312" cy="2841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应用前景四</a:t>
            </a:r>
          </a:p>
        </p:txBody>
      </p:sp>
      <p:sp>
        <p:nvSpPr>
          <p:cNvPr id="26" name="文本框 64"/>
          <p:cNvSpPr txBox="1"/>
          <p:nvPr/>
        </p:nvSpPr>
        <p:spPr>
          <a:xfrm>
            <a:off x="5980113" y="3660775"/>
            <a:ext cx="2552700" cy="53181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65"/>
          <p:cNvSpPr txBox="1"/>
          <p:nvPr/>
        </p:nvSpPr>
        <p:spPr>
          <a:xfrm>
            <a:off x="6165850" y="1801813"/>
            <a:ext cx="1358900" cy="28575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应用前景一</a:t>
            </a:r>
          </a:p>
        </p:txBody>
      </p:sp>
      <p:sp>
        <p:nvSpPr>
          <p:cNvPr id="28" name="文本框 66"/>
          <p:cNvSpPr txBox="1"/>
          <p:nvPr/>
        </p:nvSpPr>
        <p:spPr>
          <a:xfrm>
            <a:off x="5978525" y="2070100"/>
            <a:ext cx="2697163" cy="53022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92" name="矩形 32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</a:p>
        </p:txBody>
      </p:sp>
      <p:sp>
        <p:nvSpPr>
          <p:cNvPr id="34" name="矩形 33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963"/>
            <a:ext cx="3228975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7891" name="文本框 2"/>
          <p:cNvSpPr txBox="1">
            <a:spLocks noChangeArrowheads="1"/>
          </p:cNvSpPr>
          <p:nvPr/>
        </p:nvSpPr>
        <p:spPr bwMode="auto">
          <a:xfrm>
            <a:off x="1352550" y="1663700"/>
            <a:ext cx="167798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488" y="1827213"/>
            <a:ext cx="11239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研究计划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773488" y="2154238"/>
            <a:ext cx="11239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研究思路</a:t>
            </a:r>
          </a:p>
        </p:txBody>
      </p:sp>
      <p:sp>
        <p:nvSpPr>
          <p:cNvPr id="7" name="TextBox 25"/>
          <p:cNvSpPr txBox="1"/>
          <p:nvPr/>
        </p:nvSpPr>
        <p:spPr>
          <a:xfrm>
            <a:off x="3773488" y="2505075"/>
            <a:ext cx="1123950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研究方案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773488" y="1247775"/>
            <a:ext cx="4327525" cy="530225"/>
            <a:chOff x="3773160" y="1247148"/>
            <a:chExt cx="4327232" cy="530915"/>
          </a:xfrm>
        </p:grpSpPr>
        <p:sp>
          <p:nvSpPr>
            <p:cNvPr id="37901" name="TextBox 4"/>
            <p:cNvSpPr txBox="1">
              <a:spLocks noChangeArrowheads="1"/>
            </p:cNvSpPr>
            <p:nvPr/>
          </p:nvSpPr>
          <p:spPr bwMode="auto">
            <a:xfrm>
              <a:off x="3773160" y="1247148"/>
              <a:ext cx="2998257" cy="530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000">
                  <a:solidFill>
                    <a:srgbClr val="00B0F0"/>
                  </a:solidFill>
                  <a:latin typeface="Impact" pitchFamily="34" charset="0"/>
                  <a:ea typeface="微软雅黑" pitchFamily="34" charset="-122"/>
                </a:rPr>
                <a:t>Research process</a:t>
              </a:r>
              <a:endParaRPr lang="zh-CN" altLang="en-US" sz="3000">
                <a:solidFill>
                  <a:srgbClr val="00B0F0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730472" y="1293246"/>
              <a:ext cx="1369920" cy="438720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研究过程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875" y="2932113"/>
            <a:ext cx="5319713" cy="20002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000" y="1350963"/>
            <a:ext cx="306388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103813" y="1851025"/>
            <a:ext cx="1125537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问题评估</a:t>
            </a:r>
          </a:p>
        </p:txBody>
      </p:sp>
      <p:sp>
        <p:nvSpPr>
          <p:cNvPr id="14" name="TextBox 24"/>
          <p:cNvSpPr txBox="1"/>
          <p:nvPr/>
        </p:nvSpPr>
        <p:spPr>
          <a:xfrm>
            <a:off x="5103813" y="2179638"/>
            <a:ext cx="1125537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相关对策</a:t>
            </a:r>
          </a:p>
        </p:txBody>
      </p:sp>
      <p:sp>
        <p:nvSpPr>
          <p:cNvPr id="15" name="TextBox 25"/>
          <p:cNvSpPr txBox="1"/>
          <p:nvPr/>
        </p:nvSpPr>
        <p:spPr>
          <a:xfrm>
            <a:off x="5103813" y="2528888"/>
            <a:ext cx="2085975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研究方案可行性说明</a:t>
            </a: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52450" y="1050925"/>
            <a:ext cx="8039100" cy="1020786"/>
            <a:chOff x="552805" y="1050290"/>
            <a:chExt cx="8038391" cy="1021534"/>
          </a:xfrm>
        </p:grpSpPr>
        <p:sp>
          <p:nvSpPr>
            <p:cNvPr id="39" name="TextBox 30"/>
            <p:cNvSpPr txBox="1"/>
            <p:nvPr/>
          </p:nvSpPr>
          <p:spPr>
            <a:xfrm>
              <a:off x="611538" y="1050290"/>
              <a:ext cx="1107977" cy="368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研究计划</a:t>
              </a: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552805" y="1418860"/>
              <a:ext cx="8038391" cy="6529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您的内容打在这里，或者通过复制您的文本后，在此框中选择粘贴，并选择只保留文字。更多模板：亮亮图文旗舰店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https://liangliangtuwen.tmall.com</a:t>
              </a:r>
            </a:p>
          </p:txBody>
        </p:sp>
      </p:grpSp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628650" y="2178050"/>
          <a:ext cx="7805737" cy="2200278"/>
        </p:xfrm>
        <a:graphic>
          <a:graphicData uri="http://schemas.openxmlformats.org/drawingml/2006/table">
            <a:tbl>
              <a:tblPr/>
              <a:tblGrid>
                <a:gridCol w="641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5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5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635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69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5862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论文研究过程</a:t>
                      </a: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45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488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时间：</a:t>
                      </a:r>
                      <a:r>
                        <a:rPr lang="en-US" altLang="zh-CN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20XX</a:t>
                      </a:r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r>
                        <a:rPr lang="en-US" altLang="zh-CN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</a:t>
                      </a:r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 </a:t>
                      </a:r>
                      <a:r>
                        <a:rPr lang="en-US" altLang="zh-CN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- X</a:t>
                      </a:r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序号</a:t>
                      </a: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工作任务</a:t>
                      </a: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日期</a:t>
                      </a: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目的</a:t>
                      </a: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网站</a:t>
                      </a: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备注</a:t>
                      </a: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8970" name="矩形 12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研究计划</a:t>
            </a:r>
          </a:p>
        </p:txBody>
      </p:sp>
      <p:sp>
        <p:nvSpPr>
          <p:cNvPr id="14" name="矩形 13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1077913" y="1493838"/>
            <a:ext cx="413226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937125" y="915988"/>
            <a:ext cx="2947988" cy="4146550"/>
            <a:chOff x="4936601" y="971844"/>
            <a:chExt cx="2947767" cy="4146328"/>
          </a:xfrm>
        </p:grpSpPr>
        <p:grpSp>
          <p:nvGrpSpPr>
            <p:cNvPr id="39954" name="组合 1"/>
            <p:cNvGrpSpPr>
              <a:grpSpLocks/>
            </p:cNvGrpSpPr>
            <p:nvPr/>
          </p:nvGrpSpPr>
          <p:grpSpPr bwMode="auto">
            <a:xfrm>
              <a:off x="4936601" y="971844"/>
              <a:ext cx="2947767" cy="4146328"/>
              <a:chOff x="4936601" y="971844"/>
              <a:chExt cx="2947767" cy="4146328"/>
            </a:xfrm>
          </p:grpSpPr>
          <p:sp>
            <p:nvSpPr>
              <p:cNvPr id="39971" name="Freeform 5"/>
              <p:cNvSpPr>
                <a:spLocks/>
              </p:cNvSpPr>
              <p:nvPr/>
            </p:nvSpPr>
            <p:spPr bwMode="auto">
              <a:xfrm>
                <a:off x="5184992" y="971844"/>
                <a:ext cx="2590145" cy="1192575"/>
              </a:xfrm>
              <a:custGeom>
                <a:avLst/>
                <a:gdLst>
                  <a:gd name="T0" fmla="*/ 2464495 w 1175"/>
                  <a:gd name="T1" fmla="*/ 857508 h 541"/>
                  <a:gd name="T2" fmla="*/ 1005197 w 1175"/>
                  <a:gd name="T3" fmla="*/ 229257 h 541"/>
                  <a:gd name="T4" fmla="*/ 0 w 1175"/>
                  <a:gd name="T5" fmla="*/ 1192575 h 541"/>
                  <a:gd name="T6" fmla="*/ 2590145 w 1175"/>
                  <a:gd name="T7" fmla="*/ 1192575 h 541"/>
                  <a:gd name="T8" fmla="*/ 2464495 w 1175"/>
                  <a:gd name="T9" fmla="*/ 857508 h 5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75" h="541">
                    <a:moveTo>
                      <a:pt x="1118" y="389"/>
                    </a:moveTo>
                    <a:cubicBezTo>
                      <a:pt x="895" y="0"/>
                      <a:pt x="456" y="104"/>
                      <a:pt x="456" y="104"/>
                    </a:cubicBezTo>
                    <a:cubicBezTo>
                      <a:pt x="126" y="200"/>
                      <a:pt x="25" y="389"/>
                      <a:pt x="0" y="541"/>
                    </a:cubicBezTo>
                    <a:cubicBezTo>
                      <a:pt x="1175" y="541"/>
                      <a:pt x="1175" y="541"/>
                      <a:pt x="1175" y="541"/>
                    </a:cubicBezTo>
                    <a:cubicBezTo>
                      <a:pt x="1150" y="449"/>
                      <a:pt x="1118" y="389"/>
                      <a:pt x="1118" y="389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2" name="Freeform 6"/>
              <p:cNvSpPr>
                <a:spLocks/>
              </p:cNvSpPr>
              <p:nvPr/>
            </p:nvSpPr>
            <p:spPr bwMode="auto">
              <a:xfrm>
                <a:off x="4954557" y="2164419"/>
                <a:ext cx="2929811" cy="984584"/>
              </a:xfrm>
              <a:custGeom>
                <a:avLst/>
                <a:gdLst>
                  <a:gd name="T0" fmla="*/ 259938 w 1330"/>
                  <a:gd name="T1" fmla="*/ 495596 h 447"/>
                  <a:gd name="T2" fmla="*/ 224692 w 1330"/>
                  <a:gd name="T3" fmla="*/ 618944 h 447"/>
                  <a:gd name="T4" fmla="*/ 17623 w 1330"/>
                  <a:gd name="T5" fmla="*/ 955950 h 447"/>
                  <a:gd name="T6" fmla="*/ 0 w 1330"/>
                  <a:gd name="T7" fmla="*/ 984584 h 447"/>
                  <a:gd name="T8" fmla="*/ 2753582 w 1330"/>
                  <a:gd name="T9" fmla="*/ 984584 h 447"/>
                  <a:gd name="T10" fmla="*/ 2819668 w 1330"/>
                  <a:gd name="T11" fmla="*/ 0 h 447"/>
                  <a:gd name="T12" fmla="*/ 231301 w 1330"/>
                  <a:gd name="T13" fmla="*/ 0 h 447"/>
                  <a:gd name="T14" fmla="*/ 259938 w 1330"/>
                  <a:gd name="T15" fmla="*/ 495596 h 4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330" h="447">
                    <a:moveTo>
                      <a:pt x="118" y="225"/>
                    </a:moveTo>
                    <a:cubicBezTo>
                      <a:pt x="121" y="237"/>
                      <a:pt x="116" y="242"/>
                      <a:pt x="102" y="281"/>
                    </a:cubicBezTo>
                    <a:cubicBezTo>
                      <a:pt x="89" y="321"/>
                      <a:pt x="18" y="422"/>
                      <a:pt x="8" y="434"/>
                    </a:cubicBezTo>
                    <a:cubicBezTo>
                      <a:pt x="5" y="438"/>
                      <a:pt x="2" y="442"/>
                      <a:pt x="0" y="447"/>
                    </a:cubicBezTo>
                    <a:cubicBezTo>
                      <a:pt x="1250" y="447"/>
                      <a:pt x="1250" y="447"/>
                      <a:pt x="1250" y="447"/>
                    </a:cubicBezTo>
                    <a:cubicBezTo>
                      <a:pt x="1330" y="289"/>
                      <a:pt x="1311" y="119"/>
                      <a:pt x="1280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85" y="125"/>
                      <a:pt x="118" y="225"/>
                      <a:pt x="118" y="225"/>
                    </a:cubicBezTo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3" name="Freeform 7"/>
              <p:cNvSpPr>
                <a:spLocks/>
              </p:cNvSpPr>
              <p:nvPr/>
            </p:nvSpPr>
            <p:spPr bwMode="auto">
              <a:xfrm>
                <a:off x="4936601" y="3149003"/>
                <a:ext cx="2772697" cy="984584"/>
              </a:xfrm>
              <a:custGeom>
                <a:avLst/>
                <a:gdLst>
                  <a:gd name="T0" fmla="*/ 2204 w 1258"/>
                  <a:gd name="T1" fmla="*/ 55066 h 447"/>
                  <a:gd name="T2" fmla="*/ 44081 w 1258"/>
                  <a:gd name="T3" fmla="*/ 143172 h 447"/>
                  <a:gd name="T4" fmla="*/ 257874 w 1258"/>
                  <a:gd name="T5" fmla="*/ 176212 h 447"/>
                  <a:gd name="T6" fmla="*/ 288731 w 1258"/>
                  <a:gd name="T7" fmla="*/ 240089 h 447"/>
                  <a:gd name="T8" fmla="*/ 242446 w 1258"/>
                  <a:gd name="T9" fmla="*/ 286344 h 447"/>
                  <a:gd name="T10" fmla="*/ 220405 w 1258"/>
                  <a:gd name="T11" fmla="*/ 332600 h 447"/>
                  <a:gd name="T12" fmla="*/ 242446 w 1258"/>
                  <a:gd name="T13" fmla="*/ 385464 h 447"/>
                  <a:gd name="T14" fmla="*/ 304159 w 1258"/>
                  <a:gd name="T15" fmla="*/ 475772 h 447"/>
                  <a:gd name="T16" fmla="*/ 286527 w 1258"/>
                  <a:gd name="T17" fmla="*/ 502204 h 447"/>
                  <a:gd name="T18" fmla="*/ 268894 w 1258"/>
                  <a:gd name="T19" fmla="*/ 541852 h 447"/>
                  <a:gd name="T20" fmla="*/ 273302 w 1258"/>
                  <a:gd name="T21" fmla="*/ 601323 h 447"/>
                  <a:gd name="T22" fmla="*/ 374689 w 1258"/>
                  <a:gd name="T23" fmla="*/ 693834 h 447"/>
                  <a:gd name="T24" fmla="*/ 376893 w 1258"/>
                  <a:gd name="T25" fmla="*/ 724671 h 447"/>
                  <a:gd name="T26" fmla="*/ 394525 w 1258"/>
                  <a:gd name="T27" fmla="*/ 984584 h 447"/>
                  <a:gd name="T28" fmla="*/ 2459722 w 1258"/>
                  <a:gd name="T29" fmla="*/ 984584 h 447"/>
                  <a:gd name="T30" fmla="*/ 2386988 w 1258"/>
                  <a:gd name="T31" fmla="*/ 729077 h 447"/>
                  <a:gd name="T32" fmla="*/ 2622821 w 1258"/>
                  <a:gd name="T33" fmla="*/ 222468 h 447"/>
                  <a:gd name="T34" fmla="*/ 2772697 w 1258"/>
                  <a:gd name="T35" fmla="*/ 0 h 447"/>
                  <a:gd name="T36" fmla="*/ 17632 w 1258"/>
                  <a:gd name="T37" fmla="*/ 0 h 447"/>
                  <a:gd name="T38" fmla="*/ 2204 w 1258"/>
                  <a:gd name="T39" fmla="*/ 55066 h 44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258" h="447">
                    <a:moveTo>
                      <a:pt x="1" y="25"/>
                    </a:moveTo>
                    <a:cubicBezTo>
                      <a:pt x="0" y="43"/>
                      <a:pt x="7" y="58"/>
                      <a:pt x="20" y="65"/>
                    </a:cubicBezTo>
                    <a:cubicBezTo>
                      <a:pt x="33" y="73"/>
                      <a:pt x="117" y="80"/>
                      <a:pt x="117" y="80"/>
                    </a:cubicBezTo>
                    <a:cubicBezTo>
                      <a:pt x="131" y="109"/>
                      <a:pt x="131" y="109"/>
                      <a:pt x="131" y="109"/>
                    </a:cubicBezTo>
                    <a:cubicBezTo>
                      <a:pt x="131" y="109"/>
                      <a:pt x="117" y="122"/>
                      <a:pt x="110" y="130"/>
                    </a:cubicBezTo>
                    <a:cubicBezTo>
                      <a:pt x="104" y="139"/>
                      <a:pt x="102" y="143"/>
                      <a:pt x="100" y="151"/>
                    </a:cubicBezTo>
                    <a:cubicBezTo>
                      <a:pt x="99" y="160"/>
                      <a:pt x="105" y="169"/>
                      <a:pt x="110" y="175"/>
                    </a:cubicBezTo>
                    <a:cubicBezTo>
                      <a:pt x="114" y="182"/>
                      <a:pt x="138" y="216"/>
                      <a:pt x="138" y="216"/>
                    </a:cubicBezTo>
                    <a:cubicBezTo>
                      <a:pt x="138" y="216"/>
                      <a:pt x="134" y="222"/>
                      <a:pt x="130" y="228"/>
                    </a:cubicBezTo>
                    <a:cubicBezTo>
                      <a:pt x="125" y="235"/>
                      <a:pt x="122" y="246"/>
                      <a:pt x="122" y="246"/>
                    </a:cubicBezTo>
                    <a:cubicBezTo>
                      <a:pt x="119" y="254"/>
                      <a:pt x="119" y="263"/>
                      <a:pt x="124" y="273"/>
                    </a:cubicBezTo>
                    <a:cubicBezTo>
                      <a:pt x="130" y="282"/>
                      <a:pt x="165" y="309"/>
                      <a:pt x="170" y="315"/>
                    </a:cubicBezTo>
                    <a:cubicBezTo>
                      <a:pt x="174" y="322"/>
                      <a:pt x="171" y="329"/>
                      <a:pt x="171" y="329"/>
                    </a:cubicBezTo>
                    <a:cubicBezTo>
                      <a:pt x="154" y="381"/>
                      <a:pt x="165" y="422"/>
                      <a:pt x="179" y="447"/>
                    </a:cubicBezTo>
                    <a:cubicBezTo>
                      <a:pt x="1116" y="447"/>
                      <a:pt x="1116" y="447"/>
                      <a:pt x="1116" y="447"/>
                    </a:cubicBezTo>
                    <a:cubicBezTo>
                      <a:pt x="1100" y="402"/>
                      <a:pt x="1088" y="361"/>
                      <a:pt x="1083" y="331"/>
                    </a:cubicBezTo>
                    <a:cubicBezTo>
                      <a:pt x="1068" y="232"/>
                      <a:pt x="1190" y="101"/>
                      <a:pt x="1190" y="101"/>
                    </a:cubicBezTo>
                    <a:cubicBezTo>
                      <a:pt x="1218" y="68"/>
                      <a:pt x="1240" y="34"/>
                      <a:pt x="125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7"/>
                      <a:pt x="2" y="14"/>
                      <a:pt x="1" y="25"/>
                    </a:cubicBezTo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4" name="Freeform 8"/>
              <p:cNvSpPr>
                <a:spLocks/>
              </p:cNvSpPr>
              <p:nvPr/>
            </p:nvSpPr>
            <p:spPr bwMode="auto">
              <a:xfrm>
                <a:off x="5331632" y="4133588"/>
                <a:ext cx="2471934" cy="984584"/>
              </a:xfrm>
              <a:custGeom>
                <a:avLst/>
                <a:gdLst>
                  <a:gd name="T0" fmla="*/ 48469 w 1122"/>
                  <a:gd name="T1" fmla="*/ 63877 h 447"/>
                  <a:gd name="T2" fmla="*/ 641117 w 1122"/>
                  <a:gd name="T3" fmla="*/ 28634 h 447"/>
                  <a:gd name="T4" fmla="*/ 786524 w 1122"/>
                  <a:gd name="T5" fmla="*/ 500001 h 447"/>
                  <a:gd name="T6" fmla="*/ 777712 w 1122"/>
                  <a:gd name="T7" fmla="*/ 500001 h 447"/>
                  <a:gd name="T8" fmla="*/ 308441 w 1122"/>
                  <a:gd name="T9" fmla="*/ 984584 h 447"/>
                  <a:gd name="T10" fmla="*/ 2324323 w 1122"/>
                  <a:gd name="T11" fmla="*/ 984584 h 447"/>
                  <a:gd name="T12" fmla="*/ 2471934 w 1122"/>
                  <a:gd name="T13" fmla="*/ 984584 h 447"/>
                  <a:gd name="T14" fmla="*/ 2286869 w 1122"/>
                  <a:gd name="T15" fmla="*/ 493393 h 447"/>
                  <a:gd name="T16" fmla="*/ 2064351 w 1122"/>
                  <a:gd name="T17" fmla="*/ 0 h 447"/>
                  <a:gd name="T18" fmla="*/ 0 w 1122"/>
                  <a:gd name="T19" fmla="*/ 0 h 447"/>
                  <a:gd name="T20" fmla="*/ 48469 w 1122"/>
                  <a:gd name="T21" fmla="*/ 63877 h 4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22" h="447">
                    <a:moveTo>
                      <a:pt x="22" y="29"/>
                    </a:moveTo>
                    <a:cubicBezTo>
                      <a:pt x="73" y="71"/>
                      <a:pt x="257" y="9"/>
                      <a:pt x="291" y="13"/>
                    </a:cubicBezTo>
                    <a:cubicBezTo>
                      <a:pt x="316" y="17"/>
                      <a:pt x="345" y="158"/>
                      <a:pt x="357" y="227"/>
                    </a:cubicBezTo>
                    <a:cubicBezTo>
                      <a:pt x="353" y="227"/>
                      <a:pt x="353" y="227"/>
                      <a:pt x="353" y="227"/>
                    </a:cubicBezTo>
                    <a:cubicBezTo>
                      <a:pt x="353" y="227"/>
                      <a:pt x="194" y="418"/>
                      <a:pt x="140" y="447"/>
                    </a:cubicBezTo>
                    <a:cubicBezTo>
                      <a:pt x="1055" y="447"/>
                      <a:pt x="1055" y="447"/>
                      <a:pt x="1055" y="447"/>
                    </a:cubicBezTo>
                    <a:cubicBezTo>
                      <a:pt x="1122" y="447"/>
                      <a:pt x="1122" y="447"/>
                      <a:pt x="1122" y="447"/>
                    </a:cubicBezTo>
                    <a:cubicBezTo>
                      <a:pt x="1038" y="224"/>
                      <a:pt x="1038" y="224"/>
                      <a:pt x="1038" y="224"/>
                    </a:cubicBezTo>
                    <a:cubicBezTo>
                      <a:pt x="1004" y="162"/>
                      <a:pt x="965" y="76"/>
                      <a:pt x="9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5"/>
                      <a:pt x="18" y="25"/>
                      <a:pt x="22" y="29"/>
                    </a:cubicBezTo>
                    <a:close/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9955" name="Freeform 9"/>
            <p:cNvSpPr>
              <a:spLocks/>
            </p:cNvSpPr>
            <p:nvPr/>
          </p:nvSpPr>
          <p:spPr bwMode="auto">
            <a:xfrm>
              <a:off x="6666356" y="3377941"/>
              <a:ext cx="362112" cy="564116"/>
            </a:xfrm>
            <a:custGeom>
              <a:avLst/>
              <a:gdLst>
                <a:gd name="T0" fmla="*/ 351072 w 164"/>
                <a:gd name="T1" fmla="*/ 92550 h 256"/>
                <a:gd name="T2" fmla="*/ 300288 w 164"/>
                <a:gd name="T3" fmla="*/ 0 h 256"/>
                <a:gd name="T4" fmla="*/ 245088 w 164"/>
                <a:gd name="T5" fmla="*/ 8814 h 256"/>
                <a:gd name="T6" fmla="*/ 187680 w 164"/>
                <a:gd name="T7" fmla="*/ 19832 h 256"/>
                <a:gd name="T8" fmla="*/ 187680 w 164"/>
                <a:gd name="T9" fmla="*/ 19832 h 256"/>
                <a:gd name="T10" fmla="*/ 185472 w 164"/>
                <a:gd name="T11" fmla="*/ 19832 h 256"/>
                <a:gd name="T12" fmla="*/ 183264 w 164"/>
                <a:gd name="T13" fmla="*/ 19832 h 256"/>
                <a:gd name="T14" fmla="*/ 183264 w 164"/>
                <a:gd name="T15" fmla="*/ 19832 h 256"/>
                <a:gd name="T16" fmla="*/ 119232 w 164"/>
                <a:gd name="T17" fmla="*/ 11018 h 256"/>
                <a:gd name="T18" fmla="*/ 61824 w 164"/>
                <a:gd name="T19" fmla="*/ 0 h 256"/>
                <a:gd name="T20" fmla="*/ 11040 w 164"/>
                <a:gd name="T21" fmla="*/ 92550 h 256"/>
                <a:gd name="T22" fmla="*/ 35328 w 164"/>
                <a:gd name="T23" fmla="*/ 222561 h 256"/>
                <a:gd name="T24" fmla="*/ 46368 w 164"/>
                <a:gd name="T25" fmla="*/ 359183 h 256"/>
                <a:gd name="T26" fmla="*/ 81696 w 164"/>
                <a:gd name="T27" fmla="*/ 493602 h 256"/>
                <a:gd name="T28" fmla="*/ 132480 w 164"/>
                <a:gd name="T29" fmla="*/ 535469 h 256"/>
                <a:gd name="T30" fmla="*/ 145728 w 164"/>
                <a:gd name="T31" fmla="*/ 348165 h 256"/>
                <a:gd name="T32" fmla="*/ 161184 w 164"/>
                <a:gd name="T33" fmla="*/ 310705 h 256"/>
                <a:gd name="T34" fmla="*/ 181056 w 164"/>
                <a:gd name="T35" fmla="*/ 295279 h 256"/>
                <a:gd name="T36" fmla="*/ 198720 w 164"/>
                <a:gd name="T37" fmla="*/ 308501 h 256"/>
                <a:gd name="T38" fmla="*/ 214176 w 164"/>
                <a:gd name="T39" fmla="*/ 348165 h 256"/>
                <a:gd name="T40" fmla="*/ 229632 w 164"/>
                <a:gd name="T41" fmla="*/ 535469 h 256"/>
                <a:gd name="T42" fmla="*/ 280416 w 164"/>
                <a:gd name="T43" fmla="*/ 493602 h 256"/>
                <a:gd name="T44" fmla="*/ 315744 w 164"/>
                <a:gd name="T45" fmla="*/ 359183 h 256"/>
                <a:gd name="T46" fmla="*/ 326784 w 164"/>
                <a:gd name="T47" fmla="*/ 222561 h 256"/>
                <a:gd name="T48" fmla="*/ 351072 w 164"/>
                <a:gd name="T49" fmla="*/ 92550 h 2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64" h="256">
                  <a:moveTo>
                    <a:pt x="159" y="42"/>
                  </a:moveTo>
                  <a:cubicBezTo>
                    <a:pt x="154" y="21"/>
                    <a:pt x="148" y="3"/>
                    <a:pt x="136" y="0"/>
                  </a:cubicBezTo>
                  <a:cubicBezTo>
                    <a:pt x="132" y="0"/>
                    <a:pt x="122" y="2"/>
                    <a:pt x="111" y="4"/>
                  </a:cubicBezTo>
                  <a:cubicBezTo>
                    <a:pt x="102" y="7"/>
                    <a:pt x="92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6" y="9"/>
                    <a:pt x="65" y="7"/>
                    <a:pt x="54" y="5"/>
                  </a:cubicBezTo>
                  <a:cubicBezTo>
                    <a:pt x="43" y="2"/>
                    <a:pt x="32" y="0"/>
                    <a:pt x="28" y="0"/>
                  </a:cubicBezTo>
                  <a:cubicBezTo>
                    <a:pt x="16" y="3"/>
                    <a:pt x="9" y="21"/>
                    <a:pt x="5" y="42"/>
                  </a:cubicBezTo>
                  <a:cubicBezTo>
                    <a:pt x="0" y="62"/>
                    <a:pt x="9" y="85"/>
                    <a:pt x="16" y="101"/>
                  </a:cubicBezTo>
                  <a:cubicBezTo>
                    <a:pt x="23" y="117"/>
                    <a:pt x="18" y="135"/>
                    <a:pt x="21" y="163"/>
                  </a:cubicBezTo>
                  <a:cubicBezTo>
                    <a:pt x="23" y="190"/>
                    <a:pt x="30" y="202"/>
                    <a:pt x="37" y="224"/>
                  </a:cubicBezTo>
                  <a:cubicBezTo>
                    <a:pt x="44" y="247"/>
                    <a:pt x="64" y="256"/>
                    <a:pt x="60" y="243"/>
                  </a:cubicBezTo>
                  <a:cubicBezTo>
                    <a:pt x="55" y="229"/>
                    <a:pt x="60" y="179"/>
                    <a:pt x="66" y="158"/>
                  </a:cubicBezTo>
                  <a:cubicBezTo>
                    <a:pt x="69" y="150"/>
                    <a:pt x="71" y="144"/>
                    <a:pt x="73" y="141"/>
                  </a:cubicBezTo>
                  <a:cubicBezTo>
                    <a:pt x="74" y="137"/>
                    <a:pt x="77" y="134"/>
                    <a:pt x="82" y="134"/>
                  </a:cubicBezTo>
                  <a:cubicBezTo>
                    <a:pt x="86" y="134"/>
                    <a:pt x="89" y="137"/>
                    <a:pt x="90" y="140"/>
                  </a:cubicBezTo>
                  <a:cubicBezTo>
                    <a:pt x="92" y="143"/>
                    <a:pt x="94" y="149"/>
                    <a:pt x="97" y="158"/>
                  </a:cubicBezTo>
                  <a:cubicBezTo>
                    <a:pt x="104" y="179"/>
                    <a:pt x="109" y="229"/>
                    <a:pt x="104" y="243"/>
                  </a:cubicBezTo>
                  <a:cubicBezTo>
                    <a:pt x="100" y="256"/>
                    <a:pt x="120" y="247"/>
                    <a:pt x="127" y="224"/>
                  </a:cubicBezTo>
                  <a:cubicBezTo>
                    <a:pt x="134" y="202"/>
                    <a:pt x="141" y="190"/>
                    <a:pt x="143" y="163"/>
                  </a:cubicBezTo>
                  <a:cubicBezTo>
                    <a:pt x="145" y="135"/>
                    <a:pt x="141" y="117"/>
                    <a:pt x="148" y="101"/>
                  </a:cubicBezTo>
                  <a:cubicBezTo>
                    <a:pt x="154" y="85"/>
                    <a:pt x="164" y="62"/>
                    <a:pt x="159" y="42"/>
                  </a:cubicBezTo>
                </a:path>
              </a:pathLst>
            </a:custGeom>
            <a:solidFill>
              <a:srgbClr val="EBA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6" name="Freeform 11"/>
            <p:cNvSpPr>
              <a:spLocks/>
            </p:cNvSpPr>
            <p:nvPr/>
          </p:nvSpPr>
          <p:spPr bwMode="auto">
            <a:xfrm>
              <a:off x="6569095" y="1516508"/>
              <a:ext cx="550649" cy="471344"/>
            </a:xfrm>
            <a:custGeom>
              <a:avLst/>
              <a:gdLst>
                <a:gd name="T0" fmla="*/ 281932 w 250"/>
                <a:gd name="T1" fmla="*/ 460331 h 214"/>
                <a:gd name="T2" fmla="*/ 251096 w 250"/>
                <a:gd name="T3" fmla="*/ 394255 h 214"/>
                <a:gd name="T4" fmla="*/ 204841 w 250"/>
                <a:gd name="T5" fmla="*/ 378837 h 214"/>
                <a:gd name="T6" fmla="*/ 160790 w 250"/>
                <a:gd name="T7" fmla="*/ 374432 h 214"/>
                <a:gd name="T8" fmla="*/ 121143 w 250"/>
                <a:gd name="T9" fmla="*/ 328179 h 214"/>
                <a:gd name="T10" fmla="*/ 44052 w 250"/>
                <a:gd name="T11" fmla="*/ 273115 h 214"/>
                <a:gd name="T12" fmla="*/ 24229 w 250"/>
                <a:gd name="T13" fmla="*/ 224659 h 214"/>
                <a:gd name="T14" fmla="*/ 11013 w 250"/>
                <a:gd name="T15" fmla="*/ 162988 h 214"/>
                <a:gd name="T16" fmla="*/ 28634 w 250"/>
                <a:gd name="T17" fmla="*/ 129950 h 214"/>
                <a:gd name="T18" fmla="*/ 39647 w 250"/>
                <a:gd name="T19" fmla="*/ 94709 h 214"/>
                <a:gd name="T20" fmla="*/ 140966 w 250"/>
                <a:gd name="T21" fmla="*/ 35241 h 214"/>
                <a:gd name="T22" fmla="*/ 231273 w 250"/>
                <a:gd name="T23" fmla="*/ 17620 h 214"/>
                <a:gd name="T24" fmla="*/ 275325 w 250"/>
                <a:gd name="T25" fmla="*/ 15418 h 214"/>
                <a:gd name="T26" fmla="*/ 317174 w 250"/>
                <a:gd name="T27" fmla="*/ 24228 h 214"/>
                <a:gd name="T28" fmla="*/ 367834 w 250"/>
                <a:gd name="T29" fmla="*/ 26431 h 214"/>
                <a:gd name="T30" fmla="*/ 416291 w 250"/>
                <a:gd name="T31" fmla="*/ 39646 h 214"/>
                <a:gd name="T32" fmla="*/ 469153 w 250"/>
                <a:gd name="T33" fmla="*/ 61671 h 214"/>
                <a:gd name="T34" fmla="*/ 511002 w 250"/>
                <a:gd name="T35" fmla="*/ 110127 h 214"/>
                <a:gd name="T36" fmla="*/ 526420 w 250"/>
                <a:gd name="T37" fmla="*/ 149773 h 214"/>
                <a:gd name="T38" fmla="*/ 539636 w 250"/>
                <a:gd name="T39" fmla="*/ 213647 h 214"/>
                <a:gd name="T40" fmla="*/ 544041 w 250"/>
                <a:gd name="T41" fmla="*/ 251090 h 214"/>
                <a:gd name="T42" fmla="*/ 535231 w 250"/>
                <a:gd name="T43" fmla="*/ 277520 h 214"/>
                <a:gd name="T44" fmla="*/ 530826 w 250"/>
                <a:gd name="T45" fmla="*/ 314964 h 214"/>
                <a:gd name="T46" fmla="*/ 477963 w 250"/>
                <a:gd name="T47" fmla="*/ 339191 h 214"/>
                <a:gd name="T48" fmla="*/ 440519 w 250"/>
                <a:gd name="T49" fmla="*/ 427293 h 214"/>
                <a:gd name="T50" fmla="*/ 345808 w 250"/>
                <a:gd name="T51" fmla="*/ 427293 h 214"/>
                <a:gd name="T52" fmla="*/ 356821 w 250"/>
                <a:gd name="T53" fmla="*/ 458129 h 214"/>
                <a:gd name="T54" fmla="*/ 308363 w 250"/>
                <a:gd name="T55" fmla="*/ 471344 h 214"/>
                <a:gd name="T56" fmla="*/ 281932 w 250"/>
                <a:gd name="T57" fmla="*/ 460331 h 2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50" h="214">
                  <a:moveTo>
                    <a:pt x="128" y="209"/>
                  </a:moveTo>
                  <a:cubicBezTo>
                    <a:pt x="114" y="179"/>
                    <a:pt x="114" y="179"/>
                    <a:pt x="114" y="179"/>
                  </a:cubicBezTo>
                  <a:cubicBezTo>
                    <a:pt x="114" y="179"/>
                    <a:pt x="102" y="172"/>
                    <a:pt x="93" y="172"/>
                  </a:cubicBezTo>
                  <a:cubicBezTo>
                    <a:pt x="84" y="172"/>
                    <a:pt x="85" y="176"/>
                    <a:pt x="73" y="170"/>
                  </a:cubicBezTo>
                  <a:cubicBezTo>
                    <a:pt x="60" y="164"/>
                    <a:pt x="57" y="153"/>
                    <a:pt x="55" y="149"/>
                  </a:cubicBezTo>
                  <a:cubicBezTo>
                    <a:pt x="53" y="145"/>
                    <a:pt x="26" y="129"/>
                    <a:pt x="20" y="124"/>
                  </a:cubicBezTo>
                  <a:cubicBezTo>
                    <a:pt x="14" y="119"/>
                    <a:pt x="10" y="105"/>
                    <a:pt x="11" y="102"/>
                  </a:cubicBezTo>
                  <a:cubicBezTo>
                    <a:pt x="13" y="100"/>
                    <a:pt x="0" y="85"/>
                    <a:pt x="5" y="74"/>
                  </a:cubicBezTo>
                  <a:cubicBezTo>
                    <a:pt x="9" y="63"/>
                    <a:pt x="13" y="59"/>
                    <a:pt x="13" y="59"/>
                  </a:cubicBezTo>
                  <a:cubicBezTo>
                    <a:pt x="13" y="59"/>
                    <a:pt x="5" y="56"/>
                    <a:pt x="18" y="43"/>
                  </a:cubicBezTo>
                  <a:cubicBezTo>
                    <a:pt x="31" y="31"/>
                    <a:pt x="49" y="10"/>
                    <a:pt x="64" y="16"/>
                  </a:cubicBezTo>
                  <a:cubicBezTo>
                    <a:pt x="64" y="16"/>
                    <a:pt x="91" y="0"/>
                    <a:pt x="105" y="8"/>
                  </a:cubicBezTo>
                  <a:cubicBezTo>
                    <a:pt x="119" y="16"/>
                    <a:pt x="117" y="7"/>
                    <a:pt x="125" y="7"/>
                  </a:cubicBezTo>
                  <a:cubicBezTo>
                    <a:pt x="134" y="7"/>
                    <a:pt x="139" y="7"/>
                    <a:pt x="144" y="11"/>
                  </a:cubicBezTo>
                  <a:cubicBezTo>
                    <a:pt x="148" y="14"/>
                    <a:pt x="156" y="7"/>
                    <a:pt x="167" y="12"/>
                  </a:cubicBezTo>
                  <a:cubicBezTo>
                    <a:pt x="178" y="17"/>
                    <a:pt x="189" y="18"/>
                    <a:pt x="189" y="18"/>
                  </a:cubicBezTo>
                  <a:cubicBezTo>
                    <a:pt x="189" y="18"/>
                    <a:pt x="204" y="18"/>
                    <a:pt x="213" y="28"/>
                  </a:cubicBezTo>
                  <a:cubicBezTo>
                    <a:pt x="222" y="38"/>
                    <a:pt x="225" y="43"/>
                    <a:pt x="232" y="50"/>
                  </a:cubicBezTo>
                  <a:cubicBezTo>
                    <a:pt x="239" y="58"/>
                    <a:pt x="233" y="60"/>
                    <a:pt x="239" y="68"/>
                  </a:cubicBezTo>
                  <a:cubicBezTo>
                    <a:pt x="245" y="75"/>
                    <a:pt x="245" y="88"/>
                    <a:pt x="245" y="97"/>
                  </a:cubicBezTo>
                  <a:cubicBezTo>
                    <a:pt x="245" y="107"/>
                    <a:pt x="245" y="108"/>
                    <a:pt x="247" y="114"/>
                  </a:cubicBezTo>
                  <a:cubicBezTo>
                    <a:pt x="250" y="121"/>
                    <a:pt x="243" y="126"/>
                    <a:pt x="243" y="126"/>
                  </a:cubicBezTo>
                  <a:cubicBezTo>
                    <a:pt x="243" y="126"/>
                    <a:pt x="249" y="133"/>
                    <a:pt x="241" y="143"/>
                  </a:cubicBezTo>
                  <a:cubicBezTo>
                    <a:pt x="232" y="153"/>
                    <a:pt x="217" y="154"/>
                    <a:pt x="217" y="154"/>
                  </a:cubicBezTo>
                  <a:cubicBezTo>
                    <a:pt x="217" y="154"/>
                    <a:pt x="215" y="190"/>
                    <a:pt x="200" y="194"/>
                  </a:cubicBezTo>
                  <a:cubicBezTo>
                    <a:pt x="185" y="199"/>
                    <a:pt x="157" y="194"/>
                    <a:pt x="157" y="194"/>
                  </a:cubicBezTo>
                  <a:cubicBezTo>
                    <a:pt x="157" y="194"/>
                    <a:pt x="163" y="204"/>
                    <a:pt x="162" y="208"/>
                  </a:cubicBezTo>
                  <a:cubicBezTo>
                    <a:pt x="161" y="212"/>
                    <a:pt x="145" y="214"/>
                    <a:pt x="140" y="214"/>
                  </a:cubicBezTo>
                  <a:cubicBezTo>
                    <a:pt x="136" y="214"/>
                    <a:pt x="128" y="209"/>
                    <a:pt x="128" y="2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7" name="Freeform 12"/>
            <p:cNvSpPr>
              <a:spLocks noEditPoints="1"/>
            </p:cNvSpPr>
            <p:nvPr/>
          </p:nvSpPr>
          <p:spPr bwMode="auto">
            <a:xfrm>
              <a:off x="6548147" y="1507530"/>
              <a:ext cx="594042" cy="501271"/>
            </a:xfrm>
            <a:custGeom>
              <a:avLst/>
              <a:gdLst>
                <a:gd name="T0" fmla="*/ 565440 w 270"/>
                <a:gd name="T1" fmla="*/ 145105 h 228"/>
                <a:gd name="T2" fmla="*/ 536838 w 270"/>
                <a:gd name="T3" fmla="*/ 87942 h 228"/>
                <a:gd name="T4" fmla="*/ 400428 w 270"/>
                <a:gd name="T5" fmla="*/ 15390 h 228"/>
                <a:gd name="T6" fmla="*/ 347625 w 270"/>
                <a:gd name="T7" fmla="*/ 10993 h 228"/>
                <a:gd name="T8" fmla="*/ 264019 w 270"/>
                <a:gd name="T9" fmla="*/ 6596 h 228"/>
                <a:gd name="T10" fmla="*/ 149611 w 270"/>
                <a:gd name="T11" fmla="*/ 19787 h 228"/>
                <a:gd name="T12" fmla="*/ 24202 w 270"/>
                <a:gd name="T13" fmla="*/ 136311 h 228"/>
                <a:gd name="T14" fmla="*/ 24202 w 270"/>
                <a:gd name="T15" fmla="*/ 233047 h 228"/>
                <a:gd name="T16" fmla="*/ 83606 w 270"/>
                <a:gd name="T17" fmla="*/ 320989 h 228"/>
                <a:gd name="T18" fmla="*/ 204614 w 270"/>
                <a:gd name="T19" fmla="*/ 411130 h 228"/>
                <a:gd name="T20" fmla="*/ 255218 w 270"/>
                <a:gd name="T21" fmla="*/ 419924 h 228"/>
                <a:gd name="T22" fmla="*/ 330023 w 270"/>
                <a:gd name="T23" fmla="*/ 501271 h 228"/>
                <a:gd name="T24" fmla="*/ 422430 w 270"/>
                <a:gd name="T25" fmla="*/ 463896 h 228"/>
                <a:gd name="T26" fmla="*/ 569840 w 270"/>
                <a:gd name="T27" fmla="*/ 338578 h 228"/>
                <a:gd name="T28" fmla="*/ 264019 w 270"/>
                <a:gd name="T29" fmla="*/ 360563 h 228"/>
                <a:gd name="T30" fmla="*/ 345424 w 270"/>
                <a:gd name="T31" fmla="*/ 327585 h 228"/>
                <a:gd name="T32" fmla="*/ 261819 w 270"/>
                <a:gd name="T33" fmla="*/ 371556 h 228"/>
                <a:gd name="T34" fmla="*/ 510436 w 270"/>
                <a:gd name="T35" fmla="*/ 320989 h 228"/>
                <a:gd name="T36" fmla="*/ 367426 w 270"/>
                <a:gd name="T37" fmla="*/ 358365 h 228"/>
                <a:gd name="T38" fmla="*/ 440031 w 270"/>
                <a:gd name="T39" fmla="*/ 309997 h 228"/>
                <a:gd name="T40" fmla="*/ 393828 w 270"/>
                <a:gd name="T41" fmla="*/ 268224 h 228"/>
                <a:gd name="T42" fmla="*/ 363026 w 270"/>
                <a:gd name="T43" fmla="*/ 189076 h 228"/>
                <a:gd name="T44" fmla="*/ 378427 w 270"/>
                <a:gd name="T45" fmla="*/ 294607 h 228"/>
                <a:gd name="T46" fmla="*/ 237617 w 270"/>
                <a:gd name="T47" fmla="*/ 345173 h 228"/>
                <a:gd name="T48" fmla="*/ 206815 w 270"/>
                <a:gd name="T49" fmla="*/ 364960 h 228"/>
                <a:gd name="T50" fmla="*/ 165012 w 270"/>
                <a:gd name="T51" fmla="*/ 329784 h 228"/>
                <a:gd name="T52" fmla="*/ 182613 w 270"/>
                <a:gd name="T53" fmla="*/ 303401 h 228"/>
                <a:gd name="T54" fmla="*/ 154011 w 270"/>
                <a:gd name="T55" fmla="*/ 288011 h 228"/>
                <a:gd name="T56" fmla="*/ 138610 w 270"/>
                <a:gd name="T57" fmla="*/ 215459 h 228"/>
                <a:gd name="T58" fmla="*/ 123209 w 270"/>
                <a:gd name="T59" fmla="*/ 292408 h 228"/>
                <a:gd name="T60" fmla="*/ 68205 w 270"/>
                <a:gd name="T61" fmla="*/ 239643 h 228"/>
                <a:gd name="T62" fmla="*/ 63805 w 270"/>
                <a:gd name="T63" fmla="*/ 158296 h 228"/>
                <a:gd name="T64" fmla="*/ 151811 w 270"/>
                <a:gd name="T65" fmla="*/ 103332 h 228"/>
                <a:gd name="T66" fmla="*/ 77005 w 270"/>
                <a:gd name="T67" fmla="*/ 120921 h 228"/>
                <a:gd name="T68" fmla="*/ 151811 w 270"/>
                <a:gd name="T69" fmla="*/ 65957 h 228"/>
                <a:gd name="T70" fmla="*/ 242017 w 270"/>
                <a:gd name="T71" fmla="*/ 46170 h 228"/>
                <a:gd name="T72" fmla="*/ 279420 w 270"/>
                <a:gd name="T73" fmla="*/ 87942 h 228"/>
                <a:gd name="T74" fmla="*/ 253018 w 270"/>
                <a:gd name="T75" fmla="*/ 116524 h 228"/>
                <a:gd name="T76" fmla="*/ 189213 w 270"/>
                <a:gd name="T77" fmla="*/ 186877 h 228"/>
                <a:gd name="T78" fmla="*/ 242017 w 270"/>
                <a:gd name="T79" fmla="*/ 178083 h 228"/>
                <a:gd name="T80" fmla="*/ 261819 w 270"/>
                <a:gd name="T81" fmla="*/ 204466 h 228"/>
                <a:gd name="T82" fmla="*/ 270619 w 270"/>
                <a:gd name="T83" fmla="*/ 142906 h 228"/>
                <a:gd name="T84" fmla="*/ 281620 w 270"/>
                <a:gd name="T85" fmla="*/ 136311 h 228"/>
                <a:gd name="T86" fmla="*/ 294821 w 270"/>
                <a:gd name="T87" fmla="*/ 50567 h 228"/>
                <a:gd name="T88" fmla="*/ 323423 w 270"/>
                <a:gd name="T89" fmla="*/ 50567 h 228"/>
                <a:gd name="T90" fmla="*/ 380627 w 270"/>
                <a:gd name="T91" fmla="*/ 57162 h 228"/>
                <a:gd name="T92" fmla="*/ 473033 w 270"/>
                <a:gd name="T93" fmla="*/ 85744 h 228"/>
                <a:gd name="T94" fmla="*/ 517037 w 270"/>
                <a:gd name="T95" fmla="*/ 136311 h 228"/>
                <a:gd name="T96" fmla="*/ 508236 w 270"/>
                <a:gd name="T97" fmla="*/ 138509 h 228"/>
                <a:gd name="T98" fmla="*/ 534638 w 270"/>
                <a:gd name="T99" fmla="*/ 186877 h 228"/>
                <a:gd name="T100" fmla="*/ 517037 w 270"/>
                <a:gd name="T101" fmla="*/ 235246 h 228"/>
                <a:gd name="T102" fmla="*/ 451032 w 270"/>
                <a:gd name="T103" fmla="*/ 140708 h 228"/>
                <a:gd name="T104" fmla="*/ 457632 w 270"/>
                <a:gd name="T105" fmla="*/ 235246 h 228"/>
                <a:gd name="T106" fmla="*/ 523637 w 270"/>
                <a:gd name="T107" fmla="*/ 281415 h 228"/>
                <a:gd name="T108" fmla="*/ 534638 w 270"/>
                <a:gd name="T109" fmla="*/ 307798 h 22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70" h="228">
                  <a:moveTo>
                    <a:pt x="267" y="115"/>
                  </a:moveTo>
                  <a:cubicBezTo>
                    <a:pt x="265" y="110"/>
                    <a:pt x="265" y="110"/>
                    <a:pt x="265" y="101"/>
                  </a:cubicBezTo>
                  <a:cubicBezTo>
                    <a:pt x="265" y="91"/>
                    <a:pt x="265" y="76"/>
                    <a:pt x="257" y="66"/>
                  </a:cubicBezTo>
                  <a:cubicBezTo>
                    <a:pt x="256" y="64"/>
                    <a:pt x="256" y="64"/>
                    <a:pt x="256" y="63"/>
                  </a:cubicBezTo>
                  <a:cubicBezTo>
                    <a:pt x="256" y="59"/>
                    <a:pt x="255" y="53"/>
                    <a:pt x="250" y="47"/>
                  </a:cubicBezTo>
                  <a:cubicBezTo>
                    <a:pt x="248" y="45"/>
                    <a:pt x="246" y="42"/>
                    <a:pt x="244" y="40"/>
                  </a:cubicBezTo>
                  <a:cubicBezTo>
                    <a:pt x="240" y="36"/>
                    <a:pt x="236" y="32"/>
                    <a:pt x="230" y="25"/>
                  </a:cubicBezTo>
                  <a:cubicBezTo>
                    <a:pt x="219" y="13"/>
                    <a:pt x="203" y="12"/>
                    <a:pt x="200" y="12"/>
                  </a:cubicBezTo>
                  <a:cubicBezTo>
                    <a:pt x="198" y="12"/>
                    <a:pt x="190" y="11"/>
                    <a:pt x="182" y="7"/>
                  </a:cubicBezTo>
                  <a:cubicBezTo>
                    <a:pt x="177" y="5"/>
                    <a:pt x="173" y="4"/>
                    <a:pt x="168" y="4"/>
                  </a:cubicBezTo>
                  <a:cubicBezTo>
                    <a:pt x="165" y="4"/>
                    <a:pt x="162" y="4"/>
                    <a:pt x="160" y="5"/>
                  </a:cubicBezTo>
                  <a:cubicBezTo>
                    <a:pt x="159" y="5"/>
                    <a:pt x="159" y="5"/>
                    <a:pt x="158" y="5"/>
                  </a:cubicBezTo>
                  <a:cubicBezTo>
                    <a:pt x="152" y="1"/>
                    <a:pt x="144" y="1"/>
                    <a:pt x="135" y="1"/>
                  </a:cubicBezTo>
                  <a:cubicBezTo>
                    <a:pt x="129" y="1"/>
                    <a:pt x="126" y="3"/>
                    <a:pt x="123" y="5"/>
                  </a:cubicBezTo>
                  <a:cubicBezTo>
                    <a:pt x="123" y="4"/>
                    <a:pt x="122" y="4"/>
                    <a:pt x="120" y="3"/>
                  </a:cubicBezTo>
                  <a:cubicBezTo>
                    <a:pt x="116" y="1"/>
                    <a:pt x="111" y="0"/>
                    <a:pt x="106" y="0"/>
                  </a:cubicBezTo>
                  <a:cubicBezTo>
                    <a:pt x="93" y="0"/>
                    <a:pt x="79" y="6"/>
                    <a:pt x="72" y="9"/>
                  </a:cubicBezTo>
                  <a:cubicBezTo>
                    <a:pt x="71" y="9"/>
                    <a:pt x="69" y="9"/>
                    <a:pt x="68" y="9"/>
                  </a:cubicBezTo>
                  <a:cubicBezTo>
                    <a:pt x="51" y="9"/>
                    <a:pt x="36" y="24"/>
                    <a:pt x="24" y="36"/>
                  </a:cubicBezTo>
                  <a:cubicBezTo>
                    <a:pt x="23" y="38"/>
                    <a:pt x="22" y="39"/>
                    <a:pt x="21" y="40"/>
                  </a:cubicBezTo>
                  <a:cubicBezTo>
                    <a:pt x="15" y="45"/>
                    <a:pt x="9" y="53"/>
                    <a:pt x="11" y="62"/>
                  </a:cubicBezTo>
                  <a:cubicBezTo>
                    <a:pt x="9" y="65"/>
                    <a:pt x="7" y="69"/>
                    <a:pt x="5" y="74"/>
                  </a:cubicBezTo>
                  <a:cubicBezTo>
                    <a:pt x="0" y="85"/>
                    <a:pt x="6" y="97"/>
                    <a:pt x="10" y="104"/>
                  </a:cubicBezTo>
                  <a:cubicBezTo>
                    <a:pt x="10" y="105"/>
                    <a:pt x="10" y="106"/>
                    <a:pt x="11" y="106"/>
                  </a:cubicBezTo>
                  <a:cubicBezTo>
                    <a:pt x="10" y="109"/>
                    <a:pt x="11" y="114"/>
                    <a:pt x="13" y="120"/>
                  </a:cubicBezTo>
                  <a:cubicBezTo>
                    <a:pt x="14" y="124"/>
                    <a:pt x="18" y="131"/>
                    <a:pt x="23" y="135"/>
                  </a:cubicBezTo>
                  <a:cubicBezTo>
                    <a:pt x="26" y="138"/>
                    <a:pt x="30" y="141"/>
                    <a:pt x="38" y="146"/>
                  </a:cubicBezTo>
                  <a:cubicBezTo>
                    <a:pt x="44" y="149"/>
                    <a:pt x="53" y="155"/>
                    <a:pt x="56" y="158"/>
                  </a:cubicBezTo>
                  <a:cubicBezTo>
                    <a:pt x="58" y="164"/>
                    <a:pt x="63" y="176"/>
                    <a:pt x="78" y="183"/>
                  </a:cubicBezTo>
                  <a:cubicBezTo>
                    <a:pt x="85" y="186"/>
                    <a:pt x="89" y="187"/>
                    <a:pt x="93" y="187"/>
                  </a:cubicBezTo>
                  <a:cubicBezTo>
                    <a:pt x="96" y="187"/>
                    <a:pt x="98" y="187"/>
                    <a:pt x="99" y="187"/>
                  </a:cubicBezTo>
                  <a:cubicBezTo>
                    <a:pt x="100" y="186"/>
                    <a:pt x="101" y="186"/>
                    <a:pt x="103" y="186"/>
                  </a:cubicBezTo>
                  <a:cubicBezTo>
                    <a:pt x="107" y="186"/>
                    <a:pt x="112" y="188"/>
                    <a:pt x="116" y="191"/>
                  </a:cubicBezTo>
                  <a:cubicBezTo>
                    <a:pt x="128" y="217"/>
                    <a:pt x="128" y="217"/>
                    <a:pt x="128" y="217"/>
                  </a:cubicBezTo>
                  <a:cubicBezTo>
                    <a:pt x="129" y="219"/>
                    <a:pt x="131" y="221"/>
                    <a:pt x="132" y="222"/>
                  </a:cubicBezTo>
                  <a:cubicBezTo>
                    <a:pt x="136" y="224"/>
                    <a:pt x="144" y="228"/>
                    <a:pt x="150" y="228"/>
                  </a:cubicBezTo>
                  <a:cubicBezTo>
                    <a:pt x="157" y="228"/>
                    <a:pt x="180" y="227"/>
                    <a:pt x="182" y="214"/>
                  </a:cubicBezTo>
                  <a:cubicBezTo>
                    <a:pt x="183" y="213"/>
                    <a:pt x="183" y="212"/>
                    <a:pt x="183" y="210"/>
                  </a:cubicBezTo>
                  <a:cubicBezTo>
                    <a:pt x="186" y="211"/>
                    <a:pt x="189" y="211"/>
                    <a:pt x="192" y="211"/>
                  </a:cubicBezTo>
                  <a:cubicBezTo>
                    <a:pt x="201" y="211"/>
                    <a:pt x="208" y="210"/>
                    <a:pt x="213" y="208"/>
                  </a:cubicBezTo>
                  <a:cubicBezTo>
                    <a:pt x="230" y="204"/>
                    <a:pt x="235" y="181"/>
                    <a:pt x="237" y="167"/>
                  </a:cubicBezTo>
                  <a:cubicBezTo>
                    <a:pt x="243" y="165"/>
                    <a:pt x="252" y="161"/>
                    <a:pt x="259" y="154"/>
                  </a:cubicBezTo>
                  <a:cubicBezTo>
                    <a:pt x="265" y="146"/>
                    <a:pt x="266" y="138"/>
                    <a:pt x="265" y="132"/>
                  </a:cubicBezTo>
                  <a:cubicBezTo>
                    <a:pt x="268" y="128"/>
                    <a:pt x="270" y="122"/>
                    <a:pt x="267" y="115"/>
                  </a:cubicBezTo>
                  <a:close/>
                  <a:moveTo>
                    <a:pt x="120" y="164"/>
                  </a:moveTo>
                  <a:cubicBezTo>
                    <a:pt x="123" y="158"/>
                    <a:pt x="135" y="152"/>
                    <a:pt x="144" y="150"/>
                  </a:cubicBezTo>
                  <a:cubicBezTo>
                    <a:pt x="146" y="150"/>
                    <a:pt x="150" y="150"/>
                    <a:pt x="154" y="150"/>
                  </a:cubicBezTo>
                  <a:cubicBezTo>
                    <a:pt x="155" y="150"/>
                    <a:pt x="156" y="149"/>
                    <a:pt x="157" y="149"/>
                  </a:cubicBezTo>
                  <a:cubicBezTo>
                    <a:pt x="154" y="155"/>
                    <a:pt x="152" y="161"/>
                    <a:pt x="154" y="167"/>
                  </a:cubicBezTo>
                  <a:cubicBezTo>
                    <a:pt x="144" y="170"/>
                    <a:pt x="135" y="174"/>
                    <a:pt x="127" y="173"/>
                  </a:cubicBezTo>
                  <a:cubicBezTo>
                    <a:pt x="125" y="172"/>
                    <a:pt x="122" y="170"/>
                    <a:pt x="119" y="169"/>
                  </a:cubicBezTo>
                  <a:cubicBezTo>
                    <a:pt x="118" y="167"/>
                    <a:pt x="119" y="166"/>
                    <a:pt x="120" y="164"/>
                  </a:cubicBezTo>
                  <a:close/>
                  <a:moveTo>
                    <a:pt x="243" y="140"/>
                  </a:moveTo>
                  <a:cubicBezTo>
                    <a:pt x="240" y="143"/>
                    <a:pt x="236" y="145"/>
                    <a:pt x="232" y="146"/>
                  </a:cubicBezTo>
                  <a:cubicBezTo>
                    <a:pt x="232" y="146"/>
                    <a:pt x="231" y="146"/>
                    <a:pt x="231" y="146"/>
                  </a:cubicBezTo>
                  <a:cubicBezTo>
                    <a:pt x="216" y="145"/>
                    <a:pt x="200" y="151"/>
                    <a:pt x="184" y="157"/>
                  </a:cubicBezTo>
                  <a:cubicBezTo>
                    <a:pt x="178" y="159"/>
                    <a:pt x="172" y="161"/>
                    <a:pt x="167" y="163"/>
                  </a:cubicBezTo>
                  <a:cubicBezTo>
                    <a:pt x="167" y="159"/>
                    <a:pt x="170" y="154"/>
                    <a:pt x="173" y="151"/>
                  </a:cubicBezTo>
                  <a:cubicBezTo>
                    <a:pt x="175" y="149"/>
                    <a:pt x="179" y="149"/>
                    <a:pt x="183" y="148"/>
                  </a:cubicBezTo>
                  <a:cubicBezTo>
                    <a:pt x="189" y="147"/>
                    <a:pt x="195" y="146"/>
                    <a:pt x="200" y="141"/>
                  </a:cubicBezTo>
                  <a:cubicBezTo>
                    <a:pt x="204" y="137"/>
                    <a:pt x="204" y="133"/>
                    <a:pt x="203" y="130"/>
                  </a:cubicBezTo>
                  <a:cubicBezTo>
                    <a:pt x="201" y="124"/>
                    <a:pt x="193" y="123"/>
                    <a:pt x="186" y="122"/>
                  </a:cubicBezTo>
                  <a:cubicBezTo>
                    <a:pt x="183" y="122"/>
                    <a:pt x="180" y="122"/>
                    <a:pt x="179" y="122"/>
                  </a:cubicBezTo>
                  <a:cubicBezTo>
                    <a:pt x="170" y="117"/>
                    <a:pt x="170" y="112"/>
                    <a:pt x="171" y="100"/>
                  </a:cubicBezTo>
                  <a:cubicBezTo>
                    <a:pt x="171" y="98"/>
                    <a:pt x="171" y="95"/>
                    <a:pt x="171" y="93"/>
                  </a:cubicBezTo>
                  <a:cubicBezTo>
                    <a:pt x="172" y="89"/>
                    <a:pt x="169" y="86"/>
                    <a:pt x="165" y="86"/>
                  </a:cubicBezTo>
                  <a:cubicBezTo>
                    <a:pt x="161" y="86"/>
                    <a:pt x="158" y="89"/>
                    <a:pt x="158" y="92"/>
                  </a:cubicBezTo>
                  <a:cubicBezTo>
                    <a:pt x="158" y="95"/>
                    <a:pt x="157" y="97"/>
                    <a:pt x="157" y="99"/>
                  </a:cubicBezTo>
                  <a:cubicBezTo>
                    <a:pt x="156" y="110"/>
                    <a:pt x="155" y="125"/>
                    <a:pt x="172" y="134"/>
                  </a:cubicBezTo>
                  <a:cubicBezTo>
                    <a:pt x="169" y="135"/>
                    <a:pt x="159" y="136"/>
                    <a:pt x="154" y="136"/>
                  </a:cubicBezTo>
                  <a:cubicBezTo>
                    <a:pt x="149" y="136"/>
                    <a:pt x="145" y="136"/>
                    <a:pt x="141" y="137"/>
                  </a:cubicBezTo>
                  <a:cubicBezTo>
                    <a:pt x="138" y="137"/>
                    <a:pt x="116" y="143"/>
                    <a:pt x="108" y="157"/>
                  </a:cubicBezTo>
                  <a:cubicBezTo>
                    <a:pt x="106" y="160"/>
                    <a:pt x="105" y="163"/>
                    <a:pt x="105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99" y="165"/>
                    <a:pt x="96" y="166"/>
                    <a:pt x="94" y="166"/>
                  </a:cubicBezTo>
                  <a:cubicBezTo>
                    <a:pt x="94" y="167"/>
                    <a:pt x="93" y="167"/>
                    <a:pt x="93" y="167"/>
                  </a:cubicBezTo>
                  <a:cubicBezTo>
                    <a:pt x="93" y="167"/>
                    <a:pt x="92" y="167"/>
                    <a:pt x="87" y="165"/>
                  </a:cubicBezTo>
                  <a:cubicBezTo>
                    <a:pt x="79" y="161"/>
                    <a:pt x="77" y="154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6"/>
                    <a:pt x="80" y="139"/>
                    <a:pt x="83" y="138"/>
                  </a:cubicBezTo>
                  <a:cubicBezTo>
                    <a:pt x="86" y="137"/>
                    <a:pt x="88" y="133"/>
                    <a:pt x="87" y="129"/>
                  </a:cubicBezTo>
                  <a:cubicBezTo>
                    <a:pt x="86" y="126"/>
                    <a:pt x="82" y="124"/>
                    <a:pt x="78" y="125"/>
                  </a:cubicBezTo>
                  <a:cubicBezTo>
                    <a:pt x="76" y="126"/>
                    <a:pt x="73" y="128"/>
                    <a:pt x="70" y="131"/>
                  </a:cubicBezTo>
                  <a:cubicBezTo>
                    <a:pt x="70" y="128"/>
                    <a:pt x="71" y="126"/>
                    <a:pt x="71" y="123"/>
                  </a:cubicBezTo>
                  <a:cubicBezTo>
                    <a:pt x="71" y="117"/>
                    <a:pt x="72" y="110"/>
                    <a:pt x="71" y="104"/>
                  </a:cubicBezTo>
                  <a:cubicBezTo>
                    <a:pt x="71" y="100"/>
                    <a:pt x="67" y="97"/>
                    <a:pt x="63" y="98"/>
                  </a:cubicBezTo>
                  <a:cubicBezTo>
                    <a:pt x="60" y="98"/>
                    <a:pt x="57" y="101"/>
                    <a:pt x="57" y="105"/>
                  </a:cubicBezTo>
                  <a:cubicBezTo>
                    <a:pt x="58" y="111"/>
                    <a:pt x="57" y="116"/>
                    <a:pt x="57" y="122"/>
                  </a:cubicBezTo>
                  <a:cubicBezTo>
                    <a:pt x="57" y="126"/>
                    <a:pt x="56" y="129"/>
                    <a:pt x="56" y="133"/>
                  </a:cubicBezTo>
                  <a:cubicBezTo>
                    <a:pt x="54" y="132"/>
                    <a:pt x="52" y="130"/>
                    <a:pt x="49" y="128"/>
                  </a:cubicBezTo>
                  <a:cubicBezTo>
                    <a:pt x="44" y="125"/>
                    <a:pt x="38" y="121"/>
                    <a:pt x="36" y="120"/>
                  </a:cubicBezTo>
                  <a:cubicBezTo>
                    <a:pt x="34" y="118"/>
                    <a:pt x="32" y="112"/>
                    <a:pt x="31" y="109"/>
                  </a:cubicBezTo>
                  <a:cubicBezTo>
                    <a:pt x="33" y="104"/>
                    <a:pt x="30" y="100"/>
                    <a:pt x="28" y="95"/>
                  </a:cubicBezTo>
                  <a:cubicBezTo>
                    <a:pt x="27" y="92"/>
                    <a:pt x="23" y="84"/>
                    <a:pt x="24" y="82"/>
                  </a:cubicBezTo>
                  <a:cubicBezTo>
                    <a:pt x="26" y="77"/>
                    <a:pt x="28" y="73"/>
                    <a:pt x="29" y="72"/>
                  </a:cubicBezTo>
                  <a:cubicBezTo>
                    <a:pt x="31" y="71"/>
                    <a:pt x="33" y="71"/>
                    <a:pt x="34" y="71"/>
                  </a:cubicBezTo>
                  <a:cubicBezTo>
                    <a:pt x="46" y="69"/>
                    <a:pt x="58" y="68"/>
                    <a:pt x="69" y="57"/>
                  </a:cubicBezTo>
                  <a:cubicBezTo>
                    <a:pt x="72" y="54"/>
                    <a:pt x="72" y="49"/>
                    <a:pt x="69" y="47"/>
                  </a:cubicBezTo>
                  <a:cubicBezTo>
                    <a:pt x="66" y="44"/>
                    <a:pt x="62" y="44"/>
                    <a:pt x="59" y="47"/>
                  </a:cubicBezTo>
                  <a:cubicBezTo>
                    <a:pt x="52" y="54"/>
                    <a:pt x="43" y="56"/>
                    <a:pt x="33" y="57"/>
                  </a:cubicBezTo>
                  <a:cubicBezTo>
                    <a:pt x="34" y="56"/>
                    <a:pt x="34" y="56"/>
                    <a:pt x="35" y="55"/>
                  </a:cubicBezTo>
                  <a:cubicBezTo>
                    <a:pt x="37" y="54"/>
                    <a:pt x="38" y="52"/>
                    <a:pt x="39" y="51"/>
                  </a:cubicBezTo>
                  <a:cubicBezTo>
                    <a:pt x="47" y="43"/>
                    <a:pt x="60" y="30"/>
                    <a:pt x="68" y="30"/>
                  </a:cubicBezTo>
                  <a:cubicBezTo>
                    <a:pt x="68" y="30"/>
                    <a:pt x="69" y="30"/>
                    <a:pt x="69" y="30"/>
                  </a:cubicBezTo>
                  <a:cubicBezTo>
                    <a:pt x="72" y="31"/>
                    <a:pt x="76" y="31"/>
                    <a:pt x="79" y="29"/>
                  </a:cubicBezTo>
                  <a:cubicBezTo>
                    <a:pt x="83" y="27"/>
                    <a:pt x="96" y="20"/>
                    <a:pt x="106" y="20"/>
                  </a:cubicBezTo>
                  <a:cubicBezTo>
                    <a:pt x="107" y="20"/>
                    <a:pt x="109" y="21"/>
                    <a:pt x="110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2" y="23"/>
                    <a:pt x="113" y="25"/>
                    <a:pt x="116" y="25"/>
                  </a:cubicBezTo>
                  <a:cubicBezTo>
                    <a:pt x="119" y="25"/>
                    <a:pt x="124" y="32"/>
                    <a:pt x="127" y="40"/>
                  </a:cubicBezTo>
                  <a:cubicBezTo>
                    <a:pt x="128" y="42"/>
                    <a:pt x="130" y="45"/>
                    <a:pt x="129" y="47"/>
                  </a:cubicBezTo>
                  <a:cubicBezTo>
                    <a:pt x="129" y="48"/>
                    <a:pt x="128" y="48"/>
                    <a:pt x="125" y="49"/>
                  </a:cubicBezTo>
                  <a:cubicBezTo>
                    <a:pt x="122" y="49"/>
                    <a:pt x="118" y="50"/>
                    <a:pt x="115" y="53"/>
                  </a:cubicBezTo>
                  <a:cubicBezTo>
                    <a:pt x="104" y="60"/>
                    <a:pt x="94" y="67"/>
                    <a:pt x="83" y="72"/>
                  </a:cubicBezTo>
                  <a:cubicBezTo>
                    <a:pt x="79" y="74"/>
                    <a:pt x="78" y="78"/>
                    <a:pt x="80" y="82"/>
                  </a:cubicBezTo>
                  <a:cubicBezTo>
                    <a:pt x="81" y="84"/>
                    <a:pt x="83" y="85"/>
                    <a:pt x="86" y="85"/>
                  </a:cubicBezTo>
                  <a:cubicBezTo>
                    <a:pt x="87" y="85"/>
                    <a:pt x="88" y="85"/>
                    <a:pt x="89" y="85"/>
                  </a:cubicBezTo>
                  <a:cubicBezTo>
                    <a:pt x="96" y="81"/>
                    <a:pt x="103" y="77"/>
                    <a:pt x="109" y="73"/>
                  </a:cubicBezTo>
                  <a:cubicBezTo>
                    <a:pt x="109" y="76"/>
                    <a:pt x="110" y="78"/>
                    <a:pt x="110" y="81"/>
                  </a:cubicBezTo>
                  <a:cubicBezTo>
                    <a:pt x="111" y="83"/>
                    <a:pt x="111" y="85"/>
                    <a:pt x="111" y="87"/>
                  </a:cubicBezTo>
                  <a:cubicBezTo>
                    <a:pt x="112" y="91"/>
                    <a:pt x="115" y="93"/>
                    <a:pt x="118" y="93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3" y="93"/>
                    <a:pt x="125" y="89"/>
                    <a:pt x="125" y="86"/>
                  </a:cubicBezTo>
                  <a:cubicBezTo>
                    <a:pt x="125" y="83"/>
                    <a:pt x="124" y="81"/>
                    <a:pt x="124" y="78"/>
                  </a:cubicBezTo>
                  <a:cubicBezTo>
                    <a:pt x="123" y="73"/>
                    <a:pt x="122" y="68"/>
                    <a:pt x="123" y="65"/>
                  </a:cubicBezTo>
                  <a:cubicBezTo>
                    <a:pt x="123" y="64"/>
                    <a:pt x="123" y="64"/>
                    <a:pt x="124" y="64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5" y="63"/>
                    <a:pt x="126" y="62"/>
                    <a:pt x="128" y="62"/>
                  </a:cubicBezTo>
                  <a:cubicBezTo>
                    <a:pt x="131" y="61"/>
                    <a:pt x="137" y="60"/>
                    <a:pt x="141" y="54"/>
                  </a:cubicBezTo>
                  <a:cubicBezTo>
                    <a:pt x="145" y="47"/>
                    <a:pt x="142" y="39"/>
                    <a:pt x="140" y="34"/>
                  </a:cubicBezTo>
                  <a:cubicBezTo>
                    <a:pt x="139" y="31"/>
                    <a:pt x="137" y="27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41" y="22"/>
                    <a:pt x="146" y="22"/>
                    <a:pt x="147" y="23"/>
                  </a:cubicBezTo>
                  <a:cubicBezTo>
                    <a:pt x="150" y="25"/>
                    <a:pt x="153" y="26"/>
                    <a:pt x="157" y="26"/>
                  </a:cubicBezTo>
                  <a:cubicBezTo>
                    <a:pt x="159" y="26"/>
                    <a:pt x="161" y="26"/>
                    <a:pt x="163" y="25"/>
                  </a:cubicBezTo>
                  <a:cubicBezTo>
                    <a:pt x="167" y="25"/>
                    <a:pt x="170" y="24"/>
                    <a:pt x="173" y="26"/>
                  </a:cubicBezTo>
                  <a:cubicBezTo>
                    <a:pt x="185" y="31"/>
                    <a:pt x="198" y="32"/>
                    <a:pt x="198" y="32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199" y="33"/>
                    <a:pt x="209" y="33"/>
                    <a:pt x="215" y="39"/>
                  </a:cubicBezTo>
                  <a:cubicBezTo>
                    <a:pt x="221" y="46"/>
                    <a:pt x="224" y="49"/>
                    <a:pt x="228" y="54"/>
                  </a:cubicBezTo>
                  <a:cubicBezTo>
                    <a:pt x="230" y="56"/>
                    <a:pt x="232" y="58"/>
                    <a:pt x="234" y="61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6" y="63"/>
                    <a:pt x="236" y="63"/>
                    <a:pt x="236" y="64"/>
                  </a:cubicBezTo>
                  <a:cubicBezTo>
                    <a:pt x="236" y="65"/>
                    <a:pt x="236" y="66"/>
                    <a:pt x="236" y="68"/>
                  </a:cubicBezTo>
                  <a:cubicBezTo>
                    <a:pt x="233" y="67"/>
                    <a:pt x="231" y="65"/>
                    <a:pt x="231" y="63"/>
                  </a:cubicBezTo>
                  <a:cubicBezTo>
                    <a:pt x="230" y="59"/>
                    <a:pt x="227" y="57"/>
                    <a:pt x="223" y="58"/>
                  </a:cubicBezTo>
                  <a:cubicBezTo>
                    <a:pt x="219" y="58"/>
                    <a:pt x="217" y="62"/>
                    <a:pt x="217" y="66"/>
                  </a:cubicBezTo>
                  <a:cubicBezTo>
                    <a:pt x="220" y="78"/>
                    <a:pt x="234" y="84"/>
                    <a:pt x="243" y="85"/>
                  </a:cubicBezTo>
                  <a:cubicBezTo>
                    <a:pt x="245" y="90"/>
                    <a:pt x="245" y="96"/>
                    <a:pt x="245" y="101"/>
                  </a:cubicBezTo>
                  <a:cubicBezTo>
                    <a:pt x="245" y="109"/>
                    <a:pt x="245" y="112"/>
                    <a:pt x="246" y="117"/>
                  </a:cubicBezTo>
                  <a:cubicBezTo>
                    <a:pt x="243" y="113"/>
                    <a:pt x="239" y="110"/>
                    <a:pt x="235" y="107"/>
                  </a:cubicBezTo>
                  <a:cubicBezTo>
                    <a:pt x="232" y="105"/>
                    <a:pt x="229" y="103"/>
                    <a:pt x="226" y="102"/>
                  </a:cubicBezTo>
                  <a:cubicBezTo>
                    <a:pt x="222" y="100"/>
                    <a:pt x="219" y="98"/>
                    <a:pt x="217" y="96"/>
                  </a:cubicBezTo>
                  <a:cubicBezTo>
                    <a:pt x="208" y="89"/>
                    <a:pt x="201" y="74"/>
                    <a:pt x="205" y="64"/>
                  </a:cubicBezTo>
                  <a:cubicBezTo>
                    <a:pt x="206" y="61"/>
                    <a:pt x="204" y="57"/>
                    <a:pt x="201" y="56"/>
                  </a:cubicBezTo>
                  <a:cubicBezTo>
                    <a:pt x="197" y="54"/>
                    <a:pt x="193" y="56"/>
                    <a:pt x="192" y="60"/>
                  </a:cubicBezTo>
                  <a:cubicBezTo>
                    <a:pt x="186" y="75"/>
                    <a:pt x="195" y="97"/>
                    <a:pt x="208" y="107"/>
                  </a:cubicBezTo>
                  <a:cubicBezTo>
                    <a:pt x="212" y="110"/>
                    <a:pt x="216" y="112"/>
                    <a:pt x="220" y="114"/>
                  </a:cubicBezTo>
                  <a:cubicBezTo>
                    <a:pt x="222" y="115"/>
                    <a:pt x="225" y="117"/>
                    <a:pt x="227" y="118"/>
                  </a:cubicBezTo>
                  <a:cubicBezTo>
                    <a:pt x="231" y="121"/>
                    <a:pt x="234" y="125"/>
                    <a:pt x="238" y="128"/>
                  </a:cubicBezTo>
                  <a:cubicBezTo>
                    <a:pt x="240" y="131"/>
                    <a:pt x="242" y="133"/>
                    <a:pt x="244" y="136"/>
                  </a:cubicBezTo>
                  <a:cubicBezTo>
                    <a:pt x="245" y="136"/>
                    <a:pt x="245" y="136"/>
                    <a:pt x="245" y="137"/>
                  </a:cubicBezTo>
                  <a:cubicBezTo>
                    <a:pt x="245" y="137"/>
                    <a:pt x="243" y="140"/>
                    <a:pt x="243" y="140"/>
                  </a:cubicBez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9958" name="Picture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6222" y="2442736"/>
              <a:ext cx="417475" cy="41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59" name="Freeform 14"/>
            <p:cNvSpPr>
              <a:spLocks noEditPoints="1"/>
            </p:cNvSpPr>
            <p:nvPr/>
          </p:nvSpPr>
          <p:spPr bwMode="auto">
            <a:xfrm>
              <a:off x="5900237" y="2435254"/>
              <a:ext cx="430943" cy="430943"/>
            </a:xfrm>
            <a:custGeom>
              <a:avLst/>
              <a:gdLst>
                <a:gd name="T0" fmla="*/ 215471 w 196"/>
                <a:gd name="T1" fmla="*/ 0 h 196"/>
                <a:gd name="T2" fmla="*/ 0 w 196"/>
                <a:gd name="T3" fmla="*/ 215471 h 196"/>
                <a:gd name="T4" fmla="*/ 215471 w 196"/>
                <a:gd name="T5" fmla="*/ 430943 h 196"/>
                <a:gd name="T6" fmla="*/ 430943 w 196"/>
                <a:gd name="T7" fmla="*/ 215471 h 196"/>
                <a:gd name="T8" fmla="*/ 215471 w 196"/>
                <a:gd name="T9" fmla="*/ 0 h 196"/>
                <a:gd name="T10" fmla="*/ 215471 w 196"/>
                <a:gd name="T11" fmla="*/ 375976 h 196"/>
                <a:gd name="T12" fmla="*/ 54967 w 196"/>
                <a:gd name="T13" fmla="*/ 215471 h 196"/>
                <a:gd name="T14" fmla="*/ 215471 w 196"/>
                <a:gd name="T15" fmla="*/ 54967 h 196"/>
                <a:gd name="T16" fmla="*/ 375976 w 196"/>
                <a:gd name="T17" fmla="*/ 215471 h 196"/>
                <a:gd name="T18" fmla="*/ 215471 w 196"/>
                <a:gd name="T19" fmla="*/ 375976 h 19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6" h="196">
                  <a:moveTo>
                    <a:pt x="98" y="0"/>
                  </a:moveTo>
                  <a:cubicBezTo>
                    <a:pt x="44" y="0"/>
                    <a:pt x="0" y="44"/>
                    <a:pt x="0" y="98"/>
                  </a:cubicBezTo>
                  <a:cubicBezTo>
                    <a:pt x="0" y="152"/>
                    <a:pt x="44" y="196"/>
                    <a:pt x="98" y="196"/>
                  </a:cubicBezTo>
                  <a:cubicBezTo>
                    <a:pt x="152" y="196"/>
                    <a:pt x="196" y="152"/>
                    <a:pt x="196" y="98"/>
                  </a:cubicBezTo>
                  <a:cubicBezTo>
                    <a:pt x="196" y="44"/>
                    <a:pt x="152" y="0"/>
                    <a:pt x="98" y="0"/>
                  </a:cubicBezTo>
                  <a:close/>
                  <a:moveTo>
                    <a:pt x="98" y="171"/>
                  </a:moveTo>
                  <a:cubicBezTo>
                    <a:pt x="58" y="171"/>
                    <a:pt x="25" y="138"/>
                    <a:pt x="25" y="98"/>
                  </a:cubicBezTo>
                  <a:cubicBezTo>
                    <a:pt x="25" y="58"/>
                    <a:pt x="58" y="25"/>
                    <a:pt x="98" y="25"/>
                  </a:cubicBezTo>
                  <a:cubicBezTo>
                    <a:pt x="139" y="25"/>
                    <a:pt x="171" y="58"/>
                    <a:pt x="171" y="98"/>
                  </a:cubicBezTo>
                  <a:cubicBezTo>
                    <a:pt x="171" y="138"/>
                    <a:pt x="139" y="171"/>
                    <a:pt x="98" y="171"/>
                  </a:cubicBezTo>
                  <a:close/>
                </a:path>
              </a:pathLst>
            </a:custGeom>
            <a:solidFill>
              <a:srgbClr val="D57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0" name="Oval 15"/>
            <p:cNvSpPr>
              <a:spLocks noChangeArrowheads="1"/>
            </p:cNvSpPr>
            <p:nvPr/>
          </p:nvSpPr>
          <p:spPr bwMode="auto">
            <a:xfrm>
              <a:off x="6022936" y="2556457"/>
              <a:ext cx="187041" cy="188537"/>
            </a:xfrm>
            <a:prstGeom prst="ellipse">
              <a:avLst/>
            </a:prstGeom>
            <a:solidFill>
              <a:srgbClr val="D57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39961" name="Picture 1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0671" y="2655215"/>
              <a:ext cx="104743" cy="10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62" name="Picture 1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4906" y="2578901"/>
              <a:ext cx="73320" cy="7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TextBox 40"/>
            <p:cNvSpPr txBox="1"/>
            <p:nvPr/>
          </p:nvSpPr>
          <p:spPr bwMode="auto">
            <a:xfrm>
              <a:off x="5441388" y="1581411"/>
              <a:ext cx="1158788" cy="3397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研究思路</a:t>
              </a:r>
            </a:p>
          </p:txBody>
        </p:sp>
        <p:sp>
          <p:nvSpPr>
            <p:cNvPr id="39964" name="Freeform 9"/>
            <p:cNvSpPr>
              <a:spLocks/>
            </p:cNvSpPr>
            <p:nvPr/>
          </p:nvSpPr>
          <p:spPr bwMode="auto">
            <a:xfrm>
              <a:off x="6702266" y="3436357"/>
              <a:ext cx="290291" cy="452228"/>
            </a:xfrm>
            <a:custGeom>
              <a:avLst/>
              <a:gdLst>
                <a:gd name="T0" fmla="*/ 281441 w 164"/>
                <a:gd name="T1" fmla="*/ 74194 h 256"/>
                <a:gd name="T2" fmla="*/ 240729 w 164"/>
                <a:gd name="T3" fmla="*/ 0 h 256"/>
                <a:gd name="T4" fmla="*/ 196477 w 164"/>
                <a:gd name="T5" fmla="*/ 7066 h 256"/>
                <a:gd name="T6" fmla="*/ 150456 w 164"/>
                <a:gd name="T7" fmla="*/ 15899 h 256"/>
                <a:gd name="T8" fmla="*/ 150456 w 164"/>
                <a:gd name="T9" fmla="*/ 15899 h 256"/>
                <a:gd name="T10" fmla="*/ 148686 w 164"/>
                <a:gd name="T11" fmla="*/ 15899 h 256"/>
                <a:gd name="T12" fmla="*/ 146916 w 164"/>
                <a:gd name="T13" fmla="*/ 15899 h 256"/>
                <a:gd name="T14" fmla="*/ 146916 w 164"/>
                <a:gd name="T15" fmla="*/ 15899 h 256"/>
                <a:gd name="T16" fmla="*/ 95584 w 164"/>
                <a:gd name="T17" fmla="*/ 8833 h 256"/>
                <a:gd name="T18" fmla="*/ 49562 w 164"/>
                <a:gd name="T19" fmla="*/ 0 h 256"/>
                <a:gd name="T20" fmla="*/ 8850 w 164"/>
                <a:gd name="T21" fmla="*/ 74194 h 256"/>
                <a:gd name="T22" fmla="*/ 28321 w 164"/>
                <a:gd name="T23" fmla="*/ 178418 h 256"/>
                <a:gd name="T24" fmla="*/ 37171 w 164"/>
                <a:gd name="T25" fmla="*/ 287942 h 256"/>
                <a:gd name="T26" fmla="*/ 65492 w 164"/>
                <a:gd name="T27" fmla="*/ 395700 h 256"/>
                <a:gd name="T28" fmla="*/ 106204 w 164"/>
                <a:gd name="T29" fmla="*/ 429263 h 256"/>
                <a:gd name="T30" fmla="*/ 116824 w 164"/>
                <a:gd name="T31" fmla="*/ 279109 h 256"/>
                <a:gd name="T32" fmla="*/ 129215 w 164"/>
                <a:gd name="T33" fmla="*/ 249079 h 256"/>
                <a:gd name="T34" fmla="*/ 145146 w 164"/>
                <a:gd name="T35" fmla="*/ 236713 h 256"/>
                <a:gd name="T36" fmla="*/ 159306 w 164"/>
                <a:gd name="T37" fmla="*/ 247312 h 256"/>
                <a:gd name="T38" fmla="*/ 171697 w 164"/>
                <a:gd name="T39" fmla="*/ 279109 h 256"/>
                <a:gd name="T40" fmla="*/ 184087 w 164"/>
                <a:gd name="T41" fmla="*/ 429263 h 256"/>
                <a:gd name="T42" fmla="*/ 224799 w 164"/>
                <a:gd name="T43" fmla="*/ 395700 h 256"/>
                <a:gd name="T44" fmla="*/ 253120 w 164"/>
                <a:gd name="T45" fmla="*/ 287942 h 256"/>
                <a:gd name="T46" fmla="*/ 261970 w 164"/>
                <a:gd name="T47" fmla="*/ 178418 h 256"/>
                <a:gd name="T48" fmla="*/ 281441 w 164"/>
                <a:gd name="T49" fmla="*/ 74194 h 2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64" h="256">
                  <a:moveTo>
                    <a:pt x="159" y="42"/>
                  </a:moveTo>
                  <a:cubicBezTo>
                    <a:pt x="154" y="21"/>
                    <a:pt x="148" y="3"/>
                    <a:pt x="136" y="0"/>
                  </a:cubicBezTo>
                  <a:cubicBezTo>
                    <a:pt x="132" y="0"/>
                    <a:pt x="122" y="2"/>
                    <a:pt x="111" y="4"/>
                  </a:cubicBezTo>
                  <a:cubicBezTo>
                    <a:pt x="102" y="7"/>
                    <a:pt x="92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6" y="9"/>
                    <a:pt x="65" y="7"/>
                    <a:pt x="54" y="5"/>
                  </a:cubicBezTo>
                  <a:cubicBezTo>
                    <a:pt x="43" y="2"/>
                    <a:pt x="32" y="0"/>
                    <a:pt x="28" y="0"/>
                  </a:cubicBezTo>
                  <a:cubicBezTo>
                    <a:pt x="16" y="3"/>
                    <a:pt x="9" y="21"/>
                    <a:pt x="5" y="42"/>
                  </a:cubicBezTo>
                  <a:cubicBezTo>
                    <a:pt x="0" y="62"/>
                    <a:pt x="9" y="85"/>
                    <a:pt x="16" y="101"/>
                  </a:cubicBezTo>
                  <a:cubicBezTo>
                    <a:pt x="23" y="117"/>
                    <a:pt x="18" y="135"/>
                    <a:pt x="21" y="163"/>
                  </a:cubicBezTo>
                  <a:cubicBezTo>
                    <a:pt x="23" y="190"/>
                    <a:pt x="30" y="202"/>
                    <a:pt x="37" y="224"/>
                  </a:cubicBezTo>
                  <a:cubicBezTo>
                    <a:pt x="44" y="247"/>
                    <a:pt x="64" y="256"/>
                    <a:pt x="60" y="243"/>
                  </a:cubicBezTo>
                  <a:cubicBezTo>
                    <a:pt x="55" y="229"/>
                    <a:pt x="60" y="179"/>
                    <a:pt x="66" y="158"/>
                  </a:cubicBezTo>
                  <a:cubicBezTo>
                    <a:pt x="69" y="150"/>
                    <a:pt x="71" y="144"/>
                    <a:pt x="73" y="141"/>
                  </a:cubicBezTo>
                  <a:cubicBezTo>
                    <a:pt x="74" y="137"/>
                    <a:pt x="77" y="134"/>
                    <a:pt x="82" y="134"/>
                  </a:cubicBezTo>
                  <a:cubicBezTo>
                    <a:pt x="86" y="134"/>
                    <a:pt x="89" y="137"/>
                    <a:pt x="90" y="140"/>
                  </a:cubicBezTo>
                  <a:cubicBezTo>
                    <a:pt x="92" y="143"/>
                    <a:pt x="94" y="149"/>
                    <a:pt x="97" y="158"/>
                  </a:cubicBezTo>
                  <a:cubicBezTo>
                    <a:pt x="104" y="179"/>
                    <a:pt x="109" y="229"/>
                    <a:pt x="104" y="243"/>
                  </a:cubicBezTo>
                  <a:cubicBezTo>
                    <a:pt x="100" y="256"/>
                    <a:pt x="120" y="247"/>
                    <a:pt x="127" y="224"/>
                  </a:cubicBezTo>
                  <a:cubicBezTo>
                    <a:pt x="134" y="202"/>
                    <a:pt x="141" y="190"/>
                    <a:pt x="143" y="163"/>
                  </a:cubicBezTo>
                  <a:cubicBezTo>
                    <a:pt x="145" y="135"/>
                    <a:pt x="141" y="117"/>
                    <a:pt x="148" y="101"/>
                  </a:cubicBezTo>
                  <a:cubicBezTo>
                    <a:pt x="154" y="85"/>
                    <a:pt x="164" y="62"/>
                    <a:pt x="159" y="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9965" name="Group 6"/>
            <p:cNvGrpSpPr>
              <a:grpSpLocks noChangeAspect="1"/>
            </p:cNvGrpSpPr>
            <p:nvPr/>
          </p:nvGrpSpPr>
          <p:grpSpPr bwMode="auto">
            <a:xfrm>
              <a:off x="6143857" y="4455298"/>
              <a:ext cx="437925" cy="439060"/>
              <a:chOff x="-705" y="1037"/>
              <a:chExt cx="385" cy="386"/>
            </a:xfrm>
          </p:grpSpPr>
          <p:sp>
            <p:nvSpPr>
              <p:cNvPr id="39969" name="Freeform 7"/>
              <p:cNvSpPr>
                <a:spLocks/>
              </p:cNvSpPr>
              <p:nvPr/>
            </p:nvSpPr>
            <p:spPr bwMode="auto">
              <a:xfrm>
                <a:off x="-705" y="1037"/>
                <a:ext cx="385" cy="386"/>
              </a:xfrm>
              <a:custGeom>
                <a:avLst/>
                <a:gdLst>
                  <a:gd name="T0" fmla="*/ 328 w 163"/>
                  <a:gd name="T1" fmla="*/ 57 h 163"/>
                  <a:gd name="T2" fmla="*/ 385 w 163"/>
                  <a:gd name="T3" fmla="*/ 194 h 163"/>
                  <a:gd name="T4" fmla="*/ 328 w 163"/>
                  <a:gd name="T5" fmla="*/ 332 h 163"/>
                  <a:gd name="T6" fmla="*/ 194 w 163"/>
                  <a:gd name="T7" fmla="*/ 386 h 163"/>
                  <a:gd name="T8" fmla="*/ 57 w 163"/>
                  <a:gd name="T9" fmla="*/ 332 h 163"/>
                  <a:gd name="T10" fmla="*/ 0 w 163"/>
                  <a:gd name="T11" fmla="*/ 194 h 163"/>
                  <a:gd name="T12" fmla="*/ 57 w 163"/>
                  <a:gd name="T13" fmla="*/ 57 h 163"/>
                  <a:gd name="T14" fmla="*/ 194 w 163"/>
                  <a:gd name="T15" fmla="*/ 0 h 163"/>
                  <a:gd name="T16" fmla="*/ 328 w 163"/>
                  <a:gd name="T17" fmla="*/ 57 h 16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3" h="163">
                    <a:moveTo>
                      <a:pt x="139" y="24"/>
                    </a:moveTo>
                    <a:cubicBezTo>
                      <a:pt x="154" y="39"/>
                      <a:pt x="163" y="59"/>
                      <a:pt x="163" y="82"/>
                    </a:cubicBezTo>
                    <a:cubicBezTo>
                      <a:pt x="163" y="104"/>
                      <a:pt x="154" y="125"/>
                      <a:pt x="139" y="140"/>
                    </a:cubicBezTo>
                    <a:cubicBezTo>
                      <a:pt x="124" y="154"/>
                      <a:pt x="104" y="163"/>
                      <a:pt x="82" y="163"/>
                    </a:cubicBezTo>
                    <a:cubicBezTo>
                      <a:pt x="59" y="163"/>
                      <a:pt x="39" y="154"/>
                      <a:pt x="24" y="140"/>
                    </a:cubicBezTo>
                    <a:cubicBezTo>
                      <a:pt x="9" y="125"/>
                      <a:pt x="0" y="104"/>
                      <a:pt x="0" y="82"/>
                    </a:cubicBezTo>
                    <a:cubicBezTo>
                      <a:pt x="0" y="59"/>
                      <a:pt x="9" y="39"/>
                      <a:pt x="24" y="24"/>
                    </a:cubicBezTo>
                    <a:cubicBezTo>
                      <a:pt x="39" y="9"/>
                      <a:pt x="59" y="0"/>
                      <a:pt x="82" y="0"/>
                    </a:cubicBezTo>
                    <a:cubicBezTo>
                      <a:pt x="104" y="0"/>
                      <a:pt x="124" y="9"/>
                      <a:pt x="139" y="24"/>
                    </a:cubicBezTo>
                    <a:close/>
                  </a:path>
                </a:pathLst>
              </a:custGeom>
              <a:solidFill>
                <a:srgbClr val="EBAC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0" name="Freeform 8"/>
              <p:cNvSpPr>
                <a:spLocks/>
              </p:cNvSpPr>
              <p:nvPr/>
            </p:nvSpPr>
            <p:spPr bwMode="auto">
              <a:xfrm>
                <a:off x="-592" y="1071"/>
                <a:ext cx="167" cy="319"/>
              </a:xfrm>
              <a:custGeom>
                <a:avLst/>
                <a:gdLst>
                  <a:gd name="T0" fmla="*/ 158 w 71"/>
                  <a:gd name="T1" fmla="*/ 102 h 135"/>
                  <a:gd name="T2" fmla="*/ 92 w 71"/>
                  <a:gd name="T3" fmla="*/ 102 h 135"/>
                  <a:gd name="T4" fmla="*/ 92 w 71"/>
                  <a:gd name="T5" fmla="*/ 90 h 135"/>
                  <a:gd name="T6" fmla="*/ 89 w 71"/>
                  <a:gd name="T7" fmla="*/ 69 h 135"/>
                  <a:gd name="T8" fmla="*/ 80 w 71"/>
                  <a:gd name="T9" fmla="*/ 61 h 135"/>
                  <a:gd name="T10" fmla="*/ 71 w 71"/>
                  <a:gd name="T11" fmla="*/ 66 h 135"/>
                  <a:gd name="T12" fmla="*/ 68 w 71"/>
                  <a:gd name="T13" fmla="*/ 80 h 135"/>
                  <a:gd name="T14" fmla="*/ 73 w 71"/>
                  <a:gd name="T15" fmla="*/ 104 h 135"/>
                  <a:gd name="T16" fmla="*/ 111 w 71"/>
                  <a:gd name="T17" fmla="*/ 128 h 135"/>
                  <a:gd name="T18" fmla="*/ 143 w 71"/>
                  <a:gd name="T19" fmla="*/ 151 h 135"/>
                  <a:gd name="T20" fmla="*/ 160 w 71"/>
                  <a:gd name="T21" fmla="*/ 175 h 135"/>
                  <a:gd name="T22" fmla="*/ 167 w 71"/>
                  <a:gd name="T23" fmla="*/ 213 h 135"/>
                  <a:gd name="T24" fmla="*/ 148 w 71"/>
                  <a:gd name="T25" fmla="*/ 267 h 135"/>
                  <a:gd name="T26" fmla="*/ 99 w 71"/>
                  <a:gd name="T27" fmla="*/ 293 h 135"/>
                  <a:gd name="T28" fmla="*/ 99 w 71"/>
                  <a:gd name="T29" fmla="*/ 319 h 135"/>
                  <a:gd name="T30" fmla="*/ 66 w 71"/>
                  <a:gd name="T31" fmla="*/ 319 h 135"/>
                  <a:gd name="T32" fmla="*/ 66 w 71"/>
                  <a:gd name="T33" fmla="*/ 293 h 135"/>
                  <a:gd name="T34" fmla="*/ 21 w 71"/>
                  <a:gd name="T35" fmla="*/ 272 h 135"/>
                  <a:gd name="T36" fmla="*/ 0 w 71"/>
                  <a:gd name="T37" fmla="*/ 208 h 135"/>
                  <a:gd name="T38" fmla="*/ 0 w 71"/>
                  <a:gd name="T39" fmla="*/ 196 h 135"/>
                  <a:gd name="T40" fmla="*/ 66 w 71"/>
                  <a:gd name="T41" fmla="*/ 196 h 135"/>
                  <a:gd name="T42" fmla="*/ 66 w 71"/>
                  <a:gd name="T43" fmla="*/ 213 h 135"/>
                  <a:gd name="T44" fmla="*/ 68 w 71"/>
                  <a:gd name="T45" fmla="*/ 246 h 135"/>
                  <a:gd name="T46" fmla="*/ 80 w 71"/>
                  <a:gd name="T47" fmla="*/ 253 h 135"/>
                  <a:gd name="T48" fmla="*/ 89 w 71"/>
                  <a:gd name="T49" fmla="*/ 248 h 135"/>
                  <a:gd name="T50" fmla="*/ 92 w 71"/>
                  <a:gd name="T51" fmla="*/ 234 h 135"/>
                  <a:gd name="T52" fmla="*/ 89 w 71"/>
                  <a:gd name="T53" fmla="*/ 203 h 135"/>
                  <a:gd name="T54" fmla="*/ 68 w 71"/>
                  <a:gd name="T55" fmla="*/ 182 h 135"/>
                  <a:gd name="T56" fmla="*/ 26 w 71"/>
                  <a:gd name="T57" fmla="*/ 154 h 135"/>
                  <a:gd name="T58" fmla="*/ 7 w 71"/>
                  <a:gd name="T59" fmla="*/ 128 h 135"/>
                  <a:gd name="T60" fmla="*/ 0 w 71"/>
                  <a:gd name="T61" fmla="*/ 90 h 135"/>
                  <a:gd name="T62" fmla="*/ 16 w 71"/>
                  <a:gd name="T63" fmla="*/ 43 h 135"/>
                  <a:gd name="T64" fmla="*/ 66 w 71"/>
                  <a:gd name="T65" fmla="*/ 21 h 135"/>
                  <a:gd name="T66" fmla="*/ 66 w 71"/>
                  <a:gd name="T67" fmla="*/ 0 h 135"/>
                  <a:gd name="T68" fmla="*/ 99 w 71"/>
                  <a:gd name="T69" fmla="*/ 0 h 135"/>
                  <a:gd name="T70" fmla="*/ 99 w 71"/>
                  <a:gd name="T71" fmla="*/ 21 h 135"/>
                  <a:gd name="T72" fmla="*/ 143 w 71"/>
                  <a:gd name="T73" fmla="*/ 43 h 135"/>
                  <a:gd name="T74" fmla="*/ 160 w 71"/>
                  <a:gd name="T75" fmla="*/ 90 h 135"/>
                  <a:gd name="T76" fmla="*/ 158 w 71"/>
                  <a:gd name="T77" fmla="*/ 102 h 13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71" h="135">
                    <a:moveTo>
                      <a:pt x="67" y="43"/>
                    </a:move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3"/>
                      <a:pt x="39" y="30"/>
                      <a:pt x="38" y="29"/>
                    </a:cubicBezTo>
                    <a:cubicBezTo>
                      <a:pt x="37" y="27"/>
                      <a:pt x="36" y="26"/>
                      <a:pt x="34" y="26"/>
                    </a:cubicBezTo>
                    <a:cubicBezTo>
                      <a:pt x="32" y="26"/>
                      <a:pt x="31" y="27"/>
                      <a:pt x="30" y="28"/>
                    </a:cubicBezTo>
                    <a:cubicBezTo>
                      <a:pt x="29" y="30"/>
                      <a:pt x="29" y="32"/>
                      <a:pt x="29" y="34"/>
                    </a:cubicBezTo>
                    <a:cubicBezTo>
                      <a:pt x="29" y="39"/>
                      <a:pt x="30" y="42"/>
                      <a:pt x="31" y="44"/>
                    </a:cubicBezTo>
                    <a:cubicBezTo>
                      <a:pt x="33" y="45"/>
                      <a:pt x="38" y="49"/>
                      <a:pt x="47" y="54"/>
                    </a:cubicBezTo>
                    <a:cubicBezTo>
                      <a:pt x="54" y="58"/>
                      <a:pt x="59" y="62"/>
                      <a:pt x="61" y="64"/>
                    </a:cubicBezTo>
                    <a:cubicBezTo>
                      <a:pt x="64" y="66"/>
                      <a:pt x="66" y="70"/>
                      <a:pt x="68" y="74"/>
                    </a:cubicBezTo>
                    <a:cubicBezTo>
                      <a:pt x="70" y="78"/>
                      <a:pt x="71" y="83"/>
                      <a:pt x="71" y="90"/>
                    </a:cubicBezTo>
                    <a:cubicBezTo>
                      <a:pt x="71" y="100"/>
                      <a:pt x="68" y="108"/>
                      <a:pt x="63" y="113"/>
                    </a:cubicBezTo>
                    <a:cubicBezTo>
                      <a:pt x="59" y="119"/>
                      <a:pt x="51" y="123"/>
                      <a:pt x="42" y="124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28" y="135"/>
                      <a:pt x="28" y="135"/>
                      <a:pt x="28" y="135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1" y="123"/>
                      <a:pt x="14" y="120"/>
                      <a:pt x="9" y="115"/>
                    </a:cubicBezTo>
                    <a:cubicBezTo>
                      <a:pt x="3" y="110"/>
                      <a:pt x="0" y="101"/>
                      <a:pt x="0" y="8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7"/>
                      <a:pt x="29" y="102"/>
                      <a:pt x="29" y="104"/>
                    </a:cubicBezTo>
                    <a:cubicBezTo>
                      <a:pt x="30" y="106"/>
                      <a:pt x="31" y="107"/>
                      <a:pt x="34" y="107"/>
                    </a:cubicBezTo>
                    <a:cubicBezTo>
                      <a:pt x="35" y="107"/>
                      <a:pt x="37" y="106"/>
                      <a:pt x="38" y="105"/>
                    </a:cubicBezTo>
                    <a:cubicBezTo>
                      <a:pt x="39" y="104"/>
                      <a:pt x="39" y="102"/>
                      <a:pt x="39" y="99"/>
                    </a:cubicBezTo>
                    <a:cubicBezTo>
                      <a:pt x="39" y="93"/>
                      <a:pt x="39" y="88"/>
                      <a:pt x="38" y="86"/>
                    </a:cubicBezTo>
                    <a:cubicBezTo>
                      <a:pt x="37" y="83"/>
                      <a:pt x="34" y="80"/>
                      <a:pt x="29" y="77"/>
                    </a:cubicBezTo>
                    <a:cubicBezTo>
                      <a:pt x="20" y="71"/>
                      <a:pt x="14" y="67"/>
                      <a:pt x="11" y="65"/>
                    </a:cubicBezTo>
                    <a:cubicBezTo>
                      <a:pt x="8" y="62"/>
                      <a:pt x="5" y="59"/>
                      <a:pt x="3" y="54"/>
                    </a:cubicBezTo>
                    <a:cubicBezTo>
                      <a:pt x="1" y="49"/>
                      <a:pt x="0" y="44"/>
                      <a:pt x="0" y="38"/>
                    </a:cubicBezTo>
                    <a:cubicBezTo>
                      <a:pt x="0" y="30"/>
                      <a:pt x="2" y="23"/>
                      <a:pt x="7" y="18"/>
                    </a:cubicBezTo>
                    <a:cubicBezTo>
                      <a:pt x="12" y="13"/>
                      <a:pt x="19" y="11"/>
                      <a:pt x="28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0" y="11"/>
                      <a:pt x="57" y="13"/>
                      <a:pt x="61" y="18"/>
                    </a:cubicBezTo>
                    <a:cubicBezTo>
                      <a:pt x="66" y="23"/>
                      <a:pt x="68" y="30"/>
                      <a:pt x="68" y="38"/>
                    </a:cubicBezTo>
                    <a:cubicBezTo>
                      <a:pt x="68" y="39"/>
                      <a:pt x="68" y="41"/>
                      <a:pt x="67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7" name="TextBox 46"/>
            <p:cNvSpPr txBox="1"/>
            <p:nvPr/>
          </p:nvSpPr>
          <p:spPr bwMode="auto">
            <a:xfrm>
              <a:off x="6287463" y="2489413"/>
              <a:ext cx="1160375" cy="3381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研究思路</a:t>
              </a:r>
            </a:p>
          </p:txBody>
        </p:sp>
        <p:sp>
          <p:nvSpPr>
            <p:cNvPr id="48" name="TextBox 47"/>
            <p:cNvSpPr txBox="1"/>
            <p:nvPr/>
          </p:nvSpPr>
          <p:spPr bwMode="auto">
            <a:xfrm>
              <a:off x="5576316" y="3481547"/>
              <a:ext cx="1158788" cy="3381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研究思路</a:t>
              </a: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6504933" y="4494317"/>
              <a:ext cx="1158788" cy="3381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研究思路</a:t>
              </a:r>
            </a:p>
          </p:txBody>
        </p:sp>
      </p:grpSp>
      <p:sp>
        <p:nvSpPr>
          <p:cNvPr id="50" name="任意多边形 49"/>
          <p:cNvSpPr/>
          <p:nvPr/>
        </p:nvSpPr>
        <p:spPr>
          <a:xfrm>
            <a:off x="1095375" y="2101850"/>
            <a:ext cx="6680200" cy="47625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1077913" y="2470150"/>
            <a:ext cx="3876675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您的内容打在这里，或者通过复制您的文本后更多模板：亮亮图文旗舰店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https://liangliangtuwen.tmall.com</a:t>
            </a:r>
          </a:p>
        </p:txBody>
      </p:sp>
      <p:sp>
        <p:nvSpPr>
          <p:cNvPr id="52" name="任意多边形 51"/>
          <p:cNvSpPr/>
          <p:nvPr/>
        </p:nvSpPr>
        <p:spPr>
          <a:xfrm>
            <a:off x="1095375" y="3089275"/>
            <a:ext cx="6613525" cy="47625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1077913" y="3478213"/>
            <a:ext cx="407511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095375" y="4076700"/>
            <a:ext cx="6302375" cy="4286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矩形 1"/>
          <p:cNvSpPr>
            <a:spLocks noChangeArrowheads="1"/>
          </p:cNvSpPr>
          <p:nvPr/>
        </p:nvSpPr>
        <p:spPr bwMode="auto">
          <a:xfrm>
            <a:off x="1077913" y="4486275"/>
            <a:ext cx="48228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1095375" y="5062538"/>
            <a:ext cx="6708775" cy="44450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947" name="矩形 56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研究思路</a:t>
            </a:r>
          </a:p>
        </p:txBody>
      </p:sp>
      <p:sp>
        <p:nvSpPr>
          <p:cNvPr id="58" name="矩形 57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1" grpId="0"/>
      <p:bldP spid="53" grpId="0"/>
      <p:bldP spid="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16200000">
            <a:off x="3975894" y="2928144"/>
            <a:ext cx="1143000" cy="1074738"/>
          </a:xfrm>
          <a:prstGeom prst="hexagon">
            <a:avLst/>
          </a:prstGeom>
          <a:solidFill>
            <a:srgbClr val="00B0F0"/>
          </a:solidFill>
          <a:ln w="1587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525" y="3227388"/>
            <a:ext cx="452438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六边形 3"/>
          <p:cNvSpPr/>
          <p:nvPr/>
        </p:nvSpPr>
        <p:spPr>
          <a:xfrm rot="16200000">
            <a:off x="3398838" y="1974850"/>
            <a:ext cx="1143000" cy="1076325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63" y="2276475"/>
            <a:ext cx="452437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六边形 5"/>
          <p:cNvSpPr/>
          <p:nvPr/>
        </p:nvSpPr>
        <p:spPr>
          <a:xfrm rot="16200000">
            <a:off x="2818607" y="2928144"/>
            <a:ext cx="1143000" cy="1074737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238" y="3227388"/>
            <a:ext cx="452437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六边形 7"/>
          <p:cNvSpPr/>
          <p:nvPr/>
        </p:nvSpPr>
        <p:spPr>
          <a:xfrm rot="16200000">
            <a:off x="3398838" y="3910012"/>
            <a:ext cx="1143000" cy="1076325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63" y="4211638"/>
            <a:ext cx="452437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六边形 9"/>
          <p:cNvSpPr/>
          <p:nvPr/>
        </p:nvSpPr>
        <p:spPr>
          <a:xfrm rot="16200000">
            <a:off x="4598194" y="3861594"/>
            <a:ext cx="1143000" cy="107473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4157663"/>
            <a:ext cx="45243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六边形 11"/>
          <p:cNvSpPr/>
          <p:nvPr/>
        </p:nvSpPr>
        <p:spPr>
          <a:xfrm rot="16200000">
            <a:off x="5129213" y="2901950"/>
            <a:ext cx="1143000" cy="1076325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288" y="3325813"/>
            <a:ext cx="47307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六边形 13"/>
          <p:cNvSpPr/>
          <p:nvPr/>
        </p:nvSpPr>
        <p:spPr>
          <a:xfrm rot="16200000">
            <a:off x="4578351" y="1944687"/>
            <a:ext cx="1143000" cy="1076325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2154238"/>
            <a:ext cx="658812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 flipH="1">
            <a:off x="5876925" y="2282825"/>
            <a:ext cx="2624138" cy="492125"/>
          </a:xfrm>
          <a:prstGeom prst="rect">
            <a:avLst/>
          </a:prstGeom>
          <a:effectLst/>
        </p:spPr>
        <p:txBody>
          <a:bodyPr lIns="121893" tIns="60946" rIns="121893" bIns="6094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86450" y="2036763"/>
            <a:ext cx="2338388" cy="328612"/>
          </a:xfrm>
          <a:prstGeom prst="rect">
            <a:avLst/>
          </a:prstGeom>
        </p:spPr>
        <p:txBody>
          <a:bodyPr lIns="121893" tIns="60946" rIns="121893" bIns="60946">
            <a:spAutoFit/>
          </a:bodyPr>
          <a:lstStyle/>
          <a:p>
            <a:pPr algn="just" defTabSz="1218900">
              <a:lnSpc>
                <a:spcPts val="16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6483350" y="3289300"/>
            <a:ext cx="2625725" cy="493713"/>
          </a:xfrm>
          <a:prstGeom prst="rect">
            <a:avLst/>
          </a:prstGeom>
          <a:effectLst/>
        </p:spPr>
        <p:txBody>
          <a:bodyPr lIns="121893" tIns="60946" rIns="121893" bIns="6094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94463" y="3044825"/>
            <a:ext cx="2338387" cy="328613"/>
          </a:xfrm>
          <a:prstGeom prst="rect">
            <a:avLst/>
          </a:prstGeom>
        </p:spPr>
        <p:txBody>
          <a:bodyPr lIns="121893" tIns="60946" rIns="121893" bIns="60946">
            <a:spAutoFit/>
          </a:bodyPr>
          <a:lstStyle/>
          <a:p>
            <a:pPr algn="just" defTabSz="1218900">
              <a:lnSpc>
                <a:spcPts val="16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5911850" y="4379913"/>
            <a:ext cx="2625725" cy="493712"/>
          </a:xfrm>
          <a:prstGeom prst="rect">
            <a:avLst/>
          </a:prstGeom>
          <a:effectLst/>
        </p:spPr>
        <p:txBody>
          <a:bodyPr lIns="121893" tIns="60946" rIns="121893" bIns="6094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22963" y="4135438"/>
            <a:ext cx="2338387" cy="328612"/>
          </a:xfrm>
          <a:prstGeom prst="rect">
            <a:avLst/>
          </a:prstGeom>
        </p:spPr>
        <p:txBody>
          <a:bodyPr lIns="121893" tIns="60946" rIns="121893" bIns="60946">
            <a:spAutoFit/>
          </a:bodyPr>
          <a:lstStyle/>
          <a:p>
            <a:pPr algn="just" defTabSz="1218900">
              <a:lnSpc>
                <a:spcPts val="16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503238" y="4445000"/>
            <a:ext cx="2625725" cy="492125"/>
          </a:xfrm>
          <a:prstGeom prst="rect">
            <a:avLst/>
          </a:prstGeom>
          <a:effectLst/>
        </p:spPr>
        <p:txBody>
          <a:bodyPr lIns="121893" tIns="60946" rIns="121893" bIns="6094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77950" y="4165600"/>
            <a:ext cx="1690688" cy="328613"/>
          </a:xfrm>
          <a:prstGeom prst="rect">
            <a:avLst/>
          </a:prstGeom>
        </p:spPr>
        <p:txBody>
          <a:bodyPr lIns="121893" tIns="60946" rIns="121893" bIns="60946">
            <a:spAutoFit/>
          </a:bodyPr>
          <a:lstStyle/>
          <a:p>
            <a:pPr algn="just" defTabSz="1218900">
              <a:lnSpc>
                <a:spcPts val="16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227013" y="3335338"/>
            <a:ext cx="2625725" cy="492125"/>
          </a:xfrm>
          <a:prstGeom prst="rect">
            <a:avLst/>
          </a:prstGeom>
          <a:effectLst/>
        </p:spPr>
        <p:txBody>
          <a:bodyPr lIns="121893" tIns="60946" rIns="121893" bIns="6094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01725" y="3054350"/>
            <a:ext cx="1690688" cy="328613"/>
          </a:xfrm>
          <a:prstGeom prst="rect">
            <a:avLst/>
          </a:prstGeom>
        </p:spPr>
        <p:txBody>
          <a:bodyPr lIns="121893" tIns="60946" rIns="121893" bIns="60946">
            <a:spAutoFit/>
          </a:bodyPr>
          <a:lstStyle/>
          <a:p>
            <a:pPr algn="just" defTabSz="1218900">
              <a:lnSpc>
                <a:spcPts val="16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395288" y="2316163"/>
            <a:ext cx="2832100" cy="493712"/>
          </a:xfrm>
          <a:prstGeom prst="rect">
            <a:avLst/>
          </a:prstGeom>
          <a:effectLst/>
        </p:spPr>
        <p:txBody>
          <a:bodyPr lIns="121893" tIns="60946" rIns="121893" bIns="6094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76375" y="2036763"/>
            <a:ext cx="1690688" cy="328612"/>
          </a:xfrm>
          <a:prstGeom prst="rect">
            <a:avLst/>
          </a:prstGeom>
        </p:spPr>
        <p:txBody>
          <a:bodyPr lIns="121893" tIns="60946" rIns="121893" bIns="60946">
            <a:spAutoFit/>
          </a:bodyPr>
          <a:lstStyle/>
          <a:p>
            <a:pPr algn="just" defTabSz="1218900">
              <a:lnSpc>
                <a:spcPts val="16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30"/>
          <p:cNvSpPr txBox="1"/>
          <p:nvPr/>
        </p:nvSpPr>
        <p:spPr>
          <a:xfrm>
            <a:off x="206375" y="936625"/>
            <a:ext cx="1004888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研究方案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206375" y="1222375"/>
            <a:ext cx="8037513" cy="6524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您的内容打在这里，或者通过复制您的文本后，在此框中选择粘贴，更多模板：亮亮图文旗舰店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https://liangliangtuwen.tmall.com</a:t>
            </a:r>
          </a:p>
        </p:txBody>
      </p:sp>
      <p:sp>
        <p:nvSpPr>
          <p:cNvPr id="40990" name="矩形 29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研究方案</a:t>
            </a:r>
          </a:p>
        </p:txBody>
      </p:sp>
      <p:sp>
        <p:nvSpPr>
          <p:cNvPr id="31" name="矩形 30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4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4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4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4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76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4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4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/>
      <p:bldP spid="17" grpId="0"/>
      <p:bldP spid="17" grpId="1"/>
      <p:bldP spid="18" grpId="0"/>
      <p:bldP spid="19" grpId="0"/>
      <p:bldP spid="19" grpId="1"/>
      <p:bldP spid="20" grpId="0"/>
      <p:bldP spid="21" grpId="0"/>
      <p:bldP spid="21" grpId="1"/>
      <p:bldP spid="22" grpId="0"/>
      <p:bldP spid="23" grpId="0"/>
      <p:bldP spid="23" grpId="1"/>
      <p:bldP spid="24" grpId="0"/>
      <p:bldP spid="25" grpId="0"/>
      <p:bldP spid="25" grpId="1"/>
      <p:bldP spid="26" grpId="0"/>
      <p:bldP spid="27" grpId="0"/>
      <p:bldP spid="27" grpId="1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8"/>
          <p:cNvSpPr txBox="1"/>
          <p:nvPr/>
        </p:nvSpPr>
        <p:spPr>
          <a:xfrm>
            <a:off x="163513" y="2346325"/>
            <a:ext cx="312420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1"/>
          <p:cNvSpPr txBox="1">
            <a:spLocks noChangeArrowheads="1"/>
          </p:cNvSpPr>
          <p:nvPr/>
        </p:nvSpPr>
        <p:spPr bwMode="auto">
          <a:xfrm>
            <a:off x="1979613" y="1976438"/>
            <a:ext cx="903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7" name="文本框 18"/>
          <p:cNvSpPr txBox="1"/>
          <p:nvPr/>
        </p:nvSpPr>
        <p:spPr>
          <a:xfrm>
            <a:off x="3984625" y="2114550"/>
            <a:ext cx="11080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课题综述</a:t>
            </a:r>
          </a:p>
        </p:txBody>
      </p: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3530600" y="2047875"/>
            <a:ext cx="452438" cy="523875"/>
            <a:chOff x="3530409" y="2047768"/>
            <a:chExt cx="452678" cy="523220"/>
          </a:xfrm>
        </p:grpSpPr>
        <p:sp>
          <p:nvSpPr>
            <p:cNvPr id="23579" name="文本框 16"/>
            <p:cNvSpPr txBox="1">
              <a:spLocks noChangeArrowheads="1"/>
            </p:cNvSpPr>
            <p:nvPr/>
          </p:nvSpPr>
          <p:spPr bwMode="auto">
            <a:xfrm>
              <a:off x="3530409" y="2047768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800">
                  <a:solidFill>
                    <a:srgbClr val="414455"/>
                  </a:solidFill>
                  <a:ea typeface="微软雅黑" pitchFamily="34" charset="-122"/>
                </a:rPr>
                <a:t>1</a:t>
              </a:r>
              <a:endParaRPr lang="zh-CN" altLang="en-US" sz="280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3736893" y="2226932"/>
              <a:ext cx="246194" cy="247340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21"/>
          <p:cNvSpPr txBox="1"/>
          <p:nvPr/>
        </p:nvSpPr>
        <p:spPr>
          <a:xfrm>
            <a:off x="6570663" y="2139950"/>
            <a:ext cx="1004887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</a:p>
        </p:txBody>
      </p: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6086475" y="2057400"/>
            <a:ext cx="484188" cy="523875"/>
            <a:chOff x="6086713" y="2057986"/>
            <a:chExt cx="484013" cy="523220"/>
          </a:xfrm>
        </p:grpSpPr>
        <p:sp>
          <p:nvSpPr>
            <p:cNvPr id="23577" name="文本框 20"/>
            <p:cNvSpPr txBox="1">
              <a:spLocks noChangeArrowheads="1"/>
            </p:cNvSpPr>
            <p:nvPr/>
          </p:nvSpPr>
          <p:spPr bwMode="auto">
            <a:xfrm>
              <a:off x="6086713" y="2057986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800">
                  <a:solidFill>
                    <a:srgbClr val="414455"/>
                  </a:solidFill>
                  <a:ea typeface="微软雅黑" pitchFamily="34" charset="-122"/>
                </a:rPr>
                <a:t>4</a:t>
              </a:r>
              <a:endParaRPr lang="zh-CN" altLang="en-US" sz="280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6324752" y="2227637"/>
              <a:ext cx="245974" cy="245754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4"/>
          <p:cNvSpPr txBox="1"/>
          <p:nvPr/>
        </p:nvSpPr>
        <p:spPr>
          <a:xfrm>
            <a:off x="3984625" y="2693988"/>
            <a:ext cx="11080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目前现状</a:t>
            </a: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3530600" y="2627313"/>
            <a:ext cx="452438" cy="522287"/>
            <a:chOff x="3530409" y="2627150"/>
            <a:chExt cx="452678" cy="523220"/>
          </a:xfrm>
        </p:grpSpPr>
        <p:sp>
          <p:nvSpPr>
            <p:cNvPr id="23575" name="文本框 23"/>
            <p:cNvSpPr txBox="1">
              <a:spLocks noChangeArrowheads="1"/>
            </p:cNvSpPr>
            <p:nvPr/>
          </p:nvSpPr>
          <p:spPr bwMode="auto">
            <a:xfrm>
              <a:off x="3530409" y="2627150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800">
                  <a:solidFill>
                    <a:srgbClr val="414455"/>
                  </a:solidFill>
                  <a:ea typeface="微软雅黑" pitchFamily="34" charset="-122"/>
                </a:rPr>
                <a:t>2</a:t>
              </a:r>
              <a:endParaRPr lang="zh-CN" altLang="en-US" sz="280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3736893" y="2806857"/>
              <a:ext cx="246194" cy="246503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7"/>
          <p:cNvSpPr txBox="1"/>
          <p:nvPr/>
        </p:nvSpPr>
        <p:spPr>
          <a:xfrm>
            <a:off x="6570663" y="2719388"/>
            <a:ext cx="1004887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6086475" y="2636838"/>
            <a:ext cx="484188" cy="523875"/>
            <a:chOff x="6086713" y="2637368"/>
            <a:chExt cx="484013" cy="523220"/>
          </a:xfrm>
        </p:grpSpPr>
        <p:sp>
          <p:nvSpPr>
            <p:cNvPr id="23573" name="文本框 26"/>
            <p:cNvSpPr txBox="1">
              <a:spLocks noChangeArrowheads="1"/>
            </p:cNvSpPr>
            <p:nvPr/>
          </p:nvSpPr>
          <p:spPr bwMode="auto">
            <a:xfrm>
              <a:off x="6086713" y="2637368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800">
                  <a:solidFill>
                    <a:srgbClr val="414455"/>
                  </a:solidFill>
                  <a:ea typeface="微软雅黑" pitchFamily="34" charset="-122"/>
                </a:rPr>
                <a:t>5</a:t>
              </a:r>
              <a:endParaRPr lang="zh-CN" altLang="en-US" sz="280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>
              <a:off x="6324752" y="2807018"/>
              <a:ext cx="245974" cy="245755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30"/>
          <p:cNvSpPr txBox="1"/>
          <p:nvPr/>
        </p:nvSpPr>
        <p:spPr>
          <a:xfrm>
            <a:off x="3984625" y="3267075"/>
            <a:ext cx="11080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</p:txBody>
      </p: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3530600" y="3200400"/>
            <a:ext cx="452438" cy="523875"/>
            <a:chOff x="3530409" y="3200893"/>
            <a:chExt cx="452678" cy="523220"/>
          </a:xfrm>
        </p:grpSpPr>
        <p:sp>
          <p:nvSpPr>
            <p:cNvPr id="23571" name="文本框 29"/>
            <p:cNvSpPr txBox="1">
              <a:spLocks noChangeArrowheads="1"/>
            </p:cNvSpPr>
            <p:nvPr/>
          </p:nvSpPr>
          <p:spPr bwMode="auto">
            <a:xfrm>
              <a:off x="3530409" y="3200893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800">
                  <a:solidFill>
                    <a:srgbClr val="414455"/>
                  </a:solidFill>
                  <a:ea typeface="微软雅黑" pitchFamily="34" charset="-122"/>
                </a:rPr>
                <a:t>3</a:t>
              </a:r>
              <a:endParaRPr lang="zh-CN" altLang="en-US" sz="280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 flipH="1">
              <a:off x="3736893" y="3380057"/>
              <a:ext cx="246194" cy="247340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3"/>
          <p:cNvSpPr txBox="1"/>
          <p:nvPr/>
        </p:nvSpPr>
        <p:spPr>
          <a:xfrm>
            <a:off x="6570663" y="3292475"/>
            <a:ext cx="1004887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参考文献</a:t>
            </a:r>
          </a:p>
        </p:txBody>
      </p: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6086475" y="3211513"/>
            <a:ext cx="484188" cy="522287"/>
            <a:chOff x="6086713" y="3211111"/>
            <a:chExt cx="484013" cy="523220"/>
          </a:xfrm>
        </p:grpSpPr>
        <p:sp>
          <p:nvSpPr>
            <p:cNvPr id="23569" name="文本框 32"/>
            <p:cNvSpPr txBox="1">
              <a:spLocks noChangeArrowheads="1"/>
            </p:cNvSpPr>
            <p:nvPr/>
          </p:nvSpPr>
          <p:spPr bwMode="auto">
            <a:xfrm>
              <a:off x="6086713" y="3211111"/>
              <a:ext cx="3674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800">
                  <a:solidFill>
                    <a:srgbClr val="414455"/>
                  </a:solidFill>
                  <a:ea typeface="微软雅黑" pitchFamily="34" charset="-122"/>
                </a:rPr>
                <a:t>6</a:t>
              </a:r>
              <a:endParaRPr lang="zh-CN" altLang="en-US" sz="2800">
                <a:solidFill>
                  <a:srgbClr val="414455"/>
                </a:solidFill>
                <a:ea typeface="微软雅黑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 flipH="1">
              <a:off x="6324752" y="3381276"/>
              <a:ext cx="245974" cy="244912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/>
          <p:cNvCxnSpPr/>
          <p:nvPr/>
        </p:nvCxnSpPr>
        <p:spPr>
          <a:xfrm>
            <a:off x="3278188" y="2139950"/>
            <a:ext cx="0" cy="15462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61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20" grpId="0"/>
      <p:bldP spid="23" grpId="0"/>
      <p:bldP spid="26" grpId="0"/>
      <p:bldP spid="29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5391150" y="1374775"/>
            <a:ext cx="2246313" cy="2246313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 flipH="1">
            <a:off x="4445000" y="3497263"/>
            <a:ext cx="1412875" cy="1111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381500" y="1411288"/>
            <a:ext cx="1412875" cy="1111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 flipH="1">
            <a:off x="2225675" y="3505200"/>
            <a:ext cx="1412875" cy="109538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130425" y="1403350"/>
            <a:ext cx="1412875" cy="1111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322388" y="1063625"/>
            <a:ext cx="839787" cy="839788"/>
            <a:chOff x="1925560" y="1317532"/>
            <a:chExt cx="1119836" cy="1119836"/>
          </a:xfrm>
        </p:grpSpPr>
        <p:sp>
          <p:nvSpPr>
            <p:cNvPr id="8" name="椭圆 7"/>
            <p:cNvSpPr/>
            <p:nvPr/>
          </p:nvSpPr>
          <p:spPr>
            <a:xfrm>
              <a:off x="1925560" y="131753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 13"/>
            <p:cNvSpPr>
              <a:spLocks noEditPoints="1"/>
            </p:cNvSpPr>
            <p:nvPr/>
          </p:nvSpPr>
          <p:spPr bwMode="auto">
            <a:xfrm>
              <a:off x="2169002" y="1493235"/>
              <a:ext cx="632952" cy="728211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336675" y="3084513"/>
            <a:ext cx="839788" cy="839787"/>
            <a:chOff x="1732369" y="4883949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1963111" y="5146444"/>
              <a:ext cx="658352" cy="594846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589338" y="1062038"/>
            <a:ext cx="839787" cy="839787"/>
            <a:chOff x="4609397" y="1508318"/>
            <a:chExt cx="1119836" cy="1119836"/>
          </a:xfrm>
        </p:grpSpPr>
        <p:sp>
          <p:nvSpPr>
            <p:cNvPr id="14" name="椭圆 13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6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Freeform 52"/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Freeform 53"/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3589338" y="3084513"/>
            <a:ext cx="839787" cy="839787"/>
            <a:chOff x="4609397" y="4205512"/>
            <a:chExt cx="1119836" cy="1119836"/>
          </a:xfrm>
        </p:grpSpPr>
        <p:sp>
          <p:nvSpPr>
            <p:cNvPr id="20" name="椭圆 19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4770281" y="4472241"/>
              <a:ext cx="802302" cy="503821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5842000" y="1047750"/>
            <a:ext cx="839788" cy="839788"/>
            <a:chOff x="7789634" y="1489945"/>
            <a:chExt cx="1119836" cy="1119836"/>
          </a:xfrm>
        </p:grpSpPr>
        <p:sp>
          <p:nvSpPr>
            <p:cNvPr id="23" name="椭圆 22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2012" name="组合 23"/>
            <p:cNvGrpSpPr>
              <a:grpSpLocks/>
            </p:cNvGrpSpPr>
            <p:nvPr/>
          </p:nvGrpSpPr>
          <p:grpSpPr bwMode="auto"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9457978" y="4896322"/>
                <a:ext cx="192638" cy="188404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9165847" y="4602075"/>
                <a:ext cx="357755" cy="359871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9239939" y="4676165"/>
                <a:ext cx="107961" cy="10584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842000" y="3084513"/>
            <a:ext cx="839788" cy="839787"/>
            <a:chOff x="7789634" y="4205512"/>
            <a:chExt cx="1119836" cy="1119836"/>
          </a:xfrm>
        </p:grpSpPr>
        <p:sp>
          <p:nvSpPr>
            <p:cNvPr id="29" name="椭圆 28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8100818" y="4440487"/>
              <a:ext cx="546158" cy="592730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文本框 49"/>
          <p:cNvSpPr txBox="1"/>
          <p:nvPr/>
        </p:nvSpPr>
        <p:spPr>
          <a:xfrm>
            <a:off x="1404938" y="1908175"/>
            <a:ext cx="10795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1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框 50"/>
          <p:cNvSpPr txBox="1"/>
          <p:nvPr/>
        </p:nvSpPr>
        <p:spPr>
          <a:xfrm>
            <a:off x="971550" y="2244725"/>
            <a:ext cx="18002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53"/>
          <p:cNvSpPr txBox="1"/>
          <p:nvPr/>
        </p:nvSpPr>
        <p:spPr>
          <a:xfrm>
            <a:off x="3636963" y="1908175"/>
            <a:ext cx="10795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2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54"/>
          <p:cNvSpPr txBox="1"/>
          <p:nvPr/>
        </p:nvSpPr>
        <p:spPr>
          <a:xfrm>
            <a:off x="3203575" y="2241550"/>
            <a:ext cx="1728788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56"/>
          <p:cNvSpPr txBox="1"/>
          <p:nvPr/>
        </p:nvSpPr>
        <p:spPr>
          <a:xfrm>
            <a:off x="5940425" y="1924050"/>
            <a:ext cx="10795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3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57"/>
          <p:cNvSpPr txBox="1"/>
          <p:nvPr/>
        </p:nvSpPr>
        <p:spPr>
          <a:xfrm>
            <a:off x="5462588" y="2244725"/>
            <a:ext cx="177323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59"/>
          <p:cNvSpPr txBox="1"/>
          <p:nvPr/>
        </p:nvSpPr>
        <p:spPr>
          <a:xfrm>
            <a:off x="1384300" y="3940175"/>
            <a:ext cx="107791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6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60"/>
          <p:cNvSpPr txBox="1"/>
          <p:nvPr/>
        </p:nvSpPr>
        <p:spPr>
          <a:xfrm>
            <a:off x="971550" y="4227513"/>
            <a:ext cx="17287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62"/>
          <p:cNvSpPr txBox="1"/>
          <p:nvPr/>
        </p:nvSpPr>
        <p:spPr>
          <a:xfrm>
            <a:off x="3708400" y="3924300"/>
            <a:ext cx="10795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5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63"/>
          <p:cNvSpPr txBox="1"/>
          <p:nvPr/>
        </p:nvSpPr>
        <p:spPr>
          <a:xfrm>
            <a:off x="3203575" y="4260850"/>
            <a:ext cx="18843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65"/>
          <p:cNvSpPr txBox="1"/>
          <p:nvPr/>
        </p:nvSpPr>
        <p:spPr>
          <a:xfrm>
            <a:off x="6013450" y="3924300"/>
            <a:ext cx="10795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4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66"/>
          <p:cNvSpPr txBox="1"/>
          <p:nvPr/>
        </p:nvSpPr>
        <p:spPr>
          <a:xfrm>
            <a:off x="5580063" y="4260850"/>
            <a:ext cx="18002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7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10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1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32" grpId="0"/>
      <p:bldP spid="33" grpId="0"/>
      <p:bldP spid="35" grpId="0"/>
      <p:bldP spid="36" grpId="0"/>
      <p:bldP spid="38" grpId="0"/>
      <p:bldP spid="39" grpId="0"/>
      <p:bldP spid="41" grpId="0"/>
      <p:bldP spid="42" grpId="0"/>
      <p:bldP spid="44" grpId="0"/>
      <p:bldP spid="45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3800" y="2533957"/>
            <a:ext cx="2010946" cy="1837993"/>
          </a:xfrm>
          <a:prstGeom prst="rect">
            <a:avLst/>
          </a:prstGeom>
          <a:solidFill>
            <a:srgbClr val="30BAB4"/>
          </a:solidFill>
          <a:ln>
            <a:noFill/>
          </a:ln>
          <a:scene3d>
            <a:camera prst="isometricTopUp">
              <a:rot lat="19334322" lon="18553891" rev="380609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3707" y="2181038"/>
            <a:ext cx="2010946" cy="1837993"/>
          </a:xfrm>
          <a:prstGeom prst="rect">
            <a:avLst/>
          </a:prstGeom>
          <a:solidFill>
            <a:srgbClr val="534751">
              <a:alpha val="6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481" y="1828119"/>
            <a:ext cx="2010946" cy="1837993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9937" y="1475200"/>
            <a:ext cx="2010946" cy="1837993"/>
          </a:xfrm>
          <a:prstGeom prst="rect">
            <a:avLst/>
          </a:prstGeom>
          <a:solidFill>
            <a:srgbClr val="64A4C7">
              <a:alpha val="55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2157" y="1097514"/>
            <a:ext cx="2038044" cy="1862760"/>
          </a:xfrm>
          <a:prstGeom prst="rect">
            <a:avLst/>
          </a:prstGeom>
          <a:solidFill>
            <a:srgbClr val="00B0F0">
              <a:alpha val="8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9" name="文本框 31"/>
          <p:cNvSpPr txBox="1">
            <a:spLocks noChangeArrowheads="1"/>
          </p:cNvSpPr>
          <p:nvPr/>
        </p:nvSpPr>
        <p:spPr bwMode="auto">
          <a:xfrm>
            <a:off x="468313" y="1870075"/>
            <a:ext cx="28686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32"/>
          <p:cNvSpPr txBox="1">
            <a:spLocks noChangeArrowheads="1"/>
          </p:cNvSpPr>
          <p:nvPr/>
        </p:nvSpPr>
        <p:spPr bwMode="auto">
          <a:xfrm>
            <a:off x="588963" y="1550988"/>
            <a:ext cx="16779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139825" y="1849438"/>
            <a:ext cx="2432050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768975" y="2432050"/>
            <a:ext cx="1317625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40"/>
          <p:cNvSpPr txBox="1">
            <a:spLocks noChangeArrowheads="1"/>
          </p:cNvSpPr>
          <p:nvPr/>
        </p:nvSpPr>
        <p:spPr bwMode="auto">
          <a:xfrm>
            <a:off x="6535738" y="2446338"/>
            <a:ext cx="25003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41"/>
          <p:cNvSpPr txBox="1">
            <a:spLocks noChangeArrowheads="1"/>
          </p:cNvSpPr>
          <p:nvPr/>
        </p:nvSpPr>
        <p:spPr bwMode="auto">
          <a:xfrm>
            <a:off x="6535738" y="2168525"/>
            <a:ext cx="18526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5627688" y="3221038"/>
            <a:ext cx="1317625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49"/>
          <p:cNvSpPr txBox="1">
            <a:spLocks noChangeArrowheads="1"/>
          </p:cNvSpPr>
          <p:nvPr/>
        </p:nvSpPr>
        <p:spPr bwMode="auto">
          <a:xfrm>
            <a:off x="6394450" y="3263900"/>
            <a:ext cx="2641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50"/>
          <p:cNvSpPr txBox="1">
            <a:spLocks noChangeArrowheads="1"/>
          </p:cNvSpPr>
          <p:nvPr/>
        </p:nvSpPr>
        <p:spPr bwMode="auto">
          <a:xfrm>
            <a:off x="6394450" y="2960688"/>
            <a:ext cx="1716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428750" y="2773363"/>
            <a:ext cx="1968500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59"/>
          <p:cNvSpPr txBox="1">
            <a:spLocks noChangeArrowheads="1"/>
          </p:cNvSpPr>
          <p:nvPr/>
        </p:nvSpPr>
        <p:spPr bwMode="auto">
          <a:xfrm>
            <a:off x="468313" y="2806700"/>
            <a:ext cx="2476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0"/>
          <p:cNvSpPr txBox="1">
            <a:spLocks noChangeArrowheads="1"/>
          </p:cNvSpPr>
          <p:nvPr/>
        </p:nvSpPr>
        <p:spPr bwMode="auto">
          <a:xfrm>
            <a:off x="884238" y="2436813"/>
            <a:ext cx="1528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000125" y="3667125"/>
            <a:ext cx="2533650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63"/>
          <p:cNvSpPr txBox="1">
            <a:spLocks noChangeArrowheads="1"/>
          </p:cNvSpPr>
          <p:nvPr/>
        </p:nvSpPr>
        <p:spPr bwMode="auto">
          <a:xfrm>
            <a:off x="323850" y="3697288"/>
            <a:ext cx="26209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2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/>
          <p:cNvSpPr txBox="1">
            <a:spLocks noChangeArrowheads="1"/>
          </p:cNvSpPr>
          <p:nvPr/>
        </p:nvSpPr>
        <p:spPr bwMode="auto">
          <a:xfrm>
            <a:off x="585788" y="3340100"/>
            <a:ext cx="16811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6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6" grpId="0"/>
      <p:bldP spid="20" grpId="0"/>
      <p:bldP spid="21" grpId="0"/>
      <p:bldP spid="24" grpId="0"/>
      <p:bldP spid="25" grpId="0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779588"/>
            <a:ext cx="2740025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798513" y="1763713"/>
            <a:ext cx="2906712" cy="481012"/>
            <a:chOff x="633046" y="2222695"/>
            <a:chExt cx="3876807" cy="640821"/>
          </a:xfrm>
        </p:grpSpPr>
        <p:cxnSp>
          <p:nvCxnSpPr>
            <p:cNvPr id="12" name="直接连接符 11"/>
            <p:cNvCxnSpPr/>
            <p:nvPr/>
          </p:nvCxnSpPr>
          <p:spPr>
            <a:xfrm flipH="1" flipV="1">
              <a:off x="3753971" y="2224809"/>
              <a:ext cx="755882" cy="63870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633046" y="2222695"/>
              <a:ext cx="3123042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7"/>
          <p:cNvSpPr txBox="1"/>
          <p:nvPr/>
        </p:nvSpPr>
        <p:spPr>
          <a:xfrm>
            <a:off x="969963" y="1277938"/>
            <a:ext cx="2339975" cy="50006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635375" y="1592263"/>
            <a:ext cx="2368550" cy="339725"/>
            <a:chOff x="4415589" y="1993170"/>
            <a:chExt cx="3158857" cy="452757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5950557" y="1993170"/>
              <a:ext cx="0" cy="45275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3"/>
          <p:cNvSpPr txBox="1"/>
          <p:nvPr/>
        </p:nvSpPr>
        <p:spPr>
          <a:xfrm>
            <a:off x="3635375" y="4016375"/>
            <a:ext cx="2338388" cy="9318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 flipH="1">
            <a:off x="5781675" y="1817688"/>
            <a:ext cx="2908300" cy="481012"/>
            <a:chOff x="633046" y="2222695"/>
            <a:chExt cx="3876807" cy="640821"/>
          </a:xfrm>
        </p:grpSpPr>
        <p:cxnSp>
          <p:nvCxnSpPr>
            <p:cNvPr id="20" name="直接连接符 19"/>
            <p:cNvCxnSpPr/>
            <p:nvPr/>
          </p:nvCxnSpPr>
          <p:spPr>
            <a:xfrm flipH="1" flipV="1">
              <a:off x="3754383" y="2224809"/>
              <a:ext cx="755470" cy="63870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33046" y="2222695"/>
              <a:ext cx="3123454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18"/>
          <p:cNvSpPr txBox="1"/>
          <p:nvPr/>
        </p:nvSpPr>
        <p:spPr>
          <a:xfrm>
            <a:off x="6329363" y="1125538"/>
            <a:ext cx="2338387" cy="71596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 flipV="1">
            <a:off x="798513" y="3287713"/>
            <a:ext cx="2906712" cy="479425"/>
            <a:chOff x="633046" y="2222695"/>
            <a:chExt cx="3876807" cy="640821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3753971" y="2224818"/>
              <a:ext cx="755882" cy="638698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633046" y="2222695"/>
              <a:ext cx="3123042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3"/>
          <p:cNvSpPr txBox="1"/>
          <p:nvPr/>
        </p:nvSpPr>
        <p:spPr>
          <a:xfrm>
            <a:off x="969963" y="3851275"/>
            <a:ext cx="2339975" cy="5000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 flipV="1">
            <a:off x="3602038" y="3652838"/>
            <a:ext cx="2368550" cy="339725"/>
            <a:chOff x="4415589" y="1993170"/>
            <a:chExt cx="3158857" cy="45275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5950556" y="1993170"/>
              <a:ext cx="0" cy="45275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7"/>
          <p:cNvSpPr txBox="1"/>
          <p:nvPr/>
        </p:nvSpPr>
        <p:spPr>
          <a:xfrm>
            <a:off x="3736975" y="1095375"/>
            <a:ext cx="2338388" cy="5000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</a:t>
            </a: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 flipH="1" flipV="1">
            <a:off x="5800725" y="3259138"/>
            <a:ext cx="2906713" cy="481012"/>
            <a:chOff x="633046" y="2222695"/>
            <a:chExt cx="3876807" cy="640821"/>
          </a:xfrm>
        </p:grpSpPr>
        <p:cxnSp>
          <p:nvCxnSpPr>
            <p:cNvPr id="32" name="直接连接符 31"/>
            <p:cNvCxnSpPr/>
            <p:nvPr/>
          </p:nvCxnSpPr>
          <p:spPr>
            <a:xfrm flipH="1" flipV="1">
              <a:off x="3753970" y="2224809"/>
              <a:ext cx="755883" cy="63870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633046" y="2222695"/>
              <a:ext cx="3123042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4"/>
          <p:cNvSpPr txBox="1"/>
          <p:nvPr/>
        </p:nvSpPr>
        <p:spPr>
          <a:xfrm>
            <a:off x="6329363" y="3803650"/>
            <a:ext cx="2338387" cy="7159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2" grpId="0"/>
      <p:bldP spid="26" grpId="0"/>
      <p:bldP spid="30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95288" y="1868488"/>
            <a:ext cx="3960812" cy="328612"/>
            <a:chOff x="1292460" y="2252455"/>
            <a:chExt cx="5280586" cy="438562"/>
          </a:xfrm>
        </p:grpSpPr>
        <p:sp>
          <p:nvSpPr>
            <p:cNvPr id="29" name="椭圆 28"/>
            <p:cNvSpPr/>
            <p:nvPr/>
          </p:nvSpPr>
          <p:spPr>
            <a:xfrm>
              <a:off x="1292460" y="2252455"/>
              <a:ext cx="438108" cy="43856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2"/>
            <p:cNvSpPr txBox="1"/>
            <p:nvPr/>
          </p:nvSpPr>
          <p:spPr>
            <a:xfrm>
              <a:off x="1730568" y="2279997"/>
              <a:ext cx="4842478" cy="4110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395288" y="2432050"/>
            <a:ext cx="4270375" cy="342900"/>
            <a:chOff x="1292460" y="3005366"/>
            <a:chExt cx="5693683" cy="455982"/>
          </a:xfrm>
        </p:grpSpPr>
        <p:sp>
          <p:nvSpPr>
            <p:cNvPr id="32" name="椭圆 31"/>
            <p:cNvSpPr/>
            <p:nvPr/>
          </p:nvSpPr>
          <p:spPr>
            <a:xfrm>
              <a:off x="1292460" y="3005366"/>
              <a:ext cx="438138" cy="43698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24"/>
            <p:cNvSpPr txBox="1"/>
            <p:nvPr/>
          </p:nvSpPr>
          <p:spPr>
            <a:xfrm>
              <a:off x="1730598" y="3051809"/>
              <a:ext cx="5255545" cy="4095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395288" y="3014663"/>
            <a:ext cx="4176712" cy="355600"/>
            <a:chOff x="1292460" y="3782335"/>
            <a:chExt cx="5568617" cy="473398"/>
          </a:xfrm>
        </p:grpSpPr>
        <p:sp>
          <p:nvSpPr>
            <p:cNvPr id="35" name="椭圆 34"/>
            <p:cNvSpPr/>
            <p:nvPr/>
          </p:nvSpPr>
          <p:spPr>
            <a:xfrm>
              <a:off x="1292460" y="3782335"/>
              <a:ext cx="438123" cy="43747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26"/>
            <p:cNvSpPr txBox="1"/>
            <p:nvPr/>
          </p:nvSpPr>
          <p:spPr>
            <a:xfrm>
              <a:off x="1730583" y="3845737"/>
              <a:ext cx="5130494" cy="409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395288" y="3597275"/>
            <a:ext cx="3960812" cy="342900"/>
            <a:chOff x="1292460" y="4559304"/>
            <a:chExt cx="5280585" cy="455982"/>
          </a:xfrm>
        </p:grpSpPr>
        <p:sp>
          <p:nvSpPr>
            <p:cNvPr id="38" name="椭圆 37"/>
            <p:cNvSpPr/>
            <p:nvPr/>
          </p:nvSpPr>
          <p:spPr>
            <a:xfrm>
              <a:off x="1292460" y="4559304"/>
              <a:ext cx="438108" cy="43698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28"/>
            <p:cNvSpPr txBox="1"/>
            <p:nvPr/>
          </p:nvSpPr>
          <p:spPr>
            <a:xfrm>
              <a:off x="1730568" y="4605747"/>
              <a:ext cx="4842477" cy="4095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3432175" y="1152525"/>
            <a:ext cx="5589588" cy="3722688"/>
            <a:chOff x="4576593" y="883496"/>
            <a:chExt cx="7451634" cy="4963884"/>
          </a:xfrm>
        </p:grpSpPr>
        <p:graphicFrame>
          <p:nvGraphicFramePr>
            <p:cNvPr id="45071" name="图表 40"/>
            <p:cNvGraphicFramePr>
              <a:graphicFrameLocks/>
            </p:cNvGraphicFramePr>
            <p:nvPr/>
          </p:nvGraphicFramePr>
          <p:xfrm>
            <a:off x="4508860" y="815763"/>
            <a:ext cx="7587101" cy="50993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98" r:id="rId4" imgW="5688061" imgH="3822523" progId="">
                    <p:embed/>
                  </p:oleObj>
                </mc:Choice>
                <mc:Fallback>
                  <p:oleObj r:id="rId4" imgW="5688061" imgH="3822523" progId="">
                    <p:embed/>
                    <p:pic>
                      <p:nvPicPr>
                        <p:cNvPr id="0" name="Picture 4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08860" y="815763"/>
                          <a:ext cx="7587101" cy="509935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" name="直角三角形 41"/>
            <p:cNvSpPr/>
            <p:nvPr/>
          </p:nvSpPr>
          <p:spPr>
            <a:xfrm rot="10800000">
              <a:off x="9594436" y="1550287"/>
              <a:ext cx="744952" cy="745112"/>
            </a:xfrm>
            <a:prstGeom prst="rt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直角三角形 42"/>
            <p:cNvSpPr/>
            <p:nvPr/>
          </p:nvSpPr>
          <p:spPr>
            <a:xfrm>
              <a:off x="6328923" y="4537083"/>
              <a:ext cx="744952" cy="745112"/>
            </a:xfrm>
            <a:prstGeom prst="rt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直角三角形 43"/>
            <p:cNvSpPr/>
            <p:nvPr/>
          </p:nvSpPr>
          <p:spPr>
            <a:xfrm rot="10800000" flipH="1">
              <a:off x="6328923" y="1484666"/>
              <a:ext cx="744952" cy="745112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flipH="1">
              <a:off x="9594436" y="4407960"/>
              <a:ext cx="744952" cy="742994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076" name="文本框 20"/>
            <p:cNvSpPr txBox="1">
              <a:spLocks noChangeArrowheads="1"/>
            </p:cNvSpPr>
            <p:nvPr/>
          </p:nvSpPr>
          <p:spPr bwMode="auto">
            <a:xfrm rot="-2700000">
              <a:off x="6328464" y="1557315"/>
              <a:ext cx="901337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700" b="1">
                  <a:solidFill>
                    <a:schemeClr val="bg1"/>
                  </a:solidFill>
                  <a:latin typeface="方正姚体" pitchFamily="2" charset="-122"/>
                  <a:ea typeface="方正姚体" pitchFamily="2" charset="-122"/>
                </a:rPr>
                <a:t>01</a:t>
              </a:r>
              <a:endParaRPr lang="zh-CN" altLang="en-US" sz="27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45077" name="文本框 21"/>
            <p:cNvSpPr txBox="1">
              <a:spLocks noChangeArrowheads="1"/>
            </p:cNvSpPr>
            <p:nvPr/>
          </p:nvSpPr>
          <p:spPr bwMode="auto">
            <a:xfrm rot="-2700000">
              <a:off x="6139988" y="2008611"/>
              <a:ext cx="205740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此处输入文字</a:t>
              </a:r>
            </a:p>
          </p:txBody>
        </p:sp>
        <p:sp>
          <p:nvSpPr>
            <p:cNvPr id="45078" name="文本框 32"/>
            <p:cNvSpPr txBox="1">
              <a:spLocks noChangeArrowheads="1"/>
            </p:cNvSpPr>
            <p:nvPr/>
          </p:nvSpPr>
          <p:spPr bwMode="auto">
            <a:xfrm rot="2700000" flipH="1">
              <a:off x="9380101" y="1577281"/>
              <a:ext cx="901337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700" b="1">
                  <a:solidFill>
                    <a:schemeClr val="bg1"/>
                  </a:solidFill>
                  <a:latin typeface="方正姚体" pitchFamily="2" charset="-122"/>
                  <a:ea typeface="方正姚体" pitchFamily="2" charset="-122"/>
                </a:rPr>
                <a:t>02</a:t>
              </a:r>
              <a:endParaRPr lang="zh-CN" altLang="en-US" sz="27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45079" name="文本框 33"/>
            <p:cNvSpPr txBox="1">
              <a:spLocks noChangeArrowheads="1"/>
            </p:cNvSpPr>
            <p:nvPr/>
          </p:nvSpPr>
          <p:spPr bwMode="auto">
            <a:xfrm rot="2700000" flipH="1">
              <a:off x="8454262" y="2028231"/>
              <a:ext cx="205740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此处输入文字</a:t>
              </a:r>
            </a:p>
          </p:txBody>
        </p:sp>
        <p:sp>
          <p:nvSpPr>
            <p:cNvPr id="45080" name="文本框 34"/>
            <p:cNvSpPr txBox="1">
              <a:spLocks noChangeArrowheads="1"/>
            </p:cNvSpPr>
            <p:nvPr/>
          </p:nvSpPr>
          <p:spPr bwMode="auto">
            <a:xfrm rot="-8100000">
              <a:off x="6094447" y="4217885"/>
              <a:ext cx="205740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此处输入文字</a:t>
              </a:r>
            </a:p>
          </p:txBody>
        </p:sp>
        <p:sp>
          <p:nvSpPr>
            <p:cNvPr id="45081" name="文本框 35"/>
            <p:cNvSpPr txBox="1">
              <a:spLocks noChangeArrowheads="1"/>
            </p:cNvSpPr>
            <p:nvPr/>
          </p:nvSpPr>
          <p:spPr bwMode="auto">
            <a:xfrm rot="-8100000">
              <a:off x="6328463" y="4483568"/>
              <a:ext cx="901337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700" b="1">
                  <a:solidFill>
                    <a:schemeClr val="bg1"/>
                  </a:solidFill>
                  <a:latin typeface="方正姚体" pitchFamily="2" charset="-122"/>
                  <a:ea typeface="方正姚体" pitchFamily="2" charset="-122"/>
                </a:rPr>
                <a:t>03</a:t>
              </a:r>
              <a:endParaRPr lang="zh-CN" altLang="en-US" sz="27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45082" name="文本框 36"/>
            <p:cNvSpPr txBox="1">
              <a:spLocks noChangeArrowheads="1"/>
            </p:cNvSpPr>
            <p:nvPr/>
          </p:nvSpPr>
          <p:spPr bwMode="auto">
            <a:xfrm rot="8100000">
              <a:off x="9430089" y="4373815"/>
              <a:ext cx="901337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700" b="1">
                  <a:solidFill>
                    <a:schemeClr val="bg1"/>
                  </a:solidFill>
                  <a:latin typeface="方正姚体" pitchFamily="2" charset="-122"/>
                  <a:ea typeface="方正姚体" pitchFamily="2" charset="-122"/>
                </a:rPr>
                <a:t>04</a:t>
              </a:r>
              <a:endParaRPr lang="zh-CN" altLang="en-US" sz="27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45083" name="文本框 37"/>
            <p:cNvSpPr txBox="1">
              <a:spLocks noChangeArrowheads="1"/>
            </p:cNvSpPr>
            <p:nvPr/>
          </p:nvSpPr>
          <p:spPr bwMode="auto">
            <a:xfrm rot="8100000" flipH="1">
              <a:off x="8480389" y="4217885"/>
              <a:ext cx="205740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此处输入文字</a:t>
              </a:r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703888" y="2817813"/>
            <a:ext cx="1250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问题评估</a:t>
            </a:r>
          </a:p>
        </p:txBody>
      </p:sp>
      <p:sp>
        <p:nvSpPr>
          <p:cNvPr id="45064" name="矩形 53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问题评估</a:t>
            </a:r>
          </a:p>
        </p:txBody>
      </p:sp>
      <p:sp>
        <p:nvSpPr>
          <p:cNvPr id="55" name="矩形 54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348038" y="1233488"/>
            <a:ext cx="5616575" cy="3282950"/>
            <a:chOff x="1763688" y="1665246"/>
            <a:chExt cx="5616624" cy="3282768"/>
          </a:xfrm>
        </p:grpSpPr>
        <p:cxnSp>
          <p:nvCxnSpPr>
            <p:cNvPr id="3" name="직선 연결선 31"/>
            <p:cNvCxnSpPr/>
            <p:nvPr/>
          </p:nvCxnSpPr>
          <p:spPr>
            <a:xfrm>
              <a:off x="3551229" y="3225671"/>
              <a:ext cx="2351108" cy="7938"/>
            </a:xfrm>
            <a:prstGeom prst="line">
              <a:avLst/>
            </a:prstGeom>
            <a:ln w="76200" cap="sq">
              <a:solidFill>
                <a:srgbClr val="414455"/>
              </a:solidFill>
              <a:headEnd type="none"/>
              <a:tailEnd type="triangle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직선 연결선 20"/>
            <p:cNvCxnSpPr>
              <a:stCxn id="21" idx="2"/>
            </p:cNvCxnSpPr>
            <p:nvPr/>
          </p:nvCxnSpPr>
          <p:spPr>
            <a:xfrm rot="16200000" flipH="1">
              <a:off x="2650352" y="2326383"/>
              <a:ext cx="1177860" cy="630243"/>
            </a:xfrm>
            <a:prstGeom prst="line">
              <a:avLst/>
            </a:prstGeom>
            <a:ln w="41275">
              <a:solidFill>
                <a:srgbClr val="414455"/>
              </a:solidFill>
              <a:tailEnd type="triangl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23"/>
            <p:cNvCxnSpPr>
              <a:stCxn id="22" idx="2"/>
            </p:cNvCxnSpPr>
            <p:nvPr/>
          </p:nvCxnSpPr>
          <p:spPr>
            <a:xfrm>
              <a:off x="4800601" y="2052575"/>
              <a:ext cx="639769" cy="1173097"/>
            </a:xfrm>
            <a:prstGeom prst="line">
              <a:avLst/>
            </a:prstGeom>
            <a:ln w="41275">
              <a:solidFill>
                <a:srgbClr val="414455"/>
              </a:solidFill>
              <a:tailEnd type="triangl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24"/>
            <p:cNvCxnSpPr>
              <a:endCxn id="23" idx="0"/>
            </p:cNvCxnSpPr>
            <p:nvPr/>
          </p:nvCxnSpPr>
          <p:spPr>
            <a:xfrm rot="5400000">
              <a:off x="2536054" y="3497889"/>
              <a:ext cx="1285804" cy="750895"/>
            </a:xfrm>
            <a:prstGeom prst="line">
              <a:avLst/>
            </a:prstGeom>
            <a:ln w="41275">
              <a:solidFill>
                <a:srgbClr val="414455"/>
              </a:solidFill>
              <a:headEnd type="triangle"/>
              <a:tailEnd type="non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26"/>
            <p:cNvCxnSpPr>
              <a:endCxn id="24" idx="0"/>
            </p:cNvCxnSpPr>
            <p:nvPr/>
          </p:nvCxnSpPr>
          <p:spPr>
            <a:xfrm flipH="1">
              <a:off x="4745039" y="3233609"/>
              <a:ext cx="695331" cy="1282629"/>
            </a:xfrm>
            <a:prstGeom prst="line">
              <a:avLst/>
            </a:prstGeom>
            <a:ln w="41275">
              <a:solidFill>
                <a:srgbClr val="414455"/>
              </a:solidFill>
              <a:headEnd type="triangle"/>
              <a:tailEnd type="non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097" name="TextBox 7"/>
            <p:cNvSpPr txBox="1">
              <a:spLocks noChangeArrowheads="1"/>
            </p:cNvSpPr>
            <p:nvPr/>
          </p:nvSpPr>
          <p:spPr bwMode="auto">
            <a:xfrm>
              <a:off x="1763688" y="2292726"/>
              <a:ext cx="134883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ko-KR" altLang="en-US" sz="1200">
                  <a:latin typeface="微软雅黑" pitchFamily="34" charset="-122"/>
                  <a:ea typeface="Malgun Gothic" pitchFamily="34" charset="-127"/>
                </a:rPr>
                <a:t>     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200">
                <a:latin typeface="微软雅黑" pitchFamily="34" charset="-122"/>
                <a:ea typeface="Malgun Gothic" pitchFamily="34" charset="-127"/>
              </a:endParaRPr>
            </a:p>
          </p:txBody>
        </p:sp>
        <p:sp>
          <p:nvSpPr>
            <p:cNvPr id="46098" name="TextBox 8"/>
            <p:cNvSpPr txBox="1">
              <a:spLocks noChangeArrowheads="1"/>
            </p:cNvSpPr>
            <p:nvPr/>
          </p:nvSpPr>
          <p:spPr bwMode="auto">
            <a:xfrm>
              <a:off x="2033454" y="2628016"/>
              <a:ext cx="134883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solidFill>
                    <a:srgbClr val="0C68CE"/>
                  </a:solidFill>
                  <a:latin typeface="微软雅黑" pitchFamily="34" charset="-122"/>
                  <a:ea typeface="微软雅黑" pitchFamily="34" charset="-122"/>
                </a:rPr>
                <a:t>    分支因素</a:t>
              </a:r>
              <a:r>
                <a:rPr lang="en-US" altLang="zh-CN" sz="1200">
                  <a:solidFill>
                    <a:srgbClr val="0C68CE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200">
                <a:solidFill>
                  <a:srgbClr val="0C68CE"/>
                </a:solidFill>
                <a:latin typeface="微软雅黑" pitchFamily="34" charset="-122"/>
                <a:ea typeface="Malgun Gothic" pitchFamily="34" charset="-127"/>
              </a:endParaRPr>
            </a:p>
          </p:txBody>
        </p:sp>
        <p:sp>
          <p:nvSpPr>
            <p:cNvPr id="46099" name="TextBox 9"/>
            <p:cNvSpPr txBox="1">
              <a:spLocks noChangeArrowheads="1"/>
            </p:cNvSpPr>
            <p:nvPr/>
          </p:nvSpPr>
          <p:spPr bwMode="auto">
            <a:xfrm>
              <a:off x="3500390" y="2466155"/>
              <a:ext cx="119177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200">
                <a:latin typeface="微软雅黑" pitchFamily="34" charset="-122"/>
                <a:ea typeface="Malgun Gothic" pitchFamily="34" charset="-127"/>
              </a:endParaRPr>
            </a:p>
          </p:txBody>
        </p:sp>
        <p:sp>
          <p:nvSpPr>
            <p:cNvPr id="46100" name="TextBox 10"/>
            <p:cNvSpPr txBox="1">
              <a:spLocks noChangeArrowheads="1"/>
            </p:cNvSpPr>
            <p:nvPr/>
          </p:nvSpPr>
          <p:spPr bwMode="auto">
            <a:xfrm>
              <a:off x="1763688" y="4000414"/>
              <a:ext cx="9906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ko-KR" altLang="en-US" sz="1200">
                <a:latin typeface="微软雅黑" pitchFamily="34" charset="-122"/>
                <a:ea typeface="Malgun Gothic" pitchFamily="34" charset="-127"/>
              </a:endParaRPr>
            </a:p>
          </p:txBody>
        </p:sp>
        <p:sp>
          <p:nvSpPr>
            <p:cNvPr id="46101" name="TextBox 11"/>
            <p:cNvSpPr txBox="1">
              <a:spLocks noChangeArrowheads="1"/>
            </p:cNvSpPr>
            <p:nvPr/>
          </p:nvSpPr>
          <p:spPr bwMode="auto">
            <a:xfrm>
              <a:off x="5226900" y="2150828"/>
              <a:ext cx="12361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ko-KR" sz="12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102" name="TextBox 12"/>
            <p:cNvSpPr txBox="1">
              <a:spLocks noChangeArrowheads="1"/>
            </p:cNvSpPr>
            <p:nvPr/>
          </p:nvSpPr>
          <p:spPr bwMode="auto">
            <a:xfrm>
              <a:off x="4093878" y="2804264"/>
              <a:ext cx="9663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ko-KR" sz="12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103" name="TextBox 13"/>
            <p:cNvSpPr txBox="1">
              <a:spLocks noChangeArrowheads="1"/>
            </p:cNvSpPr>
            <p:nvPr/>
          </p:nvSpPr>
          <p:spPr bwMode="auto">
            <a:xfrm>
              <a:off x="5496668" y="2574062"/>
              <a:ext cx="145674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solidFill>
                    <a:srgbClr val="0C68CE"/>
                  </a:solidFill>
                  <a:latin typeface="微软雅黑" pitchFamily="34" charset="-122"/>
                  <a:ea typeface="微软雅黑" pitchFamily="34" charset="-122"/>
                </a:rPr>
                <a:t>与分支因素</a:t>
              </a:r>
              <a:r>
                <a:rPr lang="en-US" altLang="zh-CN" sz="1200">
                  <a:solidFill>
                    <a:srgbClr val="0C68CE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ko-KR" sz="1200">
                <a:solidFill>
                  <a:srgbClr val="0C68C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104" name="TextBox 14"/>
            <p:cNvSpPr txBox="1">
              <a:spLocks noChangeArrowheads="1"/>
            </p:cNvSpPr>
            <p:nvPr/>
          </p:nvSpPr>
          <p:spPr bwMode="auto">
            <a:xfrm>
              <a:off x="2191132" y="3491271"/>
              <a:ext cx="145674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solidFill>
                    <a:srgbClr val="0C68CE"/>
                  </a:solidFill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solidFill>
                    <a:srgbClr val="0C68CE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>
                <a:solidFill>
                  <a:srgbClr val="0C68C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105" name="TextBox 15"/>
            <p:cNvSpPr txBox="1">
              <a:spLocks noChangeArrowheads="1"/>
            </p:cNvSpPr>
            <p:nvPr/>
          </p:nvSpPr>
          <p:spPr bwMode="auto">
            <a:xfrm>
              <a:off x="4139952" y="3437318"/>
              <a:ext cx="97116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solidFill>
                    <a:srgbClr val="0C68CE"/>
                  </a:solidFill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solidFill>
                    <a:srgbClr val="0C68CE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>
                <a:solidFill>
                  <a:srgbClr val="0C68C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106" name="TextBox 16"/>
            <p:cNvSpPr txBox="1">
              <a:spLocks noChangeArrowheads="1"/>
            </p:cNvSpPr>
            <p:nvPr/>
          </p:nvSpPr>
          <p:spPr bwMode="auto">
            <a:xfrm>
              <a:off x="5491872" y="3666320"/>
              <a:ext cx="134883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107" name="TextBox 17"/>
            <p:cNvSpPr txBox="1">
              <a:spLocks noChangeArrowheads="1"/>
            </p:cNvSpPr>
            <p:nvPr/>
          </p:nvSpPr>
          <p:spPr bwMode="auto">
            <a:xfrm>
              <a:off x="5339604" y="4059350"/>
              <a:ext cx="88543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atinLnBrk="1"/>
              <a:r>
                <a:rPr lang="zh-CN" altLang="en-US" sz="1200">
                  <a:latin typeface="微软雅黑" pitchFamily="34" charset="-122"/>
                  <a:ea typeface="微软雅黑" pitchFamily="34" charset="-122"/>
                </a:rPr>
                <a:t>分支因素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ko-KR" sz="120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6108" name="그룹 110"/>
            <p:cNvGrpSpPr>
              <a:grpSpLocks/>
            </p:cNvGrpSpPr>
            <p:nvPr/>
          </p:nvGrpSpPr>
          <p:grpSpPr bwMode="auto">
            <a:xfrm>
              <a:off x="2690496" y="2258734"/>
              <a:ext cx="2810968" cy="1923377"/>
              <a:chOff x="2284741" y="2428868"/>
              <a:chExt cx="3723121" cy="2546680"/>
            </a:xfrm>
          </p:grpSpPr>
          <p:cxnSp>
            <p:nvCxnSpPr>
              <p:cNvPr id="31" name="직선 연결선 76"/>
              <p:cNvCxnSpPr/>
              <p:nvPr/>
            </p:nvCxnSpPr>
            <p:spPr>
              <a:xfrm>
                <a:off x="2402887" y="2645627"/>
                <a:ext cx="428942" cy="2103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직선 연결선 90"/>
              <p:cNvCxnSpPr/>
              <p:nvPr/>
            </p:nvCxnSpPr>
            <p:spPr>
              <a:xfrm>
                <a:off x="2617358" y="3074402"/>
                <a:ext cx="428942" cy="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직선 연결선 93"/>
              <p:cNvCxnSpPr/>
              <p:nvPr/>
            </p:nvCxnSpPr>
            <p:spPr>
              <a:xfrm>
                <a:off x="5220450" y="2429138"/>
                <a:ext cx="428942" cy="210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직선 연결선 94"/>
              <p:cNvCxnSpPr/>
              <p:nvPr/>
            </p:nvCxnSpPr>
            <p:spPr>
              <a:xfrm>
                <a:off x="5577902" y="3000838"/>
                <a:ext cx="428942" cy="210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직선 연결선 95"/>
              <p:cNvCxnSpPr/>
              <p:nvPr/>
            </p:nvCxnSpPr>
            <p:spPr>
              <a:xfrm>
                <a:off x="2941168" y="2857913"/>
                <a:ext cx="428942" cy="210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직선 연결선 96"/>
              <p:cNvCxnSpPr/>
              <p:nvPr/>
            </p:nvCxnSpPr>
            <p:spPr>
              <a:xfrm>
                <a:off x="5285632" y="3297197"/>
                <a:ext cx="428942" cy="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직선 연결선 97"/>
              <p:cNvCxnSpPr/>
              <p:nvPr/>
            </p:nvCxnSpPr>
            <p:spPr>
              <a:xfrm>
                <a:off x="2682540" y="4238821"/>
                <a:ext cx="428942" cy="2103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직선 연결선 98"/>
              <p:cNvCxnSpPr/>
              <p:nvPr/>
            </p:nvCxnSpPr>
            <p:spPr>
              <a:xfrm>
                <a:off x="2285138" y="4890391"/>
                <a:ext cx="428942" cy="2103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직선 연결선 103"/>
              <p:cNvCxnSpPr/>
              <p:nvPr/>
            </p:nvCxnSpPr>
            <p:spPr>
              <a:xfrm>
                <a:off x="5327685" y="4974465"/>
                <a:ext cx="428942" cy="2103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직선 연결선 104"/>
              <p:cNvCxnSpPr/>
              <p:nvPr/>
            </p:nvCxnSpPr>
            <p:spPr>
              <a:xfrm>
                <a:off x="5285632" y="4144239"/>
                <a:ext cx="428942" cy="210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직선 연결선 106"/>
              <p:cNvCxnSpPr/>
              <p:nvPr/>
            </p:nvCxnSpPr>
            <p:spPr>
              <a:xfrm>
                <a:off x="5565286" y="4436394"/>
                <a:ext cx="428942" cy="2103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모서리가 둥근 직사각형 10"/>
            <p:cNvSpPr/>
            <p:nvPr/>
          </p:nvSpPr>
          <p:spPr>
            <a:xfrm>
              <a:off x="5911861" y="3024071"/>
              <a:ext cx="1468451" cy="455587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结果文本</a:t>
              </a:r>
              <a:endParaRPr lang="en-US" altLang="zh-CN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모서리가 둥근 직사각형 12"/>
            <p:cNvSpPr/>
            <p:nvPr/>
          </p:nvSpPr>
          <p:spPr>
            <a:xfrm>
              <a:off x="2438381" y="1665246"/>
              <a:ext cx="971558" cy="387329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ko-KR" altLang="en-US" sz="1600" b="1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2" name="모서리가 둥근 직사각형 13"/>
            <p:cNvSpPr/>
            <p:nvPr/>
          </p:nvSpPr>
          <p:spPr>
            <a:xfrm>
              <a:off x="4314822" y="1665246"/>
              <a:ext cx="971558" cy="387329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ko-KR" altLang="en-US" sz="1600" b="1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3" name="모서리가 둥근 직사각형 15"/>
            <p:cNvSpPr/>
            <p:nvPr/>
          </p:nvSpPr>
          <p:spPr>
            <a:xfrm>
              <a:off x="2317730" y="4516238"/>
              <a:ext cx="971558" cy="431776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ko-KR" altLang="en-US" sz="1600" b="1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4" name="모서리가 둥근 직사각형 16"/>
            <p:cNvSpPr/>
            <p:nvPr/>
          </p:nvSpPr>
          <p:spPr>
            <a:xfrm>
              <a:off x="4208459" y="4516238"/>
              <a:ext cx="1073159" cy="431776"/>
            </a:xfrm>
            <a:prstGeom prst="roundRect">
              <a:avLst/>
            </a:prstGeom>
            <a:solidFill>
              <a:srgbClr val="414455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ko-KR" altLang="en-US" sz="1600" b="1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506778" y="3171699"/>
              <a:ext cx="107951" cy="1079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394332" y="3171699"/>
              <a:ext cx="106364" cy="1079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870185" y="1998603"/>
              <a:ext cx="107951" cy="1079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744772" y="4462266"/>
              <a:ext cx="107951" cy="1079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692651" y="4454328"/>
              <a:ext cx="107951" cy="1079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46626" y="2006539"/>
              <a:ext cx="107951" cy="1079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4" name="TextBox 30"/>
          <p:cNvSpPr txBox="1"/>
          <p:nvPr/>
        </p:nvSpPr>
        <p:spPr>
          <a:xfrm>
            <a:off x="254000" y="1225550"/>
            <a:ext cx="1004888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相关对策</a:t>
            </a:r>
          </a:p>
        </p:txBody>
      </p:sp>
      <p:sp>
        <p:nvSpPr>
          <p:cNvPr id="45" name="TextBox 29"/>
          <p:cNvSpPr txBox="1"/>
          <p:nvPr/>
        </p:nvSpPr>
        <p:spPr>
          <a:xfrm>
            <a:off x="250825" y="1687513"/>
            <a:ext cx="3097213" cy="21729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您的内容打在这里，或者通过复制您的文本后，在此框中选择粘贴，并选择只保留文字。您的内容打在这里，或者通过复制您的文本后，在此框中选择粘贴，并选择只保留文字。更多模板：亮亮图文旗舰店</a:t>
            </a:r>
            <a:r>
              <a:rPr lang="en-US" altLang="zh-CN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https://liangliangtuwen.tmall.com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085" name="矩形 45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相关对策</a:t>
            </a:r>
          </a:p>
        </p:txBody>
      </p:sp>
      <p:sp>
        <p:nvSpPr>
          <p:cNvPr id="47" name="矩形 46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7863" y="1746250"/>
            <a:ext cx="2535237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7863" y="2070100"/>
            <a:ext cx="2535237" cy="333375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863" y="2403475"/>
            <a:ext cx="2535237" cy="32543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863" y="2728913"/>
            <a:ext cx="2535237" cy="325437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863" y="3054350"/>
            <a:ext cx="2535237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7863" y="3387725"/>
            <a:ext cx="2535237" cy="325438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7863" y="3713163"/>
            <a:ext cx="2535237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67088" y="1746250"/>
            <a:ext cx="2535237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67088" y="2079625"/>
            <a:ext cx="2535237" cy="32385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67088" y="2403475"/>
            <a:ext cx="2535237" cy="32543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67088" y="2728913"/>
            <a:ext cx="2535237" cy="325437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67088" y="3054350"/>
            <a:ext cx="2535237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67088" y="3387725"/>
            <a:ext cx="2535237" cy="325438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67088" y="3713163"/>
            <a:ext cx="2535237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54725" y="1746250"/>
            <a:ext cx="2536825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54725" y="2079625"/>
            <a:ext cx="2536825" cy="323850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054725" y="2403475"/>
            <a:ext cx="2536825" cy="325438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054725" y="2728913"/>
            <a:ext cx="2536825" cy="325437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54725" y="3054350"/>
            <a:ext cx="2536825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54725" y="3387725"/>
            <a:ext cx="2536825" cy="325438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054725" y="3713163"/>
            <a:ext cx="2536825" cy="32385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598488" y="1087438"/>
            <a:ext cx="2614612" cy="658812"/>
            <a:chOff x="798411" y="1345818"/>
            <a:chExt cx="3485634" cy="878306"/>
          </a:xfrm>
        </p:grpSpPr>
        <p:sp>
          <p:nvSpPr>
            <p:cNvPr id="24" name="矩形 23"/>
            <p:cNvSpPr/>
            <p:nvPr/>
          </p:nvSpPr>
          <p:spPr>
            <a:xfrm>
              <a:off x="904229" y="1345818"/>
              <a:ext cx="3379816" cy="878306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98411" y="1489895"/>
              <a:ext cx="1022682" cy="556091"/>
              <a:chOff x="721409" y="1359267"/>
              <a:chExt cx="1022682" cy="556091"/>
            </a:xfrm>
            <a:solidFill>
              <a:srgbClr val="E74C2E"/>
            </a:solidFill>
          </p:grpSpPr>
          <p:sp>
            <p:nvSpPr>
              <p:cNvPr id="27" name="任意多边形 26"/>
              <p:cNvSpPr/>
              <p:nvPr/>
            </p:nvSpPr>
            <p:spPr>
              <a:xfrm flipV="1">
                <a:off x="721410" y="1404984"/>
                <a:ext cx="1022681" cy="510374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直角三角形 27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7148" name="文本框 2"/>
            <p:cNvSpPr txBox="1">
              <a:spLocks noChangeArrowheads="1"/>
            </p:cNvSpPr>
            <p:nvPr/>
          </p:nvSpPr>
          <p:spPr bwMode="auto">
            <a:xfrm>
              <a:off x="1871531" y="1553545"/>
              <a:ext cx="2258018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可行性说明一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3271838" y="1087438"/>
            <a:ext cx="2630487" cy="658812"/>
            <a:chOff x="4361409" y="1345818"/>
            <a:chExt cx="3508047" cy="878306"/>
          </a:xfrm>
        </p:grpSpPr>
        <p:sp>
          <p:nvSpPr>
            <p:cNvPr id="30" name="矩形 29"/>
            <p:cNvSpPr/>
            <p:nvPr/>
          </p:nvSpPr>
          <p:spPr>
            <a:xfrm>
              <a:off x="4488435" y="1345818"/>
              <a:ext cx="3381021" cy="878306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61409" y="1489895"/>
              <a:ext cx="1022682" cy="554516"/>
              <a:chOff x="721409" y="1359267"/>
              <a:chExt cx="1022682" cy="554516"/>
            </a:xfrm>
            <a:solidFill>
              <a:srgbClr val="E74C2E"/>
            </a:solidFill>
          </p:grpSpPr>
          <p:sp>
            <p:nvSpPr>
              <p:cNvPr id="33" name="任意多边形 32"/>
              <p:cNvSpPr/>
              <p:nvPr/>
            </p:nvSpPr>
            <p:spPr>
              <a:xfrm flipV="1">
                <a:off x="721410" y="1404984"/>
                <a:ext cx="1022681" cy="508799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4" name="直角三角形 33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7145" name="文本框 68"/>
            <p:cNvSpPr txBox="1">
              <a:spLocks noChangeArrowheads="1"/>
            </p:cNvSpPr>
            <p:nvPr/>
          </p:nvSpPr>
          <p:spPr bwMode="auto">
            <a:xfrm>
              <a:off x="5519936" y="1553545"/>
              <a:ext cx="2195915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可行性说明二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5965825" y="1087438"/>
            <a:ext cx="2641600" cy="658812"/>
            <a:chOff x="7955105" y="1345818"/>
            <a:chExt cx="3522423" cy="878306"/>
          </a:xfrm>
        </p:grpSpPr>
        <p:sp>
          <p:nvSpPr>
            <p:cNvPr id="36" name="矩形 35"/>
            <p:cNvSpPr/>
            <p:nvPr/>
          </p:nvSpPr>
          <p:spPr>
            <a:xfrm>
              <a:off x="8073648" y="1345818"/>
              <a:ext cx="3380595" cy="878306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955105" y="1489895"/>
              <a:ext cx="1022682" cy="554516"/>
              <a:chOff x="721409" y="1359267"/>
              <a:chExt cx="1022682" cy="554516"/>
            </a:xfrm>
            <a:solidFill>
              <a:srgbClr val="E74C2E"/>
            </a:solidFill>
          </p:grpSpPr>
          <p:sp>
            <p:nvSpPr>
              <p:cNvPr id="39" name="任意多边形 38"/>
              <p:cNvSpPr/>
              <p:nvPr/>
            </p:nvSpPr>
            <p:spPr>
              <a:xfrm flipV="1">
                <a:off x="721410" y="1404984"/>
                <a:ext cx="1022681" cy="508799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7142" name="文本框 69"/>
            <p:cNvSpPr txBox="1">
              <a:spLocks noChangeArrowheads="1"/>
            </p:cNvSpPr>
            <p:nvPr/>
          </p:nvSpPr>
          <p:spPr bwMode="auto">
            <a:xfrm>
              <a:off x="9072332" y="1597582"/>
              <a:ext cx="2405196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可行性说明三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7377" y="4037529"/>
            <a:ext cx="2535656" cy="550445"/>
            <a:chOff x="903169" y="5280144"/>
            <a:chExt cx="3380874" cy="733927"/>
          </a:xfrm>
          <a:solidFill>
            <a:srgbClr val="414455"/>
          </a:solidFill>
        </p:grpSpPr>
        <p:sp>
          <p:nvSpPr>
            <p:cNvPr id="42" name="矩形 41"/>
            <p:cNvSpPr/>
            <p:nvPr/>
          </p:nvSpPr>
          <p:spPr>
            <a:xfrm>
              <a:off x="903169" y="5280144"/>
              <a:ext cx="3380874" cy="7339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文本框 70"/>
            <p:cNvSpPr txBox="1"/>
            <p:nvPr/>
          </p:nvSpPr>
          <p:spPr>
            <a:xfrm>
              <a:off x="1767019" y="5418924"/>
              <a:ext cx="1560673" cy="49244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366435" y="4037529"/>
            <a:ext cx="2535656" cy="550445"/>
            <a:chOff x="4488580" y="5280144"/>
            <a:chExt cx="3380874" cy="733927"/>
          </a:xfrm>
          <a:solidFill>
            <a:srgbClr val="414455"/>
          </a:solidFill>
        </p:grpSpPr>
        <p:sp>
          <p:nvSpPr>
            <p:cNvPr id="45" name="矩形 44"/>
            <p:cNvSpPr/>
            <p:nvPr/>
          </p:nvSpPr>
          <p:spPr>
            <a:xfrm>
              <a:off x="4488580" y="5280144"/>
              <a:ext cx="3380874" cy="7339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文本框 71"/>
            <p:cNvSpPr txBox="1"/>
            <p:nvPr/>
          </p:nvSpPr>
          <p:spPr>
            <a:xfrm>
              <a:off x="5505302" y="5394921"/>
              <a:ext cx="1560673" cy="49244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055492" y="4037529"/>
            <a:ext cx="2535656" cy="550445"/>
            <a:chOff x="8073990" y="5280144"/>
            <a:chExt cx="3380874" cy="733927"/>
          </a:xfrm>
          <a:solidFill>
            <a:srgbClr val="414455"/>
          </a:solidFill>
        </p:grpSpPr>
        <p:sp>
          <p:nvSpPr>
            <p:cNvPr id="48" name="矩形 47"/>
            <p:cNvSpPr/>
            <p:nvPr/>
          </p:nvSpPr>
          <p:spPr>
            <a:xfrm>
              <a:off x="8073990" y="5280144"/>
              <a:ext cx="3380874" cy="7339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文本框 72"/>
            <p:cNvSpPr txBox="1"/>
            <p:nvPr/>
          </p:nvSpPr>
          <p:spPr>
            <a:xfrm>
              <a:off x="9153938" y="5394921"/>
              <a:ext cx="1560673" cy="49244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sp>
        <p:nvSpPr>
          <p:cNvPr id="47133" name="矩形 49"/>
          <p:cNvSpPr>
            <a:spLocks noChangeArrowheads="1"/>
          </p:cNvSpPr>
          <p:nvPr/>
        </p:nvSpPr>
        <p:spPr bwMode="auto">
          <a:xfrm>
            <a:off x="6300788" y="176213"/>
            <a:ext cx="10810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可行性说明</a:t>
            </a:r>
          </a:p>
        </p:txBody>
      </p:sp>
      <p:sp>
        <p:nvSpPr>
          <p:cNvPr id="51" name="矩形 50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963"/>
            <a:ext cx="3228975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8131" name="文本框 2"/>
          <p:cNvSpPr txBox="1">
            <a:spLocks noChangeArrowheads="1"/>
          </p:cNvSpPr>
          <p:nvPr/>
        </p:nvSpPr>
        <p:spPr bwMode="auto">
          <a:xfrm>
            <a:off x="1352550" y="1663700"/>
            <a:ext cx="167798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第五部分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488" y="1827213"/>
            <a:ext cx="11239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773488" y="2154238"/>
            <a:ext cx="1316037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成果与思考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773488" y="1247775"/>
            <a:ext cx="5191125" cy="560388"/>
            <a:chOff x="3773160" y="1247148"/>
            <a:chExt cx="5191328" cy="561692"/>
          </a:xfrm>
        </p:grpSpPr>
        <p:sp>
          <p:nvSpPr>
            <p:cNvPr id="48137" name="TextBox 4"/>
            <p:cNvSpPr txBox="1">
              <a:spLocks noChangeArrowheads="1"/>
            </p:cNvSpPr>
            <p:nvPr/>
          </p:nvSpPr>
          <p:spPr bwMode="auto">
            <a:xfrm>
              <a:off x="3773160" y="1247148"/>
              <a:ext cx="3902350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200">
                  <a:solidFill>
                    <a:srgbClr val="00B0F0"/>
                  </a:solidFill>
                  <a:latin typeface="Impact" pitchFamily="34" charset="0"/>
                  <a:ea typeface="微软雅黑" pitchFamily="34" charset="-122"/>
                </a:rPr>
                <a:t>Research </a:t>
              </a:r>
              <a:r>
                <a:rPr lang="en-US" altLang="zh-CN" sz="3200">
                  <a:solidFill>
                    <a:srgbClr val="00B0F0"/>
                  </a:solidFill>
                  <a:latin typeface="Impact" pitchFamily="34" charset="0"/>
                </a:rPr>
                <a:t>conclusions</a:t>
              </a:r>
              <a:endParaRPr lang="zh-CN" altLang="en-US" sz="3200">
                <a:solidFill>
                  <a:srgbClr val="00B0F0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594421" y="1293293"/>
              <a:ext cx="1370067" cy="439170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研究结论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875" y="2932113"/>
            <a:ext cx="5319713" cy="20002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000" y="1350963"/>
            <a:ext cx="306388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154113" y="984249"/>
            <a:ext cx="7162800" cy="1269405"/>
            <a:chOff x="2954339" y="1292764"/>
            <a:chExt cx="7162269" cy="1268772"/>
          </a:xfrm>
        </p:grpSpPr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2954339" y="1638667"/>
              <a:ext cx="7162269" cy="92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您的内容打在这里，或者通过复制您的文本后，在此框中选择粘贴，并选择只保留文字。您的内容打在这里，或者通过复制您的文本后您的内容打在这里，更多模板：亮亮图文旗舰店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https://liangliangtuwen.tmall.com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160" name="矩形 17"/>
            <p:cNvSpPr>
              <a:spLocks noChangeArrowheads="1"/>
            </p:cNvSpPr>
            <p:nvPr/>
          </p:nvSpPr>
          <p:spPr bwMode="auto">
            <a:xfrm>
              <a:off x="2963100" y="1292764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研究结论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62908" y="2393477"/>
            <a:ext cx="6907149" cy="2122489"/>
            <a:chOff x="1162907" y="2401888"/>
            <a:chExt cx="6907149" cy="2122489"/>
          </a:xfrm>
          <a:solidFill>
            <a:srgbClr val="0066FF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1162907" y="2401888"/>
              <a:ext cx="6907149" cy="2122489"/>
              <a:chOff x="1162907" y="2300288"/>
              <a:chExt cx="6907149" cy="2122489"/>
            </a:xfrm>
            <a:grpFill/>
          </p:grpSpPr>
          <p:sp>
            <p:nvSpPr>
              <p:cNvPr id="22" name="任意多边形 21"/>
              <p:cNvSpPr/>
              <p:nvPr/>
            </p:nvSpPr>
            <p:spPr>
              <a:xfrm>
                <a:off x="7967663" y="3529013"/>
                <a:ext cx="102393" cy="130968"/>
              </a:xfrm>
              <a:custGeom>
                <a:avLst/>
                <a:gdLst>
                  <a:gd name="connsiteX0" fmla="*/ 102393 w 102393"/>
                  <a:gd name="connsiteY0" fmla="*/ 130968 h 130968"/>
                  <a:gd name="connsiteX1" fmla="*/ 0 w 102393"/>
                  <a:gd name="connsiteY1" fmla="*/ 130968 h 130968"/>
                  <a:gd name="connsiteX2" fmla="*/ 0 w 102393"/>
                  <a:gd name="connsiteY2" fmla="*/ 0 h 130968"/>
                  <a:gd name="connsiteX3" fmla="*/ 102393 w 102393"/>
                  <a:gd name="connsiteY3" fmla="*/ 130968 h 13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93" h="130968">
                    <a:moveTo>
                      <a:pt x="102393" y="130968"/>
                    </a:moveTo>
                    <a:lnTo>
                      <a:pt x="0" y="130968"/>
                    </a:lnTo>
                    <a:lnTo>
                      <a:pt x="0" y="0"/>
                    </a:lnTo>
                    <a:lnTo>
                      <a:pt x="102393" y="130968"/>
                    </a:ln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162907" y="2300288"/>
                <a:ext cx="6840760" cy="2122489"/>
                <a:chOff x="1162907" y="2300288"/>
                <a:chExt cx="6840760" cy="2122489"/>
              </a:xfrm>
              <a:grpFill/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6657975" y="2300288"/>
                  <a:ext cx="114300" cy="71437"/>
                </a:xfrm>
                <a:custGeom>
                  <a:avLst/>
                  <a:gdLst>
                    <a:gd name="connsiteX0" fmla="*/ 19050 w 114300"/>
                    <a:gd name="connsiteY0" fmla="*/ 0 h 71437"/>
                    <a:gd name="connsiteX1" fmla="*/ 0 w 114300"/>
                    <a:gd name="connsiteY1" fmla="*/ 71437 h 71437"/>
                    <a:gd name="connsiteX2" fmla="*/ 114300 w 114300"/>
                    <a:gd name="connsiteY2" fmla="*/ 71437 h 71437"/>
                    <a:gd name="connsiteX3" fmla="*/ 19050 w 114300"/>
                    <a:gd name="connsiteY3" fmla="*/ 0 h 71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00" h="71437">
                      <a:moveTo>
                        <a:pt x="19050" y="0"/>
                      </a:moveTo>
                      <a:lnTo>
                        <a:pt x="0" y="71437"/>
                      </a:lnTo>
                      <a:lnTo>
                        <a:pt x="114300" y="71437"/>
                      </a:lnTo>
                      <a:lnTo>
                        <a:pt x="19050" y="0"/>
                      </a:lnTo>
                      <a:close/>
                    </a:path>
                  </a:pathLst>
                </a:custGeom>
                <a:solidFill>
                  <a:srgbClr val="686C8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162907" y="2359707"/>
                  <a:ext cx="6840760" cy="2063070"/>
                </a:xfrm>
                <a:prstGeom prst="rect">
                  <a:avLst/>
                </a:prstGeom>
                <a:solidFill>
                  <a:srgbClr val="41445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1410341" y="2753434"/>
              <a:ext cx="4942928" cy="147732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6659563" y="2393950"/>
            <a:ext cx="1397000" cy="1358900"/>
            <a:chOff x="6919459" y="2300288"/>
            <a:chExt cx="1396955" cy="1358900"/>
          </a:xfrm>
        </p:grpSpPr>
        <p:sp>
          <p:nvSpPr>
            <p:cNvPr id="27" name="任意多边形 26"/>
            <p:cNvSpPr/>
            <p:nvPr/>
          </p:nvSpPr>
          <p:spPr>
            <a:xfrm>
              <a:off x="6919459" y="2300288"/>
              <a:ext cx="1396955" cy="1358900"/>
            </a:xfrm>
            <a:custGeom>
              <a:avLst/>
              <a:gdLst>
                <a:gd name="connsiteX0" fmla="*/ 0 w 1319348"/>
                <a:gd name="connsiteY0" fmla="*/ 0 h 1293223"/>
                <a:gd name="connsiteX1" fmla="*/ 1319348 w 1319348"/>
                <a:gd name="connsiteY1" fmla="*/ 1293223 h 1293223"/>
                <a:gd name="connsiteX2" fmla="*/ 1319348 w 1319348"/>
                <a:gd name="connsiteY2" fmla="*/ 391886 h 1293223"/>
                <a:gd name="connsiteX3" fmla="*/ 927463 w 1319348"/>
                <a:gd name="connsiteY3" fmla="*/ 13063 h 1293223"/>
                <a:gd name="connsiteX4" fmla="*/ 0 w 1319348"/>
                <a:gd name="connsiteY4" fmla="*/ 0 h 1293223"/>
                <a:gd name="connsiteX0" fmla="*/ 0 w 1319348"/>
                <a:gd name="connsiteY0" fmla="*/ 5987 h 1299210"/>
                <a:gd name="connsiteX1" fmla="*/ 1319348 w 1319348"/>
                <a:gd name="connsiteY1" fmla="*/ 1299210 h 1299210"/>
                <a:gd name="connsiteX2" fmla="*/ 1319348 w 1319348"/>
                <a:gd name="connsiteY2" fmla="*/ 397873 h 1299210"/>
                <a:gd name="connsiteX3" fmla="*/ 908413 w 1319348"/>
                <a:gd name="connsiteY3" fmla="*/ 0 h 1299210"/>
                <a:gd name="connsiteX4" fmla="*/ 0 w 1319348"/>
                <a:gd name="connsiteY4" fmla="*/ 5987 h 1299210"/>
                <a:gd name="connsiteX0" fmla="*/ 0 w 1333635"/>
                <a:gd name="connsiteY0" fmla="*/ 1225 h 1299210"/>
                <a:gd name="connsiteX1" fmla="*/ 1333635 w 1333635"/>
                <a:gd name="connsiteY1" fmla="*/ 1299210 h 1299210"/>
                <a:gd name="connsiteX2" fmla="*/ 1333635 w 1333635"/>
                <a:gd name="connsiteY2" fmla="*/ 397873 h 1299210"/>
                <a:gd name="connsiteX3" fmla="*/ 922700 w 1333635"/>
                <a:gd name="connsiteY3" fmla="*/ 0 h 1299210"/>
                <a:gd name="connsiteX4" fmla="*/ 0 w 1333635"/>
                <a:gd name="connsiteY4" fmla="*/ 1225 h 12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635" h="1299210">
                  <a:moveTo>
                    <a:pt x="0" y="1225"/>
                  </a:moveTo>
                  <a:lnTo>
                    <a:pt x="1333635" y="1299210"/>
                  </a:lnTo>
                  <a:lnTo>
                    <a:pt x="1333635" y="397873"/>
                  </a:lnTo>
                  <a:lnTo>
                    <a:pt x="922700" y="0"/>
                  </a:lnTo>
                  <a:lnTo>
                    <a:pt x="0" y="1225"/>
                  </a:lnTo>
                  <a:close/>
                </a:path>
              </a:pathLst>
            </a:custGeom>
            <a:solidFill>
              <a:srgbClr val="686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158" name="矩形 27"/>
            <p:cNvSpPr>
              <a:spLocks noChangeArrowheads="1"/>
            </p:cNvSpPr>
            <p:nvPr/>
          </p:nvSpPr>
          <p:spPr bwMode="auto">
            <a:xfrm rot="2637414">
              <a:off x="7160398" y="2597343"/>
              <a:ext cx="90281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>
            <a:spLocks/>
          </p:cNvSpPr>
          <p:nvPr/>
        </p:nvSpPr>
        <p:spPr bwMode="auto">
          <a:xfrm rot="1723431">
            <a:off x="2647950" y="2428875"/>
            <a:ext cx="1817688" cy="1338263"/>
          </a:xfrm>
          <a:custGeom>
            <a:avLst/>
            <a:gdLst>
              <a:gd name="T0" fmla="*/ 1516639 w 2351321"/>
              <a:gd name="T1" fmla="*/ 0 h 1732770"/>
              <a:gd name="T2" fmla="*/ 2302371 w 2351321"/>
              <a:gd name="T3" fmla="*/ 743002 h 1732770"/>
              <a:gd name="T4" fmla="*/ 2292691 w 2351321"/>
              <a:gd name="T5" fmla="*/ 1732770 h 1732770"/>
              <a:gd name="T6" fmla="*/ 0 w 2351321"/>
              <a:gd name="T7" fmla="*/ 1209479 h 1732770"/>
              <a:gd name="T8" fmla="*/ 1516639 w 2351321"/>
              <a:gd name="T9" fmla="*/ 0 h 1732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1321" h="1732770">
                <a:moveTo>
                  <a:pt x="1516639" y="0"/>
                </a:moveTo>
                <a:lnTo>
                  <a:pt x="2302371" y="743002"/>
                </a:lnTo>
                <a:cubicBezTo>
                  <a:pt x="2370314" y="1065730"/>
                  <a:pt x="2367934" y="1403106"/>
                  <a:pt x="2292691" y="1732770"/>
                </a:cubicBezTo>
                <a:lnTo>
                  <a:pt x="0" y="1209479"/>
                </a:lnTo>
                <a:lnTo>
                  <a:pt x="1516639" y="0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2385060" tIns="1267461" rIns="133604" bIns="1612899" anchor="ctr"/>
          <a:lstStyle/>
          <a:p>
            <a:endParaRPr lang="zh-CN" altLang="en-US"/>
          </a:p>
        </p:txBody>
      </p:sp>
      <p:sp>
        <p:nvSpPr>
          <p:cNvPr id="30" name="任意多边形 29"/>
          <p:cNvSpPr>
            <a:spLocks/>
          </p:cNvSpPr>
          <p:nvPr/>
        </p:nvSpPr>
        <p:spPr bwMode="auto">
          <a:xfrm rot="1723431">
            <a:off x="796925" y="1073150"/>
            <a:ext cx="3635375" cy="3635375"/>
          </a:xfrm>
          <a:custGeom>
            <a:avLst/>
            <a:gdLst>
              <a:gd name="T0" fmla="*/ 3589729 w 3413760"/>
              <a:gd name="T1" fmla="*/ 2222115 h 3413760"/>
              <a:gd name="T2" fmla="*/ 2606299 w 3413760"/>
              <a:gd name="T3" fmla="*/ 3455297 h 3413760"/>
              <a:gd name="T4" fmla="*/ 1817651 w 3413760"/>
              <a:gd name="T5" fmla="*/ 1817651 h 3413760"/>
              <a:gd name="T6" fmla="*/ 3589729 w 3413760"/>
              <a:gd name="T7" fmla="*/ 2222115 h 3413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413760" h="3413760">
                <a:moveTo>
                  <a:pt x="3370965" y="2086696"/>
                </a:moveTo>
                <a:cubicBezTo>
                  <a:pt x="3255378" y="2593118"/>
                  <a:pt x="2915472" y="3019346"/>
                  <a:pt x="2447467" y="3244726"/>
                </a:cubicBezTo>
                <a:lnTo>
                  <a:pt x="1706880" y="1706880"/>
                </a:lnTo>
                <a:lnTo>
                  <a:pt x="3370965" y="2086696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2244090" tIns="2081530" rIns="374650" bIns="781050" anchor="ctr"/>
          <a:lstStyle/>
          <a:p>
            <a:endParaRPr lang="zh-CN" altLang="en-US"/>
          </a:p>
        </p:txBody>
      </p:sp>
      <p:sp>
        <p:nvSpPr>
          <p:cNvPr id="31" name="任意多边形 30"/>
          <p:cNvSpPr>
            <a:spLocks/>
          </p:cNvSpPr>
          <p:nvPr/>
        </p:nvSpPr>
        <p:spPr bwMode="auto">
          <a:xfrm rot="1723431">
            <a:off x="796925" y="1073150"/>
            <a:ext cx="3635375" cy="3635375"/>
          </a:xfrm>
          <a:custGeom>
            <a:avLst/>
            <a:gdLst>
              <a:gd name="T0" fmla="*/ 2606260 w 3413760"/>
              <a:gd name="T1" fmla="*/ 3455316 h 3413760"/>
              <a:gd name="T2" fmla="*/ 1029001 w 3413760"/>
              <a:gd name="T3" fmla="*/ 3455297 h 3413760"/>
              <a:gd name="T4" fmla="*/ 1817651 w 3413760"/>
              <a:gd name="T5" fmla="*/ 1817651 h 3413760"/>
              <a:gd name="T6" fmla="*/ 2606260 w 3413760"/>
              <a:gd name="T7" fmla="*/ 3455316 h 3413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413760" h="3413760">
                <a:moveTo>
                  <a:pt x="2447430" y="3244744"/>
                </a:moveTo>
                <a:cubicBezTo>
                  <a:pt x="1979433" y="3470105"/>
                  <a:pt x="1434283" y="3470099"/>
                  <a:pt x="966292" y="3244726"/>
                </a:cubicBezTo>
                <a:lnTo>
                  <a:pt x="1706880" y="1706880"/>
                </a:lnTo>
                <a:lnTo>
                  <a:pt x="2447430" y="3244744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1299210" tIns="2731771" rIns="1299210" bIns="130809" anchor="ctr"/>
          <a:lstStyle/>
          <a:p>
            <a:endParaRPr lang="zh-CN" altLang="en-US"/>
          </a:p>
        </p:txBody>
      </p:sp>
      <p:sp>
        <p:nvSpPr>
          <p:cNvPr id="32" name="任意多边形 31"/>
          <p:cNvSpPr>
            <a:spLocks/>
          </p:cNvSpPr>
          <p:nvPr/>
        </p:nvSpPr>
        <p:spPr bwMode="auto">
          <a:xfrm rot="1723431">
            <a:off x="796925" y="1073150"/>
            <a:ext cx="3635375" cy="3635375"/>
          </a:xfrm>
          <a:custGeom>
            <a:avLst/>
            <a:gdLst>
              <a:gd name="T0" fmla="*/ 1029001 w 3413760"/>
              <a:gd name="T1" fmla="*/ 3455297 h 3413760"/>
              <a:gd name="T2" fmla="*/ 45572 w 3413760"/>
              <a:gd name="T3" fmla="*/ 2222115 h 3413760"/>
              <a:gd name="T4" fmla="*/ 1817651 w 3413760"/>
              <a:gd name="T5" fmla="*/ 1817651 h 3413760"/>
              <a:gd name="T6" fmla="*/ 1029001 w 3413760"/>
              <a:gd name="T7" fmla="*/ 3455297 h 3413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413760" h="3413760">
                <a:moveTo>
                  <a:pt x="966292" y="3244726"/>
                </a:moveTo>
                <a:cubicBezTo>
                  <a:pt x="498287" y="3019347"/>
                  <a:pt x="158382" y="2593118"/>
                  <a:pt x="42795" y="2086696"/>
                </a:cubicBezTo>
                <a:lnTo>
                  <a:pt x="1706880" y="1706880"/>
                </a:lnTo>
                <a:lnTo>
                  <a:pt x="966292" y="3244726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374650" tIns="2081530" rIns="2244090" bIns="781050" anchor="ctr"/>
          <a:lstStyle/>
          <a:p>
            <a:endParaRPr lang="zh-CN" altLang="en-US"/>
          </a:p>
        </p:txBody>
      </p:sp>
      <p:sp>
        <p:nvSpPr>
          <p:cNvPr id="33" name="任意多边形 32"/>
          <p:cNvSpPr>
            <a:spLocks/>
          </p:cNvSpPr>
          <p:nvPr/>
        </p:nvSpPr>
        <p:spPr bwMode="auto">
          <a:xfrm rot="1723431">
            <a:off x="796925" y="1073150"/>
            <a:ext cx="3635375" cy="3635375"/>
          </a:xfrm>
          <a:custGeom>
            <a:avLst/>
            <a:gdLst>
              <a:gd name="T0" fmla="*/ 45572 w 3413760"/>
              <a:gd name="T1" fmla="*/ 2222114 h 3413760"/>
              <a:gd name="T2" fmla="*/ 396554 w 3413760"/>
              <a:gd name="T3" fmla="*/ 684364 h 3413760"/>
              <a:gd name="T4" fmla="*/ 1817651 w 3413760"/>
              <a:gd name="T5" fmla="*/ 1817651 h 3413760"/>
              <a:gd name="T6" fmla="*/ 45572 w 3413760"/>
              <a:gd name="T7" fmla="*/ 2222114 h 3413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413760" h="3413760">
                <a:moveTo>
                  <a:pt x="42795" y="2086695"/>
                </a:moveTo>
                <a:cubicBezTo>
                  <a:pt x="-72792" y="1580274"/>
                  <a:pt x="48519" y="1048777"/>
                  <a:pt x="372387" y="642658"/>
                </a:cubicBezTo>
                <a:lnTo>
                  <a:pt x="1706880" y="1706880"/>
                </a:lnTo>
                <a:lnTo>
                  <a:pt x="42795" y="2086695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124714" tIns="1258571" rIns="2376170" bIns="1604009" anchor="ctr"/>
          <a:lstStyle/>
          <a:p>
            <a:endParaRPr lang="zh-CN" altLang="en-US"/>
          </a:p>
        </p:txBody>
      </p:sp>
      <p:sp>
        <p:nvSpPr>
          <p:cNvPr id="34" name="任意多边形 33"/>
          <p:cNvSpPr>
            <a:spLocks/>
          </p:cNvSpPr>
          <p:nvPr/>
        </p:nvSpPr>
        <p:spPr bwMode="auto">
          <a:xfrm rot="1723431">
            <a:off x="796925" y="1073150"/>
            <a:ext cx="3635375" cy="3635375"/>
          </a:xfrm>
          <a:custGeom>
            <a:avLst/>
            <a:gdLst>
              <a:gd name="T0" fmla="*/ 396554 w 3413760"/>
              <a:gd name="T1" fmla="*/ 684364 h 3413760"/>
              <a:gd name="T2" fmla="*/ 1817651 w 3413760"/>
              <a:gd name="T3" fmla="*/ 0 h 3413760"/>
              <a:gd name="T4" fmla="*/ 1817651 w 3413760"/>
              <a:gd name="T5" fmla="*/ 1817651 h 3413760"/>
              <a:gd name="T6" fmla="*/ 396554 w 3413760"/>
              <a:gd name="T7" fmla="*/ 684364 h 3413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413760" h="3413760">
                <a:moveTo>
                  <a:pt x="372387" y="642658"/>
                </a:moveTo>
                <a:cubicBezTo>
                  <a:pt x="696256" y="236539"/>
                  <a:pt x="1187434" y="0"/>
                  <a:pt x="1706880" y="0"/>
                </a:cubicBezTo>
                <a:lnTo>
                  <a:pt x="1706880" y="1706880"/>
                </a:lnTo>
                <a:lnTo>
                  <a:pt x="372387" y="642658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776478" tIns="361951" rIns="1776222" bIns="2536189" anchor="ctr"/>
          <a:lstStyle/>
          <a:p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374900" y="2659063"/>
            <a:ext cx="506413" cy="506412"/>
          </a:xfrm>
          <a:prstGeom prst="ellipse">
            <a:avLst/>
          </a:prstGeom>
          <a:solidFill>
            <a:srgbClr val="414455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438400" y="2292350"/>
            <a:ext cx="404813" cy="371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06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63750" y="2433638"/>
            <a:ext cx="404813" cy="371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05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87550" y="2803525"/>
            <a:ext cx="404813" cy="371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04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05038" y="3106738"/>
            <a:ext cx="404812" cy="373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03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86038" y="3140075"/>
            <a:ext cx="404812" cy="373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02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70200" y="2836863"/>
            <a:ext cx="404813" cy="373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01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22500" y="1176338"/>
            <a:ext cx="868363" cy="812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92175" y="2667000"/>
            <a:ext cx="820738" cy="812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590675" y="3602038"/>
            <a:ext cx="865188" cy="812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249363" y="1677988"/>
            <a:ext cx="839787" cy="812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662238" y="3665538"/>
            <a:ext cx="825500" cy="811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335338" y="2767013"/>
            <a:ext cx="811212" cy="812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4687888" y="998538"/>
            <a:ext cx="3484562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684713" y="1568450"/>
            <a:ext cx="3271837" cy="371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点击添加文字内容，点击添加文字内容</a:t>
            </a:r>
          </a:p>
        </p:txBody>
      </p:sp>
      <p:cxnSp>
        <p:nvCxnSpPr>
          <p:cNvPr id="50" name="直接连接符 49"/>
          <p:cNvCxnSpPr>
            <a:cxnSpLocks noChangeShapeType="1"/>
          </p:cNvCxnSpPr>
          <p:nvPr/>
        </p:nvCxnSpPr>
        <p:spPr bwMode="auto">
          <a:xfrm>
            <a:off x="3898900" y="1587500"/>
            <a:ext cx="3730625" cy="0"/>
          </a:xfrm>
          <a:prstGeom prst="line">
            <a:avLst/>
          </a:prstGeom>
          <a:noFill/>
          <a:ln w="19050" algn="ctr">
            <a:solidFill>
              <a:srgbClr val="41445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4729163" y="2139950"/>
            <a:ext cx="3730625" cy="1200329"/>
            <a:chOff x="2816092" y="1148748"/>
            <a:chExt cx="7162269" cy="1200345"/>
          </a:xfrm>
        </p:grpSpPr>
        <p:sp>
          <p:nvSpPr>
            <p:cNvPr id="55" name="矩形 54"/>
            <p:cNvSpPr>
              <a:spLocks noChangeArrowheads="1"/>
            </p:cNvSpPr>
            <p:nvPr/>
          </p:nvSpPr>
          <p:spPr bwMode="auto">
            <a:xfrm>
              <a:off x="2816092" y="1148748"/>
              <a:ext cx="7162269" cy="1200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您的内容打在这里，或者通过复制您的文本后，在此框中选择粘贴，并选择只保留文字。更多模板：亮亮图文旗舰店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https://liangliangtuwen.tmall.com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202" name="矩形 55"/>
            <p:cNvSpPr>
              <a:spLocks noChangeArrowheads="1"/>
            </p:cNvSpPr>
            <p:nvPr/>
          </p:nvSpPr>
          <p:spPr bwMode="auto">
            <a:xfrm>
              <a:off x="2963099" y="1292764"/>
              <a:ext cx="24531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963"/>
            <a:ext cx="3228975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51203" name="文本框 2"/>
          <p:cNvSpPr txBox="1">
            <a:spLocks noChangeArrowheads="1"/>
          </p:cNvSpPr>
          <p:nvPr/>
        </p:nvSpPr>
        <p:spPr bwMode="auto">
          <a:xfrm>
            <a:off x="1352550" y="1663700"/>
            <a:ext cx="167798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第六部分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773488" y="1577975"/>
            <a:ext cx="3595687" cy="561975"/>
            <a:chOff x="3773160" y="1247148"/>
            <a:chExt cx="3596312" cy="561692"/>
          </a:xfrm>
        </p:grpSpPr>
        <p:sp>
          <p:nvSpPr>
            <p:cNvPr id="51207" name="TextBox 4"/>
            <p:cNvSpPr txBox="1">
              <a:spLocks noChangeArrowheads="1"/>
            </p:cNvSpPr>
            <p:nvPr/>
          </p:nvSpPr>
          <p:spPr bwMode="auto">
            <a:xfrm>
              <a:off x="3773160" y="1247148"/>
              <a:ext cx="2078133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200">
                  <a:solidFill>
                    <a:srgbClr val="00B0F0"/>
                  </a:solidFill>
                  <a:latin typeface="Impact" pitchFamily="34" charset="0"/>
                </a:rPr>
                <a:t>References</a:t>
              </a:r>
              <a:endParaRPr lang="zh-CN" altLang="en-US" sz="3200">
                <a:solidFill>
                  <a:srgbClr val="00B0F0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794398" y="1293163"/>
              <a:ext cx="1575074" cy="499810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参考文献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875" y="2932113"/>
            <a:ext cx="5319713" cy="20002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000" y="1350963"/>
            <a:ext cx="306388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963"/>
            <a:ext cx="3228975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4579" name="文本框 2"/>
          <p:cNvSpPr txBox="1">
            <a:spLocks noChangeArrowheads="1"/>
          </p:cNvSpPr>
          <p:nvPr/>
        </p:nvSpPr>
        <p:spPr bwMode="auto">
          <a:xfrm>
            <a:off x="1352550" y="1663700"/>
            <a:ext cx="167798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488" y="1827213"/>
            <a:ext cx="11239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773488" y="2154238"/>
            <a:ext cx="11239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选题理由</a:t>
            </a:r>
          </a:p>
        </p:txBody>
      </p:sp>
      <p:sp>
        <p:nvSpPr>
          <p:cNvPr id="7" name="TextBox 25"/>
          <p:cNvSpPr txBox="1"/>
          <p:nvPr/>
        </p:nvSpPr>
        <p:spPr>
          <a:xfrm>
            <a:off x="3773488" y="2505075"/>
            <a:ext cx="1123950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研究意义</a:t>
            </a:r>
          </a:p>
        </p:txBody>
      </p:sp>
      <p:sp>
        <p:nvSpPr>
          <p:cNvPr id="8" name="TextBox 28"/>
          <p:cNvSpPr txBox="1"/>
          <p:nvPr/>
        </p:nvSpPr>
        <p:spPr>
          <a:xfrm>
            <a:off x="3773488" y="2876550"/>
            <a:ext cx="1701800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主要贡献与创新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773488" y="1247775"/>
            <a:ext cx="3894137" cy="530225"/>
            <a:chOff x="3773160" y="1247148"/>
            <a:chExt cx="3895184" cy="530915"/>
          </a:xfrm>
        </p:grpSpPr>
        <p:sp>
          <p:nvSpPr>
            <p:cNvPr id="24587" name="TextBox 4"/>
            <p:cNvSpPr txBox="1">
              <a:spLocks noChangeArrowheads="1"/>
            </p:cNvSpPr>
            <p:nvPr/>
          </p:nvSpPr>
          <p:spPr bwMode="auto">
            <a:xfrm>
              <a:off x="3773160" y="1247148"/>
              <a:ext cx="2409955" cy="530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000">
                  <a:solidFill>
                    <a:srgbClr val="00B0F0"/>
                  </a:solidFill>
                  <a:latin typeface="Impact" pitchFamily="34" charset="0"/>
                </a:rPr>
                <a:t>Project review</a:t>
              </a:r>
              <a:endParaRPr lang="zh-CN" altLang="en-US" sz="3000">
                <a:solidFill>
                  <a:srgbClr val="00B0F0"/>
                </a:solidFill>
                <a:latin typeface="Impact" pitchFamily="34" charset="0"/>
                <a:ea typeface="微软雅黑" pitchFamily="34" charset="-122"/>
                <a:cs typeface="Segoe UI Ligh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297964" y="1293246"/>
              <a:ext cx="1370380" cy="438720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课题综述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875" y="3281363"/>
            <a:ext cx="5319713" cy="20002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000" y="1350963"/>
            <a:ext cx="306388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8" grpId="0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95288" y="850900"/>
            <a:ext cx="8212137" cy="3538538"/>
            <a:chOff x="395536" y="850792"/>
            <a:chExt cx="8211288" cy="3538293"/>
          </a:xfrm>
        </p:grpSpPr>
        <p:sp>
          <p:nvSpPr>
            <p:cNvPr id="37" name="TextBox 30"/>
            <p:cNvSpPr txBox="1"/>
            <p:nvPr/>
          </p:nvSpPr>
          <p:spPr>
            <a:xfrm>
              <a:off x="708241" y="850792"/>
              <a:ext cx="1415904" cy="3381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参考文献资料</a:t>
              </a:r>
            </a:p>
          </p:txBody>
        </p:sp>
        <p:sp>
          <p:nvSpPr>
            <p:cNvPr id="39" name="TextBox 29"/>
            <p:cNvSpPr txBox="1"/>
            <p:nvPr/>
          </p:nvSpPr>
          <p:spPr>
            <a:xfrm>
              <a:off x="395536" y="1203193"/>
              <a:ext cx="8211288" cy="31858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[1]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这里填写你要填写的文本，这里填写你要填写的文本，这里填写你要填写的文本，这里填写你要填写的文本，这里填写你要填写的文本，这里填写你要填写的文本。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[2]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这里填写你要填写的文本，这里填写你要填写的文本，填写你要填写的文本。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[1] 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here.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[2] 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95288" y="850900"/>
            <a:ext cx="8212137" cy="3538538"/>
            <a:chOff x="395536" y="850792"/>
            <a:chExt cx="8211288" cy="3538293"/>
          </a:xfrm>
        </p:grpSpPr>
        <p:sp>
          <p:nvSpPr>
            <p:cNvPr id="37" name="TextBox 30"/>
            <p:cNvSpPr txBox="1"/>
            <p:nvPr/>
          </p:nvSpPr>
          <p:spPr>
            <a:xfrm>
              <a:off x="708241" y="850792"/>
              <a:ext cx="1415904" cy="3381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参考文献资料</a:t>
              </a:r>
            </a:p>
          </p:txBody>
        </p:sp>
        <p:sp>
          <p:nvSpPr>
            <p:cNvPr id="39" name="TextBox 29"/>
            <p:cNvSpPr txBox="1"/>
            <p:nvPr/>
          </p:nvSpPr>
          <p:spPr>
            <a:xfrm>
              <a:off x="395536" y="1203193"/>
              <a:ext cx="8211288" cy="31858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[3]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这里填写你要填写的文本，这里填写你要填写的文本，这里填写你要填写的文本，这里填写你要填写的文本，这里填写你要填写的文本，这里填写你要填写的文本。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[4]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这里填写你要填写的文本，这里填写你要填写的文本，填写你要填写的文本。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[3] 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here.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[4] 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type something here.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916238" y="555625"/>
            <a:ext cx="3551237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6600">
                <a:solidFill>
                  <a:srgbClr val="414455"/>
                </a:solidFill>
                <a:latin typeface="Impact" pitchFamily="34" charset="0"/>
                <a:ea typeface="微软雅黑" pitchFamily="34" charset="-122"/>
              </a:rPr>
              <a:t>THANKS!</a:t>
            </a:r>
            <a:endParaRPr lang="zh-CN" altLang="en-US" sz="6600">
              <a:solidFill>
                <a:srgbClr val="414455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31913" y="1995488"/>
            <a:ext cx="6435725" cy="2032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kern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使我得以最终完成毕业论文设计！</a:t>
            </a:r>
            <a:endParaRPr lang="en-US" altLang="zh-CN" sz="140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最后，我要向百忙之中抽时间对本文进行审阅，评议和参与本人论文答辩的各位老师表示感谢！</a:t>
            </a:r>
            <a:endParaRPr lang="zh-CN" altLang="en-US" sz="1400" kern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070225" y="4087813"/>
            <a:ext cx="30480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恳请各位老师批评指正！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64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313113" y="2644775"/>
            <a:ext cx="1958975" cy="1871663"/>
            <a:chOff x="3065829" y="2668267"/>
            <a:chExt cx="1872107" cy="1761728"/>
          </a:xfrm>
        </p:grpSpPr>
        <p:sp>
          <p:nvSpPr>
            <p:cNvPr id="3" name="椭圆 2"/>
            <p:cNvSpPr/>
            <p:nvPr/>
          </p:nvSpPr>
          <p:spPr>
            <a:xfrm>
              <a:off x="3114376" y="2668267"/>
              <a:ext cx="1762875" cy="1761728"/>
            </a:xfrm>
            <a:prstGeom prst="ellipse">
              <a:avLst/>
            </a:prstGeom>
            <a:no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441842" y="2760911"/>
              <a:ext cx="119852" cy="119540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439037" y="2760911"/>
              <a:ext cx="119851" cy="119540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65829" y="3493096"/>
              <a:ext cx="119851" cy="119540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818084" y="3493096"/>
              <a:ext cx="119852" cy="119540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441842" y="4223788"/>
              <a:ext cx="119852" cy="119540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037" y="4201373"/>
              <a:ext cx="119851" cy="119540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5629" name="组合 9"/>
            <p:cNvGrpSpPr>
              <a:grpSpLocks/>
            </p:cNvGrpSpPr>
            <p:nvPr/>
          </p:nvGrpSpPr>
          <p:grpSpPr bwMode="auto"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4007950" y="2955164"/>
                <a:ext cx="426307" cy="590232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995814" y="3545396"/>
                <a:ext cx="738830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95298" y="2943210"/>
                <a:ext cx="412652" cy="588737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269121" y="3557350"/>
                <a:ext cx="726693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3581645" y="3569304"/>
                <a:ext cx="426306" cy="576783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020087" y="3569304"/>
                <a:ext cx="388379" cy="576783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827088" y="935038"/>
            <a:ext cx="7496175" cy="1493105"/>
            <a:chOff x="2954339" y="1279908"/>
            <a:chExt cx="7162269" cy="1406276"/>
          </a:xfrm>
        </p:grpSpPr>
        <p:sp>
          <p:nvSpPr>
            <p:cNvPr id="25620" name="矩形 17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991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更多模板：亮亮图文旗舰店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https://liangliangtuwen.tmall.com</a:t>
              </a: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21" name="矩形 18"/>
            <p:cNvSpPr>
              <a:spLocks noChangeArrowheads="1"/>
            </p:cNvSpPr>
            <p:nvPr/>
          </p:nvSpPr>
          <p:spPr bwMode="auto">
            <a:xfrm>
              <a:off x="2963100" y="1279908"/>
              <a:ext cx="1058750" cy="347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选题背景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3797300" y="3082925"/>
            <a:ext cx="979488" cy="993775"/>
            <a:chOff x="3254772" y="2872916"/>
            <a:chExt cx="936104" cy="936104"/>
          </a:xfrm>
        </p:grpSpPr>
        <p:sp>
          <p:nvSpPr>
            <p:cNvPr id="21" name="椭圆 20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19" name="矩形 21"/>
            <p:cNvSpPr>
              <a:spLocks noChangeArrowheads="1"/>
            </p:cNvSpPr>
            <p:nvPr/>
          </p:nvSpPr>
          <p:spPr bwMode="auto">
            <a:xfrm>
              <a:off x="3469765" y="3187079"/>
              <a:ext cx="599223" cy="304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5478463" y="3070225"/>
            <a:ext cx="2079625" cy="1214438"/>
            <a:chOff x="789157" y="3505487"/>
            <a:chExt cx="1985951" cy="1142552"/>
          </a:xfrm>
        </p:grpSpPr>
        <p:sp>
          <p:nvSpPr>
            <p:cNvPr id="25616" name="TextBox 23"/>
            <p:cNvSpPr txBox="1">
              <a:spLocks noChangeArrowheads="1"/>
            </p:cNvSpPr>
            <p:nvPr/>
          </p:nvSpPr>
          <p:spPr bwMode="auto">
            <a:xfrm>
              <a:off x="789157" y="3505487"/>
              <a:ext cx="1058750" cy="347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11896" y="3801206"/>
              <a:ext cx="1963212" cy="8468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fontAlgn="auto">
                <a:lnSpc>
                  <a:spcPts val="2103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954088" y="3081338"/>
            <a:ext cx="2054225" cy="1209675"/>
            <a:chOff x="812496" y="3514973"/>
            <a:chExt cx="1962612" cy="1139022"/>
          </a:xfrm>
        </p:grpSpPr>
        <p:sp>
          <p:nvSpPr>
            <p:cNvPr id="25614" name="TextBox 26"/>
            <p:cNvSpPr txBox="1">
              <a:spLocks noChangeArrowheads="1"/>
            </p:cNvSpPr>
            <p:nvPr/>
          </p:nvSpPr>
          <p:spPr bwMode="auto">
            <a:xfrm>
              <a:off x="864408" y="3514973"/>
              <a:ext cx="1058750" cy="347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12496" y="3800475"/>
              <a:ext cx="1962612" cy="8535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fontAlgn="auto">
                <a:lnSpc>
                  <a:spcPts val="2103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</a:endParaRPr>
            </a:p>
          </p:txBody>
        </p:sp>
      </p:grpSp>
      <p:sp>
        <p:nvSpPr>
          <p:cNvPr id="25607" name="矩形 28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</a:p>
        </p:txBody>
      </p:sp>
      <p:sp>
        <p:nvSpPr>
          <p:cNvPr id="30" name="矩形 29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0"/>
          <p:cNvSpPr txBox="1"/>
          <p:nvPr/>
        </p:nvSpPr>
        <p:spPr>
          <a:xfrm>
            <a:off x="539750" y="915988"/>
            <a:ext cx="110807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选题理由</a:t>
            </a:r>
          </a:p>
        </p:txBody>
      </p:sp>
      <p:sp>
        <p:nvSpPr>
          <p:cNvPr id="6" name="TextBox 29"/>
          <p:cNvSpPr txBox="1">
            <a:spLocks noChangeArrowheads="1"/>
          </p:cNvSpPr>
          <p:nvPr/>
        </p:nvSpPr>
        <p:spPr bwMode="auto">
          <a:xfrm>
            <a:off x="552450" y="1290638"/>
            <a:ext cx="764698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您的内容打在这里，或者通过复制您的文本后，在此框中选择粘贴，并选择只保留文字更多模板：亮亮图文旗舰店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https://liangliangtuwen.tmall.com</a:t>
            </a:r>
            <a:endParaRPr lang="zh-CN" altLang="en-US" sz="1400" dirty="0">
              <a:solidFill>
                <a:srgbClr val="0058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示 6"/>
          <p:cNvGraphicFramePr/>
          <p:nvPr/>
        </p:nvGraphicFramePr>
        <p:xfrm>
          <a:off x="361056" y="2067694"/>
          <a:ext cx="5796641" cy="2898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3743325" y="3551238"/>
            <a:ext cx="1938338" cy="0"/>
          </a:xfrm>
          <a:prstGeom prst="line">
            <a:avLst/>
          </a:prstGeom>
          <a:ln>
            <a:solidFill>
              <a:srgbClr val="41445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743325" y="2984500"/>
            <a:ext cx="1938338" cy="0"/>
          </a:xfrm>
          <a:prstGeom prst="line">
            <a:avLst/>
          </a:prstGeom>
          <a:ln>
            <a:solidFill>
              <a:srgbClr val="41445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743325" y="2417763"/>
            <a:ext cx="1938338" cy="0"/>
          </a:xfrm>
          <a:prstGeom prst="line">
            <a:avLst/>
          </a:prstGeom>
          <a:ln>
            <a:solidFill>
              <a:srgbClr val="41445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43325" y="4360863"/>
            <a:ext cx="1938338" cy="0"/>
          </a:xfrm>
          <a:prstGeom prst="line">
            <a:avLst/>
          </a:prstGeom>
          <a:ln>
            <a:solidFill>
              <a:srgbClr val="41445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743325" y="4360863"/>
            <a:ext cx="376238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9"/>
          <p:cNvSpPr txBox="1"/>
          <p:nvPr/>
        </p:nvSpPr>
        <p:spPr>
          <a:xfrm>
            <a:off x="5932488" y="2266950"/>
            <a:ext cx="2851150" cy="344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核心选题理由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600" dirty="0">
              <a:solidFill>
                <a:srgbClr val="0058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9"/>
          <p:cNvSpPr txBox="1"/>
          <p:nvPr/>
        </p:nvSpPr>
        <p:spPr>
          <a:xfrm>
            <a:off x="5932488" y="2836863"/>
            <a:ext cx="2851150" cy="342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核心选题理由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 dirty="0">
              <a:solidFill>
                <a:srgbClr val="0058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9"/>
          <p:cNvSpPr txBox="1"/>
          <p:nvPr/>
        </p:nvSpPr>
        <p:spPr>
          <a:xfrm>
            <a:off x="5932488" y="3402013"/>
            <a:ext cx="2851150" cy="344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核心选题理由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dirty="0">
              <a:solidFill>
                <a:srgbClr val="0058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29"/>
          <p:cNvSpPr txBox="1"/>
          <p:nvPr/>
        </p:nvSpPr>
        <p:spPr>
          <a:xfrm>
            <a:off x="5932488" y="4211638"/>
            <a:ext cx="2851150" cy="344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核心选题理由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dirty="0">
              <a:solidFill>
                <a:srgbClr val="0058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8" name="矩形 16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选题理由</a:t>
            </a:r>
          </a:p>
        </p:txBody>
      </p:sp>
      <p:sp>
        <p:nvSpPr>
          <p:cNvPr id="18" name="矩形 17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2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3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4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6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Graphic spid="7" grpId="0">
        <p:bldAsOne/>
      </p:bldGraphic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027113" y="1238250"/>
            <a:ext cx="3562350" cy="890588"/>
            <a:chOff x="544923" y="2418093"/>
            <a:chExt cx="4750103" cy="1187591"/>
          </a:xfrm>
        </p:grpSpPr>
        <p:sp>
          <p:nvSpPr>
            <p:cNvPr id="10" name="矩形 9"/>
            <p:cNvSpPr/>
            <p:nvPr/>
          </p:nvSpPr>
          <p:spPr>
            <a:xfrm>
              <a:off x="544923" y="2786437"/>
              <a:ext cx="4750103" cy="8192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1" name="文本框 26"/>
            <p:cNvSpPr txBox="1"/>
            <p:nvPr/>
          </p:nvSpPr>
          <p:spPr>
            <a:xfrm>
              <a:off x="544923" y="2418093"/>
              <a:ext cx="1443659" cy="410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研究意义一</a:t>
              </a: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027113" y="2368551"/>
            <a:ext cx="3562350" cy="922557"/>
            <a:chOff x="544923" y="2418093"/>
            <a:chExt cx="4750103" cy="1230221"/>
          </a:xfrm>
        </p:grpSpPr>
        <p:sp>
          <p:nvSpPr>
            <p:cNvPr id="14" name="矩形 13"/>
            <p:cNvSpPr/>
            <p:nvPr/>
          </p:nvSpPr>
          <p:spPr>
            <a:xfrm>
              <a:off x="544923" y="2786437"/>
              <a:ext cx="4750103" cy="8618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您的内容打在这里，更多模板：亮亮图文旗舰店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https://liangliangtuwen.tmall.com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5" name="文本框 30"/>
            <p:cNvSpPr txBox="1"/>
            <p:nvPr/>
          </p:nvSpPr>
          <p:spPr>
            <a:xfrm>
              <a:off x="544923" y="2418093"/>
              <a:ext cx="1443659" cy="410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研究意义二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1027113" y="3432175"/>
            <a:ext cx="3562350" cy="890588"/>
            <a:chOff x="544923" y="2418093"/>
            <a:chExt cx="4750103" cy="1187591"/>
          </a:xfrm>
        </p:grpSpPr>
        <p:sp>
          <p:nvSpPr>
            <p:cNvPr id="18" name="矩形 17"/>
            <p:cNvSpPr/>
            <p:nvPr/>
          </p:nvSpPr>
          <p:spPr>
            <a:xfrm>
              <a:off x="544923" y="2786437"/>
              <a:ext cx="4750103" cy="8192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9" name="文本框 34"/>
            <p:cNvSpPr txBox="1"/>
            <p:nvPr/>
          </p:nvSpPr>
          <p:spPr>
            <a:xfrm>
              <a:off x="544923" y="2418093"/>
              <a:ext cx="1443659" cy="410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研究意义三</a:t>
              </a:r>
            </a:p>
          </p:txBody>
        </p:sp>
      </p:grpSp>
      <p:sp>
        <p:nvSpPr>
          <p:cNvPr id="6" name="环形箭头 5"/>
          <p:cNvSpPr/>
          <p:nvPr/>
        </p:nvSpPr>
        <p:spPr>
          <a:xfrm>
            <a:off x="6361113" y="2560638"/>
            <a:ext cx="2038350" cy="2039937"/>
          </a:xfrm>
          <a:prstGeom prst="circularArrow">
            <a:avLst>
              <a:gd name="adj1" fmla="val 4688"/>
              <a:gd name="adj2" fmla="val 299029"/>
              <a:gd name="adj3" fmla="val 2539295"/>
              <a:gd name="adj4" fmla="val 15812321"/>
              <a:gd name="adj5" fmla="val 5469"/>
            </a:avLst>
          </a:prstGeom>
          <a:solidFill>
            <a:srgbClr val="414455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形状 6"/>
          <p:cNvSpPr/>
          <p:nvPr/>
        </p:nvSpPr>
        <p:spPr>
          <a:xfrm>
            <a:off x="5343525" y="2170113"/>
            <a:ext cx="1481138" cy="1481137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rgbClr val="414455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环形箭头 7"/>
          <p:cNvSpPr/>
          <p:nvPr/>
        </p:nvSpPr>
        <p:spPr>
          <a:xfrm>
            <a:off x="5935663" y="1377950"/>
            <a:ext cx="1597025" cy="1597025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rgbClr val="414455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656" name="Freeform 12"/>
          <p:cNvSpPr>
            <a:spLocks/>
          </p:cNvSpPr>
          <p:nvPr/>
        </p:nvSpPr>
        <p:spPr bwMode="auto">
          <a:xfrm>
            <a:off x="6138863" y="2701925"/>
            <a:ext cx="265112" cy="265113"/>
          </a:xfrm>
          <a:custGeom>
            <a:avLst/>
            <a:gdLst>
              <a:gd name="T0" fmla="*/ 0 w 47"/>
              <a:gd name="T1" fmla="*/ 0 h 47"/>
              <a:gd name="T2" fmla="*/ 0 w 47"/>
              <a:gd name="T3" fmla="*/ 264778 h 47"/>
              <a:gd name="T4" fmla="*/ 264779 w 47"/>
              <a:gd name="T5" fmla="*/ 264778 h 47"/>
              <a:gd name="T6" fmla="*/ 0 w 47"/>
              <a:gd name="T7" fmla="*/ 0 h 4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" h="47">
                <a:moveTo>
                  <a:pt x="0" y="0"/>
                </a:moveTo>
                <a:cubicBezTo>
                  <a:pt x="0" y="47"/>
                  <a:pt x="0" y="47"/>
                  <a:pt x="0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21"/>
                  <a:pt x="26" y="0"/>
                  <a:pt x="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10"/>
          <p:cNvSpPr>
            <a:spLocks/>
          </p:cNvSpPr>
          <p:nvPr/>
        </p:nvSpPr>
        <p:spPr bwMode="auto">
          <a:xfrm>
            <a:off x="6605588" y="1882775"/>
            <a:ext cx="231775" cy="106363"/>
          </a:xfrm>
          <a:custGeom>
            <a:avLst/>
            <a:gdLst>
              <a:gd name="T0" fmla="*/ 43 w 50"/>
              <a:gd name="T1" fmla="*/ 22 h 23"/>
              <a:gd name="T2" fmla="*/ 50 w 50"/>
              <a:gd name="T3" fmla="*/ 0 h 23"/>
              <a:gd name="T4" fmla="*/ 15 w 50"/>
              <a:gd name="T5" fmla="*/ 0 h 23"/>
              <a:gd name="T6" fmla="*/ 20 w 50"/>
              <a:gd name="T7" fmla="*/ 21 h 23"/>
              <a:gd name="T8" fmla="*/ 0 w 50"/>
              <a:gd name="T9" fmla="*/ 11 h 23"/>
              <a:gd name="T10" fmla="*/ 1 w 50"/>
              <a:gd name="T11" fmla="*/ 14 h 23"/>
              <a:gd name="T12" fmla="*/ 19 w 50"/>
              <a:gd name="T13" fmla="*/ 23 h 23"/>
              <a:gd name="T14" fmla="*/ 20 w 50"/>
              <a:gd name="T15" fmla="*/ 22 h 23"/>
              <a:gd name="T16" fmla="*/ 43 w 50"/>
              <a:gd name="T17" fmla="*/ 2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23">
                <a:moveTo>
                  <a:pt x="43" y="22"/>
                </a:moveTo>
                <a:cubicBezTo>
                  <a:pt x="50" y="0"/>
                  <a:pt x="50" y="0"/>
                  <a:pt x="5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20" y="21"/>
                  <a:pt x="20" y="21"/>
                  <a:pt x="20" y="21"/>
                </a:cubicBezTo>
                <a:cubicBezTo>
                  <a:pt x="17" y="17"/>
                  <a:pt x="8" y="8"/>
                  <a:pt x="0" y="11"/>
                </a:cubicBezTo>
                <a:cubicBezTo>
                  <a:pt x="1" y="14"/>
                  <a:pt x="1" y="14"/>
                  <a:pt x="1" y="14"/>
                </a:cubicBezTo>
                <a:cubicBezTo>
                  <a:pt x="8" y="11"/>
                  <a:pt x="16" y="20"/>
                  <a:pt x="19" y="23"/>
                </a:cubicBezTo>
                <a:cubicBezTo>
                  <a:pt x="20" y="22"/>
                  <a:pt x="20" y="22"/>
                  <a:pt x="20" y="22"/>
                </a:cubicBezTo>
                <a:lnTo>
                  <a:pt x="43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5548313" y="1501775"/>
            <a:ext cx="2520950" cy="2897188"/>
            <a:chOff x="5548730" y="1501755"/>
            <a:chExt cx="2520186" cy="2896764"/>
          </a:xfrm>
        </p:grpSpPr>
        <p:sp>
          <p:nvSpPr>
            <p:cNvPr id="3" name="任意多边形 2"/>
            <p:cNvSpPr/>
            <p:nvPr/>
          </p:nvSpPr>
          <p:spPr>
            <a:xfrm>
              <a:off x="6475549" y="2804902"/>
              <a:ext cx="1593367" cy="1593617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661396" tIns="760343" rIns="661396" bIns="812465" spcCol="1270" anchor="ctr"/>
            <a:lstStyle/>
            <a:p>
              <a:pPr algn="ctr" defTabSz="1633538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700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5548730" y="2428719"/>
              <a:ext cx="1158524" cy="1158705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586306" tIns="589604" rIns="586306" bIns="589604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6070859" y="1501755"/>
              <a:ext cx="1390229" cy="1390446"/>
            </a:xfrm>
            <a:custGeom>
              <a:avLst/>
              <a:gdLst>
                <a:gd name="connsiteX0" fmla="*/ 1589033 w 2123675"/>
                <a:gd name="connsiteY0" fmla="*/ 537873 h 2123675"/>
                <a:gd name="connsiteX1" fmla="*/ 1902347 w 2123675"/>
                <a:gd name="connsiteY1" fmla="*/ 443446 h 2123675"/>
                <a:gd name="connsiteX2" fmla="*/ 2017635 w 2123675"/>
                <a:gd name="connsiteY2" fmla="*/ 643130 h 2123675"/>
                <a:gd name="connsiteX3" fmla="*/ 1779202 w 2123675"/>
                <a:gd name="connsiteY3" fmla="*/ 867255 h 2123675"/>
                <a:gd name="connsiteX4" fmla="*/ 1779202 w 2123675"/>
                <a:gd name="connsiteY4" fmla="*/ 1256420 h 2123675"/>
                <a:gd name="connsiteX5" fmla="*/ 2017635 w 2123675"/>
                <a:gd name="connsiteY5" fmla="*/ 1480545 h 2123675"/>
                <a:gd name="connsiteX6" fmla="*/ 1902347 w 2123675"/>
                <a:gd name="connsiteY6" fmla="*/ 1680229 h 2123675"/>
                <a:gd name="connsiteX7" fmla="*/ 1589033 w 2123675"/>
                <a:gd name="connsiteY7" fmla="*/ 1585802 h 2123675"/>
                <a:gd name="connsiteX8" fmla="*/ 1252006 w 2123675"/>
                <a:gd name="connsiteY8" fmla="*/ 1780385 h 2123675"/>
                <a:gd name="connsiteX9" fmla="*/ 1177125 w 2123675"/>
                <a:gd name="connsiteY9" fmla="*/ 2098936 h 2123675"/>
                <a:gd name="connsiteX10" fmla="*/ 946550 w 2123675"/>
                <a:gd name="connsiteY10" fmla="*/ 2098936 h 2123675"/>
                <a:gd name="connsiteX11" fmla="*/ 871669 w 2123675"/>
                <a:gd name="connsiteY11" fmla="*/ 1780385 h 2123675"/>
                <a:gd name="connsiteX12" fmla="*/ 534642 w 2123675"/>
                <a:gd name="connsiteY12" fmla="*/ 1585802 h 2123675"/>
                <a:gd name="connsiteX13" fmla="*/ 221328 w 2123675"/>
                <a:gd name="connsiteY13" fmla="*/ 1680229 h 2123675"/>
                <a:gd name="connsiteX14" fmla="*/ 106040 w 2123675"/>
                <a:gd name="connsiteY14" fmla="*/ 1480545 h 2123675"/>
                <a:gd name="connsiteX15" fmla="*/ 344473 w 2123675"/>
                <a:gd name="connsiteY15" fmla="*/ 1256420 h 2123675"/>
                <a:gd name="connsiteX16" fmla="*/ 344473 w 2123675"/>
                <a:gd name="connsiteY16" fmla="*/ 867255 h 2123675"/>
                <a:gd name="connsiteX17" fmla="*/ 106040 w 2123675"/>
                <a:gd name="connsiteY17" fmla="*/ 643130 h 2123675"/>
                <a:gd name="connsiteX18" fmla="*/ 221328 w 2123675"/>
                <a:gd name="connsiteY18" fmla="*/ 443446 h 2123675"/>
                <a:gd name="connsiteX19" fmla="*/ 534642 w 2123675"/>
                <a:gd name="connsiteY19" fmla="*/ 537873 h 2123675"/>
                <a:gd name="connsiteX20" fmla="*/ 871669 w 2123675"/>
                <a:gd name="connsiteY20" fmla="*/ 343290 h 2123675"/>
                <a:gd name="connsiteX21" fmla="*/ 946550 w 2123675"/>
                <a:gd name="connsiteY21" fmla="*/ 24739 h 2123675"/>
                <a:gd name="connsiteX22" fmla="*/ 1177125 w 2123675"/>
                <a:gd name="connsiteY22" fmla="*/ 24739 h 2123675"/>
                <a:gd name="connsiteX23" fmla="*/ 1252006 w 2123675"/>
                <a:gd name="connsiteY23" fmla="*/ 343290 h 2123675"/>
                <a:gd name="connsiteX24" fmla="*/ 1589033 w 2123675"/>
                <a:gd name="connsiteY24" fmla="*/ 537873 h 212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23675" h="2123675">
                  <a:moveTo>
                    <a:pt x="1366897" y="537190"/>
                  </a:moveTo>
                  <a:lnTo>
                    <a:pt x="1594045" y="396507"/>
                  </a:lnTo>
                  <a:lnTo>
                    <a:pt x="1727168" y="529630"/>
                  </a:lnTo>
                  <a:lnTo>
                    <a:pt x="1586485" y="756778"/>
                  </a:lnTo>
                  <a:cubicBezTo>
                    <a:pt x="1640670" y="849967"/>
                    <a:pt x="1669056" y="955907"/>
                    <a:pt x="1668725" y="1063703"/>
                  </a:cubicBezTo>
                  <a:lnTo>
                    <a:pt x="1904134" y="1190078"/>
                  </a:lnTo>
                  <a:lnTo>
                    <a:pt x="1855408" y="1371927"/>
                  </a:lnTo>
                  <a:lnTo>
                    <a:pt x="1588350" y="1363666"/>
                  </a:lnTo>
                  <a:cubicBezTo>
                    <a:pt x="1534739" y="1457186"/>
                    <a:pt x="1457186" y="1534739"/>
                    <a:pt x="1363666" y="1588351"/>
                  </a:cubicBezTo>
                  <a:lnTo>
                    <a:pt x="1371926" y="1855408"/>
                  </a:lnTo>
                  <a:lnTo>
                    <a:pt x="1190078" y="1904134"/>
                  </a:lnTo>
                  <a:lnTo>
                    <a:pt x="1063703" y="1668725"/>
                  </a:lnTo>
                  <a:cubicBezTo>
                    <a:pt x="955907" y="1669057"/>
                    <a:pt x="849967" y="1640670"/>
                    <a:pt x="756778" y="1586485"/>
                  </a:cubicBezTo>
                  <a:lnTo>
                    <a:pt x="529630" y="1727168"/>
                  </a:lnTo>
                  <a:lnTo>
                    <a:pt x="396507" y="1594045"/>
                  </a:lnTo>
                  <a:lnTo>
                    <a:pt x="537190" y="1366897"/>
                  </a:lnTo>
                  <a:cubicBezTo>
                    <a:pt x="483005" y="1273708"/>
                    <a:pt x="454619" y="1167768"/>
                    <a:pt x="454950" y="1059972"/>
                  </a:cubicBezTo>
                  <a:lnTo>
                    <a:pt x="219541" y="933597"/>
                  </a:lnTo>
                  <a:lnTo>
                    <a:pt x="268267" y="751748"/>
                  </a:lnTo>
                  <a:lnTo>
                    <a:pt x="535325" y="760009"/>
                  </a:lnTo>
                  <a:cubicBezTo>
                    <a:pt x="588936" y="666489"/>
                    <a:pt x="666489" y="588936"/>
                    <a:pt x="760009" y="535324"/>
                  </a:cubicBezTo>
                  <a:lnTo>
                    <a:pt x="751749" y="268267"/>
                  </a:lnTo>
                  <a:lnTo>
                    <a:pt x="933597" y="219541"/>
                  </a:lnTo>
                  <a:lnTo>
                    <a:pt x="1059972" y="454950"/>
                  </a:lnTo>
                  <a:cubicBezTo>
                    <a:pt x="1167768" y="454618"/>
                    <a:pt x="1273708" y="483005"/>
                    <a:pt x="1366897" y="537190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46337" tIns="746337" rIns="746338" bIns="746338" spcCol="1270" anchor="ctr"/>
            <a:lstStyle/>
            <a:p>
              <a:pPr algn="ctr" defTabSz="1100138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500"/>
            </a:p>
          </p:txBody>
        </p:sp>
        <p:sp>
          <p:nvSpPr>
            <p:cNvPr id="21" name="Freeform 7"/>
            <p:cNvSpPr>
              <a:spLocks noChangeAspect="1" noEditPoints="1"/>
            </p:cNvSpPr>
            <p:nvPr/>
          </p:nvSpPr>
          <p:spPr bwMode="auto">
            <a:xfrm>
              <a:off x="6961177" y="3363620"/>
              <a:ext cx="579261" cy="433324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defTabSz="78373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7673" name="Freeform 11"/>
            <p:cNvSpPr>
              <a:spLocks/>
            </p:cNvSpPr>
            <p:nvPr/>
          </p:nvSpPr>
          <p:spPr bwMode="auto">
            <a:xfrm>
              <a:off x="5840028" y="2736291"/>
              <a:ext cx="535474" cy="529556"/>
            </a:xfrm>
            <a:custGeom>
              <a:avLst/>
              <a:gdLst>
                <a:gd name="T0" fmla="*/ 264919 w 95"/>
                <a:gd name="T1" fmla="*/ 0 h 94"/>
                <a:gd name="T2" fmla="*/ 0 w 95"/>
                <a:gd name="T3" fmla="*/ 264778 h 94"/>
                <a:gd name="T4" fmla="*/ 264919 w 95"/>
                <a:gd name="T5" fmla="*/ 529556 h 94"/>
                <a:gd name="T6" fmla="*/ 535474 w 95"/>
                <a:gd name="T7" fmla="*/ 264778 h 94"/>
                <a:gd name="T8" fmla="*/ 264919 w 95"/>
                <a:gd name="T9" fmla="*/ 264778 h 94"/>
                <a:gd name="T10" fmla="*/ 264919 w 95"/>
                <a:gd name="T11" fmla="*/ 0 h 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6548552" y="1989047"/>
              <a:ext cx="414211" cy="474593"/>
            </a:xfrm>
            <a:custGeom>
              <a:avLst/>
              <a:gdLst>
                <a:gd name="T0" fmla="*/ 58 w 89"/>
                <a:gd name="T1" fmla="*/ 2 h 103"/>
                <a:gd name="T2" fmla="*/ 58 w 89"/>
                <a:gd name="T3" fmla="*/ 2 h 103"/>
                <a:gd name="T4" fmla="*/ 30 w 89"/>
                <a:gd name="T5" fmla="*/ 2 h 103"/>
                <a:gd name="T6" fmla="*/ 31 w 89"/>
                <a:gd name="T7" fmla="*/ 0 h 103"/>
                <a:gd name="T8" fmla="*/ 16 w 89"/>
                <a:gd name="T9" fmla="*/ 0 h 103"/>
                <a:gd name="T10" fmla="*/ 14 w 89"/>
                <a:gd name="T11" fmla="*/ 2 h 103"/>
                <a:gd name="T12" fmla="*/ 22 w 89"/>
                <a:gd name="T13" fmla="*/ 5 h 103"/>
                <a:gd name="T14" fmla="*/ 27 w 89"/>
                <a:gd name="T15" fmla="*/ 4 h 103"/>
                <a:gd name="T16" fmla="*/ 0 w 89"/>
                <a:gd name="T17" fmla="*/ 58 h 103"/>
                <a:gd name="T18" fmla="*/ 45 w 89"/>
                <a:gd name="T19" fmla="*/ 103 h 103"/>
                <a:gd name="T20" fmla="*/ 89 w 89"/>
                <a:gd name="T21" fmla="*/ 58 h 103"/>
                <a:gd name="T22" fmla="*/ 58 w 89"/>
                <a:gd name="T23" fmla="*/ 2 h 103"/>
                <a:gd name="T24" fmla="*/ 57 w 89"/>
                <a:gd name="T25" fmla="*/ 73 h 103"/>
                <a:gd name="T26" fmla="*/ 49 w 89"/>
                <a:gd name="T27" fmla="*/ 77 h 103"/>
                <a:gd name="T28" fmla="*/ 49 w 89"/>
                <a:gd name="T29" fmla="*/ 84 h 103"/>
                <a:gd name="T30" fmla="*/ 41 w 89"/>
                <a:gd name="T31" fmla="*/ 84 h 103"/>
                <a:gd name="T32" fmla="*/ 41 w 89"/>
                <a:gd name="T33" fmla="*/ 77 h 103"/>
                <a:gd name="T34" fmla="*/ 32 w 89"/>
                <a:gd name="T35" fmla="*/ 73 h 103"/>
                <a:gd name="T36" fmla="*/ 27 w 89"/>
                <a:gd name="T37" fmla="*/ 63 h 103"/>
                <a:gd name="T38" fmla="*/ 27 w 89"/>
                <a:gd name="T39" fmla="*/ 61 h 103"/>
                <a:gd name="T40" fmla="*/ 34 w 89"/>
                <a:gd name="T41" fmla="*/ 61 h 103"/>
                <a:gd name="T42" fmla="*/ 34 w 89"/>
                <a:gd name="T43" fmla="*/ 62 h 103"/>
                <a:gd name="T44" fmla="*/ 37 w 89"/>
                <a:gd name="T45" fmla="*/ 69 h 103"/>
                <a:gd name="T46" fmla="*/ 45 w 89"/>
                <a:gd name="T47" fmla="*/ 71 h 103"/>
                <a:gd name="T48" fmla="*/ 52 w 89"/>
                <a:gd name="T49" fmla="*/ 69 h 103"/>
                <a:gd name="T50" fmla="*/ 55 w 89"/>
                <a:gd name="T51" fmla="*/ 62 h 103"/>
                <a:gd name="T52" fmla="*/ 52 w 89"/>
                <a:gd name="T53" fmla="*/ 56 h 103"/>
                <a:gd name="T54" fmla="*/ 43 w 89"/>
                <a:gd name="T55" fmla="*/ 53 h 103"/>
                <a:gd name="T56" fmla="*/ 32 w 89"/>
                <a:gd name="T57" fmla="*/ 48 h 103"/>
                <a:gd name="T58" fmla="*/ 29 w 89"/>
                <a:gd name="T59" fmla="*/ 39 h 103"/>
                <a:gd name="T60" fmla="*/ 33 w 89"/>
                <a:gd name="T61" fmla="*/ 29 h 103"/>
                <a:gd name="T62" fmla="*/ 41 w 89"/>
                <a:gd name="T63" fmla="*/ 25 h 103"/>
                <a:gd name="T64" fmla="*/ 41 w 89"/>
                <a:gd name="T65" fmla="*/ 19 h 103"/>
                <a:gd name="T66" fmla="*/ 49 w 89"/>
                <a:gd name="T67" fmla="*/ 19 h 103"/>
                <a:gd name="T68" fmla="*/ 49 w 89"/>
                <a:gd name="T69" fmla="*/ 25 h 103"/>
                <a:gd name="T70" fmla="*/ 57 w 89"/>
                <a:gd name="T71" fmla="*/ 29 h 103"/>
                <a:gd name="T72" fmla="*/ 62 w 89"/>
                <a:gd name="T73" fmla="*/ 39 h 103"/>
                <a:gd name="T74" fmla="*/ 62 w 89"/>
                <a:gd name="T75" fmla="*/ 40 h 103"/>
                <a:gd name="T76" fmla="*/ 54 w 89"/>
                <a:gd name="T77" fmla="*/ 40 h 103"/>
                <a:gd name="T78" fmla="*/ 54 w 89"/>
                <a:gd name="T79" fmla="*/ 39 h 103"/>
                <a:gd name="T80" fmla="*/ 52 w 89"/>
                <a:gd name="T81" fmla="*/ 33 h 103"/>
                <a:gd name="T82" fmla="*/ 45 w 89"/>
                <a:gd name="T83" fmla="*/ 31 h 103"/>
                <a:gd name="T84" fmla="*/ 38 w 89"/>
                <a:gd name="T85" fmla="*/ 33 h 103"/>
                <a:gd name="T86" fmla="*/ 36 w 89"/>
                <a:gd name="T87" fmla="*/ 39 h 103"/>
                <a:gd name="T88" fmla="*/ 38 w 89"/>
                <a:gd name="T89" fmla="*/ 43 h 103"/>
                <a:gd name="T90" fmla="*/ 46 w 89"/>
                <a:gd name="T91" fmla="*/ 47 h 103"/>
                <a:gd name="T92" fmla="*/ 58 w 89"/>
                <a:gd name="T93" fmla="*/ 52 h 103"/>
                <a:gd name="T94" fmla="*/ 63 w 89"/>
                <a:gd name="T95" fmla="*/ 62 h 103"/>
                <a:gd name="T96" fmla="*/ 57 w 89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03">
                  <a:moveTo>
                    <a:pt x="58" y="2"/>
                  </a:moveTo>
                  <a:cubicBezTo>
                    <a:pt x="58" y="2"/>
                    <a:pt x="58" y="2"/>
                    <a:pt x="58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2"/>
                    <a:pt x="20" y="3"/>
                    <a:pt x="16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6" y="4"/>
                    <a:pt x="19" y="5"/>
                    <a:pt x="22" y="5"/>
                  </a:cubicBezTo>
                  <a:cubicBezTo>
                    <a:pt x="24" y="5"/>
                    <a:pt x="26" y="4"/>
                    <a:pt x="27" y="4"/>
                  </a:cubicBezTo>
                  <a:cubicBezTo>
                    <a:pt x="11" y="15"/>
                    <a:pt x="0" y="40"/>
                    <a:pt x="0" y="58"/>
                  </a:cubicBezTo>
                  <a:cubicBezTo>
                    <a:pt x="0" y="83"/>
                    <a:pt x="20" y="103"/>
                    <a:pt x="45" y="103"/>
                  </a:cubicBezTo>
                  <a:cubicBezTo>
                    <a:pt x="69" y="103"/>
                    <a:pt x="89" y="83"/>
                    <a:pt x="89" y="58"/>
                  </a:cubicBezTo>
                  <a:cubicBezTo>
                    <a:pt x="89" y="38"/>
                    <a:pt x="76" y="11"/>
                    <a:pt x="58" y="2"/>
                  </a:cubicBezTo>
                  <a:close/>
                  <a:moveTo>
                    <a:pt x="57" y="73"/>
                  </a:moveTo>
                  <a:cubicBezTo>
                    <a:pt x="55" y="75"/>
                    <a:pt x="52" y="76"/>
                    <a:pt x="49" y="77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7" y="76"/>
                    <a:pt x="34" y="75"/>
                    <a:pt x="32" y="73"/>
                  </a:cubicBezTo>
                  <a:cubicBezTo>
                    <a:pt x="28" y="70"/>
                    <a:pt x="27" y="67"/>
                    <a:pt x="27" y="63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5"/>
                    <a:pt x="35" y="67"/>
                    <a:pt x="37" y="69"/>
                  </a:cubicBezTo>
                  <a:cubicBezTo>
                    <a:pt x="39" y="70"/>
                    <a:pt x="41" y="71"/>
                    <a:pt x="45" y="71"/>
                  </a:cubicBezTo>
                  <a:cubicBezTo>
                    <a:pt x="48" y="71"/>
                    <a:pt x="50" y="70"/>
                    <a:pt x="52" y="69"/>
                  </a:cubicBezTo>
                  <a:cubicBezTo>
                    <a:pt x="54" y="67"/>
                    <a:pt x="55" y="65"/>
                    <a:pt x="55" y="62"/>
                  </a:cubicBezTo>
                  <a:cubicBezTo>
                    <a:pt x="55" y="60"/>
                    <a:pt x="54" y="58"/>
                    <a:pt x="52" y="56"/>
                  </a:cubicBezTo>
                  <a:cubicBezTo>
                    <a:pt x="51" y="55"/>
                    <a:pt x="48" y="54"/>
                    <a:pt x="43" y="53"/>
                  </a:cubicBezTo>
                  <a:cubicBezTo>
                    <a:pt x="38" y="52"/>
                    <a:pt x="35" y="50"/>
                    <a:pt x="32" y="48"/>
                  </a:cubicBezTo>
                  <a:cubicBezTo>
                    <a:pt x="30" y="45"/>
                    <a:pt x="29" y="42"/>
                    <a:pt x="29" y="39"/>
                  </a:cubicBezTo>
                  <a:cubicBezTo>
                    <a:pt x="29" y="35"/>
                    <a:pt x="30" y="31"/>
                    <a:pt x="33" y="29"/>
                  </a:cubicBezTo>
                  <a:cubicBezTo>
                    <a:pt x="35" y="27"/>
                    <a:pt x="38" y="26"/>
                    <a:pt x="41" y="25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2" y="25"/>
                    <a:pt x="55" y="27"/>
                    <a:pt x="57" y="29"/>
                  </a:cubicBezTo>
                  <a:cubicBezTo>
                    <a:pt x="60" y="31"/>
                    <a:pt x="62" y="35"/>
                    <a:pt x="62" y="39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6"/>
                    <a:pt x="53" y="34"/>
                    <a:pt x="52" y="33"/>
                  </a:cubicBezTo>
                  <a:cubicBezTo>
                    <a:pt x="50" y="32"/>
                    <a:pt x="48" y="31"/>
                    <a:pt x="45" y="31"/>
                  </a:cubicBezTo>
                  <a:cubicBezTo>
                    <a:pt x="42" y="31"/>
                    <a:pt x="40" y="32"/>
                    <a:pt x="38" y="33"/>
                  </a:cubicBezTo>
                  <a:cubicBezTo>
                    <a:pt x="37" y="34"/>
                    <a:pt x="36" y="36"/>
                    <a:pt x="36" y="39"/>
                  </a:cubicBezTo>
                  <a:cubicBezTo>
                    <a:pt x="36" y="41"/>
                    <a:pt x="37" y="42"/>
                    <a:pt x="38" y="43"/>
                  </a:cubicBezTo>
                  <a:cubicBezTo>
                    <a:pt x="40" y="45"/>
                    <a:pt x="42" y="46"/>
                    <a:pt x="46" y="47"/>
                  </a:cubicBezTo>
                  <a:cubicBezTo>
                    <a:pt x="52" y="48"/>
                    <a:pt x="56" y="50"/>
                    <a:pt x="58" y="52"/>
                  </a:cubicBezTo>
                  <a:cubicBezTo>
                    <a:pt x="61" y="55"/>
                    <a:pt x="63" y="58"/>
                    <a:pt x="63" y="62"/>
                  </a:cubicBezTo>
                  <a:cubicBezTo>
                    <a:pt x="63" y="66"/>
                    <a:pt x="61" y="70"/>
                    <a:pt x="57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8" name="文本框 43"/>
          <p:cNvSpPr txBox="1">
            <a:spLocks noChangeArrowheads="1"/>
          </p:cNvSpPr>
          <p:nvPr/>
        </p:nvSpPr>
        <p:spPr bwMode="auto">
          <a:xfrm>
            <a:off x="6081713" y="1154113"/>
            <a:ext cx="7540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414455"/>
                </a:solidFill>
                <a:latin typeface="Arial" pitchFamily="34" charset="0"/>
                <a:cs typeface="Arial" pitchFamily="34" charset="0"/>
              </a:rPr>
              <a:t>45%</a:t>
            </a:r>
            <a:endParaRPr lang="zh-CN" altLang="en-US" sz="2400" b="1">
              <a:solidFill>
                <a:srgbClr val="41445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文本框 44"/>
          <p:cNvSpPr txBox="1">
            <a:spLocks noChangeArrowheads="1"/>
          </p:cNvSpPr>
          <p:nvPr/>
        </p:nvSpPr>
        <p:spPr bwMode="auto">
          <a:xfrm>
            <a:off x="4873625" y="3117850"/>
            <a:ext cx="75406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414455"/>
                </a:solidFill>
                <a:latin typeface="Arial" pitchFamily="34" charset="0"/>
                <a:cs typeface="Arial" pitchFamily="34" charset="0"/>
              </a:rPr>
              <a:t>68%</a:t>
            </a:r>
            <a:endParaRPr lang="zh-CN" altLang="en-US" sz="2400" b="1">
              <a:solidFill>
                <a:srgbClr val="41445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文本框 45"/>
          <p:cNvSpPr txBox="1">
            <a:spLocks noChangeArrowheads="1"/>
          </p:cNvSpPr>
          <p:nvPr/>
        </p:nvSpPr>
        <p:spPr bwMode="auto">
          <a:xfrm>
            <a:off x="7605713" y="4257675"/>
            <a:ext cx="7540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414455"/>
                </a:solidFill>
                <a:latin typeface="Arial" pitchFamily="34" charset="0"/>
                <a:cs typeface="Arial" pitchFamily="34" charset="0"/>
              </a:rPr>
              <a:t>75%</a:t>
            </a:r>
            <a:endParaRPr lang="zh-CN" altLang="en-US" sz="2400" b="1">
              <a:solidFill>
                <a:srgbClr val="41445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662" name="矩形 30"/>
          <p:cNvSpPr>
            <a:spLocks noChangeArrowheads="1"/>
          </p:cNvSpPr>
          <p:nvPr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研究意义</a:t>
            </a:r>
          </a:p>
        </p:txBody>
      </p:sp>
      <p:sp>
        <p:nvSpPr>
          <p:cNvPr id="32" name="矩形 31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网线"/>
          <p:cNvGrpSpPr>
            <a:grpSpLocks/>
          </p:cNvGrpSpPr>
          <p:nvPr/>
        </p:nvGrpSpPr>
        <p:grpSpPr bwMode="auto">
          <a:xfrm>
            <a:off x="593725" y="1131888"/>
            <a:ext cx="3163888" cy="3328987"/>
            <a:chOff x="1937437" y="1332541"/>
            <a:chExt cx="3986578" cy="4192919"/>
          </a:xfrm>
        </p:grpSpPr>
        <p:sp>
          <p:nvSpPr>
            <p:cNvPr id="3" name="Line 16"/>
            <p:cNvSpPr>
              <a:spLocks noChangeShapeType="1"/>
            </p:cNvSpPr>
            <p:nvPr/>
          </p:nvSpPr>
          <p:spPr bwMode="gray">
            <a:xfrm>
              <a:off x="1937437" y="3430000"/>
              <a:ext cx="3986578" cy="0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4" name="Line 17"/>
            <p:cNvSpPr>
              <a:spLocks noChangeShapeType="1"/>
            </p:cNvSpPr>
            <p:nvPr/>
          </p:nvSpPr>
          <p:spPr bwMode="gray">
            <a:xfrm>
              <a:off x="3931726" y="1332541"/>
              <a:ext cx="0" cy="4192919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5" name="Oval 10"/>
            <p:cNvSpPr>
              <a:spLocks noChangeArrowheads="1"/>
            </p:cNvSpPr>
            <p:nvPr/>
          </p:nvSpPr>
          <p:spPr bwMode="gray">
            <a:xfrm>
              <a:off x="2333494" y="1808418"/>
              <a:ext cx="3192462" cy="3217170"/>
            </a:xfrm>
            <a:prstGeom prst="ellipse">
              <a:avLst/>
            </a:prstGeom>
            <a:noFill/>
            <a:ln w="9525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6" name="Oval 15"/>
            <p:cNvSpPr>
              <a:spLocks noChangeArrowheads="1"/>
            </p:cNvSpPr>
            <p:nvPr/>
          </p:nvSpPr>
          <p:spPr bwMode="auto">
            <a:xfrm>
              <a:off x="2135466" y="1600472"/>
              <a:ext cx="3608523" cy="3645060"/>
            </a:xfrm>
            <a:prstGeom prst="ellipse">
              <a:avLst/>
            </a:prstGeom>
            <a:noFill/>
            <a:ln w="19050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7" name="标题"/>
          <p:cNvGrpSpPr>
            <a:grpSpLocks/>
          </p:cNvGrpSpPr>
          <p:nvPr/>
        </p:nvGrpSpPr>
        <p:grpSpPr bwMode="auto">
          <a:xfrm>
            <a:off x="1109523" y="1731464"/>
            <a:ext cx="2117958" cy="2160256"/>
            <a:chOff x="579" y="1589"/>
            <a:chExt cx="1358" cy="1358"/>
          </a:xfrm>
          <a:solidFill>
            <a:srgbClr val="00B0F0"/>
          </a:solidFill>
        </p:grpSpPr>
        <p:sp>
          <p:nvSpPr>
            <p:cNvPr id="8" name="Oval 12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pFill/>
            <a:ln w="38100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gray">
            <a:xfrm>
              <a:off x="635" y="1642"/>
              <a:ext cx="1245" cy="1246"/>
            </a:xfrm>
            <a:prstGeom prst="ellipse">
              <a:avLst/>
            </a:prstGeom>
            <a:grpFill/>
            <a:ln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0" name="Oval 14"/>
            <p:cNvSpPr>
              <a:spLocks noChangeArrowheads="1"/>
            </p:cNvSpPr>
            <p:nvPr/>
          </p:nvSpPr>
          <p:spPr bwMode="gray">
            <a:xfrm>
              <a:off x="865" y="1880"/>
              <a:ext cx="797" cy="79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</a:rPr>
                <a:t>贡献与创新</a:t>
              </a:r>
            </a:p>
          </p:txBody>
        </p:sp>
      </p:grpSp>
      <p:sp>
        <p:nvSpPr>
          <p:cNvPr id="11" name="文本5"/>
          <p:cNvSpPr>
            <a:spLocks noChangeArrowheads="1"/>
          </p:cNvSpPr>
          <p:nvPr/>
        </p:nvSpPr>
        <p:spPr bwMode="black">
          <a:xfrm>
            <a:off x="3054350" y="3952875"/>
            <a:ext cx="18542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5</a:t>
            </a:r>
          </a:p>
        </p:txBody>
      </p:sp>
      <p:sp>
        <p:nvSpPr>
          <p:cNvPr id="12" name="文本4"/>
          <p:cNvSpPr>
            <a:spLocks noChangeArrowheads="1"/>
          </p:cNvSpPr>
          <p:nvPr/>
        </p:nvSpPr>
        <p:spPr bwMode="black">
          <a:xfrm>
            <a:off x="3621088" y="3384550"/>
            <a:ext cx="18542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4</a:t>
            </a:r>
          </a:p>
        </p:txBody>
      </p:sp>
      <p:sp>
        <p:nvSpPr>
          <p:cNvPr id="13" name="文本3"/>
          <p:cNvSpPr>
            <a:spLocks noChangeArrowheads="1"/>
          </p:cNvSpPr>
          <p:nvPr/>
        </p:nvSpPr>
        <p:spPr bwMode="black">
          <a:xfrm>
            <a:off x="3836988" y="2667000"/>
            <a:ext cx="1852612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3</a:t>
            </a:r>
          </a:p>
        </p:txBody>
      </p:sp>
      <p:sp>
        <p:nvSpPr>
          <p:cNvPr id="14" name="文本2"/>
          <p:cNvSpPr>
            <a:spLocks noChangeArrowheads="1"/>
          </p:cNvSpPr>
          <p:nvPr/>
        </p:nvSpPr>
        <p:spPr bwMode="black">
          <a:xfrm>
            <a:off x="3625850" y="1970088"/>
            <a:ext cx="1852613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2</a:t>
            </a:r>
          </a:p>
        </p:txBody>
      </p:sp>
      <p:sp>
        <p:nvSpPr>
          <p:cNvPr id="15" name="文本1"/>
          <p:cNvSpPr>
            <a:spLocks noChangeArrowheads="1"/>
          </p:cNvSpPr>
          <p:nvPr/>
        </p:nvSpPr>
        <p:spPr bwMode="black">
          <a:xfrm>
            <a:off x="3013075" y="1343025"/>
            <a:ext cx="1854200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1</a:t>
            </a:r>
          </a:p>
        </p:txBody>
      </p:sp>
      <p:grpSp>
        <p:nvGrpSpPr>
          <p:cNvPr id="16" name="圆圈1"/>
          <p:cNvGrpSpPr>
            <a:grpSpLocks/>
          </p:cNvGrpSpPr>
          <p:nvPr/>
        </p:nvGrpSpPr>
        <p:grpSpPr bwMode="auto">
          <a:xfrm>
            <a:off x="2683146" y="1329950"/>
            <a:ext cx="302565" cy="302549"/>
            <a:chOff x="2928" y="2208"/>
            <a:chExt cx="262" cy="262"/>
          </a:xfrm>
          <a:solidFill>
            <a:srgbClr val="00B0F0"/>
          </a:solidFill>
        </p:grpSpPr>
        <p:sp>
          <p:nvSpPr>
            <p:cNvPr id="17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8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19" name="圆圈2"/>
          <p:cNvGrpSpPr>
            <a:grpSpLocks/>
          </p:cNvGrpSpPr>
          <p:nvPr/>
        </p:nvGrpSpPr>
        <p:grpSpPr bwMode="auto">
          <a:xfrm>
            <a:off x="3316555" y="1957669"/>
            <a:ext cx="302565" cy="302549"/>
            <a:chOff x="2928" y="2208"/>
            <a:chExt cx="262" cy="262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0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1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2" name="圆圈3"/>
          <p:cNvGrpSpPr>
            <a:grpSpLocks/>
          </p:cNvGrpSpPr>
          <p:nvPr/>
        </p:nvGrpSpPr>
        <p:grpSpPr bwMode="auto">
          <a:xfrm>
            <a:off x="3522977" y="2641937"/>
            <a:ext cx="302565" cy="302549"/>
            <a:chOff x="2928" y="2208"/>
            <a:chExt cx="262" cy="262"/>
          </a:xfrm>
          <a:solidFill>
            <a:srgbClr val="00B0F0"/>
          </a:solidFill>
        </p:grpSpPr>
        <p:sp>
          <p:nvSpPr>
            <p:cNvPr id="23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4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5" name="圆圈4"/>
          <p:cNvGrpSpPr>
            <a:grpSpLocks/>
          </p:cNvGrpSpPr>
          <p:nvPr/>
        </p:nvGrpSpPr>
        <p:grpSpPr bwMode="auto">
          <a:xfrm>
            <a:off x="3308072" y="3368622"/>
            <a:ext cx="302565" cy="302549"/>
            <a:chOff x="2928" y="2208"/>
            <a:chExt cx="262" cy="262"/>
          </a:xfrm>
          <a:solidFill>
            <a:srgbClr val="0070C0"/>
          </a:solidFill>
        </p:grpSpPr>
        <p:sp>
          <p:nvSpPr>
            <p:cNvPr id="26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7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8" name="圆圈5"/>
          <p:cNvGrpSpPr>
            <a:grpSpLocks/>
          </p:cNvGrpSpPr>
          <p:nvPr/>
        </p:nvGrpSpPr>
        <p:grpSpPr bwMode="auto">
          <a:xfrm>
            <a:off x="2751011" y="3922824"/>
            <a:ext cx="302565" cy="302549"/>
            <a:chOff x="2928" y="2208"/>
            <a:chExt cx="262" cy="262"/>
          </a:xfrm>
          <a:solidFill>
            <a:srgbClr val="00B0F0"/>
          </a:solidFill>
        </p:grpSpPr>
        <p:sp>
          <p:nvSpPr>
            <p:cNvPr id="29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0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31" name="文本框 74"/>
          <p:cNvSpPr txBox="1">
            <a:spLocks noChangeArrowheads="1"/>
          </p:cNvSpPr>
          <p:nvPr/>
        </p:nvSpPr>
        <p:spPr bwMode="auto">
          <a:xfrm>
            <a:off x="5867400" y="1789113"/>
            <a:ext cx="3025775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2" name="文本框 75"/>
          <p:cNvSpPr txBox="1">
            <a:spLocks noChangeArrowheads="1"/>
          </p:cNvSpPr>
          <p:nvPr/>
        </p:nvSpPr>
        <p:spPr bwMode="auto">
          <a:xfrm>
            <a:off x="5867400" y="2716213"/>
            <a:ext cx="2881313" cy="173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5867400" y="1347788"/>
            <a:ext cx="14414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576" tIns="36288" rIns="72576" bIns="36288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9" name="矩形 33"/>
          <p:cNvSpPr>
            <a:spLocks noChangeArrowheads="1"/>
          </p:cNvSpPr>
          <p:nvPr/>
        </p:nvSpPr>
        <p:spPr bwMode="auto">
          <a:xfrm>
            <a:off x="6300788" y="176213"/>
            <a:ext cx="10810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创新与贡献</a:t>
            </a:r>
          </a:p>
        </p:txBody>
      </p:sp>
      <p:sp>
        <p:nvSpPr>
          <p:cNvPr id="35" name="矩形 34"/>
          <p:cNvSpPr/>
          <p:nvPr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329613" y="258763"/>
            <a:ext cx="182562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383463" y="258763"/>
            <a:ext cx="184150" cy="138112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963"/>
            <a:ext cx="3228975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9699" name="文本框 2"/>
          <p:cNvSpPr txBox="1">
            <a:spLocks noChangeArrowheads="1"/>
          </p:cNvSpPr>
          <p:nvPr/>
        </p:nvSpPr>
        <p:spPr bwMode="auto">
          <a:xfrm>
            <a:off x="1352550" y="1663700"/>
            <a:ext cx="167798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488" y="1827213"/>
            <a:ext cx="2085975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国内外研究现状综述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773488" y="2154238"/>
            <a:ext cx="1509712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国外研究现状</a:t>
            </a:r>
          </a:p>
        </p:txBody>
      </p:sp>
      <p:sp>
        <p:nvSpPr>
          <p:cNvPr id="7" name="TextBox 25"/>
          <p:cNvSpPr txBox="1"/>
          <p:nvPr/>
        </p:nvSpPr>
        <p:spPr>
          <a:xfrm>
            <a:off x="3773488" y="2505075"/>
            <a:ext cx="1509712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214313" indent="-21431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p"/>
              <a:defRPr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国内研究现状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773488" y="1247775"/>
            <a:ext cx="4183062" cy="530225"/>
            <a:chOff x="3773160" y="1247148"/>
            <a:chExt cx="4183216" cy="530915"/>
          </a:xfrm>
        </p:grpSpPr>
        <p:sp>
          <p:nvSpPr>
            <p:cNvPr id="29706" name="TextBox 4"/>
            <p:cNvSpPr txBox="1">
              <a:spLocks noChangeArrowheads="1"/>
            </p:cNvSpPr>
            <p:nvPr/>
          </p:nvSpPr>
          <p:spPr bwMode="auto">
            <a:xfrm>
              <a:off x="3773160" y="1247148"/>
              <a:ext cx="2831544" cy="530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000">
                  <a:solidFill>
                    <a:srgbClr val="00B0F0"/>
                  </a:solidFill>
                  <a:latin typeface="Impact" pitchFamily="34" charset="0"/>
                </a:rPr>
                <a:t>Current situation</a:t>
              </a:r>
              <a:endParaRPr lang="zh-CN" altLang="en-US" sz="3000">
                <a:solidFill>
                  <a:srgbClr val="00B0F0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586314" y="1293246"/>
              <a:ext cx="1370062" cy="438720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目前现状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875" y="2932113"/>
            <a:ext cx="5319713" cy="20002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000" y="1350963"/>
            <a:ext cx="306388" cy="118745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4429125" y="1301750"/>
            <a:ext cx="2879725" cy="935038"/>
          </a:xfrm>
          <a:prstGeom prst="homePlat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五边形 2"/>
          <p:cNvSpPr/>
          <p:nvPr/>
        </p:nvSpPr>
        <p:spPr>
          <a:xfrm flipH="1">
            <a:off x="1549400" y="2230438"/>
            <a:ext cx="2879725" cy="936625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1981200" y="2557463"/>
            <a:ext cx="2447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国内研究综述</a:t>
            </a:r>
          </a:p>
        </p:txBody>
      </p:sp>
      <p:sp>
        <p:nvSpPr>
          <p:cNvPr id="30725" name="TextBox 4"/>
          <p:cNvSpPr txBox="1">
            <a:spLocks noChangeArrowheads="1"/>
          </p:cNvSpPr>
          <p:nvPr/>
        </p:nvSpPr>
        <p:spPr bwMode="auto">
          <a:xfrm>
            <a:off x="4429125" y="1568450"/>
            <a:ext cx="2447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国外研究综述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00113" y="1108075"/>
            <a:ext cx="3240087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5025" y="2495550"/>
            <a:ext cx="32400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您的内容打在这里，或者通过复制您的文本后，在此框中选择粘贴，更多模板：亮亮图文旗舰店</a:t>
            </a:r>
            <a:r>
              <a:rPr lang="en-US" altLang="zh-CN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https://liangliangtuwen.tmall.com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60638" y="3684588"/>
            <a:ext cx="1692275" cy="2270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89088" y="4043363"/>
            <a:ext cx="2651125" cy="2270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92325" y="4465638"/>
            <a:ext cx="2160588" cy="2270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770188" y="3684588"/>
            <a:ext cx="10556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770188" y="4043363"/>
            <a:ext cx="11398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70188" y="4470400"/>
            <a:ext cx="1139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4" name="矩形 13"/>
          <p:cNvSpPr/>
          <p:nvPr/>
        </p:nvSpPr>
        <p:spPr>
          <a:xfrm>
            <a:off x="4572000" y="3659188"/>
            <a:ext cx="1692275" cy="227012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84700" y="4019550"/>
            <a:ext cx="2651125" cy="227013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72000" y="4440238"/>
            <a:ext cx="2160588" cy="227012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781550" y="3659188"/>
            <a:ext cx="10556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787900" y="4019550"/>
            <a:ext cx="1139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800600" y="4446588"/>
            <a:ext cx="11398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/>
      <p:bldP spid="7" grpId="0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2777</Words>
  <Application>Microsoft Office PowerPoint</Application>
  <PresentationFormat>全屏显示(16:9)</PresentationFormat>
  <Paragraphs>345</Paragraphs>
  <Slides>32</Slides>
  <Notes>32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方正姚体</vt:lpstr>
      <vt:lpstr>华文楷体</vt:lpstr>
      <vt:lpstr>微软雅黑</vt:lpstr>
      <vt:lpstr>Arial</vt:lpstr>
      <vt:lpstr>Calibri</vt:lpstr>
      <vt:lpstr>Impact</vt:lpstr>
      <vt:lpstr>Segoe UI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https:/800sucai.taobao.com</cp:keywords>
  <dc:description>https://800sucai.taobao.com</dc:description>
  <cp:lastModifiedBy>Hymira</cp:lastModifiedBy>
  <cp:revision>13</cp:revision>
  <dcterms:created xsi:type="dcterms:W3CDTF">2014-09-01T14:19:38Z</dcterms:created>
  <dcterms:modified xsi:type="dcterms:W3CDTF">2019-03-31T03:18:05Z</dcterms:modified>
  <cp:category>https://800sucai.taobao.com</cp:category>
</cp:coreProperties>
</file>