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66" r:id="rId4"/>
    <p:sldId id="282" r:id="rId5"/>
    <p:sldId id="275" r:id="rId6"/>
    <p:sldId id="267" r:id="rId7"/>
    <p:sldId id="281" r:id="rId8"/>
    <p:sldId id="274" r:id="rId9"/>
    <p:sldId id="273" r:id="rId10"/>
    <p:sldId id="268" r:id="rId11"/>
    <p:sldId id="278" r:id="rId12"/>
    <p:sldId id="277" r:id="rId13"/>
    <p:sldId id="271" r:id="rId14"/>
    <p:sldId id="269" r:id="rId15"/>
    <p:sldId id="258" r:id="rId16"/>
    <p:sldId id="272" r:id="rId17"/>
    <p:sldId id="276" r:id="rId18"/>
    <p:sldId id="26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E60"/>
    <a:srgbClr val="B62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97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148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F5196-7840-41AF-A4DA-151A800C269D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5DB85-A479-4A41-B2EB-9C3047E504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927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59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01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82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450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2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750"/>
                    </a14:imgEffect>
                    <a14:imgEffect>
                      <a14:saturation sat="0"/>
                    </a14:imgEffect>
                    <a14:imgEffect>
                      <a14:brightnessContrast bright="-1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3C49D-42E3-42B5-A03C-8491E11C10F7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15153" y="2008569"/>
            <a:ext cx="87072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经典英伦风毕业论文</a:t>
            </a:r>
            <a:r>
              <a:rPr lang="zh-CN" altLang="en-US" sz="50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答辩模版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10687" y="3039187"/>
            <a:ext cx="8516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YOU CAN ADD YOUR TITLE HERE</a:t>
            </a:r>
            <a:endParaRPr lang="zh-CN" altLang="en-US" sz="14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4360" y="4844956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答辩学生</a:t>
            </a:r>
            <a:r>
              <a:rPr lang="en-US" altLang="zh-CN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7009" y="5370533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指导老师</a:t>
            </a:r>
            <a:r>
              <a:rPr lang="en-US" altLang="zh-CN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04910" y="3715822"/>
            <a:ext cx="4118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汇报时间</a:t>
            </a:r>
            <a:r>
              <a:rPr lang="en-US" altLang="zh-CN" dirty="0">
                <a:solidFill>
                  <a:srgbClr val="002060"/>
                </a:solidFill>
              </a:rPr>
              <a:t>:201X</a:t>
            </a:r>
            <a:r>
              <a:rPr lang="zh-CN" altLang="en-US" dirty="0">
                <a:solidFill>
                  <a:srgbClr val="002060"/>
                </a:solidFill>
              </a:rPr>
              <a:t>年</a:t>
            </a:r>
            <a:r>
              <a:rPr lang="en-US" altLang="zh-CN" dirty="0">
                <a:solidFill>
                  <a:srgbClr val="002060"/>
                </a:solidFill>
              </a:rPr>
              <a:t>5</a:t>
            </a:r>
            <a:r>
              <a:rPr lang="zh-CN" altLang="en-US" dirty="0">
                <a:solidFill>
                  <a:srgbClr val="002060"/>
                </a:solidFill>
              </a:rPr>
              <a:t>月      汇报人</a:t>
            </a:r>
            <a:r>
              <a:rPr lang="en-US" altLang="zh-CN" dirty="0">
                <a:solidFill>
                  <a:srgbClr val="002060"/>
                </a:solidFill>
              </a:rPr>
              <a:t>:</a:t>
            </a:r>
            <a:r>
              <a:rPr lang="zh-CN" altLang="en-US" dirty="0">
                <a:solidFill>
                  <a:srgbClr val="002060"/>
                </a:solidFill>
              </a:rPr>
              <a:t>精进君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遗留问题</a:t>
            </a:r>
            <a:r>
              <a:rPr lang="zh-CN" altLang="en-US" sz="4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探讨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847407">
            <a:off x="2114808" y="1472049"/>
            <a:ext cx="1921964" cy="2665996"/>
            <a:chOff x="1331640" y="741019"/>
            <a:chExt cx="1375004" cy="1888827"/>
          </a:xfrm>
          <a:solidFill>
            <a:srgbClr val="B6202C"/>
          </a:solidFill>
        </p:grpSpPr>
        <p:sp>
          <p:nvSpPr>
            <p:cNvPr id="26" name="Freeform 4"/>
            <p:cNvSpPr/>
            <p:nvPr/>
          </p:nvSpPr>
          <p:spPr bwMode="gray">
            <a:xfrm rot="328192">
              <a:off x="1391176" y="1479000"/>
              <a:ext cx="344459" cy="172627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"/>
            <p:cNvSpPr/>
            <p:nvPr/>
          </p:nvSpPr>
          <p:spPr bwMode="gray">
            <a:xfrm rot="328192">
              <a:off x="1939760" y="2021335"/>
              <a:ext cx="321780" cy="13954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gray">
            <a:xfrm rot="328192">
              <a:off x="1656254" y="1149570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gray">
            <a:xfrm rot="328192">
              <a:off x="2179323" y="1025853"/>
              <a:ext cx="527321" cy="1065972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9"/>
            <p:cNvSpPr/>
            <p:nvPr/>
          </p:nvSpPr>
          <p:spPr bwMode="gray">
            <a:xfrm rot="328192">
              <a:off x="2048910" y="2468727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0"/>
            <p:cNvSpPr/>
            <p:nvPr/>
          </p:nvSpPr>
          <p:spPr bwMode="gray">
            <a:xfrm rot="328192">
              <a:off x="2261540" y="218533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8"/>
            <p:cNvSpPr/>
            <p:nvPr/>
          </p:nvSpPr>
          <p:spPr bwMode="gray">
            <a:xfrm rot="328192">
              <a:off x="1962440" y="2168068"/>
              <a:ext cx="412502" cy="40999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"/>
            <p:cNvSpPr/>
            <p:nvPr/>
          </p:nvSpPr>
          <p:spPr bwMode="gray">
            <a:xfrm rot="328192">
              <a:off x="1331640" y="741019"/>
              <a:ext cx="1223328" cy="1366630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21375403">
            <a:off x="4800891" y="1064525"/>
            <a:ext cx="2428957" cy="3725769"/>
            <a:chOff x="3524698" y="499727"/>
            <a:chExt cx="2177326" cy="3200790"/>
          </a:xfrm>
          <a:solidFill>
            <a:srgbClr val="B6202C"/>
          </a:solidFill>
        </p:grpSpPr>
        <p:sp>
          <p:nvSpPr>
            <p:cNvPr id="20" name="Freeform 9"/>
            <p:cNvSpPr/>
            <p:nvPr/>
          </p:nvSpPr>
          <p:spPr bwMode="gray">
            <a:xfrm rot="1448142">
              <a:off x="4107302" y="3432945"/>
              <a:ext cx="593945" cy="267572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524698" y="499727"/>
              <a:ext cx="2177326" cy="3124547"/>
              <a:chOff x="3524698" y="499727"/>
              <a:chExt cx="2177326" cy="3124547"/>
            </a:xfrm>
            <a:grpFill/>
          </p:grpSpPr>
          <p:sp>
            <p:nvSpPr>
              <p:cNvPr id="19" name="Freeform 7"/>
              <p:cNvSpPr/>
              <p:nvPr/>
            </p:nvSpPr>
            <p:spPr bwMode="gray">
              <a:xfrm rot="1448142">
                <a:off x="4824573" y="1233391"/>
                <a:ext cx="877451" cy="1775180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524698" y="499727"/>
                <a:ext cx="2038408" cy="3124547"/>
                <a:chOff x="3524698" y="499727"/>
                <a:chExt cx="2038408" cy="3124547"/>
              </a:xfrm>
              <a:grpFill/>
            </p:grpSpPr>
            <p:sp>
              <p:nvSpPr>
                <p:cNvPr id="16" name="Freeform 4"/>
                <p:cNvSpPr/>
                <p:nvPr/>
              </p:nvSpPr>
              <p:spPr bwMode="gray">
                <a:xfrm rot="1448142">
                  <a:off x="3584234" y="1511032"/>
                  <a:ext cx="574099" cy="286273"/>
                </a:xfrm>
                <a:custGeom>
                  <a:avLst/>
                  <a:gdLst>
                    <a:gd name="T0" fmla="*/ 0 w 389"/>
                    <a:gd name="T1" fmla="*/ 2147483647 h 182"/>
                    <a:gd name="T2" fmla="*/ 2147483647 w 389"/>
                    <a:gd name="T3" fmla="*/ 2147483647 h 182"/>
                    <a:gd name="T4" fmla="*/ 2147483647 w 389"/>
                    <a:gd name="T5" fmla="*/ 2147483647 h 182"/>
                    <a:gd name="T6" fmla="*/ 2147483647 w 389"/>
                    <a:gd name="T7" fmla="*/ 0 h 182"/>
                    <a:gd name="T8" fmla="*/ 0 w 389"/>
                    <a:gd name="T9" fmla="*/ 2147483647 h 1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9"/>
                    <a:gd name="T16" fmla="*/ 0 h 182"/>
                    <a:gd name="T17" fmla="*/ 389 w 389"/>
                    <a:gd name="T18" fmla="*/ 182 h 18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9" h="182">
                      <a:moveTo>
                        <a:pt x="0" y="133"/>
                      </a:moveTo>
                      <a:lnTo>
                        <a:pt x="49" y="182"/>
                      </a:lnTo>
                      <a:lnTo>
                        <a:pt x="389" y="45"/>
                      </a:lnTo>
                      <a:lnTo>
                        <a:pt x="330" y="0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Freeform 5"/>
                <p:cNvSpPr/>
                <p:nvPr/>
              </p:nvSpPr>
              <p:spPr bwMode="gray">
                <a:xfrm rot="1448142">
                  <a:off x="4175344" y="2659001"/>
                  <a:ext cx="534409" cy="230169"/>
                </a:xfrm>
                <a:custGeom>
                  <a:avLst/>
                  <a:gdLst>
                    <a:gd name="T0" fmla="*/ 0 w 366"/>
                    <a:gd name="T1" fmla="*/ 2147483647 h 154"/>
                    <a:gd name="T2" fmla="*/ 2147483647 w 366"/>
                    <a:gd name="T3" fmla="*/ 2147483647 h 154"/>
                    <a:gd name="T4" fmla="*/ 2147483647 w 366"/>
                    <a:gd name="T5" fmla="*/ 2147483647 h 154"/>
                    <a:gd name="T6" fmla="*/ 2147483647 w 366"/>
                    <a:gd name="T7" fmla="*/ 0 h 154"/>
                    <a:gd name="T8" fmla="*/ 0 w 366"/>
                    <a:gd name="T9" fmla="*/ 2147483647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6"/>
                    <a:gd name="T16" fmla="*/ 0 h 154"/>
                    <a:gd name="T17" fmla="*/ 366 w 366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6" h="154">
                      <a:moveTo>
                        <a:pt x="0" y="113"/>
                      </a:moveTo>
                      <a:lnTo>
                        <a:pt x="40" y="154"/>
                      </a:lnTo>
                      <a:lnTo>
                        <a:pt x="366" y="42"/>
                      </a:lnTo>
                      <a:lnTo>
                        <a:pt x="309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 6"/>
                <p:cNvSpPr/>
                <p:nvPr/>
              </p:nvSpPr>
              <p:spPr bwMode="gray">
                <a:xfrm rot="1448142">
                  <a:off x="4114390" y="1147078"/>
                  <a:ext cx="701677" cy="664614"/>
                </a:xfrm>
                <a:custGeom>
                  <a:avLst/>
                  <a:gdLst>
                    <a:gd name="T0" fmla="*/ 2147483647 w 195"/>
                    <a:gd name="T1" fmla="*/ 2147483647 h 185"/>
                    <a:gd name="T2" fmla="*/ 2147483647 w 195"/>
                    <a:gd name="T3" fmla="*/ 2147483647 h 185"/>
                    <a:gd name="T4" fmla="*/ 2147483647 w 195"/>
                    <a:gd name="T5" fmla="*/ 2147483647 h 185"/>
                    <a:gd name="T6" fmla="*/ 2147483647 w 195"/>
                    <a:gd name="T7" fmla="*/ 2147483647 h 185"/>
                    <a:gd name="T8" fmla="*/ 2147483647 w 195"/>
                    <a:gd name="T9" fmla="*/ 2147483647 h 185"/>
                    <a:gd name="T10" fmla="*/ 2147483647 w 195"/>
                    <a:gd name="T11" fmla="*/ 2147483647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5"/>
                    <a:gd name="T19" fmla="*/ 0 h 185"/>
                    <a:gd name="T20" fmla="*/ 195 w 195"/>
                    <a:gd name="T21" fmla="*/ 185 h 1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5" h="185">
                      <a:moveTo>
                        <a:pt x="44" y="185"/>
                      </a:moveTo>
                      <a:cubicBezTo>
                        <a:pt x="44" y="185"/>
                        <a:pt x="12" y="111"/>
                        <a:pt x="60" y="62"/>
                      </a:cubicBezTo>
                      <a:cubicBezTo>
                        <a:pt x="109" y="13"/>
                        <a:pt x="167" y="22"/>
                        <a:pt x="195" y="37"/>
                      </a:cubicBezTo>
                      <a:cubicBezTo>
                        <a:pt x="195" y="37"/>
                        <a:pt x="167" y="0"/>
                        <a:pt x="88" y="17"/>
                      </a:cubicBezTo>
                      <a:cubicBezTo>
                        <a:pt x="8" y="34"/>
                        <a:pt x="0" y="107"/>
                        <a:pt x="19" y="166"/>
                      </a:cubicBezTo>
                      <a:lnTo>
                        <a:pt x="44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10"/>
                <p:cNvSpPr/>
                <p:nvPr/>
              </p:nvSpPr>
              <p:spPr bwMode="gray">
                <a:xfrm rot="1448142">
                  <a:off x="4546737" y="3040220"/>
                  <a:ext cx="275001" cy="584054"/>
                </a:xfrm>
                <a:custGeom>
                  <a:avLst/>
                  <a:gdLst>
                    <a:gd name="T0" fmla="*/ 0 w 185"/>
                    <a:gd name="T1" fmla="*/ 0 h 388"/>
                    <a:gd name="T2" fmla="*/ 2147483647 w 185"/>
                    <a:gd name="T3" fmla="*/ 2147483647 h 388"/>
                    <a:gd name="T4" fmla="*/ 2147483647 w 185"/>
                    <a:gd name="T5" fmla="*/ 2147483647 h 388"/>
                    <a:gd name="T6" fmla="*/ 2147483647 w 185"/>
                    <a:gd name="T7" fmla="*/ 2147483647 h 388"/>
                    <a:gd name="T8" fmla="*/ 0 w 185"/>
                    <a:gd name="T9" fmla="*/ 0 h 3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88"/>
                    <a:gd name="T17" fmla="*/ 185 w 185"/>
                    <a:gd name="T18" fmla="*/ 388 h 3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88">
                      <a:moveTo>
                        <a:pt x="0" y="0"/>
                      </a:moveTo>
                      <a:lnTo>
                        <a:pt x="66" y="33"/>
                      </a:lnTo>
                      <a:lnTo>
                        <a:pt x="185" y="388"/>
                      </a:lnTo>
                      <a:lnTo>
                        <a:pt x="123" y="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8"/>
                <p:cNvSpPr/>
                <p:nvPr/>
              </p:nvSpPr>
              <p:spPr bwMode="gray">
                <a:xfrm rot="1448142">
                  <a:off x="4057689" y="2916503"/>
                  <a:ext cx="687502" cy="681876"/>
                </a:xfrm>
                <a:custGeom>
                  <a:avLst/>
                  <a:gdLst>
                    <a:gd name="T0" fmla="*/ 0 w 463"/>
                    <a:gd name="T1" fmla="*/ 2147483647 h 451"/>
                    <a:gd name="T2" fmla="*/ 2147483647 w 463"/>
                    <a:gd name="T3" fmla="*/ 2147483647 h 451"/>
                    <a:gd name="T4" fmla="*/ 2147483647 w 463"/>
                    <a:gd name="T5" fmla="*/ 2147483647 h 451"/>
                    <a:gd name="T6" fmla="*/ 2147483647 w 463"/>
                    <a:gd name="T7" fmla="*/ 0 h 451"/>
                    <a:gd name="T8" fmla="*/ 0 w 463"/>
                    <a:gd name="T9" fmla="*/ 2147483647 h 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451"/>
                    <a:gd name="T17" fmla="*/ 463 w 463"/>
                    <a:gd name="T18" fmla="*/ 451 h 4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3" h="451">
                      <a:moveTo>
                        <a:pt x="0" y="123"/>
                      </a:moveTo>
                      <a:lnTo>
                        <a:pt x="121" y="451"/>
                      </a:lnTo>
                      <a:lnTo>
                        <a:pt x="463" y="338"/>
                      </a:lnTo>
                      <a:lnTo>
                        <a:pt x="340" y="0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 3"/>
                <p:cNvSpPr/>
                <p:nvPr/>
              </p:nvSpPr>
              <p:spPr bwMode="gray">
                <a:xfrm rot="1448142">
                  <a:off x="3524698" y="499727"/>
                  <a:ext cx="2038408" cy="2277236"/>
                </a:xfrm>
                <a:custGeom>
                  <a:avLst/>
                  <a:gdLst>
                    <a:gd name="T0" fmla="*/ 2147483647 w 580"/>
                    <a:gd name="T1" fmla="*/ 2147483647 h 638"/>
                    <a:gd name="T2" fmla="*/ 2147483647 w 580"/>
                    <a:gd name="T3" fmla="*/ 2147483647 h 638"/>
                    <a:gd name="T4" fmla="*/ 2147483647 w 580"/>
                    <a:gd name="T5" fmla="*/ 2147483647 h 638"/>
                    <a:gd name="T6" fmla="*/ 2147483647 w 580"/>
                    <a:gd name="T7" fmla="*/ 2147483647 h 638"/>
                    <a:gd name="T8" fmla="*/ 2147483647 w 580"/>
                    <a:gd name="T9" fmla="*/ 2147483647 h 638"/>
                    <a:gd name="T10" fmla="*/ 2147483647 w 580"/>
                    <a:gd name="T11" fmla="*/ 2147483647 h 638"/>
                    <a:gd name="T12" fmla="*/ 2147483647 w 580"/>
                    <a:gd name="T13" fmla="*/ 2147483647 h 638"/>
                    <a:gd name="T14" fmla="*/ 2147483647 w 580"/>
                    <a:gd name="T15" fmla="*/ 2147483647 h 638"/>
                    <a:gd name="T16" fmla="*/ 2147483647 w 580"/>
                    <a:gd name="T17" fmla="*/ 2147483647 h 638"/>
                    <a:gd name="T18" fmla="*/ 2147483647 w 580"/>
                    <a:gd name="T19" fmla="*/ 2147483647 h 638"/>
                    <a:gd name="T20" fmla="*/ 2147483647 w 580"/>
                    <a:gd name="T21" fmla="*/ 2147483647 h 6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80"/>
                    <a:gd name="T34" fmla="*/ 0 h 638"/>
                    <a:gd name="T35" fmla="*/ 580 w 580"/>
                    <a:gd name="T36" fmla="*/ 638 h 6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80" h="638">
                      <a:moveTo>
                        <a:pt x="35" y="421"/>
                      </a:moveTo>
                      <a:cubicBezTo>
                        <a:pt x="175" y="365"/>
                        <a:pt x="175" y="365"/>
                        <a:pt x="175" y="365"/>
                      </a:cubicBezTo>
                      <a:cubicBezTo>
                        <a:pt x="175" y="365"/>
                        <a:pt x="128" y="237"/>
                        <a:pt x="252" y="214"/>
                      </a:cubicBezTo>
                      <a:cubicBezTo>
                        <a:pt x="376" y="192"/>
                        <a:pt x="386" y="297"/>
                        <a:pt x="378" y="344"/>
                      </a:cubicBezTo>
                      <a:cubicBezTo>
                        <a:pt x="370" y="390"/>
                        <a:pt x="242" y="488"/>
                        <a:pt x="320" y="638"/>
                      </a:cubicBezTo>
                      <a:cubicBezTo>
                        <a:pt x="451" y="590"/>
                        <a:pt x="451" y="590"/>
                        <a:pt x="451" y="590"/>
                      </a:cubicBezTo>
                      <a:cubicBezTo>
                        <a:pt x="451" y="590"/>
                        <a:pt x="411" y="521"/>
                        <a:pt x="476" y="442"/>
                      </a:cubicBezTo>
                      <a:cubicBezTo>
                        <a:pt x="542" y="364"/>
                        <a:pt x="580" y="224"/>
                        <a:pt x="463" y="126"/>
                      </a:cubicBezTo>
                      <a:cubicBezTo>
                        <a:pt x="463" y="126"/>
                        <a:pt x="320" y="0"/>
                        <a:pt x="107" y="144"/>
                      </a:cubicBezTo>
                      <a:cubicBezTo>
                        <a:pt x="107" y="144"/>
                        <a:pt x="72" y="161"/>
                        <a:pt x="43" y="212"/>
                      </a:cubicBezTo>
                      <a:cubicBezTo>
                        <a:pt x="14" y="262"/>
                        <a:pt x="0" y="341"/>
                        <a:pt x="35" y="421"/>
                      </a:cubicBez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 rot="20801809">
            <a:off x="8024017" y="1524307"/>
            <a:ext cx="1761470" cy="2676147"/>
            <a:chOff x="6624184" y="648951"/>
            <a:chExt cx="1260184" cy="1896019"/>
          </a:xfrm>
          <a:solidFill>
            <a:srgbClr val="B6202C"/>
          </a:solidFill>
        </p:grpSpPr>
        <p:sp>
          <p:nvSpPr>
            <p:cNvPr id="6" name="Freeform 4"/>
            <p:cNvSpPr/>
            <p:nvPr/>
          </p:nvSpPr>
          <p:spPr bwMode="gray">
            <a:xfrm rot="1960988">
              <a:off x="6663874" y="1195603"/>
              <a:ext cx="344460" cy="171189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gray">
            <a:xfrm rot="1960988">
              <a:off x="6916195" y="1929267"/>
              <a:ext cx="321780" cy="13810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gray">
            <a:xfrm rot="1960988">
              <a:off x="6992741" y="1031607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gray">
            <a:xfrm rot="1960988">
              <a:off x="7357047" y="1151008"/>
              <a:ext cx="527321" cy="1064533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9"/>
            <p:cNvSpPr/>
            <p:nvPr/>
          </p:nvSpPr>
          <p:spPr bwMode="gray">
            <a:xfrm rot="1960988">
              <a:off x="6805627" y="2383851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0"/>
            <p:cNvSpPr/>
            <p:nvPr/>
          </p:nvSpPr>
          <p:spPr bwMode="gray">
            <a:xfrm rot="1960988">
              <a:off x="7089133" y="217526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/>
            <p:nvPr/>
          </p:nvSpPr>
          <p:spPr bwMode="gray">
            <a:xfrm rot="1960988">
              <a:off x="6802792" y="2077439"/>
              <a:ext cx="412502" cy="4085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"/>
            <p:cNvSpPr/>
            <p:nvPr/>
          </p:nvSpPr>
          <p:spPr bwMode="gray">
            <a:xfrm rot="1960988">
              <a:off x="6624184" y="648951"/>
              <a:ext cx="1223329" cy="1366629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8729" y="4821164"/>
            <a:ext cx="2168532" cy="914633"/>
            <a:chOff x="3455178" y="3715313"/>
            <a:chExt cx="1943880" cy="785757"/>
          </a:xfrm>
        </p:grpSpPr>
        <p:sp>
          <p:nvSpPr>
            <p:cNvPr id="38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5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TextBox 30"/>
            <p:cNvSpPr txBox="1"/>
            <p:nvPr/>
          </p:nvSpPr>
          <p:spPr>
            <a:xfrm>
              <a:off x="3455178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94336" y="4327066"/>
            <a:ext cx="2168532" cy="914633"/>
            <a:chOff x="3479646" y="3715313"/>
            <a:chExt cx="1943880" cy="785757"/>
          </a:xfrm>
        </p:grpSpPr>
        <p:sp>
          <p:nvSpPr>
            <p:cNvPr id="42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5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TextBox 30"/>
            <p:cNvSpPr txBox="1"/>
            <p:nvPr/>
          </p:nvSpPr>
          <p:spPr>
            <a:xfrm>
              <a:off x="3479646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38587" y="4327066"/>
            <a:ext cx="2168532" cy="873689"/>
            <a:chOff x="3479646" y="3715313"/>
            <a:chExt cx="1943880" cy="750582"/>
          </a:xfrm>
        </p:grpSpPr>
        <p:sp>
          <p:nvSpPr>
            <p:cNvPr id="45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5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TextBox 30"/>
            <p:cNvSpPr txBox="1"/>
            <p:nvPr/>
          </p:nvSpPr>
          <p:spPr>
            <a:xfrm>
              <a:off x="3479646" y="3963352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2744" y="2019869"/>
            <a:ext cx="9535169" cy="3329553"/>
            <a:chOff x="635047" y="1851728"/>
            <a:chExt cx="10733678" cy="3784297"/>
          </a:xfrm>
        </p:grpSpPr>
        <p:sp>
          <p:nvSpPr>
            <p:cNvPr id="3" name="Arc 8"/>
            <p:cNvSpPr/>
            <p:nvPr/>
          </p:nvSpPr>
          <p:spPr>
            <a:xfrm>
              <a:off x="4186656" y="1883846"/>
              <a:ext cx="3673173" cy="3673173"/>
            </a:xfrm>
            <a:prstGeom prst="arc">
              <a:avLst>
                <a:gd name="adj1" fmla="val 21578092"/>
                <a:gd name="adj2" fmla="val 21526726"/>
              </a:avLst>
            </a:prstGeom>
            <a:solidFill>
              <a:srgbClr val="182E6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399239" y="186828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453864" y="192131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736655" y="324581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791280" y="329884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84223" y="471005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438848" y="476308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717880" y="1851728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772505" y="1904759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355205" y="3200554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409830" y="3253585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738555" y="473602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793180" y="478905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4853256" y="2553272"/>
              <a:ext cx="2339973" cy="2334320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646" y="323"/>
                </a:cxn>
                <a:cxn ang="0">
                  <a:pos x="364" y="644"/>
                </a:cxn>
                <a:cxn ang="0">
                  <a:pos x="364" y="404"/>
                </a:cxn>
                <a:cxn ang="0">
                  <a:pos x="475" y="404"/>
                </a:cxn>
                <a:cxn ang="0">
                  <a:pos x="485" y="323"/>
                </a:cxn>
                <a:cxn ang="0">
                  <a:pos x="364" y="323"/>
                </a:cxn>
                <a:cxn ang="0">
                  <a:pos x="364" y="283"/>
                </a:cxn>
                <a:cxn ang="0">
                  <a:pos x="404" y="242"/>
                </a:cxn>
                <a:cxn ang="0">
                  <a:pos x="485" y="242"/>
                </a:cxn>
                <a:cxn ang="0">
                  <a:pos x="485" y="162"/>
                </a:cxn>
                <a:cxn ang="0">
                  <a:pos x="404" y="162"/>
                </a:cxn>
                <a:cxn ang="0">
                  <a:pos x="283" y="283"/>
                </a:cxn>
                <a:cxn ang="0">
                  <a:pos x="283" y="323"/>
                </a:cxn>
                <a:cxn ang="0">
                  <a:pos x="222" y="323"/>
                </a:cxn>
                <a:cxn ang="0">
                  <a:pos x="222" y="404"/>
                </a:cxn>
                <a:cxn ang="0">
                  <a:pos x="283" y="404"/>
                </a:cxn>
                <a:cxn ang="0">
                  <a:pos x="283" y="644"/>
                </a:cxn>
                <a:cxn ang="0">
                  <a:pos x="0" y="323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323" y="0"/>
                </a:cxn>
              </a:cxnLst>
              <a:rect l="0" t="0" r="r" b="b"/>
              <a:pathLst>
                <a:path w="646" h="644">
                  <a:moveTo>
                    <a:pt x="323" y="0"/>
                  </a:moveTo>
                  <a:cubicBezTo>
                    <a:pt x="502" y="0"/>
                    <a:pt x="646" y="145"/>
                    <a:pt x="646" y="323"/>
                  </a:cubicBezTo>
                  <a:cubicBezTo>
                    <a:pt x="646" y="488"/>
                    <a:pt x="523" y="624"/>
                    <a:pt x="364" y="644"/>
                  </a:cubicBezTo>
                  <a:cubicBezTo>
                    <a:pt x="364" y="404"/>
                    <a:pt x="364" y="404"/>
                    <a:pt x="364" y="404"/>
                  </a:cubicBezTo>
                  <a:cubicBezTo>
                    <a:pt x="475" y="404"/>
                    <a:pt x="475" y="404"/>
                    <a:pt x="475" y="404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364" y="323"/>
                    <a:pt x="364" y="323"/>
                    <a:pt x="364" y="323"/>
                  </a:cubicBezTo>
                  <a:cubicBezTo>
                    <a:pt x="364" y="283"/>
                    <a:pt x="364" y="283"/>
                    <a:pt x="364" y="283"/>
                  </a:cubicBezTo>
                  <a:cubicBezTo>
                    <a:pt x="364" y="261"/>
                    <a:pt x="382" y="242"/>
                    <a:pt x="404" y="242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5" y="162"/>
                    <a:pt x="485" y="162"/>
                    <a:pt x="485" y="162"/>
                  </a:cubicBezTo>
                  <a:cubicBezTo>
                    <a:pt x="404" y="162"/>
                    <a:pt x="404" y="162"/>
                    <a:pt x="404" y="162"/>
                  </a:cubicBezTo>
                  <a:cubicBezTo>
                    <a:pt x="337" y="162"/>
                    <a:pt x="283" y="216"/>
                    <a:pt x="283" y="283"/>
                  </a:cubicBezTo>
                  <a:cubicBezTo>
                    <a:pt x="283" y="323"/>
                    <a:pt x="283" y="323"/>
                    <a:pt x="283" y="323"/>
                  </a:cubicBezTo>
                  <a:cubicBezTo>
                    <a:pt x="222" y="323"/>
                    <a:pt x="222" y="323"/>
                    <a:pt x="222" y="323"/>
                  </a:cubicBezTo>
                  <a:cubicBezTo>
                    <a:pt x="222" y="404"/>
                    <a:pt x="222" y="404"/>
                    <a:pt x="222" y="404"/>
                  </a:cubicBezTo>
                  <a:cubicBezTo>
                    <a:pt x="283" y="404"/>
                    <a:pt x="283" y="404"/>
                    <a:pt x="283" y="404"/>
                  </a:cubicBezTo>
                  <a:cubicBezTo>
                    <a:pt x="283" y="644"/>
                    <a:pt x="283" y="644"/>
                    <a:pt x="283" y="644"/>
                  </a:cubicBezTo>
                  <a:cubicBezTo>
                    <a:pt x="123" y="624"/>
                    <a:pt x="0" y="488"/>
                    <a:pt x="0" y="323"/>
                  </a:cubicBezTo>
                  <a:cubicBezTo>
                    <a:pt x="0" y="145"/>
                    <a:pt x="145" y="0"/>
                    <a:pt x="323" y="0"/>
                  </a:cubicBezTo>
                  <a:close/>
                  <a:moveTo>
                    <a:pt x="323" y="0"/>
                  </a:moveTo>
                  <a:cubicBezTo>
                    <a:pt x="323" y="0"/>
                    <a:pt x="323" y="0"/>
                    <a:pt x="3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Rectangle 36"/>
            <p:cNvSpPr/>
            <p:nvPr/>
          </p:nvSpPr>
          <p:spPr>
            <a:xfrm>
              <a:off x="7759377" y="1945814"/>
              <a:ext cx="1412246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 Billion</a:t>
              </a:r>
            </a:p>
          </p:txBody>
        </p:sp>
        <p:sp>
          <p:nvSpPr>
            <p:cNvPr id="11" name="Rectangle 39"/>
            <p:cNvSpPr/>
            <p:nvPr/>
          </p:nvSpPr>
          <p:spPr>
            <a:xfrm>
              <a:off x="2813905" y="1909030"/>
              <a:ext cx="141224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 Billion</a:t>
              </a: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597495" y="2050184"/>
              <a:ext cx="473456" cy="540097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82"/>
                </a:cxn>
                <a:cxn ang="0">
                  <a:pos x="148" y="109"/>
                </a:cxn>
                <a:cxn ang="0">
                  <a:pos x="146" y="84"/>
                </a:cxn>
                <a:cxn ang="0">
                  <a:pos x="100" y="86"/>
                </a:cxn>
                <a:cxn ang="0">
                  <a:pos x="130" y="106"/>
                </a:cxn>
                <a:cxn ang="0">
                  <a:pos x="155" y="113"/>
                </a:cxn>
                <a:cxn ang="0">
                  <a:pos x="192" y="151"/>
                </a:cxn>
                <a:cxn ang="0">
                  <a:pos x="192" y="76"/>
                </a:cxn>
                <a:cxn ang="0">
                  <a:pos x="130" y="190"/>
                </a:cxn>
                <a:cxn ang="0">
                  <a:pos x="130" y="115"/>
                </a:cxn>
                <a:cxn ang="0">
                  <a:pos x="130" y="190"/>
                </a:cxn>
                <a:cxn ang="0">
                  <a:pos x="114" y="193"/>
                </a:cxn>
                <a:cxn ang="0">
                  <a:pos x="66" y="280"/>
                </a:cxn>
                <a:cxn ang="0">
                  <a:pos x="69" y="281"/>
                </a:cxn>
                <a:cxn ang="0">
                  <a:pos x="191" y="281"/>
                </a:cxn>
                <a:cxn ang="0">
                  <a:pos x="194" y="280"/>
                </a:cxn>
                <a:cxn ang="0">
                  <a:pos x="146" y="193"/>
                </a:cxn>
                <a:cxn ang="0">
                  <a:pos x="177" y="154"/>
                </a:cxn>
                <a:cxn ang="0">
                  <a:pos x="203" y="241"/>
                </a:cxn>
                <a:cxn ang="0">
                  <a:pos x="254" y="242"/>
                </a:cxn>
                <a:cxn ang="0">
                  <a:pos x="256" y="241"/>
                </a:cxn>
                <a:cxn ang="0">
                  <a:pos x="208" y="154"/>
                </a:cxn>
                <a:cxn ang="0">
                  <a:pos x="84" y="145"/>
                </a:cxn>
                <a:cxn ang="0">
                  <a:pos x="102" y="114"/>
                </a:cxn>
                <a:cxn ang="0">
                  <a:pos x="27" y="114"/>
                </a:cxn>
                <a:cxn ang="0">
                  <a:pos x="98" y="186"/>
                </a:cxn>
                <a:cxn ang="0">
                  <a:pos x="80" y="154"/>
                </a:cxn>
                <a:cxn ang="0">
                  <a:pos x="0" y="202"/>
                </a:cxn>
                <a:cxn ang="0">
                  <a:pos x="0" y="242"/>
                </a:cxn>
                <a:cxn ang="0">
                  <a:pos x="57" y="253"/>
                </a:cxn>
                <a:cxn ang="0">
                  <a:pos x="98" y="186"/>
                </a:cxn>
                <a:cxn ang="0">
                  <a:pos x="98" y="186"/>
                </a:cxn>
              </a:cxnLst>
              <a:rect l="0" t="0" r="r" b="b"/>
              <a:pathLst>
                <a:path w="256" h="292">
                  <a:moveTo>
                    <a:pt x="87" y="41"/>
                  </a:moveTo>
                  <a:cubicBezTo>
                    <a:pt x="87" y="18"/>
                    <a:pt x="106" y="0"/>
                    <a:pt x="128" y="0"/>
                  </a:cubicBezTo>
                  <a:cubicBezTo>
                    <a:pt x="151" y="0"/>
                    <a:pt x="169" y="18"/>
                    <a:pt x="169" y="41"/>
                  </a:cubicBezTo>
                  <a:cubicBezTo>
                    <a:pt x="169" y="63"/>
                    <a:pt x="151" y="82"/>
                    <a:pt x="128" y="82"/>
                  </a:cubicBezTo>
                  <a:cubicBezTo>
                    <a:pt x="106" y="82"/>
                    <a:pt x="87" y="63"/>
                    <a:pt x="87" y="41"/>
                  </a:cubicBezTo>
                  <a:close/>
                  <a:moveTo>
                    <a:pt x="148" y="109"/>
                  </a:moveTo>
                  <a:cubicBezTo>
                    <a:pt x="148" y="101"/>
                    <a:pt x="151" y="92"/>
                    <a:pt x="156" y="86"/>
                  </a:cubicBezTo>
                  <a:cubicBezTo>
                    <a:pt x="153" y="85"/>
                    <a:pt x="149" y="84"/>
                    <a:pt x="14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7" y="84"/>
                    <a:pt x="104" y="85"/>
                    <a:pt x="100" y="86"/>
                  </a:cubicBezTo>
                  <a:cubicBezTo>
                    <a:pt x="105" y="93"/>
                    <a:pt x="109" y="102"/>
                    <a:pt x="109" y="111"/>
                  </a:cubicBezTo>
                  <a:cubicBezTo>
                    <a:pt x="115" y="108"/>
                    <a:pt x="122" y="106"/>
                    <a:pt x="130" y="106"/>
                  </a:cubicBezTo>
                  <a:cubicBezTo>
                    <a:pt x="136" y="106"/>
                    <a:pt x="142" y="107"/>
                    <a:pt x="148" y="109"/>
                  </a:cubicBezTo>
                  <a:close/>
                  <a:moveTo>
                    <a:pt x="155" y="113"/>
                  </a:moveTo>
                  <a:cubicBezTo>
                    <a:pt x="167" y="121"/>
                    <a:pt x="175" y="133"/>
                    <a:pt x="176" y="148"/>
                  </a:cubicBezTo>
                  <a:cubicBezTo>
                    <a:pt x="181" y="150"/>
                    <a:pt x="187" y="151"/>
                    <a:pt x="192" y="151"/>
                  </a:cubicBezTo>
                  <a:cubicBezTo>
                    <a:pt x="213" y="151"/>
                    <a:pt x="230" y="134"/>
                    <a:pt x="230" y="114"/>
                  </a:cubicBezTo>
                  <a:cubicBezTo>
                    <a:pt x="230" y="93"/>
                    <a:pt x="213" y="76"/>
                    <a:pt x="192" y="76"/>
                  </a:cubicBezTo>
                  <a:cubicBezTo>
                    <a:pt x="172" y="76"/>
                    <a:pt x="155" y="93"/>
                    <a:pt x="155" y="113"/>
                  </a:cubicBezTo>
                  <a:close/>
                  <a:moveTo>
                    <a:pt x="130" y="190"/>
                  </a:moveTo>
                  <a:cubicBezTo>
                    <a:pt x="151" y="190"/>
                    <a:pt x="168" y="173"/>
                    <a:pt x="168" y="152"/>
                  </a:cubicBezTo>
                  <a:cubicBezTo>
                    <a:pt x="168" y="132"/>
                    <a:pt x="151" y="115"/>
                    <a:pt x="130" y="115"/>
                  </a:cubicBezTo>
                  <a:cubicBezTo>
                    <a:pt x="109" y="115"/>
                    <a:pt x="92" y="132"/>
                    <a:pt x="92" y="152"/>
                  </a:cubicBezTo>
                  <a:cubicBezTo>
                    <a:pt x="92" y="173"/>
                    <a:pt x="109" y="190"/>
                    <a:pt x="130" y="190"/>
                  </a:cubicBezTo>
                  <a:close/>
                  <a:moveTo>
                    <a:pt x="146" y="193"/>
                  </a:moveTo>
                  <a:cubicBezTo>
                    <a:pt x="114" y="193"/>
                    <a:pt x="114" y="193"/>
                    <a:pt x="114" y="193"/>
                  </a:cubicBezTo>
                  <a:cubicBezTo>
                    <a:pt x="88" y="193"/>
                    <a:pt x="66" y="214"/>
                    <a:pt x="66" y="241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4" y="289"/>
                    <a:pt x="116" y="292"/>
                    <a:pt x="134" y="292"/>
                  </a:cubicBezTo>
                  <a:cubicBezTo>
                    <a:pt x="170" y="292"/>
                    <a:pt x="190" y="282"/>
                    <a:pt x="191" y="281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41"/>
                    <a:pt x="194" y="241"/>
                    <a:pt x="194" y="241"/>
                  </a:cubicBezTo>
                  <a:cubicBezTo>
                    <a:pt x="194" y="214"/>
                    <a:pt x="173" y="193"/>
                    <a:pt x="146" y="193"/>
                  </a:cubicBezTo>
                  <a:close/>
                  <a:moveTo>
                    <a:pt x="208" y="154"/>
                  </a:moveTo>
                  <a:cubicBezTo>
                    <a:pt x="177" y="154"/>
                    <a:pt x="177" y="154"/>
                    <a:pt x="177" y="154"/>
                  </a:cubicBezTo>
                  <a:cubicBezTo>
                    <a:pt x="176" y="167"/>
                    <a:pt x="171" y="178"/>
                    <a:pt x="162" y="186"/>
                  </a:cubicBezTo>
                  <a:cubicBezTo>
                    <a:pt x="186" y="193"/>
                    <a:pt x="203" y="215"/>
                    <a:pt x="203" y="241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4" y="252"/>
                    <a:pt x="252" y="243"/>
                    <a:pt x="254" y="242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6" y="175"/>
                    <a:pt x="235" y="154"/>
                    <a:pt x="208" y="154"/>
                  </a:cubicBezTo>
                  <a:close/>
                  <a:moveTo>
                    <a:pt x="64" y="151"/>
                  </a:moveTo>
                  <a:cubicBezTo>
                    <a:pt x="71" y="151"/>
                    <a:pt x="78" y="149"/>
                    <a:pt x="84" y="145"/>
                  </a:cubicBezTo>
                  <a:cubicBezTo>
                    <a:pt x="86" y="133"/>
                    <a:pt x="92" y="123"/>
                    <a:pt x="102" y="116"/>
                  </a:cubicBezTo>
                  <a:cubicBezTo>
                    <a:pt x="102" y="115"/>
                    <a:pt x="102" y="114"/>
                    <a:pt x="102" y="114"/>
                  </a:cubicBezTo>
                  <a:cubicBezTo>
                    <a:pt x="102" y="93"/>
                    <a:pt x="85" y="76"/>
                    <a:pt x="64" y="76"/>
                  </a:cubicBezTo>
                  <a:cubicBezTo>
                    <a:pt x="43" y="76"/>
                    <a:pt x="27" y="93"/>
                    <a:pt x="27" y="114"/>
                  </a:cubicBezTo>
                  <a:cubicBezTo>
                    <a:pt x="27" y="134"/>
                    <a:pt x="43" y="151"/>
                    <a:pt x="64" y="151"/>
                  </a:cubicBezTo>
                  <a:close/>
                  <a:moveTo>
                    <a:pt x="98" y="186"/>
                  </a:moveTo>
                  <a:cubicBezTo>
                    <a:pt x="89" y="178"/>
                    <a:pt x="84" y="167"/>
                    <a:pt x="84" y="154"/>
                  </a:cubicBezTo>
                  <a:cubicBezTo>
                    <a:pt x="82" y="154"/>
                    <a:pt x="81" y="154"/>
                    <a:pt x="80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22" y="154"/>
                    <a:pt x="0" y="175"/>
                    <a:pt x="0" y="20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23" y="249"/>
                    <a:pt x="41" y="252"/>
                    <a:pt x="57" y="253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7" y="215"/>
                    <a:pt x="74" y="193"/>
                    <a:pt x="98" y="186"/>
                  </a:cubicBezTo>
                  <a:close/>
                  <a:moveTo>
                    <a:pt x="98" y="186"/>
                  </a:moveTo>
                  <a:cubicBezTo>
                    <a:pt x="98" y="186"/>
                    <a:pt x="98" y="186"/>
                    <a:pt x="98" y="18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900555" y="2057145"/>
              <a:ext cx="534651" cy="478591"/>
            </a:xfrm>
            <a:custGeom>
              <a:avLst/>
              <a:gdLst/>
              <a:ahLst/>
              <a:cxnLst>
                <a:cxn ang="0">
                  <a:pos x="205" y="90"/>
                </a:cxn>
                <a:cxn ang="0">
                  <a:pos x="170" y="67"/>
                </a:cxn>
                <a:cxn ang="0">
                  <a:pos x="149" y="67"/>
                </a:cxn>
                <a:cxn ang="0">
                  <a:pos x="156" y="35"/>
                </a:cxn>
                <a:cxn ang="0">
                  <a:pos x="155" y="23"/>
                </a:cxn>
                <a:cxn ang="0">
                  <a:pos x="126" y="1"/>
                </a:cxn>
                <a:cxn ang="0">
                  <a:pos x="113" y="21"/>
                </a:cxn>
                <a:cxn ang="0">
                  <a:pos x="95" y="61"/>
                </a:cxn>
                <a:cxn ang="0">
                  <a:pos x="68" y="82"/>
                </a:cxn>
                <a:cxn ang="0">
                  <a:pos x="68" y="81"/>
                </a:cxn>
                <a:cxn ang="0">
                  <a:pos x="0" y="81"/>
                </a:cxn>
                <a:cxn ang="0">
                  <a:pos x="0" y="179"/>
                </a:cxn>
                <a:cxn ang="0">
                  <a:pos x="68" y="179"/>
                </a:cxn>
                <a:cxn ang="0">
                  <a:pos x="68" y="174"/>
                </a:cxn>
                <a:cxn ang="0">
                  <a:pos x="86" y="174"/>
                </a:cxn>
                <a:cxn ang="0">
                  <a:pos x="99" y="181"/>
                </a:cxn>
                <a:cxn ang="0">
                  <a:pos x="108" y="187"/>
                </a:cxn>
                <a:cxn ang="0">
                  <a:pos x="172" y="189"/>
                </a:cxn>
                <a:cxn ang="0">
                  <a:pos x="198" y="169"/>
                </a:cxn>
                <a:cxn ang="0">
                  <a:pos x="205" y="90"/>
                </a:cxn>
                <a:cxn ang="0">
                  <a:pos x="186" y="165"/>
                </a:cxn>
                <a:cxn ang="0">
                  <a:pos x="170" y="176"/>
                </a:cxn>
                <a:cxn ang="0">
                  <a:pos x="114" y="175"/>
                </a:cxn>
                <a:cxn ang="0">
                  <a:pos x="106" y="170"/>
                </a:cxn>
                <a:cxn ang="0">
                  <a:pos x="91" y="162"/>
                </a:cxn>
                <a:cxn ang="0">
                  <a:pos x="68" y="161"/>
                </a:cxn>
                <a:cxn ang="0">
                  <a:pos x="68" y="96"/>
                </a:cxn>
                <a:cxn ang="0">
                  <a:pos x="106" y="68"/>
                </a:cxn>
                <a:cxn ang="0">
                  <a:pos x="126" y="26"/>
                </a:cxn>
                <a:cxn ang="0">
                  <a:pos x="130" y="14"/>
                </a:cxn>
                <a:cxn ang="0">
                  <a:pos x="142" y="26"/>
                </a:cxn>
                <a:cxn ang="0">
                  <a:pos x="143" y="35"/>
                </a:cxn>
                <a:cxn ang="0">
                  <a:pos x="133" y="70"/>
                </a:cxn>
                <a:cxn ang="0">
                  <a:pos x="126" y="80"/>
                </a:cxn>
                <a:cxn ang="0">
                  <a:pos x="170" y="80"/>
                </a:cxn>
                <a:cxn ang="0">
                  <a:pos x="193" y="94"/>
                </a:cxn>
                <a:cxn ang="0">
                  <a:pos x="186" y="165"/>
                </a:cxn>
                <a:cxn ang="0">
                  <a:pos x="186" y="165"/>
                </a:cxn>
                <a:cxn ang="0">
                  <a:pos x="186" y="165"/>
                </a:cxn>
              </a:cxnLst>
              <a:rect l="0" t="0" r="r" b="b"/>
              <a:pathLst>
                <a:path w="215" h="192">
                  <a:moveTo>
                    <a:pt x="205" y="90"/>
                  </a:moveTo>
                  <a:cubicBezTo>
                    <a:pt x="199" y="75"/>
                    <a:pt x="187" y="67"/>
                    <a:pt x="170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53" y="59"/>
                    <a:pt x="156" y="48"/>
                    <a:pt x="156" y="35"/>
                  </a:cubicBezTo>
                  <a:cubicBezTo>
                    <a:pt x="156" y="31"/>
                    <a:pt x="156" y="27"/>
                    <a:pt x="155" y="23"/>
                  </a:cubicBezTo>
                  <a:cubicBezTo>
                    <a:pt x="153" y="8"/>
                    <a:pt x="142" y="0"/>
                    <a:pt x="126" y="1"/>
                  </a:cubicBezTo>
                  <a:cubicBezTo>
                    <a:pt x="120" y="2"/>
                    <a:pt x="118" y="8"/>
                    <a:pt x="113" y="21"/>
                  </a:cubicBezTo>
                  <a:cubicBezTo>
                    <a:pt x="109" y="33"/>
                    <a:pt x="103" y="48"/>
                    <a:pt x="95" y="61"/>
                  </a:cubicBezTo>
                  <a:cubicBezTo>
                    <a:pt x="88" y="70"/>
                    <a:pt x="77" y="78"/>
                    <a:pt x="68" y="82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74"/>
                    <a:pt x="68" y="174"/>
                    <a:pt x="68" y="174"/>
                  </a:cubicBezTo>
                  <a:cubicBezTo>
                    <a:pt x="79" y="174"/>
                    <a:pt x="85" y="174"/>
                    <a:pt x="86" y="174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16" y="191"/>
                    <a:pt x="155" y="192"/>
                    <a:pt x="172" y="189"/>
                  </a:cubicBezTo>
                  <a:cubicBezTo>
                    <a:pt x="193" y="186"/>
                    <a:pt x="198" y="169"/>
                    <a:pt x="198" y="169"/>
                  </a:cubicBezTo>
                  <a:cubicBezTo>
                    <a:pt x="200" y="163"/>
                    <a:pt x="215" y="112"/>
                    <a:pt x="205" y="90"/>
                  </a:cubicBezTo>
                  <a:close/>
                  <a:moveTo>
                    <a:pt x="186" y="165"/>
                  </a:moveTo>
                  <a:cubicBezTo>
                    <a:pt x="186" y="165"/>
                    <a:pt x="182" y="175"/>
                    <a:pt x="170" y="176"/>
                  </a:cubicBezTo>
                  <a:cubicBezTo>
                    <a:pt x="152" y="179"/>
                    <a:pt x="119" y="177"/>
                    <a:pt x="114" y="175"/>
                  </a:cubicBezTo>
                  <a:cubicBezTo>
                    <a:pt x="114" y="175"/>
                    <a:pt x="106" y="170"/>
                    <a:pt x="106" y="170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7" y="161"/>
                    <a:pt x="79" y="161"/>
                    <a:pt x="68" y="161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9" y="92"/>
                    <a:pt x="96" y="83"/>
                    <a:pt x="106" y="68"/>
                  </a:cubicBezTo>
                  <a:cubicBezTo>
                    <a:pt x="115" y="54"/>
                    <a:pt x="121" y="38"/>
                    <a:pt x="126" y="26"/>
                  </a:cubicBezTo>
                  <a:cubicBezTo>
                    <a:pt x="126" y="26"/>
                    <a:pt x="129" y="16"/>
                    <a:pt x="130" y="14"/>
                  </a:cubicBezTo>
                  <a:cubicBezTo>
                    <a:pt x="137" y="14"/>
                    <a:pt x="141" y="18"/>
                    <a:pt x="142" y="26"/>
                  </a:cubicBezTo>
                  <a:cubicBezTo>
                    <a:pt x="143" y="29"/>
                    <a:pt x="143" y="32"/>
                    <a:pt x="143" y="35"/>
                  </a:cubicBezTo>
                  <a:cubicBezTo>
                    <a:pt x="143" y="54"/>
                    <a:pt x="133" y="70"/>
                    <a:pt x="133" y="7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70" y="80"/>
                    <a:pt x="170" y="80"/>
                    <a:pt x="170" y="80"/>
                  </a:cubicBezTo>
                  <a:cubicBezTo>
                    <a:pt x="181" y="80"/>
                    <a:pt x="189" y="84"/>
                    <a:pt x="193" y="94"/>
                  </a:cubicBezTo>
                  <a:cubicBezTo>
                    <a:pt x="199" y="110"/>
                    <a:pt x="190" y="151"/>
                    <a:pt x="186" y="165"/>
                  </a:cubicBezTo>
                  <a:close/>
                  <a:moveTo>
                    <a:pt x="186" y="165"/>
                  </a:moveTo>
                  <a:cubicBezTo>
                    <a:pt x="186" y="165"/>
                    <a:pt x="186" y="165"/>
                    <a:pt x="186" y="16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Rectangle 55"/>
            <p:cNvSpPr/>
            <p:nvPr/>
          </p:nvSpPr>
          <p:spPr>
            <a:xfrm>
              <a:off x="2650829" y="2368324"/>
              <a:ext cx="1575320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Users Worldwide</a:t>
              </a:r>
            </a:p>
          </p:txBody>
        </p:sp>
        <p:sp>
          <p:nvSpPr>
            <p:cNvPr id="15" name="Rectangle 56"/>
            <p:cNvSpPr/>
            <p:nvPr/>
          </p:nvSpPr>
          <p:spPr>
            <a:xfrm>
              <a:off x="7759378" y="2399389"/>
              <a:ext cx="2176215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liked on daily</a:t>
              </a:r>
            </a:p>
          </p:txBody>
        </p:sp>
        <p:sp>
          <p:nvSpPr>
            <p:cNvPr id="16" name="Rectangle 57"/>
            <p:cNvSpPr/>
            <p:nvPr/>
          </p:nvSpPr>
          <p:spPr>
            <a:xfrm>
              <a:off x="8479735" y="3338974"/>
              <a:ext cx="2045432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250 Million</a:t>
              </a:r>
            </a:p>
          </p:txBody>
        </p:sp>
        <p:sp>
          <p:nvSpPr>
            <p:cNvPr id="17" name="Rectangle 58"/>
            <p:cNvSpPr/>
            <p:nvPr/>
          </p:nvSpPr>
          <p:spPr>
            <a:xfrm>
              <a:off x="8479736" y="3792549"/>
              <a:ext cx="288898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Photos are Uploaded on daily</a:t>
              </a:r>
            </a:p>
          </p:txBody>
        </p:sp>
        <p:grpSp>
          <p:nvGrpSpPr>
            <p:cNvPr id="18" name="Group 66"/>
            <p:cNvGrpSpPr/>
            <p:nvPr/>
          </p:nvGrpSpPr>
          <p:grpSpPr>
            <a:xfrm>
              <a:off x="7602550" y="3462495"/>
              <a:ext cx="514105" cy="388979"/>
              <a:chOff x="6629400" y="2008188"/>
              <a:chExt cx="600075" cy="454025"/>
            </a:xfrm>
            <a:solidFill>
              <a:schemeClr val="bg1"/>
            </a:solidFill>
          </p:grpSpPr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close/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close/>
                    <a:moveTo>
                      <a:pt x="354" y="262"/>
                    </a:moveTo>
                    <a:lnTo>
                      <a:pt x="354" y="2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moveTo>
                      <a:pt x="354" y="262"/>
                    </a:moveTo>
                    <a:lnTo>
                      <a:pt x="354" y="262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1" name="Freeform 19"/>
              <p:cNvSpPr>
                <a:spLocks noEditPoints="1"/>
              </p:cNvSpPr>
              <p:nvPr/>
            </p:nvSpPr>
            <p:spPr bwMode="auto">
              <a:xfrm>
                <a:off x="7042150" y="2084388"/>
                <a:ext cx="111125" cy="112713"/>
              </a:xfrm>
              <a:custGeom>
                <a:avLst/>
                <a:gdLst/>
                <a:ahLst/>
                <a:cxnLst>
                  <a:cxn ang="0">
                    <a:pos x="29" y="15"/>
                  </a:cxn>
                  <a:cxn ang="0">
                    <a:pos x="15" y="29"/>
                  </a:cxn>
                  <a:cxn ang="0">
                    <a:pos x="0" y="15"/>
                  </a:cxn>
                  <a:cxn ang="0">
                    <a:pos x="15" y="0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29" y="15"/>
                  </a:cxn>
                </a:cxnLst>
                <a:rect l="0" t="0" r="r" b="b"/>
                <a:pathLst>
                  <a:path w="29" h="29">
                    <a:moveTo>
                      <a:pt x="29" y="15"/>
                    </a:moveTo>
                    <a:cubicBezTo>
                      <a:pt x="29" y="23"/>
                      <a:pt x="23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29" y="7"/>
                      <a:pt x="29" y="15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2" name="Freeform 20"/>
              <p:cNvSpPr>
                <a:spLocks noEditPoints="1"/>
              </p:cNvSpPr>
              <p:nvPr/>
            </p:nvSpPr>
            <p:spPr bwMode="auto">
              <a:xfrm>
                <a:off x="6705600" y="2122488"/>
                <a:ext cx="455613" cy="266700"/>
              </a:xfrm>
              <a:custGeom>
                <a:avLst/>
                <a:gdLst/>
                <a:ahLst/>
                <a:cxnLst>
                  <a:cxn ang="0">
                    <a:pos x="79" y="29"/>
                  </a:cxn>
                  <a:cxn ang="0">
                    <a:pos x="59" y="48"/>
                  </a:cxn>
                  <a:cxn ang="0">
                    <a:pos x="25" y="0"/>
                  </a:cxn>
                  <a:cxn ang="0">
                    <a:pos x="0" y="69"/>
                  </a:cxn>
                  <a:cxn ang="0">
                    <a:pos x="119" y="69"/>
                  </a:cxn>
                  <a:cxn ang="0">
                    <a:pos x="79" y="29"/>
                  </a:cxn>
                  <a:cxn ang="0">
                    <a:pos x="79" y="29"/>
                  </a:cxn>
                  <a:cxn ang="0">
                    <a:pos x="79" y="29"/>
                  </a:cxn>
                </a:cxnLst>
                <a:rect l="0" t="0" r="r" b="b"/>
                <a:pathLst>
                  <a:path w="119" h="69">
                    <a:moveTo>
                      <a:pt x="79" y="29"/>
                    </a:moveTo>
                    <a:cubicBezTo>
                      <a:pt x="70" y="29"/>
                      <a:pt x="71" y="48"/>
                      <a:pt x="59" y="48"/>
                    </a:cubicBezTo>
                    <a:cubicBezTo>
                      <a:pt x="47" y="48"/>
                      <a:pt x="40" y="0"/>
                      <a:pt x="25" y="0"/>
                    </a:cubicBezTo>
                    <a:cubicBezTo>
                      <a:pt x="10" y="0"/>
                      <a:pt x="0" y="69"/>
                      <a:pt x="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9"/>
                      <a:pt x="88" y="29"/>
                      <a:pt x="79" y="29"/>
                    </a:cubicBezTo>
                    <a:close/>
                    <a:moveTo>
                      <a:pt x="79" y="29"/>
                    </a:moveTo>
                    <a:cubicBezTo>
                      <a:pt x="79" y="29"/>
                      <a:pt x="79" y="29"/>
                      <a:pt x="79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3942962" y="3526682"/>
              <a:ext cx="457733" cy="435176"/>
            </a:xfrm>
            <a:custGeom>
              <a:avLst/>
              <a:gdLst/>
              <a:ahLst/>
              <a:cxnLst>
                <a:cxn ang="0">
                  <a:pos x="791" y="27"/>
                </a:cxn>
                <a:cxn ang="0">
                  <a:pos x="734" y="0"/>
                </a:cxn>
                <a:cxn ang="0">
                  <a:pos x="98" y="27"/>
                </a:cxn>
                <a:cxn ang="0">
                  <a:pos x="41" y="0"/>
                </a:cxn>
                <a:cxn ang="0">
                  <a:pos x="0" y="791"/>
                </a:cxn>
                <a:cxn ang="0">
                  <a:pos x="41" y="765"/>
                </a:cxn>
                <a:cxn ang="0">
                  <a:pos x="98" y="791"/>
                </a:cxn>
                <a:cxn ang="0">
                  <a:pos x="734" y="765"/>
                </a:cxn>
                <a:cxn ang="0">
                  <a:pos x="791" y="791"/>
                </a:cxn>
                <a:cxn ang="0">
                  <a:pos x="832" y="0"/>
                </a:cxn>
                <a:cxn ang="0">
                  <a:pos x="98" y="679"/>
                </a:cxn>
                <a:cxn ang="0">
                  <a:pos x="41" y="634"/>
                </a:cxn>
                <a:cxn ang="0">
                  <a:pos x="98" y="679"/>
                </a:cxn>
                <a:cxn ang="0">
                  <a:pos x="41" y="551"/>
                </a:cxn>
                <a:cxn ang="0">
                  <a:pos x="98" y="503"/>
                </a:cxn>
                <a:cxn ang="0">
                  <a:pos x="98" y="420"/>
                </a:cxn>
                <a:cxn ang="0">
                  <a:pos x="41" y="372"/>
                </a:cxn>
                <a:cxn ang="0">
                  <a:pos x="98" y="420"/>
                </a:cxn>
                <a:cxn ang="0">
                  <a:pos x="41" y="289"/>
                </a:cxn>
                <a:cxn ang="0">
                  <a:pos x="98" y="241"/>
                </a:cxn>
                <a:cxn ang="0">
                  <a:pos x="98" y="158"/>
                </a:cxn>
                <a:cxn ang="0">
                  <a:pos x="41" y="112"/>
                </a:cxn>
                <a:cxn ang="0">
                  <a:pos x="98" y="158"/>
                </a:cxn>
                <a:cxn ang="0">
                  <a:pos x="158" y="782"/>
                </a:cxn>
                <a:cxn ang="0">
                  <a:pos x="672" y="643"/>
                </a:cxn>
                <a:cxn ang="0">
                  <a:pos x="672" y="574"/>
                </a:cxn>
                <a:cxn ang="0">
                  <a:pos x="158" y="217"/>
                </a:cxn>
                <a:cxn ang="0">
                  <a:pos x="672" y="574"/>
                </a:cxn>
                <a:cxn ang="0">
                  <a:pos x="158" y="148"/>
                </a:cxn>
                <a:cxn ang="0">
                  <a:pos x="672" y="10"/>
                </a:cxn>
                <a:cxn ang="0">
                  <a:pos x="791" y="679"/>
                </a:cxn>
                <a:cxn ang="0">
                  <a:pos x="734" y="634"/>
                </a:cxn>
                <a:cxn ang="0">
                  <a:pos x="791" y="679"/>
                </a:cxn>
                <a:cxn ang="0">
                  <a:pos x="734" y="551"/>
                </a:cxn>
                <a:cxn ang="0">
                  <a:pos x="791" y="503"/>
                </a:cxn>
                <a:cxn ang="0">
                  <a:pos x="791" y="420"/>
                </a:cxn>
                <a:cxn ang="0">
                  <a:pos x="734" y="372"/>
                </a:cxn>
                <a:cxn ang="0">
                  <a:pos x="791" y="420"/>
                </a:cxn>
                <a:cxn ang="0">
                  <a:pos x="734" y="289"/>
                </a:cxn>
                <a:cxn ang="0">
                  <a:pos x="791" y="241"/>
                </a:cxn>
                <a:cxn ang="0">
                  <a:pos x="791" y="158"/>
                </a:cxn>
                <a:cxn ang="0">
                  <a:pos x="734" y="112"/>
                </a:cxn>
                <a:cxn ang="0">
                  <a:pos x="791" y="158"/>
                </a:cxn>
                <a:cxn ang="0">
                  <a:pos x="791" y="158"/>
                </a:cxn>
              </a:cxnLst>
              <a:rect l="0" t="0" r="r" b="b"/>
              <a:pathLst>
                <a:path w="832" h="791">
                  <a:moveTo>
                    <a:pt x="791" y="0"/>
                  </a:moveTo>
                  <a:lnTo>
                    <a:pt x="791" y="27"/>
                  </a:lnTo>
                  <a:lnTo>
                    <a:pt x="734" y="27"/>
                  </a:lnTo>
                  <a:lnTo>
                    <a:pt x="734" y="0"/>
                  </a:lnTo>
                  <a:lnTo>
                    <a:pt x="98" y="0"/>
                  </a:lnTo>
                  <a:lnTo>
                    <a:pt x="98" y="27"/>
                  </a:lnTo>
                  <a:lnTo>
                    <a:pt x="41" y="27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791"/>
                  </a:lnTo>
                  <a:lnTo>
                    <a:pt x="41" y="791"/>
                  </a:lnTo>
                  <a:lnTo>
                    <a:pt x="41" y="765"/>
                  </a:lnTo>
                  <a:lnTo>
                    <a:pt x="98" y="765"/>
                  </a:lnTo>
                  <a:lnTo>
                    <a:pt x="98" y="791"/>
                  </a:lnTo>
                  <a:lnTo>
                    <a:pt x="734" y="791"/>
                  </a:lnTo>
                  <a:lnTo>
                    <a:pt x="734" y="765"/>
                  </a:lnTo>
                  <a:lnTo>
                    <a:pt x="791" y="765"/>
                  </a:lnTo>
                  <a:lnTo>
                    <a:pt x="791" y="791"/>
                  </a:lnTo>
                  <a:lnTo>
                    <a:pt x="832" y="791"/>
                  </a:lnTo>
                  <a:lnTo>
                    <a:pt x="832" y="0"/>
                  </a:lnTo>
                  <a:lnTo>
                    <a:pt x="791" y="0"/>
                  </a:lnTo>
                  <a:close/>
                  <a:moveTo>
                    <a:pt x="98" y="679"/>
                  </a:moveTo>
                  <a:lnTo>
                    <a:pt x="41" y="679"/>
                  </a:lnTo>
                  <a:lnTo>
                    <a:pt x="41" y="634"/>
                  </a:lnTo>
                  <a:lnTo>
                    <a:pt x="98" y="634"/>
                  </a:lnTo>
                  <a:lnTo>
                    <a:pt x="98" y="679"/>
                  </a:lnTo>
                  <a:close/>
                  <a:moveTo>
                    <a:pt x="98" y="551"/>
                  </a:moveTo>
                  <a:lnTo>
                    <a:pt x="41" y="551"/>
                  </a:lnTo>
                  <a:lnTo>
                    <a:pt x="41" y="503"/>
                  </a:lnTo>
                  <a:lnTo>
                    <a:pt x="98" y="503"/>
                  </a:lnTo>
                  <a:lnTo>
                    <a:pt x="98" y="551"/>
                  </a:lnTo>
                  <a:close/>
                  <a:moveTo>
                    <a:pt x="98" y="420"/>
                  </a:moveTo>
                  <a:lnTo>
                    <a:pt x="41" y="420"/>
                  </a:lnTo>
                  <a:lnTo>
                    <a:pt x="41" y="372"/>
                  </a:lnTo>
                  <a:lnTo>
                    <a:pt x="98" y="372"/>
                  </a:lnTo>
                  <a:lnTo>
                    <a:pt x="98" y="420"/>
                  </a:lnTo>
                  <a:close/>
                  <a:moveTo>
                    <a:pt x="98" y="289"/>
                  </a:moveTo>
                  <a:lnTo>
                    <a:pt x="41" y="289"/>
                  </a:lnTo>
                  <a:lnTo>
                    <a:pt x="41" y="241"/>
                  </a:lnTo>
                  <a:lnTo>
                    <a:pt x="98" y="241"/>
                  </a:lnTo>
                  <a:lnTo>
                    <a:pt x="98" y="289"/>
                  </a:lnTo>
                  <a:close/>
                  <a:moveTo>
                    <a:pt x="98" y="158"/>
                  </a:moveTo>
                  <a:lnTo>
                    <a:pt x="41" y="158"/>
                  </a:lnTo>
                  <a:lnTo>
                    <a:pt x="41" y="112"/>
                  </a:lnTo>
                  <a:lnTo>
                    <a:pt x="98" y="112"/>
                  </a:lnTo>
                  <a:lnTo>
                    <a:pt x="98" y="158"/>
                  </a:lnTo>
                  <a:close/>
                  <a:moveTo>
                    <a:pt x="672" y="782"/>
                  </a:moveTo>
                  <a:lnTo>
                    <a:pt x="158" y="782"/>
                  </a:lnTo>
                  <a:lnTo>
                    <a:pt x="158" y="643"/>
                  </a:lnTo>
                  <a:lnTo>
                    <a:pt x="672" y="643"/>
                  </a:lnTo>
                  <a:lnTo>
                    <a:pt x="672" y="782"/>
                  </a:lnTo>
                  <a:close/>
                  <a:moveTo>
                    <a:pt x="672" y="574"/>
                  </a:moveTo>
                  <a:lnTo>
                    <a:pt x="158" y="574"/>
                  </a:lnTo>
                  <a:lnTo>
                    <a:pt x="158" y="217"/>
                  </a:lnTo>
                  <a:lnTo>
                    <a:pt x="672" y="217"/>
                  </a:lnTo>
                  <a:lnTo>
                    <a:pt x="672" y="574"/>
                  </a:lnTo>
                  <a:close/>
                  <a:moveTo>
                    <a:pt x="672" y="148"/>
                  </a:moveTo>
                  <a:lnTo>
                    <a:pt x="158" y="148"/>
                  </a:lnTo>
                  <a:lnTo>
                    <a:pt x="158" y="10"/>
                  </a:lnTo>
                  <a:lnTo>
                    <a:pt x="672" y="10"/>
                  </a:lnTo>
                  <a:lnTo>
                    <a:pt x="672" y="148"/>
                  </a:lnTo>
                  <a:close/>
                  <a:moveTo>
                    <a:pt x="791" y="679"/>
                  </a:moveTo>
                  <a:lnTo>
                    <a:pt x="734" y="679"/>
                  </a:lnTo>
                  <a:lnTo>
                    <a:pt x="734" y="634"/>
                  </a:lnTo>
                  <a:lnTo>
                    <a:pt x="791" y="634"/>
                  </a:lnTo>
                  <a:lnTo>
                    <a:pt x="791" y="679"/>
                  </a:lnTo>
                  <a:close/>
                  <a:moveTo>
                    <a:pt x="791" y="551"/>
                  </a:moveTo>
                  <a:lnTo>
                    <a:pt x="734" y="551"/>
                  </a:lnTo>
                  <a:lnTo>
                    <a:pt x="734" y="503"/>
                  </a:lnTo>
                  <a:lnTo>
                    <a:pt x="791" y="503"/>
                  </a:lnTo>
                  <a:lnTo>
                    <a:pt x="791" y="551"/>
                  </a:lnTo>
                  <a:close/>
                  <a:moveTo>
                    <a:pt x="791" y="420"/>
                  </a:moveTo>
                  <a:lnTo>
                    <a:pt x="734" y="420"/>
                  </a:lnTo>
                  <a:lnTo>
                    <a:pt x="734" y="372"/>
                  </a:lnTo>
                  <a:lnTo>
                    <a:pt x="791" y="372"/>
                  </a:lnTo>
                  <a:lnTo>
                    <a:pt x="791" y="420"/>
                  </a:lnTo>
                  <a:close/>
                  <a:moveTo>
                    <a:pt x="791" y="289"/>
                  </a:moveTo>
                  <a:lnTo>
                    <a:pt x="734" y="289"/>
                  </a:lnTo>
                  <a:lnTo>
                    <a:pt x="734" y="241"/>
                  </a:lnTo>
                  <a:lnTo>
                    <a:pt x="791" y="241"/>
                  </a:lnTo>
                  <a:lnTo>
                    <a:pt x="791" y="289"/>
                  </a:lnTo>
                  <a:close/>
                  <a:moveTo>
                    <a:pt x="791" y="158"/>
                  </a:moveTo>
                  <a:lnTo>
                    <a:pt x="734" y="158"/>
                  </a:lnTo>
                  <a:lnTo>
                    <a:pt x="734" y="112"/>
                  </a:lnTo>
                  <a:lnTo>
                    <a:pt x="791" y="112"/>
                  </a:lnTo>
                  <a:lnTo>
                    <a:pt x="791" y="158"/>
                  </a:lnTo>
                  <a:close/>
                  <a:moveTo>
                    <a:pt x="791" y="158"/>
                  </a:moveTo>
                  <a:lnTo>
                    <a:pt x="791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Rectangle 72"/>
            <p:cNvSpPr/>
            <p:nvPr/>
          </p:nvSpPr>
          <p:spPr>
            <a:xfrm>
              <a:off x="1489432" y="3338974"/>
              <a:ext cx="2045432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350 Million</a:t>
              </a:r>
            </a:p>
          </p:txBody>
        </p:sp>
        <p:sp>
          <p:nvSpPr>
            <p:cNvPr id="25" name="Rectangle 73"/>
            <p:cNvSpPr/>
            <p:nvPr/>
          </p:nvSpPr>
          <p:spPr>
            <a:xfrm>
              <a:off x="635047" y="3792549"/>
              <a:ext cx="2899816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Videos are Uploaded on daily</a:t>
              </a:r>
            </a:p>
          </p:txBody>
        </p:sp>
        <p:grpSp>
          <p:nvGrpSpPr>
            <p:cNvPr id="26" name="Group 81"/>
            <p:cNvGrpSpPr/>
            <p:nvPr/>
          </p:nvGrpSpPr>
          <p:grpSpPr>
            <a:xfrm>
              <a:off x="6906645" y="4962590"/>
              <a:ext cx="532795" cy="500175"/>
              <a:chOff x="504825" y="971550"/>
              <a:chExt cx="1089026" cy="1022350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 noEditPoints="1"/>
              </p:cNvSpPr>
              <p:nvPr/>
            </p:nvSpPr>
            <p:spPr bwMode="auto">
              <a:xfrm>
                <a:off x="782638" y="971550"/>
                <a:ext cx="811213" cy="841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2"/>
                  </a:cxn>
                  <a:cxn ang="0">
                    <a:pos x="286" y="382"/>
                  </a:cxn>
                  <a:cxn ang="0">
                    <a:pos x="420" y="530"/>
                  </a:cxn>
                  <a:cxn ang="0">
                    <a:pos x="420" y="382"/>
                  </a:cxn>
                  <a:cxn ang="0">
                    <a:pos x="511" y="382"/>
                  </a:cxn>
                  <a:cxn ang="0">
                    <a:pos x="51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11" h="530">
                    <a:moveTo>
                      <a:pt x="0" y="0"/>
                    </a:moveTo>
                    <a:lnTo>
                      <a:pt x="0" y="382"/>
                    </a:lnTo>
                    <a:lnTo>
                      <a:pt x="286" y="382"/>
                    </a:lnTo>
                    <a:lnTo>
                      <a:pt x="420" y="530"/>
                    </a:lnTo>
                    <a:lnTo>
                      <a:pt x="420" y="382"/>
                    </a:lnTo>
                    <a:lnTo>
                      <a:pt x="511" y="382"/>
                    </a:lnTo>
                    <a:lnTo>
                      <a:pt x="511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504825" y="1274763"/>
                <a:ext cx="695325" cy="719137"/>
              </a:xfrm>
              <a:custGeom>
                <a:avLst/>
                <a:gdLst/>
                <a:ahLst/>
                <a:cxnLst>
                  <a:cxn ang="0">
                    <a:pos x="426" y="226"/>
                  </a:cxn>
                  <a:cxn ang="0">
                    <a:pos x="139" y="226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0" y="327"/>
                  </a:cxn>
                  <a:cxn ang="0">
                    <a:pos x="79" y="327"/>
                  </a:cxn>
                  <a:cxn ang="0">
                    <a:pos x="79" y="453"/>
                  </a:cxn>
                  <a:cxn ang="0">
                    <a:pos x="192" y="327"/>
                  </a:cxn>
                  <a:cxn ang="0">
                    <a:pos x="438" y="327"/>
                  </a:cxn>
                  <a:cxn ang="0">
                    <a:pos x="438" y="241"/>
                  </a:cxn>
                  <a:cxn ang="0">
                    <a:pos x="426" y="226"/>
                  </a:cxn>
                  <a:cxn ang="0">
                    <a:pos x="426" y="226"/>
                  </a:cxn>
                  <a:cxn ang="0">
                    <a:pos x="426" y="226"/>
                  </a:cxn>
                </a:cxnLst>
                <a:rect l="0" t="0" r="r" b="b"/>
                <a:pathLst>
                  <a:path w="438" h="453">
                    <a:moveTo>
                      <a:pt x="426" y="226"/>
                    </a:moveTo>
                    <a:lnTo>
                      <a:pt x="139" y="226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327"/>
                    </a:lnTo>
                    <a:lnTo>
                      <a:pt x="79" y="327"/>
                    </a:lnTo>
                    <a:lnTo>
                      <a:pt x="79" y="453"/>
                    </a:lnTo>
                    <a:lnTo>
                      <a:pt x="192" y="327"/>
                    </a:lnTo>
                    <a:lnTo>
                      <a:pt x="438" y="327"/>
                    </a:lnTo>
                    <a:lnTo>
                      <a:pt x="438" y="241"/>
                    </a:lnTo>
                    <a:lnTo>
                      <a:pt x="426" y="226"/>
                    </a:lnTo>
                    <a:close/>
                    <a:moveTo>
                      <a:pt x="426" y="226"/>
                    </a:moveTo>
                    <a:lnTo>
                      <a:pt x="426" y="22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9" name="Rectangle 82"/>
            <p:cNvSpPr/>
            <p:nvPr/>
          </p:nvSpPr>
          <p:spPr>
            <a:xfrm>
              <a:off x="7805550" y="4797540"/>
              <a:ext cx="1412246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 Billion</a:t>
              </a:r>
            </a:p>
          </p:txBody>
        </p:sp>
        <p:sp>
          <p:nvSpPr>
            <p:cNvPr id="30" name="Rectangle 83"/>
            <p:cNvSpPr/>
            <p:nvPr/>
          </p:nvSpPr>
          <p:spPr>
            <a:xfrm>
              <a:off x="7805552" y="5251114"/>
              <a:ext cx="280056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Comments on daily</a:t>
              </a:r>
            </a:p>
          </p:txBody>
        </p:sp>
        <p:grpSp>
          <p:nvGrpSpPr>
            <p:cNvPr id="31" name="Group 90"/>
            <p:cNvGrpSpPr/>
            <p:nvPr/>
          </p:nvGrpSpPr>
          <p:grpSpPr>
            <a:xfrm>
              <a:off x="4670071" y="4892963"/>
              <a:ext cx="342188" cy="586125"/>
              <a:chOff x="1668463" y="3354388"/>
              <a:chExt cx="641350" cy="1098550"/>
            </a:xfrm>
            <a:solidFill>
              <a:schemeClr val="bg1"/>
            </a:solidFill>
          </p:grpSpPr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1752600" y="3438526"/>
                <a:ext cx="473075" cy="768350"/>
              </a:xfrm>
              <a:custGeom>
                <a:avLst/>
                <a:gdLst/>
                <a:ahLst/>
                <a:cxnLst>
                  <a:cxn ang="0">
                    <a:pos x="13" y="197"/>
                  </a:cxn>
                  <a:cxn ang="0">
                    <a:pos x="27" y="191"/>
                  </a:cxn>
                  <a:cxn ang="0">
                    <a:pos x="29" y="189"/>
                  </a:cxn>
                  <a:cxn ang="0">
                    <a:pos x="32" y="181"/>
                  </a:cxn>
                  <a:cxn ang="0">
                    <a:pos x="36" y="176"/>
                  </a:cxn>
                  <a:cxn ang="0">
                    <a:pos x="37" y="174"/>
                  </a:cxn>
                  <a:cxn ang="0">
                    <a:pos x="39" y="162"/>
                  </a:cxn>
                  <a:cxn ang="0">
                    <a:pos x="38" y="160"/>
                  </a:cxn>
                  <a:cxn ang="0">
                    <a:pos x="31" y="146"/>
                  </a:cxn>
                  <a:cxn ang="0">
                    <a:pos x="29" y="138"/>
                  </a:cxn>
                  <a:cxn ang="0">
                    <a:pos x="26" y="127"/>
                  </a:cxn>
                  <a:cxn ang="0">
                    <a:pos x="26" y="124"/>
                  </a:cxn>
                  <a:cxn ang="0">
                    <a:pos x="28" y="119"/>
                  </a:cxn>
                  <a:cxn ang="0">
                    <a:pos x="29" y="117"/>
                  </a:cxn>
                  <a:cxn ang="0">
                    <a:pos x="29" y="100"/>
                  </a:cxn>
                  <a:cxn ang="0">
                    <a:pos x="29" y="89"/>
                  </a:cxn>
                  <a:cxn ang="0">
                    <a:pos x="38" y="74"/>
                  </a:cxn>
                  <a:cxn ang="0">
                    <a:pos x="63" y="63"/>
                  </a:cxn>
                  <a:cxn ang="0">
                    <a:pos x="77" y="61"/>
                  </a:cxn>
                  <a:cxn ang="0">
                    <a:pos x="81" y="61"/>
                  </a:cxn>
                  <a:cxn ang="0">
                    <a:pos x="81" y="62"/>
                  </a:cxn>
                  <a:cxn ang="0">
                    <a:pos x="78" y="64"/>
                  </a:cxn>
                  <a:cxn ang="0">
                    <a:pos x="79" y="69"/>
                  </a:cxn>
                  <a:cxn ang="0">
                    <a:pos x="91" y="80"/>
                  </a:cxn>
                  <a:cxn ang="0">
                    <a:pos x="96" y="92"/>
                  </a:cxn>
                  <a:cxn ang="0">
                    <a:pos x="96" y="117"/>
                  </a:cxn>
                  <a:cxn ang="0">
                    <a:pos x="98" y="121"/>
                  </a:cxn>
                  <a:cxn ang="0">
                    <a:pos x="99" y="122"/>
                  </a:cxn>
                  <a:cxn ang="0">
                    <a:pos x="98" y="135"/>
                  </a:cxn>
                  <a:cxn ang="0">
                    <a:pos x="98" y="136"/>
                  </a:cxn>
                  <a:cxn ang="0">
                    <a:pos x="91" y="154"/>
                  </a:cxn>
                  <a:cxn ang="0">
                    <a:pos x="90" y="155"/>
                  </a:cxn>
                  <a:cxn ang="0">
                    <a:pos x="87" y="174"/>
                  </a:cxn>
                  <a:cxn ang="0">
                    <a:pos x="88" y="176"/>
                  </a:cxn>
                  <a:cxn ang="0">
                    <a:pos x="91" y="181"/>
                  </a:cxn>
                  <a:cxn ang="0">
                    <a:pos x="94" y="190"/>
                  </a:cxn>
                  <a:cxn ang="0">
                    <a:pos x="97" y="192"/>
                  </a:cxn>
                  <a:cxn ang="0">
                    <a:pos x="124" y="203"/>
                  </a:cxn>
                  <a:cxn ang="0">
                    <a:pos x="124" y="0"/>
                  </a:cxn>
                  <a:cxn ang="0">
                    <a:pos x="0" y="0"/>
                  </a:cxn>
                  <a:cxn ang="0">
                    <a:pos x="0" y="203"/>
                  </a:cxn>
                  <a:cxn ang="0">
                    <a:pos x="13" y="197"/>
                  </a:cxn>
                  <a:cxn ang="0">
                    <a:pos x="13" y="197"/>
                  </a:cxn>
                  <a:cxn ang="0">
                    <a:pos x="13" y="197"/>
                  </a:cxn>
                </a:cxnLst>
                <a:rect l="0" t="0" r="r" b="b"/>
                <a:pathLst>
                  <a:path w="124" h="203">
                    <a:moveTo>
                      <a:pt x="13" y="197"/>
                    </a:moveTo>
                    <a:cubicBezTo>
                      <a:pt x="17" y="195"/>
                      <a:pt x="22" y="194"/>
                      <a:pt x="27" y="191"/>
                    </a:cubicBezTo>
                    <a:cubicBezTo>
                      <a:pt x="28" y="191"/>
                      <a:pt x="29" y="190"/>
                      <a:pt x="29" y="189"/>
                    </a:cubicBezTo>
                    <a:cubicBezTo>
                      <a:pt x="30" y="187"/>
                      <a:pt x="31" y="184"/>
                      <a:pt x="32" y="181"/>
                    </a:cubicBezTo>
                    <a:cubicBezTo>
                      <a:pt x="33" y="179"/>
                      <a:pt x="33" y="177"/>
                      <a:pt x="36" y="176"/>
                    </a:cubicBezTo>
                    <a:cubicBezTo>
                      <a:pt x="36" y="176"/>
                      <a:pt x="37" y="175"/>
                      <a:pt x="37" y="174"/>
                    </a:cubicBezTo>
                    <a:cubicBezTo>
                      <a:pt x="38" y="170"/>
                      <a:pt x="38" y="166"/>
                      <a:pt x="39" y="162"/>
                    </a:cubicBezTo>
                    <a:cubicBezTo>
                      <a:pt x="39" y="161"/>
                      <a:pt x="38" y="160"/>
                      <a:pt x="38" y="160"/>
                    </a:cubicBezTo>
                    <a:cubicBezTo>
                      <a:pt x="34" y="156"/>
                      <a:pt x="32" y="151"/>
                      <a:pt x="31" y="146"/>
                    </a:cubicBezTo>
                    <a:cubicBezTo>
                      <a:pt x="31" y="143"/>
                      <a:pt x="29" y="141"/>
                      <a:pt x="29" y="138"/>
                    </a:cubicBezTo>
                    <a:cubicBezTo>
                      <a:pt x="28" y="135"/>
                      <a:pt x="27" y="131"/>
                      <a:pt x="26" y="127"/>
                    </a:cubicBezTo>
                    <a:cubicBezTo>
                      <a:pt x="26" y="126"/>
                      <a:pt x="26" y="125"/>
                      <a:pt x="26" y="124"/>
                    </a:cubicBezTo>
                    <a:cubicBezTo>
                      <a:pt x="25" y="122"/>
                      <a:pt x="25" y="120"/>
                      <a:pt x="28" y="119"/>
                    </a:cubicBezTo>
                    <a:cubicBezTo>
                      <a:pt x="28" y="119"/>
                      <a:pt x="29" y="118"/>
                      <a:pt x="29" y="117"/>
                    </a:cubicBezTo>
                    <a:cubicBezTo>
                      <a:pt x="29" y="111"/>
                      <a:pt x="29" y="105"/>
                      <a:pt x="29" y="100"/>
                    </a:cubicBezTo>
                    <a:cubicBezTo>
                      <a:pt x="29" y="96"/>
                      <a:pt x="29" y="93"/>
                      <a:pt x="29" y="89"/>
                    </a:cubicBezTo>
                    <a:cubicBezTo>
                      <a:pt x="30" y="83"/>
                      <a:pt x="34" y="78"/>
                      <a:pt x="38" y="74"/>
                    </a:cubicBezTo>
                    <a:cubicBezTo>
                      <a:pt x="46" y="68"/>
                      <a:pt x="54" y="65"/>
                      <a:pt x="63" y="63"/>
                    </a:cubicBezTo>
                    <a:cubicBezTo>
                      <a:pt x="68" y="62"/>
                      <a:pt x="72" y="62"/>
                      <a:pt x="77" y="61"/>
                    </a:cubicBezTo>
                    <a:cubicBezTo>
                      <a:pt x="78" y="61"/>
                      <a:pt x="79" y="61"/>
                      <a:pt x="81" y="61"/>
                    </a:cubicBezTo>
                    <a:cubicBezTo>
                      <a:pt x="81" y="61"/>
                      <a:pt x="81" y="61"/>
                      <a:pt x="81" y="62"/>
                    </a:cubicBezTo>
                    <a:cubicBezTo>
                      <a:pt x="80" y="62"/>
                      <a:pt x="79" y="63"/>
                      <a:pt x="78" y="64"/>
                    </a:cubicBezTo>
                    <a:cubicBezTo>
                      <a:pt x="77" y="66"/>
                      <a:pt x="77" y="67"/>
                      <a:pt x="79" y="69"/>
                    </a:cubicBezTo>
                    <a:cubicBezTo>
                      <a:pt x="83" y="72"/>
                      <a:pt x="87" y="76"/>
                      <a:pt x="91" y="80"/>
                    </a:cubicBezTo>
                    <a:cubicBezTo>
                      <a:pt x="95" y="83"/>
                      <a:pt x="96" y="87"/>
                      <a:pt x="96" y="92"/>
                    </a:cubicBezTo>
                    <a:cubicBezTo>
                      <a:pt x="96" y="100"/>
                      <a:pt x="96" y="109"/>
                      <a:pt x="96" y="117"/>
                    </a:cubicBezTo>
                    <a:cubicBezTo>
                      <a:pt x="96" y="118"/>
                      <a:pt x="96" y="120"/>
                      <a:pt x="98" y="121"/>
                    </a:cubicBezTo>
                    <a:cubicBezTo>
                      <a:pt x="99" y="121"/>
                      <a:pt x="99" y="122"/>
                      <a:pt x="99" y="122"/>
                    </a:cubicBezTo>
                    <a:cubicBezTo>
                      <a:pt x="99" y="127"/>
                      <a:pt x="98" y="131"/>
                      <a:pt x="98" y="135"/>
                    </a:cubicBezTo>
                    <a:cubicBezTo>
                      <a:pt x="98" y="135"/>
                      <a:pt x="98" y="135"/>
                      <a:pt x="98" y="136"/>
                    </a:cubicBezTo>
                    <a:cubicBezTo>
                      <a:pt x="94" y="141"/>
                      <a:pt x="93" y="148"/>
                      <a:pt x="91" y="154"/>
                    </a:cubicBezTo>
                    <a:cubicBezTo>
                      <a:pt x="91" y="154"/>
                      <a:pt x="91" y="154"/>
                      <a:pt x="90" y="155"/>
                    </a:cubicBezTo>
                    <a:cubicBezTo>
                      <a:pt x="85" y="160"/>
                      <a:pt x="87" y="168"/>
                      <a:pt x="87" y="174"/>
                    </a:cubicBezTo>
                    <a:cubicBezTo>
                      <a:pt x="87" y="175"/>
                      <a:pt x="87" y="176"/>
                      <a:pt x="88" y="176"/>
                    </a:cubicBezTo>
                    <a:cubicBezTo>
                      <a:pt x="90" y="177"/>
                      <a:pt x="91" y="179"/>
                      <a:pt x="91" y="181"/>
                    </a:cubicBezTo>
                    <a:cubicBezTo>
                      <a:pt x="92" y="184"/>
                      <a:pt x="93" y="187"/>
                      <a:pt x="94" y="190"/>
                    </a:cubicBezTo>
                    <a:cubicBezTo>
                      <a:pt x="95" y="191"/>
                      <a:pt x="96" y="191"/>
                      <a:pt x="97" y="192"/>
                    </a:cubicBezTo>
                    <a:cubicBezTo>
                      <a:pt x="106" y="195"/>
                      <a:pt x="115" y="199"/>
                      <a:pt x="124" y="20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4" y="201"/>
                      <a:pt x="8" y="199"/>
                      <a:pt x="13" y="197"/>
                    </a:cubicBezTo>
                    <a:close/>
                    <a:moveTo>
                      <a:pt x="13" y="197"/>
                    </a:moveTo>
                    <a:cubicBezTo>
                      <a:pt x="13" y="197"/>
                      <a:pt x="13" y="197"/>
                      <a:pt x="13" y="19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3" name="Freeform 37"/>
              <p:cNvSpPr>
                <a:spLocks noEditPoints="1"/>
              </p:cNvSpPr>
              <p:nvPr/>
            </p:nvSpPr>
            <p:spPr bwMode="auto">
              <a:xfrm>
                <a:off x="1668463" y="3354388"/>
                <a:ext cx="641350" cy="109855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70"/>
                  </a:cxn>
                  <a:cxn ang="0">
                    <a:pos x="20" y="290"/>
                  </a:cxn>
                  <a:cxn ang="0">
                    <a:pos x="149" y="290"/>
                  </a:cxn>
                  <a:cxn ang="0">
                    <a:pos x="168" y="270"/>
                  </a:cxn>
                  <a:cxn ang="0">
                    <a:pos x="168" y="20"/>
                  </a:cxn>
                  <a:cxn ang="0">
                    <a:pos x="149" y="0"/>
                  </a:cxn>
                  <a:cxn ang="0">
                    <a:pos x="55" y="276"/>
                  </a:cxn>
                  <a:cxn ang="0">
                    <a:pos x="39" y="276"/>
                  </a:cxn>
                  <a:cxn ang="0">
                    <a:pos x="33" y="270"/>
                  </a:cxn>
                  <a:cxn ang="0">
                    <a:pos x="39" y="265"/>
                  </a:cxn>
                  <a:cxn ang="0">
                    <a:pos x="55" y="265"/>
                  </a:cxn>
                  <a:cxn ang="0">
                    <a:pos x="61" y="270"/>
                  </a:cxn>
                  <a:cxn ang="0">
                    <a:pos x="55" y="276"/>
                  </a:cxn>
                  <a:cxn ang="0">
                    <a:pos x="84" y="280"/>
                  </a:cxn>
                  <a:cxn ang="0">
                    <a:pos x="74" y="270"/>
                  </a:cxn>
                  <a:cxn ang="0">
                    <a:pos x="84" y="261"/>
                  </a:cxn>
                  <a:cxn ang="0">
                    <a:pos x="94" y="270"/>
                  </a:cxn>
                  <a:cxn ang="0">
                    <a:pos x="84" y="280"/>
                  </a:cxn>
                  <a:cxn ang="0">
                    <a:pos x="129" y="276"/>
                  </a:cxn>
                  <a:cxn ang="0">
                    <a:pos x="113" y="276"/>
                  </a:cxn>
                  <a:cxn ang="0">
                    <a:pos x="107" y="270"/>
                  </a:cxn>
                  <a:cxn ang="0">
                    <a:pos x="113" y="265"/>
                  </a:cxn>
                  <a:cxn ang="0">
                    <a:pos x="129" y="265"/>
                  </a:cxn>
                  <a:cxn ang="0">
                    <a:pos x="135" y="270"/>
                  </a:cxn>
                  <a:cxn ang="0">
                    <a:pos x="129" y="276"/>
                  </a:cxn>
                  <a:cxn ang="0">
                    <a:pos x="155" y="254"/>
                  </a:cxn>
                  <a:cxn ang="0">
                    <a:pos x="14" y="254"/>
                  </a:cxn>
                  <a:cxn ang="0">
                    <a:pos x="14" y="13"/>
                  </a:cxn>
                  <a:cxn ang="0">
                    <a:pos x="155" y="13"/>
                  </a:cxn>
                  <a:cxn ang="0">
                    <a:pos x="155" y="254"/>
                  </a:cxn>
                  <a:cxn ang="0">
                    <a:pos x="155" y="254"/>
                  </a:cxn>
                  <a:cxn ang="0">
                    <a:pos x="155" y="254"/>
                  </a:cxn>
                </a:cxnLst>
                <a:rect l="0" t="0" r="r" b="b"/>
                <a:pathLst>
                  <a:path w="168" h="290">
                    <a:moveTo>
                      <a:pt x="14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81"/>
                      <a:pt x="9" y="290"/>
                      <a:pt x="20" y="290"/>
                    </a:cubicBezTo>
                    <a:cubicBezTo>
                      <a:pt x="149" y="290"/>
                      <a:pt x="149" y="290"/>
                      <a:pt x="149" y="290"/>
                    </a:cubicBezTo>
                    <a:cubicBezTo>
                      <a:pt x="159" y="290"/>
                      <a:pt x="168" y="281"/>
                      <a:pt x="168" y="270"/>
                    </a:cubicBezTo>
                    <a:cubicBezTo>
                      <a:pt x="168" y="20"/>
                      <a:pt x="168" y="20"/>
                      <a:pt x="168" y="20"/>
                    </a:cubicBezTo>
                    <a:cubicBezTo>
                      <a:pt x="168" y="9"/>
                      <a:pt x="159" y="0"/>
                      <a:pt x="149" y="0"/>
                    </a:cubicBezTo>
                    <a:close/>
                    <a:moveTo>
                      <a:pt x="55" y="276"/>
                    </a:moveTo>
                    <a:cubicBezTo>
                      <a:pt x="39" y="276"/>
                      <a:pt x="39" y="276"/>
                      <a:pt x="39" y="276"/>
                    </a:cubicBezTo>
                    <a:cubicBezTo>
                      <a:pt x="36" y="276"/>
                      <a:pt x="33" y="273"/>
                      <a:pt x="33" y="270"/>
                    </a:cubicBezTo>
                    <a:cubicBezTo>
                      <a:pt x="33" y="267"/>
                      <a:pt x="36" y="265"/>
                      <a:pt x="39" y="265"/>
                    </a:cubicBezTo>
                    <a:cubicBezTo>
                      <a:pt x="55" y="265"/>
                      <a:pt x="55" y="265"/>
                      <a:pt x="55" y="265"/>
                    </a:cubicBezTo>
                    <a:cubicBezTo>
                      <a:pt x="58" y="265"/>
                      <a:pt x="61" y="267"/>
                      <a:pt x="61" y="270"/>
                    </a:cubicBezTo>
                    <a:cubicBezTo>
                      <a:pt x="61" y="273"/>
                      <a:pt x="58" y="276"/>
                      <a:pt x="55" y="276"/>
                    </a:cubicBezTo>
                    <a:close/>
                    <a:moveTo>
                      <a:pt x="84" y="280"/>
                    </a:moveTo>
                    <a:cubicBezTo>
                      <a:pt x="79" y="280"/>
                      <a:pt x="74" y="276"/>
                      <a:pt x="74" y="270"/>
                    </a:cubicBezTo>
                    <a:cubicBezTo>
                      <a:pt x="74" y="265"/>
                      <a:pt x="79" y="261"/>
                      <a:pt x="84" y="261"/>
                    </a:cubicBezTo>
                    <a:cubicBezTo>
                      <a:pt x="90" y="261"/>
                      <a:pt x="94" y="265"/>
                      <a:pt x="94" y="270"/>
                    </a:cubicBezTo>
                    <a:cubicBezTo>
                      <a:pt x="94" y="276"/>
                      <a:pt x="90" y="280"/>
                      <a:pt x="84" y="280"/>
                    </a:cubicBezTo>
                    <a:close/>
                    <a:moveTo>
                      <a:pt x="129" y="276"/>
                    </a:moveTo>
                    <a:cubicBezTo>
                      <a:pt x="113" y="276"/>
                      <a:pt x="113" y="276"/>
                      <a:pt x="113" y="276"/>
                    </a:cubicBezTo>
                    <a:cubicBezTo>
                      <a:pt x="110" y="276"/>
                      <a:pt x="107" y="273"/>
                      <a:pt x="107" y="270"/>
                    </a:cubicBezTo>
                    <a:cubicBezTo>
                      <a:pt x="107" y="267"/>
                      <a:pt x="110" y="265"/>
                      <a:pt x="113" y="265"/>
                    </a:cubicBezTo>
                    <a:cubicBezTo>
                      <a:pt x="129" y="265"/>
                      <a:pt x="129" y="265"/>
                      <a:pt x="129" y="265"/>
                    </a:cubicBezTo>
                    <a:cubicBezTo>
                      <a:pt x="132" y="265"/>
                      <a:pt x="135" y="267"/>
                      <a:pt x="135" y="270"/>
                    </a:cubicBezTo>
                    <a:cubicBezTo>
                      <a:pt x="135" y="273"/>
                      <a:pt x="132" y="276"/>
                      <a:pt x="129" y="276"/>
                    </a:cubicBezTo>
                    <a:close/>
                    <a:moveTo>
                      <a:pt x="155" y="254"/>
                    </a:move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5" y="13"/>
                      <a:pt x="155" y="13"/>
                      <a:pt x="155" y="13"/>
                    </a:cubicBezTo>
                    <a:lnTo>
                      <a:pt x="155" y="254"/>
                    </a:lnTo>
                    <a:close/>
                    <a:moveTo>
                      <a:pt x="155" y="254"/>
                    </a:moveTo>
                    <a:cubicBezTo>
                      <a:pt x="155" y="254"/>
                      <a:pt x="155" y="254"/>
                      <a:pt x="155" y="2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4" name="Rectangle 91"/>
            <p:cNvSpPr/>
            <p:nvPr/>
          </p:nvSpPr>
          <p:spPr>
            <a:xfrm>
              <a:off x="2813905" y="4797540"/>
              <a:ext cx="141224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 Billion</a:t>
              </a:r>
            </a:p>
          </p:txBody>
        </p:sp>
        <p:sp>
          <p:nvSpPr>
            <p:cNvPr id="35" name="Rectangle 92"/>
            <p:cNvSpPr/>
            <p:nvPr/>
          </p:nvSpPr>
          <p:spPr>
            <a:xfrm>
              <a:off x="1319113" y="5256833"/>
              <a:ext cx="2907034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apps and websites integrated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1"/>
          <p:cNvSpPr txBox="1"/>
          <p:nvPr/>
        </p:nvSpPr>
        <p:spPr>
          <a:xfrm>
            <a:off x="9534966" y="2234745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4622" y="2614401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9" name="文本框 21"/>
          <p:cNvSpPr txBox="1"/>
          <p:nvPr/>
        </p:nvSpPr>
        <p:spPr>
          <a:xfrm>
            <a:off x="9537238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6894" y="4527364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2" name="文本框 21"/>
          <p:cNvSpPr txBox="1"/>
          <p:nvPr/>
        </p:nvSpPr>
        <p:spPr>
          <a:xfrm>
            <a:off x="1267350" y="224329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6787" y="262295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8" name="文本框 21"/>
          <p:cNvSpPr txBox="1"/>
          <p:nvPr/>
        </p:nvSpPr>
        <p:spPr>
          <a:xfrm>
            <a:off x="1267350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66787" y="452736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4280408" y="1464442"/>
            <a:ext cx="3549616" cy="4404106"/>
            <a:chOff x="3856038" y="1076325"/>
            <a:chExt cx="4359276" cy="5265738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7802564" y="410210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7802564" y="38957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7802564" y="36925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Rectangle 8"/>
            <p:cNvSpPr>
              <a:spLocks noChangeArrowheads="1"/>
            </p:cNvSpPr>
            <p:nvPr/>
          </p:nvSpPr>
          <p:spPr bwMode="auto">
            <a:xfrm>
              <a:off x="7802564" y="34861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auto">
            <a:xfrm>
              <a:off x="7802564" y="32829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Rectangle 10"/>
            <p:cNvSpPr>
              <a:spLocks noChangeArrowheads="1"/>
            </p:cNvSpPr>
            <p:nvPr/>
          </p:nvSpPr>
          <p:spPr bwMode="auto">
            <a:xfrm>
              <a:off x="7802564" y="4305300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7138989" y="44021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auto">
            <a:xfrm>
              <a:off x="7138989" y="4195763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Rectangle 13"/>
            <p:cNvSpPr>
              <a:spLocks noChangeArrowheads="1"/>
            </p:cNvSpPr>
            <p:nvPr/>
          </p:nvSpPr>
          <p:spPr bwMode="auto">
            <a:xfrm>
              <a:off x="7138989" y="399256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>
              <a:off x="7138989" y="378618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7138989" y="35829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Rectangle 16"/>
            <p:cNvSpPr>
              <a:spLocks noChangeArrowheads="1"/>
            </p:cNvSpPr>
            <p:nvPr/>
          </p:nvSpPr>
          <p:spPr bwMode="auto">
            <a:xfrm>
              <a:off x="7138989" y="33797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Rectangle 17"/>
            <p:cNvSpPr>
              <a:spLocks noChangeArrowheads="1"/>
            </p:cNvSpPr>
            <p:nvPr/>
          </p:nvSpPr>
          <p:spPr bwMode="auto">
            <a:xfrm>
              <a:off x="7138989" y="31734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Rectangle 18"/>
            <p:cNvSpPr>
              <a:spLocks noChangeArrowheads="1"/>
            </p:cNvSpPr>
            <p:nvPr/>
          </p:nvSpPr>
          <p:spPr bwMode="auto">
            <a:xfrm>
              <a:off x="7138989" y="4605338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Rectangle 19"/>
            <p:cNvSpPr>
              <a:spLocks noChangeArrowheads="1"/>
            </p:cNvSpPr>
            <p:nvPr/>
          </p:nvSpPr>
          <p:spPr bwMode="auto">
            <a:xfrm>
              <a:off x="6826251" y="35575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Rectangle 20"/>
            <p:cNvSpPr>
              <a:spLocks noChangeArrowheads="1"/>
            </p:cNvSpPr>
            <p:nvPr/>
          </p:nvSpPr>
          <p:spPr bwMode="auto">
            <a:xfrm>
              <a:off x="6826251" y="33543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Rectangle 21"/>
            <p:cNvSpPr>
              <a:spLocks noChangeArrowheads="1"/>
            </p:cNvSpPr>
            <p:nvPr/>
          </p:nvSpPr>
          <p:spPr bwMode="auto">
            <a:xfrm>
              <a:off x="6826251" y="3763963"/>
              <a:ext cx="41275" cy="4921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7458076" y="5391150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7458076" y="51879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7458076" y="4981575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7458076" y="47783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Rectangle 26"/>
            <p:cNvSpPr>
              <a:spLocks noChangeArrowheads="1"/>
            </p:cNvSpPr>
            <p:nvPr/>
          </p:nvSpPr>
          <p:spPr bwMode="auto">
            <a:xfrm>
              <a:off x="7458076" y="45751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7458076" y="43688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Rectangle 28"/>
            <p:cNvSpPr>
              <a:spLocks noChangeArrowheads="1"/>
            </p:cNvSpPr>
            <p:nvPr/>
          </p:nvSpPr>
          <p:spPr bwMode="auto">
            <a:xfrm>
              <a:off x="7458076" y="41656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Rectangle 29"/>
            <p:cNvSpPr>
              <a:spLocks noChangeArrowheads="1"/>
            </p:cNvSpPr>
            <p:nvPr/>
          </p:nvSpPr>
          <p:spPr bwMode="auto">
            <a:xfrm>
              <a:off x="7458076" y="39592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Rectangle 30"/>
            <p:cNvSpPr>
              <a:spLocks noChangeArrowheads="1"/>
            </p:cNvSpPr>
            <p:nvPr/>
          </p:nvSpPr>
          <p:spPr bwMode="auto">
            <a:xfrm>
              <a:off x="7458076" y="37560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Rectangle 31"/>
            <p:cNvSpPr>
              <a:spLocks noChangeArrowheads="1"/>
            </p:cNvSpPr>
            <p:nvPr/>
          </p:nvSpPr>
          <p:spPr bwMode="auto">
            <a:xfrm>
              <a:off x="7458076" y="3560763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Rectangle 32"/>
            <p:cNvSpPr>
              <a:spLocks noChangeArrowheads="1"/>
            </p:cNvSpPr>
            <p:nvPr/>
          </p:nvSpPr>
          <p:spPr bwMode="auto">
            <a:xfrm>
              <a:off x="7458076" y="33845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Rectangle 33"/>
            <p:cNvSpPr>
              <a:spLocks noChangeArrowheads="1"/>
            </p:cNvSpPr>
            <p:nvPr/>
          </p:nvSpPr>
          <p:spPr bwMode="auto">
            <a:xfrm>
              <a:off x="7458076" y="32004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Rectangle 34"/>
            <p:cNvSpPr>
              <a:spLocks noChangeArrowheads="1"/>
            </p:cNvSpPr>
            <p:nvPr/>
          </p:nvSpPr>
          <p:spPr bwMode="auto">
            <a:xfrm>
              <a:off x="7458076" y="5597525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4295776" y="42148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4295776" y="40116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4295776" y="38052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4295776" y="36020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Rectangle 39"/>
            <p:cNvSpPr>
              <a:spLocks noChangeArrowheads="1"/>
            </p:cNvSpPr>
            <p:nvPr/>
          </p:nvSpPr>
          <p:spPr bwMode="auto">
            <a:xfrm>
              <a:off x="4295776" y="339566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Rectangle 40"/>
            <p:cNvSpPr>
              <a:spLocks noChangeArrowheads="1"/>
            </p:cNvSpPr>
            <p:nvPr/>
          </p:nvSpPr>
          <p:spPr bwMode="auto">
            <a:xfrm>
              <a:off x="4295776" y="31924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Rectangle 41"/>
            <p:cNvSpPr>
              <a:spLocks noChangeArrowheads="1"/>
            </p:cNvSpPr>
            <p:nvPr/>
          </p:nvSpPr>
          <p:spPr bwMode="auto">
            <a:xfrm>
              <a:off x="4295776" y="4421188"/>
              <a:ext cx="34925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Rectangle 42"/>
            <p:cNvSpPr>
              <a:spLocks noChangeArrowheads="1"/>
            </p:cNvSpPr>
            <p:nvPr/>
          </p:nvSpPr>
          <p:spPr bwMode="auto">
            <a:xfrm>
              <a:off x="4630738" y="36433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Rectangle 43"/>
            <p:cNvSpPr>
              <a:spLocks noChangeArrowheads="1"/>
            </p:cNvSpPr>
            <p:nvPr/>
          </p:nvSpPr>
          <p:spPr bwMode="auto">
            <a:xfrm>
              <a:off x="4630738" y="343693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Rectangle 44"/>
            <p:cNvSpPr>
              <a:spLocks noChangeArrowheads="1"/>
            </p:cNvSpPr>
            <p:nvPr/>
          </p:nvSpPr>
          <p:spPr bwMode="auto">
            <a:xfrm>
              <a:off x="4630738" y="32337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Rectangle 45"/>
            <p:cNvSpPr>
              <a:spLocks noChangeArrowheads="1"/>
            </p:cNvSpPr>
            <p:nvPr/>
          </p:nvSpPr>
          <p:spPr bwMode="auto">
            <a:xfrm>
              <a:off x="4630738" y="3846513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Rectangle 46"/>
            <p:cNvSpPr>
              <a:spLocks noChangeArrowheads="1"/>
            </p:cNvSpPr>
            <p:nvPr/>
          </p:nvSpPr>
          <p:spPr bwMode="auto">
            <a:xfrm>
              <a:off x="5154613" y="430847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Rectangle 47"/>
            <p:cNvSpPr>
              <a:spLocks noChangeArrowheads="1"/>
            </p:cNvSpPr>
            <p:nvPr/>
          </p:nvSpPr>
          <p:spPr bwMode="auto">
            <a:xfrm>
              <a:off x="5154613" y="41021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Rectangle 48"/>
            <p:cNvSpPr>
              <a:spLocks noChangeArrowheads="1"/>
            </p:cNvSpPr>
            <p:nvPr/>
          </p:nvSpPr>
          <p:spPr bwMode="auto">
            <a:xfrm>
              <a:off x="5154613" y="38989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Rectangle 49"/>
            <p:cNvSpPr>
              <a:spLocks noChangeArrowheads="1"/>
            </p:cNvSpPr>
            <p:nvPr/>
          </p:nvSpPr>
          <p:spPr bwMode="auto">
            <a:xfrm>
              <a:off x="5154613" y="3692525"/>
              <a:ext cx="41275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Rectangle 50"/>
            <p:cNvSpPr>
              <a:spLocks noChangeArrowheads="1"/>
            </p:cNvSpPr>
            <p:nvPr/>
          </p:nvSpPr>
          <p:spPr bwMode="auto">
            <a:xfrm>
              <a:off x="5154613" y="348932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Rectangle 51"/>
            <p:cNvSpPr>
              <a:spLocks noChangeArrowheads="1"/>
            </p:cNvSpPr>
            <p:nvPr/>
          </p:nvSpPr>
          <p:spPr bwMode="auto">
            <a:xfrm>
              <a:off x="5154613" y="4511675"/>
              <a:ext cx="41275" cy="5238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Rectangle 52"/>
            <p:cNvSpPr>
              <a:spLocks noChangeArrowheads="1"/>
            </p:cNvSpPr>
            <p:nvPr/>
          </p:nvSpPr>
          <p:spPr bwMode="auto">
            <a:xfrm>
              <a:off x="4887913" y="54213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Rectangle 53"/>
            <p:cNvSpPr>
              <a:spLocks noChangeArrowheads="1"/>
            </p:cNvSpPr>
            <p:nvPr/>
          </p:nvSpPr>
          <p:spPr bwMode="auto">
            <a:xfrm>
              <a:off x="4887913" y="52149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Rectangle 54"/>
            <p:cNvSpPr>
              <a:spLocks noChangeArrowheads="1"/>
            </p:cNvSpPr>
            <p:nvPr/>
          </p:nvSpPr>
          <p:spPr bwMode="auto">
            <a:xfrm>
              <a:off x="4887913" y="50117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Rectangle 55"/>
            <p:cNvSpPr>
              <a:spLocks noChangeArrowheads="1"/>
            </p:cNvSpPr>
            <p:nvPr/>
          </p:nvSpPr>
          <p:spPr bwMode="auto">
            <a:xfrm>
              <a:off x="4887913" y="48085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Rectangle 56"/>
            <p:cNvSpPr>
              <a:spLocks noChangeArrowheads="1"/>
            </p:cNvSpPr>
            <p:nvPr/>
          </p:nvSpPr>
          <p:spPr bwMode="auto">
            <a:xfrm>
              <a:off x="4887913" y="46021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Rectangle 57"/>
            <p:cNvSpPr>
              <a:spLocks noChangeArrowheads="1"/>
            </p:cNvSpPr>
            <p:nvPr/>
          </p:nvSpPr>
          <p:spPr bwMode="auto">
            <a:xfrm>
              <a:off x="4887913" y="43989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Rectangle 58"/>
            <p:cNvSpPr>
              <a:spLocks noChangeArrowheads="1"/>
            </p:cNvSpPr>
            <p:nvPr/>
          </p:nvSpPr>
          <p:spPr bwMode="auto">
            <a:xfrm>
              <a:off x="4887913" y="4192588"/>
              <a:ext cx="3492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Rectangle 59"/>
            <p:cNvSpPr>
              <a:spLocks noChangeArrowheads="1"/>
            </p:cNvSpPr>
            <p:nvPr/>
          </p:nvSpPr>
          <p:spPr bwMode="auto">
            <a:xfrm>
              <a:off x="4887913" y="398938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Rectangle 60"/>
            <p:cNvSpPr>
              <a:spLocks noChangeArrowheads="1"/>
            </p:cNvSpPr>
            <p:nvPr/>
          </p:nvSpPr>
          <p:spPr bwMode="auto">
            <a:xfrm>
              <a:off x="4887913" y="378301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Rectangle 61"/>
            <p:cNvSpPr>
              <a:spLocks noChangeArrowheads="1"/>
            </p:cNvSpPr>
            <p:nvPr/>
          </p:nvSpPr>
          <p:spPr bwMode="auto">
            <a:xfrm>
              <a:off x="4887913" y="3590925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Rectangle 62"/>
            <p:cNvSpPr>
              <a:spLocks noChangeArrowheads="1"/>
            </p:cNvSpPr>
            <p:nvPr/>
          </p:nvSpPr>
          <p:spPr bwMode="auto">
            <a:xfrm>
              <a:off x="4887913" y="34147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Rectangle 63"/>
            <p:cNvSpPr>
              <a:spLocks noChangeArrowheads="1"/>
            </p:cNvSpPr>
            <p:nvPr/>
          </p:nvSpPr>
          <p:spPr bwMode="auto">
            <a:xfrm>
              <a:off x="4887913" y="32305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Rectangle 64"/>
            <p:cNvSpPr>
              <a:spLocks noChangeArrowheads="1"/>
            </p:cNvSpPr>
            <p:nvPr/>
          </p:nvSpPr>
          <p:spPr bwMode="auto">
            <a:xfrm>
              <a:off x="4887913" y="5624513"/>
              <a:ext cx="34925" cy="5238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65"/>
            <p:cNvSpPr/>
            <p:nvPr/>
          </p:nvSpPr>
          <p:spPr bwMode="auto">
            <a:xfrm>
              <a:off x="6635751" y="3579813"/>
              <a:ext cx="419100" cy="319088"/>
            </a:xfrm>
            <a:custGeom>
              <a:avLst/>
              <a:gdLst>
                <a:gd name="T0" fmla="*/ 54 w 105"/>
                <a:gd name="T1" fmla="*/ 32 h 85"/>
                <a:gd name="T2" fmla="*/ 52 w 105"/>
                <a:gd name="T3" fmla="*/ 85 h 85"/>
                <a:gd name="T4" fmla="*/ 54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4" y="32"/>
                  </a:moveTo>
                  <a:cubicBezTo>
                    <a:pt x="91" y="0"/>
                    <a:pt x="105" y="52"/>
                    <a:pt x="52" y="85"/>
                  </a:cubicBezTo>
                  <a:cubicBezTo>
                    <a:pt x="0" y="51"/>
                    <a:pt x="16" y="2"/>
                    <a:pt x="54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66"/>
            <p:cNvSpPr/>
            <p:nvPr/>
          </p:nvSpPr>
          <p:spPr bwMode="auto">
            <a:xfrm>
              <a:off x="6038851" y="1076325"/>
              <a:ext cx="52388" cy="420688"/>
            </a:xfrm>
            <a:custGeom>
              <a:avLst/>
              <a:gdLst>
                <a:gd name="T0" fmla="*/ 11 w 13"/>
                <a:gd name="T1" fmla="*/ 0 h 112"/>
                <a:gd name="T2" fmla="*/ 0 w 13"/>
                <a:gd name="T3" fmla="*/ 112 h 112"/>
                <a:gd name="T4" fmla="*/ 13 w 13"/>
                <a:gd name="T5" fmla="*/ 112 h 112"/>
                <a:gd name="T6" fmla="*/ 11 w 1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2">
                  <a:moveTo>
                    <a:pt x="11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5" y="112"/>
                    <a:pt x="9" y="112"/>
                    <a:pt x="13" y="11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67"/>
            <p:cNvSpPr/>
            <p:nvPr/>
          </p:nvSpPr>
          <p:spPr bwMode="auto">
            <a:xfrm>
              <a:off x="6083301" y="1076325"/>
              <a:ext cx="55563" cy="425450"/>
            </a:xfrm>
            <a:custGeom>
              <a:avLst/>
              <a:gdLst>
                <a:gd name="T0" fmla="*/ 3 w 14"/>
                <a:gd name="T1" fmla="*/ 112 h 113"/>
                <a:gd name="T2" fmla="*/ 14 w 14"/>
                <a:gd name="T3" fmla="*/ 113 h 113"/>
                <a:gd name="T4" fmla="*/ 0 w 14"/>
                <a:gd name="T5" fmla="*/ 0 h 113"/>
                <a:gd name="T6" fmla="*/ 2 w 14"/>
                <a:gd name="T7" fmla="*/ 112 h 113"/>
                <a:gd name="T8" fmla="*/ 3 w 14"/>
                <a:gd name="T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3">
                  <a:moveTo>
                    <a:pt x="3" y="112"/>
                  </a:moveTo>
                  <a:cubicBezTo>
                    <a:pt x="7" y="112"/>
                    <a:pt x="10" y="113"/>
                    <a:pt x="14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3" y="1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68"/>
            <p:cNvSpPr/>
            <p:nvPr/>
          </p:nvSpPr>
          <p:spPr bwMode="auto">
            <a:xfrm>
              <a:off x="5959476" y="3860800"/>
              <a:ext cx="795338" cy="2481263"/>
            </a:xfrm>
            <a:custGeom>
              <a:avLst/>
              <a:gdLst>
                <a:gd name="T0" fmla="*/ 166 w 199"/>
                <a:gd name="T1" fmla="*/ 595 h 660"/>
                <a:gd name="T2" fmla="*/ 90 w 199"/>
                <a:gd name="T3" fmla="*/ 616 h 660"/>
                <a:gd name="T4" fmla="*/ 30 w 199"/>
                <a:gd name="T5" fmla="*/ 444 h 660"/>
                <a:gd name="T6" fmla="*/ 30 w 199"/>
                <a:gd name="T7" fmla="*/ 306 h 660"/>
                <a:gd name="T8" fmla="*/ 10 w 199"/>
                <a:gd name="T9" fmla="*/ 0 h 660"/>
                <a:gd name="T10" fmla="*/ 10 w 199"/>
                <a:gd name="T11" fmla="*/ 12 h 660"/>
                <a:gd name="T12" fmla="*/ 7 w 199"/>
                <a:gd name="T13" fmla="*/ 314 h 660"/>
                <a:gd name="T14" fmla="*/ 4 w 199"/>
                <a:gd name="T15" fmla="*/ 452 h 660"/>
                <a:gd name="T16" fmla="*/ 72 w 199"/>
                <a:gd name="T17" fmla="*/ 643 h 660"/>
                <a:gd name="T18" fmla="*/ 177 w 199"/>
                <a:gd name="T19" fmla="*/ 610 h 660"/>
                <a:gd name="T20" fmla="*/ 184 w 199"/>
                <a:gd name="T21" fmla="*/ 494 h 660"/>
                <a:gd name="T22" fmla="*/ 166 w 199"/>
                <a:gd name="T23" fmla="*/ 59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" h="660">
                  <a:moveTo>
                    <a:pt x="166" y="595"/>
                  </a:moveTo>
                  <a:cubicBezTo>
                    <a:pt x="152" y="611"/>
                    <a:pt x="130" y="627"/>
                    <a:pt x="90" y="616"/>
                  </a:cubicBezTo>
                  <a:cubicBezTo>
                    <a:pt x="26" y="598"/>
                    <a:pt x="29" y="504"/>
                    <a:pt x="30" y="444"/>
                  </a:cubicBezTo>
                  <a:cubicBezTo>
                    <a:pt x="31" y="398"/>
                    <a:pt x="29" y="352"/>
                    <a:pt x="30" y="306"/>
                  </a:cubicBezTo>
                  <a:cubicBezTo>
                    <a:pt x="31" y="204"/>
                    <a:pt x="21" y="76"/>
                    <a:pt x="10" y="0"/>
                  </a:cubicBezTo>
                  <a:cubicBezTo>
                    <a:pt x="10" y="4"/>
                    <a:pt x="10" y="8"/>
                    <a:pt x="10" y="12"/>
                  </a:cubicBezTo>
                  <a:cubicBezTo>
                    <a:pt x="10" y="114"/>
                    <a:pt x="9" y="212"/>
                    <a:pt x="7" y="314"/>
                  </a:cubicBezTo>
                  <a:cubicBezTo>
                    <a:pt x="7" y="360"/>
                    <a:pt x="6" y="406"/>
                    <a:pt x="4" y="452"/>
                  </a:cubicBezTo>
                  <a:cubicBezTo>
                    <a:pt x="3" y="512"/>
                    <a:pt x="0" y="617"/>
                    <a:pt x="72" y="643"/>
                  </a:cubicBezTo>
                  <a:cubicBezTo>
                    <a:pt x="122" y="660"/>
                    <a:pt x="159" y="636"/>
                    <a:pt x="177" y="610"/>
                  </a:cubicBezTo>
                  <a:cubicBezTo>
                    <a:pt x="196" y="582"/>
                    <a:pt x="199" y="524"/>
                    <a:pt x="184" y="494"/>
                  </a:cubicBezTo>
                  <a:cubicBezTo>
                    <a:pt x="199" y="524"/>
                    <a:pt x="184" y="575"/>
                    <a:pt x="166" y="59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69"/>
            <p:cNvSpPr/>
            <p:nvPr/>
          </p:nvSpPr>
          <p:spPr bwMode="auto">
            <a:xfrm>
              <a:off x="5999163" y="3271838"/>
              <a:ext cx="3175" cy="563563"/>
            </a:xfrm>
            <a:custGeom>
              <a:avLst/>
              <a:gdLst>
                <a:gd name="T0" fmla="*/ 0 w 1"/>
                <a:gd name="T1" fmla="*/ 0 h 150"/>
                <a:gd name="T2" fmla="*/ 0 w 1"/>
                <a:gd name="T3" fmla="*/ 150 h 150"/>
                <a:gd name="T4" fmla="*/ 1 w 1"/>
                <a:gd name="T5" fmla="*/ 0 h 150"/>
                <a:gd name="T6" fmla="*/ 0 w 1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0">
                  <a:moveTo>
                    <a:pt x="0" y="0"/>
                  </a:moveTo>
                  <a:cubicBezTo>
                    <a:pt x="0" y="50"/>
                    <a:pt x="0" y="100"/>
                    <a:pt x="0" y="150"/>
                  </a:cubicBezTo>
                  <a:cubicBezTo>
                    <a:pt x="0" y="100"/>
                    <a:pt x="1" y="5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70"/>
            <p:cNvSpPr>
              <a:spLocks noEditPoints="1"/>
            </p:cNvSpPr>
            <p:nvPr/>
          </p:nvSpPr>
          <p:spPr bwMode="auto">
            <a:xfrm>
              <a:off x="5999163" y="3271838"/>
              <a:ext cx="755650" cy="2946400"/>
            </a:xfrm>
            <a:custGeom>
              <a:avLst/>
              <a:gdLst>
                <a:gd name="T0" fmla="*/ 0 w 189"/>
                <a:gd name="T1" fmla="*/ 150 h 784"/>
                <a:gd name="T2" fmla="*/ 0 w 189"/>
                <a:gd name="T3" fmla="*/ 157 h 784"/>
                <a:gd name="T4" fmla="*/ 0 w 189"/>
                <a:gd name="T5" fmla="*/ 157 h 784"/>
                <a:gd name="T6" fmla="*/ 20 w 189"/>
                <a:gd name="T7" fmla="*/ 463 h 784"/>
                <a:gd name="T8" fmla="*/ 20 w 189"/>
                <a:gd name="T9" fmla="*/ 601 h 784"/>
                <a:gd name="T10" fmla="*/ 80 w 189"/>
                <a:gd name="T11" fmla="*/ 773 h 784"/>
                <a:gd name="T12" fmla="*/ 156 w 189"/>
                <a:gd name="T13" fmla="*/ 752 h 784"/>
                <a:gd name="T14" fmla="*/ 174 w 189"/>
                <a:gd name="T15" fmla="*/ 651 h 784"/>
                <a:gd name="T16" fmla="*/ 141 w 189"/>
                <a:gd name="T17" fmla="*/ 615 h 784"/>
                <a:gd name="T18" fmla="*/ 133 w 189"/>
                <a:gd name="T19" fmla="*/ 620 h 784"/>
                <a:gd name="T20" fmla="*/ 141 w 189"/>
                <a:gd name="T21" fmla="*/ 629 h 784"/>
                <a:gd name="T22" fmla="*/ 154 w 189"/>
                <a:gd name="T23" fmla="*/ 652 h 784"/>
                <a:gd name="T24" fmla="*/ 141 w 189"/>
                <a:gd name="T25" fmla="*/ 740 h 784"/>
                <a:gd name="T26" fmla="*/ 66 w 189"/>
                <a:gd name="T27" fmla="*/ 741 h 784"/>
                <a:gd name="T28" fmla="*/ 37 w 189"/>
                <a:gd name="T29" fmla="*/ 655 h 784"/>
                <a:gd name="T30" fmla="*/ 33 w 189"/>
                <a:gd name="T31" fmla="*/ 312 h 784"/>
                <a:gd name="T32" fmla="*/ 31 w 189"/>
                <a:gd name="T33" fmla="*/ 6 h 784"/>
                <a:gd name="T34" fmla="*/ 1 w 189"/>
                <a:gd name="T35" fmla="*/ 0 h 784"/>
                <a:gd name="T36" fmla="*/ 0 w 189"/>
                <a:gd name="T37" fmla="*/ 150 h 784"/>
                <a:gd name="T38" fmla="*/ 37 w 189"/>
                <a:gd name="T39" fmla="*/ 658 h 784"/>
                <a:gd name="T40" fmla="*/ 37 w 189"/>
                <a:gd name="T41" fmla="*/ 656 h 784"/>
                <a:gd name="T42" fmla="*/ 37 w 189"/>
                <a:gd name="T43" fmla="*/ 658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784">
                  <a:moveTo>
                    <a:pt x="0" y="150"/>
                  </a:moveTo>
                  <a:cubicBezTo>
                    <a:pt x="0" y="153"/>
                    <a:pt x="0" y="155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233"/>
                    <a:pt x="21" y="361"/>
                    <a:pt x="20" y="463"/>
                  </a:cubicBezTo>
                  <a:cubicBezTo>
                    <a:pt x="19" y="509"/>
                    <a:pt x="21" y="555"/>
                    <a:pt x="20" y="601"/>
                  </a:cubicBezTo>
                  <a:cubicBezTo>
                    <a:pt x="19" y="661"/>
                    <a:pt x="16" y="755"/>
                    <a:pt x="80" y="773"/>
                  </a:cubicBezTo>
                  <a:cubicBezTo>
                    <a:pt x="120" y="784"/>
                    <a:pt x="142" y="768"/>
                    <a:pt x="156" y="752"/>
                  </a:cubicBezTo>
                  <a:cubicBezTo>
                    <a:pt x="174" y="732"/>
                    <a:pt x="189" y="681"/>
                    <a:pt x="174" y="651"/>
                  </a:cubicBezTo>
                  <a:cubicBezTo>
                    <a:pt x="168" y="638"/>
                    <a:pt x="153" y="623"/>
                    <a:pt x="141" y="615"/>
                  </a:cubicBezTo>
                  <a:cubicBezTo>
                    <a:pt x="134" y="609"/>
                    <a:pt x="128" y="616"/>
                    <a:pt x="133" y="620"/>
                  </a:cubicBezTo>
                  <a:cubicBezTo>
                    <a:pt x="136" y="623"/>
                    <a:pt x="138" y="626"/>
                    <a:pt x="141" y="629"/>
                  </a:cubicBezTo>
                  <a:cubicBezTo>
                    <a:pt x="146" y="636"/>
                    <a:pt x="151" y="644"/>
                    <a:pt x="154" y="652"/>
                  </a:cubicBezTo>
                  <a:cubicBezTo>
                    <a:pt x="165" y="681"/>
                    <a:pt x="164" y="717"/>
                    <a:pt x="141" y="740"/>
                  </a:cubicBezTo>
                  <a:cubicBezTo>
                    <a:pt x="121" y="762"/>
                    <a:pt x="87" y="761"/>
                    <a:pt x="66" y="741"/>
                  </a:cubicBezTo>
                  <a:cubicBezTo>
                    <a:pt x="43" y="720"/>
                    <a:pt x="38" y="685"/>
                    <a:pt x="37" y="655"/>
                  </a:cubicBezTo>
                  <a:cubicBezTo>
                    <a:pt x="36" y="541"/>
                    <a:pt x="33" y="426"/>
                    <a:pt x="33" y="312"/>
                  </a:cubicBezTo>
                  <a:cubicBezTo>
                    <a:pt x="32" y="210"/>
                    <a:pt x="32" y="108"/>
                    <a:pt x="31" y="6"/>
                  </a:cubicBezTo>
                  <a:cubicBezTo>
                    <a:pt x="21" y="3"/>
                    <a:pt x="11" y="1"/>
                    <a:pt x="1" y="0"/>
                  </a:cubicBezTo>
                  <a:cubicBezTo>
                    <a:pt x="1" y="50"/>
                    <a:pt x="0" y="100"/>
                    <a:pt x="0" y="150"/>
                  </a:cubicBezTo>
                  <a:close/>
                  <a:moveTo>
                    <a:pt x="37" y="658"/>
                  </a:moveTo>
                  <a:cubicBezTo>
                    <a:pt x="37" y="658"/>
                    <a:pt x="37" y="657"/>
                    <a:pt x="37" y="656"/>
                  </a:cubicBezTo>
                  <a:cubicBezTo>
                    <a:pt x="37" y="657"/>
                    <a:pt x="37" y="658"/>
                    <a:pt x="37" y="6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71"/>
            <p:cNvSpPr/>
            <p:nvPr/>
          </p:nvSpPr>
          <p:spPr bwMode="auto">
            <a:xfrm>
              <a:off x="5243513" y="2884488"/>
              <a:ext cx="1323975" cy="833438"/>
            </a:xfrm>
            <a:custGeom>
              <a:avLst/>
              <a:gdLst>
                <a:gd name="T0" fmla="*/ 0 w 331"/>
                <a:gd name="T1" fmla="*/ 218 h 222"/>
                <a:gd name="T2" fmla="*/ 189 w 331"/>
                <a:gd name="T3" fmla="*/ 103 h 222"/>
                <a:gd name="T4" fmla="*/ 190 w 331"/>
                <a:gd name="T5" fmla="*/ 103 h 222"/>
                <a:gd name="T6" fmla="*/ 220 w 331"/>
                <a:gd name="T7" fmla="*/ 109 h 222"/>
                <a:gd name="T8" fmla="*/ 331 w 331"/>
                <a:gd name="T9" fmla="*/ 222 h 222"/>
                <a:gd name="T10" fmla="*/ 0 w 331"/>
                <a:gd name="T11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22">
                  <a:moveTo>
                    <a:pt x="0" y="218"/>
                  </a:moveTo>
                  <a:cubicBezTo>
                    <a:pt x="27" y="142"/>
                    <a:pt x="111" y="95"/>
                    <a:pt x="189" y="103"/>
                  </a:cubicBezTo>
                  <a:cubicBezTo>
                    <a:pt x="189" y="103"/>
                    <a:pt x="190" y="103"/>
                    <a:pt x="190" y="103"/>
                  </a:cubicBezTo>
                  <a:cubicBezTo>
                    <a:pt x="200" y="104"/>
                    <a:pt x="210" y="106"/>
                    <a:pt x="220" y="109"/>
                  </a:cubicBezTo>
                  <a:cubicBezTo>
                    <a:pt x="266" y="123"/>
                    <a:pt x="307" y="159"/>
                    <a:pt x="331" y="222"/>
                  </a:cubicBezTo>
                  <a:cubicBezTo>
                    <a:pt x="278" y="0"/>
                    <a:pt x="45" y="73"/>
                    <a:pt x="0" y="2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72"/>
            <p:cNvSpPr/>
            <p:nvPr/>
          </p:nvSpPr>
          <p:spPr bwMode="auto">
            <a:xfrm>
              <a:off x="6567489" y="2786063"/>
              <a:ext cx="1479550" cy="931863"/>
            </a:xfrm>
            <a:custGeom>
              <a:avLst/>
              <a:gdLst>
                <a:gd name="T0" fmla="*/ 0 w 370"/>
                <a:gd name="T1" fmla="*/ 248 h 248"/>
                <a:gd name="T2" fmla="*/ 370 w 370"/>
                <a:gd name="T3" fmla="*/ 229 h 248"/>
                <a:gd name="T4" fmla="*/ 0 w 370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48">
                  <a:moveTo>
                    <a:pt x="0" y="248"/>
                  </a:moveTo>
                  <a:cubicBezTo>
                    <a:pt x="59" y="42"/>
                    <a:pt x="282" y="59"/>
                    <a:pt x="370" y="229"/>
                  </a:cubicBezTo>
                  <a:cubicBezTo>
                    <a:pt x="282" y="59"/>
                    <a:pt x="66" y="0"/>
                    <a:pt x="0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73"/>
            <p:cNvSpPr/>
            <p:nvPr/>
          </p:nvSpPr>
          <p:spPr bwMode="auto">
            <a:xfrm>
              <a:off x="3979863" y="1497013"/>
              <a:ext cx="2114550" cy="2206625"/>
            </a:xfrm>
            <a:custGeom>
              <a:avLst/>
              <a:gdLst>
                <a:gd name="T0" fmla="*/ 529 w 529"/>
                <a:gd name="T1" fmla="*/ 0 h 587"/>
                <a:gd name="T2" fmla="*/ 528 w 529"/>
                <a:gd name="T3" fmla="*/ 0 h 587"/>
                <a:gd name="T4" fmla="*/ 515 w 529"/>
                <a:gd name="T5" fmla="*/ 0 h 587"/>
                <a:gd name="T6" fmla="*/ 0 w 529"/>
                <a:gd name="T7" fmla="*/ 522 h 587"/>
                <a:gd name="T8" fmla="*/ 316 w 529"/>
                <a:gd name="T9" fmla="*/ 587 h 587"/>
                <a:gd name="T10" fmla="*/ 529 w 529"/>
                <a:gd name="T11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9" h="587">
                  <a:moveTo>
                    <a:pt x="529" y="0"/>
                  </a:moveTo>
                  <a:cubicBezTo>
                    <a:pt x="528" y="0"/>
                    <a:pt x="528" y="0"/>
                    <a:pt x="528" y="0"/>
                  </a:cubicBezTo>
                  <a:cubicBezTo>
                    <a:pt x="524" y="0"/>
                    <a:pt x="520" y="0"/>
                    <a:pt x="515" y="0"/>
                  </a:cubicBezTo>
                  <a:cubicBezTo>
                    <a:pt x="276" y="1"/>
                    <a:pt x="11" y="167"/>
                    <a:pt x="0" y="522"/>
                  </a:cubicBezTo>
                  <a:cubicBezTo>
                    <a:pt x="106" y="385"/>
                    <a:pt x="286" y="432"/>
                    <a:pt x="316" y="587"/>
                  </a:cubicBezTo>
                  <a:cubicBezTo>
                    <a:pt x="298" y="324"/>
                    <a:pt x="428" y="0"/>
                    <a:pt x="529" y="0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74"/>
            <p:cNvSpPr/>
            <p:nvPr/>
          </p:nvSpPr>
          <p:spPr bwMode="auto">
            <a:xfrm>
              <a:off x="5170488" y="1497013"/>
              <a:ext cx="2900363" cy="2220913"/>
            </a:xfrm>
            <a:custGeom>
              <a:avLst/>
              <a:gdLst>
                <a:gd name="T0" fmla="*/ 719 w 725"/>
                <a:gd name="T1" fmla="*/ 572 h 591"/>
                <a:gd name="T2" fmla="*/ 242 w 725"/>
                <a:gd name="T3" fmla="*/ 1 h 591"/>
                <a:gd name="T4" fmla="*/ 231 w 725"/>
                <a:gd name="T5" fmla="*/ 0 h 591"/>
                <a:gd name="T6" fmla="*/ 18 w 725"/>
                <a:gd name="T7" fmla="*/ 587 h 591"/>
                <a:gd name="T8" fmla="*/ 349 w 725"/>
                <a:gd name="T9" fmla="*/ 591 h 591"/>
                <a:gd name="T10" fmla="*/ 719 w 725"/>
                <a:gd name="T11" fmla="*/ 57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591">
                  <a:moveTo>
                    <a:pt x="719" y="572"/>
                  </a:moveTo>
                  <a:cubicBezTo>
                    <a:pt x="725" y="316"/>
                    <a:pt x="543" y="9"/>
                    <a:pt x="242" y="1"/>
                  </a:cubicBezTo>
                  <a:cubicBezTo>
                    <a:pt x="238" y="1"/>
                    <a:pt x="235" y="0"/>
                    <a:pt x="231" y="0"/>
                  </a:cubicBezTo>
                  <a:cubicBezTo>
                    <a:pt x="130" y="0"/>
                    <a:pt x="0" y="324"/>
                    <a:pt x="18" y="587"/>
                  </a:cubicBezTo>
                  <a:cubicBezTo>
                    <a:pt x="63" y="442"/>
                    <a:pt x="296" y="369"/>
                    <a:pt x="349" y="591"/>
                  </a:cubicBezTo>
                  <a:cubicBezTo>
                    <a:pt x="415" y="343"/>
                    <a:pt x="631" y="402"/>
                    <a:pt x="719" y="572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75"/>
            <p:cNvSpPr/>
            <p:nvPr/>
          </p:nvSpPr>
          <p:spPr bwMode="auto">
            <a:xfrm>
              <a:off x="6186489" y="1587500"/>
              <a:ext cx="504825" cy="1893888"/>
            </a:xfrm>
            <a:custGeom>
              <a:avLst/>
              <a:gdLst>
                <a:gd name="T0" fmla="*/ 0 w 126"/>
                <a:gd name="T1" fmla="*/ 0 h 504"/>
                <a:gd name="T2" fmla="*/ 95 w 126"/>
                <a:gd name="T3" fmla="*/ 504 h 504"/>
                <a:gd name="T4" fmla="*/ 0 w 126"/>
                <a:gd name="T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504">
                  <a:moveTo>
                    <a:pt x="0" y="0"/>
                  </a:moveTo>
                  <a:cubicBezTo>
                    <a:pt x="126" y="109"/>
                    <a:pt x="110" y="356"/>
                    <a:pt x="95" y="504"/>
                  </a:cubicBezTo>
                  <a:cubicBezTo>
                    <a:pt x="95" y="336"/>
                    <a:pt x="96" y="1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76"/>
            <p:cNvSpPr/>
            <p:nvPr/>
          </p:nvSpPr>
          <p:spPr bwMode="auto">
            <a:xfrm>
              <a:off x="6451601" y="1614488"/>
              <a:ext cx="1531938" cy="1844675"/>
            </a:xfrm>
            <a:custGeom>
              <a:avLst/>
              <a:gdLst>
                <a:gd name="T0" fmla="*/ 0 w 383"/>
                <a:gd name="T1" fmla="*/ 0 h 491"/>
                <a:gd name="T2" fmla="*/ 383 w 383"/>
                <a:gd name="T3" fmla="*/ 491 h 491"/>
                <a:gd name="T4" fmla="*/ 0 w 383"/>
                <a:gd name="T5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491">
                  <a:moveTo>
                    <a:pt x="0" y="0"/>
                  </a:moveTo>
                  <a:cubicBezTo>
                    <a:pt x="318" y="73"/>
                    <a:pt x="374" y="425"/>
                    <a:pt x="383" y="491"/>
                  </a:cubicBezTo>
                  <a:cubicBezTo>
                    <a:pt x="351" y="411"/>
                    <a:pt x="309" y="1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77"/>
            <p:cNvSpPr/>
            <p:nvPr/>
          </p:nvSpPr>
          <p:spPr bwMode="auto">
            <a:xfrm>
              <a:off x="5322888" y="1587500"/>
              <a:ext cx="679450" cy="1703388"/>
            </a:xfrm>
            <a:custGeom>
              <a:avLst/>
              <a:gdLst>
                <a:gd name="T0" fmla="*/ 0 w 170"/>
                <a:gd name="T1" fmla="*/ 453 h 453"/>
                <a:gd name="T2" fmla="*/ 170 w 170"/>
                <a:gd name="T3" fmla="*/ 0 h 453"/>
                <a:gd name="T4" fmla="*/ 0 w 170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453">
                  <a:moveTo>
                    <a:pt x="0" y="453"/>
                  </a:moveTo>
                  <a:cubicBezTo>
                    <a:pt x="5" y="223"/>
                    <a:pt x="93" y="74"/>
                    <a:pt x="170" y="0"/>
                  </a:cubicBezTo>
                  <a:cubicBezTo>
                    <a:pt x="111" y="71"/>
                    <a:pt x="26" y="2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78"/>
            <p:cNvSpPr/>
            <p:nvPr/>
          </p:nvSpPr>
          <p:spPr bwMode="auto">
            <a:xfrm>
              <a:off x="4083051" y="1587500"/>
              <a:ext cx="1608138" cy="1590675"/>
            </a:xfrm>
            <a:custGeom>
              <a:avLst/>
              <a:gdLst>
                <a:gd name="T0" fmla="*/ 0 w 402"/>
                <a:gd name="T1" fmla="*/ 423 h 423"/>
                <a:gd name="T2" fmla="*/ 402 w 402"/>
                <a:gd name="T3" fmla="*/ 0 h 423"/>
                <a:gd name="T4" fmla="*/ 0 w 40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2" h="423">
                  <a:moveTo>
                    <a:pt x="0" y="423"/>
                  </a:moveTo>
                  <a:cubicBezTo>
                    <a:pt x="76" y="115"/>
                    <a:pt x="265" y="23"/>
                    <a:pt x="402" y="0"/>
                  </a:cubicBezTo>
                  <a:cubicBezTo>
                    <a:pt x="244" y="46"/>
                    <a:pt x="88" y="165"/>
                    <a:pt x="0" y="4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79"/>
            <p:cNvSpPr/>
            <p:nvPr/>
          </p:nvSpPr>
          <p:spPr bwMode="auto">
            <a:xfrm>
              <a:off x="3856038" y="4127500"/>
              <a:ext cx="911225" cy="692150"/>
            </a:xfrm>
            <a:custGeom>
              <a:avLst/>
              <a:gdLst>
                <a:gd name="T0" fmla="*/ 116 w 228"/>
                <a:gd name="T1" fmla="*/ 70 h 184"/>
                <a:gd name="T2" fmla="*/ 112 w 228"/>
                <a:gd name="T3" fmla="*/ 184 h 184"/>
                <a:gd name="T4" fmla="*/ 116 w 228"/>
                <a:gd name="T5" fmla="*/ 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184">
                  <a:moveTo>
                    <a:pt x="116" y="70"/>
                  </a:moveTo>
                  <a:cubicBezTo>
                    <a:pt x="196" y="0"/>
                    <a:pt x="228" y="113"/>
                    <a:pt x="112" y="184"/>
                  </a:cubicBezTo>
                  <a:cubicBezTo>
                    <a:pt x="0" y="111"/>
                    <a:pt x="35" y="3"/>
                    <a:pt x="116" y="70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80"/>
            <p:cNvSpPr/>
            <p:nvPr/>
          </p:nvSpPr>
          <p:spPr bwMode="auto">
            <a:xfrm>
              <a:off x="7423151" y="4003675"/>
              <a:ext cx="792163" cy="604838"/>
            </a:xfrm>
            <a:custGeom>
              <a:avLst/>
              <a:gdLst>
                <a:gd name="T0" fmla="*/ 101 w 198"/>
                <a:gd name="T1" fmla="*/ 61 h 161"/>
                <a:gd name="T2" fmla="*/ 97 w 198"/>
                <a:gd name="T3" fmla="*/ 161 h 161"/>
                <a:gd name="T4" fmla="*/ 101 w 198"/>
                <a:gd name="T5" fmla="*/ 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" h="161">
                  <a:moveTo>
                    <a:pt x="101" y="61"/>
                  </a:moveTo>
                  <a:cubicBezTo>
                    <a:pt x="171" y="0"/>
                    <a:pt x="198" y="99"/>
                    <a:pt x="97" y="161"/>
                  </a:cubicBezTo>
                  <a:cubicBezTo>
                    <a:pt x="0" y="97"/>
                    <a:pt x="30" y="3"/>
                    <a:pt x="101" y="6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81"/>
            <p:cNvSpPr/>
            <p:nvPr/>
          </p:nvSpPr>
          <p:spPr bwMode="auto">
            <a:xfrm>
              <a:off x="4967288" y="4500563"/>
              <a:ext cx="415925" cy="319088"/>
            </a:xfrm>
            <a:custGeom>
              <a:avLst/>
              <a:gdLst>
                <a:gd name="T0" fmla="*/ 53 w 104"/>
                <a:gd name="T1" fmla="*/ 32 h 85"/>
                <a:gd name="T2" fmla="*/ 51 w 104"/>
                <a:gd name="T3" fmla="*/ 85 h 85"/>
                <a:gd name="T4" fmla="*/ 53 w 104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5">
                  <a:moveTo>
                    <a:pt x="53" y="32"/>
                  </a:moveTo>
                  <a:cubicBezTo>
                    <a:pt x="90" y="0"/>
                    <a:pt x="104" y="52"/>
                    <a:pt x="51" y="85"/>
                  </a:cubicBezTo>
                  <a:cubicBezTo>
                    <a:pt x="0" y="51"/>
                    <a:pt x="15" y="2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82"/>
            <p:cNvSpPr/>
            <p:nvPr/>
          </p:nvSpPr>
          <p:spPr bwMode="auto">
            <a:xfrm>
              <a:off x="4443413" y="3673475"/>
              <a:ext cx="415925" cy="315913"/>
            </a:xfrm>
            <a:custGeom>
              <a:avLst/>
              <a:gdLst>
                <a:gd name="T0" fmla="*/ 53 w 104"/>
                <a:gd name="T1" fmla="*/ 32 h 84"/>
                <a:gd name="T2" fmla="*/ 51 w 104"/>
                <a:gd name="T3" fmla="*/ 84 h 84"/>
                <a:gd name="T4" fmla="*/ 53 w 104"/>
                <a:gd name="T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53" y="32"/>
                  </a:moveTo>
                  <a:cubicBezTo>
                    <a:pt x="90" y="0"/>
                    <a:pt x="104" y="52"/>
                    <a:pt x="51" y="84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83"/>
            <p:cNvSpPr/>
            <p:nvPr/>
          </p:nvSpPr>
          <p:spPr bwMode="auto">
            <a:xfrm>
              <a:off x="4006851" y="5130800"/>
              <a:ext cx="420688" cy="320675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84"/>
            <p:cNvSpPr/>
            <p:nvPr/>
          </p:nvSpPr>
          <p:spPr bwMode="auto">
            <a:xfrm>
              <a:off x="7650164" y="4962525"/>
              <a:ext cx="420688" cy="319088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85"/>
            <p:cNvSpPr/>
            <p:nvPr/>
          </p:nvSpPr>
          <p:spPr bwMode="auto">
            <a:xfrm>
              <a:off x="7175501" y="5402263"/>
              <a:ext cx="608013" cy="465138"/>
            </a:xfrm>
            <a:custGeom>
              <a:avLst/>
              <a:gdLst>
                <a:gd name="T0" fmla="*/ 77 w 152"/>
                <a:gd name="T1" fmla="*/ 47 h 124"/>
                <a:gd name="T2" fmla="*/ 74 w 152"/>
                <a:gd name="T3" fmla="*/ 124 h 124"/>
                <a:gd name="T4" fmla="*/ 77 w 152"/>
                <a:gd name="T5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24">
                  <a:moveTo>
                    <a:pt x="77" y="47"/>
                  </a:moveTo>
                  <a:cubicBezTo>
                    <a:pt x="131" y="0"/>
                    <a:pt x="152" y="76"/>
                    <a:pt x="74" y="124"/>
                  </a:cubicBezTo>
                  <a:cubicBezTo>
                    <a:pt x="0" y="74"/>
                    <a:pt x="23" y="2"/>
                    <a:pt x="77" y="47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86"/>
            <p:cNvSpPr/>
            <p:nvPr/>
          </p:nvSpPr>
          <p:spPr bwMode="auto">
            <a:xfrm>
              <a:off x="4595813" y="5540375"/>
              <a:ext cx="615950" cy="469900"/>
            </a:xfrm>
            <a:custGeom>
              <a:avLst/>
              <a:gdLst>
                <a:gd name="T0" fmla="*/ 78 w 154"/>
                <a:gd name="T1" fmla="*/ 48 h 125"/>
                <a:gd name="T2" fmla="*/ 76 w 154"/>
                <a:gd name="T3" fmla="*/ 125 h 125"/>
                <a:gd name="T4" fmla="*/ 78 w 154"/>
                <a:gd name="T5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25">
                  <a:moveTo>
                    <a:pt x="78" y="48"/>
                  </a:moveTo>
                  <a:cubicBezTo>
                    <a:pt x="133" y="0"/>
                    <a:pt x="154" y="77"/>
                    <a:pt x="76" y="125"/>
                  </a:cubicBezTo>
                  <a:cubicBezTo>
                    <a:pt x="0" y="76"/>
                    <a:pt x="24" y="3"/>
                    <a:pt x="78" y="48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87"/>
            <p:cNvSpPr/>
            <p:nvPr/>
          </p:nvSpPr>
          <p:spPr bwMode="auto">
            <a:xfrm>
              <a:off x="6883401" y="4406900"/>
              <a:ext cx="547688" cy="415925"/>
            </a:xfrm>
            <a:custGeom>
              <a:avLst/>
              <a:gdLst>
                <a:gd name="T0" fmla="*/ 70 w 137"/>
                <a:gd name="T1" fmla="*/ 43 h 111"/>
                <a:gd name="T2" fmla="*/ 67 w 137"/>
                <a:gd name="T3" fmla="*/ 111 h 111"/>
                <a:gd name="T4" fmla="*/ 70 w 137"/>
                <a:gd name="T5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11">
                  <a:moveTo>
                    <a:pt x="70" y="43"/>
                  </a:moveTo>
                  <a:cubicBezTo>
                    <a:pt x="118" y="0"/>
                    <a:pt x="137" y="68"/>
                    <a:pt x="67" y="111"/>
                  </a:cubicBezTo>
                  <a:cubicBezTo>
                    <a:pt x="0" y="67"/>
                    <a:pt x="21" y="2"/>
                    <a:pt x="70" y="43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</a:t>
            </a:r>
            <a:r>
              <a:rPr lang="zh-CN" altLang="en-US" sz="4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总结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2927" y="1739318"/>
            <a:ext cx="4975988" cy="4095425"/>
            <a:chOff x="1032927" y="1739318"/>
            <a:chExt cx="4975988" cy="4095425"/>
          </a:xfrm>
          <a:solidFill>
            <a:srgbClr val="182E60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2" name="Freeform 35"/>
            <p:cNvSpPr/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5" name="组合 43"/>
          <p:cNvGrpSpPr/>
          <p:nvPr/>
        </p:nvGrpSpPr>
        <p:grpSpPr bwMode="auto">
          <a:xfrm>
            <a:off x="7520431" y="1992666"/>
            <a:ext cx="3429024" cy="1118370"/>
            <a:chOff x="344487" y="1270212"/>
            <a:chExt cx="2339214" cy="837848"/>
          </a:xfrm>
          <a:noFill/>
        </p:grpSpPr>
        <p:sp>
          <p:nvSpPr>
            <p:cNvPr id="36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37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4380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200" b="1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TAIWAN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8" name="组合 43"/>
          <p:cNvGrpSpPr/>
          <p:nvPr/>
        </p:nvGrpSpPr>
        <p:grpSpPr bwMode="auto">
          <a:xfrm>
            <a:off x="7520431" y="3203963"/>
            <a:ext cx="3429024" cy="1118370"/>
            <a:chOff x="344487" y="1270212"/>
            <a:chExt cx="2339214" cy="837848"/>
          </a:xfrm>
          <a:noFill/>
        </p:grpSpPr>
        <p:sp>
          <p:nvSpPr>
            <p:cNvPr id="3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4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HEILONGJIANG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1" name="组合 43"/>
          <p:cNvGrpSpPr/>
          <p:nvPr/>
        </p:nvGrpSpPr>
        <p:grpSpPr bwMode="auto">
          <a:xfrm>
            <a:off x="7520431" y="4459175"/>
            <a:ext cx="3429024" cy="1118370"/>
            <a:chOff x="344487" y="1270212"/>
            <a:chExt cx="2339214" cy="837848"/>
          </a:xfrm>
          <a:noFill/>
        </p:grpSpPr>
        <p:sp>
          <p:nvSpPr>
            <p:cNvPr id="4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200" b="1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SHANDONG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44" name="Freeform 35"/>
          <p:cNvSpPr/>
          <p:nvPr/>
        </p:nvSpPr>
        <p:spPr bwMode="auto">
          <a:xfrm>
            <a:off x="6700447" y="2132375"/>
            <a:ext cx="591146" cy="890134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5" name="Freeform 29"/>
          <p:cNvSpPr/>
          <p:nvPr/>
        </p:nvSpPr>
        <p:spPr bwMode="auto">
          <a:xfrm>
            <a:off x="6413741" y="3332751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6" name="Freeform 30"/>
          <p:cNvSpPr/>
          <p:nvPr/>
        </p:nvSpPr>
        <p:spPr bwMode="auto">
          <a:xfrm>
            <a:off x="6528927" y="4808977"/>
            <a:ext cx="913692" cy="634386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 rot="16200000">
            <a:off x="55044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椭圆 3"/>
          <p:cNvSpPr/>
          <p:nvPr/>
        </p:nvSpPr>
        <p:spPr>
          <a:xfrm>
            <a:off x="1673634" y="1842448"/>
            <a:ext cx="1567684" cy="157246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流程图: 终止 9"/>
          <p:cNvSpPr/>
          <p:nvPr/>
        </p:nvSpPr>
        <p:spPr>
          <a:xfrm rot="16200000">
            <a:off x="292002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椭圆 10"/>
          <p:cNvSpPr/>
          <p:nvPr/>
        </p:nvSpPr>
        <p:spPr>
          <a:xfrm>
            <a:off x="4043216" y="1842448"/>
            <a:ext cx="1567684" cy="1572465"/>
          </a:xfrm>
          <a:prstGeom prst="ellipse">
            <a:avLst/>
          </a:prstGeom>
          <a:blipFill dpi="0" rotWithShape="1">
            <a:blip r:embed="rId3"/>
            <a:srcRect/>
            <a:stretch>
              <a:fillRect l="-14000" r="-14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流程图: 终止 24"/>
          <p:cNvSpPr/>
          <p:nvPr/>
        </p:nvSpPr>
        <p:spPr>
          <a:xfrm rot="16200000">
            <a:off x="536643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椭圆 25"/>
          <p:cNvSpPr/>
          <p:nvPr/>
        </p:nvSpPr>
        <p:spPr>
          <a:xfrm>
            <a:off x="6489624" y="1842448"/>
            <a:ext cx="1567684" cy="1572465"/>
          </a:xfrm>
          <a:prstGeom prst="ellipse">
            <a:avLst/>
          </a:prstGeom>
          <a:blipFill dpi="0" rotWithShape="1">
            <a:blip r:embed="rId3"/>
            <a:srcRect/>
            <a:stretch>
              <a:fillRect r="-8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流程图: 终止 29"/>
          <p:cNvSpPr/>
          <p:nvPr/>
        </p:nvSpPr>
        <p:spPr>
          <a:xfrm rot="16200000">
            <a:off x="773601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椭圆 30"/>
          <p:cNvSpPr/>
          <p:nvPr/>
        </p:nvSpPr>
        <p:spPr>
          <a:xfrm>
            <a:off x="8859206" y="1842448"/>
            <a:ext cx="1567684" cy="157246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180451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0006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410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6964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2050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1605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9009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8563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Freeform 78"/>
          <p:cNvSpPr/>
          <p:nvPr/>
        </p:nvSpPr>
        <p:spPr bwMode="auto">
          <a:xfrm>
            <a:off x="9526468" y="4941990"/>
            <a:ext cx="233158" cy="428208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5" name="Freeform 154"/>
          <p:cNvSpPr/>
          <p:nvPr/>
        </p:nvSpPr>
        <p:spPr bwMode="auto">
          <a:xfrm>
            <a:off x="7035721" y="5011881"/>
            <a:ext cx="500779" cy="32640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6" name="Freeform 141"/>
          <p:cNvSpPr>
            <a:spLocks noEditPoints="1"/>
          </p:cNvSpPr>
          <p:nvPr/>
        </p:nvSpPr>
        <p:spPr bwMode="auto">
          <a:xfrm>
            <a:off x="2226159" y="5042663"/>
            <a:ext cx="462632" cy="295621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7" name="Freeform 65"/>
          <p:cNvSpPr>
            <a:spLocks noEditPoints="1"/>
          </p:cNvSpPr>
          <p:nvPr/>
        </p:nvSpPr>
        <p:spPr bwMode="auto">
          <a:xfrm>
            <a:off x="4633067" y="5020055"/>
            <a:ext cx="413271" cy="39741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7"/>
          <p:cNvGrpSpPr/>
          <p:nvPr/>
        </p:nvGrpSpPr>
        <p:grpSpPr bwMode="auto">
          <a:xfrm>
            <a:off x="4360985" y="2002889"/>
            <a:ext cx="6972580" cy="3620829"/>
            <a:chOff x="2574702" y="2042883"/>
            <a:chExt cx="6980237" cy="3321050"/>
          </a:xfrm>
          <a:solidFill>
            <a:srgbClr val="182E60"/>
          </a:solidFill>
        </p:grpSpPr>
        <p:sp>
          <p:nvSpPr>
            <p:cNvPr id="3" name="Freeform 64"/>
            <p:cNvSpPr>
              <a:spLocks noChangeArrowheads="1"/>
            </p:cNvSpPr>
            <p:nvPr/>
          </p:nvSpPr>
          <p:spPr bwMode="auto">
            <a:xfrm>
              <a:off x="4776564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" name="Freeform 65"/>
            <p:cNvSpPr>
              <a:spLocks noChangeArrowheads="1"/>
            </p:cNvSpPr>
            <p:nvPr/>
          </p:nvSpPr>
          <p:spPr bwMode="auto">
            <a:xfrm>
              <a:off x="4871814" y="2319108"/>
              <a:ext cx="134938" cy="69850"/>
            </a:xfrm>
            <a:custGeom>
              <a:avLst/>
              <a:gdLst>
                <a:gd name="T0" fmla="*/ 2147483646 w 27"/>
                <a:gd name="T1" fmla="*/ 2147483646 h 14"/>
                <a:gd name="T2" fmla="*/ 2147483646 w 27"/>
                <a:gd name="T3" fmla="*/ 2147483646 h 14"/>
                <a:gd name="T4" fmla="*/ 2147483646 w 2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7"/>
                <a:gd name="T10" fmla="*/ 0 h 14"/>
                <a:gd name="T11" fmla="*/ 27 w 2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14">
                  <a:moveTo>
                    <a:pt x="12" y="3"/>
                  </a:moveTo>
                  <a:cubicBezTo>
                    <a:pt x="15" y="1"/>
                    <a:pt x="18" y="0"/>
                    <a:pt x="20" y="3"/>
                  </a:cubicBezTo>
                  <a:cubicBezTo>
                    <a:pt x="27" y="14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" name="Freeform 75"/>
            <p:cNvSpPr>
              <a:spLocks noChangeArrowheads="1"/>
            </p:cNvSpPr>
            <p:nvPr/>
          </p:nvSpPr>
          <p:spPr bwMode="auto">
            <a:xfrm>
              <a:off x="4514627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462098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" name="Freeform 77"/>
            <p:cNvSpPr>
              <a:spLocks noChangeArrowheads="1"/>
            </p:cNvSpPr>
            <p:nvPr/>
          </p:nvSpPr>
          <p:spPr bwMode="auto">
            <a:xfrm>
              <a:off x="4724177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" name="Freeform 78"/>
            <p:cNvSpPr>
              <a:spLocks noChangeArrowheads="1"/>
            </p:cNvSpPr>
            <p:nvPr/>
          </p:nvSpPr>
          <p:spPr bwMode="auto">
            <a:xfrm>
              <a:off x="483053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" name="Freeform 88"/>
            <p:cNvSpPr>
              <a:spLocks noChangeArrowheads="1"/>
            </p:cNvSpPr>
            <p:nvPr/>
          </p:nvSpPr>
          <p:spPr bwMode="auto">
            <a:xfrm>
              <a:off x="44638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" name="Freeform 89"/>
            <p:cNvSpPr>
              <a:spLocks noChangeArrowheads="1"/>
            </p:cNvSpPr>
            <p:nvPr/>
          </p:nvSpPr>
          <p:spPr bwMode="auto">
            <a:xfrm>
              <a:off x="456542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" name="Freeform 90"/>
            <p:cNvSpPr>
              <a:spLocks noChangeArrowheads="1"/>
            </p:cNvSpPr>
            <p:nvPr/>
          </p:nvSpPr>
          <p:spPr bwMode="auto">
            <a:xfrm>
              <a:off x="46702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" name="Freeform 91"/>
            <p:cNvSpPr>
              <a:spLocks noChangeArrowheads="1"/>
            </p:cNvSpPr>
            <p:nvPr/>
          </p:nvSpPr>
          <p:spPr bwMode="auto">
            <a:xfrm>
              <a:off x="4765452" y="2420708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" name="Freeform 103"/>
            <p:cNvSpPr>
              <a:spLocks noChangeArrowheads="1"/>
            </p:cNvSpPr>
            <p:nvPr/>
          </p:nvSpPr>
          <p:spPr bwMode="auto">
            <a:xfrm>
              <a:off x="4408264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" name="Freeform 104"/>
            <p:cNvSpPr>
              <a:spLocks noChangeArrowheads="1"/>
            </p:cNvSpPr>
            <p:nvPr/>
          </p:nvSpPr>
          <p:spPr bwMode="auto">
            <a:xfrm>
              <a:off x="4514627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" name="Freeform 105"/>
            <p:cNvSpPr>
              <a:spLocks noChangeArrowheads="1"/>
            </p:cNvSpPr>
            <p:nvPr/>
          </p:nvSpPr>
          <p:spPr bwMode="auto">
            <a:xfrm>
              <a:off x="462098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" name="Freeform 106"/>
            <p:cNvSpPr>
              <a:spLocks noChangeArrowheads="1"/>
            </p:cNvSpPr>
            <p:nvPr/>
          </p:nvSpPr>
          <p:spPr bwMode="auto">
            <a:xfrm>
              <a:off x="4724177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" name="Freeform 107"/>
            <p:cNvSpPr>
              <a:spLocks noChangeArrowheads="1"/>
            </p:cNvSpPr>
            <p:nvPr/>
          </p:nvSpPr>
          <p:spPr bwMode="auto">
            <a:xfrm>
              <a:off x="48305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" name="Freeform 108"/>
            <p:cNvSpPr>
              <a:spLocks noChangeArrowheads="1"/>
            </p:cNvSpPr>
            <p:nvPr/>
          </p:nvSpPr>
          <p:spPr bwMode="auto">
            <a:xfrm>
              <a:off x="4930552" y="24762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" name="Freeform 109"/>
            <p:cNvSpPr>
              <a:spLocks noChangeArrowheads="1"/>
            </p:cNvSpPr>
            <p:nvPr/>
          </p:nvSpPr>
          <p:spPr bwMode="auto">
            <a:xfrm>
              <a:off x="50369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5141689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" name="Freeform 111"/>
            <p:cNvSpPr>
              <a:spLocks noChangeArrowheads="1"/>
            </p:cNvSpPr>
            <p:nvPr/>
          </p:nvSpPr>
          <p:spPr bwMode="auto">
            <a:xfrm>
              <a:off x="4314602" y="2476271"/>
              <a:ext cx="85725" cy="79375"/>
            </a:xfrm>
            <a:custGeom>
              <a:avLst/>
              <a:gdLst>
                <a:gd name="T0" fmla="*/ 2147483646 w 17"/>
                <a:gd name="T1" fmla="*/ 2094646719 h 16"/>
                <a:gd name="T2" fmla="*/ 2147483646 w 17"/>
                <a:gd name="T3" fmla="*/ 2147483646 h 16"/>
                <a:gd name="T4" fmla="*/ 2147483646 w 17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3"/>
                  </a:moveTo>
                  <a:cubicBezTo>
                    <a:pt x="10" y="0"/>
                    <a:pt x="15" y="2"/>
                    <a:pt x="16" y="6"/>
                  </a:cubicBezTo>
                  <a:cubicBezTo>
                    <a:pt x="17" y="16"/>
                    <a:pt x="0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" name="Freeform 112"/>
            <p:cNvSpPr>
              <a:spLocks noChangeArrowheads="1"/>
            </p:cNvSpPr>
            <p:nvPr/>
          </p:nvSpPr>
          <p:spPr bwMode="auto">
            <a:xfrm>
              <a:off x="5487764" y="2458808"/>
              <a:ext cx="101600" cy="122238"/>
            </a:xfrm>
            <a:custGeom>
              <a:avLst/>
              <a:gdLst>
                <a:gd name="T0" fmla="*/ 2147483646 w 20"/>
                <a:gd name="T1" fmla="*/ 2147483646 h 24"/>
                <a:gd name="T2" fmla="*/ 750661440 w 20"/>
                <a:gd name="T3" fmla="*/ 2147483646 h 24"/>
                <a:gd name="T4" fmla="*/ 2147483646 w 20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20"/>
                <a:gd name="T10" fmla="*/ 0 h 24"/>
                <a:gd name="T11" fmla="*/ 20 w 20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4">
                  <a:moveTo>
                    <a:pt x="5" y="6"/>
                  </a:moveTo>
                  <a:cubicBezTo>
                    <a:pt x="20" y="0"/>
                    <a:pt x="4" y="24"/>
                    <a:pt x="1" y="12"/>
                  </a:cubicBezTo>
                  <a:cubicBezTo>
                    <a:pt x="0" y="9"/>
                    <a:pt x="2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" name="Freeform 113"/>
            <p:cNvSpPr>
              <a:spLocks noChangeArrowheads="1"/>
            </p:cNvSpPr>
            <p:nvPr/>
          </p:nvSpPr>
          <p:spPr bwMode="auto">
            <a:xfrm>
              <a:off x="5573489" y="2465158"/>
              <a:ext cx="74613" cy="80963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6" y="5"/>
                  </a:moveTo>
                  <a:cubicBezTo>
                    <a:pt x="10" y="0"/>
                    <a:pt x="15" y="7"/>
                    <a:pt x="15" y="8"/>
                  </a:cubicBezTo>
                  <a:cubicBezTo>
                    <a:pt x="14" y="16"/>
                    <a:pt x="0" y="1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" name="Freeform 124"/>
            <p:cNvSpPr>
              <a:spLocks noChangeArrowheads="1"/>
            </p:cNvSpPr>
            <p:nvPr/>
          </p:nvSpPr>
          <p:spPr bwMode="auto">
            <a:xfrm>
              <a:off x="41495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" name="Freeform 125"/>
            <p:cNvSpPr>
              <a:spLocks noChangeArrowheads="1"/>
            </p:cNvSpPr>
            <p:nvPr/>
          </p:nvSpPr>
          <p:spPr bwMode="auto">
            <a:xfrm>
              <a:off x="4254277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" name="Freeform 126"/>
            <p:cNvSpPr>
              <a:spLocks noChangeArrowheads="1"/>
            </p:cNvSpPr>
            <p:nvPr/>
          </p:nvSpPr>
          <p:spPr bwMode="auto">
            <a:xfrm>
              <a:off x="43590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" name="Freeform 127"/>
            <p:cNvSpPr>
              <a:spLocks noChangeArrowheads="1"/>
            </p:cNvSpPr>
            <p:nvPr/>
          </p:nvSpPr>
          <p:spPr bwMode="auto">
            <a:xfrm>
              <a:off x="44638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" name="Freeform 128"/>
            <p:cNvSpPr>
              <a:spLocks noChangeArrowheads="1"/>
            </p:cNvSpPr>
            <p:nvPr/>
          </p:nvSpPr>
          <p:spPr bwMode="auto">
            <a:xfrm>
              <a:off x="456542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" name="Freeform 129"/>
            <p:cNvSpPr>
              <a:spLocks noChangeArrowheads="1"/>
            </p:cNvSpPr>
            <p:nvPr/>
          </p:nvSpPr>
          <p:spPr bwMode="auto">
            <a:xfrm>
              <a:off x="467020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" name="Freeform 130"/>
            <p:cNvSpPr>
              <a:spLocks noChangeArrowheads="1"/>
            </p:cNvSpPr>
            <p:nvPr/>
          </p:nvSpPr>
          <p:spPr bwMode="auto">
            <a:xfrm>
              <a:off x="4776564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" name="Freeform 131"/>
            <p:cNvSpPr>
              <a:spLocks noChangeArrowheads="1"/>
            </p:cNvSpPr>
            <p:nvPr/>
          </p:nvSpPr>
          <p:spPr bwMode="auto">
            <a:xfrm>
              <a:off x="48813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" name="Freeform 132"/>
            <p:cNvSpPr>
              <a:spLocks noChangeArrowheads="1"/>
            </p:cNvSpPr>
            <p:nvPr/>
          </p:nvSpPr>
          <p:spPr bwMode="auto">
            <a:xfrm>
              <a:off x="49861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" name="Freeform 133"/>
            <p:cNvSpPr>
              <a:spLocks noChangeArrowheads="1"/>
            </p:cNvSpPr>
            <p:nvPr/>
          </p:nvSpPr>
          <p:spPr bwMode="auto">
            <a:xfrm>
              <a:off x="509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" name="Freeform 134"/>
            <p:cNvSpPr>
              <a:spLocks noChangeArrowheads="1"/>
            </p:cNvSpPr>
            <p:nvPr/>
          </p:nvSpPr>
          <p:spPr bwMode="auto">
            <a:xfrm>
              <a:off x="5195664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" name="Freeform 135"/>
            <p:cNvSpPr>
              <a:spLocks noChangeArrowheads="1"/>
            </p:cNvSpPr>
            <p:nvPr/>
          </p:nvSpPr>
          <p:spPr bwMode="auto">
            <a:xfrm>
              <a:off x="5298852" y="2525483"/>
              <a:ext cx="103187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" name="Freeform 136"/>
            <p:cNvSpPr>
              <a:spLocks noChangeArrowheads="1"/>
            </p:cNvSpPr>
            <p:nvPr/>
          </p:nvSpPr>
          <p:spPr bwMode="auto">
            <a:xfrm>
              <a:off x="54020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" name="Freeform 137"/>
            <p:cNvSpPr>
              <a:spLocks noChangeArrowheads="1"/>
            </p:cNvSpPr>
            <p:nvPr/>
          </p:nvSpPr>
          <p:spPr bwMode="auto">
            <a:xfrm>
              <a:off x="55084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" name="Freeform 138"/>
            <p:cNvSpPr>
              <a:spLocks noChangeArrowheads="1"/>
            </p:cNvSpPr>
            <p:nvPr/>
          </p:nvSpPr>
          <p:spPr bwMode="auto">
            <a:xfrm>
              <a:off x="5611589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" name="Freeform 139"/>
            <p:cNvSpPr>
              <a:spLocks noChangeArrowheads="1"/>
            </p:cNvSpPr>
            <p:nvPr/>
          </p:nvSpPr>
          <p:spPr bwMode="auto">
            <a:xfrm>
              <a:off x="5717952" y="2531833"/>
              <a:ext cx="125412" cy="63500"/>
            </a:xfrm>
            <a:custGeom>
              <a:avLst/>
              <a:gdLst>
                <a:gd name="T0" fmla="*/ 2147483646 w 25"/>
                <a:gd name="T1" fmla="*/ 2034217615 h 13"/>
                <a:gd name="T2" fmla="*/ 2147483646 w 25"/>
                <a:gd name="T3" fmla="*/ 2034217615 h 13"/>
                <a:gd name="T4" fmla="*/ 2147483646 w 25"/>
                <a:gd name="T5" fmla="*/ 2034217615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8" y="3"/>
                  </a:moveTo>
                  <a:cubicBezTo>
                    <a:pt x="11" y="0"/>
                    <a:pt x="16" y="0"/>
                    <a:pt x="18" y="3"/>
                  </a:cubicBezTo>
                  <a:cubicBezTo>
                    <a:pt x="25" y="13"/>
                    <a:pt x="0" y="1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" name="Freeform 155"/>
            <p:cNvSpPr>
              <a:spLocks noChangeArrowheads="1"/>
            </p:cNvSpPr>
            <p:nvPr/>
          </p:nvSpPr>
          <p:spPr bwMode="auto">
            <a:xfrm>
              <a:off x="3255739" y="25810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" name="Freeform 156"/>
            <p:cNvSpPr>
              <a:spLocks noChangeArrowheads="1"/>
            </p:cNvSpPr>
            <p:nvPr/>
          </p:nvSpPr>
          <p:spPr bwMode="auto">
            <a:xfrm>
              <a:off x="33621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" name="Freeform 157"/>
            <p:cNvSpPr>
              <a:spLocks noChangeArrowheads="1"/>
            </p:cNvSpPr>
            <p:nvPr/>
          </p:nvSpPr>
          <p:spPr bwMode="auto">
            <a:xfrm>
              <a:off x="39923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" name="Freeform 158"/>
            <p:cNvSpPr>
              <a:spLocks noChangeArrowheads="1"/>
            </p:cNvSpPr>
            <p:nvPr/>
          </p:nvSpPr>
          <p:spPr bwMode="auto">
            <a:xfrm>
              <a:off x="43050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" name="Freeform 159"/>
            <p:cNvSpPr>
              <a:spLocks noChangeArrowheads="1"/>
            </p:cNvSpPr>
            <p:nvPr/>
          </p:nvSpPr>
          <p:spPr bwMode="auto">
            <a:xfrm>
              <a:off x="4408264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" name="Freeform 160"/>
            <p:cNvSpPr>
              <a:spLocks noChangeArrowheads="1"/>
            </p:cNvSpPr>
            <p:nvPr/>
          </p:nvSpPr>
          <p:spPr bwMode="auto">
            <a:xfrm>
              <a:off x="45146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" name="Freeform 161"/>
            <p:cNvSpPr>
              <a:spLocks noChangeArrowheads="1"/>
            </p:cNvSpPr>
            <p:nvPr/>
          </p:nvSpPr>
          <p:spPr bwMode="auto">
            <a:xfrm>
              <a:off x="462098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" name="Freeform 162"/>
            <p:cNvSpPr>
              <a:spLocks noChangeArrowheads="1"/>
            </p:cNvSpPr>
            <p:nvPr/>
          </p:nvSpPr>
          <p:spPr bwMode="auto">
            <a:xfrm>
              <a:off x="47241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" name="Freeform 163"/>
            <p:cNvSpPr>
              <a:spLocks noChangeArrowheads="1"/>
            </p:cNvSpPr>
            <p:nvPr/>
          </p:nvSpPr>
          <p:spPr bwMode="auto">
            <a:xfrm>
              <a:off x="4830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" name="Freeform 164"/>
            <p:cNvSpPr>
              <a:spLocks noChangeArrowheads="1"/>
            </p:cNvSpPr>
            <p:nvPr/>
          </p:nvSpPr>
          <p:spPr bwMode="auto">
            <a:xfrm>
              <a:off x="4930552" y="25810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" name="Freeform 165"/>
            <p:cNvSpPr>
              <a:spLocks noChangeArrowheads="1"/>
            </p:cNvSpPr>
            <p:nvPr/>
          </p:nvSpPr>
          <p:spPr bwMode="auto">
            <a:xfrm>
              <a:off x="50369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" name="Freeform 166"/>
            <p:cNvSpPr>
              <a:spLocks noChangeArrowheads="1"/>
            </p:cNvSpPr>
            <p:nvPr/>
          </p:nvSpPr>
          <p:spPr bwMode="auto">
            <a:xfrm>
              <a:off x="514168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" name="Freeform 167"/>
            <p:cNvSpPr>
              <a:spLocks noChangeArrowheads="1"/>
            </p:cNvSpPr>
            <p:nvPr/>
          </p:nvSpPr>
          <p:spPr bwMode="auto">
            <a:xfrm>
              <a:off x="52464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" name="Freeform 168"/>
            <p:cNvSpPr>
              <a:spLocks noChangeArrowheads="1"/>
            </p:cNvSpPr>
            <p:nvPr/>
          </p:nvSpPr>
          <p:spPr bwMode="auto">
            <a:xfrm>
              <a:off x="53528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" name="Freeform 169"/>
            <p:cNvSpPr>
              <a:spLocks noChangeArrowheads="1"/>
            </p:cNvSpPr>
            <p:nvPr/>
          </p:nvSpPr>
          <p:spPr bwMode="auto">
            <a:xfrm>
              <a:off x="54576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" name="Freeform 170"/>
            <p:cNvSpPr>
              <a:spLocks noChangeArrowheads="1"/>
            </p:cNvSpPr>
            <p:nvPr/>
          </p:nvSpPr>
          <p:spPr bwMode="auto">
            <a:xfrm>
              <a:off x="55639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" name="Freeform 171"/>
            <p:cNvSpPr>
              <a:spLocks noChangeArrowheads="1"/>
            </p:cNvSpPr>
            <p:nvPr/>
          </p:nvSpPr>
          <p:spPr bwMode="auto">
            <a:xfrm>
              <a:off x="5663977" y="25810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" name="Freeform 172"/>
            <p:cNvSpPr>
              <a:spLocks noChangeArrowheads="1"/>
            </p:cNvSpPr>
            <p:nvPr/>
          </p:nvSpPr>
          <p:spPr bwMode="auto">
            <a:xfrm>
              <a:off x="57687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" name="Freeform 173"/>
            <p:cNvSpPr>
              <a:spLocks noChangeArrowheads="1"/>
            </p:cNvSpPr>
            <p:nvPr/>
          </p:nvSpPr>
          <p:spPr bwMode="auto">
            <a:xfrm>
              <a:off x="58735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" name="Freeform 174"/>
            <p:cNvSpPr>
              <a:spLocks noChangeArrowheads="1"/>
            </p:cNvSpPr>
            <p:nvPr/>
          </p:nvSpPr>
          <p:spPr bwMode="auto">
            <a:xfrm>
              <a:off x="5984652" y="2590571"/>
              <a:ext cx="84137" cy="74612"/>
            </a:xfrm>
            <a:custGeom>
              <a:avLst/>
              <a:gdLst>
                <a:gd name="T0" fmla="*/ 2147483646 w 17"/>
                <a:gd name="T1" fmla="*/ 0 h 15"/>
                <a:gd name="T2" fmla="*/ 2147483646 w 17"/>
                <a:gd name="T3" fmla="*/ 2147483646 h 15"/>
                <a:gd name="T4" fmla="*/ 2147483646 w 17"/>
                <a:gd name="T5" fmla="*/ 0 h 15"/>
                <a:gd name="T6" fmla="*/ 0 60000 65536"/>
                <a:gd name="T7" fmla="*/ 0 60000 65536"/>
                <a:gd name="T8" fmla="*/ 0 60000 65536"/>
                <a:gd name="T9" fmla="*/ 0 w 17"/>
                <a:gd name="T10" fmla="*/ 0 h 15"/>
                <a:gd name="T11" fmla="*/ 17 w 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5">
                  <a:moveTo>
                    <a:pt x="9" y="0"/>
                  </a:moveTo>
                  <a:cubicBezTo>
                    <a:pt x="8" y="0"/>
                    <a:pt x="17" y="1"/>
                    <a:pt x="17" y="4"/>
                  </a:cubicBezTo>
                  <a:cubicBezTo>
                    <a:pt x="17" y="15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" name="Freeform 175"/>
            <p:cNvSpPr>
              <a:spLocks noChangeArrowheads="1"/>
            </p:cNvSpPr>
            <p:nvPr/>
          </p:nvSpPr>
          <p:spPr bwMode="auto">
            <a:xfrm>
              <a:off x="60830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" name="Freeform 176"/>
            <p:cNvSpPr>
              <a:spLocks noChangeArrowheads="1"/>
            </p:cNvSpPr>
            <p:nvPr/>
          </p:nvSpPr>
          <p:spPr bwMode="auto">
            <a:xfrm>
              <a:off x="3465289" y="2581046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" name="Freeform 194"/>
            <p:cNvSpPr>
              <a:spLocks noChangeArrowheads="1"/>
            </p:cNvSpPr>
            <p:nvPr/>
          </p:nvSpPr>
          <p:spPr bwMode="auto">
            <a:xfrm>
              <a:off x="32065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" name="Freeform 195"/>
            <p:cNvSpPr>
              <a:spLocks noChangeArrowheads="1"/>
            </p:cNvSpPr>
            <p:nvPr/>
          </p:nvSpPr>
          <p:spPr bwMode="auto">
            <a:xfrm>
              <a:off x="33113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" name="Freeform 196"/>
            <p:cNvSpPr>
              <a:spLocks noChangeArrowheads="1"/>
            </p:cNvSpPr>
            <p:nvPr/>
          </p:nvSpPr>
          <p:spPr bwMode="auto">
            <a:xfrm>
              <a:off x="34176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" name="Freeform 197"/>
            <p:cNvSpPr>
              <a:spLocks noChangeArrowheads="1"/>
            </p:cNvSpPr>
            <p:nvPr/>
          </p:nvSpPr>
          <p:spPr bwMode="auto">
            <a:xfrm>
              <a:off x="352085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" name="Freeform 198"/>
            <p:cNvSpPr>
              <a:spLocks noChangeArrowheads="1"/>
            </p:cNvSpPr>
            <p:nvPr/>
          </p:nvSpPr>
          <p:spPr bwMode="auto">
            <a:xfrm>
              <a:off x="38335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" name="Freeform 199"/>
            <p:cNvSpPr>
              <a:spLocks noChangeArrowheads="1"/>
            </p:cNvSpPr>
            <p:nvPr/>
          </p:nvSpPr>
          <p:spPr bwMode="auto">
            <a:xfrm>
              <a:off x="393677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" name="Freeform 200"/>
            <p:cNvSpPr>
              <a:spLocks noChangeArrowheads="1"/>
            </p:cNvSpPr>
            <p:nvPr/>
          </p:nvSpPr>
          <p:spPr bwMode="auto">
            <a:xfrm>
              <a:off x="40431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" name="Freeform 201"/>
            <p:cNvSpPr>
              <a:spLocks noChangeArrowheads="1"/>
            </p:cNvSpPr>
            <p:nvPr/>
          </p:nvSpPr>
          <p:spPr bwMode="auto">
            <a:xfrm>
              <a:off x="4154264" y="2631846"/>
              <a:ext cx="84138" cy="84137"/>
            </a:xfrm>
            <a:custGeom>
              <a:avLst/>
              <a:gdLst>
                <a:gd name="T0" fmla="*/ 2147483646 w 17"/>
                <a:gd name="T1" fmla="*/ 1631807420 h 17"/>
                <a:gd name="T2" fmla="*/ 2147483646 w 17"/>
                <a:gd name="T3" fmla="*/ 2147483646 h 17"/>
                <a:gd name="T4" fmla="*/ 2147483646 w 17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2" y="0"/>
                    <a:pt x="17" y="1"/>
                    <a:pt x="17" y="6"/>
                  </a:cubicBezTo>
                  <a:cubicBezTo>
                    <a:pt x="16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" name="Freeform 202"/>
            <p:cNvSpPr>
              <a:spLocks noChangeArrowheads="1"/>
            </p:cNvSpPr>
            <p:nvPr/>
          </p:nvSpPr>
          <p:spPr bwMode="auto">
            <a:xfrm>
              <a:off x="4254277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" name="Freeform 203"/>
            <p:cNvSpPr>
              <a:spLocks noChangeArrowheads="1"/>
            </p:cNvSpPr>
            <p:nvPr/>
          </p:nvSpPr>
          <p:spPr bwMode="auto">
            <a:xfrm>
              <a:off x="43590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" name="Freeform 204"/>
            <p:cNvSpPr>
              <a:spLocks noChangeArrowheads="1"/>
            </p:cNvSpPr>
            <p:nvPr/>
          </p:nvSpPr>
          <p:spPr bwMode="auto">
            <a:xfrm>
              <a:off x="44638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" name="Freeform 205"/>
            <p:cNvSpPr>
              <a:spLocks noChangeArrowheads="1"/>
            </p:cNvSpPr>
            <p:nvPr/>
          </p:nvSpPr>
          <p:spPr bwMode="auto">
            <a:xfrm>
              <a:off x="45654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" name="Freeform 207"/>
            <p:cNvSpPr>
              <a:spLocks noChangeArrowheads="1"/>
            </p:cNvSpPr>
            <p:nvPr/>
          </p:nvSpPr>
          <p:spPr bwMode="auto">
            <a:xfrm>
              <a:off x="467020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" name="Freeform 208"/>
            <p:cNvSpPr>
              <a:spLocks noChangeArrowheads="1"/>
            </p:cNvSpPr>
            <p:nvPr/>
          </p:nvSpPr>
          <p:spPr bwMode="auto">
            <a:xfrm>
              <a:off x="47765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" name="Freeform 209"/>
            <p:cNvSpPr>
              <a:spLocks noChangeArrowheads="1"/>
            </p:cNvSpPr>
            <p:nvPr/>
          </p:nvSpPr>
          <p:spPr bwMode="auto">
            <a:xfrm>
              <a:off x="48813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" name="Freeform 210"/>
            <p:cNvSpPr>
              <a:spLocks noChangeArrowheads="1"/>
            </p:cNvSpPr>
            <p:nvPr/>
          </p:nvSpPr>
          <p:spPr bwMode="auto">
            <a:xfrm>
              <a:off x="4986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" name="Freeform 211"/>
            <p:cNvSpPr>
              <a:spLocks noChangeArrowheads="1"/>
            </p:cNvSpPr>
            <p:nvPr/>
          </p:nvSpPr>
          <p:spPr bwMode="auto">
            <a:xfrm>
              <a:off x="509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" name="Freeform 212"/>
            <p:cNvSpPr>
              <a:spLocks noChangeArrowheads="1"/>
            </p:cNvSpPr>
            <p:nvPr/>
          </p:nvSpPr>
          <p:spPr bwMode="auto">
            <a:xfrm>
              <a:off x="5195664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" name="Freeform 213"/>
            <p:cNvSpPr>
              <a:spLocks noChangeArrowheads="1"/>
            </p:cNvSpPr>
            <p:nvPr/>
          </p:nvSpPr>
          <p:spPr bwMode="auto">
            <a:xfrm>
              <a:off x="5298852" y="2631846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" name="Freeform 214"/>
            <p:cNvSpPr>
              <a:spLocks noChangeArrowheads="1"/>
            </p:cNvSpPr>
            <p:nvPr/>
          </p:nvSpPr>
          <p:spPr bwMode="auto">
            <a:xfrm>
              <a:off x="54020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" name="Freeform 215"/>
            <p:cNvSpPr>
              <a:spLocks noChangeArrowheads="1"/>
            </p:cNvSpPr>
            <p:nvPr/>
          </p:nvSpPr>
          <p:spPr bwMode="auto">
            <a:xfrm>
              <a:off x="55084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" name="Freeform 216"/>
            <p:cNvSpPr>
              <a:spLocks noChangeArrowheads="1"/>
            </p:cNvSpPr>
            <p:nvPr/>
          </p:nvSpPr>
          <p:spPr bwMode="auto">
            <a:xfrm>
              <a:off x="5611589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" name="Freeform 217"/>
            <p:cNvSpPr>
              <a:spLocks noChangeArrowheads="1"/>
            </p:cNvSpPr>
            <p:nvPr/>
          </p:nvSpPr>
          <p:spPr bwMode="auto">
            <a:xfrm>
              <a:off x="57179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" name="Freeform 218"/>
            <p:cNvSpPr>
              <a:spLocks noChangeArrowheads="1"/>
            </p:cNvSpPr>
            <p:nvPr/>
          </p:nvSpPr>
          <p:spPr bwMode="auto">
            <a:xfrm>
              <a:off x="58243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" name="Freeform 219"/>
            <p:cNvSpPr>
              <a:spLocks noChangeArrowheads="1"/>
            </p:cNvSpPr>
            <p:nvPr/>
          </p:nvSpPr>
          <p:spPr bwMode="auto">
            <a:xfrm>
              <a:off x="59290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" name="Freeform 220"/>
            <p:cNvSpPr>
              <a:spLocks noChangeArrowheads="1"/>
            </p:cNvSpPr>
            <p:nvPr/>
          </p:nvSpPr>
          <p:spPr bwMode="auto">
            <a:xfrm>
              <a:off x="6035452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" name="Freeform 221"/>
            <p:cNvSpPr>
              <a:spLocks noChangeArrowheads="1"/>
            </p:cNvSpPr>
            <p:nvPr/>
          </p:nvSpPr>
          <p:spPr bwMode="auto">
            <a:xfrm>
              <a:off x="6133877" y="263184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" name="Freeform 238"/>
            <p:cNvSpPr>
              <a:spLocks noChangeArrowheads="1"/>
            </p:cNvSpPr>
            <p:nvPr/>
          </p:nvSpPr>
          <p:spPr bwMode="auto">
            <a:xfrm>
              <a:off x="2758852" y="2962046"/>
              <a:ext cx="101600" cy="90487"/>
            </a:xfrm>
            <a:custGeom>
              <a:avLst/>
              <a:gdLst>
                <a:gd name="T0" fmla="*/ 1811944560 w 20"/>
                <a:gd name="T1" fmla="*/ 2147483646 h 18"/>
                <a:gd name="T2" fmla="*/ 2147483646 w 20"/>
                <a:gd name="T3" fmla="*/ 1618742051 h 18"/>
                <a:gd name="T4" fmla="*/ 1811944560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2" y="6"/>
                  </a:moveTo>
                  <a:cubicBezTo>
                    <a:pt x="3" y="2"/>
                    <a:pt x="6" y="0"/>
                    <a:pt x="10" y="2"/>
                  </a:cubicBezTo>
                  <a:cubicBezTo>
                    <a:pt x="20" y="9"/>
                    <a:pt x="0" y="18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" name="Freeform 239"/>
            <p:cNvSpPr>
              <a:spLocks noChangeArrowheads="1"/>
            </p:cNvSpPr>
            <p:nvPr/>
          </p:nvSpPr>
          <p:spPr bwMode="auto">
            <a:xfrm>
              <a:off x="31557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" name="Freeform 240"/>
            <p:cNvSpPr>
              <a:spLocks noChangeArrowheads="1"/>
            </p:cNvSpPr>
            <p:nvPr/>
          </p:nvSpPr>
          <p:spPr bwMode="auto">
            <a:xfrm>
              <a:off x="336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" name="Freeform 241"/>
            <p:cNvSpPr>
              <a:spLocks noChangeArrowheads="1"/>
            </p:cNvSpPr>
            <p:nvPr/>
          </p:nvSpPr>
          <p:spPr bwMode="auto">
            <a:xfrm>
              <a:off x="3471639" y="2687408"/>
              <a:ext cx="100013" cy="73025"/>
            </a:xfrm>
            <a:custGeom>
              <a:avLst/>
              <a:gdLst>
                <a:gd name="T0" fmla="*/ 2147483646 w 20"/>
                <a:gd name="T1" fmla="*/ 1567652017 h 15"/>
                <a:gd name="T2" fmla="*/ 2147483646 w 20"/>
                <a:gd name="T3" fmla="*/ 2147483646 h 15"/>
                <a:gd name="T4" fmla="*/ 2147483646 w 20"/>
                <a:gd name="T5" fmla="*/ 1567652017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9" y="2"/>
                  </a:moveTo>
                  <a:cubicBezTo>
                    <a:pt x="11" y="0"/>
                    <a:pt x="20" y="2"/>
                    <a:pt x="17" y="8"/>
                  </a:cubicBezTo>
                  <a:cubicBezTo>
                    <a:pt x="14" y="15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" name="Freeform 242"/>
            <p:cNvSpPr>
              <a:spLocks noChangeArrowheads="1"/>
            </p:cNvSpPr>
            <p:nvPr/>
          </p:nvSpPr>
          <p:spPr bwMode="auto">
            <a:xfrm>
              <a:off x="36780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" name="Freeform 243"/>
            <p:cNvSpPr>
              <a:spLocks noChangeArrowheads="1"/>
            </p:cNvSpPr>
            <p:nvPr/>
          </p:nvSpPr>
          <p:spPr bwMode="auto">
            <a:xfrm>
              <a:off x="3782789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" name="Freeform 244"/>
            <p:cNvSpPr>
              <a:spLocks noChangeArrowheads="1"/>
            </p:cNvSpPr>
            <p:nvPr/>
          </p:nvSpPr>
          <p:spPr bwMode="auto">
            <a:xfrm>
              <a:off x="38875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" name="Freeform 245"/>
            <p:cNvSpPr>
              <a:spLocks noChangeArrowheads="1"/>
            </p:cNvSpPr>
            <p:nvPr/>
          </p:nvSpPr>
          <p:spPr bwMode="auto">
            <a:xfrm>
              <a:off x="39923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" name="Freeform 246"/>
            <p:cNvSpPr>
              <a:spLocks noChangeArrowheads="1"/>
            </p:cNvSpPr>
            <p:nvPr/>
          </p:nvSpPr>
          <p:spPr bwMode="auto">
            <a:xfrm>
              <a:off x="4093939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" name="Freeform 247"/>
            <p:cNvSpPr>
              <a:spLocks noChangeArrowheads="1"/>
            </p:cNvSpPr>
            <p:nvPr/>
          </p:nvSpPr>
          <p:spPr bwMode="auto">
            <a:xfrm>
              <a:off x="419871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" name="Freeform 248"/>
            <p:cNvSpPr>
              <a:spLocks noChangeArrowheads="1"/>
            </p:cNvSpPr>
            <p:nvPr/>
          </p:nvSpPr>
          <p:spPr bwMode="auto">
            <a:xfrm>
              <a:off x="43050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" name="Freeform 249"/>
            <p:cNvSpPr>
              <a:spLocks noChangeArrowheads="1"/>
            </p:cNvSpPr>
            <p:nvPr/>
          </p:nvSpPr>
          <p:spPr bwMode="auto">
            <a:xfrm>
              <a:off x="440826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" name="Freeform 250"/>
            <p:cNvSpPr>
              <a:spLocks noChangeArrowheads="1"/>
            </p:cNvSpPr>
            <p:nvPr/>
          </p:nvSpPr>
          <p:spPr bwMode="auto">
            <a:xfrm>
              <a:off x="45146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" name="Freeform 251"/>
            <p:cNvSpPr>
              <a:spLocks noChangeArrowheads="1"/>
            </p:cNvSpPr>
            <p:nvPr/>
          </p:nvSpPr>
          <p:spPr bwMode="auto">
            <a:xfrm>
              <a:off x="46209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" name="Freeform 252"/>
            <p:cNvSpPr>
              <a:spLocks noChangeArrowheads="1"/>
            </p:cNvSpPr>
            <p:nvPr/>
          </p:nvSpPr>
          <p:spPr bwMode="auto">
            <a:xfrm>
              <a:off x="47241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" name="Freeform 253"/>
            <p:cNvSpPr>
              <a:spLocks noChangeArrowheads="1"/>
            </p:cNvSpPr>
            <p:nvPr/>
          </p:nvSpPr>
          <p:spPr bwMode="auto">
            <a:xfrm>
              <a:off x="4830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" name="Freeform 254"/>
            <p:cNvSpPr>
              <a:spLocks noChangeArrowheads="1"/>
            </p:cNvSpPr>
            <p:nvPr/>
          </p:nvSpPr>
          <p:spPr bwMode="auto">
            <a:xfrm>
              <a:off x="4930552" y="2687408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" name="Freeform 255"/>
            <p:cNvSpPr>
              <a:spLocks noChangeArrowheads="1"/>
            </p:cNvSpPr>
            <p:nvPr/>
          </p:nvSpPr>
          <p:spPr bwMode="auto">
            <a:xfrm>
              <a:off x="50369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" name="Freeform 256"/>
            <p:cNvSpPr>
              <a:spLocks noChangeArrowheads="1"/>
            </p:cNvSpPr>
            <p:nvPr/>
          </p:nvSpPr>
          <p:spPr bwMode="auto">
            <a:xfrm>
              <a:off x="514168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" name="Freeform 257"/>
            <p:cNvSpPr>
              <a:spLocks noChangeArrowheads="1"/>
            </p:cNvSpPr>
            <p:nvPr/>
          </p:nvSpPr>
          <p:spPr bwMode="auto">
            <a:xfrm>
              <a:off x="5246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" name="Freeform 258"/>
            <p:cNvSpPr>
              <a:spLocks noChangeArrowheads="1"/>
            </p:cNvSpPr>
            <p:nvPr/>
          </p:nvSpPr>
          <p:spPr bwMode="auto">
            <a:xfrm>
              <a:off x="53528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" name="Freeform 259"/>
            <p:cNvSpPr>
              <a:spLocks noChangeArrowheads="1"/>
            </p:cNvSpPr>
            <p:nvPr/>
          </p:nvSpPr>
          <p:spPr bwMode="auto">
            <a:xfrm>
              <a:off x="54576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" name="Freeform 260"/>
            <p:cNvSpPr>
              <a:spLocks noChangeArrowheads="1"/>
            </p:cNvSpPr>
            <p:nvPr/>
          </p:nvSpPr>
          <p:spPr bwMode="auto">
            <a:xfrm>
              <a:off x="55639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" name="Freeform 261"/>
            <p:cNvSpPr>
              <a:spLocks noChangeArrowheads="1"/>
            </p:cNvSpPr>
            <p:nvPr/>
          </p:nvSpPr>
          <p:spPr bwMode="auto">
            <a:xfrm>
              <a:off x="5663977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" name="Freeform 262"/>
            <p:cNvSpPr>
              <a:spLocks noChangeArrowheads="1"/>
            </p:cNvSpPr>
            <p:nvPr/>
          </p:nvSpPr>
          <p:spPr bwMode="auto">
            <a:xfrm>
              <a:off x="57687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" name="Freeform 263"/>
            <p:cNvSpPr>
              <a:spLocks noChangeArrowheads="1"/>
            </p:cNvSpPr>
            <p:nvPr/>
          </p:nvSpPr>
          <p:spPr bwMode="auto">
            <a:xfrm>
              <a:off x="5873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" name="Freeform 264"/>
            <p:cNvSpPr>
              <a:spLocks noChangeArrowheads="1"/>
            </p:cNvSpPr>
            <p:nvPr/>
          </p:nvSpPr>
          <p:spPr bwMode="auto">
            <a:xfrm>
              <a:off x="5979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6" name="Freeform 265"/>
            <p:cNvSpPr>
              <a:spLocks noChangeArrowheads="1"/>
            </p:cNvSpPr>
            <p:nvPr/>
          </p:nvSpPr>
          <p:spPr bwMode="auto">
            <a:xfrm>
              <a:off x="60830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7" name="Freeform 267"/>
            <p:cNvSpPr>
              <a:spLocks noChangeArrowheads="1"/>
            </p:cNvSpPr>
            <p:nvPr/>
          </p:nvSpPr>
          <p:spPr bwMode="auto">
            <a:xfrm>
              <a:off x="2728689" y="2896958"/>
              <a:ext cx="100013" cy="84138"/>
            </a:xfrm>
            <a:custGeom>
              <a:avLst/>
              <a:gdLst>
                <a:gd name="T0" fmla="*/ 0 w 20"/>
                <a:gd name="T1" fmla="*/ 2147483646 h 17"/>
                <a:gd name="T2" fmla="*/ 2147483646 w 20"/>
                <a:gd name="T3" fmla="*/ 0 h 17"/>
                <a:gd name="T4" fmla="*/ 0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2"/>
                    <a:pt x="0" y="1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8" name="Freeform 284"/>
            <p:cNvSpPr>
              <a:spLocks noChangeArrowheads="1"/>
            </p:cNvSpPr>
            <p:nvPr/>
          </p:nvSpPr>
          <p:spPr bwMode="auto">
            <a:xfrm>
              <a:off x="31001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9" name="Freeform 285"/>
            <p:cNvSpPr>
              <a:spLocks noChangeArrowheads="1"/>
            </p:cNvSpPr>
            <p:nvPr/>
          </p:nvSpPr>
          <p:spPr bwMode="auto">
            <a:xfrm>
              <a:off x="33113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0" name="Freeform 286"/>
            <p:cNvSpPr>
              <a:spLocks noChangeArrowheads="1"/>
            </p:cNvSpPr>
            <p:nvPr/>
          </p:nvSpPr>
          <p:spPr bwMode="auto">
            <a:xfrm>
              <a:off x="34176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1" name="Freeform 287"/>
            <p:cNvSpPr>
              <a:spLocks noChangeArrowheads="1"/>
            </p:cNvSpPr>
            <p:nvPr/>
          </p:nvSpPr>
          <p:spPr bwMode="auto">
            <a:xfrm>
              <a:off x="36272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2" name="Freeform 288"/>
            <p:cNvSpPr>
              <a:spLocks noChangeArrowheads="1"/>
            </p:cNvSpPr>
            <p:nvPr/>
          </p:nvSpPr>
          <p:spPr bwMode="auto">
            <a:xfrm>
              <a:off x="37272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3" name="Freeform 289"/>
            <p:cNvSpPr>
              <a:spLocks noChangeArrowheads="1"/>
            </p:cNvSpPr>
            <p:nvPr/>
          </p:nvSpPr>
          <p:spPr bwMode="auto">
            <a:xfrm>
              <a:off x="383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4" name="Freeform 290"/>
            <p:cNvSpPr>
              <a:spLocks noChangeArrowheads="1"/>
            </p:cNvSpPr>
            <p:nvPr/>
          </p:nvSpPr>
          <p:spPr bwMode="auto">
            <a:xfrm>
              <a:off x="393677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5" name="Freeform 291"/>
            <p:cNvSpPr>
              <a:spLocks noChangeArrowheads="1"/>
            </p:cNvSpPr>
            <p:nvPr/>
          </p:nvSpPr>
          <p:spPr bwMode="auto">
            <a:xfrm>
              <a:off x="40431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6" name="Freeform 292"/>
            <p:cNvSpPr>
              <a:spLocks noChangeArrowheads="1"/>
            </p:cNvSpPr>
            <p:nvPr/>
          </p:nvSpPr>
          <p:spPr bwMode="auto">
            <a:xfrm>
              <a:off x="41495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7" name="Freeform 293"/>
            <p:cNvSpPr>
              <a:spLocks noChangeArrowheads="1"/>
            </p:cNvSpPr>
            <p:nvPr/>
          </p:nvSpPr>
          <p:spPr bwMode="auto">
            <a:xfrm>
              <a:off x="42542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8" name="Freeform 294"/>
            <p:cNvSpPr>
              <a:spLocks noChangeArrowheads="1"/>
            </p:cNvSpPr>
            <p:nvPr/>
          </p:nvSpPr>
          <p:spPr bwMode="auto">
            <a:xfrm>
              <a:off x="43590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9" name="Freeform 295"/>
            <p:cNvSpPr>
              <a:spLocks noChangeArrowheads="1"/>
            </p:cNvSpPr>
            <p:nvPr/>
          </p:nvSpPr>
          <p:spPr bwMode="auto">
            <a:xfrm>
              <a:off x="44638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0" name="Freeform 296"/>
            <p:cNvSpPr>
              <a:spLocks noChangeArrowheads="1"/>
            </p:cNvSpPr>
            <p:nvPr/>
          </p:nvSpPr>
          <p:spPr bwMode="auto">
            <a:xfrm>
              <a:off x="45654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1" name="Freeform 297"/>
            <p:cNvSpPr>
              <a:spLocks noChangeArrowheads="1"/>
            </p:cNvSpPr>
            <p:nvPr/>
          </p:nvSpPr>
          <p:spPr bwMode="auto">
            <a:xfrm>
              <a:off x="4670202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2" name="Freeform 298"/>
            <p:cNvSpPr>
              <a:spLocks noChangeArrowheads="1"/>
            </p:cNvSpPr>
            <p:nvPr/>
          </p:nvSpPr>
          <p:spPr bwMode="auto">
            <a:xfrm>
              <a:off x="47765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3" name="Freeform 299"/>
            <p:cNvSpPr>
              <a:spLocks noChangeArrowheads="1"/>
            </p:cNvSpPr>
            <p:nvPr/>
          </p:nvSpPr>
          <p:spPr bwMode="auto">
            <a:xfrm>
              <a:off x="48813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4" name="Freeform 300"/>
            <p:cNvSpPr>
              <a:spLocks noChangeArrowheads="1"/>
            </p:cNvSpPr>
            <p:nvPr/>
          </p:nvSpPr>
          <p:spPr bwMode="auto">
            <a:xfrm>
              <a:off x="4986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5" name="Freeform 301"/>
            <p:cNvSpPr>
              <a:spLocks noChangeArrowheads="1"/>
            </p:cNvSpPr>
            <p:nvPr/>
          </p:nvSpPr>
          <p:spPr bwMode="auto">
            <a:xfrm>
              <a:off x="509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6" name="Freeform 302"/>
            <p:cNvSpPr>
              <a:spLocks noChangeArrowheads="1"/>
            </p:cNvSpPr>
            <p:nvPr/>
          </p:nvSpPr>
          <p:spPr bwMode="auto">
            <a:xfrm>
              <a:off x="5195664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7" name="Freeform 303"/>
            <p:cNvSpPr>
              <a:spLocks noChangeArrowheads="1"/>
            </p:cNvSpPr>
            <p:nvPr/>
          </p:nvSpPr>
          <p:spPr bwMode="auto">
            <a:xfrm>
              <a:off x="5298852" y="2735033"/>
              <a:ext cx="103187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8" name="Freeform 304"/>
            <p:cNvSpPr>
              <a:spLocks noChangeArrowheads="1"/>
            </p:cNvSpPr>
            <p:nvPr/>
          </p:nvSpPr>
          <p:spPr bwMode="auto">
            <a:xfrm>
              <a:off x="54020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9" name="Freeform 305"/>
            <p:cNvSpPr>
              <a:spLocks noChangeArrowheads="1"/>
            </p:cNvSpPr>
            <p:nvPr/>
          </p:nvSpPr>
          <p:spPr bwMode="auto">
            <a:xfrm>
              <a:off x="55084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0" name="Freeform 306"/>
            <p:cNvSpPr>
              <a:spLocks noChangeArrowheads="1"/>
            </p:cNvSpPr>
            <p:nvPr/>
          </p:nvSpPr>
          <p:spPr bwMode="auto">
            <a:xfrm>
              <a:off x="5611589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1" name="Freeform 307"/>
            <p:cNvSpPr>
              <a:spLocks noChangeArrowheads="1"/>
            </p:cNvSpPr>
            <p:nvPr/>
          </p:nvSpPr>
          <p:spPr bwMode="auto">
            <a:xfrm>
              <a:off x="57179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2" name="Freeform 308"/>
            <p:cNvSpPr>
              <a:spLocks noChangeArrowheads="1"/>
            </p:cNvSpPr>
            <p:nvPr/>
          </p:nvSpPr>
          <p:spPr bwMode="auto">
            <a:xfrm>
              <a:off x="58243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3" name="Freeform 309"/>
            <p:cNvSpPr>
              <a:spLocks noChangeArrowheads="1"/>
            </p:cNvSpPr>
            <p:nvPr/>
          </p:nvSpPr>
          <p:spPr bwMode="auto">
            <a:xfrm>
              <a:off x="59290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4" name="Freeform 310"/>
            <p:cNvSpPr>
              <a:spLocks noChangeArrowheads="1"/>
            </p:cNvSpPr>
            <p:nvPr/>
          </p:nvSpPr>
          <p:spPr bwMode="auto">
            <a:xfrm>
              <a:off x="6035452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5" name="Freeform 311"/>
            <p:cNvSpPr>
              <a:spLocks noChangeArrowheads="1"/>
            </p:cNvSpPr>
            <p:nvPr/>
          </p:nvSpPr>
          <p:spPr bwMode="auto">
            <a:xfrm>
              <a:off x="6133877" y="2735033"/>
              <a:ext cx="106362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6" name="Freeform 312"/>
            <p:cNvSpPr>
              <a:spLocks noChangeArrowheads="1"/>
            </p:cNvSpPr>
            <p:nvPr/>
          </p:nvSpPr>
          <p:spPr bwMode="auto">
            <a:xfrm>
              <a:off x="3531964" y="2741383"/>
              <a:ext cx="100013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1647946104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6" y="2"/>
                  </a:moveTo>
                  <a:cubicBezTo>
                    <a:pt x="5" y="4"/>
                    <a:pt x="14" y="0"/>
                    <a:pt x="15" y="2"/>
                  </a:cubicBezTo>
                  <a:cubicBezTo>
                    <a:pt x="20" y="14"/>
                    <a:pt x="0" y="1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7" name="Freeform 326"/>
            <p:cNvSpPr>
              <a:spLocks noChangeArrowheads="1"/>
            </p:cNvSpPr>
            <p:nvPr/>
          </p:nvSpPr>
          <p:spPr bwMode="auto">
            <a:xfrm>
              <a:off x="30493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8" name="Freeform 327"/>
            <p:cNvSpPr>
              <a:spLocks noChangeArrowheads="1"/>
            </p:cNvSpPr>
            <p:nvPr/>
          </p:nvSpPr>
          <p:spPr bwMode="auto">
            <a:xfrm>
              <a:off x="3144614" y="2776308"/>
              <a:ext cx="125413" cy="76200"/>
            </a:xfrm>
            <a:custGeom>
              <a:avLst/>
              <a:gdLst>
                <a:gd name="T0" fmla="*/ 2147483646 w 25"/>
                <a:gd name="T1" fmla="*/ 2147483646 h 15"/>
                <a:gd name="T2" fmla="*/ 2147483646 w 25"/>
                <a:gd name="T3" fmla="*/ 2147483646 h 15"/>
                <a:gd name="T4" fmla="*/ 2147483646 w 2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11" y="5"/>
                  </a:moveTo>
                  <a:cubicBezTo>
                    <a:pt x="13" y="4"/>
                    <a:pt x="15" y="0"/>
                    <a:pt x="18" y="5"/>
                  </a:cubicBezTo>
                  <a:cubicBezTo>
                    <a:pt x="25" y="15"/>
                    <a:pt x="0" y="1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9" name="Freeform 328"/>
            <p:cNvSpPr>
              <a:spLocks noChangeArrowheads="1"/>
            </p:cNvSpPr>
            <p:nvPr/>
          </p:nvSpPr>
          <p:spPr bwMode="auto">
            <a:xfrm>
              <a:off x="3292252" y="275725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6"/>
                    <a:pt x="1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0" name="Freeform 329"/>
            <p:cNvSpPr>
              <a:spLocks noChangeArrowheads="1"/>
            </p:cNvSpPr>
            <p:nvPr/>
          </p:nvSpPr>
          <p:spPr bwMode="auto">
            <a:xfrm>
              <a:off x="336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1" name="Freeform 330"/>
            <p:cNvSpPr>
              <a:spLocks noChangeArrowheads="1"/>
            </p:cNvSpPr>
            <p:nvPr/>
          </p:nvSpPr>
          <p:spPr bwMode="auto">
            <a:xfrm>
              <a:off x="3465289" y="2785833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2" name="Freeform 331"/>
            <p:cNvSpPr>
              <a:spLocks noChangeArrowheads="1"/>
            </p:cNvSpPr>
            <p:nvPr/>
          </p:nvSpPr>
          <p:spPr bwMode="auto">
            <a:xfrm>
              <a:off x="357165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3" name="Freeform 332"/>
            <p:cNvSpPr>
              <a:spLocks noChangeArrowheads="1"/>
            </p:cNvSpPr>
            <p:nvPr/>
          </p:nvSpPr>
          <p:spPr bwMode="auto">
            <a:xfrm>
              <a:off x="36780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4" name="Freeform 333"/>
            <p:cNvSpPr>
              <a:spLocks noChangeArrowheads="1"/>
            </p:cNvSpPr>
            <p:nvPr/>
          </p:nvSpPr>
          <p:spPr bwMode="auto">
            <a:xfrm>
              <a:off x="3782789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5" name="Freeform 334"/>
            <p:cNvSpPr>
              <a:spLocks noChangeArrowheads="1"/>
            </p:cNvSpPr>
            <p:nvPr/>
          </p:nvSpPr>
          <p:spPr bwMode="auto">
            <a:xfrm>
              <a:off x="38875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6" name="Freeform 335"/>
            <p:cNvSpPr>
              <a:spLocks noChangeArrowheads="1"/>
            </p:cNvSpPr>
            <p:nvPr/>
          </p:nvSpPr>
          <p:spPr bwMode="auto">
            <a:xfrm>
              <a:off x="39923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7" name="Freeform 336"/>
            <p:cNvSpPr>
              <a:spLocks noChangeArrowheads="1"/>
            </p:cNvSpPr>
            <p:nvPr/>
          </p:nvSpPr>
          <p:spPr bwMode="auto">
            <a:xfrm>
              <a:off x="4093939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8" name="Freeform 337"/>
            <p:cNvSpPr>
              <a:spLocks noChangeArrowheads="1"/>
            </p:cNvSpPr>
            <p:nvPr/>
          </p:nvSpPr>
          <p:spPr bwMode="auto">
            <a:xfrm>
              <a:off x="419871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9" name="Freeform 338"/>
            <p:cNvSpPr>
              <a:spLocks noChangeArrowheads="1"/>
            </p:cNvSpPr>
            <p:nvPr/>
          </p:nvSpPr>
          <p:spPr bwMode="auto">
            <a:xfrm>
              <a:off x="4305077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0" name="Freeform 339"/>
            <p:cNvSpPr>
              <a:spLocks noChangeArrowheads="1"/>
            </p:cNvSpPr>
            <p:nvPr/>
          </p:nvSpPr>
          <p:spPr bwMode="auto">
            <a:xfrm>
              <a:off x="44082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1" name="Freeform 340"/>
            <p:cNvSpPr>
              <a:spLocks noChangeArrowheads="1"/>
            </p:cNvSpPr>
            <p:nvPr/>
          </p:nvSpPr>
          <p:spPr bwMode="auto">
            <a:xfrm>
              <a:off x="45146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2" name="Freeform 341"/>
            <p:cNvSpPr>
              <a:spLocks noChangeArrowheads="1"/>
            </p:cNvSpPr>
            <p:nvPr/>
          </p:nvSpPr>
          <p:spPr bwMode="auto">
            <a:xfrm>
              <a:off x="46209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3" name="Freeform 342"/>
            <p:cNvSpPr>
              <a:spLocks noChangeArrowheads="1"/>
            </p:cNvSpPr>
            <p:nvPr/>
          </p:nvSpPr>
          <p:spPr bwMode="auto">
            <a:xfrm>
              <a:off x="4724177" y="2785833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4" name="Freeform 343"/>
            <p:cNvSpPr>
              <a:spLocks noChangeArrowheads="1"/>
            </p:cNvSpPr>
            <p:nvPr/>
          </p:nvSpPr>
          <p:spPr bwMode="auto">
            <a:xfrm>
              <a:off x="4830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5" name="Freeform 344"/>
            <p:cNvSpPr>
              <a:spLocks noChangeArrowheads="1"/>
            </p:cNvSpPr>
            <p:nvPr/>
          </p:nvSpPr>
          <p:spPr bwMode="auto">
            <a:xfrm>
              <a:off x="4930552" y="2785833"/>
              <a:ext cx="106362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6" name="Freeform 345"/>
            <p:cNvSpPr>
              <a:spLocks noChangeArrowheads="1"/>
            </p:cNvSpPr>
            <p:nvPr/>
          </p:nvSpPr>
          <p:spPr bwMode="auto">
            <a:xfrm>
              <a:off x="50369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7" name="Freeform 346"/>
            <p:cNvSpPr>
              <a:spLocks noChangeArrowheads="1"/>
            </p:cNvSpPr>
            <p:nvPr/>
          </p:nvSpPr>
          <p:spPr bwMode="auto">
            <a:xfrm>
              <a:off x="51416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8" name="Freeform 347"/>
            <p:cNvSpPr>
              <a:spLocks noChangeArrowheads="1"/>
            </p:cNvSpPr>
            <p:nvPr/>
          </p:nvSpPr>
          <p:spPr bwMode="auto">
            <a:xfrm>
              <a:off x="5246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9" name="Freeform 348"/>
            <p:cNvSpPr>
              <a:spLocks noChangeArrowheads="1"/>
            </p:cNvSpPr>
            <p:nvPr/>
          </p:nvSpPr>
          <p:spPr bwMode="auto">
            <a:xfrm>
              <a:off x="53528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0" name="Freeform 349"/>
            <p:cNvSpPr>
              <a:spLocks noChangeArrowheads="1"/>
            </p:cNvSpPr>
            <p:nvPr/>
          </p:nvSpPr>
          <p:spPr bwMode="auto">
            <a:xfrm>
              <a:off x="5457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1" name="Freeform 350"/>
            <p:cNvSpPr>
              <a:spLocks noChangeArrowheads="1"/>
            </p:cNvSpPr>
            <p:nvPr/>
          </p:nvSpPr>
          <p:spPr bwMode="auto">
            <a:xfrm>
              <a:off x="55639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2" name="Freeform 351"/>
            <p:cNvSpPr>
              <a:spLocks noChangeArrowheads="1"/>
            </p:cNvSpPr>
            <p:nvPr/>
          </p:nvSpPr>
          <p:spPr bwMode="auto">
            <a:xfrm>
              <a:off x="5663977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3" name="Freeform 352"/>
            <p:cNvSpPr>
              <a:spLocks noChangeArrowheads="1"/>
            </p:cNvSpPr>
            <p:nvPr/>
          </p:nvSpPr>
          <p:spPr bwMode="auto">
            <a:xfrm>
              <a:off x="5768752" y="2790596"/>
              <a:ext cx="104775" cy="66675"/>
            </a:xfrm>
            <a:custGeom>
              <a:avLst/>
              <a:gdLst>
                <a:gd name="T0" fmla="*/ 2147483646 w 21"/>
                <a:gd name="T1" fmla="*/ 1791664956 h 13"/>
                <a:gd name="T2" fmla="*/ 2147483646 w 21"/>
                <a:gd name="T3" fmla="*/ 2147483646 h 13"/>
                <a:gd name="T4" fmla="*/ 2147483646 w 21"/>
                <a:gd name="T5" fmla="*/ 1791664956 h 13"/>
                <a:gd name="T6" fmla="*/ 0 60000 65536"/>
                <a:gd name="T7" fmla="*/ 0 60000 65536"/>
                <a:gd name="T8" fmla="*/ 0 60000 65536"/>
                <a:gd name="T9" fmla="*/ 0 w 21"/>
                <a:gd name="T10" fmla="*/ 0 h 13"/>
                <a:gd name="T11" fmla="*/ 21 w 2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3">
                  <a:moveTo>
                    <a:pt x="10" y="2"/>
                  </a:moveTo>
                  <a:cubicBezTo>
                    <a:pt x="14" y="0"/>
                    <a:pt x="21" y="2"/>
                    <a:pt x="18" y="8"/>
                  </a:cubicBezTo>
                  <a:cubicBezTo>
                    <a:pt x="16" y="13"/>
                    <a:pt x="0" y="7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4" name="Freeform 353"/>
            <p:cNvSpPr>
              <a:spLocks noChangeArrowheads="1"/>
            </p:cNvSpPr>
            <p:nvPr/>
          </p:nvSpPr>
          <p:spPr bwMode="auto">
            <a:xfrm>
              <a:off x="5979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5" name="Freeform 366"/>
            <p:cNvSpPr>
              <a:spLocks noChangeArrowheads="1"/>
            </p:cNvSpPr>
            <p:nvPr/>
          </p:nvSpPr>
          <p:spPr bwMode="auto">
            <a:xfrm>
              <a:off x="2993802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6" name="Freeform 367"/>
            <p:cNvSpPr>
              <a:spLocks noChangeArrowheads="1"/>
            </p:cNvSpPr>
            <p:nvPr/>
          </p:nvSpPr>
          <p:spPr bwMode="auto">
            <a:xfrm>
              <a:off x="31001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7" name="Freeform 368"/>
            <p:cNvSpPr>
              <a:spLocks noChangeArrowheads="1"/>
            </p:cNvSpPr>
            <p:nvPr/>
          </p:nvSpPr>
          <p:spPr bwMode="auto">
            <a:xfrm>
              <a:off x="34176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8" name="Freeform 369"/>
            <p:cNvSpPr>
              <a:spLocks noChangeArrowheads="1"/>
            </p:cNvSpPr>
            <p:nvPr/>
          </p:nvSpPr>
          <p:spPr bwMode="auto">
            <a:xfrm>
              <a:off x="352085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9" name="Freeform 370"/>
            <p:cNvSpPr>
              <a:spLocks noChangeArrowheads="1"/>
            </p:cNvSpPr>
            <p:nvPr/>
          </p:nvSpPr>
          <p:spPr bwMode="auto">
            <a:xfrm>
              <a:off x="36272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0" name="Freeform 371"/>
            <p:cNvSpPr>
              <a:spLocks noChangeArrowheads="1"/>
            </p:cNvSpPr>
            <p:nvPr/>
          </p:nvSpPr>
          <p:spPr bwMode="auto">
            <a:xfrm>
              <a:off x="37272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1" name="Freeform 372"/>
            <p:cNvSpPr>
              <a:spLocks noChangeArrowheads="1"/>
            </p:cNvSpPr>
            <p:nvPr/>
          </p:nvSpPr>
          <p:spPr bwMode="auto">
            <a:xfrm>
              <a:off x="383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2" name="Freeform 373"/>
            <p:cNvSpPr>
              <a:spLocks noChangeArrowheads="1"/>
            </p:cNvSpPr>
            <p:nvPr/>
          </p:nvSpPr>
          <p:spPr bwMode="auto">
            <a:xfrm>
              <a:off x="393677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3" name="Freeform 374"/>
            <p:cNvSpPr>
              <a:spLocks noChangeArrowheads="1"/>
            </p:cNvSpPr>
            <p:nvPr/>
          </p:nvSpPr>
          <p:spPr bwMode="auto">
            <a:xfrm>
              <a:off x="40431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4" name="Freeform 375"/>
            <p:cNvSpPr>
              <a:spLocks noChangeArrowheads="1"/>
            </p:cNvSpPr>
            <p:nvPr/>
          </p:nvSpPr>
          <p:spPr bwMode="auto">
            <a:xfrm>
              <a:off x="41495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5" name="Freeform 376"/>
            <p:cNvSpPr>
              <a:spLocks noChangeArrowheads="1"/>
            </p:cNvSpPr>
            <p:nvPr/>
          </p:nvSpPr>
          <p:spPr bwMode="auto">
            <a:xfrm>
              <a:off x="4254277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6" name="Freeform 377"/>
            <p:cNvSpPr>
              <a:spLocks noChangeArrowheads="1"/>
            </p:cNvSpPr>
            <p:nvPr/>
          </p:nvSpPr>
          <p:spPr bwMode="auto">
            <a:xfrm>
              <a:off x="43590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7" name="Freeform 378"/>
            <p:cNvSpPr>
              <a:spLocks noChangeArrowheads="1"/>
            </p:cNvSpPr>
            <p:nvPr/>
          </p:nvSpPr>
          <p:spPr bwMode="auto">
            <a:xfrm>
              <a:off x="44638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8" name="Freeform 379"/>
            <p:cNvSpPr>
              <a:spLocks noChangeArrowheads="1"/>
            </p:cNvSpPr>
            <p:nvPr/>
          </p:nvSpPr>
          <p:spPr bwMode="auto">
            <a:xfrm>
              <a:off x="45654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9" name="Freeform 380"/>
            <p:cNvSpPr>
              <a:spLocks noChangeArrowheads="1"/>
            </p:cNvSpPr>
            <p:nvPr/>
          </p:nvSpPr>
          <p:spPr bwMode="auto">
            <a:xfrm>
              <a:off x="467020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0" name="Freeform 381"/>
            <p:cNvSpPr>
              <a:spLocks noChangeArrowheads="1"/>
            </p:cNvSpPr>
            <p:nvPr/>
          </p:nvSpPr>
          <p:spPr bwMode="auto">
            <a:xfrm>
              <a:off x="47765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1" name="Freeform 382"/>
            <p:cNvSpPr>
              <a:spLocks noChangeArrowheads="1"/>
            </p:cNvSpPr>
            <p:nvPr/>
          </p:nvSpPr>
          <p:spPr bwMode="auto">
            <a:xfrm>
              <a:off x="48813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2" name="Freeform 383"/>
            <p:cNvSpPr>
              <a:spLocks noChangeArrowheads="1"/>
            </p:cNvSpPr>
            <p:nvPr/>
          </p:nvSpPr>
          <p:spPr bwMode="auto">
            <a:xfrm>
              <a:off x="49861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3" name="Freeform 384"/>
            <p:cNvSpPr>
              <a:spLocks noChangeArrowheads="1"/>
            </p:cNvSpPr>
            <p:nvPr/>
          </p:nvSpPr>
          <p:spPr bwMode="auto">
            <a:xfrm>
              <a:off x="50924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4" name="Freeform 385"/>
            <p:cNvSpPr>
              <a:spLocks noChangeArrowheads="1"/>
            </p:cNvSpPr>
            <p:nvPr/>
          </p:nvSpPr>
          <p:spPr bwMode="auto">
            <a:xfrm>
              <a:off x="5195664" y="2841396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5" name="Freeform 386"/>
            <p:cNvSpPr>
              <a:spLocks noChangeArrowheads="1"/>
            </p:cNvSpPr>
            <p:nvPr/>
          </p:nvSpPr>
          <p:spPr bwMode="auto">
            <a:xfrm>
              <a:off x="5298852" y="2841396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6" name="Freeform 387"/>
            <p:cNvSpPr>
              <a:spLocks noChangeArrowheads="1"/>
            </p:cNvSpPr>
            <p:nvPr/>
          </p:nvSpPr>
          <p:spPr bwMode="auto">
            <a:xfrm>
              <a:off x="54020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7" name="Freeform 388"/>
            <p:cNvSpPr>
              <a:spLocks noChangeArrowheads="1"/>
            </p:cNvSpPr>
            <p:nvPr/>
          </p:nvSpPr>
          <p:spPr bwMode="auto">
            <a:xfrm>
              <a:off x="55084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8" name="Freeform 389"/>
            <p:cNvSpPr>
              <a:spLocks noChangeArrowheads="1"/>
            </p:cNvSpPr>
            <p:nvPr/>
          </p:nvSpPr>
          <p:spPr bwMode="auto">
            <a:xfrm>
              <a:off x="5617939" y="2841396"/>
              <a:ext cx="85725" cy="85725"/>
            </a:xfrm>
            <a:custGeom>
              <a:avLst/>
              <a:gdLst>
                <a:gd name="T0" fmla="*/ 2147483646 w 17"/>
                <a:gd name="T1" fmla="*/ 1662606119 h 17"/>
                <a:gd name="T2" fmla="*/ 2147483646 w 17"/>
                <a:gd name="T3" fmla="*/ 2147483646 h 17"/>
                <a:gd name="T4" fmla="*/ 2147483646 w 17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9" name="Freeform 390"/>
            <p:cNvSpPr>
              <a:spLocks noChangeArrowheads="1"/>
            </p:cNvSpPr>
            <p:nvPr/>
          </p:nvSpPr>
          <p:spPr bwMode="auto">
            <a:xfrm>
              <a:off x="5935439" y="2841396"/>
              <a:ext cx="93663" cy="55562"/>
            </a:xfrm>
            <a:custGeom>
              <a:avLst/>
              <a:gdLst>
                <a:gd name="T0" fmla="*/ 2147483646 w 19"/>
                <a:gd name="T1" fmla="*/ 1672951616 h 11"/>
                <a:gd name="T2" fmla="*/ 2147483646 w 19"/>
                <a:gd name="T3" fmla="*/ 2147483646 h 11"/>
                <a:gd name="T4" fmla="*/ 2147483646 w 19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19"/>
                <a:gd name="T10" fmla="*/ 0 h 11"/>
                <a:gd name="T11" fmla="*/ 19 w 1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1">
                  <a:moveTo>
                    <a:pt x="8" y="2"/>
                  </a:moveTo>
                  <a:cubicBezTo>
                    <a:pt x="12" y="0"/>
                    <a:pt x="19" y="3"/>
                    <a:pt x="16" y="7"/>
                  </a:cubicBezTo>
                  <a:cubicBezTo>
                    <a:pt x="14" y="11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0" name="Freeform 400"/>
            <p:cNvSpPr>
              <a:spLocks noChangeArrowheads="1"/>
            </p:cNvSpPr>
            <p:nvPr/>
          </p:nvSpPr>
          <p:spPr bwMode="auto">
            <a:xfrm>
              <a:off x="33621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1" name="Freeform 401"/>
            <p:cNvSpPr>
              <a:spLocks noChangeArrowheads="1"/>
            </p:cNvSpPr>
            <p:nvPr/>
          </p:nvSpPr>
          <p:spPr bwMode="auto">
            <a:xfrm>
              <a:off x="3465289" y="289219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2" name="Freeform 402"/>
            <p:cNvSpPr>
              <a:spLocks noChangeArrowheads="1"/>
            </p:cNvSpPr>
            <p:nvPr/>
          </p:nvSpPr>
          <p:spPr bwMode="auto">
            <a:xfrm>
              <a:off x="35716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3" name="Freeform 403"/>
            <p:cNvSpPr>
              <a:spLocks noChangeArrowheads="1"/>
            </p:cNvSpPr>
            <p:nvPr/>
          </p:nvSpPr>
          <p:spPr bwMode="auto">
            <a:xfrm>
              <a:off x="36780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4" name="Freeform 404"/>
            <p:cNvSpPr>
              <a:spLocks noChangeArrowheads="1"/>
            </p:cNvSpPr>
            <p:nvPr/>
          </p:nvSpPr>
          <p:spPr bwMode="auto">
            <a:xfrm>
              <a:off x="3782789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5" name="Freeform 405"/>
            <p:cNvSpPr>
              <a:spLocks noChangeArrowheads="1"/>
            </p:cNvSpPr>
            <p:nvPr/>
          </p:nvSpPr>
          <p:spPr bwMode="auto">
            <a:xfrm>
              <a:off x="38875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6" name="Freeform 406"/>
            <p:cNvSpPr>
              <a:spLocks noChangeArrowheads="1"/>
            </p:cNvSpPr>
            <p:nvPr/>
          </p:nvSpPr>
          <p:spPr bwMode="auto">
            <a:xfrm>
              <a:off x="39923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7" name="Freeform 408"/>
            <p:cNvSpPr>
              <a:spLocks noChangeArrowheads="1"/>
            </p:cNvSpPr>
            <p:nvPr/>
          </p:nvSpPr>
          <p:spPr bwMode="auto">
            <a:xfrm>
              <a:off x="4093939" y="2892196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8" name="Freeform 409"/>
            <p:cNvSpPr>
              <a:spLocks noChangeArrowheads="1"/>
            </p:cNvSpPr>
            <p:nvPr/>
          </p:nvSpPr>
          <p:spPr bwMode="auto">
            <a:xfrm>
              <a:off x="419871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9" name="Freeform 410"/>
            <p:cNvSpPr>
              <a:spLocks noChangeArrowheads="1"/>
            </p:cNvSpPr>
            <p:nvPr/>
          </p:nvSpPr>
          <p:spPr bwMode="auto">
            <a:xfrm>
              <a:off x="43050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0" name="Freeform 411"/>
            <p:cNvSpPr>
              <a:spLocks noChangeArrowheads="1"/>
            </p:cNvSpPr>
            <p:nvPr/>
          </p:nvSpPr>
          <p:spPr bwMode="auto">
            <a:xfrm>
              <a:off x="440826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1" name="Freeform 412"/>
            <p:cNvSpPr>
              <a:spLocks noChangeArrowheads="1"/>
            </p:cNvSpPr>
            <p:nvPr/>
          </p:nvSpPr>
          <p:spPr bwMode="auto">
            <a:xfrm>
              <a:off x="45146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2" name="Freeform 413"/>
            <p:cNvSpPr>
              <a:spLocks noChangeArrowheads="1"/>
            </p:cNvSpPr>
            <p:nvPr/>
          </p:nvSpPr>
          <p:spPr bwMode="auto">
            <a:xfrm>
              <a:off x="46209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3" name="Freeform 414"/>
            <p:cNvSpPr>
              <a:spLocks noChangeArrowheads="1"/>
            </p:cNvSpPr>
            <p:nvPr/>
          </p:nvSpPr>
          <p:spPr bwMode="auto">
            <a:xfrm>
              <a:off x="4724177" y="289219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4" name="Freeform 415"/>
            <p:cNvSpPr>
              <a:spLocks noChangeArrowheads="1"/>
            </p:cNvSpPr>
            <p:nvPr/>
          </p:nvSpPr>
          <p:spPr bwMode="auto">
            <a:xfrm>
              <a:off x="483053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5" name="Freeform 416"/>
            <p:cNvSpPr>
              <a:spLocks noChangeArrowheads="1"/>
            </p:cNvSpPr>
            <p:nvPr/>
          </p:nvSpPr>
          <p:spPr bwMode="auto">
            <a:xfrm>
              <a:off x="4930552" y="289219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6" name="Freeform 417"/>
            <p:cNvSpPr>
              <a:spLocks noChangeArrowheads="1"/>
            </p:cNvSpPr>
            <p:nvPr/>
          </p:nvSpPr>
          <p:spPr bwMode="auto">
            <a:xfrm>
              <a:off x="50369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7" name="Freeform 418"/>
            <p:cNvSpPr>
              <a:spLocks noChangeArrowheads="1"/>
            </p:cNvSpPr>
            <p:nvPr/>
          </p:nvSpPr>
          <p:spPr bwMode="auto">
            <a:xfrm>
              <a:off x="51416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8" name="Freeform 419"/>
            <p:cNvSpPr>
              <a:spLocks noChangeArrowheads="1"/>
            </p:cNvSpPr>
            <p:nvPr/>
          </p:nvSpPr>
          <p:spPr bwMode="auto">
            <a:xfrm>
              <a:off x="52464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9" name="Freeform 420"/>
            <p:cNvSpPr>
              <a:spLocks noChangeArrowheads="1"/>
            </p:cNvSpPr>
            <p:nvPr/>
          </p:nvSpPr>
          <p:spPr bwMode="auto">
            <a:xfrm>
              <a:off x="53528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0" name="Freeform 432"/>
            <p:cNvSpPr>
              <a:spLocks noChangeArrowheads="1"/>
            </p:cNvSpPr>
            <p:nvPr/>
          </p:nvSpPr>
          <p:spPr bwMode="auto">
            <a:xfrm>
              <a:off x="3100164" y="294775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8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1" name="Freeform 433"/>
            <p:cNvSpPr>
              <a:spLocks noChangeArrowheads="1"/>
            </p:cNvSpPr>
            <p:nvPr/>
          </p:nvSpPr>
          <p:spPr bwMode="auto">
            <a:xfrm>
              <a:off x="33113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2" name="Freeform 434"/>
            <p:cNvSpPr>
              <a:spLocks noChangeArrowheads="1"/>
            </p:cNvSpPr>
            <p:nvPr/>
          </p:nvSpPr>
          <p:spPr bwMode="auto">
            <a:xfrm>
              <a:off x="34176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3" name="Freeform 435"/>
            <p:cNvSpPr>
              <a:spLocks noChangeArrowheads="1"/>
            </p:cNvSpPr>
            <p:nvPr/>
          </p:nvSpPr>
          <p:spPr bwMode="auto">
            <a:xfrm>
              <a:off x="352085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4" name="Freeform 436"/>
            <p:cNvSpPr>
              <a:spLocks noChangeArrowheads="1"/>
            </p:cNvSpPr>
            <p:nvPr/>
          </p:nvSpPr>
          <p:spPr bwMode="auto">
            <a:xfrm>
              <a:off x="36272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5" name="Freeform 437"/>
            <p:cNvSpPr>
              <a:spLocks noChangeArrowheads="1"/>
            </p:cNvSpPr>
            <p:nvPr/>
          </p:nvSpPr>
          <p:spPr bwMode="auto">
            <a:xfrm>
              <a:off x="37272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6" name="Freeform 438"/>
            <p:cNvSpPr>
              <a:spLocks noChangeArrowheads="1"/>
            </p:cNvSpPr>
            <p:nvPr/>
          </p:nvSpPr>
          <p:spPr bwMode="auto">
            <a:xfrm>
              <a:off x="383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7" name="Freeform 439"/>
            <p:cNvSpPr>
              <a:spLocks noChangeArrowheads="1"/>
            </p:cNvSpPr>
            <p:nvPr/>
          </p:nvSpPr>
          <p:spPr bwMode="auto">
            <a:xfrm>
              <a:off x="393677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8" name="Freeform 440"/>
            <p:cNvSpPr>
              <a:spLocks noChangeArrowheads="1"/>
            </p:cNvSpPr>
            <p:nvPr/>
          </p:nvSpPr>
          <p:spPr bwMode="auto">
            <a:xfrm>
              <a:off x="40431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9" name="Freeform 441"/>
            <p:cNvSpPr>
              <a:spLocks noChangeArrowheads="1"/>
            </p:cNvSpPr>
            <p:nvPr/>
          </p:nvSpPr>
          <p:spPr bwMode="auto">
            <a:xfrm>
              <a:off x="41495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0" name="Freeform 442"/>
            <p:cNvSpPr>
              <a:spLocks noChangeArrowheads="1"/>
            </p:cNvSpPr>
            <p:nvPr/>
          </p:nvSpPr>
          <p:spPr bwMode="auto">
            <a:xfrm>
              <a:off x="42542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1" name="Freeform 443"/>
            <p:cNvSpPr>
              <a:spLocks noChangeArrowheads="1"/>
            </p:cNvSpPr>
            <p:nvPr/>
          </p:nvSpPr>
          <p:spPr bwMode="auto">
            <a:xfrm>
              <a:off x="43590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2" name="Freeform 444"/>
            <p:cNvSpPr>
              <a:spLocks noChangeArrowheads="1"/>
            </p:cNvSpPr>
            <p:nvPr/>
          </p:nvSpPr>
          <p:spPr bwMode="auto">
            <a:xfrm>
              <a:off x="44638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3" name="Freeform 445"/>
            <p:cNvSpPr>
              <a:spLocks noChangeArrowheads="1"/>
            </p:cNvSpPr>
            <p:nvPr/>
          </p:nvSpPr>
          <p:spPr bwMode="auto">
            <a:xfrm>
              <a:off x="45654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4" name="Freeform 446"/>
            <p:cNvSpPr>
              <a:spLocks noChangeArrowheads="1"/>
            </p:cNvSpPr>
            <p:nvPr/>
          </p:nvSpPr>
          <p:spPr bwMode="auto">
            <a:xfrm>
              <a:off x="467020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5" name="Freeform 447"/>
            <p:cNvSpPr>
              <a:spLocks noChangeArrowheads="1"/>
            </p:cNvSpPr>
            <p:nvPr/>
          </p:nvSpPr>
          <p:spPr bwMode="auto">
            <a:xfrm>
              <a:off x="47765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6" name="Freeform 448"/>
            <p:cNvSpPr>
              <a:spLocks noChangeArrowheads="1"/>
            </p:cNvSpPr>
            <p:nvPr/>
          </p:nvSpPr>
          <p:spPr bwMode="auto">
            <a:xfrm>
              <a:off x="48813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7" name="Freeform 449"/>
            <p:cNvSpPr>
              <a:spLocks noChangeArrowheads="1"/>
            </p:cNvSpPr>
            <p:nvPr/>
          </p:nvSpPr>
          <p:spPr bwMode="auto">
            <a:xfrm>
              <a:off x="49861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8" name="Freeform 450"/>
            <p:cNvSpPr>
              <a:spLocks noChangeArrowheads="1"/>
            </p:cNvSpPr>
            <p:nvPr/>
          </p:nvSpPr>
          <p:spPr bwMode="auto">
            <a:xfrm>
              <a:off x="509247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9" name="Freeform 451"/>
            <p:cNvSpPr>
              <a:spLocks noChangeArrowheads="1"/>
            </p:cNvSpPr>
            <p:nvPr/>
          </p:nvSpPr>
          <p:spPr bwMode="auto">
            <a:xfrm>
              <a:off x="5195664" y="294775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0" name="Freeform 452"/>
            <p:cNvSpPr>
              <a:spLocks noChangeArrowheads="1"/>
            </p:cNvSpPr>
            <p:nvPr/>
          </p:nvSpPr>
          <p:spPr bwMode="auto">
            <a:xfrm>
              <a:off x="5298852" y="294775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1" name="Freeform 453"/>
            <p:cNvSpPr>
              <a:spLocks noChangeArrowheads="1"/>
            </p:cNvSpPr>
            <p:nvPr/>
          </p:nvSpPr>
          <p:spPr bwMode="auto">
            <a:xfrm>
              <a:off x="5814789" y="2947758"/>
              <a:ext cx="123825" cy="79375"/>
            </a:xfrm>
            <a:custGeom>
              <a:avLst/>
              <a:gdLst>
                <a:gd name="T0" fmla="*/ 2147483646 w 25"/>
                <a:gd name="T1" fmla="*/ 1583164141 h 16"/>
                <a:gd name="T2" fmla="*/ 2147483646 w 25"/>
                <a:gd name="T3" fmla="*/ 2094646719 h 16"/>
                <a:gd name="T4" fmla="*/ 2147483646 w 25"/>
                <a:gd name="T5" fmla="*/ 158316414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2" name="Freeform 467"/>
            <p:cNvSpPr>
              <a:spLocks noChangeArrowheads="1"/>
            </p:cNvSpPr>
            <p:nvPr/>
          </p:nvSpPr>
          <p:spPr bwMode="auto">
            <a:xfrm>
              <a:off x="3255739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3" name="Freeform 468"/>
            <p:cNvSpPr>
              <a:spLocks noChangeArrowheads="1"/>
            </p:cNvSpPr>
            <p:nvPr/>
          </p:nvSpPr>
          <p:spPr bwMode="auto">
            <a:xfrm>
              <a:off x="33621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4" name="Freeform 469"/>
            <p:cNvSpPr>
              <a:spLocks noChangeArrowheads="1"/>
            </p:cNvSpPr>
            <p:nvPr/>
          </p:nvSpPr>
          <p:spPr bwMode="auto">
            <a:xfrm>
              <a:off x="3465289" y="2996971"/>
              <a:ext cx="103188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5" name="Freeform 470"/>
            <p:cNvSpPr>
              <a:spLocks noChangeArrowheads="1"/>
            </p:cNvSpPr>
            <p:nvPr/>
          </p:nvSpPr>
          <p:spPr bwMode="auto">
            <a:xfrm>
              <a:off x="35716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6" name="Freeform 471"/>
            <p:cNvSpPr>
              <a:spLocks noChangeArrowheads="1"/>
            </p:cNvSpPr>
            <p:nvPr/>
          </p:nvSpPr>
          <p:spPr bwMode="auto">
            <a:xfrm>
              <a:off x="36780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7" name="Freeform 472"/>
            <p:cNvSpPr>
              <a:spLocks noChangeArrowheads="1"/>
            </p:cNvSpPr>
            <p:nvPr/>
          </p:nvSpPr>
          <p:spPr bwMode="auto">
            <a:xfrm>
              <a:off x="3782789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8" name="Freeform 473"/>
            <p:cNvSpPr>
              <a:spLocks noChangeArrowheads="1"/>
            </p:cNvSpPr>
            <p:nvPr/>
          </p:nvSpPr>
          <p:spPr bwMode="auto">
            <a:xfrm>
              <a:off x="38875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9" name="Freeform 474"/>
            <p:cNvSpPr>
              <a:spLocks noChangeArrowheads="1"/>
            </p:cNvSpPr>
            <p:nvPr/>
          </p:nvSpPr>
          <p:spPr bwMode="auto">
            <a:xfrm>
              <a:off x="399233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0" name="Freeform 475"/>
            <p:cNvSpPr>
              <a:spLocks noChangeArrowheads="1"/>
            </p:cNvSpPr>
            <p:nvPr/>
          </p:nvSpPr>
          <p:spPr bwMode="auto">
            <a:xfrm>
              <a:off x="4093939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1" name="Freeform 476"/>
            <p:cNvSpPr>
              <a:spLocks noChangeArrowheads="1"/>
            </p:cNvSpPr>
            <p:nvPr/>
          </p:nvSpPr>
          <p:spPr bwMode="auto">
            <a:xfrm>
              <a:off x="419871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2" name="Freeform 477"/>
            <p:cNvSpPr>
              <a:spLocks noChangeArrowheads="1"/>
            </p:cNvSpPr>
            <p:nvPr/>
          </p:nvSpPr>
          <p:spPr bwMode="auto">
            <a:xfrm>
              <a:off x="43050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3" name="Freeform 478"/>
            <p:cNvSpPr>
              <a:spLocks noChangeArrowheads="1"/>
            </p:cNvSpPr>
            <p:nvPr/>
          </p:nvSpPr>
          <p:spPr bwMode="auto">
            <a:xfrm>
              <a:off x="440826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4" name="Freeform 479"/>
            <p:cNvSpPr>
              <a:spLocks noChangeArrowheads="1"/>
            </p:cNvSpPr>
            <p:nvPr/>
          </p:nvSpPr>
          <p:spPr bwMode="auto">
            <a:xfrm>
              <a:off x="45146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5" name="Freeform 480"/>
            <p:cNvSpPr>
              <a:spLocks noChangeArrowheads="1"/>
            </p:cNvSpPr>
            <p:nvPr/>
          </p:nvSpPr>
          <p:spPr bwMode="auto">
            <a:xfrm>
              <a:off x="46209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6" name="Freeform 481"/>
            <p:cNvSpPr>
              <a:spLocks noChangeArrowheads="1"/>
            </p:cNvSpPr>
            <p:nvPr/>
          </p:nvSpPr>
          <p:spPr bwMode="auto">
            <a:xfrm>
              <a:off x="4724177" y="2996971"/>
              <a:ext cx="103187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7" name="Freeform 482"/>
            <p:cNvSpPr>
              <a:spLocks noChangeArrowheads="1"/>
            </p:cNvSpPr>
            <p:nvPr/>
          </p:nvSpPr>
          <p:spPr bwMode="auto">
            <a:xfrm>
              <a:off x="48305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8" name="Freeform 483"/>
            <p:cNvSpPr>
              <a:spLocks noChangeArrowheads="1"/>
            </p:cNvSpPr>
            <p:nvPr/>
          </p:nvSpPr>
          <p:spPr bwMode="auto">
            <a:xfrm>
              <a:off x="4930552" y="2996971"/>
              <a:ext cx="106362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9" name="Freeform 484"/>
            <p:cNvSpPr>
              <a:spLocks noChangeArrowheads="1"/>
            </p:cNvSpPr>
            <p:nvPr/>
          </p:nvSpPr>
          <p:spPr bwMode="auto">
            <a:xfrm>
              <a:off x="50369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0" name="Freeform 485"/>
            <p:cNvSpPr>
              <a:spLocks noChangeArrowheads="1"/>
            </p:cNvSpPr>
            <p:nvPr/>
          </p:nvSpPr>
          <p:spPr bwMode="auto">
            <a:xfrm>
              <a:off x="51416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1" name="Freeform 486"/>
            <p:cNvSpPr>
              <a:spLocks noChangeArrowheads="1"/>
            </p:cNvSpPr>
            <p:nvPr/>
          </p:nvSpPr>
          <p:spPr bwMode="auto">
            <a:xfrm>
              <a:off x="52464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2" name="Freeform 487"/>
            <p:cNvSpPr>
              <a:spLocks noChangeArrowheads="1"/>
            </p:cNvSpPr>
            <p:nvPr/>
          </p:nvSpPr>
          <p:spPr bwMode="auto">
            <a:xfrm>
              <a:off x="53528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3" name="Freeform 488"/>
            <p:cNvSpPr>
              <a:spLocks noChangeArrowheads="1"/>
            </p:cNvSpPr>
            <p:nvPr/>
          </p:nvSpPr>
          <p:spPr bwMode="auto">
            <a:xfrm>
              <a:off x="57687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4" name="Freeform 500"/>
            <p:cNvSpPr>
              <a:spLocks noChangeArrowheads="1"/>
            </p:cNvSpPr>
            <p:nvPr/>
          </p:nvSpPr>
          <p:spPr bwMode="auto">
            <a:xfrm>
              <a:off x="2684239" y="3052533"/>
              <a:ext cx="88900" cy="60325"/>
            </a:xfrm>
            <a:custGeom>
              <a:avLst/>
              <a:gdLst>
                <a:gd name="T0" fmla="*/ 2147483646 w 18"/>
                <a:gd name="T1" fmla="*/ 1805547358 h 12"/>
                <a:gd name="T2" fmla="*/ 2147483646 w 18"/>
                <a:gd name="T3" fmla="*/ 2147483646 h 12"/>
                <a:gd name="T4" fmla="*/ 2147483646 w 18"/>
                <a:gd name="T5" fmla="*/ 1805547358 h 12"/>
                <a:gd name="T6" fmla="*/ 0 60000 65536"/>
                <a:gd name="T7" fmla="*/ 0 60000 65536"/>
                <a:gd name="T8" fmla="*/ 0 60000 65536"/>
                <a:gd name="T9" fmla="*/ 0 w 18"/>
                <a:gd name="T10" fmla="*/ 0 h 12"/>
                <a:gd name="T11" fmla="*/ 18 w 1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2">
                  <a:moveTo>
                    <a:pt x="10" y="2"/>
                  </a:moveTo>
                  <a:cubicBezTo>
                    <a:pt x="13" y="0"/>
                    <a:pt x="18" y="0"/>
                    <a:pt x="17" y="6"/>
                  </a:cubicBezTo>
                  <a:cubicBezTo>
                    <a:pt x="16" y="12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5" name="Freeform 501"/>
            <p:cNvSpPr>
              <a:spLocks noChangeArrowheads="1"/>
            </p:cNvSpPr>
            <p:nvPr/>
          </p:nvSpPr>
          <p:spPr bwMode="auto">
            <a:xfrm>
              <a:off x="2809652" y="3033483"/>
              <a:ext cx="74612" cy="79375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5" y="6"/>
                  </a:moveTo>
                  <a:cubicBezTo>
                    <a:pt x="14" y="0"/>
                    <a:pt x="15" y="14"/>
                    <a:pt x="9" y="15"/>
                  </a:cubicBezTo>
                  <a:cubicBezTo>
                    <a:pt x="4" y="16"/>
                    <a:pt x="0" y="9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6" name="Freeform 502"/>
            <p:cNvSpPr>
              <a:spLocks noChangeArrowheads="1"/>
            </p:cNvSpPr>
            <p:nvPr/>
          </p:nvSpPr>
          <p:spPr bwMode="auto">
            <a:xfrm>
              <a:off x="2993802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7" name="Freeform 503"/>
            <p:cNvSpPr>
              <a:spLocks noChangeArrowheads="1"/>
            </p:cNvSpPr>
            <p:nvPr/>
          </p:nvSpPr>
          <p:spPr bwMode="auto">
            <a:xfrm>
              <a:off x="31001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8" name="Freeform 504"/>
            <p:cNvSpPr>
              <a:spLocks noChangeArrowheads="1"/>
            </p:cNvSpPr>
            <p:nvPr/>
          </p:nvSpPr>
          <p:spPr bwMode="auto">
            <a:xfrm>
              <a:off x="32065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9" name="Freeform 505"/>
            <p:cNvSpPr>
              <a:spLocks noChangeArrowheads="1"/>
            </p:cNvSpPr>
            <p:nvPr/>
          </p:nvSpPr>
          <p:spPr bwMode="auto">
            <a:xfrm>
              <a:off x="33113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0" name="Freeform 506"/>
            <p:cNvSpPr>
              <a:spLocks noChangeArrowheads="1"/>
            </p:cNvSpPr>
            <p:nvPr/>
          </p:nvSpPr>
          <p:spPr bwMode="auto">
            <a:xfrm>
              <a:off x="34176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1" name="Freeform 507"/>
            <p:cNvSpPr>
              <a:spLocks noChangeArrowheads="1"/>
            </p:cNvSpPr>
            <p:nvPr/>
          </p:nvSpPr>
          <p:spPr bwMode="auto">
            <a:xfrm>
              <a:off x="352085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2" name="Freeform 508"/>
            <p:cNvSpPr>
              <a:spLocks noChangeArrowheads="1"/>
            </p:cNvSpPr>
            <p:nvPr/>
          </p:nvSpPr>
          <p:spPr bwMode="auto">
            <a:xfrm>
              <a:off x="36272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3" name="Freeform 509"/>
            <p:cNvSpPr>
              <a:spLocks noChangeArrowheads="1"/>
            </p:cNvSpPr>
            <p:nvPr/>
          </p:nvSpPr>
          <p:spPr bwMode="auto">
            <a:xfrm>
              <a:off x="37272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4" name="Freeform 510"/>
            <p:cNvSpPr>
              <a:spLocks noChangeArrowheads="1"/>
            </p:cNvSpPr>
            <p:nvPr/>
          </p:nvSpPr>
          <p:spPr bwMode="auto">
            <a:xfrm>
              <a:off x="383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5" name="Freeform 511"/>
            <p:cNvSpPr>
              <a:spLocks noChangeArrowheads="1"/>
            </p:cNvSpPr>
            <p:nvPr/>
          </p:nvSpPr>
          <p:spPr bwMode="auto">
            <a:xfrm>
              <a:off x="393677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6" name="Freeform 512"/>
            <p:cNvSpPr>
              <a:spLocks noChangeArrowheads="1"/>
            </p:cNvSpPr>
            <p:nvPr/>
          </p:nvSpPr>
          <p:spPr bwMode="auto">
            <a:xfrm>
              <a:off x="40431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7" name="Freeform 513"/>
            <p:cNvSpPr>
              <a:spLocks noChangeArrowheads="1"/>
            </p:cNvSpPr>
            <p:nvPr/>
          </p:nvSpPr>
          <p:spPr bwMode="auto">
            <a:xfrm>
              <a:off x="41495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8" name="Freeform 514"/>
            <p:cNvSpPr>
              <a:spLocks noChangeArrowheads="1"/>
            </p:cNvSpPr>
            <p:nvPr/>
          </p:nvSpPr>
          <p:spPr bwMode="auto">
            <a:xfrm>
              <a:off x="42542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9" name="Freeform 515"/>
            <p:cNvSpPr>
              <a:spLocks noChangeArrowheads="1"/>
            </p:cNvSpPr>
            <p:nvPr/>
          </p:nvSpPr>
          <p:spPr bwMode="auto">
            <a:xfrm>
              <a:off x="43590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0" name="Freeform 516"/>
            <p:cNvSpPr>
              <a:spLocks noChangeArrowheads="1"/>
            </p:cNvSpPr>
            <p:nvPr/>
          </p:nvSpPr>
          <p:spPr bwMode="auto">
            <a:xfrm>
              <a:off x="44638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1" name="Freeform 517"/>
            <p:cNvSpPr>
              <a:spLocks noChangeArrowheads="1"/>
            </p:cNvSpPr>
            <p:nvPr/>
          </p:nvSpPr>
          <p:spPr bwMode="auto">
            <a:xfrm>
              <a:off x="45654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2" name="Freeform 518"/>
            <p:cNvSpPr>
              <a:spLocks noChangeArrowheads="1"/>
            </p:cNvSpPr>
            <p:nvPr/>
          </p:nvSpPr>
          <p:spPr bwMode="auto">
            <a:xfrm>
              <a:off x="467020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3" name="Freeform 519"/>
            <p:cNvSpPr>
              <a:spLocks noChangeArrowheads="1"/>
            </p:cNvSpPr>
            <p:nvPr/>
          </p:nvSpPr>
          <p:spPr bwMode="auto">
            <a:xfrm>
              <a:off x="47765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4" name="Freeform 520"/>
            <p:cNvSpPr>
              <a:spLocks noChangeArrowheads="1"/>
            </p:cNvSpPr>
            <p:nvPr/>
          </p:nvSpPr>
          <p:spPr bwMode="auto">
            <a:xfrm>
              <a:off x="48813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5" name="Freeform 521"/>
            <p:cNvSpPr>
              <a:spLocks noChangeArrowheads="1"/>
            </p:cNvSpPr>
            <p:nvPr/>
          </p:nvSpPr>
          <p:spPr bwMode="auto">
            <a:xfrm>
              <a:off x="49861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6" name="Freeform 522"/>
            <p:cNvSpPr>
              <a:spLocks noChangeArrowheads="1"/>
            </p:cNvSpPr>
            <p:nvPr/>
          </p:nvSpPr>
          <p:spPr bwMode="auto">
            <a:xfrm>
              <a:off x="509247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7" name="Freeform 523"/>
            <p:cNvSpPr>
              <a:spLocks noChangeArrowheads="1"/>
            </p:cNvSpPr>
            <p:nvPr/>
          </p:nvSpPr>
          <p:spPr bwMode="auto">
            <a:xfrm>
              <a:off x="5195664" y="30525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8" name="Freeform 524"/>
            <p:cNvSpPr>
              <a:spLocks noChangeArrowheads="1"/>
            </p:cNvSpPr>
            <p:nvPr/>
          </p:nvSpPr>
          <p:spPr bwMode="auto">
            <a:xfrm>
              <a:off x="5298852" y="3052533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9" name="Freeform 525"/>
            <p:cNvSpPr>
              <a:spLocks noChangeArrowheads="1"/>
            </p:cNvSpPr>
            <p:nvPr/>
          </p:nvSpPr>
          <p:spPr bwMode="auto">
            <a:xfrm>
              <a:off x="54020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0" name="Freeform 538"/>
            <p:cNvSpPr>
              <a:spLocks noChangeArrowheads="1"/>
            </p:cNvSpPr>
            <p:nvPr/>
          </p:nvSpPr>
          <p:spPr bwMode="auto">
            <a:xfrm>
              <a:off x="29461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1" name="Freeform 539"/>
            <p:cNvSpPr>
              <a:spLocks noChangeArrowheads="1"/>
            </p:cNvSpPr>
            <p:nvPr/>
          </p:nvSpPr>
          <p:spPr bwMode="auto">
            <a:xfrm>
              <a:off x="30493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2" name="Freeform 540"/>
            <p:cNvSpPr>
              <a:spLocks noChangeArrowheads="1"/>
            </p:cNvSpPr>
            <p:nvPr/>
          </p:nvSpPr>
          <p:spPr bwMode="auto">
            <a:xfrm>
              <a:off x="31557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3" name="Freeform 541"/>
            <p:cNvSpPr>
              <a:spLocks noChangeArrowheads="1"/>
            </p:cNvSpPr>
            <p:nvPr/>
          </p:nvSpPr>
          <p:spPr bwMode="auto">
            <a:xfrm>
              <a:off x="3255739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4" name="Freeform 542"/>
            <p:cNvSpPr>
              <a:spLocks noChangeArrowheads="1"/>
            </p:cNvSpPr>
            <p:nvPr/>
          </p:nvSpPr>
          <p:spPr bwMode="auto">
            <a:xfrm>
              <a:off x="336210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5" name="Freeform 543"/>
            <p:cNvSpPr>
              <a:spLocks noChangeArrowheads="1"/>
            </p:cNvSpPr>
            <p:nvPr/>
          </p:nvSpPr>
          <p:spPr bwMode="auto">
            <a:xfrm>
              <a:off x="3465289" y="31033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6" name="Freeform 544"/>
            <p:cNvSpPr>
              <a:spLocks noChangeArrowheads="1"/>
            </p:cNvSpPr>
            <p:nvPr/>
          </p:nvSpPr>
          <p:spPr bwMode="auto">
            <a:xfrm>
              <a:off x="35716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7" name="Freeform 545"/>
            <p:cNvSpPr>
              <a:spLocks noChangeArrowheads="1"/>
            </p:cNvSpPr>
            <p:nvPr/>
          </p:nvSpPr>
          <p:spPr bwMode="auto">
            <a:xfrm>
              <a:off x="36780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8" name="Freeform 546"/>
            <p:cNvSpPr>
              <a:spLocks noChangeArrowheads="1"/>
            </p:cNvSpPr>
            <p:nvPr/>
          </p:nvSpPr>
          <p:spPr bwMode="auto">
            <a:xfrm>
              <a:off x="3782789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9" name="Freeform 547"/>
            <p:cNvSpPr>
              <a:spLocks noChangeArrowheads="1"/>
            </p:cNvSpPr>
            <p:nvPr/>
          </p:nvSpPr>
          <p:spPr bwMode="auto">
            <a:xfrm>
              <a:off x="38875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0" name="Freeform 548"/>
            <p:cNvSpPr>
              <a:spLocks noChangeArrowheads="1"/>
            </p:cNvSpPr>
            <p:nvPr/>
          </p:nvSpPr>
          <p:spPr bwMode="auto">
            <a:xfrm>
              <a:off x="399233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1" name="Freeform 549"/>
            <p:cNvSpPr>
              <a:spLocks noChangeArrowheads="1"/>
            </p:cNvSpPr>
            <p:nvPr/>
          </p:nvSpPr>
          <p:spPr bwMode="auto">
            <a:xfrm>
              <a:off x="4093939" y="3103333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2" name="Freeform 550"/>
            <p:cNvSpPr>
              <a:spLocks noChangeArrowheads="1"/>
            </p:cNvSpPr>
            <p:nvPr/>
          </p:nvSpPr>
          <p:spPr bwMode="auto">
            <a:xfrm>
              <a:off x="41987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3" name="Freeform 551"/>
            <p:cNvSpPr>
              <a:spLocks noChangeArrowheads="1"/>
            </p:cNvSpPr>
            <p:nvPr/>
          </p:nvSpPr>
          <p:spPr bwMode="auto">
            <a:xfrm>
              <a:off x="43050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4" name="Freeform 552"/>
            <p:cNvSpPr>
              <a:spLocks noChangeArrowheads="1"/>
            </p:cNvSpPr>
            <p:nvPr/>
          </p:nvSpPr>
          <p:spPr bwMode="auto">
            <a:xfrm>
              <a:off x="44082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5" name="Freeform 553"/>
            <p:cNvSpPr>
              <a:spLocks noChangeArrowheads="1"/>
            </p:cNvSpPr>
            <p:nvPr/>
          </p:nvSpPr>
          <p:spPr bwMode="auto">
            <a:xfrm>
              <a:off x="45146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6" name="Freeform 554"/>
            <p:cNvSpPr>
              <a:spLocks noChangeArrowheads="1"/>
            </p:cNvSpPr>
            <p:nvPr/>
          </p:nvSpPr>
          <p:spPr bwMode="auto">
            <a:xfrm>
              <a:off x="46209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7" name="Freeform 555"/>
            <p:cNvSpPr>
              <a:spLocks noChangeArrowheads="1"/>
            </p:cNvSpPr>
            <p:nvPr/>
          </p:nvSpPr>
          <p:spPr bwMode="auto">
            <a:xfrm>
              <a:off x="4724177" y="31033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8" name="Freeform 556"/>
            <p:cNvSpPr>
              <a:spLocks noChangeArrowheads="1"/>
            </p:cNvSpPr>
            <p:nvPr/>
          </p:nvSpPr>
          <p:spPr bwMode="auto">
            <a:xfrm>
              <a:off x="48305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9" name="Freeform 557"/>
            <p:cNvSpPr>
              <a:spLocks noChangeArrowheads="1"/>
            </p:cNvSpPr>
            <p:nvPr/>
          </p:nvSpPr>
          <p:spPr bwMode="auto">
            <a:xfrm>
              <a:off x="4930552" y="31033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0" name="Freeform 558"/>
            <p:cNvSpPr>
              <a:spLocks noChangeArrowheads="1"/>
            </p:cNvSpPr>
            <p:nvPr/>
          </p:nvSpPr>
          <p:spPr bwMode="auto">
            <a:xfrm>
              <a:off x="50369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1" name="Freeform 559"/>
            <p:cNvSpPr>
              <a:spLocks noChangeArrowheads="1"/>
            </p:cNvSpPr>
            <p:nvPr/>
          </p:nvSpPr>
          <p:spPr bwMode="auto">
            <a:xfrm>
              <a:off x="51416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2" name="Freeform 560"/>
            <p:cNvSpPr>
              <a:spLocks noChangeArrowheads="1"/>
            </p:cNvSpPr>
            <p:nvPr/>
          </p:nvSpPr>
          <p:spPr bwMode="auto">
            <a:xfrm>
              <a:off x="52464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3" name="Freeform 561"/>
            <p:cNvSpPr>
              <a:spLocks noChangeArrowheads="1"/>
            </p:cNvSpPr>
            <p:nvPr/>
          </p:nvSpPr>
          <p:spPr bwMode="auto">
            <a:xfrm>
              <a:off x="53528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4" name="Freeform 571"/>
            <p:cNvSpPr>
              <a:spLocks noChangeArrowheads="1"/>
            </p:cNvSpPr>
            <p:nvPr/>
          </p:nvSpPr>
          <p:spPr bwMode="auto">
            <a:xfrm>
              <a:off x="2814414" y="3143021"/>
              <a:ext cx="69850" cy="74612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2"/>
                    <a:pt x="10" y="14"/>
                  </a:cubicBezTo>
                  <a:cubicBezTo>
                    <a:pt x="5" y="15"/>
                    <a:pt x="0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5" name="Freeform 572"/>
            <p:cNvSpPr>
              <a:spLocks noChangeArrowheads="1"/>
            </p:cNvSpPr>
            <p:nvPr/>
          </p:nvSpPr>
          <p:spPr bwMode="auto">
            <a:xfrm>
              <a:off x="2890614" y="315730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6" name="Freeform 573"/>
            <p:cNvSpPr>
              <a:spLocks noChangeArrowheads="1"/>
            </p:cNvSpPr>
            <p:nvPr/>
          </p:nvSpPr>
          <p:spPr bwMode="auto">
            <a:xfrm>
              <a:off x="2993802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7" name="Freeform 574"/>
            <p:cNvSpPr>
              <a:spLocks noChangeArrowheads="1"/>
            </p:cNvSpPr>
            <p:nvPr/>
          </p:nvSpPr>
          <p:spPr bwMode="auto">
            <a:xfrm>
              <a:off x="31001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8" name="Freeform 575"/>
            <p:cNvSpPr>
              <a:spLocks noChangeArrowheads="1"/>
            </p:cNvSpPr>
            <p:nvPr/>
          </p:nvSpPr>
          <p:spPr bwMode="auto">
            <a:xfrm>
              <a:off x="32065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9" name="Freeform 576"/>
            <p:cNvSpPr>
              <a:spLocks noChangeArrowheads="1"/>
            </p:cNvSpPr>
            <p:nvPr/>
          </p:nvSpPr>
          <p:spPr bwMode="auto">
            <a:xfrm>
              <a:off x="33113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0" name="Freeform 577"/>
            <p:cNvSpPr>
              <a:spLocks noChangeArrowheads="1"/>
            </p:cNvSpPr>
            <p:nvPr/>
          </p:nvSpPr>
          <p:spPr bwMode="auto">
            <a:xfrm>
              <a:off x="34176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1" name="Freeform 578"/>
            <p:cNvSpPr>
              <a:spLocks noChangeArrowheads="1"/>
            </p:cNvSpPr>
            <p:nvPr/>
          </p:nvSpPr>
          <p:spPr bwMode="auto">
            <a:xfrm>
              <a:off x="35208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2" name="Freeform 579"/>
            <p:cNvSpPr>
              <a:spLocks noChangeArrowheads="1"/>
            </p:cNvSpPr>
            <p:nvPr/>
          </p:nvSpPr>
          <p:spPr bwMode="auto">
            <a:xfrm>
              <a:off x="36272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3" name="Freeform 580"/>
            <p:cNvSpPr>
              <a:spLocks noChangeArrowheads="1"/>
            </p:cNvSpPr>
            <p:nvPr/>
          </p:nvSpPr>
          <p:spPr bwMode="auto">
            <a:xfrm>
              <a:off x="37272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4" name="Freeform 581"/>
            <p:cNvSpPr>
              <a:spLocks noChangeArrowheads="1"/>
            </p:cNvSpPr>
            <p:nvPr/>
          </p:nvSpPr>
          <p:spPr bwMode="auto">
            <a:xfrm>
              <a:off x="383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5" name="Freeform 582"/>
            <p:cNvSpPr>
              <a:spLocks noChangeArrowheads="1"/>
            </p:cNvSpPr>
            <p:nvPr/>
          </p:nvSpPr>
          <p:spPr bwMode="auto">
            <a:xfrm>
              <a:off x="393677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6" name="Freeform 583"/>
            <p:cNvSpPr>
              <a:spLocks noChangeArrowheads="1"/>
            </p:cNvSpPr>
            <p:nvPr/>
          </p:nvSpPr>
          <p:spPr bwMode="auto">
            <a:xfrm>
              <a:off x="40431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7" name="Freeform 584"/>
            <p:cNvSpPr>
              <a:spLocks noChangeArrowheads="1"/>
            </p:cNvSpPr>
            <p:nvPr/>
          </p:nvSpPr>
          <p:spPr bwMode="auto">
            <a:xfrm>
              <a:off x="41495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8" name="Freeform 585"/>
            <p:cNvSpPr>
              <a:spLocks noChangeArrowheads="1"/>
            </p:cNvSpPr>
            <p:nvPr/>
          </p:nvSpPr>
          <p:spPr bwMode="auto">
            <a:xfrm>
              <a:off x="42542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9" name="Freeform 586"/>
            <p:cNvSpPr>
              <a:spLocks noChangeArrowheads="1"/>
            </p:cNvSpPr>
            <p:nvPr/>
          </p:nvSpPr>
          <p:spPr bwMode="auto">
            <a:xfrm>
              <a:off x="43590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0" name="Freeform 587"/>
            <p:cNvSpPr>
              <a:spLocks noChangeArrowheads="1"/>
            </p:cNvSpPr>
            <p:nvPr/>
          </p:nvSpPr>
          <p:spPr bwMode="auto">
            <a:xfrm>
              <a:off x="44638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1" name="Freeform 588"/>
            <p:cNvSpPr>
              <a:spLocks noChangeArrowheads="1"/>
            </p:cNvSpPr>
            <p:nvPr/>
          </p:nvSpPr>
          <p:spPr bwMode="auto">
            <a:xfrm>
              <a:off x="45654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2" name="Freeform 589"/>
            <p:cNvSpPr>
              <a:spLocks noChangeArrowheads="1"/>
            </p:cNvSpPr>
            <p:nvPr/>
          </p:nvSpPr>
          <p:spPr bwMode="auto">
            <a:xfrm>
              <a:off x="467020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3" name="Freeform 590"/>
            <p:cNvSpPr>
              <a:spLocks noChangeArrowheads="1"/>
            </p:cNvSpPr>
            <p:nvPr/>
          </p:nvSpPr>
          <p:spPr bwMode="auto">
            <a:xfrm>
              <a:off x="47765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4" name="Freeform 591"/>
            <p:cNvSpPr>
              <a:spLocks noChangeArrowheads="1"/>
            </p:cNvSpPr>
            <p:nvPr/>
          </p:nvSpPr>
          <p:spPr bwMode="auto">
            <a:xfrm>
              <a:off x="48813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5" name="Freeform 592"/>
            <p:cNvSpPr>
              <a:spLocks noChangeArrowheads="1"/>
            </p:cNvSpPr>
            <p:nvPr/>
          </p:nvSpPr>
          <p:spPr bwMode="auto">
            <a:xfrm>
              <a:off x="49861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6" name="Freeform 593"/>
            <p:cNvSpPr>
              <a:spLocks noChangeArrowheads="1"/>
            </p:cNvSpPr>
            <p:nvPr/>
          </p:nvSpPr>
          <p:spPr bwMode="auto">
            <a:xfrm>
              <a:off x="509247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7" name="Freeform 594"/>
            <p:cNvSpPr>
              <a:spLocks noChangeArrowheads="1"/>
            </p:cNvSpPr>
            <p:nvPr/>
          </p:nvSpPr>
          <p:spPr bwMode="auto">
            <a:xfrm>
              <a:off x="5195664" y="315730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8" name="Freeform 595"/>
            <p:cNvSpPr>
              <a:spLocks noChangeArrowheads="1"/>
            </p:cNvSpPr>
            <p:nvPr/>
          </p:nvSpPr>
          <p:spPr bwMode="auto">
            <a:xfrm>
              <a:off x="5298852" y="315730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9" name="Freeform 596"/>
            <p:cNvSpPr>
              <a:spLocks noChangeArrowheads="1"/>
            </p:cNvSpPr>
            <p:nvPr/>
          </p:nvSpPr>
          <p:spPr bwMode="auto">
            <a:xfrm>
              <a:off x="5478239" y="334939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0" name="Freeform 597"/>
            <p:cNvSpPr>
              <a:spLocks noChangeArrowheads="1"/>
            </p:cNvSpPr>
            <p:nvPr/>
          </p:nvSpPr>
          <p:spPr bwMode="auto">
            <a:xfrm>
              <a:off x="5446489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1" name="Freeform 598"/>
            <p:cNvSpPr>
              <a:spLocks noChangeArrowheads="1"/>
            </p:cNvSpPr>
            <p:nvPr/>
          </p:nvSpPr>
          <p:spPr bwMode="auto">
            <a:xfrm>
              <a:off x="5402039" y="3493858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2" name="Freeform 599"/>
            <p:cNvSpPr>
              <a:spLocks noChangeArrowheads="1"/>
            </p:cNvSpPr>
            <p:nvPr/>
          </p:nvSpPr>
          <p:spPr bwMode="auto">
            <a:xfrm>
              <a:off x="5397277" y="3150958"/>
              <a:ext cx="122237" cy="87313"/>
            </a:xfrm>
            <a:custGeom>
              <a:avLst/>
              <a:gdLst>
                <a:gd name="T0" fmla="*/ 2147483646 w 24"/>
                <a:gd name="T1" fmla="*/ 2147483646 h 17"/>
                <a:gd name="T2" fmla="*/ 2147483646 w 24"/>
                <a:gd name="T3" fmla="*/ 2147483646 h 17"/>
                <a:gd name="T4" fmla="*/ 2147483646 w 2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4"/>
                <a:gd name="T10" fmla="*/ 0 h 17"/>
                <a:gd name="T11" fmla="*/ 24 w 2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7">
                  <a:moveTo>
                    <a:pt x="11" y="3"/>
                  </a:moveTo>
                  <a:cubicBezTo>
                    <a:pt x="14" y="0"/>
                    <a:pt x="18" y="1"/>
                    <a:pt x="19" y="4"/>
                  </a:cubicBezTo>
                  <a:cubicBezTo>
                    <a:pt x="24" y="17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3" name="Freeform 611"/>
            <p:cNvSpPr>
              <a:spLocks noChangeArrowheads="1"/>
            </p:cNvSpPr>
            <p:nvPr/>
          </p:nvSpPr>
          <p:spPr bwMode="auto">
            <a:xfrm>
              <a:off x="28398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4" name="Freeform 612"/>
            <p:cNvSpPr>
              <a:spLocks noChangeArrowheads="1"/>
            </p:cNvSpPr>
            <p:nvPr/>
          </p:nvSpPr>
          <p:spPr bwMode="auto">
            <a:xfrm>
              <a:off x="29461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5" name="Freeform 613"/>
            <p:cNvSpPr>
              <a:spLocks noChangeArrowheads="1"/>
            </p:cNvSpPr>
            <p:nvPr/>
          </p:nvSpPr>
          <p:spPr bwMode="auto">
            <a:xfrm>
              <a:off x="3065239" y="31874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7" y="6"/>
                  </a:moveTo>
                  <a:cubicBezTo>
                    <a:pt x="14" y="0"/>
                    <a:pt x="16" y="14"/>
                    <a:pt x="12" y="15"/>
                  </a:cubicBezTo>
                  <a:cubicBezTo>
                    <a:pt x="7" y="16"/>
                    <a:pt x="0" y="11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6" name="Freeform 614"/>
            <p:cNvSpPr>
              <a:spLocks noChangeArrowheads="1"/>
            </p:cNvSpPr>
            <p:nvPr/>
          </p:nvSpPr>
          <p:spPr bwMode="auto">
            <a:xfrm>
              <a:off x="31557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7" name="Freeform 615"/>
            <p:cNvSpPr>
              <a:spLocks noChangeArrowheads="1"/>
            </p:cNvSpPr>
            <p:nvPr/>
          </p:nvSpPr>
          <p:spPr bwMode="auto">
            <a:xfrm>
              <a:off x="3255739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8" name="Freeform 616"/>
            <p:cNvSpPr>
              <a:spLocks noChangeArrowheads="1"/>
            </p:cNvSpPr>
            <p:nvPr/>
          </p:nvSpPr>
          <p:spPr bwMode="auto">
            <a:xfrm>
              <a:off x="336210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9" name="Freeform 617"/>
            <p:cNvSpPr>
              <a:spLocks noChangeArrowheads="1"/>
            </p:cNvSpPr>
            <p:nvPr/>
          </p:nvSpPr>
          <p:spPr bwMode="auto">
            <a:xfrm>
              <a:off x="3512914" y="3187471"/>
              <a:ext cx="63500" cy="85725"/>
            </a:xfrm>
            <a:custGeom>
              <a:avLst/>
              <a:gdLst>
                <a:gd name="T0" fmla="*/ 670095962 w 13"/>
                <a:gd name="T1" fmla="*/ 2147483646 h 17"/>
                <a:gd name="T2" fmla="*/ 2147483646 w 13"/>
                <a:gd name="T3" fmla="*/ 2147483646 h 17"/>
                <a:gd name="T4" fmla="*/ 670095962 w 13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3"/>
                <a:gd name="T10" fmla="*/ 0 h 17"/>
                <a:gd name="T11" fmla="*/ 13 w 13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7">
                  <a:moveTo>
                    <a:pt x="1" y="6"/>
                  </a:moveTo>
                  <a:cubicBezTo>
                    <a:pt x="7" y="0"/>
                    <a:pt x="13" y="14"/>
                    <a:pt x="6" y="15"/>
                  </a:cubicBezTo>
                  <a:cubicBezTo>
                    <a:pt x="1" y="17"/>
                    <a:pt x="0" y="7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0" name="Freeform 618"/>
            <p:cNvSpPr>
              <a:spLocks noChangeArrowheads="1"/>
            </p:cNvSpPr>
            <p:nvPr/>
          </p:nvSpPr>
          <p:spPr bwMode="auto">
            <a:xfrm>
              <a:off x="35716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1" name="Freeform 619"/>
            <p:cNvSpPr>
              <a:spLocks noChangeArrowheads="1"/>
            </p:cNvSpPr>
            <p:nvPr/>
          </p:nvSpPr>
          <p:spPr bwMode="auto">
            <a:xfrm>
              <a:off x="36780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2" name="Freeform 620"/>
            <p:cNvSpPr>
              <a:spLocks noChangeArrowheads="1"/>
            </p:cNvSpPr>
            <p:nvPr/>
          </p:nvSpPr>
          <p:spPr bwMode="auto">
            <a:xfrm>
              <a:off x="38875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3" name="Freeform 621"/>
            <p:cNvSpPr>
              <a:spLocks noChangeArrowheads="1"/>
            </p:cNvSpPr>
            <p:nvPr/>
          </p:nvSpPr>
          <p:spPr bwMode="auto">
            <a:xfrm>
              <a:off x="399233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4" name="Freeform 622"/>
            <p:cNvSpPr>
              <a:spLocks noChangeArrowheads="1"/>
            </p:cNvSpPr>
            <p:nvPr/>
          </p:nvSpPr>
          <p:spPr bwMode="auto">
            <a:xfrm>
              <a:off x="4093939" y="3206521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5" name="Freeform 623"/>
            <p:cNvSpPr>
              <a:spLocks noChangeArrowheads="1"/>
            </p:cNvSpPr>
            <p:nvPr/>
          </p:nvSpPr>
          <p:spPr bwMode="auto">
            <a:xfrm>
              <a:off x="41987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6" name="Freeform 624"/>
            <p:cNvSpPr>
              <a:spLocks noChangeArrowheads="1"/>
            </p:cNvSpPr>
            <p:nvPr/>
          </p:nvSpPr>
          <p:spPr bwMode="auto">
            <a:xfrm>
              <a:off x="43050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7" name="Freeform 625"/>
            <p:cNvSpPr>
              <a:spLocks noChangeArrowheads="1"/>
            </p:cNvSpPr>
            <p:nvPr/>
          </p:nvSpPr>
          <p:spPr bwMode="auto">
            <a:xfrm>
              <a:off x="440826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8" name="Freeform 626"/>
            <p:cNvSpPr>
              <a:spLocks noChangeArrowheads="1"/>
            </p:cNvSpPr>
            <p:nvPr/>
          </p:nvSpPr>
          <p:spPr bwMode="auto">
            <a:xfrm>
              <a:off x="45146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9" name="Freeform 627"/>
            <p:cNvSpPr>
              <a:spLocks noChangeArrowheads="1"/>
            </p:cNvSpPr>
            <p:nvPr/>
          </p:nvSpPr>
          <p:spPr bwMode="auto">
            <a:xfrm>
              <a:off x="46209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0" name="Freeform 628"/>
            <p:cNvSpPr>
              <a:spLocks noChangeArrowheads="1"/>
            </p:cNvSpPr>
            <p:nvPr/>
          </p:nvSpPr>
          <p:spPr bwMode="auto">
            <a:xfrm>
              <a:off x="4724177" y="3206521"/>
              <a:ext cx="103187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1" name="Freeform 629"/>
            <p:cNvSpPr>
              <a:spLocks noChangeArrowheads="1"/>
            </p:cNvSpPr>
            <p:nvPr/>
          </p:nvSpPr>
          <p:spPr bwMode="auto">
            <a:xfrm>
              <a:off x="483053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2" name="Freeform 630"/>
            <p:cNvSpPr>
              <a:spLocks noChangeArrowheads="1"/>
            </p:cNvSpPr>
            <p:nvPr/>
          </p:nvSpPr>
          <p:spPr bwMode="auto">
            <a:xfrm>
              <a:off x="4930552" y="3206521"/>
              <a:ext cx="106362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3" name="Freeform 631"/>
            <p:cNvSpPr>
              <a:spLocks noChangeArrowheads="1"/>
            </p:cNvSpPr>
            <p:nvPr/>
          </p:nvSpPr>
          <p:spPr bwMode="auto">
            <a:xfrm>
              <a:off x="50369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4" name="Freeform 632"/>
            <p:cNvSpPr>
              <a:spLocks noChangeArrowheads="1"/>
            </p:cNvSpPr>
            <p:nvPr/>
          </p:nvSpPr>
          <p:spPr bwMode="auto">
            <a:xfrm>
              <a:off x="51416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5" name="Freeform 633"/>
            <p:cNvSpPr>
              <a:spLocks noChangeArrowheads="1"/>
            </p:cNvSpPr>
            <p:nvPr/>
          </p:nvSpPr>
          <p:spPr bwMode="auto">
            <a:xfrm>
              <a:off x="52464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6" name="Freeform 634"/>
            <p:cNvSpPr>
              <a:spLocks noChangeArrowheads="1"/>
            </p:cNvSpPr>
            <p:nvPr/>
          </p:nvSpPr>
          <p:spPr bwMode="auto">
            <a:xfrm>
              <a:off x="53528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7" name="Freeform 643"/>
            <p:cNvSpPr>
              <a:spLocks noChangeArrowheads="1"/>
            </p:cNvSpPr>
            <p:nvPr/>
          </p:nvSpPr>
          <p:spPr bwMode="auto">
            <a:xfrm>
              <a:off x="2884264" y="3257321"/>
              <a:ext cx="115888" cy="69850"/>
            </a:xfrm>
            <a:custGeom>
              <a:avLst/>
              <a:gdLst>
                <a:gd name="T0" fmla="*/ 2147483646 w 23"/>
                <a:gd name="T1" fmla="*/ 2147483646 h 14"/>
                <a:gd name="T2" fmla="*/ 2147483646 w 23"/>
                <a:gd name="T3" fmla="*/ 2147483646 h 14"/>
                <a:gd name="T4" fmla="*/ 2147483646 w 23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3"/>
                <a:gd name="T10" fmla="*/ 0 h 14"/>
                <a:gd name="T11" fmla="*/ 23 w 23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4">
                  <a:moveTo>
                    <a:pt x="11" y="3"/>
                  </a:moveTo>
                  <a:cubicBezTo>
                    <a:pt x="14" y="0"/>
                    <a:pt x="18" y="0"/>
                    <a:pt x="19" y="4"/>
                  </a:cubicBezTo>
                  <a:cubicBezTo>
                    <a:pt x="23" y="14"/>
                    <a:pt x="0" y="1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8" name="Freeform 644"/>
            <p:cNvSpPr>
              <a:spLocks noChangeArrowheads="1"/>
            </p:cNvSpPr>
            <p:nvPr/>
          </p:nvSpPr>
          <p:spPr bwMode="auto">
            <a:xfrm>
              <a:off x="32065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9" name="Freeform 645"/>
            <p:cNvSpPr>
              <a:spLocks noChangeArrowheads="1"/>
            </p:cNvSpPr>
            <p:nvPr/>
          </p:nvSpPr>
          <p:spPr bwMode="auto">
            <a:xfrm>
              <a:off x="33113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0" name="Freeform 646"/>
            <p:cNvSpPr>
              <a:spLocks noChangeArrowheads="1"/>
            </p:cNvSpPr>
            <p:nvPr/>
          </p:nvSpPr>
          <p:spPr bwMode="auto">
            <a:xfrm>
              <a:off x="36272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1" name="Freeform 647"/>
            <p:cNvSpPr>
              <a:spLocks noChangeArrowheads="1"/>
            </p:cNvSpPr>
            <p:nvPr/>
          </p:nvSpPr>
          <p:spPr bwMode="auto">
            <a:xfrm>
              <a:off x="383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2" name="Freeform 648"/>
            <p:cNvSpPr>
              <a:spLocks noChangeArrowheads="1"/>
            </p:cNvSpPr>
            <p:nvPr/>
          </p:nvSpPr>
          <p:spPr bwMode="auto">
            <a:xfrm>
              <a:off x="393677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3" name="Freeform 649"/>
            <p:cNvSpPr>
              <a:spLocks noChangeArrowheads="1"/>
            </p:cNvSpPr>
            <p:nvPr/>
          </p:nvSpPr>
          <p:spPr bwMode="auto">
            <a:xfrm>
              <a:off x="40431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4" name="Freeform 650"/>
            <p:cNvSpPr>
              <a:spLocks noChangeArrowheads="1"/>
            </p:cNvSpPr>
            <p:nvPr/>
          </p:nvSpPr>
          <p:spPr bwMode="auto">
            <a:xfrm>
              <a:off x="41495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5" name="Freeform 651"/>
            <p:cNvSpPr>
              <a:spLocks noChangeArrowheads="1"/>
            </p:cNvSpPr>
            <p:nvPr/>
          </p:nvSpPr>
          <p:spPr bwMode="auto">
            <a:xfrm>
              <a:off x="4254277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6" name="Freeform 652"/>
            <p:cNvSpPr>
              <a:spLocks noChangeArrowheads="1"/>
            </p:cNvSpPr>
            <p:nvPr/>
          </p:nvSpPr>
          <p:spPr bwMode="auto">
            <a:xfrm>
              <a:off x="43590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7" name="Freeform 653"/>
            <p:cNvSpPr>
              <a:spLocks noChangeArrowheads="1"/>
            </p:cNvSpPr>
            <p:nvPr/>
          </p:nvSpPr>
          <p:spPr bwMode="auto">
            <a:xfrm>
              <a:off x="44638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8" name="Freeform 654"/>
            <p:cNvSpPr>
              <a:spLocks noChangeArrowheads="1"/>
            </p:cNvSpPr>
            <p:nvPr/>
          </p:nvSpPr>
          <p:spPr bwMode="auto">
            <a:xfrm>
              <a:off x="45654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9" name="Freeform 655"/>
            <p:cNvSpPr>
              <a:spLocks noChangeArrowheads="1"/>
            </p:cNvSpPr>
            <p:nvPr/>
          </p:nvSpPr>
          <p:spPr bwMode="auto">
            <a:xfrm>
              <a:off x="4670202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0" name="Freeform 656"/>
            <p:cNvSpPr>
              <a:spLocks noChangeArrowheads="1"/>
            </p:cNvSpPr>
            <p:nvPr/>
          </p:nvSpPr>
          <p:spPr bwMode="auto">
            <a:xfrm>
              <a:off x="4776564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1" name="Freeform 657"/>
            <p:cNvSpPr>
              <a:spLocks noChangeArrowheads="1"/>
            </p:cNvSpPr>
            <p:nvPr/>
          </p:nvSpPr>
          <p:spPr bwMode="auto">
            <a:xfrm>
              <a:off x="48813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2" name="Freeform 658"/>
            <p:cNvSpPr>
              <a:spLocks noChangeArrowheads="1"/>
            </p:cNvSpPr>
            <p:nvPr/>
          </p:nvSpPr>
          <p:spPr bwMode="auto">
            <a:xfrm>
              <a:off x="49861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3" name="Freeform 659"/>
            <p:cNvSpPr>
              <a:spLocks noChangeArrowheads="1"/>
            </p:cNvSpPr>
            <p:nvPr/>
          </p:nvSpPr>
          <p:spPr bwMode="auto">
            <a:xfrm>
              <a:off x="509247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4" name="Freeform 660"/>
            <p:cNvSpPr>
              <a:spLocks noChangeArrowheads="1"/>
            </p:cNvSpPr>
            <p:nvPr/>
          </p:nvSpPr>
          <p:spPr bwMode="auto">
            <a:xfrm>
              <a:off x="5195664" y="3257321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5" name="Freeform 661"/>
            <p:cNvSpPr>
              <a:spLocks noChangeArrowheads="1"/>
            </p:cNvSpPr>
            <p:nvPr/>
          </p:nvSpPr>
          <p:spPr bwMode="auto">
            <a:xfrm>
              <a:off x="5302027" y="3262083"/>
              <a:ext cx="106362" cy="61913"/>
            </a:xfrm>
            <a:custGeom>
              <a:avLst/>
              <a:gdLst>
                <a:gd name="T0" fmla="*/ 2147483646 w 21"/>
                <a:gd name="T1" fmla="*/ 1853019974 h 12"/>
                <a:gd name="T2" fmla="*/ 2147483646 w 21"/>
                <a:gd name="T3" fmla="*/ 2147483646 h 12"/>
                <a:gd name="T4" fmla="*/ 2147483646 w 21"/>
                <a:gd name="T5" fmla="*/ 1853019974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2"/>
                  </a:moveTo>
                  <a:cubicBezTo>
                    <a:pt x="13" y="0"/>
                    <a:pt x="21" y="3"/>
                    <a:pt x="17" y="8"/>
                  </a:cubicBezTo>
                  <a:cubicBezTo>
                    <a:pt x="14" y="12"/>
                    <a:pt x="0" y="6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6" name="Freeform 662"/>
            <p:cNvSpPr>
              <a:spLocks noChangeArrowheads="1"/>
            </p:cNvSpPr>
            <p:nvPr/>
          </p:nvSpPr>
          <p:spPr bwMode="auto">
            <a:xfrm>
              <a:off x="5508402" y="3257321"/>
              <a:ext cx="88900" cy="80962"/>
            </a:xfrm>
            <a:custGeom>
              <a:avLst/>
              <a:gdLst>
                <a:gd name="T0" fmla="*/ 2147483646 w 18"/>
                <a:gd name="T1" fmla="*/ 2147483646 h 16"/>
                <a:gd name="T2" fmla="*/ 2147483646 w 18"/>
                <a:gd name="T3" fmla="*/ 2147483646 h 16"/>
                <a:gd name="T4" fmla="*/ 2147483646 w 18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8"/>
                <a:gd name="T10" fmla="*/ 0 h 16"/>
                <a:gd name="T11" fmla="*/ 18 w 18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6">
                  <a:moveTo>
                    <a:pt x="10" y="3"/>
                  </a:moveTo>
                  <a:cubicBezTo>
                    <a:pt x="11" y="2"/>
                    <a:pt x="18" y="0"/>
                    <a:pt x="18" y="6"/>
                  </a:cubicBezTo>
                  <a:cubicBezTo>
                    <a:pt x="18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7" name="Freeform 672"/>
            <p:cNvSpPr>
              <a:spLocks noChangeArrowheads="1"/>
            </p:cNvSpPr>
            <p:nvPr/>
          </p:nvSpPr>
          <p:spPr bwMode="auto">
            <a:xfrm>
              <a:off x="27350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8" name="Freeform 673"/>
            <p:cNvSpPr>
              <a:spLocks noChangeArrowheads="1"/>
            </p:cNvSpPr>
            <p:nvPr/>
          </p:nvSpPr>
          <p:spPr bwMode="auto">
            <a:xfrm>
              <a:off x="2828702" y="3312883"/>
              <a:ext cx="120650" cy="69850"/>
            </a:xfrm>
            <a:custGeom>
              <a:avLst/>
              <a:gdLst>
                <a:gd name="T0" fmla="*/ 2147483646 w 24"/>
                <a:gd name="T1" fmla="*/ 1647921157 h 14"/>
                <a:gd name="T2" fmla="*/ 2147483646 w 24"/>
                <a:gd name="T3" fmla="*/ 2147483646 h 14"/>
                <a:gd name="T4" fmla="*/ 2147483646 w 24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4" y="14"/>
                    <a:pt x="0" y="1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9" name="Freeform 674"/>
            <p:cNvSpPr>
              <a:spLocks noChangeArrowheads="1"/>
            </p:cNvSpPr>
            <p:nvPr/>
          </p:nvSpPr>
          <p:spPr bwMode="auto">
            <a:xfrm>
              <a:off x="3255739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0" name="Freeform 675"/>
            <p:cNvSpPr>
              <a:spLocks noChangeArrowheads="1"/>
            </p:cNvSpPr>
            <p:nvPr/>
          </p:nvSpPr>
          <p:spPr bwMode="auto">
            <a:xfrm>
              <a:off x="3362102" y="33128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1" name="Freeform 676"/>
            <p:cNvSpPr>
              <a:spLocks noChangeArrowheads="1"/>
            </p:cNvSpPr>
            <p:nvPr/>
          </p:nvSpPr>
          <p:spPr bwMode="auto">
            <a:xfrm>
              <a:off x="3465289" y="3312883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2" name="Freeform 677"/>
            <p:cNvSpPr>
              <a:spLocks noChangeArrowheads="1"/>
            </p:cNvSpPr>
            <p:nvPr/>
          </p:nvSpPr>
          <p:spPr bwMode="auto">
            <a:xfrm>
              <a:off x="36780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3" name="Freeform 678"/>
            <p:cNvSpPr>
              <a:spLocks noChangeArrowheads="1"/>
            </p:cNvSpPr>
            <p:nvPr/>
          </p:nvSpPr>
          <p:spPr bwMode="auto">
            <a:xfrm>
              <a:off x="388756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4" name="Freeform 679"/>
            <p:cNvSpPr>
              <a:spLocks noChangeArrowheads="1"/>
            </p:cNvSpPr>
            <p:nvPr/>
          </p:nvSpPr>
          <p:spPr bwMode="auto">
            <a:xfrm>
              <a:off x="399233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5" name="Freeform 680"/>
            <p:cNvSpPr>
              <a:spLocks noChangeArrowheads="1"/>
            </p:cNvSpPr>
            <p:nvPr/>
          </p:nvSpPr>
          <p:spPr bwMode="auto">
            <a:xfrm>
              <a:off x="4093939" y="3312883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6" name="Freeform 681"/>
            <p:cNvSpPr>
              <a:spLocks noChangeArrowheads="1"/>
            </p:cNvSpPr>
            <p:nvPr/>
          </p:nvSpPr>
          <p:spPr bwMode="auto">
            <a:xfrm>
              <a:off x="41987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7" name="Freeform 682"/>
            <p:cNvSpPr>
              <a:spLocks noChangeArrowheads="1"/>
            </p:cNvSpPr>
            <p:nvPr/>
          </p:nvSpPr>
          <p:spPr bwMode="auto">
            <a:xfrm>
              <a:off x="4305077" y="33128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8" name="Freeform 683"/>
            <p:cNvSpPr>
              <a:spLocks noChangeArrowheads="1"/>
            </p:cNvSpPr>
            <p:nvPr/>
          </p:nvSpPr>
          <p:spPr bwMode="auto">
            <a:xfrm>
              <a:off x="440826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9" name="Freeform 684"/>
            <p:cNvSpPr>
              <a:spLocks noChangeArrowheads="1"/>
            </p:cNvSpPr>
            <p:nvPr/>
          </p:nvSpPr>
          <p:spPr bwMode="auto">
            <a:xfrm>
              <a:off x="45146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0" name="Freeform 685"/>
            <p:cNvSpPr>
              <a:spLocks noChangeArrowheads="1"/>
            </p:cNvSpPr>
            <p:nvPr/>
          </p:nvSpPr>
          <p:spPr bwMode="auto">
            <a:xfrm>
              <a:off x="46209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1" name="Freeform 686"/>
            <p:cNvSpPr>
              <a:spLocks noChangeArrowheads="1"/>
            </p:cNvSpPr>
            <p:nvPr/>
          </p:nvSpPr>
          <p:spPr bwMode="auto">
            <a:xfrm>
              <a:off x="4724177" y="3312883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2" name="Freeform 687"/>
            <p:cNvSpPr>
              <a:spLocks noChangeArrowheads="1"/>
            </p:cNvSpPr>
            <p:nvPr/>
          </p:nvSpPr>
          <p:spPr bwMode="auto">
            <a:xfrm>
              <a:off x="48305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3" name="Freeform 688"/>
            <p:cNvSpPr>
              <a:spLocks noChangeArrowheads="1"/>
            </p:cNvSpPr>
            <p:nvPr/>
          </p:nvSpPr>
          <p:spPr bwMode="auto">
            <a:xfrm>
              <a:off x="4930552" y="3312883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4" name="Freeform 689"/>
            <p:cNvSpPr>
              <a:spLocks noChangeArrowheads="1"/>
            </p:cNvSpPr>
            <p:nvPr/>
          </p:nvSpPr>
          <p:spPr bwMode="auto">
            <a:xfrm>
              <a:off x="50369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5" name="Freeform 690"/>
            <p:cNvSpPr>
              <a:spLocks noChangeArrowheads="1"/>
            </p:cNvSpPr>
            <p:nvPr/>
          </p:nvSpPr>
          <p:spPr bwMode="auto">
            <a:xfrm>
              <a:off x="51416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6" name="Freeform 699"/>
            <p:cNvSpPr>
              <a:spLocks noChangeArrowheads="1"/>
            </p:cNvSpPr>
            <p:nvPr/>
          </p:nvSpPr>
          <p:spPr bwMode="auto">
            <a:xfrm>
              <a:off x="2714402" y="3327171"/>
              <a:ext cx="69850" cy="131762"/>
            </a:xfrm>
            <a:custGeom>
              <a:avLst/>
              <a:gdLst>
                <a:gd name="T0" fmla="*/ 2147483646 w 14"/>
                <a:gd name="T1" fmla="*/ 2147483646 h 26"/>
                <a:gd name="T2" fmla="*/ 2147483646 w 14"/>
                <a:gd name="T3" fmla="*/ 2147483646 h 26"/>
                <a:gd name="T4" fmla="*/ 2147483646 w 14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4"/>
                <a:gd name="T10" fmla="*/ 0 h 26"/>
                <a:gd name="T11" fmla="*/ 14 w 14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6">
                  <a:moveTo>
                    <a:pt x="4" y="9"/>
                  </a:moveTo>
                  <a:cubicBezTo>
                    <a:pt x="12" y="0"/>
                    <a:pt x="14" y="26"/>
                    <a:pt x="4" y="19"/>
                  </a:cubicBezTo>
                  <a:cubicBezTo>
                    <a:pt x="0" y="16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7" name="Freeform 700"/>
            <p:cNvSpPr>
              <a:spLocks noChangeArrowheads="1"/>
            </p:cNvSpPr>
            <p:nvPr/>
          </p:nvSpPr>
          <p:spPr bwMode="auto">
            <a:xfrm>
              <a:off x="2789014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8" name="Freeform 701"/>
            <p:cNvSpPr>
              <a:spLocks noChangeArrowheads="1"/>
            </p:cNvSpPr>
            <p:nvPr/>
          </p:nvSpPr>
          <p:spPr bwMode="auto">
            <a:xfrm>
              <a:off x="34176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9" name="Freeform 702"/>
            <p:cNvSpPr>
              <a:spLocks noChangeArrowheads="1"/>
            </p:cNvSpPr>
            <p:nvPr/>
          </p:nvSpPr>
          <p:spPr bwMode="auto">
            <a:xfrm>
              <a:off x="35208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0" name="Freeform 703"/>
            <p:cNvSpPr>
              <a:spLocks noChangeArrowheads="1"/>
            </p:cNvSpPr>
            <p:nvPr/>
          </p:nvSpPr>
          <p:spPr bwMode="auto">
            <a:xfrm>
              <a:off x="36272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1" name="Freeform 704"/>
            <p:cNvSpPr>
              <a:spLocks noChangeArrowheads="1"/>
            </p:cNvSpPr>
            <p:nvPr/>
          </p:nvSpPr>
          <p:spPr bwMode="auto">
            <a:xfrm>
              <a:off x="37272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2" name="Freeform 705"/>
            <p:cNvSpPr>
              <a:spLocks noChangeArrowheads="1"/>
            </p:cNvSpPr>
            <p:nvPr/>
          </p:nvSpPr>
          <p:spPr bwMode="auto">
            <a:xfrm>
              <a:off x="393677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3" name="Freeform 706"/>
            <p:cNvSpPr>
              <a:spLocks noChangeArrowheads="1"/>
            </p:cNvSpPr>
            <p:nvPr/>
          </p:nvSpPr>
          <p:spPr bwMode="auto">
            <a:xfrm>
              <a:off x="40431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4" name="Freeform 707"/>
            <p:cNvSpPr>
              <a:spLocks noChangeArrowheads="1"/>
            </p:cNvSpPr>
            <p:nvPr/>
          </p:nvSpPr>
          <p:spPr bwMode="auto">
            <a:xfrm>
              <a:off x="414950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5" name="Freeform 708"/>
            <p:cNvSpPr>
              <a:spLocks noChangeArrowheads="1"/>
            </p:cNvSpPr>
            <p:nvPr/>
          </p:nvSpPr>
          <p:spPr bwMode="auto">
            <a:xfrm>
              <a:off x="4254277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6" name="Freeform 709"/>
            <p:cNvSpPr>
              <a:spLocks noChangeArrowheads="1"/>
            </p:cNvSpPr>
            <p:nvPr/>
          </p:nvSpPr>
          <p:spPr bwMode="auto">
            <a:xfrm>
              <a:off x="43590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7" name="Freeform 710"/>
            <p:cNvSpPr>
              <a:spLocks noChangeArrowheads="1"/>
            </p:cNvSpPr>
            <p:nvPr/>
          </p:nvSpPr>
          <p:spPr bwMode="auto">
            <a:xfrm>
              <a:off x="44638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8" name="Freeform 711"/>
            <p:cNvSpPr>
              <a:spLocks noChangeArrowheads="1"/>
            </p:cNvSpPr>
            <p:nvPr/>
          </p:nvSpPr>
          <p:spPr bwMode="auto">
            <a:xfrm>
              <a:off x="45654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9" name="Freeform 712"/>
            <p:cNvSpPr>
              <a:spLocks noChangeArrowheads="1"/>
            </p:cNvSpPr>
            <p:nvPr/>
          </p:nvSpPr>
          <p:spPr bwMode="auto">
            <a:xfrm>
              <a:off x="467020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0" name="Freeform 713"/>
            <p:cNvSpPr>
              <a:spLocks noChangeArrowheads="1"/>
            </p:cNvSpPr>
            <p:nvPr/>
          </p:nvSpPr>
          <p:spPr bwMode="auto">
            <a:xfrm>
              <a:off x="47765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1" name="Freeform 714"/>
            <p:cNvSpPr>
              <a:spLocks noChangeArrowheads="1"/>
            </p:cNvSpPr>
            <p:nvPr/>
          </p:nvSpPr>
          <p:spPr bwMode="auto">
            <a:xfrm>
              <a:off x="48813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2" name="Freeform 715"/>
            <p:cNvSpPr>
              <a:spLocks noChangeArrowheads="1"/>
            </p:cNvSpPr>
            <p:nvPr/>
          </p:nvSpPr>
          <p:spPr bwMode="auto">
            <a:xfrm>
              <a:off x="49861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3" name="Freeform 716"/>
            <p:cNvSpPr>
              <a:spLocks noChangeArrowheads="1"/>
            </p:cNvSpPr>
            <p:nvPr/>
          </p:nvSpPr>
          <p:spPr bwMode="auto">
            <a:xfrm>
              <a:off x="5195664" y="3363683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4" name="Freeform 725"/>
            <p:cNvSpPr>
              <a:spLocks noChangeArrowheads="1"/>
            </p:cNvSpPr>
            <p:nvPr/>
          </p:nvSpPr>
          <p:spPr bwMode="auto">
            <a:xfrm>
              <a:off x="35716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5" name="Freeform 726"/>
            <p:cNvSpPr>
              <a:spLocks noChangeArrowheads="1"/>
            </p:cNvSpPr>
            <p:nvPr/>
          </p:nvSpPr>
          <p:spPr bwMode="auto">
            <a:xfrm>
              <a:off x="36780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6" name="Freeform 727"/>
            <p:cNvSpPr>
              <a:spLocks noChangeArrowheads="1"/>
            </p:cNvSpPr>
            <p:nvPr/>
          </p:nvSpPr>
          <p:spPr bwMode="auto">
            <a:xfrm>
              <a:off x="3782789" y="341289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20" y="18"/>
                    <a:pt x="0" y="1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7" name="Freeform 728"/>
            <p:cNvSpPr>
              <a:spLocks noChangeArrowheads="1"/>
            </p:cNvSpPr>
            <p:nvPr/>
          </p:nvSpPr>
          <p:spPr bwMode="auto">
            <a:xfrm>
              <a:off x="388756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8" name="Freeform 729"/>
            <p:cNvSpPr>
              <a:spLocks noChangeArrowheads="1"/>
            </p:cNvSpPr>
            <p:nvPr/>
          </p:nvSpPr>
          <p:spPr bwMode="auto">
            <a:xfrm>
              <a:off x="399233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9" name="Freeform 730"/>
            <p:cNvSpPr>
              <a:spLocks noChangeArrowheads="1"/>
            </p:cNvSpPr>
            <p:nvPr/>
          </p:nvSpPr>
          <p:spPr bwMode="auto">
            <a:xfrm>
              <a:off x="4093939" y="34192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0" name="Freeform 731"/>
            <p:cNvSpPr>
              <a:spLocks noChangeArrowheads="1"/>
            </p:cNvSpPr>
            <p:nvPr/>
          </p:nvSpPr>
          <p:spPr bwMode="auto">
            <a:xfrm>
              <a:off x="41987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1" name="Freeform 732"/>
            <p:cNvSpPr>
              <a:spLocks noChangeArrowheads="1"/>
            </p:cNvSpPr>
            <p:nvPr/>
          </p:nvSpPr>
          <p:spPr bwMode="auto">
            <a:xfrm>
              <a:off x="4305077" y="34192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2" name="Freeform 733"/>
            <p:cNvSpPr>
              <a:spLocks noChangeArrowheads="1"/>
            </p:cNvSpPr>
            <p:nvPr/>
          </p:nvSpPr>
          <p:spPr bwMode="auto">
            <a:xfrm>
              <a:off x="440826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3" name="Freeform 734"/>
            <p:cNvSpPr>
              <a:spLocks noChangeArrowheads="1"/>
            </p:cNvSpPr>
            <p:nvPr/>
          </p:nvSpPr>
          <p:spPr bwMode="auto">
            <a:xfrm>
              <a:off x="45146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4" name="Freeform 735"/>
            <p:cNvSpPr>
              <a:spLocks noChangeArrowheads="1"/>
            </p:cNvSpPr>
            <p:nvPr/>
          </p:nvSpPr>
          <p:spPr bwMode="auto">
            <a:xfrm>
              <a:off x="46209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5" name="Freeform 736"/>
            <p:cNvSpPr>
              <a:spLocks noChangeArrowheads="1"/>
            </p:cNvSpPr>
            <p:nvPr/>
          </p:nvSpPr>
          <p:spPr bwMode="auto">
            <a:xfrm>
              <a:off x="4724177" y="34192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6" name="Freeform 737"/>
            <p:cNvSpPr>
              <a:spLocks noChangeArrowheads="1"/>
            </p:cNvSpPr>
            <p:nvPr/>
          </p:nvSpPr>
          <p:spPr bwMode="auto">
            <a:xfrm>
              <a:off x="48305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7" name="Freeform 738"/>
            <p:cNvSpPr>
              <a:spLocks noChangeArrowheads="1"/>
            </p:cNvSpPr>
            <p:nvPr/>
          </p:nvSpPr>
          <p:spPr bwMode="auto">
            <a:xfrm>
              <a:off x="4930552" y="34192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8" name="Freeform 739"/>
            <p:cNvSpPr>
              <a:spLocks noChangeArrowheads="1"/>
            </p:cNvSpPr>
            <p:nvPr/>
          </p:nvSpPr>
          <p:spPr bwMode="auto">
            <a:xfrm>
              <a:off x="50369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9" name="Freeform 740"/>
            <p:cNvSpPr>
              <a:spLocks noChangeArrowheads="1"/>
            </p:cNvSpPr>
            <p:nvPr/>
          </p:nvSpPr>
          <p:spPr bwMode="auto">
            <a:xfrm>
              <a:off x="2949352" y="3424008"/>
              <a:ext cx="106362" cy="69850"/>
            </a:xfrm>
            <a:custGeom>
              <a:avLst/>
              <a:gdLst>
                <a:gd name="T0" fmla="*/ 2147483646 w 21"/>
                <a:gd name="T1" fmla="*/ 1647921157 h 14"/>
                <a:gd name="T2" fmla="*/ 2147483646 w 21"/>
                <a:gd name="T3" fmla="*/ 2147483646 h 14"/>
                <a:gd name="T4" fmla="*/ 2147483646 w 21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7" y="2"/>
                    <a:pt x="15" y="0"/>
                    <a:pt x="17" y="3"/>
                  </a:cubicBezTo>
                  <a:cubicBezTo>
                    <a:pt x="21" y="14"/>
                    <a:pt x="0" y="1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0" name="Freeform 748"/>
            <p:cNvSpPr>
              <a:spLocks noChangeArrowheads="1"/>
            </p:cNvSpPr>
            <p:nvPr/>
          </p:nvSpPr>
          <p:spPr bwMode="auto">
            <a:xfrm>
              <a:off x="2789014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1" name="Freeform 749"/>
            <p:cNvSpPr>
              <a:spLocks noChangeArrowheads="1"/>
            </p:cNvSpPr>
            <p:nvPr/>
          </p:nvSpPr>
          <p:spPr bwMode="auto">
            <a:xfrm>
              <a:off x="2890614" y="3468458"/>
              <a:ext cx="103188" cy="87313"/>
            </a:xfrm>
            <a:custGeom>
              <a:avLst/>
              <a:gdLst>
                <a:gd name="T0" fmla="*/ 2147483646 w 21"/>
                <a:gd name="T1" fmla="*/ 1840932972 h 17"/>
                <a:gd name="T2" fmla="*/ 2147483646 w 21"/>
                <a:gd name="T3" fmla="*/ 2147483646 h 17"/>
                <a:gd name="T4" fmla="*/ 2147483646 w 21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2" name="Freeform 750"/>
            <p:cNvSpPr>
              <a:spLocks noChangeArrowheads="1"/>
            </p:cNvSpPr>
            <p:nvPr/>
          </p:nvSpPr>
          <p:spPr bwMode="auto">
            <a:xfrm>
              <a:off x="2993802" y="3468458"/>
              <a:ext cx="103187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3" name="Freeform 751"/>
            <p:cNvSpPr>
              <a:spLocks noChangeArrowheads="1"/>
            </p:cNvSpPr>
            <p:nvPr/>
          </p:nvSpPr>
          <p:spPr bwMode="auto">
            <a:xfrm>
              <a:off x="3520852" y="3468458"/>
              <a:ext cx="92075" cy="90488"/>
            </a:xfrm>
            <a:custGeom>
              <a:avLst/>
              <a:gdLst>
                <a:gd name="T0" fmla="*/ 2147483646 w 18"/>
                <a:gd name="T1" fmla="*/ 1759287804 h 18"/>
                <a:gd name="T2" fmla="*/ 2147483646 w 18"/>
                <a:gd name="T3" fmla="*/ 2147483646 h 18"/>
                <a:gd name="T4" fmla="*/ 2147483646 w 18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7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4" name="Freeform 752"/>
            <p:cNvSpPr>
              <a:spLocks noChangeArrowheads="1"/>
            </p:cNvSpPr>
            <p:nvPr/>
          </p:nvSpPr>
          <p:spPr bwMode="auto">
            <a:xfrm>
              <a:off x="36272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5" name="Freeform 753"/>
            <p:cNvSpPr>
              <a:spLocks noChangeArrowheads="1"/>
            </p:cNvSpPr>
            <p:nvPr/>
          </p:nvSpPr>
          <p:spPr bwMode="auto">
            <a:xfrm>
              <a:off x="37272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6" name="Freeform 754"/>
            <p:cNvSpPr>
              <a:spLocks noChangeArrowheads="1"/>
            </p:cNvSpPr>
            <p:nvPr/>
          </p:nvSpPr>
          <p:spPr bwMode="auto">
            <a:xfrm>
              <a:off x="383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7" name="Freeform 755"/>
            <p:cNvSpPr>
              <a:spLocks noChangeArrowheads="1"/>
            </p:cNvSpPr>
            <p:nvPr/>
          </p:nvSpPr>
          <p:spPr bwMode="auto">
            <a:xfrm>
              <a:off x="393677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8" name="Freeform 756"/>
            <p:cNvSpPr>
              <a:spLocks noChangeArrowheads="1"/>
            </p:cNvSpPr>
            <p:nvPr/>
          </p:nvSpPr>
          <p:spPr bwMode="auto">
            <a:xfrm>
              <a:off x="40431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9" name="Freeform 757"/>
            <p:cNvSpPr>
              <a:spLocks noChangeArrowheads="1"/>
            </p:cNvSpPr>
            <p:nvPr/>
          </p:nvSpPr>
          <p:spPr bwMode="auto">
            <a:xfrm>
              <a:off x="414950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0" name="Freeform 758"/>
            <p:cNvSpPr>
              <a:spLocks noChangeArrowheads="1"/>
            </p:cNvSpPr>
            <p:nvPr/>
          </p:nvSpPr>
          <p:spPr bwMode="auto">
            <a:xfrm>
              <a:off x="4254277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1" name="Freeform 759"/>
            <p:cNvSpPr>
              <a:spLocks noChangeArrowheads="1"/>
            </p:cNvSpPr>
            <p:nvPr/>
          </p:nvSpPr>
          <p:spPr bwMode="auto">
            <a:xfrm>
              <a:off x="43590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2" name="Freeform 760"/>
            <p:cNvSpPr>
              <a:spLocks noChangeArrowheads="1"/>
            </p:cNvSpPr>
            <p:nvPr/>
          </p:nvSpPr>
          <p:spPr bwMode="auto">
            <a:xfrm>
              <a:off x="44638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3" name="Freeform 761"/>
            <p:cNvSpPr>
              <a:spLocks noChangeArrowheads="1"/>
            </p:cNvSpPr>
            <p:nvPr/>
          </p:nvSpPr>
          <p:spPr bwMode="auto">
            <a:xfrm>
              <a:off x="45654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4" name="Freeform 762"/>
            <p:cNvSpPr>
              <a:spLocks noChangeArrowheads="1"/>
            </p:cNvSpPr>
            <p:nvPr/>
          </p:nvSpPr>
          <p:spPr bwMode="auto">
            <a:xfrm>
              <a:off x="467020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5" name="Freeform 763"/>
            <p:cNvSpPr>
              <a:spLocks noChangeArrowheads="1"/>
            </p:cNvSpPr>
            <p:nvPr/>
          </p:nvSpPr>
          <p:spPr bwMode="auto">
            <a:xfrm>
              <a:off x="4776564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6" name="Freeform 764"/>
            <p:cNvSpPr>
              <a:spLocks noChangeArrowheads="1"/>
            </p:cNvSpPr>
            <p:nvPr/>
          </p:nvSpPr>
          <p:spPr bwMode="auto">
            <a:xfrm>
              <a:off x="48813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7" name="Freeform 765"/>
            <p:cNvSpPr>
              <a:spLocks noChangeArrowheads="1"/>
            </p:cNvSpPr>
            <p:nvPr/>
          </p:nvSpPr>
          <p:spPr bwMode="auto">
            <a:xfrm>
              <a:off x="49861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8" name="Freeform 772"/>
            <p:cNvSpPr>
              <a:spLocks noChangeArrowheads="1"/>
            </p:cNvSpPr>
            <p:nvPr/>
          </p:nvSpPr>
          <p:spPr bwMode="auto">
            <a:xfrm>
              <a:off x="27350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9" name="Freeform 773"/>
            <p:cNvSpPr>
              <a:spLocks noChangeArrowheads="1"/>
            </p:cNvSpPr>
            <p:nvPr/>
          </p:nvSpPr>
          <p:spPr bwMode="auto">
            <a:xfrm>
              <a:off x="28398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0" name="Freeform 774"/>
            <p:cNvSpPr>
              <a:spLocks noChangeArrowheads="1"/>
            </p:cNvSpPr>
            <p:nvPr/>
          </p:nvSpPr>
          <p:spPr bwMode="auto">
            <a:xfrm>
              <a:off x="294617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1" name="Freeform 775"/>
            <p:cNvSpPr>
              <a:spLocks noChangeArrowheads="1"/>
            </p:cNvSpPr>
            <p:nvPr/>
          </p:nvSpPr>
          <p:spPr bwMode="auto">
            <a:xfrm>
              <a:off x="30493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2" name="Freeform 776"/>
            <p:cNvSpPr>
              <a:spLocks noChangeArrowheads="1"/>
            </p:cNvSpPr>
            <p:nvPr/>
          </p:nvSpPr>
          <p:spPr bwMode="auto">
            <a:xfrm>
              <a:off x="3255739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3" name="Freeform 777"/>
            <p:cNvSpPr>
              <a:spLocks noChangeArrowheads="1"/>
            </p:cNvSpPr>
            <p:nvPr/>
          </p:nvSpPr>
          <p:spPr bwMode="auto">
            <a:xfrm>
              <a:off x="3571652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4" name="Freeform 778"/>
            <p:cNvSpPr>
              <a:spLocks noChangeArrowheads="1"/>
            </p:cNvSpPr>
            <p:nvPr/>
          </p:nvSpPr>
          <p:spPr bwMode="auto">
            <a:xfrm>
              <a:off x="36780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5" name="Freeform 779"/>
            <p:cNvSpPr>
              <a:spLocks noChangeArrowheads="1"/>
            </p:cNvSpPr>
            <p:nvPr/>
          </p:nvSpPr>
          <p:spPr bwMode="auto">
            <a:xfrm>
              <a:off x="3782789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6" name="Freeform 780"/>
            <p:cNvSpPr>
              <a:spLocks noChangeArrowheads="1"/>
            </p:cNvSpPr>
            <p:nvPr/>
          </p:nvSpPr>
          <p:spPr bwMode="auto">
            <a:xfrm>
              <a:off x="388756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7" name="Freeform 781"/>
            <p:cNvSpPr>
              <a:spLocks noChangeArrowheads="1"/>
            </p:cNvSpPr>
            <p:nvPr/>
          </p:nvSpPr>
          <p:spPr bwMode="auto">
            <a:xfrm>
              <a:off x="3992339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8" name="Freeform 782"/>
            <p:cNvSpPr>
              <a:spLocks noChangeArrowheads="1"/>
            </p:cNvSpPr>
            <p:nvPr/>
          </p:nvSpPr>
          <p:spPr bwMode="auto">
            <a:xfrm>
              <a:off x="4093939" y="3524021"/>
              <a:ext cx="104775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9" name="Freeform 783"/>
            <p:cNvSpPr>
              <a:spLocks noChangeArrowheads="1"/>
            </p:cNvSpPr>
            <p:nvPr/>
          </p:nvSpPr>
          <p:spPr bwMode="auto">
            <a:xfrm>
              <a:off x="419871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0" name="Freeform 784"/>
            <p:cNvSpPr>
              <a:spLocks noChangeArrowheads="1"/>
            </p:cNvSpPr>
            <p:nvPr/>
          </p:nvSpPr>
          <p:spPr bwMode="auto">
            <a:xfrm>
              <a:off x="4305077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1" name="Freeform 785"/>
            <p:cNvSpPr>
              <a:spLocks noChangeArrowheads="1"/>
            </p:cNvSpPr>
            <p:nvPr/>
          </p:nvSpPr>
          <p:spPr bwMode="auto">
            <a:xfrm>
              <a:off x="44082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2" name="Freeform 786"/>
            <p:cNvSpPr>
              <a:spLocks noChangeArrowheads="1"/>
            </p:cNvSpPr>
            <p:nvPr/>
          </p:nvSpPr>
          <p:spPr bwMode="auto">
            <a:xfrm>
              <a:off x="45146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3" name="Freeform 787"/>
            <p:cNvSpPr>
              <a:spLocks noChangeArrowheads="1"/>
            </p:cNvSpPr>
            <p:nvPr/>
          </p:nvSpPr>
          <p:spPr bwMode="auto">
            <a:xfrm>
              <a:off x="46209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4" name="Freeform 788"/>
            <p:cNvSpPr>
              <a:spLocks noChangeArrowheads="1"/>
            </p:cNvSpPr>
            <p:nvPr/>
          </p:nvSpPr>
          <p:spPr bwMode="auto">
            <a:xfrm>
              <a:off x="47162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5" name="Freeform 789"/>
            <p:cNvSpPr>
              <a:spLocks noChangeArrowheads="1"/>
            </p:cNvSpPr>
            <p:nvPr/>
          </p:nvSpPr>
          <p:spPr bwMode="auto">
            <a:xfrm>
              <a:off x="4821014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6" name="Freeform 790"/>
            <p:cNvSpPr>
              <a:spLocks noChangeArrowheads="1"/>
            </p:cNvSpPr>
            <p:nvPr/>
          </p:nvSpPr>
          <p:spPr bwMode="auto">
            <a:xfrm>
              <a:off x="49257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7" name="Freeform 791"/>
            <p:cNvSpPr>
              <a:spLocks noChangeArrowheads="1"/>
            </p:cNvSpPr>
            <p:nvPr/>
          </p:nvSpPr>
          <p:spPr bwMode="auto">
            <a:xfrm>
              <a:off x="50305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8" name="Freeform 796"/>
            <p:cNvSpPr>
              <a:spLocks noChangeArrowheads="1"/>
            </p:cNvSpPr>
            <p:nvPr/>
          </p:nvSpPr>
          <p:spPr bwMode="auto">
            <a:xfrm>
              <a:off x="26842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9" name="Freeform 797"/>
            <p:cNvSpPr>
              <a:spLocks noChangeArrowheads="1"/>
            </p:cNvSpPr>
            <p:nvPr/>
          </p:nvSpPr>
          <p:spPr bwMode="auto">
            <a:xfrm>
              <a:off x="2789014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0" name="Freeform 798"/>
            <p:cNvSpPr>
              <a:spLocks noChangeArrowheads="1"/>
            </p:cNvSpPr>
            <p:nvPr/>
          </p:nvSpPr>
          <p:spPr bwMode="auto">
            <a:xfrm>
              <a:off x="2890614" y="3574821"/>
              <a:ext cx="103188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1" name="Freeform 799"/>
            <p:cNvSpPr>
              <a:spLocks noChangeArrowheads="1"/>
            </p:cNvSpPr>
            <p:nvPr/>
          </p:nvSpPr>
          <p:spPr bwMode="auto">
            <a:xfrm>
              <a:off x="2993802" y="3574821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2" name="Freeform 800"/>
            <p:cNvSpPr>
              <a:spLocks noChangeArrowheads="1"/>
            </p:cNvSpPr>
            <p:nvPr/>
          </p:nvSpPr>
          <p:spPr bwMode="auto">
            <a:xfrm>
              <a:off x="310016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3" name="Freeform 801"/>
            <p:cNvSpPr>
              <a:spLocks noChangeArrowheads="1"/>
            </p:cNvSpPr>
            <p:nvPr/>
          </p:nvSpPr>
          <p:spPr bwMode="auto">
            <a:xfrm>
              <a:off x="3206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4" name="Freeform 802"/>
            <p:cNvSpPr>
              <a:spLocks noChangeArrowheads="1"/>
            </p:cNvSpPr>
            <p:nvPr/>
          </p:nvSpPr>
          <p:spPr bwMode="auto">
            <a:xfrm>
              <a:off x="33113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5" name="Freeform 803"/>
            <p:cNvSpPr>
              <a:spLocks noChangeArrowheads="1"/>
            </p:cNvSpPr>
            <p:nvPr/>
          </p:nvSpPr>
          <p:spPr bwMode="auto">
            <a:xfrm>
              <a:off x="3417664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6" name="Freeform 804"/>
            <p:cNvSpPr>
              <a:spLocks noChangeArrowheads="1"/>
            </p:cNvSpPr>
            <p:nvPr/>
          </p:nvSpPr>
          <p:spPr bwMode="auto">
            <a:xfrm>
              <a:off x="3552602" y="3558946"/>
              <a:ext cx="69850" cy="69850"/>
            </a:xfrm>
            <a:custGeom>
              <a:avLst/>
              <a:gdLst>
                <a:gd name="T0" fmla="*/ 2147483646 w 14"/>
                <a:gd name="T1" fmla="*/ 2147483646 h 14"/>
                <a:gd name="T2" fmla="*/ 2147483646 w 14"/>
                <a:gd name="T3" fmla="*/ 2147483646 h 14"/>
                <a:gd name="T4" fmla="*/ 2147483646 w 1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3" y="5"/>
                  </a:moveTo>
                  <a:cubicBezTo>
                    <a:pt x="11" y="0"/>
                    <a:pt x="14" y="14"/>
                    <a:pt x="6" y="14"/>
                  </a:cubicBezTo>
                  <a:cubicBezTo>
                    <a:pt x="0" y="14"/>
                    <a:pt x="0" y="8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7" name="Freeform 805"/>
            <p:cNvSpPr>
              <a:spLocks noChangeArrowheads="1"/>
            </p:cNvSpPr>
            <p:nvPr/>
          </p:nvSpPr>
          <p:spPr bwMode="auto">
            <a:xfrm>
              <a:off x="362721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8" name="Freeform 806"/>
            <p:cNvSpPr>
              <a:spLocks noChangeArrowheads="1"/>
            </p:cNvSpPr>
            <p:nvPr/>
          </p:nvSpPr>
          <p:spPr bwMode="auto">
            <a:xfrm>
              <a:off x="3738339" y="3584346"/>
              <a:ext cx="88900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2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9" name="Freeform 807"/>
            <p:cNvSpPr>
              <a:spLocks noChangeArrowheads="1"/>
            </p:cNvSpPr>
            <p:nvPr/>
          </p:nvSpPr>
          <p:spPr bwMode="auto">
            <a:xfrm>
              <a:off x="38335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0" name="Freeform 808"/>
            <p:cNvSpPr>
              <a:spLocks noChangeArrowheads="1"/>
            </p:cNvSpPr>
            <p:nvPr/>
          </p:nvSpPr>
          <p:spPr bwMode="auto">
            <a:xfrm>
              <a:off x="3933602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1" name="Freeform 810"/>
            <p:cNvSpPr>
              <a:spLocks noChangeArrowheads="1"/>
            </p:cNvSpPr>
            <p:nvPr/>
          </p:nvSpPr>
          <p:spPr bwMode="auto">
            <a:xfrm>
              <a:off x="403837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2" name="Freeform 811"/>
            <p:cNvSpPr>
              <a:spLocks noChangeArrowheads="1"/>
            </p:cNvSpPr>
            <p:nvPr/>
          </p:nvSpPr>
          <p:spPr bwMode="auto">
            <a:xfrm>
              <a:off x="4143152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3" name="Freeform 812"/>
            <p:cNvSpPr>
              <a:spLocks noChangeArrowheads="1"/>
            </p:cNvSpPr>
            <p:nvPr/>
          </p:nvSpPr>
          <p:spPr bwMode="auto">
            <a:xfrm>
              <a:off x="4244752" y="35748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4" name="Freeform 813"/>
            <p:cNvSpPr>
              <a:spLocks noChangeArrowheads="1"/>
            </p:cNvSpPr>
            <p:nvPr/>
          </p:nvSpPr>
          <p:spPr bwMode="auto">
            <a:xfrm>
              <a:off x="4349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5" name="Freeform 814"/>
            <p:cNvSpPr>
              <a:spLocks noChangeArrowheads="1"/>
            </p:cNvSpPr>
            <p:nvPr/>
          </p:nvSpPr>
          <p:spPr bwMode="auto">
            <a:xfrm>
              <a:off x="4455889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6" name="Freeform 815"/>
            <p:cNvSpPr>
              <a:spLocks noChangeArrowheads="1"/>
            </p:cNvSpPr>
            <p:nvPr/>
          </p:nvSpPr>
          <p:spPr bwMode="auto">
            <a:xfrm>
              <a:off x="455907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7" name="Freeform 816"/>
            <p:cNvSpPr>
              <a:spLocks noChangeArrowheads="1"/>
            </p:cNvSpPr>
            <p:nvPr/>
          </p:nvSpPr>
          <p:spPr bwMode="auto">
            <a:xfrm>
              <a:off x="46654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8" name="Freeform 817"/>
            <p:cNvSpPr>
              <a:spLocks noChangeArrowheads="1"/>
            </p:cNvSpPr>
            <p:nvPr/>
          </p:nvSpPr>
          <p:spPr bwMode="auto">
            <a:xfrm>
              <a:off x="47718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9" name="Freeform 818"/>
            <p:cNvSpPr>
              <a:spLocks noChangeArrowheads="1"/>
            </p:cNvSpPr>
            <p:nvPr/>
          </p:nvSpPr>
          <p:spPr bwMode="auto">
            <a:xfrm>
              <a:off x="48749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0" name="Freeform 819"/>
            <p:cNvSpPr>
              <a:spLocks noChangeArrowheads="1"/>
            </p:cNvSpPr>
            <p:nvPr/>
          </p:nvSpPr>
          <p:spPr bwMode="auto">
            <a:xfrm>
              <a:off x="49813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1" name="Freeform 820"/>
            <p:cNvSpPr>
              <a:spLocks noChangeArrowheads="1"/>
            </p:cNvSpPr>
            <p:nvPr/>
          </p:nvSpPr>
          <p:spPr bwMode="auto">
            <a:xfrm>
              <a:off x="5111527" y="3558946"/>
              <a:ext cx="61912" cy="74612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2"/>
                <a:gd name="T10" fmla="*/ 0 h 15"/>
                <a:gd name="T11" fmla="*/ 12 w 12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5">
                  <a:moveTo>
                    <a:pt x="4" y="5"/>
                  </a:moveTo>
                  <a:cubicBezTo>
                    <a:pt x="12" y="0"/>
                    <a:pt x="12" y="13"/>
                    <a:pt x="7" y="14"/>
                  </a:cubicBezTo>
                  <a:cubicBezTo>
                    <a:pt x="1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2" name="Freeform 823"/>
            <p:cNvSpPr>
              <a:spLocks noChangeArrowheads="1"/>
            </p:cNvSpPr>
            <p:nvPr/>
          </p:nvSpPr>
          <p:spPr bwMode="auto">
            <a:xfrm>
              <a:off x="26286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3" name="Freeform 824"/>
            <p:cNvSpPr>
              <a:spLocks noChangeArrowheads="1"/>
            </p:cNvSpPr>
            <p:nvPr/>
          </p:nvSpPr>
          <p:spPr bwMode="auto">
            <a:xfrm>
              <a:off x="27350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4" name="Freeform 825"/>
            <p:cNvSpPr>
              <a:spLocks noChangeArrowheads="1"/>
            </p:cNvSpPr>
            <p:nvPr/>
          </p:nvSpPr>
          <p:spPr bwMode="auto">
            <a:xfrm>
              <a:off x="28398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5" name="Freeform 826"/>
            <p:cNvSpPr>
              <a:spLocks noChangeArrowheads="1"/>
            </p:cNvSpPr>
            <p:nvPr/>
          </p:nvSpPr>
          <p:spPr bwMode="auto">
            <a:xfrm>
              <a:off x="29461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6" name="Freeform 827"/>
            <p:cNvSpPr>
              <a:spLocks noChangeArrowheads="1"/>
            </p:cNvSpPr>
            <p:nvPr/>
          </p:nvSpPr>
          <p:spPr bwMode="auto">
            <a:xfrm>
              <a:off x="3049364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7" name="Freeform 828"/>
            <p:cNvSpPr>
              <a:spLocks noChangeArrowheads="1"/>
            </p:cNvSpPr>
            <p:nvPr/>
          </p:nvSpPr>
          <p:spPr bwMode="auto">
            <a:xfrm>
              <a:off x="31557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8" name="Freeform 829"/>
            <p:cNvSpPr>
              <a:spLocks noChangeArrowheads="1"/>
            </p:cNvSpPr>
            <p:nvPr/>
          </p:nvSpPr>
          <p:spPr bwMode="auto">
            <a:xfrm>
              <a:off x="32509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9" name="Freeform 830"/>
            <p:cNvSpPr>
              <a:spLocks noChangeArrowheads="1"/>
            </p:cNvSpPr>
            <p:nvPr/>
          </p:nvSpPr>
          <p:spPr bwMode="auto">
            <a:xfrm>
              <a:off x="3355752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0" name="Freeform 831"/>
            <p:cNvSpPr>
              <a:spLocks noChangeArrowheads="1"/>
            </p:cNvSpPr>
            <p:nvPr/>
          </p:nvSpPr>
          <p:spPr bwMode="auto">
            <a:xfrm>
              <a:off x="3471639" y="3625621"/>
              <a:ext cx="80963" cy="69850"/>
            </a:xfrm>
            <a:custGeom>
              <a:avLst/>
              <a:gdLst>
                <a:gd name="T0" fmla="*/ 2147483646 w 16"/>
                <a:gd name="T1" fmla="*/ 2147483646 h 14"/>
                <a:gd name="T2" fmla="*/ 2147483646 w 16"/>
                <a:gd name="T3" fmla="*/ 2147483646 h 14"/>
                <a:gd name="T4" fmla="*/ 2147483646 w 16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6"/>
                <a:gd name="T10" fmla="*/ 0 h 14"/>
                <a:gd name="T11" fmla="*/ 16 w 16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4">
                  <a:moveTo>
                    <a:pt x="8" y="3"/>
                  </a:moveTo>
                  <a:cubicBezTo>
                    <a:pt x="12" y="0"/>
                    <a:pt x="16" y="10"/>
                    <a:pt x="13" y="12"/>
                  </a:cubicBezTo>
                  <a:cubicBezTo>
                    <a:pt x="9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1" name="Freeform 832"/>
            <p:cNvSpPr>
              <a:spLocks noChangeArrowheads="1"/>
            </p:cNvSpPr>
            <p:nvPr/>
          </p:nvSpPr>
          <p:spPr bwMode="auto">
            <a:xfrm>
              <a:off x="3568477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2" name="Freeform 833"/>
            <p:cNvSpPr>
              <a:spLocks noChangeArrowheads="1"/>
            </p:cNvSpPr>
            <p:nvPr/>
          </p:nvSpPr>
          <p:spPr bwMode="auto">
            <a:xfrm>
              <a:off x="36716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3" name="Freeform 834"/>
            <p:cNvSpPr>
              <a:spLocks noChangeArrowheads="1"/>
            </p:cNvSpPr>
            <p:nvPr/>
          </p:nvSpPr>
          <p:spPr bwMode="auto">
            <a:xfrm>
              <a:off x="3987577" y="3625621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4" name="Freeform 835"/>
            <p:cNvSpPr>
              <a:spLocks noChangeArrowheads="1"/>
            </p:cNvSpPr>
            <p:nvPr/>
          </p:nvSpPr>
          <p:spPr bwMode="auto">
            <a:xfrm>
              <a:off x="4117752" y="3589108"/>
              <a:ext cx="95250" cy="150813"/>
            </a:xfrm>
            <a:custGeom>
              <a:avLst/>
              <a:gdLst>
                <a:gd name="T0" fmla="*/ 2147483646 w 19"/>
                <a:gd name="T1" fmla="*/ 2147483646 h 30"/>
                <a:gd name="T2" fmla="*/ 705837592 w 19"/>
                <a:gd name="T3" fmla="*/ 2147483646 h 30"/>
                <a:gd name="T4" fmla="*/ 2147483646 w 19"/>
                <a:gd name="T5" fmla="*/ 2147483646 h 30"/>
                <a:gd name="T6" fmla="*/ 0 60000 65536"/>
                <a:gd name="T7" fmla="*/ 0 60000 65536"/>
                <a:gd name="T8" fmla="*/ 0 60000 65536"/>
                <a:gd name="T9" fmla="*/ 0 w 19"/>
                <a:gd name="T10" fmla="*/ 0 h 30"/>
                <a:gd name="T11" fmla="*/ 19 w 19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30">
                  <a:moveTo>
                    <a:pt x="4" y="10"/>
                  </a:moveTo>
                  <a:cubicBezTo>
                    <a:pt x="19" y="0"/>
                    <a:pt x="8" y="30"/>
                    <a:pt x="1" y="16"/>
                  </a:cubicBezTo>
                  <a:cubicBezTo>
                    <a:pt x="0" y="13"/>
                    <a:pt x="1" y="11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5" name="Freeform 836"/>
            <p:cNvSpPr>
              <a:spLocks noChangeArrowheads="1"/>
            </p:cNvSpPr>
            <p:nvPr/>
          </p:nvSpPr>
          <p:spPr bwMode="auto">
            <a:xfrm>
              <a:off x="419395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6" name="Freeform 837"/>
            <p:cNvSpPr>
              <a:spLocks noChangeArrowheads="1"/>
            </p:cNvSpPr>
            <p:nvPr/>
          </p:nvSpPr>
          <p:spPr bwMode="auto">
            <a:xfrm>
              <a:off x="43003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7" name="Freeform 838"/>
            <p:cNvSpPr>
              <a:spLocks noChangeArrowheads="1"/>
            </p:cNvSpPr>
            <p:nvPr/>
          </p:nvSpPr>
          <p:spPr bwMode="auto">
            <a:xfrm>
              <a:off x="440350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8" name="Freeform 839"/>
            <p:cNvSpPr>
              <a:spLocks noChangeArrowheads="1"/>
            </p:cNvSpPr>
            <p:nvPr/>
          </p:nvSpPr>
          <p:spPr bwMode="auto">
            <a:xfrm>
              <a:off x="45098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9" name="Freeform 840"/>
            <p:cNvSpPr>
              <a:spLocks noChangeArrowheads="1"/>
            </p:cNvSpPr>
            <p:nvPr/>
          </p:nvSpPr>
          <p:spPr bwMode="auto">
            <a:xfrm>
              <a:off x="4614639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0" name="Freeform 841"/>
            <p:cNvSpPr>
              <a:spLocks noChangeArrowheads="1"/>
            </p:cNvSpPr>
            <p:nvPr/>
          </p:nvSpPr>
          <p:spPr bwMode="auto">
            <a:xfrm>
              <a:off x="47162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1" name="Freeform 842"/>
            <p:cNvSpPr>
              <a:spLocks noChangeArrowheads="1"/>
            </p:cNvSpPr>
            <p:nvPr/>
          </p:nvSpPr>
          <p:spPr bwMode="auto">
            <a:xfrm>
              <a:off x="4821014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2" name="Freeform 843"/>
            <p:cNvSpPr>
              <a:spLocks noChangeArrowheads="1"/>
            </p:cNvSpPr>
            <p:nvPr/>
          </p:nvSpPr>
          <p:spPr bwMode="auto">
            <a:xfrm>
              <a:off x="492578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3" name="Freeform 844"/>
            <p:cNvSpPr>
              <a:spLocks noChangeArrowheads="1"/>
            </p:cNvSpPr>
            <p:nvPr/>
          </p:nvSpPr>
          <p:spPr bwMode="auto">
            <a:xfrm>
              <a:off x="5022627" y="3625621"/>
              <a:ext cx="125412" cy="84137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4" name="Freeform 847"/>
            <p:cNvSpPr>
              <a:spLocks noChangeArrowheads="1"/>
            </p:cNvSpPr>
            <p:nvPr/>
          </p:nvSpPr>
          <p:spPr bwMode="auto">
            <a:xfrm>
              <a:off x="25747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5" name="Freeform 848"/>
            <p:cNvSpPr>
              <a:spLocks noChangeArrowheads="1"/>
            </p:cNvSpPr>
            <p:nvPr/>
          </p:nvSpPr>
          <p:spPr bwMode="auto">
            <a:xfrm>
              <a:off x="2674714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6" name="Freeform 849"/>
            <p:cNvSpPr>
              <a:spLocks noChangeArrowheads="1"/>
            </p:cNvSpPr>
            <p:nvPr/>
          </p:nvSpPr>
          <p:spPr bwMode="auto">
            <a:xfrm>
              <a:off x="27794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7" name="Freeform 850"/>
            <p:cNvSpPr>
              <a:spLocks noChangeArrowheads="1"/>
            </p:cNvSpPr>
            <p:nvPr/>
          </p:nvSpPr>
          <p:spPr bwMode="auto">
            <a:xfrm>
              <a:off x="2884264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8" name="Freeform 851"/>
            <p:cNvSpPr>
              <a:spLocks noChangeArrowheads="1"/>
            </p:cNvSpPr>
            <p:nvPr/>
          </p:nvSpPr>
          <p:spPr bwMode="auto">
            <a:xfrm>
              <a:off x="29906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9" name="Freeform 852"/>
            <p:cNvSpPr>
              <a:spLocks noChangeArrowheads="1"/>
            </p:cNvSpPr>
            <p:nvPr/>
          </p:nvSpPr>
          <p:spPr bwMode="auto">
            <a:xfrm>
              <a:off x="3096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0" name="Freeform 853"/>
            <p:cNvSpPr>
              <a:spLocks noChangeArrowheads="1"/>
            </p:cNvSpPr>
            <p:nvPr/>
          </p:nvSpPr>
          <p:spPr bwMode="auto">
            <a:xfrm>
              <a:off x="320017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1" name="Freeform 854"/>
            <p:cNvSpPr>
              <a:spLocks noChangeArrowheads="1"/>
            </p:cNvSpPr>
            <p:nvPr/>
          </p:nvSpPr>
          <p:spPr bwMode="auto">
            <a:xfrm>
              <a:off x="33065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2" name="Freeform 855"/>
            <p:cNvSpPr>
              <a:spLocks noChangeArrowheads="1"/>
            </p:cNvSpPr>
            <p:nvPr/>
          </p:nvSpPr>
          <p:spPr bwMode="auto">
            <a:xfrm>
              <a:off x="3406552" y="3679596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3" name="Freeform 856"/>
            <p:cNvSpPr>
              <a:spLocks noChangeArrowheads="1"/>
            </p:cNvSpPr>
            <p:nvPr/>
          </p:nvSpPr>
          <p:spPr bwMode="auto">
            <a:xfrm>
              <a:off x="36161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4" name="Freeform 857"/>
            <p:cNvSpPr>
              <a:spLocks noChangeArrowheads="1"/>
            </p:cNvSpPr>
            <p:nvPr/>
          </p:nvSpPr>
          <p:spPr bwMode="auto">
            <a:xfrm>
              <a:off x="3722464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5" name="Freeform 858"/>
            <p:cNvSpPr>
              <a:spLocks noChangeArrowheads="1"/>
            </p:cNvSpPr>
            <p:nvPr/>
          </p:nvSpPr>
          <p:spPr bwMode="auto">
            <a:xfrm>
              <a:off x="3827239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6" name="Freeform 859"/>
            <p:cNvSpPr>
              <a:spLocks noChangeArrowheads="1"/>
            </p:cNvSpPr>
            <p:nvPr/>
          </p:nvSpPr>
          <p:spPr bwMode="auto">
            <a:xfrm>
              <a:off x="4244752" y="367959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7" name="Freeform 860"/>
            <p:cNvSpPr>
              <a:spLocks noChangeArrowheads="1"/>
            </p:cNvSpPr>
            <p:nvPr/>
          </p:nvSpPr>
          <p:spPr bwMode="auto">
            <a:xfrm>
              <a:off x="43495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8" name="Freeform 861"/>
            <p:cNvSpPr>
              <a:spLocks noChangeArrowheads="1"/>
            </p:cNvSpPr>
            <p:nvPr/>
          </p:nvSpPr>
          <p:spPr bwMode="auto">
            <a:xfrm>
              <a:off x="4455889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9" name="Freeform 862"/>
            <p:cNvSpPr>
              <a:spLocks noChangeArrowheads="1"/>
            </p:cNvSpPr>
            <p:nvPr/>
          </p:nvSpPr>
          <p:spPr bwMode="auto">
            <a:xfrm>
              <a:off x="455907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0" name="Freeform 863"/>
            <p:cNvSpPr>
              <a:spLocks noChangeArrowheads="1"/>
            </p:cNvSpPr>
            <p:nvPr/>
          </p:nvSpPr>
          <p:spPr bwMode="auto">
            <a:xfrm>
              <a:off x="46654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1" name="Freeform 864"/>
            <p:cNvSpPr>
              <a:spLocks noChangeArrowheads="1"/>
            </p:cNvSpPr>
            <p:nvPr/>
          </p:nvSpPr>
          <p:spPr bwMode="auto">
            <a:xfrm>
              <a:off x="47718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2" name="Freeform 865"/>
            <p:cNvSpPr>
              <a:spLocks noChangeArrowheads="1"/>
            </p:cNvSpPr>
            <p:nvPr/>
          </p:nvSpPr>
          <p:spPr bwMode="auto">
            <a:xfrm>
              <a:off x="4874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3" name="Freeform 866"/>
            <p:cNvSpPr>
              <a:spLocks noChangeArrowheads="1"/>
            </p:cNvSpPr>
            <p:nvPr/>
          </p:nvSpPr>
          <p:spPr bwMode="auto">
            <a:xfrm>
              <a:off x="4986114" y="3673246"/>
              <a:ext cx="90488" cy="77787"/>
            </a:xfrm>
            <a:custGeom>
              <a:avLst/>
              <a:gdLst>
                <a:gd name="T0" fmla="*/ 2147483646 w 18"/>
                <a:gd name="T1" fmla="*/ 2147483646 h 15"/>
                <a:gd name="T2" fmla="*/ 2147483646 w 18"/>
                <a:gd name="T3" fmla="*/ 2147483646 h 15"/>
                <a:gd name="T4" fmla="*/ 2147483646 w 18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8"/>
                <a:gd name="T10" fmla="*/ 0 h 15"/>
                <a:gd name="T11" fmla="*/ 18 w 18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5">
                  <a:moveTo>
                    <a:pt x="8" y="3"/>
                  </a:moveTo>
                  <a:cubicBezTo>
                    <a:pt x="12" y="0"/>
                    <a:pt x="18" y="3"/>
                    <a:pt x="16" y="8"/>
                  </a:cubicBezTo>
                  <a:cubicBezTo>
                    <a:pt x="14" y="15"/>
                    <a:pt x="0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4" name="Freeform 868"/>
            <p:cNvSpPr>
              <a:spLocks noChangeArrowheads="1"/>
            </p:cNvSpPr>
            <p:nvPr/>
          </p:nvSpPr>
          <p:spPr bwMode="auto">
            <a:xfrm>
              <a:off x="2625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5" name="Freeform 869"/>
            <p:cNvSpPr>
              <a:spLocks noChangeArrowheads="1"/>
            </p:cNvSpPr>
            <p:nvPr/>
          </p:nvSpPr>
          <p:spPr bwMode="auto">
            <a:xfrm>
              <a:off x="272868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6" name="Freeform 870"/>
            <p:cNvSpPr>
              <a:spLocks noChangeArrowheads="1"/>
            </p:cNvSpPr>
            <p:nvPr/>
          </p:nvSpPr>
          <p:spPr bwMode="auto">
            <a:xfrm>
              <a:off x="283505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7" name="Freeform 871"/>
            <p:cNvSpPr>
              <a:spLocks noChangeArrowheads="1"/>
            </p:cNvSpPr>
            <p:nvPr/>
          </p:nvSpPr>
          <p:spPr bwMode="auto">
            <a:xfrm>
              <a:off x="2939827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8" name="Freeform 872"/>
            <p:cNvSpPr>
              <a:spLocks noChangeArrowheads="1"/>
            </p:cNvSpPr>
            <p:nvPr/>
          </p:nvSpPr>
          <p:spPr bwMode="auto">
            <a:xfrm>
              <a:off x="3041427" y="3728808"/>
              <a:ext cx="103187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9" name="Freeform 873"/>
            <p:cNvSpPr>
              <a:spLocks noChangeArrowheads="1"/>
            </p:cNvSpPr>
            <p:nvPr/>
          </p:nvSpPr>
          <p:spPr bwMode="auto">
            <a:xfrm>
              <a:off x="31446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0" name="Freeform 874"/>
            <p:cNvSpPr>
              <a:spLocks noChangeArrowheads="1"/>
            </p:cNvSpPr>
            <p:nvPr/>
          </p:nvSpPr>
          <p:spPr bwMode="auto">
            <a:xfrm>
              <a:off x="325097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1" name="Freeform 875"/>
            <p:cNvSpPr>
              <a:spLocks noChangeArrowheads="1"/>
            </p:cNvSpPr>
            <p:nvPr/>
          </p:nvSpPr>
          <p:spPr bwMode="auto">
            <a:xfrm>
              <a:off x="3355752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2" name="Freeform 876"/>
            <p:cNvSpPr>
              <a:spLocks noChangeArrowheads="1"/>
            </p:cNvSpPr>
            <p:nvPr/>
          </p:nvSpPr>
          <p:spPr bwMode="auto">
            <a:xfrm>
              <a:off x="34621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3" name="Freeform 877"/>
            <p:cNvSpPr>
              <a:spLocks noChangeArrowheads="1"/>
            </p:cNvSpPr>
            <p:nvPr/>
          </p:nvSpPr>
          <p:spPr bwMode="auto">
            <a:xfrm>
              <a:off x="367166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4" name="Freeform 878"/>
            <p:cNvSpPr>
              <a:spLocks noChangeArrowheads="1"/>
            </p:cNvSpPr>
            <p:nvPr/>
          </p:nvSpPr>
          <p:spPr bwMode="auto">
            <a:xfrm>
              <a:off x="37780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5" name="Freeform 879"/>
            <p:cNvSpPr>
              <a:spLocks noChangeArrowheads="1"/>
            </p:cNvSpPr>
            <p:nvPr/>
          </p:nvSpPr>
          <p:spPr bwMode="auto">
            <a:xfrm>
              <a:off x="3878039" y="3728808"/>
              <a:ext cx="106363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6" name="Freeform 880"/>
            <p:cNvSpPr>
              <a:spLocks noChangeArrowheads="1"/>
            </p:cNvSpPr>
            <p:nvPr/>
          </p:nvSpPr>
          <p:spPr bwMode="auto">
            <a:xfrm>
              <a:off x="43003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7" name="Freeform 881"/>
            <p:cNvSpPr>
              <a:spLocks noChangeArrowheads="1"/>
            </p:cNvSpPr>
            <p:nvPr/>
          </p:nvSpPr>
          <p:spPr bwMode="auto">
            <a:xfrm>
              <a:off x="4403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8" name="Freeform 882"/>
            <p:cNvSpPr>
              <a:spLocks noChangeArrowheads="1"/>
            </p:cNvSpPr>
            <p:nvPr/>
          </p:nvSpPr>
          <p:spPr bwMode="auto">
            <a:xfrm>
              <a:off x="4614639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9" name="Freeform 883"/>
            <p:cNvSpPr>
              <a:spLocks noChangeArrowheads="1"/>
            </p:cNvSpPr>
            <p:nvPr/>
          </p:nvSpPr>
          <p:spPr bwMode="auto">
            <a:xfrm>
              <a:off x="471623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0" name="Freeform 885"/>
            <p:cNvSpPr>
              <a:spLocks noChangeArrowheads="1"/>
            </p:cNvSpPr>
            <p:nvPr/>
          </p:nvSpPr>
          <p:spPr bwMode="auto">
            <a:xfrm>
              <a:off x="25747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1" name="Freeform 886"/>
            <p:cNvSpPr>
              <a:spLocks noChangeArrowheads="1"/>
            </p:cNvSpPr>
            <p:nvPr/>
          </p:nvSpPr>
          <p:spPr bwMode="auto">
            <a:xfrm>
              <a:off x="2674714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2" name="Freeform 887"/>
            <p:cNvSpPr>
              <a:spLocks noChangeArrowheads="1"/>
            </p:cNvSpPr>
            <p:nvPr/>
          </p:nvSpPr>
          <p:spPr bwMode="auto">
            <a:xfrm>
              <a:off x="27794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3" name="Freeform 888"/>
            <p:cNvSpPr>
              <a:spLocks noChangeArrowheads="1"/>
            </p:cNvSpPr>
            <p:nvPr/>
          </p:nvSpPr>
          <p:spPr bwMode="auto">
            <a:xfrm>
              <a:off x="2884264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4" name="Freeform 889"/>
            <p:cNvSpPr>
              <a:spLocks noChangeArrowheads="1"/>
            </p:cNvSpPr>
            <p:nvPr/>
          </p:nvSpPr>
          <p:spPr bwMode="auto">
            <a:xfrm>
              <a:off x="29906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5" name="Freeform 890"/>
            <p:cNvSpPr>
              <a:spLocks noChangeArrowheads="1"/>
            </p:cNvSpPr>
            <p:nvPr/>
          </p:nvSpPr>
          <p:spPr bwMode="auto">
            <a:xfrm>
              <a:off x="30969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6" name="Freeform 891"/>
            <p:cNvSpPr>
              <a:spLocks noChangeArrowheads="1"/>
            </p:cNvSpPr>
            <p:nvPr/>
          </p:nvSpPr>
          <p:spPr bwMode="auto">
            <a:xfrm>
              <a:off x="320017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7" name="Freeform 892"/>
            <p:cNvSpPr>
              <a:spLocks noChangeArrowheads="1"/>
            </p:cNvSpPr>
            <p:nvPr/>
          </p:nvSpPr>
          <p:spPr bwMode="auto">
            <a:xfrm>
              <a:off x="33065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8" name="Freeform 893"/>
            <p:cNvSpPr>
              <a:spLocks noChangeArrowheads="1"/>
            </p:cNvSpPr>
            <p:nvPr/>
          </p:nvSpPr>
          <p:spPr bwMode="auto">
            <a:xfrm>
              <a:off x="3406552" y="37843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9" name="Freeform 894"/>
            <p:cNvSpPr>
              <a:spLocks noChangeArrowheads="1"/>
            </p:cNvSpPr>
            <p:nvPr/>
          </p:nvSpPr>
          <p:spPr bwMode="auto">
            <a:xfrm>
              <a:off x="351291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0" name="Freeform 895"/>
            <p:cNvSpPr>
              <a:spLocks noChangeArrowheads="1"/>
            </p:cNvSpPr>
            <p:nvPr/>
          </p:nvSpPr>
          <p:spPr bwMode="auto">
            <a:xfrm>
              <a:off x="372246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1" name="Freeform 896"/>
            <p:cNvSpPr>
              <a:spLocks noChangeArrowheads="1"/>
            </p:cNvSpPr>
            <p:nvPr/>
          </p:nvSpPr>
          <p:spPr bwMode="auto">
            <a:xfrm>
              <a:off x="3827239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2" name="Freeform 897"/>
            <p:cNvSpPr>
              <a:spLocks noChangeArrowheads="1"/>
            </p:cNvSpPr>
            <p:nvPr/>
          </p:nvSpPr>
          <p:spPr bwMode="auto">
            <a:xfrm>
              <a:off x="4244752" y="37843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3" name="Freeform 898"/>
            <p:cNvSpPr>
              <a:spLocks noChangeArrowheads="1"/>
            </p:cNvSpPr>
            <p:nvPr/>
          </p:nvSpPr>
          <p:spPr bwMode="auto">
            <a:xfrm>
              <a:off x="43495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4" name="Freeform 899"/>
            <p:cNvSpPr>
              <a:spLocks noChangeArrowheads="1"/>
            </p:cNvSpPr>
            <p:nvPr/>
          </p:nvSpPr>
          <p:spPr bwMode="auto">
            <a:xfrm>
              <a:off x="46654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5" name="Freeform 900"/>
            <p:cNvSpPr>
              <a:spLocks noChangeArrowheads="1"/>
            </p:cNvSpPr>
            <p:nvPr/>
          </p:nvSpPr>
          <p:spPr bwMode="auto">
            <a:xfrm>
              <a:off x="47718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6" name="Freeform 903"/>
            <p:cNvSpPr>
              <a:spLocks noChangeArrowheads="1"/>
            </p:cNvSpPr>
            <p:nvPr/>
          </p:nvSpPr>
          <p:spPr bwMode="auto">
            <a:xfrm>
              <a:off x="262550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7" name="Freeform 904"/>
            <p:cNvSpPr>
              <a:spLocks noChangeArrowheads="1"/>
            </p:cNvSpPr>
            <p:nvPr/>
          </p:nvSpPr>
          <p:spPr bwMode="auto">
            <a:xfrm>
              <a:off x="272868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8" name="Freeform 905"/>
            <p:cNvSpPr>
              <a:spLocks noChangeArrowheads="1"/>
            </p:cNvSpPr>
            <p:nvPr/>
          </p:nvSpPr>
          <p:spPr bwMode="auto">
            <a:xfrm>
              <a:off x="283505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9" name="Freeform 906"/>
            <p:cNvSpPr>
              <a:spLocks noChangeArrowheads="1"/>
            </p:cNvSpPr>
            <p:nvPr/>
          </p:nvSpPr>
          <p:spPr bwMode="auto">
            <a:xfrm>
              <a:off x="2939827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0" name="Freeform 907"/>
            <p:cNvSpPr>
              <a:spLocks noChangeArrowheads="1"/>
            </p:cNvSpPr>
            <p:nvPr/>
          </p:nvSpPr>
          <p:spPr bwMode="auto">
            <a:xfrm>
              <a:off x="3041427" y="3835171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1" name="Freeform 908"/>
            <p:cNvSpPr>
              <a:spLocks noChangeArrowheads="1"/>
            </p:cNvSpPr>
            <p:nvPr/>
          </p:nvSpPr>
          <p:spPr bwMode="auto">
            <a:xfrm>
              <a:off x="31446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2" name="Freeform 909"/>
            <p:cNvSpPr>
              <a:spLocks noChangeArrowheads="1"/>
            </p:cNvSpPr>
            <p:nvPr/>
          </p:nvSpPr>
          <p:spPr bwMode="auto">
            <a:xfrm>
              <a:off x="3250977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3" name="Freeform 910"/>
            <p:cNvSpPr>
              <a:spLocks noChangeArrowheads="1"/>
            </p:cNvSpPr>
            <p:nvPr/>
          </p:nvSpPr>
          <p:spPr bwMode="auto">
            <a:xfrm>
              <a:off x="3355752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4" name="Freeform 911"/>
            <p:cNvSpPr>
              <a:spLocks noChangeArrowheads="1"/>
            </p:cNvSpPr>
            <p:nvPr/>
          </p:nvSpPr>
          <p:spPr bwMode="auto">
            <a:xfrm>
              <a:off x="34621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5" name="Freeform 912"/>
            <p:cNvSpPr>
              <a:spLocks noChangeArrowheads="1"/>
            </p:cNvSpPr>
            <p:nvPr/>
          </p:nvSpPr>
          <p:spPr bwMode="auto">
            <a:xfrm>
              <a:off x="3576414" y="3846283"/>
              <a:ext cx="90488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8" y="0"/>
                    <a:pt x="18" y="2"/>
                    <a:pt x="14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6" name="Freeform 913"/>
            <p:cNvSpPr>
              <a:spLocks noChangeArrowheads="1"/>
            </p:cNvSpPr>
            <p:nvPr/>
          </p:nvSpPr>
          <p:spPr bwMode="auto">
            <a:xfrm>
              <a:off x="367166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7" name="Freeform 914"/>
            <p:cNvSpPr>
              <a:spLocks noChangeArrowheads="1"/>
            </p:cNvSpPr>
            <p:nvPr/>
          </p:nvSpPr>
          <p:spPr bwMode="auto">
            <a:xfrm>
              <a:off x="43003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8" name="Freeform 915"/>
            <p:cNvSpPr>
              <a:spLocks noChangeArrowheads="1"/>
            </p:cNvSpPr>
            <p:nvPr/>
          </p:nvSpPr>
          <p:spPr bwMode="auto">
            <a:xfrm>
              <a:off x="471623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9" name="Freeform 916"/>
            <p:cNvSpPr>
              <a:spLocks noChangeArrowheads="1"/>
            </p:cNvSpPr>
            <p:nvPr/>
          </p:nvSpPr>
          <p:spPr bwMode="auto">
            <a:xfrm>
              <a:off x="4821014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0" name="Freeform 917"/>
            <p:cNvSpPr>
              <a:spLocks noChangeArrowheads="1"/>
            </p:cNvSpPr>
            <p:nvPr/>
          </p:nvSpPr>
          <p:spPr bwMode="auto">
            <a:xfrm>
              <a:off x="25747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1" name="Freeform 918"/>
            <p:cNvSpPr>
              <a:spLocks noChangeArrowheads="1"/>
            </p:cNvSpPr>
            <p:nvPr/>
          </p:nvSpPr>
          <p:spPr bwMode="auto">
            <a:xfrm>
              <a:off x="2674714" y="38907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2" name="Freeform 919"/>
            <p:cNvSpPr>
              <a:spLocks noChangeArrowheads="1"/>
            </p:cNvSpPr>
            <p:nvPr/>
          </p:nvSpPr>
          <p:spPr bwMode="auto">
            <a:xfrm>
              <a:off x="27794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3" name="Freeform 920"/>
            <p:cNvSpPr>
              <a:spLocks noChangeArrowheads="1"/>
            </p:cNvSpPr>
            <p:nvPr/>
          </p:nvSpPr>
          <p:spPr bwMode="auto">
            <a:xfrm>
              <a:off x="2884264" y="38907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4" name="Freeform 921"/>
            <p:cNvSpPr>
              <a:spLocks noChangeArrowheads="1"/>
            </p:cNvSpPr>
            <p:nvPr/>
          </p:nvSpPr>
          <p:spPr bwMode="auto">
            <a:xfrm>
              <a:off x="299062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5" name="Freeform 922"/>
            <p:cNvSpPr>
              <a:spLocks noChangeArrowheads="1"/>
            </p:cNvSpPr>
            <p:nvPr/>
          </p:nvSpPr>
          <p:spPr bwMode="auto">
            <a:xfrm>
              <a:off x="30969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6" name="Freeform 923"/>
            <p:cNvSpPr>
              <a:spLocks noChangeArrowheads="1"/>
            </p:cNvSpPr>
            <p:nvPr/>
          </p:nvSpPr>
          <p:spPr bwMode="auto">
            <a:xfrm>
              <a:off x="320017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7" name="Freeform 924"/>
            <p:cNvSpPr>
              <a:spLocks noChangeArrowheads="1"/>
            </p:cNvSpPr>
            <p:nvPr/>
          </p:nvSpPr>
          <p:spPr bwMode="auto">
            <a:xfrm>
              <a:off x="330653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8" name="Freeform 925"/>
            <p:cNvSpPr>
              <a:spLocks noChangeArrowheads="1"/>
            </p:cNvSpPr>
            <p:nvPr/>
          </p:nvSpPr>
          <p:spPr bwMode="auto">
            <a:xfrm>
              <a:off x="3406552" y="38907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9" name="Freeform 926"/>
            <p:cNvSpPr>
              <a:spLocks noChangeArrowheads="1"/>
            </p:cNvSpPr>
            <p:nvPr/>
          </p:nvSpPr>
          <p:spPr bwMode="auto">
            <a:xfrm>
              <a:off x="3512914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0" name="Freeform 927"/>
            <p:cNvSpPr>
              <a:spLocks noChangeArrowheads="1"/>
            </p:cNvSpPr>
            <p:nvPr/>
          </p:nvSpPr>
          <p:spPr bwMode="auto">
            <a:xfrm>
              <a:off x="3631977" y="3890733"/>
              <a:ext cx="84137" cy="65088"/>
            </a:xfrm>
            <a:custGeom>
              <a:avLst/>
              <a:gdLst>
                <a:gd name="T0" fmla="*/ 2147483646 w 17"/>
                <a:gd name="T1" fmla="*/ 1749019702 h 13"/>
                <a:gd name="T2" fmla="*/ 2147483646 w 17"/>
                <a:gd name="T3" fmla="*/ 2147483646 h 13"/>
                <a:gd name="T4" fmla="*/ 2147483646 w 17"/>
                <a:gd name="T5" fmla="*/ 1749019702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7" y="2"/>
                  </a:moveTo>
                  <a:cubicBezTo>
                    <a:pt x="10" y="0"/>
                    <a:pt x="17" y="8"/>
                    <a:pt x="12" y="11"/>
                  </a:cubicBezTo>
                  <a:cubicBezTo>
                    <a:pt x="9" y="13"/>
                    <a:pt x="0" y="6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1" name="Freeform 928"/>
            <p:cNvSpPr>
              <a:spLocks noChangeArrowheads="1"/>
            </p:cNvSpPr>
            <p:nvPr/>
          </p:nvSpPr>
          <p:spPr bwMode="auto">
            <a:xfrm>
              <a:off x="47718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2" name="Freeform 931"/>
            <p:cNvSpPr>
              <a:spLocks noChangeArrowheads="1"/>
            </p:cNvSpPr>
            <p:nvPr/>
          </p:nvSpPr>
          <p:spPr bwMode="auto">
            <a:xfrm>
              <a:off x="262550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3" name="Freeform 932"/>
            <p:cNvSpPr>
              <a:spLocks noChangeArrowheads="1"/>
            </p:cNvSpPr>
            <p:nvPr/>
          </p:nvSpPr>
          <p:spPr bwMode="auto">
            <a:xfrm>
              <a:off x="2728689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4" name="Freeform 933"/>
            <p:cNvSpPr>
              <a:spLocks noChangeArrowheads="1"/>
            </p:cNvSpPr>
            <p:nvPr/>
          </p:nvSpPr>
          <p:spPr bwMode="auto">
            <a:xfrm>
              <a:off x="283505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5" name="Freeform 934"/>
            <p:cNvSpPr>
              <a:spLocks noChangeArrowheads="1"/>
            </p:cNvSpPr>
            <p:nvPr/>
          </p:nvSpPr>
          <p:spPr bwMode="auto">
            <a:xfrm>
              <a:off x="2939827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6" name="Freeform 935"/>
            <p:cNvSpPr>
              <a:spLocks noChangeArrowheads="1"/>
            </p:cNvSpPr>
            <p:nvPr/>
          </p:nvSpPr>
          <p:spPr bwMode="auto">
            <a:xfrm>
              <a:off x="3041427" y="3939946"/>
              <a:ext cx="103187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7" name="Freeform 936"/>
            <p:cNvSpPr>
              <a:spLocks noChangeArrowheads="1"/>
            </p:cNvSpPr>
            <p:nvPr/>
          </p:nvSpPr>
          <p:spPr bwMode="auto">
            <a:xfrm>
              <a:off x="31446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8" name="Freeform 937"/>
            <p:cNvSpPr>
              <a:spLocks noChangeArrowheads="1"/>
            </p:cNvSpPr>
            <p:nvPr/>
          </p:nvSpPr>
          <p:spPr bwMode="auto">
            <a:xfrm>
              <a:off x="3250977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9" name="Freeform 938"/>
            <p:cNvSpPr>
              <a:spLocks noChangeArrowheads="1"/>
            </p:cNvSpPr>
            <p:nvPr/>
          </p:nvSpPr>
          <p:spPr bwMode="auto">
            <a:xfrm>
              <a:off x="3355752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0" name="Freeform 939"/>
            <p:cNvSpPr>
              <a:spLocks noChangeArrowheads="1"/>
            </p:cNvSpPr>
            <p:nvPr/>
          </p:nvSpPr>
          <p:spPr bwMode="auto">
            <a:xfrm>
              <a:off x="34621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1" name="Freeform 940"/>
            <p:cNvSpPr>
              <a:spLocks noChangeArrowheads="1"/>
            </p:cNvSpPr>
            <p:nvPr/>
          </p:nvSpPr>
          <p:spPr bwMode="auto">
            <a:xfrm>
              <a:off x="3568477" y="3939946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2" name="Freeform 941"/>
            <p:cNvSpPr>
              <a:spLocks noChangeArrowheads="1"/>
            </p:cNvSpPr>
            <p:nvPr/>
          </p:nvSpPr>
          <p:spPr bwMode="auto">
            <a:xfrm>
              <a:off x="3663727" y="3935183"/>
              <a:ext cx="125412" cy="90488"/>
            </a:xfrm>
            <a:custGeom>
              <a:avLst/>
              <a:gdLst>
                <a:gd name="T0" fmla="*/ 2147483646 w 25"/>
                <a:gd name="T1" fmla="*/ 2147483646 h 18"/>
                <a:gd name="T2" fmla="*/ 2147483646 w 25"/>
                <a:gd name="T3" fmla="*/ 2147483646 h 18"/>
                <a:gd name="T4" fmla="*/ 2147483646 w 25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5"/>
                <a:gd name="T10" fmla="*/ 0 h 18"/>
                <a:gd name="T11" fmla="*/ 25 w 25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8">
                  <a:moveTo>
                    <a:pt x="11" y="3"/>
                  </a:moveTo>
                  <a:cubicBezTo>
                    <a:pt x="11" y="4"/>
                    <a:pt x="17" y="0"/>
                    <a:pt x="19" y="4"/>
                  </a:cubicBezTo>
                  <a:cubicBezTo>
                    <a:pt x="25" y="18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3" name="Freeform 946"/>
            <p:cNvSpPr>
              <a:spLocks noChangeArrowheads="1"/>
            </p:cNvSpPr>
            <p:nvPr/>
          </p:nvSpPr>
          <p:spPr bwMode="auto">
            <a:xfrm>
              <a:off x="2674714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4" name="Freeform 947"/>
            <p:cNvSpPr>
              <a:spLocks noChangeArrowheads="1"/>
            </p:cNvSpPr>
            <p:nvPr/>
          </p:nvSpPr>
          <p:spPr bwMode="auto">
            <a:xfrm>
              <a:off x="27794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5" name="Freeform 948"/>
            <p:cNvSpPr>
              <a:spLocks noChangeArrowheads="1"/>
            </p:cNvSpPr>
            <p:nvPr/>
          </p:nvSpPr>
          <p:spPr bwMode="auto">
            <a:xfrm>
              <a:off x="2890614" y="3990746"/>
              <a:ext cx="103188" cy="58737"/>
            </a:xfrm>
            <a:custGeom>
              <a:avLst/>
              <a:gdLst>
                <a:gd name="T0" fmla="*/ 2147483646 w 21"/>
                <a:gd name="T1" fmla="*/ 2085344606 h 12"/>
                <a:gd name="T2" fmla="*/ 2147483646 w 21"/>
                <a:gd name="T3" fmla="*/ 2147483646 h 12"/>
                <a:gd name="T4" fmla="*/ 2147483646 w 21"/>
                <a:gd name="T5" fmla="*/ 208534460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3"/>
                  </a:moveTo>
                  <a:cubicBezTo>
                    <a:pt x="13" y="0"/>
                    <a:pt x="21" y="5"/>
                    <a:pt x="17" y="9"/>
                  </a:cubicBezTo>
                  <a:cubicBezTo>
                    <a:pt x="14" y="12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6" name="Freeform 949"/>
            <p:cNvSpPr>
              <a:spLocks noChangeArrowheads="1"/>
            </p:cNvSpPr>
            <p:nvPr/>
          </p:nvSpPr>
          <p:spPr bwMode="auto">
            <a:xfrm>
              <a:off x="299062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7" name="Freeform 950"/>
            <p:cNvSpPr>
              <a:spLocks noChangeArrowheads="1"/>
            </p:cNvSpPr>
            <p:nvPr/>
          </p:nvSpPr>
          <p:spPr bwMode="auto">
            <a:xfrm>
              <a:off x="30969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8" name="Freeform 951"/>
            <p:cNvSpPr>
              <a:spLocks noChangeArrowheads="1"/>
            </p:cNvSpPr>
            <p:nvPr/>
          </p:nvSpPr>
          <p:spPr bwMode="auto">
            <a:xfrm>
              <a:off x="320017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9" name="Freeform 952"/>
            <p:cNvSpPr>
              <a:spLocks noChangeArrowheads="1"/>
            </p:cNvSpPr>
            <p:nvPr/>
          </p:nvSpPr>
          <p:spPr bwMode="auto">
            <a:xfrm>
              <a:off x="330653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0" name="Freeform 953"/>
            <p:cNvSpPr>
              <a:spLocks noChangeArrowheads="1"/>
            </p:cNvSpPr>
            <p:nvPr/>
          </p:nvSpPr>
          <p:spPr bwMode="auto">
            <a:xfrm>
              <a:off x="3406552" y="3990746"/>
              <a:ext cx="106362" cy="90487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1" name="Freeform 954"/>
            <p:cNvSpPr>
              <a:spLocks noChangeArrowheads="1"/>
            </p:cNvSpPr>
            <p:nvPr/>
          </p:nvSpPr>
          <p:spPr bwMode="auto">
            <a:xfrm>
              <a:off x="351291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2" name="Freeform 955"/>
            <p:cNvSpPr>
              <a:spLocks noChangeArrowheads="1"/>
            </p:cNvSpPr>
            <p:nvPr/>
          </p:nvSpPr>
          <p:spPr bwMode="auto">
            <a:xfrm>
              <a:off x="36161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3" name="Freeform 956"/>
            <p:cNvSpPr>
              <a:spLocks noChangeArrowheads="1"/>
            </p:cNvSpPr>
            <p:nvPr/>
          </p:nvSpPr>
          <p:spPr bwMode="auto">
            <a:xfrm>
              <a:off x="372246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4" name="Freeform 961"/>
            <p:cNvSpPr>
              <a:spLocks noChangeArrowheads="1"/>
            </p:cNvSpPr>
            <p:nvPr/>
          </p:nvSpPr>
          <p:spPr bwMode="auto">
            <a:xfrm>
              <a:off x="3041427" y="4046308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5" name="Freeform 962"/>
            <p:cNvSpPr>
              <a:spLocks noChangeArrowheads="1"/>
            </p:cNvSpPr>
            <p:nvPr/>
          </p:nvSpPr>
          <p:spPr bwMode="auto">
            <a:xfrm>
              <a:off x="31446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6" name="Freeform 963"/>
            <p:cNvSpPr>
              <a:spLocks noChangeArrowheads="1"/>
            </p:cNvSpPr>
            <p:nvPr/>
          </p:nvSpPr>
          <p:spPr bwMode="auto">
            <a:xfrm>
              <a:off x="32509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7" name="Freeform 964"/>
            <p:cNvSpPr>
              <a:spLocks noChangeArrowheads="1"/>
            </p:cNvSpPr>
            <p:nvPr/>
          </p:nvSpPr>
          <p:spPr bwMode="auto">
            <a:xfrm>
              <a:off x="3355752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8" name="Freeform 965"/>
            <p:cNvSpPr>
              <a:spLocks noChangeArrowheads="1"/>
            </p:cNvSpPr>
            <p:nvPr/>
          </p:nvSpPr>
          <p:spPr bwMode="auto">
            <a:xfrm>
              <a:off x="34621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9" name="Freeform 966"/>
            <p:cNvSpPr>
              <a:spLocks noChangeArrowheads="1"/>
            </p:cNvSpPr>
            <p:nvPr/>
          </p:nvSpPr>
          <p:spPr bwMode="auto">
            <a:xfrm>
              <a:off x="3568477" y="40463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0" name="Freeform 967"/>
            <p:cNvSpPr>
              <a:spLocks noChangeArrowheads="1"/>
            </p:cNvSpPr>
            <p:nvPr/>
          </p:nvSpPr>
          <p:spPr bwMode="auto">
            <a:xfrm>
              <a:off x="36716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1" name="Freeform 973"/>
            <p:cNvSpPr>
              <a:spLocks noChangeArrowheads="1"/>
            </p:cNvSpPr>
            <p:nvPr/>
          </p:nvSpPr>
          <p:spPr bwMode="auto">
            <a:xfrm>
              <a:off x="309698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2" name="Freeform 974"/>
            <p:cNvSpPr>
              <a:spLocks noChangeArrowheads="1"/>
            </p:cNvSpPr>
            <p:nvPr/>
          </p:nvSpPr>
          <p:spPr bwMode="auto">
            <a:xfrm>
              <a:off x="3200177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3" name="Freeform 975"/>
            <p:cNvSpPr>
              <a:spLocks noChangeArrowheads="1"/>
            </p:cNvSpPr>
            <p:nvPr/>
          </p:nvSpPr>
          <p:spPr bwMode="auto">
            <a:xfrm>
              <a:off x="330653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4" name="Freeform 976"/>
            <p:cNvSpPr>
              <a:spLocks noChangeArrowheads="1"/>
            </p:cNvSpPr>
            <p:nvPr/>
          </p:nvSpPr>
          <p:spPr bwMode="auto">
            <a:xfrm>
              <a:off x="3406552" y="4097108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5" name="Freeform 977"/>
            <p:cNvSpPr>
              <a:spLocks noChangeArrowheads="1"/>
            </p:cNvSpPr>
            <p:nvPr/>
          </p:nvSpPr>
          <p:spPr bwMode="auto">
            <a:xfrm>
              <a:off x="3512914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6" name="Freeform 978"/>
            <p:cNvSpPr>
              <a:spLocks noChangeArrowheads="1"/>
            </p:cNvSpPr>
            <p:nvPr/>
          </p:nvSpPr>
          <p:spPr bwMode="auto">
            <a:xfrm>
              <a:off x="36161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7" name="Freeform 979"/>
            <p:cNvSpPr>
              <a:spLocks noChangeArrowheads="1"/>
            </p:cNvSpPr>
            <p:nvPr/>
          </p:nvSpPr>
          <p:spPr bwMode="auto">
            <a:xfrm>
              <a:off x="49813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8" name="Freeform 986"/>
            <p:cNvSpPr>
              <a:spLocks noChangeArrowheads="1"/>
            </p:cNvSpPr>
            <p:nvPr/>
          </p:nvSpPr>
          <p:spPr bwMode="auto">
            <a:xfrm>
              <a:off x="3041427" y="41510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9" name="Freeform 987"/>
            <p:cNvSpPr>
              <a:spLocks noChangeArrowheads="1"/>
            </p:cNvSpPr>
            <p:nvPr/>
          </p:nvSpPr>
          <p:spPr bwMode="auto">
            <a:xfrm>
              <a:off x="314461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0" name="Freeform 988"/>
            <p:cNvSpPr>
              <a:spLocks noChangeArrowheads="1"/>
            </p:cNvSpPr>
            <p:nvPr/>
          </p:nvSpPr>
          <p:spPr bwMode="auto">
            <a:xfrm>
              <a:off x="32509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1" name="Freeform 989"/>
            <p:cNvSpPr>
              <a:spLocks noChangeArrowheads="1"/>
            </p:cNvSpPr>
            <p:nvPr/>
          </p:nvSpPr>
          <p:spPr bwMode="auto">
            <a:xfrm>
              <a:off x="3355752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2" name="Freeform 990"/>
            <p:cNvSpPr>
              <a:spLocks noChangeArrowheads="1"/>
            </p:cNvSpPr>
            <p:nvPr/>
          </p:nvSpPr>
          <p:spPr bwMode="auto">
            <a:xfrm>
              <a:off x="3568477" y="41510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3" name="Freeform 991"/>
            <p:cNvSpPr>
              <a:spLocks noChangeArrowheads="1"/>
            </p:cNvSpPr>
            <p:nvPr/>
          </p:nvSpPr>
          <p:spPr bwMode="auto">
            <a:xfrm>
              <a:off x="492578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4" name="Freeform 999"/>
            <p:cNvSpPr>
              <a:spLocks noChangeArrowheads="1"/>
            </p:cNvSpPr>
            <p:nvPr/>
          </p:nvSpPr>
          <p:spPr bwMode="auto">
            <a:xfrm>
              <a:off x="309698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5" name="Freeform 1000"/>
            <p:cNvSpPr>
              <a:spLocks noChangeArrowheads="1"/>
            </p:cNvSpPr>
            <p:nvPr/>
          </p:nvSpPr>
          <p:spPr bwMode="auto">
            <a:xfrm>
              <a:off x="3200177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6" name="Freeform 1001"/>
            <p:cNvSpPr>
              <a:spLocks noChangeArrowheads="1"/>
            </p:cNvSpPr>
            <p:nvPr/>
          </p:nvSpPr>
          <p:spPr bwMode="auto">
            <a:xfrm>
              <a:off x="330653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7" name="Freeform 1002"/>
            <p:cNvSpPr>
              <a:spLocks noChangeArrowheads="1"/>
            </p:cNvSpPr>
            <p:nvPr/>
          </p:nvSpPr>
          <p:spPr bwMode="auto">
            <a:xfrm>
              <a:off x="3406552" y="4200296"/>
              <a:ext cx="106362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8" name="Freeform 1003"/>
            <p:cNvSpPr>
              <a:spLocks noChangeArrowheads="1"/>
            </p:cNvSpPr>
            <p:nvPr/>
          </p:nvSpPr>
          <p:spPr bwMode="auto">
            <a:xfrm>
              <a:off x="3512914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9" name="Freeform 1004"/>
            <p:cNvSpPr>
              <a:spLocks noChangeArrowheads="1"/>
            </p:cNvSpPr>
            <p:nvPr/>
          </p:nvSpPr>
          <p:spPr bwMode="auto">
            <a:xfrm>
              <a:off x="4786089" y="4192358"/>
              <a:ext cx="85725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7" y="4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8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0" name="Freeform 1005"/>
            <p:cNvSpPr>
              <a:spLocks noChangeArrowheads="1"/>
            </p:cNvSpPr>
            <p:nvPr/>
          </p:nvSpPr>
          <p:spPr bwMode="auto">
            <a:xfrm>
              <a:off x="5427439" y="4186008"/>
              <a:ext cx="69850" cy="76200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3"/>
                    <a:pt x="8" y="14"/>
                  </a:cubicBezTo>
                  <a:cubicBezTo>
                    <a:pt x="2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1" name="Freeform 1006"/>
            <p:cNvSpPr>
              <a:spLocks noChangeArrowheads="1"/>
            </p:cNvSpPr>
            <p:nvPr/>
          </p:nvSpPr>
          <p:spPr bwMode="auto">
            <a:xfrm>
              <a:off x="5508402" y="4211408"/>
              <a:ext cx="84137" cy="80963"/>
            </a:xfrm>
            <a:custGeom>
              <a:avLst/>
              <a:gdLst>
                <a:gd name="T0" fmla="*/ 2147483646 w 17"/>
                <a:gd name="T1" fmla="*/ 0 h 16"/>
                <a:gd name="T2" fmla="*/ 2147483646 w 17"/>
                <a:gd name="T3" fmla="*/ 2147483646 h 16"/>
                <a:gd name="T4" fmla="*/ 2147483646 w 17"/>
                <a:gd name="T5" fmla="*/ 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0"/>
                  </a:moveTo>
                  <a:cubicBezTo>
                    <a:pt x="9" y="0"/>
                    <a:pt x="16" y="0"/>
                    <a:pt x="17" y="4"/>
                  </a:cubicBezTo>
                  <a:cubicBezTo>
                    <a:pt x="17" y="16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2" name="Freeform 1016"/>
            <p:cNvSpPr>
              <a:spLocks noChangeArrowheads="1"/>
            </p:cNvSpPr>
            <p:nvPr/>
          </p:nvSpPr>
          <p:spPr bwMode="auto">
            <a:xfrm>
              <a:off x="31446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3" name="Freeform 1017"/>
            <p:cNvSpPr>
              <a:spLocks noChangeArrowheads="1"/>
            </p:cNvSpPr>
            <p:nvPr/>
          </p:nvSpPr>
          <p:spPr bwMode="auto">
            <a:xfrm>
              <a:off x="32509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4" name="Freeform 1018"/>
            <p:cNvSpPr>
              <a:spLocks noChangeArrowheads="1"/>
            </p:cNvSpPr>
            <p:nvPr/>
          </p:nvSpPr>
          <p:spPr bwMode="auto">
            <a:xfrm>
              <a:off x="3355752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5" name="Freeform 1019"/>
            <p:cNvSpPr>
              <a:spLocks noChangeArrowheads="1"/>
            </p:cNvSpPr>
            <p:nvPr/>
          </p:nvSpPr>
          <p:spPr bwMode="auto">
            <a:xfrm>
              <a:off x="34621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6" name="Freeform 1020"/>
            <p:cNvSpPr>
              <a:spLocks noChangeArrowheads="1"/>
            </p:cNvSpPr>
            <p:nvPr/>
          </p:nvSpPr>
          <p:spPr bwMode="auto">
            <a:xfrm>
              <a:off x="5446489" y="42558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7" name="Freeform 1028"/>
            <p:cNvSpPr>
              <a:spLocks noChangeArrowheads="1"/>
            </p:cNvSpPr>
            <p:nvPr/>
          </p:nvSpPr>
          <p:spPr bwMode="auto">
            <a:xfrm>
              <a:off x="3135089" y="4281258"/>
              <a:ext cx="71438" cy="106363"/>
            </a:xfrm>
            <a:custGeom>
              <a:avLst/>
              <a:gdLst>
                <a:gd name="T0" fmla="*/ 1841722667 w 14"/>
                <a:gd name="T1" fmla="*/ 2147483646 h 21"/>
                <a:gd name="T2" fmla="*/ 2147483646 w 14"/>
                <a:gd name="T3" fmla="*/ 2147483646 h 21"/>
                <a:gd name="T4" fmla="*/ 1841722667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2" y="7"/>
                  </a:moveTo>
                  <a:cubicBezTo>
                    <a:pt x="9" y="0"/>
                    <a:pt x="14" y="21"/>
                    <a:pt x="3" y="16"/>
                  </a:cubicBezTo>
                  <a:cubicBezTo>
                    <a:pt x="0" y="15"/>
                    <a:pt x="1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8" name="Freeform 1029"/>
            <p:cNvSpPr>
              <a:spLocks noChangeArrowheads="1"/>
            </p:cNvSpPr>
            <p:nvPr/>
          </p:nvSpPr>
          <p:spPr bwMode="auto">
            <a:xfrm>
              <a:off x="3200177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9" name="Freeform 1030"/>
            <p:cNvSpPr>
              <a:spLocks noChangeArrowheads="1"/>
            </p:cNvSpPr>
            <p:nvPr/>
          </p:nvSpPr>
          <p:spPr bwMode="auto">
            <a:xfrm>
              <a:off x="3306539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0" name="Freeform 1031"/>
            <p:cNvSpPr>
              <a:spLocks noChangeArrowheads="1"/>
            </p:cNvSpPr>
            <p:nvPr/>
          </p:nvSpPr>
          <p:spPr bwMode="auto">
            <a:xfrm>
              <a:off x="3406552" y="430665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1" name="Freeform 1032"/>
            <p:cNvSpPr>
              <a:spLocks noChangeArrowheads="1"/>
            </p:cNvSpPr>
            <p:nvPr/>
          </p:nvSpPr>
          <p:spPr bwMode="auto">
            <a:xfrm>
              <a:off x="3512914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2" name="Freeform 1040"/>
            <p:cNvSpPr>
              <a:spLocks noChangeArrowheads="1"/>
            </p:cNvSpPr>
            <p:nvPr/>
          </p:nvSpPr>
          <p:spPr bwMode="auto">
            <a:xfrm>
              <a:off x="31446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3" name="Freeform 1041"/>
            <p:cNvSpPr>
              <a:spLocks noChangeArrowheads="1"/>
            </p:cNvSpPr>
            <p:nvPr/>
          </p:nvSpPr>
          <p:spPr bwMode="auto">
            <a:xfrm>
              <a:off x="32509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4" name="Freeform 1042"/>
            <p:cNvSpPr>
              <a:spLocks noChangeArrowheads="1"/>
            </p:cNvSpPr>
            <p:nvPr/>
          </p:nvSpPr>
          <p:spPr bwMode="auto">
            <a:xfrm>
              <a:off x="3355752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5" name="Freeform 1043"/>
            <p:cNvSpPr>
              <a:spLocks noChangeArrowheads="1"/>
            </p:cNvSpPr>
            <p:nvPr/>
          </p:nvSpPr>
          <p:spPr bwMode="auto">
            <a:xfrm>
              <a:off x="34621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6" name="Freeform 1044"/>
            <p:cNvSpPr>
              <a:spLocks noChangeArrowheads="1"/>
            </p:cNvSpPr>
            <p:nvPr/>
          </p:nvSpPr>
          <p:spPr bwMode="auto">
            <a:xfrm>
              <a:off x="3568477" y="43622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7" name="Freeform 1045"/>
            <p:cNvSpPr>
              <a:spLocks noChangeArrowheads="1"/>
            </p:cNvSpPr>
            <p:nvPr/>
          </p:nvSpPr>
          <p:spPr bwMode="auto">
            <a:xfrm>
              <a:off x="5352827" y="4365396"/>
              <a:ext cx="104775" cy="71437"/>
            </a:xfrm>
            <a:custGeom>
              <a:avLst/>
              <a:gdLst>
                <a:gd name="T0" fmla="*/ 2147483646 w 21"/>
                <a:gd name="T1" fmla="*/ 1685362115 h 14"/>
                <a:gd name="T2" fmla="*/ 2147483646 w 21"/>
                <a:gd name="T3" fmla="*/ 2147483646 h 14"/>
                <a:gd name="T4" fmla="*/ 2147483646 w 21"/>
                <a:gd name="T5" fmla="*/ 1685362115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9" y="0"/>
                    <a:pt x="15" y="0"/>
                    <a:pt x="16" y="3"/>
                  </a:cubicBezTo>
                  <a:cubicBezTo>
                    <a:pt x="21" y="14"/>
                    <a:pt x="0" y="9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8" name="Freeform 1052"/>
            <p:cNvSpPr>
              <a:spLocks noChangeArrowheads="1"/>
            </p:cNvSpPr>
            <p:nvPr/>
          </p:nvSpPr>
          <p:spPr bwMode="auto">
            <a:xfrm>
              <a:off x="309698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9" name="Freeform 1053"/>
            <p:cNvSpPr>
              <a:spLocks noChangeArrowheads="1"/>
            </p:cNvSpPr>
            <p:nvPr/>
          </p:nvSpPr>
          <p:spPr bwMode="auto">
            <a:xfrm>
              <a:off x="3200177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0" name="Freeform 1054"/>
            <p:cNvSpPr>
              <a:spLocks noChangeArrowheads="1"/>
            </p:cNvSpPr>
            <p:nvPr/>
          </p:nvSpPr>
          <p:spPr bwMode="auto">
            <a:xfrm>
              <a:off x="330653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1" name="Freeform 1055"/>
            <p:cNvSpPr>
              <a:spLocks noChangeArrowheads="1"/>
            </p:cNvSpPr>
            <p:nvPr/>
          </p:nvSpPr>
          <p:spPr bwMode="auto">
            <a:xfrm>
              <a:off x="3406552" y="4413021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2" name="Freeform 1056"/>
            <p:cNvSpPr>
              <a:spLocks noChangeArrowheads="1"/>
            </p:cNvSpPr>
            <p:nvPr/>
          </p:nvSpPr>
          <p:spPr bwMode="auto">
            <a:xfrm>
              <a:off x="3512914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3" name="Freeform 1057"/>
            <p:cNvSpPr>
              <a:spLocks noChangeArrowheads="1"/>
            </p:cNvSpPr>
            <p:nvPr/>
          </p:nvSpPr>
          <p:spPr bwMode="auto">
            <a:xfrm>
              <a:off x="3752627" y="4406671"/>
              <a:ext cx="90487" cy="106362"/>
            </a:xfrm>
            <a:custGeom>
              <a:avLst/>
              <a:gdLst>
                <a:gd name="T0" fmla="*/ 2147483646 w 18"/>
                <a:gd name="T1" fmla="*/ 2147483646 h 21"/>
                <a:gd name="T2" fmla="*/ 739404466 w 18"/>
                <a:gd name="T3" fmla="*/ 2147483646 h 21"/>
                <a:gd name="T4" fmla="*/ 2147483646 w 18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8"/>
                <a:gd name="T10" fmla="*/ 0 h 21"/>
                <a:gd name="T11" fmla="*/ 18 w 18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1">
                  <a:moveTo>
                    <a:pt x="7" y="3"/>
                  </a:moveTo>
                  <a:cubicBezTo>
                    <a:pt x="18" y="0"/>
                    <a:pt x="6" y="21"/>
                    <a:pt x="1" y="10"/>
                  </a:cubicBezTo>
                  <a:cubicBezTo>
                    <a:pt x="0" y="5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4" name="Freeform 1058"/>
            <p:cNvSpPr>
              <a:spLocks noChangeArrowheads="1"/>
            </p:cNvSpPr>
            <p:nvPr/>
          </p:nvSpPr>
          <p:spPr bwMode="auto">
            <a:xfrm>
              <a:off x="5187727" y="4413021"/>
              <a:ext cx="88900" cy="88900"/>
            </a:xfrm>
            <a:custGeom>
              <a:avLst/>
              <a:gdLst>
                <a:gd name="T0" fmla="*/ 2147483646 w 18"/>
                <a:gd name="T1" fmla="*/ 1590351856 h 18"/>
                <a:gd name="T2" fmla="*/ 2147483646 w 18"/>
                <a:gd name="T3" fmla="*/ 2147483646 h 18"/>
                <a:gd name="T4" fmla="*/ 2147483646 w 18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8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5" name="Freeform 1059"/>
            <p:cNvSpPr>
              <a:spLocks noChangeArrowheads="1"/>
            </p:cNvSpPr>
            <p:nvPr/>
          </p:nvSpPr>
          <p:spPr bwMode="auto">
            <a:xfrm>
              <a:off x="5292502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6" name="Freeform 1060"/>
            <p:cNvSpPr>
              <a:spLocks noChangeArrowheads="1"/>
            </p:cNvSpPr>
            <p:nvPr/>
          </p:nvSpPr>
          <p:spPr bwMode="auto">
            <a:xfrm>
              <a:off x="55020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7" name="Freeform 1067"/>
            <p:cNvSpPr>
              <a:spLocks noChangeArrowheads="1"/>
            </p:cNvSpPr>
            <p:nvPr/>
          </p:nvSpPr>
          <p:spPr bwMode="auto">
            <a:xfrm>
              <a:off x="31446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8" name="Freeform 1068"/>
            <p:cNvSpPr>
              <a:spLocks noChangeArrowheads="1"/>
            </p:cNvSpPr>
            <p:nvPr/>
          </p:nvSpPr>
          <p:spPr bwMode="auto">
            <a:xfrm>
              <a:off x="32509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9" name="Freeform 1069"/>
            <p:cNvSpPr>
              <a:spLocks noChangeArrowheads="1"/>
            </p:cNvSpPr>
            <p:nvPr/>
          </p:nvSpPr>
          <p:spPr bwMode="auto">
            <a:xfrm>
              <a:off x="3355752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0" name="Freeform 1070"/>
            <p:cNvSpPr>
              <a:spLocks noChangeArrowheads="1"/>
            </p:cNvSpPr>
            <p:nvPr/>
          </p:nvSpPr>
          <p:spPr bwMode="auto">
            <a:xfrm>
              <a:off x="34621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1" name="Freeform 1071"/>
            <p:cNvSpPr>
              <a:spLocks noChangeArrowheads="1"/>
            </p:cNvSpPr>
            <p:nvPr/>
          </p:nvSpPr>
          <p:spPr bwMode="auto">
            <a:xfrm>
              <a:off x="51369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2" name="Freeform 1072"/>
            <p:cNvSpPr>
              <a:spLocks noChangeArrowheads="1"/>
            </p:cNvSpPr>
            <p:nvPr/>
          </p:nvSpPr>
          <p:spPr bwMode="auto">
            <a:xfrm>
              <a:off x="524328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3" name="Freeform 1073"/>
            <p:cNvSpPr>
              <a:spLocks noChangeArrowheads="1"/>
            </p:cNvSpPr>
            <p:nvPr/>
          </p:nvSpPr>
          <p:spPr bwMode="auto">
            <a:xfrm>
              <a:off x="53464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4" name="Freeform 1074"/>
            <p:cNvSpPr>
              <a:spLocks noChangeArrowheads="1"/>
            </p:cNvSpPr>
            <p:nvPr/>
          </p:nvSpPr>
          <p:spPr bwMode="auto">
            <a:xfrm>
              <a:off x="5441727" y="4468583"/>
              <a:ext cx="111125" cy="77788"/>
            </a:xfrm>
            <a:custGeom>
              <a:avLst/>
              <a:gdLst>
                <a:gd name="T0" fmla="*/ 2147483646 w 22"/>
                <a:gd name="T1" fmla="*/ 1551510831 h 16"/>
                <a:gd name="T2" fmla="*/ 2147483646 w 22"/>
                <a:gd name="T3" fmla="*/ 2147483646 h 16"/>
                <a:gd name="T4" fmla="*/ 2147483646 w 22"/>
                <a:gd name="T5" fmla="*/ 1551510831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4" y="2"/>
                  </a:moveTo>
                  <a:cubicBezTo>
                    <a:pt x="14" y="2"/>
                    <a:pt x="22" y="0"/>
                    <a:pt x="19" y="8"/>
                  </a:cubicBezTo>
                  <a:cubicBezTo>
                    <a:pt x="16" y="16"/>
                    <a:pt x="0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5" name="Freeform 1080"/>
            <p:cNvSpPr>
              <a:spLocks noChangeArrowheads="1"/>
            </p:cNvSpPr>
            <p:nvPr/>
          </p:nvSpPr>
          <p:spPr bwMode="auto">
            <a:xfrm>
              <a:off x="3119214" y="4497158"/>
              <a:ext cx="80963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5" y="6"/>
                  </a:moveTo>
                  <a:cubicBezTo>
                    <a:pt x="11" y="0"/>
                    <a:pt x="16" y="13"/>
                    <a:pt x="10" y="15"/>
                  </a:cubicBezTo>
                  <a:cubicBezTo>
                    <a:pt x="5" y="17"/>
                    <a:pt x="0" y="1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6" name="Freeform 1081"/>
            <p:cNvSpPr>
              <a:spLocks noChangeArrowheads="1"/>
            </p:cNvSpPr>
            <p:nvPr/>
          </p:nvSpPr>
          <p:spPr bwMode="auto">
            <a:xfrm>
              <a:off x="32001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7" name="Freeform 1082"/>
            <p:cNvSpPr>
              <a:spLocks noChangeArrowheads="1"/>
            </p:cNvSpPr>
            <p:nvPr/>
          </p:nvSpPr>
          <p:spPr bwMode="auto">
            <a:xfrm>
              <a:off x="3306539" y="45162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8" name="Freeform 1083"/>
            <p:cNvSpPr>
              <a:spLocks noChangeArrowheads="1"/>
            </p:cNvSpPr>
            <p:nvPr/>
          </p:nvSpPr>
          <p:spPr bwMode="auto">
            <a:xfrm>
              <a:off x="3406552" y="451620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9" name="Freeform 1084"/>
            <p:cNvSpPr>
              <a:spLocks noChangeArrowheads="1"/>
            </p:cNvSpPr>
            <p:nvPr/>
          </p:nvSpPr>
          <p:spPr bwMode="auto">
            <a:xfrm>
              <a:off x="3738339" y="4501921"/>
              <a:ext cx="79375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7" y="5"/>
                  </a:moveTo>
                  <a:cubicBezTo>
                    <a:pt x="14" y="0"/>
                    <a:pt x="16" y="12"/>
                    <a:pt x="12" y="14"/>
                  </a:cubicBezTo>
                  <a:cubicBezTo>
                    <a:pt x="8" y="17"/>
                    <a:pt x="0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0" name="Freeform 1085"/>
            <p:cNvSpPr>
              <a:spLocks noChangeArrowheads="1"/>
            </p:cNvSpPr>
            <p:nvPr/>
          </p:nvSpPr>
          <p:spPr bwMode="auto">
            <a:xfrm>
              <a:off x="5081364" y="45162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1" name="Freeform 1086"/>
            <p:cNvSpPr>
              <a:spLocks noChangeArrowheads="1"/>
            </p:cNvSpPr>
            <p:nvPr/>
          </p:nvSpPr>
          <p:spPr bwMode="auto">
            <a:xfrm>
              <a:off x="518772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2" name="Freeform 1087"/>
            <p:cNvSpPr>
              <a:spLocks noChangeArrowheads="1"/>
            </p:cNvSpPr>
            <p:nvPr/>
          </p:nvSpPr>
          <p:spPr bwMode="auto">
            <a:xfrm>
              <a:off x="5292502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3" name="Freeform 1088"/>
            <p:cNvSpPr>
              <a:spLocks noChangeArrowheads="1"/>
            </p:cNvSpPr>
            <p:nvPr/>
          </p:nvSpPr>
          <p:spPr bwMode="auto">
            <a:xfrm>
              <a:off x="53972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4" name="Freeform 1089"/>
            <p:cNvSpPr>
              <a:spLocks noChangeArrowheads="1"/>
            </p:cNvSpPr>
            <p:nvPr/>
          </p:nvSpPr>
          <p:spPr bwMode="auto">
            <a:xfrm>
              <a:off x="55020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5" name="Freeform 1094"/>
            <p:cNvSpPr>
              <a:spLocks noChangeArrowheads="1"/>
            </p:cNvSpPr>
            <p:nvPr/>
          </p:nvSpPr>
          <p:spPr bwMode="auto">
            <a:xfrm>
              <a:off x="31446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6" name="Freeform 1095"/>
            <p:cNvSpPr>
              <a:spLocks noChangeArrowheads="1"/>
            </p:cNvSpPr>
            <p:nvPr/>
          </p:nvSpPr>
          <p:spPr bwMode="auto">
            <a:xfrm>
              <a:off x="32509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7" name="Freeform 1096"/>
            <p:cNvSpPr>
              <a:spLocks noChangeArrowheads="1"/>
            </p:cNvSpPr>
            <p:nvPr/>
          </p:nvSpPr>
          <p:spPr bwMode="auto">
            <a:xfrm>
              <a:off x="3355752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8" name="Freeform 1097"/>
            <p:cNvSpPr>
              <a:spLocks noChangeArrowheads="1"/>
            </p:cNvSpPr>
            <p:nvPr/>
          </p:nvSpPr>
          <p:spPr bwMode="auto">
            <a:xfrm>
              <a:off x="34621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9" name="Freeform 1098"/>
            <p:cNvSpPr>
              <a:spLocks noChangeArrowheads="1"/>
            </p:cNvSpPr>
            <p:nvPr/>
          </p:nvSpPr>
          <p:spPr bwMode="auto">
            <a:xfrm>
              <a:off x="3701827" y="4546371"/>
              <a:ext cx="69850" cy="10160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3" y="6"/>
                  </a:moveTo>
                  <a:cubicBezTo>
                    <a:pt x="13" y="0"/>
                    <a:pt x="14" y="20"/>
                    <a:pt x="3" y="16"/>
                  </a:cubicBezTo>
                  <a:cubicBezTo>
                    <a:pt x="0" y="14"/>
                    <a:pt x="2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0" name="Freeform 1099"/>
            <p:cNvSpPr>
              <a:spLocks noChangeArrowheads="1"/>
            </p:cNvSpPr>
            <p:nvPr/>
          </p:nvSpPr>
          <p:spPr bwMode="auto">
            <a:xfrm>
              <a:off x="503056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1" name="Freeform 1100"/>
            <p:cNvSpPr>
              <a:spLocks noChangeArrowheads="1"/>
            </p:cNvSpPr>
            <p:nvPr/>
          </p:nvSpPr>
          <p:spPr bwMode="auto">
            <a:xfrm>
              <a:off x="51369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2" name="Freeform 1101"/>
            <p:cNvSpPr>
              <a:spLocks noChangeArrowheads="1"/>
            </p:cNvSpPr>
            <p:nvPr/>
          </p:nvSpPr>
          <p:spPr bwMode="auto">
            <a:xfrm>
              <a:off x="524328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3" name="Freeform 1102"/>
            <p:cNvSpPr>
              <a:spLocks noChangeArrowheads="1"/>
            </p:cNvSpPr>
            <p:nvPr/>
          </p:nvSpPr>
          <p:spPr bwMode="auto">
            <a:xfrm>
              <a:off x="53464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4" name="Freeform 1103"/>
            <p:cNvSpPr>
              <a:spLocks noChangeArrowheads="1"/>
            </p:cNvSpPr>
            <p:nvPr/>
          </p:nvSpPr>
          <p:spPr bwMode="auto">
            <a:xfrm>
              <a:off x="5446489" y="45685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5" name="Freeform 1104"/>
            <p:cNvSpPr>
              <a:spLocks noChangeArrowheads="1"/>
            </p:cNvSpPr>
            <p:nvPr/>
          </p:nvSpPr>
          <p:spPr bwMode="auto">
            <a:xfrm>
              <a:off x="5552852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6" name="Freeform 1108"/>
            <p:cNvSpPr>
              <a:spLocks noChangeArrowheads="1"/>
            </p:cNvSpPr>
            <p:nvPr/>
          </p:nvSpPr>
          <p:spPr bwMode="auto">
            <a:xfrm>
              <a:off x="32001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7" name="Freeform 1109"/>
            <p:cNvSpPr>
              <a:spLocks noChangeArrowheads="1"/>
            </p:cNvSpPr>
            <p:nvPr/>
          </p:nvSpPr>
          <p:spPr bwMode="auto">
            <a:xfrm>
              <a:off x="3306539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8" name="Freeform 1110"/>
            <p:cNvSpPr>
              <a:spLocks noChangeArrowheads="1"/>
            </p:cNvSpPr>
            <p:nvPr/>
          </p:nvSpPr>
          <p:spPr bwMode="auto">
            <a:xfrm>
              <a:off x="3406552" y="46225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9" name="Freeform 1111"/>
            <p:cNvSpPr>
              <a:spLocks noChangeArrowheads="1"/>
            </p:cNvSpPr>
            <p:nvPr/>
          </p:nvSpPr>
          <p:spPr bwMode="auto">
            <a:xfrm>
              <a:off x="4981352" y="4616221"/>
              <a:ext cx="95250" cy="92075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19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0" name="Freeform 1112"/>
            <p:cNvSpPr>
              <a:spLocks noChangeArrowheads="1"/>
            </p:cNvSpPr>
            <p:nvPr/>
          </p:nvSpPr>
          <p:spPr bwMode="auto">
            <a:xfrm>
              <a:off x="5081364" y="4622571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1" name="Freeform 1113"/>
            <p:cNvSpPr>
              <a:spLocks noChangeArrowheads="1"/>
            </p:cNvSpPr>
            <p:nvPr/>
          </p:nvSpPr>
          <p:spPr bwMode="auto">
            <a:xfrm>
              <a:off x="518772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2" name="Freeform 1114"/>
            <p:cNvSpPr>
              <a:spLocks noChangeArrowheads="1"/>
            </p:cNvSpPr>
            <p:nvPr/>
          </p:nvSpPr>
          <p:spPr bwMode="auto">
            <a:xfrm>
              <a:off x="5292502" y="46225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3" name="Freeform 1115"/>
            <p:cNvSpPr>
              <a:spLocks noChangeArrowheads="1"/>
            </p:cNvSpPr>
            <p:nvPr/>
          </p:nvSpPr>
          <p:spPr bwMode="auto">
            <a:xfrm>
              <a:off x="53972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4" name="Freeform 1116"/>
            <p:cNvSpPr>
              <a:spLocks noChangeArrowheads="1"/>
            </p:cNvSpPr>
            <p:nvPr/>
          </p:nvSpPr>
          <p:spPr bwMode="auto">
            <a:xfrm>
              <a:off x="5502052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5" name="Freeform 1117"/>
            <p:cNvSpPr>
              <a:spLocks noChangeArrowheads="1"/>
            </p:cNvSpPr>
            <p:nvPr/>
          </p:nvSpPr>
          <p:spPr bwMode="auto">
            <a:xfrm>
              <a:off x="5608414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6" name="Freeform 1122"/>
            <p:cNvSpPr>
              <a:spLocks noChangeArrowheads="1"/>
            </p:cNvSpPr>
            <p:nvPr/>
          </p:nvSpPr>
          <p:spPr bwMode="auto">
            <a:xfrm>
              <a:off x="32509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7" name="Freeform 1123"/>
            <p:cNvSpPr>
              <a:spLocks noChangeArrowheads="1"/>
            </p:cNvSpPr>
            <p:nvPr/>
          </p:nvSpPr>
          <p:spPr bwMode="auto">
            <a:xfrm>
              <a:off x="3355752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8" name="Freeform 1124"/>
            <p:cNvSpPr>
              <a:spLocks noChangeArrowheads="1"/>
            </p:cNvSpPr>
            <p:nvPr/>
          </p:nvSpPr>
          <p:spPr bwMode="auto">
            <a:xfrm>
              <a:off x="503056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9" name="Freeform 1125"/>
            <p:cNvSpPr>
              <a:spLocks noChangeArrowheads="1"/>
            </p:cNvSpPr>
            <p:nvPr/>
          </p:nvSpPr>
          <p:spPr bwMode="auto">
            <a:xfrm>
              <a:off x="51369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0" name="Freeform 1126"/>
            <p:cNvSpPr>
              <a:spLocks noChangeArrowheads="1"/>
            </p:cNvSpPr>
            <p:nvPr/>
          </p:nvSpPr>
          <p:spPr bwMode="auto">
            <a:xfrm>
              <a:off x="524328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1" name="Freeform 1127"/>
            <p:cNvSpPr>
              <a:spLocks noChangeArrowheads="1"/>
            </p:cNvSpPr>
            <p:nvPr/>
          </p:nvSpPr>
          <p:spPr bwMode="auto">
            <a:xfrm>
              <a:off x="53464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2" name="Freeform 1128"/>
            <p:cNvSpPr>
              <a:spLocks noChangeArrowheads="1"/>
            </p:cNvSpPr>
            <p:nvPr/>
          </p:nvSpPr>
          <p:spPr bwMode="auto">
            <a:xfrm>
              <a:off x="5446489" y="4671783"/>
              <a:ext cx="106363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3" name="Freeform 1129"/>
            <p:cNvSpPr>
              <a:spLocks noChangeArrowheads="1"/>
            </p:cNvSpPr>
            <p:nvPr/>
          </p:nvSpPr>
          <p:spPr bwMode="auto">
            <a:xfrm>
              <a:off x="5552852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4" name="Freeform 1130"/>
            <p:cNvSpPr>
              <a:spLocks noChangeArrowheads="1"/>
            </p:cNvSpPr>
            <p:nvPr/>
          </p:nvSpPr>
          <p:spPr bwMode="auto">
            <a:xfrm>
              <a:off x="5659214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5" name="Freeform 1135"/>
            <p:cNvSpPr>
              <a:spLocks noChangeArrowheads="1"/>
            </p:cNvSpPr>
            <p:nvPr/>
          </p:nvSpPr>
          <p:spPr bwMode="auto">
            <a:xfrm>
              <a:off x="32001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6" name="Freeform 1136"/>
            <p:cNvSpPr>
              <a:spLocks noChangeArrowheads="1"/>
            </p:cNvSpPr>
            <p:nvPr/>
          </p:nvSpPr>
          <p:spPr bwMode="auto">
            <a:xfrm>
              <a:off x="3306539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7" name="Freeform 1137"/>
            <p:cNvSpPr>
              <a:spLocks noChangeArrowheads="1"/>
            </p:cNvSpPr>
            <p:nvPr/>
          </p:nvSpPr>
          <p:spPr bwMode="auto">
            <a:xfrm>
              <a:off x="5081364" y="4727346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8" name="Freeform 1138"/>
            <p:cNvSpPr>
              <a:spLocks noChangeArrowheads="1"/>
            </p:cNvSpPr>
            <p:nvPr/>
          </p:nvSpPr>
          <p:spPr bwMode="auto">
            <a:xfrm>
              <a:off x="5192489" y="4722583"/>
              <a:ext cx="84138" cy="85725"/>
            </a:xfrm>
            <a:custGeom>
              <a:avLst/>
              <a:gdLst>
                <a:gd name="T0" fmla="*/ 2147483646 w 17"/>
                <a:gd name="T1" fmla="*/ 2147483646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3"/>
                  </a:moveTo>
                  <a:cubicBezTo>
                    <a:pt x="13" y="0"/>
                    <a:pt x="17" y="1"/>
                    <a:pt x="17" y="7"/>
                  </a:cubicBezTo>
                  <a:cubicBezTo>
                    <a:pt x="17" y="17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9" name="Freeform 1139"/>
            <p:cNvSpPr>
              <a:spLocks noChangeArrowheads="1"/>
            </p:cNvSpPr>
            <p:nvPr/>
          </p:nvSpPr>
          <p:spPr bwMode="auto">
            <a:xfrm>
              <a:off x="5298852" y="4722583"/>
              <a:ext cx="98425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0" name="Freeform 1140"/>
            <p:cNvSpPr>
              <a:spLocks noChangeArrowheads="1"/>
            </p:cNvSpPr>
            <p:nvPr/>
          </p:nvSpPr>
          <p:spPr bwMode="auto">
            <a:xfrm>
              <a:off x="53972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1" name="Freeform 1141"/>
            <p:cNvSpPr>
              <a:spLocks noChangeArrowheads="1"/>
            </p:cNvSpPr>
            <p:nvPr/>
          </p:nvSpPr>
          <p:spPr bwMode="auto">
            <a:xfrm>
              <a:off x="5502052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2" name="Freeform 1142"/>
            <p:cNvSpPr>
              <a:spLocks noChangeArrowheads="1"/>
            </p:cNvSpPr>
            <p:nvPr/>
          </p:nvSpPr>
          <p:spPr bwMode="auto">
            <a:xfrm>
              <a:off x="5608414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3" name="Freeform 1146"/>
            <p:cNvSpPr>
              <a:spLocks noChangeArrowheads="1"/>
            </p:cNvSpPr>
            <p:nvPr/>
          </p:nvSpPr>
          <p:spPr bwMode="auto">
            <a:xfrm>
              <a:off x="3255739" y="4778146"/>
              <a:ext cx="100013" cy="55562"/>
            </a:xfrm>
            <a:custGeom>
              <a:avLst/>
              <a:gdLst>
                <a:gd name="T0" fmla="*/ 2147483646 w 20"/>
                <a:gd name="T1" fmla="*/ 1672951616 h 11"/>
                <a:gd name="T2" fmla="*/ 2147483646 w 20"/>
                <a:gd name="T3" fmla="*/ 2147483646 h 11"/>
                <a:gd name="T4" fmla="*/ 2147483646 w 20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4" name="Freeform 1147"/>
            <p:cNvSpPr>
              <a:spLocks noChangeArrowheads="1"/>
            </p:cNvSpPr>
            <p:nvPr/>
          </p:nvSpPr>
          <p:spPr bwMode="auto">
            <a:xfrm>
              <a:off x="5036914" y="4778146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2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7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5" name="Freeform 1148"/>
            <p:cNvSpPr>
              <a:spLocks noChangeArrowheads="1"/>
            </p:cNvSpPr>
            <p:nvPr/>
          </p:nvSpPr>
          <p:spPr bwMode="auto">
            <a:xfrm>
              <a:off x="5446489" y="47781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6" name="Freeform 1149"/>
            <p:cNvSpPr>
              <a:spLocks noChangeArrowheads="1"/>
            </p:cNvSpPr>
            <p:nvPr/>
          </p:nvSpPr>
          <p:spPr bwMode="auto">
            <a:xfrm>
              <a:off x="5552852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7" name="Freeform 1153"/>
            <p:cNvSpPr>
              <a:spLocks noChangeArrowheads="1"/>
            </p:cNvSpPr>
            <p:nvPr/>
          </p:nvSpPr>
          <p:spPr bwMode="auto">
            <a:xfrm>
              <a:off x="5502052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8" name="Freeform 1154"/>
            <p:cNvSpPr>
              <a:spLocks noChangeArrowheads="1"/>
            </p:cNvSpPr>
            <p:nvPr/>
          </p:nvSpPr>
          <p:spPr bwMode="auto">
            <a:xfrm>
              <a:off x="5597302" y="482894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19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9" name="Freeform 6"/>
            <p:cNvSpPr>
              <a:spLocks noChangeArrowheads="1"/>
            </p:cNvSpPr>
            <p:nvPr/>
          </p:nvSpPr>
          <p:spPr bwMode="auto">
            <a:xfrm>
              <a:off x="8332564" y="2068283"/>
              <a:ext cx="114300" cy="50800"/>
            </a:xfrm>
            <a:custGeom>
              <a:avLst/>
              <a:gdLst>
                <a:gd name="T0" fmla="*/ 2147483646 w 23"/>
                <a:gd name="T1" fmla="*/ 0 h 10"/>
                <a:gd name="T2" fmla="*/ 2147483646 w 23"/>
                <a:gd name="T3" fmla="*/ 2147483646 h 10"/>
                <a:gd name="T4" fmla="*/ 2147483646 w 23"/>
                <a:gd name="T5" fmla="*/ 0 h 10"/>
                <a:gd name="T6" fmla="*/ 0 60000 65536"/>
                <a:gd name="T7" fmla="*/ 0 60000 65536"/>
                <a:gd name="T8" fmla="*/ 0 60000 65536"/>
                <a:gd name="T9" fmla="*/ 0 w 23"/>
                <a:gd name="T10" fmla="*/ 0 h 10"/>
                <a:gd name="T11" fmla="*/ 23 w 2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0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0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0" name="Freeform 7"/>
            <p:cNvSpPr>
              <a:spLocks noChangeArrowheads="1"/>
            </p:cNvSpPr>
            <p:nvPr/>
          </p:nvSpPr>
          <p:spPr bwMode="auto">
            <a:xfrm>
              <a:off x="8432577" y="2053996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1" name="Freeform 8"/>
            <p:cNvSpPr>
              <a:spLocks noChangeArrowheads="1"/>
            </p:cNvSpPr>
            <p:nvPr/>
          </p:nvSpPr>
          <p:spPr bwMode="auto">
            <a:xfrm>
              <a:off x="8527827" y="205399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1" y="3"/>
                  </a:moveTo>
                  <a:cubicBezTo>
                    <a:pt x="12" y="2"/>
                    <a:pt x="18" y="0"/>
                    <a:pt x="19" y="4"/>
                  </a:cubicBezTo>
                  <a:cubicBezTo>
                    <a:pt x="25" y="17"/>
                    <a:pt x="0" y="1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2" name="Freeform 9"/>
            <p:cNvSpPr>
              <a:spLocks noChangeArrowheads="1"/>
            </p:cNvSpPr>
            <p:nvPr/>
          </p:nvSpPr>
          <p:spPr bwMode="auto">
            <a:xfrm>
              <a:off x="8994552" y="2042883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1555579038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11" y="0"/>
                    <a:pt x="13" y="16"/>
                    <a:pt x="2" y="14"/>
                  </a:cubicBezTo>
                  <a:cubicBezTo>
                    <a:pt x="0" y="13"/>
                    <a:pt x="0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3" name="Freeform 10"/>
            <p:cNvSpPr>
              <a:spLocks noChangeArrowheads="1"/>
            </p:cNvSpPr>
            <p:nvPr/>
          </p:nvSpPr>
          <p:spPr bwMode="auto">
            <a:xfrm>
              <a:off x="9058052" y="2053996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4" name="Freeform 11"/>
            <p:cNvSpPr>
              <a:spLocks noChangeArrowheads="1"/>
            </p:cNvSpPr>
            <p:nvPr/>
          </p:nvSpPr>
          <p:spPr bwMode="auto">
            <a:xfrm>
              <a:off x="9164414" y="2053996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5" name="Freeform 12"/>
            <p:cNvSpPr>
              <a:spLocks noChangeArrowheads="1"/>
            </p:cNvSpPr>
            <p:nvPr/>
          </p:nvSpPr>
          <p:spPr bwMode="auto">
            <a:xfrm>
              <a:off x="9273952" y="2053996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8" y="3"/>
                  </a:moveTo>
                  <a:cubicBezTo>
                    <a:pt x="13" y="0"/>
                    <a:pt x="20" y="4"/>
                    <a:pt x="16" y="9"/>
                  </a:cubicBezTo>
                  <a:cubicBezTo>
                    <a:pt x="13" y="14"/>
                    <a:pt x="0" y="8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6" name="Freeform 13"/>
            <p:cNvSpPr>
              <a:spLocks noChangeArrowheads="1"/>
            </p:cNvSpPr>
            <p:nvPr/>
          </p:nvSpPr>
          <p:spPr bwMode="auto">
            <a:xfrm>
              <a:off x="8170639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7" name="Freeform 14"/>
            <p:cNvSpPr>
              <a:spLocks noChangeArrowheads="1"/>
            </p:cNvSpPr>
            <p:nvPr/>
          </p:nvSpPr>
          <p:spPr bwMode="auto">
            <a:xfrm>
              <a:off x="827065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8" name="Freeform 15"/>
            <p:cNvSpPr>
              <a:spLocks noChangeArrowheads="1"/>
            </p:cNvSpPr>
            <p:nvPr/>
          </p:nvSpPr>
          <p:spPr bwMode="auto">
            <a:xfrm>
              <a:off x="8377014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9" name="Freeform 16"/>
            <p:cNvSpPr>
              <a:spLocks noChangeArrowheads="1"/>
            </p:cNvSpPr>
            <p:nvPr/>
          </p:nvSpPr>
          <p:spPr bwMode="auto">
            <a:xfrm>
              <a:off x="8483377" y="210955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0" name="Freeform 17"/>
            <p:cNvSpPr>
              <a:spLocks noChangeArrowheads="1"/>
            </p:cNvSpPr>
            <p:nvPr/>
          </p:nvSpPr>
          <p:spPr bwMode="auto">
            <a:xfrm>
              <a:off x="869292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1" name="Freeform 18"/>
            <p:cNvSpPr>
              <a:spLocks noChangeArrowheads="1"/>
            </p:cNvSpPr>
            <p:nvPr/>
          </p:nvSpPr>
          <p:spPr bwMode="auto">
            <a:xfrm>
              <a:off x="879770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2" name="Freeform 19"/>
            <p:cNvSpPr>
              <a:spLocks noChangeArrowheads="1"/>
            </p:cNvSpPr>
            <p:nvPr/>
          </p:nvSpPr>
          <p:spPr bwMode="auto">
            <a:xfrm>
              <a:off x="890247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3" name="Freeform 20"/>
            <p:cNvSpPr>
              <a:spLocks noChangeArrowheads="1"/>
            </p:cNvSpPr>
            <p:nvPr/>
          </p:nvSpPr>
          <p:spPr bwMode="auto">
            <a:xfrm>
              <a:off x="9002489" y="21095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4" name="Freeform 21"/>
            <p:cNvSpPr>
              <a:spLocks noChangeArrowheads="1"/>
            </p:cNvSpPr>
            <p:nvPr/>
          </p:nvSpPr>
          <p:spPr bwMode="auto">
            <a:xfrm>
              <a:off x="9108852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5" name="Freeform 22"/>
            <p:cNvSpPr>
              <a:spLocks noChangeArrowheads="1"/>
            </p:cNvSpPr>
            <p:nvPr/>
          </p:nvSpPr>
          <p:spPr bwMode="auto">
            <a:xfrm>
              <a:off x="9213627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2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6" name="Freeform 23"/>
            <p:cNvSpPr>
              <a:spLocks noChangeArrowheads="1"/>
            </p:cNvSpPr>
            <p:nvPr/>
          </p:nvSpPr>
          <p:spPr bwMode="auto">
            <a:xfrm>
              <a:off x="9319989" y="2109558"/>
              <a:ext cx="123825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7" name="Freeform 24"/>
            <p:cNvSpPr>
              <a:spLocks noChangeArrowheads="1"/>
            </p:cNvSpPr>
            <p:nvPr/>
          </p:nvSpPr>
          <p:spPr bwMode="auto">
            <a:xfrm>
              <a:off x="9434289" y="2104796"/>
              <a:ext cx="120650" cy="69850"/>
            </a:xfrm>
            <a:custGeom>
              <a:avLst/>
              <a:gdLst>
                <a:gd name="T0" fmla="*/ 2147483646 w 24"/>
                <a:gd name="T1" fmla="*/ 2147483646 h 14"/>
                <a:gd name="T2" fmla="*/ 2147483646 w 24"/>
                <a:gd name="T3" fmla="*/ 2147483646 h 14"/>
                <a:gd name="T4" fmla="*/ 2147483646 w 2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5" y="6"/>
                  </a:moveTo>
                  <a:cubicBezTo>
                    <a:pt x="5" y="5"/>
                    <a:pt x="12" y="0"/>
                    <a:pt x="16" y="4"/>
                  </a:cubicBezTo>
                  <a:cubicBezTo>
                    <a:pt x="24" y="13"/>
                    <a:pt x="0" y="14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8" name="Freeform 25"/>
            <p:cNvSpPr>
              <a:spLocks noChangeArrowheads="1"/>
            </p:cNvSpPr>
            <p:nvPr/>
          </p:nvSpPr>
          <p:spPr bwMode="auto">
            <a:xfrm>
              <a:off x="8019827" y="2168296"/>
              <a:ext cx="95250" cy="76200"/>
            </a:xfrm>
            <a:custGeom>
              <a:avLst/>
              <a:gdLst>
                <a:gd name="T0" fmla="*/ 2147483646 w 19"/>
                <a:gd name="T1" fmla="*/ 0 h 15"/>
                <a:gd name="T2" fmla="*/ 2147483646 w 19"/>
                <a:gd name="T3" fmla="*/ 2147483646 h 15"/>
                <a:gd name="T4" fmla="*/ 2147483646 w 19"/>
                <a:gd name="T5" fmla="*/ 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11" y="0"/>
                  </a:moveTo>
                  <a:cubicBezTo>
                    <a:pt x="12" y="0"/>
                    <a:pt x="19" y="1"/>
                    <a:pt x="16" y="7"/>
                  </a:cubicBezTo>
                  <a:cubicBezTo>
                    <a:pt x="12" y="15"/>
                    <a:pt x="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9" name="Freeform 26"/>
            <p:cNvSpPr>
              <a:spLocks noChangeArrowheads="1"/>
            </p:cNvSpPr>
            <p:nvPr/>
          </p:nvSpPr>
          <p:spPr bwMode="auto">
            <a:xfrm>
              <a:off x="8121427" y="2165121"/>
              <a:ext cx="85725" cy="79375"/>
            </a:xfrm>
            <a:custGeom>
              <a:avLst/>
              <a:gdLst>
                <a:gd name="T0" fmla="*/ 2147483646 w 17"/>
                <a:gd name="T1" fmla="*/ 725432930 h 16"/>
                <a:gd name="T2" fmla="*/ 2147483646 w 17"/>
                <a:gd name="T3" fmla="*/ 2147483646 h 16"/>
                <a:gd name="T4" fmla="*/ 2147483646 w 17"/>
                <a:gd name="T5" fmla="*/ 72543293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2"/>
                    <a:pt x="17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0" name="Freeform 27"/>
            <p:cNvSpPr>
              <a:spLocks noChangeArrowheads="1"/>
            </p:cNvSpPr>
            <p:nvPr/>
          </p:nvSpPr>
          <p:spPr bwMode="auto">
            <a:xfrm>
              <a:off x="8326214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1" name="Freeform 28"/>
            <p:cNvSpPr>
              <a:spLocks noChangeArrowheads="1"/>
            </p:cNvSpPr>
            <p:nvPr/>
          </p:nvSpPr>
          <p:spPr bwMode="auto">
            <a:xfrm>
              <a:off x="8427814" y="2160358"/>
              <a:ext cx="100013" cy="77788"/>
            </a:xfrm>
            <a:custGeom>
              <a:avLst/>
              <a:gdLst>
                <a:gd name="T0" fmla="*/ 2147483646 w 20"/>
                <a:gd name="T1" fmla="*/ 1551530278 h 16"/>
                <a:gd name="T2" fmla="*/ 2147483646 w 20"/>
                <a:gd name="T3" fmla="*/ 2147483646 h 16"/>
                <a:gd name="T4" fmla="*/ 2147483646 w 20"/>
                <a:gd name="T5" fmla="*/ 1551530278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1" y="2"/>
                  </a:moveTo>
                  <a:cubicBezTo>
                    <a:pt x="14" y="0"/>
                    <a:pt x="18" y="0"/>
                    <a:pt x="18" y="5"/>
                  </a:cubicBezTo>
                  <a:cubicBezTo>
                    <a:pt x="20" y="16"/>
                    <a:pt x="0" y="9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2" name="Freeform 29"/>
            <p:cNvSpPr>
              <a:spLocks noChangeArrowheads="1"/>
            </p:cNvSpPr>
            <p:nvPr/>
          </p:nvSpPr>
          <p:spPr bwMode="auto">
            <a:xfrm>
              <a:off x="8637364" y="216035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3" name="Freeform 30"/>
            <p:cNvSpPr>
              <a:spLocks noChangeArrowheads="1"/>
            </p:cNvSpPr>
            <p:nvPr/>
          </p:nvSpPr>
          <p:spPr bwMode="auto">
            <a:xfrm>
              <a:off x="8742139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4" name="Freeform 31"/>
            <p:cNvSpPr>
              <a:spLocks noChangeArrowheads="1"/>
            </p:cNvSpPr>
            <p:nvPr/>
          </p:nvSpPr>
          <p:spPr bwMode="auto">
            <a:xfrm>
              <a:off x="884850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5" name="Freeform 32"/>
            <p:cNvSpPr>
              <a:spLocks noChangeArrowheads="1"/>
            </p:cNvSpPr>
            <p:nvPr/>
          </p:nvSpPr>
          <p:spPr bwMode="auto">
            <a:xfrm>
              <a:off x="8954864" y="216035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6" name="Freeform 33"/>
            <p:cNvSpPr>
              <a:spLocks noChangeArrowheads="1"/>
            </p:cNvSpPr>
            <p:nvPr/>
          </p:nvSpPr>
          <p:spPr bwMode="auto">
            <a:xfrm>
              <a:off x="905805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7" name="Freeform 34"/>
            <p:cNvSpPr>
              <a:spLocks noChangeArrowheads="1"/>
            </p:cNvSpPr>
            <p:nvPr/>
          </p:nvSpPr>
          <p:spPr bwMode="auto">
            <a:xfrm>
              <a:off x="916441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8" name="Freeform 35"/>
            <p:cNvSpPr>
              <a:spLocks noChangeArrowheads="1"/>
            </p:cNvSpPr>
            <p:nvPr/>
          </p:nvSpPr>
          <p:spPr bwMode="auto">
            <a:xfrm>
              <a:off x="9267602" y="2160358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9" name="Freeform 36"/>
            <p:cNvSpPr>
              <a:spLocks noChangeArrowheads="1"/>
            </p:cNvSpPr>
            <p:nvPr/>
          </p:nvSpPr>
          <p:spPr bwMode="auto">
            <a:xfrm>
              <a:off x="937396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0" name="Freeform 37"/>
            <p:cNvSpPr>
              <a:spLocks noChangeArrowheads="1"/>
            </p:cNvSpPr>
            <p:nvPr/>
          </p:nvSpPr>
          <p:spPr bwMode="auto">
            <a:xfrm>
              <a:off x="8081739" y="2215921"/>
              <a:ext cx="84138" cy="69850"/>
            </a:xfrm>
            <a:custGeom>
              <a:avLst/>
              <a:gdLst>
                <a:gd name="T0" fmla="*/ 2147483646 w 17"/>
                <a:gd name="T1" fmla="*/ 1647946104 h 14"/>
                <a:gd name="T2" fmla="*/ 2147483646 w 17"/>
                <a:gd name="T3" fmla="*/ 2147483646 h 14"/>
                <a:gd name="T4" fmla="*/ 2147483646 w 17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2"/>
                  </a:moveTo>
                  <a:cubicBezTo>
                    <a:pt x="11" y="0"/>
                    <a:pt x="17" y="3"/>
                    <a:pt x="14" y="8"/>
                  </a:cubicBezTo>
                  <a:cubicBezTo>
                    <a:pt x="12" y="14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1" name="Freeform 38"/>
            <p:cNvSpPr>
              <a:spLocks noChangeArrowheads="1"/>
            </p:cNvSpPr>
            <p:nvPr/>
          </p:nvSpPr>
          <p:spPr bwMode="auto">
            <a:xfrm>
              <a:off x="827065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2" name="Freeform 39"/>
            <p:cNvSpPr>
              <a:spLocks noChangeArrowheads="1"/>
            </p:cNvSpPr>
            <p:nvPr/>
          </p:nvSpPr>
          <p:spPr bwMode="auto">
            <a:xfrm>
              <a:off x="8396064" y="2193696"/>
              <a:ext cx="69850" cy="85725"/>
            </a:xfrm>
            <a:custGeom>
              <a:avLst/>
              <a:gdLst>
                <a:gd name="T0" fmla="*/ 2147483646 w 14"/>
                <a:gd name="T1" fmla="*/ 2147483646 h 17"/>
                <a:gd name="T2" fmla="*/ 2147483646 w 14"/>
                <a:gd name="T3" fmla="*/ 2147483646 h 17"/>
                <a:gd name="T4" fmla="*/ 2147483646 w 1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4"/>
                <a:gd name="T10" fmla="*/ 0 h 17"/>
                <a:gd name="T11" fmla="*/ 14 w 1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7">
                  <a:moveTo>
                    <a:pt x="6" y="6"/>
                  </a:moveTo>
                  <a:cubicBezTo>
                    <a:pt x="13" y="0"/>
                    <a:pt x="14" y="14"/>
                    <a:pt x="10" y="15"/>
                  </a:cubicBezTo>
                  <a:cubicBezTo>
                    <a:pt x="4" y="17"/>
                    <a:pt x="0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3" name="Freeform 40"/>
            <p:cNvSpPr>
              <a:spLocks noChangeArrowheads="1"/>
            </p:cNvSpPr>
            <p:nvPr/>
          </p:nvSpPr>
          <p:spPr bwMode="auto">
            <a:xfrm>
              <a:off x="8586564" y="22159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4" name="Freeform 41"/>
            <p:cNvSpPr>
              <a:spLocks noChangeArrowheads="1"/>
            </p:cNvSpPr>
            <p:nvPr/>
          </p:nvSpPr>
          <p:spPr bwMode="auto">
            <a:xfrm>
              <a:off x="869292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5" name="Freeform 42"/>
            <p:cNvSpPr>
              <a:spLocks noChangeArrowheads="1"/>
            </p:cNvSpPr>
            <p:nvPr/>
          </p:nvSpPr>
          <p:spPr bwMode="auto">
            <a:xfrm>
              <a:off x="879770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6" name="Freeform 43"/>
            <p:cNvSpPr>
              <a:spLocks noChangeArrowheads="1"/>
            </p:cNvSpPr>
            <p:nvPr/>
          </p:nvSpPr>
          <p:spPr bwMode="auto">
            <a:xfrm>
              <a:off x="890247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7" name="Freeform 44"/>
            <p:cNvSpPr>
              <a:spLocks noChangeArrowheads="1"/>
            </p:cNvSpPr>
            <p:nvPr/>
          </p:nvSpPr>
          <p:spPr bwMode="auto">
            <a:xfrm>
              <a:off x="9002489" y="2215921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8" name="Freeform 45"/>
            <p:cNvSpPr>
              <a:spLocks noChangeArrowheads="1"/>
            </p:cNvSpPr>
            <p:nvPr/>
          </p:nvSpPr>
          <p:spPr bwMode="auto">
            <a:xfrm>
              <a:off x="9108852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9" name="Freeform 46"/>
            <p:cNvSpPr>
              <a:spLocks noChangeArrowheads="1"/>
            </p:cNvSpPr>
            <p:nvPr/>
          </p:nvSpPr>
          <p:spPr bwMode="auto">
            <a:xfrm>
              <a:off x="9213627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0" name="Freeform 47"/>
            <p:cNvSpPr>
              <a:spLocks noChangeArrowheads="1"/>
            </p:cNvSpPr>
            <p:nvPr/>
          </p:nvSpPr>
          <p:spPr bwMode="auto">
            <a:xfrm>
              <a:off x="9319989" y="22159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1" name="Freeform 48"/>
            <p:cNvSpPr>
              <a:spLocks noChangeArrowheads="1"/>
            </p:cNvSpPr>
            <p:nvPr/>
          </p:nvSpPr>
          <p:spPr bwMode="auto">
            <a:xfrm>
              <a:off x="8567514" y="2255608"/>
              <a:ext cx="69850" cy="79375"/>
            </a:xfrm>
            <a:custGeom>
              <a:avLst/>
              <a:gdLst>
                <a:gd name="T0" fmla="*/ 2147483646 w 14"/>
                <a:gd name="T1" fmla="*/ 2147483646 h 16"/>
                <a:gd name="T2" fmla="*/ 2147483646 w 14"/>
                <a:gd name="T3" fmla="*/ 2147483646 h 16"/>
                <a:gd name="T4" fmla="*/ 2147483646 w 14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4"/>
                <a:gd name="T10" fmla="*/ 0 h 16"/>
                <a:gd name="T11" fmla="*/ 14 w 14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6">
                  <a:moveTo>
                    <a:pt x="3" y="4"/>
                  </a:moveTo>
                  <a:cubicBezTo>
                    <a:pt x="12" y="0"/>
                    <a:pt x="14" y="16"/>
                    <a:pt x="3" y="13"/>
                  </a:cubicBezTo>
                  <a:cubicBezTo>
                    <a:pt x="2" y="13"/>
                    <a:pt x="0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2" name="Freeform 49"/>
            <p:cNvSpPr>
              <a:spLocks noChangeArrowheads="1"/>
            </p:cNvSpPr>
            <p:nvPr/>
          </p:nvSpPr>
          <p:spPr bwMode="auto">
            <a:xfrm>
              <a:off x="8637364" y="226354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3" name="Freeform 50"/>
            <p:cNvSpPr>
              <a:spLocks noChangeArrowheads="1"/>
            </p:cNvSpPr>
            <p:nvPr/>
          </p:nvSpPr>
          <p:spPr bwMode="auto">
            <a:xfrm>
              <a:off x="8742139" y="226354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4" name="Freeform 51"/>
            <p:cNvSpPr>
              <a:spLocks noChangeArrowheads="1"/>
            </p:cNvSpPr>
            <p:nvPr/>
          </p:nvSpPr>
          <p:spPr bwMode="auto">
            <a:xfrm>
              <a:off x="884850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5" name="Freeform 52"/>
            <p:cNvSpPr>
              <a:spLocks noChangeArrowheads="1"/>
            </p:cNvSpPr>
            <p:nvPr/>
          </p:nvSpPr>
          <p:spPr bwMode="auto">
            <a:xfrm>
              <a:off x="8954864" y="226354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6" name="Freeform 53"/>
            <p:cNvSpPr>
              <a:spLocks noChangeArrowheads="1"/>
            </p:cNvSpPr>
            <p:nvPr/>
          </p:nvSpPr>
          <p:spPr bwMode="auto">
            <a:xfrm>
              <a:off x="905805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7" name="Freeform 54"/>
            <p:cNvSpPr>
              <a:spLocks noChangeArrowheads="1"/>
            </p:cNvSpPr>
            <p:nvPr/>
          </p:nvSpPr>
          <p:spPr bwMode="auto">
            <a:xfrm>
              <a:off x="916441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8" name="Freeform 55"/>
            <p:cNvSpPr>
              <a:spLocks noChangeArrowheads="1"/>
            </p:cNvSpPr>
            <p:nvPr/>
          </p:nvSpPr>
          <p:spPr bwMode="auto">
            <a:xfrm>
              <a:off x="9267602" y="226354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9" name="Freeform 56"/>
            <p:cNvSpPr>
              <a:spLocks noChangeArrowheads="1"/>
            </p:cNvSpPr>
            <p:nvPr/>
          </p:nvSpPr>
          <p:spPr bwMode="auto">
            <a:xfrm>
              <a:off x="937396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0" name="Freeform 57"/>
            <p:cNvSpPr>
              <a:spLocks noChangeArrowheads="1"/>
            </p:cNvSpPr>
            <p:nvPr/>
          </p:nvSpPr>
          <p:spPr bwMode="auto">
            <a:xfrm>
              <a:off x="869292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1" name="Freeform 58"/>
            <p:cNvSpPr>
              <a:spLocks noChangeArrowheads="1"/>
            </p:cNvSpPr>
            <p:nvPr/>
          </p:nvSpPr>
          <p:spPr bwMode="auto">
            <a:xfrm>
              <a:off x="8797702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2" name="Freeform 59"/>
            <p:cNvSpPr>
              <a:spLocks noChangeArrowheads="1"/>
            </p:cNvSpPr>
            <p:nvPr/>
          </p:nvSpPr>
          <p:spPr bwMode="auto">
            <a:xfrm>
              <a:off x="890247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3" name="Freeform 60"/>
            <p:cNvSpPr>
              <a:spLocks noChangeArrowheads="1"/>
            </p:cNvSpPr>
            <p:nvPr/>
          </p:nvSpPr>
          <p:spPr bwMode="auto">
            <a:xfrm>
              <a:off x="9002489" y="23191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4" name="Freeform 61"/>
            <p:cNvSpPr>
              <a:spLocks noChangeArrowheads="1"/>
            </p:cNvSpPr>
            <p:nvPr/>
          </p:nvSpPr>
          <p:spPr bwMode="auto">
            <a:xfrm>
              <a:off x="9108852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5" name="Freeform 62"/>
            <p:cNvSpPr>
              <a:spLocks noChangeArrowheads="1"/>
            </p:cNvSpPr>
            <p:nvPr/>
          </p:nvSpPr>
          <p:spPr bwMode="auto">
            <a:xfrm>
              <a:off x="9213627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6" name="Freeform 63"/>
            <p:cNvSpPr>
              <a:spLocks noChangeArrowheads="1"/>
            </p:cNvSpPr>
            <p:nvPr/>
          </p:nvSpPr>
          <p:spPr bwMode="auto">
            <a:xfrm>
              <a:off x="9319989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7" name="Freeform 66"/>
            <p:cNvSpPr>
              <a:spLocks noChangeArrowheads="1"/>
            </p:cNvSpPr>
            <p:nvPr/>
          </p:nvSpPr>
          <p:spPr bwMode="auto">
            <a:xfrm>
              <a:off x="8121427" y="2369908"/>
              <a:ext cx="100012" cy="55563"/>
            </a:xfrm>
            <a:custGeom>
              <a:avLst/>
              <a:gdLst>
                <a:gd name="T0" fmla="*/ 2147483646 w 20"/>
                <a:gd name="T1" fmla="*/ 1672981725 h 11"/>
                <a:gd name="T2" fmla="*/ 2147483646 w 20"/>
                <a:gd name="T3" fmla="*/ 2147483646 h 11"/>
                <a:gd name="T4" fmla="*/ 2147483646 w 20"/>
                <a:gd name="T5" fmla="*/ 1672981725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8" name="Freeform 67"/>
            <p:cNvSpPr>
              <a:spLocks noChangeArrowheads="1"/>
            </p:cNvSpPr>
            <p:nvPr/>
          </p:nvSpPr>
          <p:spPr bwMode="auto">
            <a:xfrm>
              <a:off x="8221439" y="236990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9" name="Freeform 68"/>
            <p:cNvSpPr>
              <a:spLocks noChangeArrowheads="1"/>
            </p:cNvSpPr>
            <p:nvPr/>
          </p:nvSpPr>
          <p:spPr bwMode="auto">
            <a:xfrm>
              <a:off x="8742139" y="23699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0" name="Freeform 69"/>
            <p:cNvSpPr>
              <a:spLocks noChangeArrowheads="1"/>
            </p:cNvSpPr>
            <p:nvPr/>
          </p:nvSpPr>
          <p:spPr bwMode="auto">
            <a:xfrm>
              <a:off x="884850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1" name="Freeform 70"/>
            <p:cNvSpPr>
              <a:spLocks noChangeArrowheads="1"/>
            </p:cNvSpPr>
            <p:nvPr/>
          </p:nvSpPr>
          <p:spPr bwMode="auto">
            <a:xfrm>
              <a:off x="8954864" y="23699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2" name="Freeform 71"/>
            <p:cNvSpPr>
              <a:spLocks noChangeArrowheads="1"/>
            </p:cNvSpPr>
            <p:nvPr/>
          </p:nvSpPr>
          <p:spPr bwMode="auto">
            <a:xfrm>
              <a:off x="905805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3" name="Freeform 72"/>
            <p:cNvSpPr>
              <a:spLocks noChangeArrowheads="1"/>
            </p:cNvSpPr>
            <p:nvPr/>
          </p:nvSpPr>
          <p:spPr bwMode="auto">
            <a:xfrm>
              <a:off x="916441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4" name="Freeform 73"/>
            <p:cNvSpPr>
              <a:spLocks noChangeArrowheads="1"/>
            </p:cNvSpPr>
            <p:nvPr/>
          </p:nvSpPr>
          <p:spPr bwMode="auto">
            <a:xfrm>
              <a:off x="9267602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5" name="Freeform 74"/>
            <p:cNvSpPr>
              <a:spLocks noChangeArrowheads="1"/>
            </p:cNvSpPr>
            <p:nvPr/>
          </p:nvSpPr>
          <p:spPr bwMode="auto">
            <a:xfrm>
              <a:off x="937396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6" name="Freeform 79"/>
            <p:cNvSpPr>
              <a:spLocks noChangeArrowheads="1"/>
            </p:cNvSpPr>
            <p:nvPr/>
          </p:nvSpPr>
          <p:spPr bwMode="auto">
            <a:xfrm>
              <a:off x="7537227" y="2420708"/>
              <a:ext cx="103187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7" name="Freeform 80"/>
            <p:cNvSpPr>
              <a:spLocks noChangeArrowheads="1"/>
            </p:cNvSpPr>
            <p:nvPr/>
          </p:nvSpPr>
          <p:spPr bwMode="auto">
            <a:xfrm>
              <a:off x="7970614" y="2430233"/>
              <a:ext cx="85725" cy="65088"/>
            </a:xfrm>
            <a:custGeom>
              <a:avLst/>
              <a:gdLst>
                <a:gd name="T0" fmla="*/ 2147483646 w 17"/>
                <a:gd name="T1" fmla="*/ 735093858 h 13"/>
                <a:gd name="T2" fmla="*/ 2147483646 w 17"/>
                <a:gd name="T3" fmla="*/ 2147483646 h 13"/>
                <a:gd name="T4" fmla="*/ 2147483646 w 17"/>
                <a:gd name="T5" fmla="*/ 735093858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9" y="1"/>
                  </a:moveTo>
                  <a:cubicBezTo>
                    <a:pt x="12" y="0"/>
                    <a:pt x="17" y="7"/>
                    <a:pt x="13" y="10"/>
                  </a:cubicBezTo>
                  <a:cubicBezTo>
                    <a:pt x="8" y="13"/>
                    <a:pt x="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8" name="Freeform 81"/>
            <p:cNvSpPr>
              <a:spLocks noChangeArrowheads="1"/>
            </p:cNvSpPr>
            <p:nvPr/>
          </p:nvSpPr>
          <p:spPr bwMode="auto">
            <a:xfrm>
              <a:off x="8059514" y="2420708"/>
              <a:ext cx="100013" cy="79375"/>
            </a:xfrm>
            <a:custGeom>
              <a:avLst/>
              <a:gdLst>
                <a:gd name="T0" fmla="*/ 2147483646 w 20"/>
                <a:gd name="T1" fmla="*/ 2094646719 h 16"/>
                <a:gd name="T2" fmla="*/ 2147483646 w 20"/>
                <a:gd name="T3" fmla="*/ 2147483646 h 16"/>
                <a:gd name="T4" fmla="*/ 2147483646 w 20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0" y="3"/>
                  </a:moveTo>
                  <a:cubicBezTo>
                    <a:pt x="11" y="2"/>
                    <a:pt x="17" y="0"/>
                    <a:pt x="18" y="5"/>
                  </a:cubicBezTo>
                  <a:cubicBezTo>
                    <a:pt x="20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9" name="Freeform 82"/>
            <p:cNvSpPr>
              <a:spLocks noChangeArrowheads="1"/>
            </p:cNvSpPr>
            <p:nvPr/>
          </p:nvSpPr>
          <p:spPr bwMode="auto">
            <a:xfrm>
              <a:off x="87977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0" name="Freeform 83"/>
            <p:cNvSpPr>
              <a:spLocks noChangeArrowheads="1"/>
            </p:cNvSpPr>
            <p:nvPr/>
          </p:nvSpPr>
          <p:spPr bwMode="auto">
            <a:xfrm>
              <a:off x="890247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1" name="Freeform 84"/>
            <p:cNvSpPr>
              <a:spLocks noChangeArrowheads="1"/>
            </p:cNvSpPr>
            <p:nvPr/>
          </p:nvSpPr>
          <p:spPr bwMode="auto">
            <a:xfrm>
              <a:off x="9002489" y="2420708"/>
              <a:ext cx="106363" cy="90488"/>
            </a:xfrm>
            <a:custGeom>
              <a:avLst/>
              <a:gdLst>
                <a:gd name="T0" fmla="*/ 2147483646 w 21"/>
                <a:gd name="T1" fmla="*/ 2141745391 h 18"/>
                <a:gd name="T2" fmla="*/ 2147483646 w 21"/>
                <a:gd name="T3" fmla="*/ 2147483646 h 18"/>
                <a:gd name="T4" fmla="*/ 2147483646 w 21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2" name="Freeform 85"/>
            <p:cNvSpPr>
              <a:spLocks noChangeArrowheads="1"/>
            </p:cNvSpPr>
            <p:nvPr/>
          </p:nvSpPr>
          <p:spPr bwMode="auto">
            <a:xfrm>
              <a:off x="9108852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3" name="Freeform 86"/>
            <p:cNvSpPr>
              <a:spLocks noChangeArrowheads="1"/>
            </p:cNvSpPr>
            <p:nvPr/>
          </p:nvSpPr>
          <p:spPr bwMode="auto">
            <a:xfrm>
              <a:off x="92136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4" name="Freeform 87"/>
            <p:cNvSpPr>
              <a:spLocks noChangeArrowheads="1"/>
            </p:cNvSpPr>
            <p:nvPr/>
          </p:nvSpPr>
          <p:spPr bwMode="auto">
            <a:xfrm>
              <a:off x="9319989" y="2420708"/>
              <a:ext cx="98425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5" name="Freeform 92"/>
            <p:cNvSpPr>
              <a:spLocks noChangeArrowheads="1"/>
            </p:cNvSpPr>
            <p:nvPr/>
          </p:nvSpPr>
          <p:spPr bwMode="auto">
            <a:xfrm>
              <a:off x="7522939" y="2458808"/>
              <a:ext cx="69850" cy="77788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3" y="5"/>
                  </a:moveTo>
                  <a:cubicBezTo>
                    <a:pt x="11" y="0"/>
                    <a:pt x="14" y="15"/>
                    <a:pt x="5" y="14"/>
                  </a:cubicBezTo>
                  <a:cubicBezTo>
                    <a:pt x="0" y="14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6" name="Freeform 93"/>
            <p:cNvSpPr>
              <a:spLocks noChangeArrowheads="1"/>
            </p:cNvSpPr>
            <p:nvPr/>
          </p:nvSpPr>
          <p:spPr bwMode="auto">
            <a:xfrm>
              <a:off x="7592789" y="2485796"/>
              <a:ext cx="111125" cy="60325"/>
            </a:xfrm>
            <a:custGeom>
              <a:avLst/>
              <a:gdLst>
                <a:gd name="T0" fmla="*/ 2147483646 w 22"/>
                <a:gd name="T1" fmla="*/ 0 h 12"/>
                <a:gd name="T2" fmla="*/ 2147483646 w 22"/>
                <a:gd name="T3" fmla="*/ 2147483646 h 12"/>
                <a:gd name="T4" fmla="*/ 2147483646 w 22"/>
                <a:gd name="T5" fmla="*/ 0 h 12"/>
                <a:gd name="T6" fmla="*/ 0 60000 65536"/>
                <a:gd name="T7" fmla="*/ 0 60000 65536"/>
                <a:gd name="T8" fmla="*/ 0 60000 65536"/>
                <a:gd name="T9" fmla="*/ 0 w 22"/>
                <a:gd name="T10" fmla="*/ 0 h 12"/>
                <a:gd name="T11" fmla="*/ 22 w 2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2">
                  <a:moveTo>
                    <a:pt x="12" y="0"/>
                  </a:moveTo>
                  <a:cubicBezTo>
                    <a:pt x="12" y="0"/>
                    <a:pt x="22" y="1"/>
                    <a:pt x="17" y="7"/>
                  </a:cubicBezTo>
                  <a:cubicBezTo>
                    <a:pt x="13" y="12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7" name="Freeform 94"/>
            <p:cNvSpPr>
              <a:spLocks noChangeArrowheads="1"/>
            </p:cNvSpPr>
            <p:nvPr/>
          </p:nvSpPr>
          <p:spPr bwMode="auto">
            <a:xfrm>
              <a:off x="76991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8" name="Freeform 95"/>
            <p:cNvSpPr>
              <a:spLocks noChangeArrowheads="1"/>
            </p:cNvSpPr>
            <p:nvPr/>
          </p:nvSpPr>
          <p:spPr bwMode="auto">
            <a:xfrm>
              <a:off x="7810277" y="2476271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2" y="0"/>
                    <a:pt x="19" y="2"/>
                    <a:pt x="16" y="9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9" name="Freeform 96"/>
            <p:cNvSpPr>
              <a:spLocks noChangeArrowheads="1"/>
            </p:cNvSpPr>
            <p:nvPr/>
          </p:nvSpPr>
          <p:spPr bwMode="auto">
            <a:xfrm>
              <a:off x="82214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0" name="Freeform 97"/>
            <p:cNvSpPr>
              <a:spLocks noChangeArrowheads="1"/>
            </p:cNvSpPr>
            <p:nvPr/>
          </p:nvSpPr>
          <p:spPr bwMode="auto">
            <a:xfrm>
              <a:off x="8332564" y="2485796"/>
              <a:ext cx="114300" cy="53975"/>
            </a:xfrm>
            <a:custGeom>
              <a:avLst/>
              <a:gdLst>
                <a:gd name="T0" fmla="*/ 2147483646 w 23"/>
                <a:gd name="T1" fmla="*/ 0 h 11"/>
                <a:gd name="T2" fmla="*/ 2147483646 w 23"/>
                <a:gd name="T3" fmla="*/ 2147483646 h 11"/>
                <a:gd name="T4" fmla="*/ 2147483646 w 23"/>
                <a:gd name="T5" fmla="*/ 0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1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1" name="Freeform 98"/>
            <p:cNvSpPr>
              <a:spLocks noChangeArrowheads="1"/>
            </p:cNvSpPr>
            <p:nvPr/>
          </p:nvSpPr>
          <p:spPr bwMode="auto">
            <a:xfrm>
              <a:off x="884850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2" name="Freeform 99"/>
            <p:cNvSpPr>
              <a:spLocks noChangeArrowheads="1"/>
            </p:cNvSpPr>
            <p:nvPr/>
          </p:nvSpPr>
          <p:spPr bwMode="auto">
            <a:xfrm>
              <a:off x="8954864" y="24762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3" name="Freeform 100"/>
            <p:cNvSpPr>
              <a:spLocks noChangeArrowheads="1"/>
            </p:cNvSpPr>
            <p:nvPr/>
          </p:nvSpPr>
          <p:spPr bwMode="auto">
            <a:xfrm>
              <a:off x="90580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4" name="Freeform 101"/>
            <p:cNvSpPr>
              <a:spLocks noChangeArrowheads="1"/>
            </p:cNvSpPr>
            <p:nvPr/>
          </p:nvSpPr>
          <p:spPr bwMode="auto">
            <a:xfrm>
              <a:off x="91644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5" name="Freeform 102"/>
            <p:cNvSpPr>
              <a:spLocks noChangeArrowheads="1"/>
            </p:cNvSpPr>
            <p:nvPr/>
          </p:nvSpPr>
          <p:spPr bwMode="auto">
            <a:xfrm>
              <a:off x="9267602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6" name="Freeform 114"/>
            <p:cNvSpPr>
              <a:spLocks noChangeArrowheads="1"/>
            </p:cNvSpPr>
            <p:nvPr/>
          </p:nvSpPr>
          <p:spPr bwMode="auto">
            <a:xfrm>
              <a:off x="764835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7" name="Freeform 115"/>
            <p:cNvSpPr>
              <a:spLocks noChangeArrowheads="1"/>
            </p:cNvSpPr>
            <p:nvPr/>
          </p:nvSpPr>
          <p:spPr bwMode="auto">
            <a:xfrm>
              <a:off x="77499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8" name="Freeform 116"/>
            <p:cNvSpPr>
              <a:spLocks noChangeArrowheads="1"/>
            </p:cNvSpPr>
            <p:nvPr/>
          </p:nvSpPr>
          <p:spPr bwMode="auto">
            <a:xfrm>
              <a:off x="7861077" y="2531833"/>
              <a:ext cx="84137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1"/>
                    <a:pt x="16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9" name="Freeform 117"/>
            <p:cNvSpPr>
              <a:spLocks noChangeArrowheads="1"/>
            </p:cNvSpPr>
            <p:nvPr/>
          </p:nvSpPr>
          <p:spPr bwMode="auto">
            <a:xfrm>
              <a:off x="8277002" y="2525483"/>
              <a:ext cx="100012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2147483646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2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0" name="Freeform 118"/>
            <p:cNvSpPr>
              <a:spLocks noChangeArrowheads="1"/>
            </p:cNvSpPr>
            <p:nvPr/>
          </p:nvSpPr>
          <p:spPr bwMode="auto">
            <a:xfrm>
              <a:off x="83770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1" name="Freeform 119"/>
            <p:cNvSpPr>
              <a:spLocks noChangeArrowheads="1"/>
            </p:cNvSpPr>
            <p:nvPr/>
          </p:nvSpPr>
          <p:spPr bwMode="auto">
            <a:xfrm>
              <a:off x="8486552" y="2531833"/>
              <a:ext cx="85725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10" y="1"/>
                    <a:pt x="17" y="0"/>
                    <a:pt x="17" y="5"/>
                  </a:cubicBezTo>
                  <a:cubicBezTo>
                    <a:pt x="17" y="16"/>
                    <a:pt x="0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2" name="Freeform 120"/>
            <p:cNvSpPr>
              <a:spLocks noChangeArrowheads="1"/>
            </p:cNvSpPr>
            <p:nvPr/>
          </p:nvSpPr>
          <p:spPr bwMode="auto">
            <a:xfrm>
              <a:off x="890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3" name="Freeform 121"/>
            <p:cNvSpPr>
              <a:spLocks noChangeArrowheads="1"/>
            </p:cNvSpPr>
            <p:nvPr/>
          </p:nvSpPr>
          <p:spPr bwMode="auto">
            <a:xfrm>
              <a:off x="9002489" y="2525483"/>
              <a:ext cx="106363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4" name="Freeform 122"/>
            <p:cNvSpPr>
              <a:spLocks noChangeArrowheads="1"/>
            </p:cNvSpPr>
            <p:nvPr/>
          </p:nvSpPr>
          <p:spPr bwMode="auto">
            <a:xfrm>
              <a:off x="91088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5" name="Freeform 123"/>
            <p:cNvSpPr>
              <a:spLocks noChangeArrowheads="1"/>
            </p:cNvSpPr>
            <p:nvPr/>
          </p:nvSpPr>
          <p:spPr bwMode="auto">
            <a:xfrm>
              <a:off x="92136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6" name="Freeform 140"/>
            <p:cNvSpPr>
              <a:spLocks noChangeArrowheads="1"/>
            </p:cNvSpPr>
            <p:nvPr/>
          </p:nvSpPr>
          <p:spPr bwMode="auto">
            <a:xfrm>
              <a:off x="6756177" y="2576283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6" y="0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7" name="Freeform 141"/>
            <p:cNvSpPr>
              <a:spLocks noChangeArrowheads="1"/>
            </p:cNvSpPr>
            <p:nvPr/>
          </p:nvSpPr>
          <p:spPr bwMode="auto">
            <a:xfrm>
              <a:off x="6862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8" name="Freeform 142"/>
            <p:cNvSpPr>
              <a:spLocks noChangeArrowheads="1"/>
            </p:cNvSpPr>
            <p:nvPr/>
          </p:nvSpPr>
          <p:spPr bwMode="auto">
            <a:xfrm>
              <a:off x="69673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9" name="Freeform 143"/>
            <p:cNvSpPr>
              <a:spLocks noChangeArrowheads="1"/>
            </p:cNvSpPr>
            <p:nvPr/>
          </p:nvSpPr>
          <p:spPr bwMode="auto">
            <a:xfrm>
              <a:off x="7067327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0" name="Freeform 144"/>
            <p:cNvSpPr>
              <a:spLocks noChangeArrowheads="1"/>
            </p:cNvSpPr>
            <p:nvPr/>
          </p:nvSpPr>
          <p:spPr bwMode="auto">
            <a:xfrm>
              <a:off x="7183214" y="2581046"/>
              <a:ext cx="95250" cy="76200"/>
            </a:xfrm>
            <a:custGeom>
              <a:avLst/>
              <a:gdLst>
                <a:gd name="T0" fmla="*/ 2147483646 w 19"/>
                <a:gd name="T1" fmla="*/ 1811949640 h 15"/>
                <a:gd name="T2" fmla="*/ 2147483646 w 19"/>
                <a:gd name="T3" fmla="*/ 2147483646 h 15"/>
                <a:gd name="T4" fmla="*/ 2147483646 w 19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1" y="0"/>
                    <a:pt x="19" y="2"/>
                    <a:pt x="16" y="8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1" name="Freeform 145"/>
            <p:cNvSpPr>
              <a:spLocks noChangeArrowheads="1"/>
            </p:cNvSpPr>
            <p:nvPr/>
          </p:nvSpPr>
          <p:spPr bwMode="auto">
            <a:xfrm>
              <a:off x="7272114" y="2581046"/>
              <a:ext cx="95250" cy="95250"/>
            </a:xfrm>
            <a:custGeom>
              <a:avLst/>
              <a:gdLst>
                <a:gd name="T0" fmla="*/ 2147483646 w 19"/>
                <a:gd name="T1" fmla="*/ 1663761829 h 19"/>
                <a:gd name="T2" fmla="*/ 2147483646 w 19"/>
                <a:gd name="T3" fmla="*/ 2147483646 h 19"/>
                <a:gd name="T4" fmla="*/ 2147483646 w 19"/>
                <a:gd name="T5" fmla="*/ 1663761829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14" y="2"/>
                  </a:moveTo>
                  <a:cubicBezTo>
                    <a:pt x="15" y="1"/>
                    <a:pt x="19" y="0"/>
                    <a:pt x="19" y="6"/>
                  </a:cubicBezTo>
                  <a:cubicBezTo>
                    <a:pt x="18" y="19"/>
                    <a:pt x="0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2" name="Freeform 146"/>
            <p:cNvSpPr>
              <a:spLocks noChangeArrowheads="1"/>
            </p:cNvSpPr>
            <p:nvPr/>
          </p:nvSpPr>
          <p:spPr bwMode="auto">
            <a:xfrm>
              <a:off x="73832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3" name="Freeform 147"/>
            <p:cNvSpPr>
              <a:spLocks noChangeArrowheads="1"/>
            </p:cNvSpPr>
            <p:nvPr/>
          </p:nvSpPr>
          <p:spPr bwMode="auto">
            <a:xfrm>
              <a:off x="7492777" y="2576283"/>
              <a:ext cx="100012" cy="85725"/>
            </a:xfrm>
            <a:custGeom>
              <a:avLst/>
              <a:gdLst>
                <a:gd name="T0" fmla="*/ 2147483646 w 20"/>
                <a:gd name="T1" fmla="*/ 2147483646 h 17"/>
                <a:gd name="T2" fmla="*/ 2147483646 w 20"/>
                <a:gd name="T3" fmla="*/ 2147483646 h 17"/>
                <a:gd name="T4" fmla="*/ 2147483646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3"/>
                  </a:moveTo>
                  <a:cubicBezTo>
                    <a:pt x="8" y="3"/>
                    <a:pt x="16" y="0"/>
                    <a:pt x="17" y="4"/>
                  </a:cubicBezTo>
                  <a:cubicBezTo>
                    <a:pt x="20" y="17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4" name="Freeform 148"/>
            <p:cNvSpPr>
              <a:spLocks noChangeArrowheads="1"/>
            </p:cNvSpPr>
            <p:nvPr/>
          </p:nvSpPr>
          <p:spPr bwMode="auto">
            <a:xfrm>
              <a:off x="7703914" y="2576283"/>
              <a:ext cx="101600" cy="58738"/>
            </a:xfrm>
            <a:custGeom>
              <a:avLst/>
              <a:gdLst>
                <a:gd name="T0" fmla="*/ 2147483646 w 20"/>
                <a:gd name="T1" fmla="*/ 2085380109 h 12"/>
                <a:gd name="T2" fmla="*/ 2147483646 w 20"/>
                <a:gd name="T3" fmla="*/ 2147483646 h 12"/>
                <a:gd name="T4" fmla="*/ 2147483646 w 20"/>
                <a:gd name="T5" fmla="*/ 2085380109 h 12"/>
                <a:gd name="T6" fmla="*/ 0 60000 65536"/>
                <a:gd name="T7" fmla="*/ 0 60000 65536"/>
                <a:gd name="T8" fmla="*/ 0 60000 65536"/>
                <a:gd name="T9" fmla="*/ 0 w 20"/>
                <a:gd name="T10" fmla="*/ 0 h 12"/>
                <a:gd name="T11" fmla="*/ 20 w 20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">
                  <a:moveTo>
                    <a:pt x="8" y="3"/>
                  </a:moveTo>
                  <a:cubicBezTo>
                    <a:pt x="13" y="0"/>
                    <a:pt x="20" y="6"/>
                    <a:pt x="16" y="9"/>
                  </a:cubicBezTo>
                  <a:cubicBezTo>
                    <a:pt x="13" y="12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5" name="Freeform 149"/>
            <p:cNvSpPr>
              <a:spLocks noChangeArrowheads="1"/>
            </p:cNvSpPr>
            <p:nvPr/>
          </p:nvSpPr>
          <p:spPr bwMode="auto">
            <a:xfrm>
              <a:off x="8221439" y="2576283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6" name="Freeform 150"/>
            <p:cNvSpPr>
              <a:spLocks noChangeArrowheads="1"/>
            </p:cNvSpPr>
            <p:nvPr/>
          </p:nvSpPr>
          <p:spPr bwMode="auto">
            <a:xfrm>
              <a:off x="84325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7" name="Freeform 151"/>
            <p:cNvSpPr>
              <a:spLocks noChangeArrowheads="1"/>
            </p:cNvSpPr>
            <p:nvPr/>
          </p:nvSpPr>
          <p:spPr bwMode="auto">
            <a:xfrm>
              <a:off x="8883427" y="2561996"/>
              <a:ext cx="85725" cy="128587"/>
            </a:xfrm>
            <a:custGeom>
              <a:avLst/>
              <a:gdLst>
                <a:gd name="T0" fmla="*/ 2147483646 w 17"/>
                <a:gd name="T1" fmla="*/ 2147483646 h 26"/>
                <a:gd name="T2" fmla="*/ 0 w 17"/>
                <a:gd name="T3" fmla="*/ 2147483646 h 26"/>
                <a:gd name="T4" fmla="*/ 2147483646 w 17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7"/>
                <a:gd name="T10" fmla="*/ 0 h 26"/>
                <a:gd name="T11" fmla="*/ 17 w 17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26">
                  <a:moveTo>
                    <a:pt x="4" y="6"/>
                  </a:moveTo>
                  <a:cubicBezTo>
                    <a:pt x="17" y="0"/>
                    <a:pt x="6" y="26"/>
                    <a:pt x="0" y="12"/>
                  </a:cubicBezTo>
                  <a:cubicBezTo>
                    <a:pt x="0" y="11"/>
                    <a:pt x="3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8" name="Freeform 152"/>
            <p:cNvSpPr>
              <a:spLocks noChangeArrowheads="1"/>
            </p:cNvSpPr>
            <p:nvPr/>
          </p:nvSpPr>
          <p:spPr bwMode="auto">
            <a:xfrm>
              <a:off x="8954864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9" name="Freeform 153"/>
            <p:cNvSpPr>
              <a:spLocks noChangeArrowheads="1"/>
            </p:cNvSpPr>
            <p:nvPr/>
          </p:nvSpPr>
          <p:spPr bwMode="auto">
            <a:xfrm>
              <a:off x="90580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0" name="Freeform 154"/>
            <p:cNvSpPr>
              <a:spLocks noChangeArrowheads="1"/>
            </p:cNvSpPr>
            <p:nvPr/>
          </p:nvSpPr>
          <p:spPr bwMode="auto">
            <a:xfrm>
              <a:off x="91644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1" name="Freeform 177"/>
            <p:cNvSpPr>
              <a:spLocks noChangeArrowheads="1"/>
            </p:cNvSpPr>
            <p:nvPr/>
          </p:nvSpPr>
          <p:spPr bwMode="auto">
            <a:xfrm>
              <a:off x="68069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2" name="Freeform 178"/>
            <p:cNvSpPr>
              <a:spLocks noChangeArrowheads="1"/>
            </p:cNvSpPr>
            <p:nvPr/>
          </p:nvSpPr>
          <p:spPr bwMode="auto">
            <a:xfrm>
              <a:off x="69117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3" name="Freeform 179"/>
            <p:cNvSpPr>
              <a:spLocks noChangeArrowheads="1"/>
            </p:cNvSpPr>
            <p:nvPr/>
          </p:nvSpPr>
          <p:spPr bwMode="auto">
            <a:xfrm>
              <a:off x="7018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4" name="Freeform 180"/>
            <p:cNvSpPr>
              <a:spLocks noChangeArrowheads="1"/>
            </p:cNvSpPr>
            <p:nvPr/>
          </p:nvSpPr>
          <p:spPr bwMode="auto">
            <a:xfrm>
              <a:off x="7121302" y="263184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5" name="Freeform 181"/>
            <p:cNvSpPr>
              <a:spLocks noChangeArrowheads="1"/>
            </p:cNvSpPr>
            <p:nvPr/>
          </p:nvSpPr>
          <p:spPr bwMode="auto">
            <a:xfrm>
              <a:off x="72276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6" name="Freeform 182"/>
            <p:cNvSpPr>
              <a:spLocks noChangeArrowheads="1"/>
            </p:cNvSpPr>
            <p:nvPr/>
          </p:nvSpPr>
          <p:spPr bwMode="auto">
            <a:xfrm>
              <a:off x="73340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7" name="Freeform 183"/>
            <p:cNvSpPr>
              <a:spLocks noChangeArrowheads="1"/>
            </p:cNvSpPr>
            <p:nvPr/>
          </p:nvSpPr>
          <p:spPr bwMode="auto">
            <a:xfrm>
              <a:off x="7434039" y="2631846"/>
              <a:ext cx="103188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8" name="Freeform 184"/>
            <p:cNvSpPr>
              <a:spLocks noChangeArrowheads="1"/>
            </p:cNvSpPr>
            <p:nvPr/>
          </p:nvSpPr>
          <p:spPr bwMode="auto">
            <a:xfrm>
              <a:off x="7570564" y="2590571"/>
              <a:ext cx="84138" cy="155575"/>
            </a:xfrm>
            <a:custGeom>
              <a:avLst/>
              <a:gdLst>
                <a:gd name="T0" fmla="*/ 2147483646 w 17"/>
                <a:gd name="T1" fmla="*/ 2147483646 h 31"/>
                <a:gd name="T2" fmla="*/ 1631826814 w 17"/>
                <a:gd name="T3" fmla="*/ 2147483646 h 31"/>
                <a:gd name="T4" fmla="*/ 2147483646 w 17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7"/>
                <a:gd name="T10" fmla="*/ 0 h 31"/>
                <a:gd name="T11" fmla="*/ 17 w 17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31">
                  <a:moveTo>
                    <a:pt x="4" y="10"/>
                  </a:moveTo>
                  <a:cubicBezTo>
                    <a:pt x="17" y="0"/>
                    <a:pt x="8" y="31"/>
                    <a:pt x="2" y="17"/>
                  </a:cubicBezTo>
                  <a:cubicBezTo>
                    <a:pt x="0" y="14"/>
                    <a:pt x="2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9" name="Freeform 185"/>
            <p:cNvSpPr>
              <a:spLocks noChangeArrowheads="1"/>
            </p:cNvSpPr>
            <p:nvPr/>
          </p:nvSpPr>
          <p:spPr bwMode="auto">
            <a:xfrm>
              <a:off x="7634064" y="2631846"/>
              <a:ext cx="131763" cy="84137"/>
            </a:xfrm>
            <a:custGeom>
              <a:avLst/>
              <a:gdLst>
                <a:gd name="T0" fmla="*/ 2147483646 w 26"/>
                <a:gd name="T1" fmla="*/ 1631807420 h 17"/>
                <a:gd name="T2" fmla="*/ 2147483646 w 26"/>
                <a:gd name="T3" fmla="*/ 2147483646 h 17"/>
                <a:gd name="T4" fmla="*/ 2147483646 w 26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6"/>
                <a:gd name="T10" fmla="*/ 0 h 17"/>
                <a:gd name="T11" fmla="*/ 26 w 2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7">
                  <a:moveTo>
                    <a:pt x="12" y="2"/>
                  </a:moveTo>
                  <a:cubicBezTo>
                    <a:pt x="11" y="3"/>
                    <a:pt x="18" y="0"/>
                    <a:pt x="20" y="4"/>
                  </a:cubicBezTo>
                  <a:cubicBezTo>
                    <a:pt x="26" y="17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0" name="Freeform 186"/>
            <p:cNvSpPr>
              <a:spLocks noChangeArrowheads="1"/>
            </p:cNvSpPr>
            <p:nvPr/>
          </p:nvSpPr>
          <p:spPr bwMode="auto">
            <a:xfrm>
              <a:off x="78547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1" name="Freeform 187"/>
            <p:cNvSpPr>
              <a:spLocks noChangeArrowheads="1"/>
            </p:cNvSpPr>
            <p:nvPr/>
          </p:nvSpPr>
          <p:spPr bwMode="auto">
            <a:xfrm>
              <a:off x="7961089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2" name="Freeform 188"/>
            <p:cNvSpPr>
              <a:spLocks noChangeArrowheads="1"/>
            </p:cNvSpPr>
            <p:nvPr/>
          </p:nvSpPr>
          <p:spPr bwMode="auto">
            <a:xfrm>
              <a:off x="80658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3" name="Freeform 189"/>
            <p:cNvSpPr>
              <a:spLocks noChangeArrowheads="1"/>
            </p:cNvSpPr>
            <p:nvPr/>
          </p:nvSpPr>
          <p:spPr bwMode="auto">
            <a:xfrm>
              <a:off x="8502427" y="2615971"/>
              <a:ext cx="79375" cy="79375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6" y="5"/>
                  </a:moveTo>
                  <a:cubicBezTo>
                    <a:pt x="14" y="0"/>
                    <a:pt x="16" y="13"/>
                    <a:pt x="11" y="14"/>
                  </a:cubicBezTo>
                  <a:cubicBezTo>
                    <a:pt x="7" y="16"/>
                    <a:pt x="0" y="9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4" name="Freeform 190"/>
            <p:cNvSpPr>
              <a:spLocks noChangeArrowheads="1"/>
            </p:cNvSpPr>
            <p:nvPr/>
          </p:nvSpPr>
          <p:spPr bwMode="auto">
            <a:xfrm>
              <a:off x="8581802" y="2635021"/>
              <a:ext cx="111125" cy="80962"/>
            </a:xfrm>
            <a:custGeom>
              <a:avLst/>
              <a:gdLst>
                <a:gd name="T0" fmla="*/ 2147483646 w 22"/>
                <a:gd name="T1" fmla="*/ 739937019 h 16"/>
                <a:gd name="T2" fmla="*/ 2147483646 w 22"/>
                <a:gd name="T3" fmla="*/ 2147483646 h 16"/>
                <a:gd name="T4" fmla="*/ 2147483646 w 22"/>
                <a:gd name="T5" fmla="*/ 739937019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1" y="1"/>
                  </a:moveTo>
                  <a:cubicBezTo>
                    <a:pt x="11" y="1"/>
                    <a:pt x="18" y="0"/>
                    <a:pt x="19" y="4"/>
                  </a:cubicBezTo>
                  <a:cubicBezTo>
                    <a:pt x="22" y="16"/>
                    <a:pt x="0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5" name="Freeform 191"/>
            <p:cNvSpPr>
              <a:spLocks noChangeArrowheads="1"/>
            </p:cNvSpPr>
            <p:nvPr/>
          </p:nvSpPr>
          <p:spPr bwMode="auto">
            <a:xfrm>
              <a:off x="890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6" name="Freeform 192"/>
            <p:cNvSpPr>
              <a:spLocks noChangeArrowheads="1"/>
            </p:cNvSpPr>
            <p:nvPr/>
          </p:nvSpPr>
          <p:spPr bwMode="auto">
            <a:xfrm>
              <a:off x="9002489" y="263184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7" name="Freeform 193"/>
            <p:cNvSpPr>
              <a:spLocks noChangeArrowheads="1"/>
            </p:cNvSpPr>
            <p:nvPr/>
          </p:nvSpPr>
          <p:spPr bwMode="auto">
            <a:xfrm>
              <a:off x="91088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8" name="Freeform 222"/>
            <p:cNvSpPr>
              <a:spLocks noChangeArrowheads="1"/>
            </p:cNvSpPr>
            <p:nvPr/>
          </p:nvSpPr>
          <p:spPr bwMode="auto">
            <a:xfrm>
              <a:off x="7765827" y="2639783"/>
              <a:ext cx="103187" cy="61913"/>
            </a:xfrm>
            <a:custGeom>
              <a:avLst/>
              <a:gdLst>
                <a:gd name="T0" fmla="*/ 2147483646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4" y="3"/>
                  </a:moveTo>
                  <a:cubicBezTo>
                    <a:pt x="6" y="1"/>
                    <a:pt x="13" y="0"/>
                    <a:pt x="15" y="3"/>
                  </a:cubicBezTo>
                  <a:cubicBezTo>
                    <a:pt x="21" y="12"/>
                    <a:pt x="0" y="1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9" name="Freeform 223"/>
            <p:cNvSpPr>
              <a:spLocks noChangeArrowheads="1"/>
            </p:cNvSpPr>
            <p:nvPr/>
          </p:nvSpPr>
          <p:spPr bwMode="auto">
            <a:xfrm>
              <a:off x="6862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0" name="Freeform 224"/>
            <p:cNvSpPr>
              <a:spLocks noChangeArrowheads="1"/>
            </p:cNvSpPr>
            <p:nvPr/>
          </p:nvSpPr>
          <p:spPr bwMode="auto">
            <a:xfrm>
              <a:off x="69673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1" name="Freeform 225"/>
            <p:cNvSpPr>
              <a:spLocks noChangeArrowheads="1"/>
            </p:cNvSpPr>
            <p:nvPr/>
          </p:nvSpPr>
          <p:spPr bwMode="auto">
            <a:xfrm>
              <a:off x="7067327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2" name="Freeform 226"/>
            <p:cNvSpPr>
              <a:spLocks noChangeArrowheads="1"/>
            </p:cNvSpPr>
            <p:nvPr/>
          </p:nvSpPr>
          <p:spPr bwMode="auto">
            <a:xfrm>
              <a:off x="717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3" name="Freeform 227"/>
            <p:cNvSpPr>
              <a:spLocks noChangeArrowheads="1"/>
            </p:cNvSpPr>
            <p:nvPr/>
          </p:nvSpPr>
          <p:spPr bwMode="auto">
            <a:xfrm>
              <a:off x="7278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4" name="Freeform 228"/>
            <p:cNvSpPr>
              <a:spLocks noChangeArrowheads="1"/>
            </p:cNvSpPr>
            <p:nvPr/>
          </p:nvSpPr>
          <p:spPr bwMode="auto">
            <a:xfrm>
              <a:off x="73832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5" name="Freeform 229"/>
            <p:cNvSpPr>
              <a:spLocks noChangeArrowheads="1"/>
            </p:cNvSpPr>
            <p:nvPr/>
          </p:nvSpPr>
          <p:spPr bwMode="auto">
            <a:xfrm>
              <a:off x="7592789" y="2695346"/>
              <a:ext cx="106363" cy="71437"/>
            </a:xfrm>
            <a:custGeom>
              <a:avLst/>
              <a:gdLst>
                <a:gd name="T0" fmla="*/ 2147483646 w 21"/>
                <a:gd name="T1" fmla="*/ 0 h 14"/>
                <a:gd name="T2" fmla="*/ 2147483646 w 21"/>
                <a:gd name="T3" fmla="*/ 2147483646 h 14"/>
                <a:gd name="T4" fmla="*/ 2147483646 w 21"/>
                <a:gd name="T5" fmla="*/ 0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12" y="0"/>
                  </a:moveTo>
                  <a:cubicBezTo>
                    <a:pt x="13" y="0"/>
                    <a:pt x="21" y="0"/>
                    <a:pt x="17" y="6"/>
                  </a:cubicBezTo>
                  <a:cubicBezTo>
                    <a:pt x="13" y="14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6" name="Freeform 230"/>
            <p:cNvSpPr>
              <a:spLocks noChangeArrowheads="1"/>
            </p:cNvSpPr>
            <p:nvPr/>
          </p:nvSpPr>
          <p:spPr bwMode="auto">
            <a:xfrm>
              <a:off x="76991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7" name="Freeform 231"/>
            <p:cNvSpPr>
              <a:spLocks noChangeArrowheads="1"/>
            </p:cNvSpPr>
            <p:nvPr/>
          </p:nvSpPr>
          <p:spPr bwMode="auto">
            <a:xfrm>
              <a:off x="7799164" y="268740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8" name="Freeform 232"/>
            <p:cNvSpPr>
              <a:spLocks noChangeArrowheads="1"/>
            </p:cNvSpPr>
            <p:nvPr/>
          </p:nvSpPr>
          <p:spPr bwMode="auto">
            <a:xfrm>
              <a:off x="7905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9" name="Freeform 233"/>
            <p:cNvSpPr>
              <a:spLocks noChangeArrowheads="1"/>
            </p:cNvSpPr>
            <p:nvPr/>
          </p:nvSpPr>
          <p:spPr bwMode="auto">
            <a:xfrm>
              <a:off x="8011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0" name="Freeform 234"/>
            <p:cNvSpPr>
              <a:spLocks noChangeArrowheads="1"/>
            </p:cNvSpPr>
            <p:nvPr/>
          </p:nvSpPr>
          <p:spPr bwMode="auto">
            <a:xfrm>
              <a:off x="811507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1" name="Freeform 235"/>
            <p:cNvSpPr>
              <a:spLocks noChangeArrowheads="1"/>
            </p:cNvSpPr>
            <p:nvPr/>
          </p:nvSpPr>
          <p:spPr bwMode="auto">
            <a:xfrm>
              <a:off x="84325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2" name="Freeform 236"/>
            <p:cNvSpPr>
              <a:spLocks noChangeArrowheads="1"/>
            </p:cNvSpPr>
            <p:nvPr/>
          </p:nvSpPr>
          <p:spPr bwMode="auto">
            <a:xfrm>
              <a:off x="88485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3" name="Freeform 237"/>
            <p:cNvSpPr>
              <a:spLocks noChangeArrowheads="1"/>
            </p:cNvSpPr>
            <p:nvPr/>
          </p:nvSpPr>
          <p:spPr bwMode="auto">
            <a:xfrm>
              <a:off x="8954864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4" name="Freeform 266"/>
            <p:cNvSpPr>
              <a:spLocks noChangeArrowheads="1"/>
            </p:cNvSpPr>
            <p:nvPr/>
          </p:nvSpPr>
          <p:spPr bwMode="auto">
            <a:xfrm>
              <a:off x="6756177" y="2687408"/>
              <a:ext cx="125412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8" y="3"/>
                  </a:moveTo>
                  <a:cubicBezTo>
                    <a:pt x="11" y="0"/>
                    <a:pt x="16" y="0"/>
                    <a:pt x="17" y="3"/>
                  </a:cubicBezTo>
                  <a:cubicBezTo>
                    <a:pt x="25" y="14"/>
                    <a:pt x="0" y="1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5" name="Freeform 268"/>
            <p:cNvSpPr>
              <a:spLocks noChangeArrowheads="1"/>
            </p:cNvSpPr>
            <p:nvPr/>
          </p:nvSpPr>
          <p:spPr bwMode="auto">
            <a:xfrm>
              <a:off x="6811739" y="2731858"/>
              <a:ext cx="95250" cy="90488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6"/>
                  </a:cubicBezTo>
                  <a:cubicBezTo>
                    <a:pt x="19" y="18"/>
                    <a:pt x="0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6" name="Freeform 269"/>
            <p:cNvSpPr>
              <a:spLocks noChangeArrowheads="1"/>
            </p:cNvSpPr>
            <p:nvPr/>
          </p:nvSpPr>
          <p:spPr bwMode="auto">
            <a:xfrm>
              <a:off x="69117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7" name="Freeform 270"/>
            <p:cNvSpPr>
              <a:spLocks noChangeArrowheads="1"/>
            </p:cNvSpPr>
            <p:nvPr/>
          </p:nvSpPr>
          <p:spPr bwMode="auto">
            <a:xfrm>
              <a:off x="7018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8" name="Freeform 271"/>
            <p:cNvSpPr>
              <a:spLocks noChangeArrowheads="1"/>
            </p:cNvSpPr>
            <p:nvPr/>
          </p:nvSpPr>
          <p:spPr bwMode="auto">
            <a:xfrm>
              <a:off x="7121302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9" name="Freeform 272"/>
            <p:cNvSpPr>
              <a:spLocks noChangeArrowheads="1"/>
            </p:cNvSpPr>
            <p:nvPr/>
          </p:nvSpPr>
          <p:spPr bwMode="auto">
            <a:xfrm>
              <a:off x="72276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0" name="Freeform 273"/>
            <p:cNvSpPr>
              <a:spLocks noChangeArrowheads="1"/>
            </p:cNvSpPr>
            <p:nvPr/>
          </p:nvSpPr>
          <p:spPr bwMode="auto">
            <a:xfrm>
              <a:off x="73340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1" name="Freeform 274"/>
            <p:cNvSpPr>
              <a:spLocks noChangeArrowheads="1"/>
            </p:cNvSpPr>
            <p:nvPr/>
          </p:nvSpPr>
          <p:spPr bwMode="auto">
            <a:xfrm>
              <a:off x="7434039" y="2735033"/>
              <a:ext cx="103188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2" name="Freeform 275"/>
            <p:cNvSpPr>
              <a:spLocks noChangeArrowheads="1"/>
            </p:cNvSpPr>
            <p:nvPr/>
          </p:nvSpPr>
          <p:spPr bwMode="auto">
            <a:xfrm>
              <a:off x="7537227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3" name="Freeform 276"/>
            <p:cNvSpPr>
              <a:spLocks noChangeArrowheads="1"/>
            </p:cNvSpPr>
            <p:nvPr/>
          </p:nvSpPr>
          <p:spPr bwMode="auto">
            <a:xfrm>
              <a:off x="764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4" name="Freeform 277"/>
            <p:cNvSpPr>
              <a:spLocks noChangeArrowheads="1"/>
            </p:cNvSpPr>
            <p:nvPr/>
          </p:nvSpPr>
          <p:spPr bwMode="auto">
            <a:xfrm>
              <a:off x="7754714" y="2731858"/>
              <a:ext cx="95250" cy="79375"/>
            </a:xfrm>
            <a:custGeom>
              <a:avLst/>
              <a:gdLst>
                <a:gd name="T0" fmla="*/ 2147483646 w 19"/>
                <a:gd name="T1" fmla="*/ 2147483646 h 16"/>
                <a:gd name="T2" fmla="*/ 2147483646 w 19"/>
                <a:gd name="T3" fmla="*/ 2147483646 h 16"/>
                <a:gd name="T4" fmla="*/ 2147483646 w 19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9"/>
                <a:gd name="T10" fmla="*/ 0 h 16"/>
                <a:gd name="T11" fmla="*/ 19 w 19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6">
                  <a:moveTo>
                    <a:pt x="9" y="3"/>
                  </a:moveTo>
                  <a:cubicBezTo>
                    <a:pt x="13" y="0"/>
                    <a:pt x="19" y="4"/>
                    <a:pt x="17" y="10"/>
                  </a:cubicBezTo>
                  <a:cubicBezTo>
                    <a:pt x="14" y="16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5" name="Freeform 278"/>
            <p:cNvSpPr>
              <a:spLocks noChangeArrowheads="1"/>
            </p:cNvSpPr>
            <p:nvPr/>
          </p:nvSpPr>
          <p:spPr bwMode="auto">
            <a:xfrm>
              <a:off x="78547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6" name="Freeform 279"/>
            <p:cNvSpPr>
              <a:spLocks noChangeArrowheads="1"/>
            </p:cNvSpPr>
            <p:nvPr/>
          </p:nvSpPr>
          <p:spPr bwMode="auto">
            <a:xfrm>
              <a:off x="7961089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7" name="Freeform 280"/>
            <p:cNvSpPr>
              <a:spLocks noChangeArrowheads="1"/>
            </p:cNvSpPr>
            <p:nvPr/>
          </p:nvSpPr>
          <p:spPr bwMode="auto">
            <a:xfrm>
              <a:off x="80658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8" name="Freeform 281"/>
            <p:cNvSpPr>
              <a:spLocks noChangeArrowheads="1"/>
            </p:cNvSpPr>
            <p:nvPr/>
          </p:nvSpPr>
          <p:spPr bwMode="auto">
            <a:xfrm>
              <a:off x="84833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9" name="Freeform 282"/>
            <p:cNvSpPr>
              <a:spLocks noChangeArrowheads="1"/>
            </p:cNvSpPr>
            <p:nvPr/>
          </p:nvSpPr>
          <p:spPr bwMode="auto">
            <a:xfrm>
              <a:off x="890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0" name="Freeform 283"/>
            <p:cNvSpPr>
              <a:spLocks noChangeArrowheads="1"/>
            </p:cNvSpPr>
            <p:nvPr/>
          </p:nvSpPr>
          <p:spPr bwMode="auto">
            <a:xfrm>
              <a:off x="9002489" y="2735033"/>
              <a:ext cx="100013" cy="76200"/>
            </a:xfrm>
            <a:custGeom>
              <a:avLst/>
              <a:gdLst>
                <a:gd name="T0" fmla="*/ 2147483646 w 20"/>
                <a:gd name="T1" fmla="*/ 1811949640 h 15"/>
                <a:gd name="T2" fmla="*/ 2147483646 w 20"/>
                <a:gd name="T3" fmla="*/ 2147483646 h 15"/>
                <a:gd name="T4" fmla="*/ 2147483646 w 20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5"/>
                    <a:pt x="0" y="1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1" name="Freeform 313"/>
            <p:cNvSpPr>
              <a:spLocks noChangeArrowheads="1"/>
            </p:cNvSpPr>
            <p:nvPr/>
          </p:nvSpPr>
          <p:spPr bwMode="auto">
            <a:xfrm>
              <a:off x="675617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2" name="Freeform 314"/>
            <p:cNvSpPr>
              <a:spLocks noChangeArrowheads="1"/>
            </p:cNvSpPr>
            <p:nvPr/>
          </p:nvSpPr>
          <p:spPr bwMode="auto">
            <a:xfrm>
              <a:off x="6862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3" name="Freeform 315"/>
            <p:cNvSpPr>
              <a:spLocks noChangeArrowheads="1"/>
            </p:cNvSpPr>
            <p:nvPr/>
          </p:nvSpPr>
          <p:spPr bwMode="auto">
            <a:xfrm>
              <a:off x="69673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4" name="Freeform 316"/>
            <p:cNvSpPr>
              <a:spLocks noChangeArrowheads="1"/>
            </p:cNvSpPr>
            <p:nvPr/>
          </p:nvSpPr>
          <p:spPr bwMode="auto">
            <a:xfrm>
              <a:off x="7067327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5" name="Freeform 317"/>
            <p:cNvSpPr>
              <a:spLocks noChangeArrowheads="1"/>
            </p:cNvSpPr>
            <p:nvPr/>
          </p:nvSpPr>
          <p:spPr bwMode="auto">
            <a:xfrm>
              <a:off x="717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6" name="Freeform 318"/>
            <p:cNvSpPr>
              <a:spLocks noChangeArrowheads="1"/>
            </p:cNvSpPr>
            <p:nvPr/>
          </p:nvSpPr>
          <p:spPr bwMode="auto">
            <a:xfrm>
              <a:off x="7278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7" name="Freeform 319"/>
            <p:cNvSpPr>
              <a:spLocks noChangeArrowheads="1"/>
            </p:cNvSpPr>
            <p:nvPr/>
          </p:nvSpPr>
          <p:spPr bwMode="auto">
            <a:xfrm>
              <a:off x="73832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8" name="Freeform 320"/>
            <p:cNvSpPr>
              <a:spLocks noChangeArrowheads="1"/>
            </p:cNvSpPr>
            <p:nvPr/>
          </p:nvSpPr>
          <p:spPr bwMode="auto">
            <a:xfrm>
              <a:off x="7489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9" name="Freeform 321"/>
            <p:cNvSpPr>
              <a:spLocks noChangeArrowheads="1"/>
            </p:cNvSpPr>
            <p:nvPr/>
          </p:nvSpPr>
          <p:spPr bwMode="auto">
            <a:xfrm>
              <a:off x="75927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0" name="Freeform 322"/>
            <p:cNvSpPr>
              <a:spLocks noChangeArrowheads="1"/>
            </p:cNvSpPr>
            <p:nvPr/>
          </p:nvSpPr>
          <p:spPr bwMode="auto">
            <a:xfrm>
              <a:off x="7799164" y="2785833"/>
              <a:ext cx="106363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1" name="Freeform 323"/>
            <p:cNvSpPr>
              <a:spLocks noChangeArrowheads="1"/>
            </p:cNvSpPr>
            <p:nvPr/>
          </p:nvSpPr>
          <p:spPr bwMode="auto">
            <a:xfrm>
              <a:off x="79055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2" name="Freeform 324"/>
            <p:cNvSpPr>
              <a:spLocks noChangeArrowheads="1"/>
            </p:cNvSpPr>
            <p:nvPr/>
          </p:nvSpPr>
          <p:spPr bwMode="auto">
            <a:xfrm>
              <a:off x="8011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3" name="Freeform 325"/>
            <p:cNvSpPr>
              <a:spLocks noChangeArrowheads="1"/>
            </p:cNvSpPr>
            <p:nvPr/>
          </p:nvSpPr>
          <p:spPr bwMode="auto">
            <a:xfrm>
              <a:off x="8954864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4" name="Freeform 354"/>
            <p:cNvSpPr>
              <a:spLocks noChangeArrowheads="1"/>
            </p:cNvSpPr>
            <p:nvPr/>
          </p:nvSpPr>
          <p:spPr bwMode="auto">
            <a:xfrm>
              <a:off x="68069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5" name="Freeform 355"/>
            <p:cNvSpPr>
              <a:spLocks noChangeArrowheads="1"/>
            </p:cNvSpPr>
            <p:nvPr/>
          </p:nvSpPr>
          <p:spPr bwMode="auto">
            <a:xfrm>
              <a:off x="6900639" y="2841396"/>
              <a:ext cx="128588" cy="80962"/>
            </a:xfrm>
            <a:custGeom>
              <a:avLst/>
              <a:gdLst>
                <a:gd name="T0" fmla="*/ 2147483646 w 25"/>
                <a:gd name="T1" fmla="*/ 1760538931 h 16"/>
                <a:gd name="T2" fmla="*/ 2147483646 w 25"/>
                <a:gd name="T3" fmla="*/ 2147483646 h 16"/>
                <a:gd name="T4" fmla="*/ 2147483646 w 25"/>
                <a:gd name="T5" fmla="*/ 176053893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6" name="Freeform 356"/>
            <p:cNvSpPr>
              <a:spLocks noChangeArrowheads="1"/>
            </p:cNvSpPr>
            <p:nvPr/>
          </p:nvSpPr>
          <p:spPr bwMode="auto">
            <a:xfrm>
              <a:off x="72276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7" name="Freeform 357"/>
            <p:cNvSpPr>
              <a:spLocks noChangeArrowheads="1"/>
            </p:cNvSpPr>
            <p:nvPr/>
          </p:nvSpPr>
          <p:spPr bwMode="auto">
            <a:xfrm>
              <a:off x="73340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8" name="Freeform 358"/>
            <p:cNvSpPr>
              <a:spLocks noChangeArrowheads="1"/>
            </p:cNvSpPr>
            <p:nvPr/>
          </p:nvSpPr>
          <p:spPr bwMode="auto">
            <a:xfrm>
              <a:off x="7434039" y="2841396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9" name="Freeform 359"/>
            <p:cNvSpPr>
              <a:spLocks noChangeArrowheads="1"/>
            </p:cNvSpPr>
            <p:nvPr/>
          </p:nvSpPr>
          <p:spPr bwMode="auto">
            <a:xfrm>
              <a:off x="7537227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0" name="Freeform 360"/>
            <p:cNvSpPr>
              <a:spLocks noChangeArrowheads="1"/>
            </p:cNvSpPr>
            <p:nvPr/>
          </p:nvSpPr>
          <p:spPr bwMode="auto">
            <a:xfrm>
              <a:off x="764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1" name="Freeform 361"/>
            <p:cNvSpPr>
              <a:spLocks noChangeArrowheads="1"/>
            </p:cNvSpPr>
            <p:nvPr/>
          </p:nvSpPr>
          <p:spPr bwMode="auto">
            <a:xfrm>
              <a:off x="77499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2" name="Freeform 362"/>
            <p:cNvSpPr>
              <a:spLocks noChangeArrowheads="1"/>
            </p:cNvSpPr>
            <p:nvPr/>
          </p:nvSpPr>
          <p:spPr bwMode="auto">
            <a:xfrm>
              <a:off x="78547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3" name="Freeform 363"/>
            <p:cNvSpPr>
              <a:spLocks noChangeArrowheads="1"/>
            </p:cNvSpPr>
            <p:nvPr/>
          </p:nvSpPr>
          <p:spPr bwMode="auto">
            <a:xfrm>
              <a:off x="7961089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4" name="Freeform 364"/>
            <p:cNvSpPr>
              <a:spLocks noChangeArrowheads="1"/>
            </p:cNvSpPr>
            <p:nvPr/>
          </p:nvSpPr>
          <p:spPr bwMode="auto">
            <a:xfrm>
              <a:off x="83770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5" name="Freeform 365"/>
            <p:cNvSpPr>
              <a:spLocks noChangeArrowheads="1"/>
            </p:cNvSpPr>
            <p:nvPr/>
          </p:nvSpPr>
          <p:spPr bwMode="auto">
            <a:xfrm>
              <a:off x="8491314" y="2838221"/>
              <a:ext cx="84138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3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6" name="Freeform 391"/>
            <p:cNvSpPr>
              <a:spLocks noChangeArrowheads="1"/>
            </p:cNvSpPr>
            <p:nvPr/>
          </p:nvSpPr>
          <p:spPr bwMode="auto">
            <a:xfrm>
              <a:off x="7294339" y="2882671"/>
              <a:ext cx="84138" cy="79375"/>
            </a:xfrm>
            <a:custGeom>
              <a:avLst/>
              <a:gdLst>
                <a:gd name="T0" fmla="*/ 2147483646 w 17"/>
                <a:gd name="T1" fmla="*/ 2147483646 h 16"/>
                <a:gd name="T2" fmla="*/ 2147483646 w 17"/>
                <a:gd name="T3" fmla="*/ 2147483646 h 16"/>
                <a:gd name="T4" fmla="*/ 2147483646 w 17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4"/>
                  </a:moveTo>
                  <a:cubicBezTo>
                    <a:pt x="11" y="0"/>
                    <a:pt x="17" y="6"/>
                    <a:pt x="15" y="11"/>
                  </a:cubicBezTo>
                  <a:cubicBezTo>
                    <a:pt x="12" y="16"/>
                    <a:pt x="0" y="1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7" name="Freeform 392"/>
            <p:cNvSpPr>
              <a:spLocks noChangeArrowheads="1"/>
            </p:cNvSpPr>
            <p:nvPr/>
          </p:nvSpPr>
          <p:spPr bwMode="auto">
            <a:xfrm>
              <a:off x="73832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8" name="Freeform 393"/>
            <p:cNvSpPr>
              <a:spLocks noChangeArrowheads="1"/>
            </p:cNvSpPr>
            <p:nvPr/>
          </p:nvSpPr>
          <p:spPr bwMode="auto">
            <a:xfrm>
              <a:off x="74896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9" name="Freeform 394"/>
            <p:cNvSpPr>
              <a:spLocks noChangeArrowheads="1"/>
            </p:cNvSpPr>
            <p:nvPr/>
          </p:nvSpPr>
          <p:spPr bwMode="auto">
            <a:xfrm>
              <a:off x="75927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0" name="Freeform 395"/>
            <p:cNvSpPr>
              <a:spLocks noChangeArrowheads="1"/>
            </p:cNvSpPr>
            <p:nvPr/>
          </p:nvSpPr>
          <p:spPr bwMode="auto">
            <a:xfrm>
              <a:off x="76991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1" name="Freeform 396"/>
            <p:cNvSpPr>
              <a:spLocks noChangeArrowheads="1"/>
            </p:cNvSpPr>
            <p:nvPr/>
          </p:nvSpPr>
          <p:spPr bwMode="auto">
            <a:xfrm>
              <a:off x="7799164" y="28921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2" name="Freeform 397"/>
            <p:cNvSpPr>
              <a:spLocks noChangeArrowheads="1"/>
            </p:cNvSpPr>
            <p:nvPr/>
          </p:nvSpPr>
          <p:spPr bwMode="auto">
            <a:xfrm>
              <a:off x="79055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3" name="Freeform 398"/>
            <p:cNvSpPr>
              <a:spLocks noChangeArrowheads="1"/>
            </p:cNvSpPr>
            <p:nvPr/>
          </p:nvSpPr>
          <p:spPr bwMode="auto">
            <a:xfrm>
              <a:off x="80118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4" name="Freeform 399"/>
            <p:cNvSpPr>
              <a:spLocks noChangeArrowheads="1"/>
            </p:cNvSpPr>
            <p:nvPr/>
          </p:nvSpPr>
          <p:spPr bwMode="auto">
            <a:xfrm>
              <a:off x="84325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5" name="Freeform 421"/>
            <p:cNvSpPr>
              <a:spLocks noChangeArrowheads="1"/>
            </p:cNvSpPr>
            <p:nvPr/>
          </p:nvSpPr>
          <p:spPr bwMode="auto">
            <a:xfrm>
              <a:off x="7357839" y="2927121"/>
              <a:ext cx="76200" cy="100012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5"/>
                <a:gd name="T10" fmla="*/ 0 h 20"/>
                <a:gd name="T11" fmla="*/ 15 w 15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20">
                  <a:moveTo>
                    <a:pt x="4" y="6"/>
                  </a:moveTo>
                  <a:cubicBezTo>
                    <a:pt x="14" y="0"/>
                    <a:pt x="15" y="20"/>
                    <a:pt x="4" y="15"/>
                  </a:cubicBezTo>
                  <a:cubicBezTo>
                    <a:pt x="0" y="13"/>
                    <a:pt x="2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6" name="Freeform 422"/>
            <p:cNvSpPr>
              <a:spLocks noChangeArrowheads="1"/>
            </p:cNvSpPr>
            <p:nvPr/>
          </p:nvSpPr>
          <p:spPr bwMode="auto">
            <a:xfrm>
              <a:off x="7434039" y="294775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7" name="Freeform 423"/>
            <p:cNvSpPr>
              <a:spLocks noChangeArrowheads="1"/>
            </p:cNvSpPr>
            <p:nvPr/>
          </p:nvSpPr>
          <p:spPr bwMode="auto">
            <a:xfrm>
              <a:off x="7537227" y="294775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8" name="Freeform 424"/>
            <p:cNvSpPr>
              <a:spLocks noChangeArrowheads="1"/>
            </p:cNvSpPr>
            <p:nvPr/>
          </p:nvSpPr>
          <p:spPr bwMode="auto">
            <a:xfrm>
              <a:off x="764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9" name="Freeform 425"/>
            <p:cNvSpPr>
              <a:spLocks noChangeArrowheads="1"/>
            </p:cNvSpPr>
            <p:nvPr/>
          </p:nvSpPr>
          <p:spPr bwMode="auto">
            <a:xfrm>
              <a:off x="77499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0" name="Freeform 426"/>
            <p:cNvSpPr>
              <a:spLocks noChangeArrowheads="1"/>
            </p:cNvSpPr>
            <p:nvPr/>
          </p:nvSpPr>
          <p:spPr bwMode="auto">
            <a:xfrm>
              <a:off x="78547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1" name="Freeform 427"/>
            <p:cNvSpPr>
              <a:spLocks noChangeArrowheads="1"/>
            </p:cNvSpPr>
            <p:nvPr/>
          </p:nvSpPr>
          <p:spPr bwMode="auto">
            <a:xfrm>
              <a:off x="7961089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2" name="Freeform 428"/>
            <p:cNvSpPr>
              <a:spLocks noChangeArrowheads="1"/>
            </p:cNvSpPr>
            <p:nvPr/>
          </p:nvSpPr>
          <p:spPr bwMode="auto">
            <a:xfrm>
              <a:off x="80658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3" name="Freeform 429"/>
            <p:cNvSpPr>
              <a:spLocks noChangeArrowheads="1"/>
            </p:cNvSpPr>
            <p:nvPr/>
          </p:nvSpPr>
          <p:spPr bwMode="auto">
            <a:xfrm>
              <a:off x="83770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4" name="Freeform 430"/>
            <p:cNvSpPr>
              <a:spLocks noChangeArrowheads="1"/>
            </p:cNvSpPr>
            <p:nvPr/>
          </p:nvSpPr>
          <p:spPr bwMode="auto">
            <a:xfrm>
              <a:off x="84833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5" name="Freeform 431"/>
            <p:cNvSpPr>
              <a:spLocks noChangeArrowheads="1"/>
            </p:cNvSpPr>
            <p:nvPr/>
          </p:nvSpPr>
          <p:spPr bwMode="auto">
            <a:xfrm>
              <a:off x="85865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6" name="Freeform 454"/>
            <p:cNvSpPr>
              <a:spLocks noChangeArrowheads="1"/>
            </p:cNvSpPr>
            <p:nvPr/>
          </p:nvSpPr>
          <p:spPr bwMode="auto">
            <a:xfrm>
              <a:off x="7413402" y="2981096"/>
              <a:ext cx="76200" cy="77787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5"/>
                <a:gd name="T10" fmla="*/ 0 h 15"/>
                <a:gd name="T11" fmla="*/ 15 w 1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5">
                  <a:moveTo>
                    <a:pt x="4" y="5"/>
                  </a:moveTo>
                  <a:cubicBezTo>
                    <a:pt x="12" y="0"/>
                    <a:pt x="15" y="15"/>
                    <a:pt x="6" y="14"/>
                  </a:cubicBezTo>
                  <a:cubicBezTo>
                    <a:pt x="1" y="14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7" name="Freeform 455"/>
            <p:cNvSpPr>
              <a:spLocks noChangeArrowheads="1"/>
            </p:cNvSpPr>
            <p:nvPr/>
          </p:nvSpPr>
          <p:spPr bwMode="auto">
            <a:xfrm>
              <a:off x="74896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8" name="Freeform 456"/>
            <p:cNvSpPr>
              <a:spLocks noChangeArrowheads="1"/>
            </p:cNvSpPr>
            <p:nvPr/>
          </p:nvSpPr>
          <p:spPr bwMode="auto">
            <a:xfrm>
              <a:off x="75927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9" name="Freeform 457"/>
            <p:cNvSpPr>
              <a:spLocks noChangeArrowheads="1"/>
            </p:cNvSpPr>
            <p:nvPr/>
          </p:nvSpPr>
          <p:spPr bwMode="auto">
            <a:xfrm>
              <a:off x="76991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0" name="Freeform 458"/>
            <p:cNvSpPr>
              <a:spLocks noChangeArrowheads="1"/>
            </p:cNvSpPr>
            <p:nvPr/>
          </p:nvSpPr>
          <p:spPr bwMode="auto">
            <a:xfrm>
              <a:off x="7799164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1" name="Freeform 459"/>
            <p:cNvSpPr>
              <a:spLocks noChangeArrowheads="1"/>
            </p:cNvSpPr>
            <p:nvPr/>
          </p:nvSpPr>
          <p:spPr bwMode="auto">
            <a:xfrm>
              <a:off x="79055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2" name="Freeform 460"/>
            <p:cNvSpPr>
              <a:spLocks noChangeArrowheads="1"/>
            </p:cNvSpPr>
            <p:nvPr/>
          </p:nvSpPr>
          <p:spPr bwMode="auto">
            <a:xfrm>
              <a:off x="80118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3" name="Freeform 461"/>
            <p:cNvSpPr>
              <a:spLocks noChangeArrowheads="1"/>
            </p:cNvSpPr>
            <p:nvPr/>
          </p:nvSpPr>
          <p:spPr bwMode="auto">
            <a:xfrm>
              <a:off x="811507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4" name="Freeform 462"/>
            <p:cNvSpPr>
              <a:spLocks noChangeArrowheads="1"/>
            </p:cNvSpPr>
            <p:nvPr/>
          </p:nvSpPr>
          <p:spPr bwMode="auto">
            <a:xfrm>
              <a:off x="82214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5" name="Freeform 463"/>
            <p:cNvSpPr>
              <a:spLocks noChangeArrowheads="1"/>
            </p:cNvSpPr>
            <p:nvPr/>
          </p:nvSpPr>
          <p:spPr bwMode="auto">
            <a:xfrm>
              <a:off x="8346852" y="3003321"/>
              <a:ext cx="85725" cy="69850"/>
            </a:xfrm>
            <a:custGeom>
              <a:avLst/>
              <a:gdLst>
                <a:gd name="T0" fmla="*/ 2147483646 w 17"/>
                <a:gd name="T1" fmla="*/ 699118671 h 14"/>
                <a:gd name="T2" fmla="*/ 2147483646 w 17"/>
                <a:gd name="T3" fmla="*/ 2147483646 h 14"/>
                <a:gd name="T4" fmla="*/ 2147483646 w 17"/>
                <a:gd name="T5" fmla="*/ 699118671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1"/>
                  </a:moveTo>
                  <a:cubicBezTo>
                    <a:pt x="17" y="0"/>
                    <a:pt x="13" y="14"/>
                    <a:pt x="6" y="10"/>
                  </a:cubicBezTo>
                  <a:cubicBezTo>
                    <a:pt x="0" y="8"/>
                    <a:pt x="4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6" name="Freeform 464"/>
            <p:cNvSpPr>
              <a:spLocks noChangeArrowheads="1"/>
            </p:cNvSpPr>
            <p:nvPr/>
          </p:nvSpPr>
          <p:spPr bwMode="auto">
            <a:xfrm>
              <a:off x="84325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7" name="Freeform 465"/>
            <p:cNvSpPr>
              <a:spLocks noChangeArrowheads="1"/>
            </p:cNvSpPr>
            <p:nvPr/>
          </p:nvSpPr>
          <p:spPr bwMode="auto">
            <a:xfrm>
              <a:off x="85373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8" name="Freeform 466"/>
            <p:cNvSpPr>
              <a:spLocks noChangeArrowheads="1"/>
            </p:cNvSpPr>
            <p:nvPr/>
          </p:nvSpPr>
          <p:spPr bwMode="auto">
            <a:xfrm>
              <a:off x="8637364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9" name="Freeform 489"/>
            <p:cNvSpPr>
              <a:spLocks noChangeArrowheads="1"/>
            </p:cNvSpPr>
            <p:nvPr/>
          </p:nvSpPr>
          <p:spPr bwMode="auto">
            <a:xfrm>
              <a:off x="7434039" y="3052533"/>
              <a:ext cx="103188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0" name="Freeform 490"/>
            <p:cNvSpPr>
              <a:spLocks noChangeArrowheads="1"/>
            </p:cNvSpPr>
            <p:nvPr/>
          </p:nvSpPr>
          <p:spPr bwMode="auto">
            <a:xfrm>
              <a:off x="7537227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1" name="Freeform 491"/>
            <p:cNvSpPr>
              <a:spLocks noChangeArrowheads="1"/>
            </p:cNvSpPr>
            <p:nvPr/>
          </p:nvSpPr>
          <p:spPr bwMode="auto">
            <a:xfrm>
              <a:off x="764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2" name="Freeform 492"/>
            <p:cNvSpPr>
              <a:spLocks noChangeArrowheads="1"/>
            </p:cNvSpPr>
            <p:nvPr/>
          </p:nvSpPr>
          <p:spPr bwMode="auto">
            <a:xfrm>
              <a:off x="77499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3" name="Freeform 493"/>
            <p:cNvSpPr>
              <a:spLocks noChangeArrowheads="1"/>
            </p:cNvSpPr>
            <p:nvPr/>
          </p:nvSpPr>
          <p:spPr bwMode="auto">
            <a:xfrm>
              <a:off x="78547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4" name="Freeform 494"/>
            <p:cNvSpPr>
              <a:spLocks noChangeArrowheads="1"/>
            </p:cNvSpPr>
            <p:nvPr/>
          </p:nvSpPr>
          <p:spPr bwMode="auto">
            <a:xfrm>
              <a:off x="80658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5" name="Freeform 495"/>
            <p:cNvSpPr>
              <a:spLocks noChangeArrowheads="1"/>
            </p:cNvSpPr>
            <p:nvPr/>
          </p:nvSpPr>
          <p:spPr bwMode="auto">
            <a:xfrm>
              <a:off x="81706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6" name="Freeform 496"/>
            <p:cNvSpPr>
              <a:spLocks noChangeArrowheads="1"/>
            </p:cNvSpPr>
            <p:nvPr/>
          </p:nvSpPr>
          <p:spPr bwMode="auto">
            <a:xfrm>
              <a:off x="83770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7" name="Freeform 497"/>
            <p:cNvSpPr>
              <a:spLocks noChangeArrowheads="1"/>
            </p:cNvSpPr>
            <p:nvPr/>
          </p:nvSpPr>
          <p:spPr bwMode="auto">
            <a:xfrm>
              <a:off x="84833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8" name="Freeform 498"/>
            <p:cNvSpPr>
              <a:spLocks noChangeArrowheads="1"/>
            </p:cNvSpPr>
            <p:nvPr/>
          </p:nvSpPr>
          <p:spPr bwMode="auto">
            <a:xfrm>
              <a:off x="85865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9" name="Freeform 499"/>
            <p:cNvSpPr>
              <a:spLocks noChangeArrowheads="1"/>
            </p:cNvSpPr>
            <p:nvPr/>
          </p:nvSpPr>
          <p:spPr bwMode="auto">
            <a:xfrm>
              <a:off x="86929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0" name="Freeform 526"/>
            <p:cNvSpPr>
              <a:spLocks noChangeArrowheads="1"/>
            </p:cNvSpPr>
            <p:nvPr/>
          </p:nvSpPr>
          <p:spPr bwMode="auto">
            <a:xfrm>
              <a:off x="7529289" y="3087458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2147483646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7" y="0"/>
                    <a:pt x="13" y="13"/>
                    <a:pt x="7" y="14"/>
                  </a:cubicBezTo>
                  <a:cubicBezTo>
                    <a:pt x="2" y="16"/>
                    <a:pt x="0" y="7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1" name="Freeform 527"/>
            <p:cNvSpPr>
              <a:spLocks noChangeArrowheads="1"/>
            </p:cNvSpPr>
            <p:nvPr/>
          </p:nvSpPr>
          <p:spPr bwMode="auto">
            <a:xfrm>
              <a:off x="75927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2" name="Freeform 528"/>
            <p:cNvSpPr>
              <a:spLocks noChangeArrowheads="1"/>
            </p:cNvSpPr>
            <p:nvPr/>
          </p:nvSpPr>
          <p:spPr bwMode="auto">
            <a:xfrm>
              <a:off x="76991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3" name="Freeform 529"/>
            <p:cNvSpPr>
              <a:spLocks noChangeArrowheads="1"/>
            </p:cNvSpPr>
            <p:nvPr/>
          </p:nvSpPr>
          <p:spPr bwMode="auto">
            <a:xfrm>
              <a:off x="7799164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4" name="Freeform 530"/>
            <p:cNvSpPr>
              <a:spLocks noChangeArrowheads="1"/>
            </p:cNvSpPr>
            <p:nvPr/>
          </p:nvSpPr>
          <p:spPr bwMode="auto">
            <a:xfrm>
              <a:off x="79055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5" name="Freeform 531"/>
            <p:cNvSpPr>
              <a:spLocks noChangeArrowheads="1"/>
            </p:cNvSpPr>
            <p:nvPr/>
          </p:nvSpPr>
          <p:spPr bwMode="auto">
            <a:xfrm>
              <a:off x="80118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6" name="Freeform 532"/>
            <p:cNvSpPr>
              <a:spLocks noChangeArrowheads="1"/>
            </p:cNvSpPr>
            <p:nvPr/>
          </p:nvSpPr>
          <p:spPr bwMode="auto">
            <a:xfrm>
              <a:off x="81150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7" name="Freeform 533"/>
            <p:cNvSpPr>
              <a:spLocks noChangeArrowheads="1"/>
            </p:cNvSpPr>
            <p:nvPr/>
          </p:nvSpPr>
          <p:spPr bwMode="auto">
            <a:xfrm>
              <a:off x="82214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8" name="Freeform 534"/>
            <p:cNvSpPr>
              <a:spLocks noChangeArrowheads="1"/>
            </p:cNvSpPr>
            <p:nvPr/>
          </p:nvSpPr>
          <p:spPr bwMode="auto">
            <a:xfrm>
              <a:off x="83262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9" name="Freeform 535"/>
            <p:cNvSpPr>
              <a:spLocks noChangeArrowheads="1"/>
            </p:cNvSpPr>
            <p:nvPr/>
          </p:nvSpPr>
          <p:spPr bwMode="auto">
            <a:xfrm>
              <a:off x="84325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0" name="Freeform 536"/>
            <p:cNvSpPr>
              <a:spLocks noChangeArrowheads="1"/>
            </p:cNvSpPr>
            <p:nvPr/>
          </p:nvSpPr>
          <p:spPr bwMode="auto">
            <a:xfrm>
              <a:off x="8561164" y="3081108"/>
              <a:ext cx="80963" cy="92075"/>
            </a:xfrm>
            <a:custGeom>
              <a:avLst/>
              <a:gdLst>
                <a:gd name="T0" fmla="*/ 2147483646 w 16"/>
                <a:gd name="T1" fmla="*/ 2147483646 h 18"/>
                <a:gd name="T2" fmla="*/ 2147483646 w 16"/>
                <a:gd name="T3" fmla="*/ 2147483646 h 18"/>
                <a:gd name="T4" fmla="*/ 2147483646 w 1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6"/>
                <a:gd name="T10" fmla="*/ 0 h 18"/>
                <a:gd name="T11" fmla="*/ 16 w 1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8">
                  <a:moveTo>
                    <a:pt x="4" y="6"/>
                  </a:moveTo>
                  <a:cubicBezTo>
                    <a:pt x="16" y="0"/>
                    <a:pt x="10" y="18"/>
                    <a:pt x="3" y="14"/>
                  </a:cubicBezTo>
                  <a:cubicBezTo>
                    <a:pt x="0" y="12"/>
                    <a:pt x="1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1" name="Freeform 537"/>
            <p:cNvSpPr>
              <a:spLocks noChangeArrowheads="1"/>
            </p:cNvSpPr>
            <p:nvPr/>
          </p:nvSpPr>
          <p:spPr bwMode="auto">
            <a:xfrm>
              <a:off x="8751664" y="3112858"/>
              <a:ext cx="92075" cy="65088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3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2" name="Freeform 562"/>
            <p:cNvSpPr>
              <a:spLocks noChangeArrowheads="1"/>
            </p:cNvSpPr>
            <p:nvPr/>
          </p:nvSpPr>
          <p:spPr bwMode="auto">
            <a:xfrm>
              <a:off x="7537227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3" name="Freeform 563"/>
            <p:cNvSpPr>
              <a:spLocks noChangeArrowheads="1"/>
            </p:cNvSpPr>
            <p:nvPr/>
          </p:nvSpPr>
          <p:spPr bwMode="auto">
            <a:xfrm>
              <a:off x="764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4" name="Freeform 564"/>
            <p:cNvSpPr>
              <a:spLocks noChangeArrowheads="1"/>
            </p:cNvSpPr>
            <p:nvPr/>
          </p:nvSpPr>
          <p:spPr bwMode="auto">
            <a:xfrm>
              <a:off x="77499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5" name="Freeform 565"/>
            <p:cNvSpPr>
              <a:spLocks noChangeArrowheads="1"/>
            </p:cNvSpPr>
            <p:nvPr/>
          </p:nvSpPr>
          <p:spPr bwMode="auto">
            <a:xfrm>
              <a:off x="78547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6" name="Freeform 566"/>
            <p:cNvSpPr>
              <a:spLocks noChangeArrowheads="1"/>
            </p:cNvSpPr>
            <p:nvPr/>
          </p:nvSpPr>
          <p:spPr bwMode="auto">
            <a:xfrm>
              <a:off x="7961089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7" name="Freeform 567"/>
            <p:cNvSpPr>
              <a:spLocks noChangeArrowheads="1"/>
            </p:cNvSpPr>
            <p:nvPr/>
          </p:nvSpPr>
          <p:spPr bwMode="auto">
            <a:xfrm>
              <a:off x="80658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8" name="Freeform 568"/>
            <p:cNvSpPr>
              <a:spLocks noChangeArrowheads="1"/>
            </p:cNvSpPr>
            <p:nvPr/>
          </p:nvSpPr>
          <p:spPr bwMode="auto">
            <a:xfrm>
              <a:off x="82706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9" name="Freeform 569"/>
            <p:cNvSpPr>
              <a:spLocks noChangeArrowheads="1"/>
            </p:cNvSpPr>
            <p:nvPr/>
          </p:nvSpPr>
          <p:spPr bwMode="auto">
            <a:xfrm>
              <a:off x="83770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0" name="Freeform 570"/>
            <p:cNvSpPr>
              <a:spLocks noChangeArrowheads="1"/>
            </p:cNvSpPr>
            <p:nvPr/>
          </p:nvSpPr>
          <p:spPr bwMode="auto">
            <a:xfrm>
              <a:off x="84833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1" name="Freeform 600"/>
            <p:cNvSpPr>
              <a:spLocks noChangeArrowheads="1"/>
            </p:cNvSpPr>
            <p:nvPr/>
          </p:nvSpPr>
          <p:spPr bwMode="auto">
            <a:xfrm>
              <a:off x="7522939" y="3173183"/>
              <a:ext cx="66675" cy="125413"/>
            </a:xfrm>
            <a:custGeom>
              <a:avLst/>
              <a:gdLst>
                <a:gd name="T0" fmla="*/ 2147483646 w 13"/>
                <a:gd name="T1" fmla="*/ 2147483646 h 25"/>
                <a:gd name="T2" fmla="*/ 2147483646 w 13"/>
                <a:gd name="T3" fmla="*/ 2147483646 h 25"/>
                <a:gd name="T4" fmla="*/ 2147483646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7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2" name="Freeform 601"/>
            <p:cNvSpPr>
              <a:spLocks noChangeArrowheads="1"/>
            </p:cNvSpPr>
            <p:nvPr/>
          </p:nvSpPr>
          <p:spPr bwMode="auto">
            <a:xfrm>
              <a:off x="75927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3" name="Freeform 602"/>
            <p:cNvSpPr>
              <a:spLocks noChangeArrowheads="1"/>
            </p:cNvSpPr>
            <p:nvPr/>
          </p:nvSpPr>
          <p:spPr bwMode="auto">
            <a:xfrm>
              <a:off x="76991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4" name="Freeform 603"/>
            <p:cNvSpPr>
              <a:spLocks noChangeArrowheads="1"/>
            </p:cNvSpPr>
            <p:nvPr/>
          </p:nvSpPr>
          <p:spPr bwMode="auto">
            <a:xfrm>
              <a:off x="7799164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5" name="Freeform 604"/>
            <p:cNvSpPr>
              <a:spLocks noChangeArrowheads="1"/>
            </p:cNvSpPr>
            <p:nvPr/>
          </p:nvSpPr>
          <p:spPr bwMode="auto">
            <a:xfrm>
              <a:off x="79055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6" name="Freeform 605"/>
            <p:cNvSpPr>
              <a:spLocks noChangeArrowheads="1"/>
            </p:cNvSpPr>
            <p:nvPr/>
          </p:nvSpPr>
          <p:spPr bwMode="auto">
            <a:xfrm>
              <a:off x="80118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7" name="Freeform 606"/>
            <p:cNvSpPr>
              <a:spLocks noChangeArrowheads="1"/>
            </p:cNvSpPr>
            <p:nvPr/>
          </p:nvSpPr>
          <p:spPr bwMode="auto">
            <a:xfrm>
              <a:off x="81150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8" name="Freeform 607"/>
            <p:cNvSpPr>
              <a:spLocks noChangeArrowheads="1"/>
            </p:cNvSpPr>
            <p:nvPr/>
          </p:nvSpPr>
          <p:spPr bwMode="auto">
            <a:xfrm>
              <a:off x="83262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9" name="Freeform 609"/>
            <p:cNvSpPr>
              <a:spLocks noChangeArrowheads="1"/>
            </p:cNvSpPr>
            <p:nvPr/>
          </p:nvSpPr>
          <p:spPr bwMode="auto">
            <a:xfrm>
              <a:off x="84325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0" name="Freeform 610"/>
            <p:cNvSpPr>
              <a:spLocks noChangeArrowheads="1"/>
            </p:cNvSpPr>
            <p:nvPr/>
          </p:nvSpPr>
          <p:spPr bwMode="auto">
            <a:xfrm>
              <a:off x="8537352" y="3206521"/>
              <a:ext cx="85725" cy="87312"/>
            </a:xfrm>
            <a:custGeom>
              <a:avLst/>
              <a:gdLst>
                <a:gd name="T0" fmla="*/ 2147483646 w 17"/>
                <a:gd name="T1" fmla="*/ 1840891344 h 17"/>
                <a:gd name="T2" fmla="*/ 2147483646 w 17"/>
                <a:gd name="T3" fmla="*/ 2147483646 h 17"/>
                <a:gd name="T4" fmla="*/ 2147483646 w 17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1" name="Freeform 635"/>
            <p:cNvSpPr>
              <a:spLocks noChangeArrowheads="1"/>
            </p:cNvSpPr>
            <p:nvPr/>
          </p:nvSpPr>
          <p:spPr bwMode="auto">
            <a:xfrm>
              <a:off x="7537227" y="3257321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2" name="Freeform 636"/>
            <p:cNvSpPr>
              <a:spLocks noChangeArrowheads="1"/>
            </p:cNvSpPr>
            <p:nvPr/>
          </p:nvSpPr>
          <p:spPr bwMode="auto">
            <a:xfrm>
              <a:off x="764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3" name="Freeform 637"/>
            <p:cNvSpPr>
              <a:spLocks noChangeArrowheads="1"/>
            </p:cNvSpPr>
            <p:nvPr/>
          </p:nvSpPr>
          <p:spPr bwMode="auto">
            <a:xfrm>
              <a:off x="77499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4" name="Freeform 638"/>
            <p:cNvSpPr>
              <a:spLocks noChangeArrowheads="1"/>
            </p:cNvSpPr>
            <p:nvPr/>
          </p:nvSpPr>
          <p:spPr bwMode="auto">
            <a:xfrm>
              <a:off x="78547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5" name="Freeform 639"/>
            <p:cNvSpPr>
              <a:spLocks noChangeArrowheads="1"/>
            </p:cNvSpPr>
            <p:nvPr/>
          </p:nvSpPr>
          <p:spPr bwMode="auto">
            <a:xfrm>
              <a:off x="7961089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6" name="Freeform 640"/>
            <p:cNvSpPr>
              <a:spLocks noChangeArrowheads="1"/>
            </p:cNvSpPr>
            <p:nvPr/>
          </p:nvSpPr>
          <p:spPr bwMode="auto">
            <a:xfrm>
              <a:off x="806586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7" name="Freeform 641"/>
            <p:cNvSpPr>
              <a:spLocks noChangeArrowheads="1"/>
            </p:cNvSpPr>
            <p:nvPr/>
          </p:nvSpPr>
          <p:spPr bwMode="auto">
            <a:xfrm>
              <a:off x="8307164" y="3243033"/>
              <a:ext cx="88900" cy="120650"/>
            </a:xfrm>
            <a:custGeom>
              <a:avLst/>
              <a:gdLst>
                <a:gd name="T0" fmla="*/ 2147483646 w 18"/>
                <a:gd name="T1" fmla="*/ 2147483646 h 24"/>
                <a:gd name="T2" fmla="*/ 685073278 w 18"/>
                <a:gd name="T3" fmla="*/ 2147483646 h 24"/>
                <a:gd name="T4" fmla="*/ 2147483646 w 18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18"/>
                <a:gd name="T10" fmla="*/ 0 h 24"/>
                <a:gd name="T11" fmla="*/ 18 w 18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4">
                  <a:moveTo>
                    <a:pt x="5" y="6"/>
                  </a:moveTo>
                  <a:cubicBezTo>
                    <a:pt x="18" y="0"/>
                    <a:pt x="5" y="24"/>
                    <a:pt x="1" y="11"/>
                  </a:cubicBezTo>
                  <a:cubicBezTo>
                    <a:pt x="0" y="9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8" name="Freeform 642"/>
            <p:cNvSpPr>
              <a:spLocks noChangeArrowheads="1"/>
            </p:cNvSpPr>
            <p:nvPr/>
          </p:nvSpPr>
          <p:spPr bwMode="auto">
            <a:xfrm>
              <a:off x="83770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9" name="Freeform 663"/>
            <p:cNvSpPr>
              <a:spLocks noChangeArrowheads="1"/>
            </p:cNvSpPr>
            <p:nvPr/>
          </p:nvSpPr>
          <p:spPr bwMode="auto">
            <a:xfrm>
              <a:off x="7518177" y="3282721"/>
              <a:ext cx="80962" cy="106362"/>
            </a:xfrm>
            <a:custGeom>
              <a:avLst/>
              <a:gdLst>
                <a:gd name="T0" fmla="*/ 2147483646 w 16"/>
                <a:gd name="T1" fmla="*/ 2147483646 h 21"/>
                <a:gd name="T2" fmla="*/ 2147483646 w 16"/>
                <a:gd name="T3" fmla="*/ 2147483646 h 21"/>
                <a:gd name="T4" fmla="*/ 2147483646 w 16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6"/>
                <a:gd name="T10" fmla="*/ 0 h 21"/>
                <a:gd name="T11" fmla="*/ 16 w 16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21">
                  <a:moveTo>
                    <a:pt x="4" y="8"/>
                  </a:moveTo>
                  <a:cubicBezTo>
                    <a:pt x="11" y="0"/>
                    <a:pt x="16" y="21"/>
                    <a:pt x="5" y="17"/>
                  </a:cubicBezTo>
                  <a:cubicBezTo>
                    <a:pt x="4" y="17"/>
                    <a:pt x="0" y="12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0" name="Freeform 664"/>
            <p:cNvSpPr>
              <a:spLocks noChangeArrowheads="1"/>
            </p:cNvSpPr>
            <p:nvPr/>
          </p:nvSpPr>
          <p:spPr bwMode="auto">
            <a:xfrm>
              <a:off x="75927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1" name="Freeform 665"/>
            <p:cNvSpPr>
              <a:spLocks noChangeArrowheads="1"/>
            </p:cNvSpPr>
            <p:nvPr/>
          </p:nvSpPr>
          <p:spPr bwMode="auto">
            <a:xfrm>
              <a:off x="7699152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2" name="Freeform 666"/>
            <p:cNvSpPr>
              <a:spLocks noChangeArrowheads="1"/>
            </p:cNvSpPr>
            <p:nvPr/>
          </p:nvSpPr>
          <p:spPr bwMode="auto">
            <a:xfrm>
              <a:off x="7799164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3" name="Freeform 667"/>
            <p:cNvSpPr>
              <a:spLocks noChangeArrowheads="1"/>
            </p:cNvSpPr>
            <p:nvPr/>
          </p:nvSpPr>
          <p:spPr bwMode="auto">
            <a:xfrm>
              <a:off x="79055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4" name="Freeform 668"/>
            <p:cNvSpPr>
              <a:spLocks noChangeArrowheads="1"/>
            </p:cNvSpPr>
            <p:nvPr/>
          </p:nvSpPr>
          <p:spPr bwMode="auto">
            <a:xfrm>
              <a:off x="80118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5" name="Freeform 669"/>
            <p:cNvSpPr>
              <a:spLocks noChangeArrowheads="1"/>
            </p:cNvSpPr>
            <p:nvPr/>
          </p:nvSpPr>
          <p:spPr bwMode="auto">
            <a:xfrm>
              <a:off x="811507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6" name="Freeform 670"/>
            <p:cNvSpPr>
              <a:spLocks noChangeArrowheads="1"/>
            </p:cNvSpPr>
            <p:nvPr/>
          </p:nvSpPr>
          <p:spPr bwMode="auto">
            <a:xfrm>
              <a:off x="82214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7" name="Freeform 671"/>
            <p:cNvSpPr>
              <a:spLocks noChangeArrowheads="1"/>
            </p:cNvSpPr>
            <p:nvPr/>
          </p:nvSpPr>
          <p:spPr bwMode="auto">
            <a:xfrm>
              <a:off x="83262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8" name="Freeform 691"/>
            <p:cNvSpPr>
              <a:spLocks noChangeArrowheads="1"/>
            </p:cNvSpPr>
            <p:nvPr/>
          </p:nvSpPr>
          <p:spPr bwMode="auto">
            <a:xfrm>
              <a:off x="7537227" y="3363683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9" name="Freeform 692"/>
            <p:cNvSpPr>
              <a:spLocks noChangeArrowheads="1"/>
            </p:cNvSpPr>
            <p:nvPr/>
          </p:nvSpPr>
          <p:spPr bwMode="auto">
            <a:xfrm>
              <a:off x="764358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0" name="Freeform 693"/>
            <p:cNvSpPr>
              <a:spLocks noChangeArrowheads="1"/>
            </p:cNvSpPr>
            <p:nvPr/>
          </p:nvSpPr>
          <p:spPr bwMode="auto">
            <a:xfrm>
              <a:off x="77499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1" name="Freeform 694"/>
            <p:cNvSpPr>
              <a:spLocks noChangeArrowheads="1"/>
            </p:cNvSpPr>
            <p:nvPr/>
          </p:nvSpPr>
          <p:spPr bwMode="auto">
            <a:xfrm>
              <a:off x="78547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2" name="Freeform 695"/>
            <p:cNvSpPr>
              <a:spLocks noChangeArrowheads="1"/>
            </p:cNvSpPr>
            <p:nvPr/>
          </p:nvSpPr>
          <p:spPr bwMode="auto">
            <a:xfrm>
              <a:off x="7961089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3" name="Freeform 696"/>
            <p:cNvSpPr>
              <a:spLocks noChangeArrowheads="1"/>
            </p:cNvSpPr>
            <p:nvPr/>
          </p:nvSpPr>
          <p:spPr bwMode="auto">
            <a:xfrm>
              <a:off x="806586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4" name="Freeform 697"/>
            <p:cNvSpPr>
              <a:spLocks noChangeArrowheads="1"/>
            </p:cNvSpPr>
            <p:nvPr/>
          </p:nvSpPr>
          <p:spPr bwMode="auto">
            <a:xfrm>
              <a:off x="81706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5" name="Freeform 698"/>
            <p:cNvSpPr>
              <a:spLocks noChangeArrowheads="1"/>
            </p:cNvSpPr>
            <p:nvPr/>
          </p:nvSpPr>
          <p:spPr bwMode="auto">
            <a:xfrm>
              <a:off x="82706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6" name="Freeform 717"/>
            <p:cNvSpPr>
              <a:spLocks noChangeArrowheads="1"/>
            </p:cNvSpPr>
            <p:nvPr/>
          </p:nvSpPr>
          <p:spPr bwMode="auto">
            <a:xfrm>
              <a:off x="759278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7" name="Freeform 718"/>
            <p:cNvSpPr>
              <a:spLocks noChangeArrowheads="1"/>
            </p:cNvSpPr>
            <p:nvPr/>
          </p:nvSpPr>
          <p:spPr bwMode="auto">
            <a:xfrm>
              <a:off x="76991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8" name="Freeform 719"/>
            <p:cNvSpPr>
              <a:spLocks noChangeArrowheads="1"/>
            </p:cNvSpPr>
            <p:nvPr/>
          </p:nvSpPr>
          <p:spPr bwMode="auto">
            <a:xfrm>
              <a:off x="7799164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9" name="Freeform 720"/>
            <p:cNvSpPr>
              <a:spLocks noChangeArrowheads="1"/>
            </p:cNvSpPr>
            <p:nvPr/>
          </p:nvSpPr>
          <p:spPr bwMode="auto">
            <a:xfrm>
              <a:off x="79055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0" name="Freeform 721"/>
            <p:cNvSpPr>
              <a:spLocks noChangeArrowheads="1"/>
            </p:cNvSpPr>
            <p:nvPr/>
          </p:nvSpPr>
          <p:spPr bwMode="auto">
            <a:xfrm>
              <a:off x="80118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1" name="Freeform 722"/>
            <p:cNvSpPr>
              <a:spLocks noChangeArrowheads="1"/>
            </p:cNvSpPr>
            <p:nvPr/>
          </p:nvSpPr>
          <p:spPr bwMode="auto">
            <a:xfrm>
              <a:off x="811507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2" name="Freeform 723"/>
            <p:cNvSpPr>
              <a:spLocks noChangeArrowheads="1"/>
            </p:cNvSpPr>
            <p:nvPr/>
          </p:nvSpPr>
          <p:spPr bwMode="auto">
            <a:xfrm>
              <a:off x="82214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3" name="Freeform 724"/>
            <p:cNvSpPr>
              <a:spLocks noChangeArrowheads="1"/>
            </p:cNvSpPr>
            <p:nvPr/>
          </p:nvSpPr>
          <p:spPr bwMode="auto">
            <a:xfrm>
              <a:off x="83262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4" name="Freeform 741"/>
            <p:cNvSpPr>
              <a:spLocks noChangeArrowheads="1"/>
            </p:cNvSpPr>
            <p:nvPr/>
          </p:nvSpPr>
          <p:spPr bwMode="auto">
            <a:xfrm>
              <a:off x="764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5" name="Freeform 742"/>
            <p:cNvSpPr>
              <a:spLocks noChangeArrowheads="1"/>
            </p:cNvSpPr>
            <p:nvPr/>
          </p:nvSpPr>
          <p:spPr bwMode="auto">
            <a:xfrm>
              <a:off x="77499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6" name="Freeform 743"/>
            <p:cNvSpPr>
              <a:spLocks noChangeArrowheads="1"/>
            </p:cNvSpPr>
            <p:nvPr/>
          </p:nvSpPr>
          <p:spPr bwMode="auto">
            <a:xfrm>
              <a:off x="78547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7" name="Freeform 744"/>
            <p:cNvSpPr>
              <a:spLocks noChangeArrowheads="1"/>
            </p:cNvSpPr>
            <p:nvPr/>
          </p:nvSpPr>
          <p:spPr bwMode="auto">
            <a:xfrm>
              <a:off x="7961089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8" name="Freeform 745"/>
            <p:cNvSpPr>
              <a:spLocks noChangeArrowheads="1"/>
            </p:cNvSpPr>
            <p:nvPr/>
          </p:nvSpPr>
          <p:spPr bwMode="auto">
            <a:xfrm>
              <a:off x="806586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9" name="Freeform 746"/>
            <p:cNvSpPr>
              <a:spLocks noChangeArrowheads="1"/>
            </p:cNvSpPr>
            <p:nvPr/>
          </p:nvSpPr>
          <p:spPr bwMode="auto">
            <a:xfrm>
              <a:off x="81706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0" name="Freeform 747"/>
            <p:cNvSpPr>
              <a:spLocks noChangeArrowheads="1"/>
            </p:cNvSpPr>
            <p:nvPr/>
          </p:nvSpPr>
          <p:spPr bwMode="auto">
            <a:xfrm>
              <a:off x="827065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1" name="Freeform 766"/>
            <p:cNvSpPr>
              <a:spLocks noChangeArrowheads="1"/>
            </p:cNvSpPr>
            <p:nvPr/>
          </p:nvSpPr>
          <p:spPr bwMode="auto">
            <a:xfrm>
              <a:off x="7729314" y="3500208"/>
              <a:ext cx="69850" cy="103188"/>
            </a:xfrm>
            <a:custGeom>
              <a:avLst/>
              <a:gdLst>
                <a:gd name="T0" fmla="*/ 2147483646 w 14"/>
                <a:gd name="T1" fmla="*/ 2147483646 h 21"/>
                <a:gd name="T2" fmla="*/ 2147483646 w 14"/>
                <a:gd name="T3" fmla="*/ 2147483646 h 21"/>
                <a:gd name="T4" fmla="*/ 2147483646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3" y="7"/>
                  </a:moveTo>
                  <a:cubicBezTo>
                    <a:pt x="13" y="0"/>
                    <a:pt x="14" y="21"/>
                    <a:pt x="3" y="16"/>
                  </a:cubicBezTo>
                  <a:cubicBezTo>
                    <a:pt x="0" y="14"/>
                    <a:pt x="2" y="8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2" name="Freeform 767"/>
            <p:cNvSpPr>
              <a:spLocks noChangeArrowheads="1"/>
            </p:cNvSpPr>
            <p:nvPr/>
          </p:nvSpPr>
          <p:spPr bwMode="auto">
            <a:xfrm>
              <a:off x="7799164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3" name="Freeform 768"/>
            <p:cNvSpPr>
              <a:spLocks noChangeArrowheads="1"/>
            </p:cNvSpPr>
            <p:nvPr/>
          </p:nvSpPr>
          <p:spPr bwMode="auto">
            <a:xfrm>
              <a:off x="79055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4" name="Freeform 769"/>
            <p:cNvSpPr>
              <a:spLocks noChangeArrowheads="1"/>
            </p:cNvSpPr>
            <p:nvPr/>
          </p:nvSpPr>
          <p:spPr bwMode="auto">
            <a:xfrm>
              <a:off x="80118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5" name="Freeform 770"/>
            <p:cNvSpPr>
              <a:spLocks noChangeArrowheads="1"/>
            </p:cNvSpPr>
            <p:nvPr/>
          </p:nvSpPr>
          <p:spPr bwMode="auto">
            <a:xfrm>
              <a:off x="8121427" y="3519258"/>
              <a:ext cx="93662" cy="74613"/>
            </a:xfrm>
            <a:custGeom>
              <a:avLst/>
              <a:gdLst>
                <a:gd name="T0" fmla="*/ 2147483646 w 19"/>
                <a:gd name="T1" fmla="*/ 2119228065 h 15"/>
                <a:gd name="T2" fmla="*/ 2147483646 w 19"/>
                <a:gd name="T3" fmla="*/ 2147483646 h 15"/>
                <a:gd name="T4" fmla="*/ 2147483646 w 19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3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6" name="Freeform 771"/>
            <p:cNvSpPr>
              <a:spLocks noChangeArrowheads="1"/>
            </p:cNvSpPr>
            <p:nvPr/>
          </p:nvSpPr>
          <p:spPr bwMode="auto">
            <a:xfrm>
              <a:off x="82214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7" name="Freeform 792"/>
            <p:cNvSpPr>
              <a:spLocks noChangeArrowheads="1"/>
            </p:cNvSpPr>
            <p:nvPr/>
          </p:nvSpPr>
          <p:spPr bwMode="auto">
            <a:xfrm>
              <a:off x="77499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8" name="Freeform 793"/>
            <p:cNvSpPr>
              <a:spLocks noChangeArrowheads="1"/>
            </p:cNvSpPr>
            <p:nvPr/>
          </p:nvSpPr>
          <p:spPr bwMode="auto">
            <a:xfrm>
              <a:off x="785472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9" name="Freeform 794"/>
            <p:cNvSpPr>
              <a:spLocks noChangeArrowheads="1"/>
            </p:cNvSpPr>
            <p:nvPr/>
          </p:nvSpPr>
          <p:spPr bwMode="auto">
            <a:xfrm>
              <a:off x="7949977" y="3574821"/>
              <a:ext cx="125412" cy="79375"/>
            </a:xfrm>
            <a:custGeom>
              <a:avLst/>
              <a:gdLst>
                <a:gd name="T0" fmla="*/ 2147483646 w 25"/>
                <a:gd name="T1" fmla="*/ 1726029219 h 16"/>
                <a:gd name="T2" fmla="*/ 2147483646 w 25"/>
                <a:gd name="T3" fmla="*/ 2147483646 h 16"/>
                <a:gd name="T4" fmla="*/ 2147483646 w 25"/>
                <a:gd name="T5" fmla="*/ 1726029219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0" name="Freeform 795"/>
            <p:cNvSpPr>
              <a:spLocks noChangeArrowheads="1"/>
            </p:cNvSpPr>
            <p:nvPr/>
          </p:nvSpPr>
          <p:spPr bwMode="auto">
            <a:xfrm>
              <a:off x="8284939" y="3570058"/>
              <a:ext cx="80963" cy="74613"/>
            </a:xfrm>
            <a:custGeom>
              <a:avLst/>
              <a:gdLst>
                <a:gd name="T0" fmla="*/ 2147483646 w 16"/>
                <a:gd name="T1" fmla="*/ 2119228065 h 15"/>
                <a:gd name="T2" fmla="*/ 2147483646 w 16"/>
                <a:gd name="T3" fmla="*/ 2147483646 h 15"/>
                <a:gd name="T4" fmla="*/ 2147483646 w 16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6"/>
                <a:gd name="T10" fmla="*/ 0 h 15"/>
                <a:gd name="T11" fmla="*/ 16 w 16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5">
                  <a:moveTo>
                    <a:pt x="7" y="3"/>
                  </a:moveTo>
                  <a:cubicBezTo>
                    <a:pt x="13" y="0"/>
                    <a:pt x="16" y="10"/>
                    <a:pt x="12" y="12"/>
                  </a:cubicBezTo>
                  <a:cubicBezTo>
                    <a:pt x="9" y="15"/>
                    <a:pt x="0" y="7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1" name="Freeform 821"/>
            <p:cNvSpPr>
              <a:spLocks noChangeArrowheads="1"/>
            </p:cNvSpPr>
            <p:nvPr/>
          </p:nvSpPr>
          <p:spPr bwMode="auto">
            <a:xfrm>
              <a:off x="7799164" y="3625621"/>
              <a:ext cx="106363" cy="88900"/>
            </a:xfrm>
            <a:custGeom>
              <a:avLst/>
              <a:gdLst>
                <a:gd name="T0" fmla="*/ 2147483646 w 21"/>
                <a:gd name="T1" fmla="*/ 2104159283 h 18"/>
                <a:gd name="T2" fmla="*/ 2147483646 w 21"/>
                <a:gd name="T3" fmla="*/ 2147483646 h 18"/>
                <a:gd name="T4" fmla="*/ 2147483646 w 21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2" name="Freeform 822"/>
            <p:cNvSpPr>
              <a:spLocks noChangeArrowheads="1"/>
            </p:cNvSpPr>
            <p:nvPr/>
          </p:nvSpPr>
          <p:spPr bwMode="auto">
            <a:xfrm>
              <a:off x="79055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3" name="Freeform 845"/>
            <p:cNvSpPr>
              <a:spLocks noChangeArrowheads="1"/>
            </p:cNvSpPr>
            <p:nvPr/>
          </p:nvSpPr>
          <p:spPr bwMode="auto">
            <a:xfrm>
              <a:off x="785472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4" name="Freeform 846"/>
            <p:cNvSpPr>
              <a:spLocks noChangeArrowheads="1"/>
            </p:cNvSpPr>
            <p:nvPr/>
          </p:nvSpPr>
          <p:spPr bwMode="auto">
            <a:xfrm>
              <a:off x="7970614" y="36700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8" y="4"/>
                  </a:moveTo>
                  <a:cubicBezTo>
                    <a:pt x="14" y="0"/>
                    <a:pt x="16" y="11"/>
                    <a:pt x="13" y="13"/>
                  </a:cubicBezTo>
                  <a:cubicBezTo>
                    <a:pt x="9" y="16"/>
                    <a:pt x="0" y="8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5" name="Freeform 867"/>
            <p:cNvSpPr>
              <a:spLocks noChangeArrowheads="1"/>
            </p:cNvSpPr>
            <p:nvPr/>
          </p:nvSpPr>
          <p:spPr bwMode="auto">
            <a:xfrm>
              <a:off x="79055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6" name="Freeform 884"/>
            <p:cNvSpPr>
              <a:spLocks noChangeArrowheads="1"/>
            </p:cNvSpPr>
            <p:nvPr/>
          </p:nvSpPr>
          <p:spPr bwMode="auto">
            <a:xfrm>
              <a:off x="7961089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7" name="Freeform 901"/>
            <p:cNvSpPr>
              <a:spLocks noChangeArrowheads="1"/>
            </p:cNvSpPr>
            <p:nvPr/>
          </p:nvSpPr>
          <p:spPr bwMode="auto">
            <a:xfrm>
              <a:off x="8065864" y="3779608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6" y="5"/>
                  </a:moveTo>
                  <a:cubicBezTo>
                    <a:pt x="6" y="5"/>
                    <a:pt x="12" y="0"/>
                    <a:pt x="16" y="4"/>
                  </a:cubicBezTo>
                  <a:cubicBezTo>
                    <a:pt x="25" y="13"/>
                    <a:pt x="0" y="1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8" name="Freeform 902"/>
            <p:cNvSpPr>
              <a:spLocks noChangeArrowheads="1"/>
            </p:cNvSpPr>
            <p:nvPr/>
          </p:nvSpPr>
          <p:spPr bwMode="auto">
            <a:xfrm>
              <a:off x="8111902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9" name="Freeform 929"/>
            <p:cNvSpPr>
              <a:spLocks noChangeArrowheads="1"/>
            </p:cNvSpPr>
            <p:nvPr/>
          </p:nvSpPr>
          <p:spPr bwMode="auto">
            <a:xfrm>
              <a:off x="842146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0" name="Freeform 930"/>
            <p:cNvSpPr>
              <a:spLocks noChangeArrowheads="1"/>
            </p:cNvSpPr>
            <p:nvPr/>
          </p:nvSpPr>
          <p:spPr bwMode="auto">
            <a:xfrm>
              <a:off x="8516714" y="3935183"/>
              <a:ext cx="131763" cy="90488"/>
            </a:xfrm>
            <a:custGeom>
              <a:avLst/>
              <a:gdLst>
                <a:gd name="T0" fmla="*/ 2147483646 w 26"/>
                <a:gd name="T1" fmla="*/ 2147483646 h 18"/>
                <a:gd name="T2" fmla="*/ 2147483646 w 26"/>
                <a:gd name="T3" fmla="*/ 2147483646 h 18"/>
                <a:gd name="T4" fmla="*/ 2147483646 w 2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6"/>
                <a:gd name="T10" fmla="*/ 0 h 18"/>
                <a:gd name="T11" fmla="*/ 26 w 2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8">
                  <a:moveTo>
                    <a:pt x="12" y="3"/>
                  </a:moveTo>
                  <a:cubicBezTo>
                    <a:pt x="11" y="4"/>
                    <a:pt x="18" y="0"/>
                    <a:pt x="20" y="4"/>
                  </a:cubicBezTo>
                  <a:cubicBezTo>
                    <a:pt x="26" y="18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1" name="Freeform 942"/>
            <p:cNvSpPr>
              <a:spLocks noChangeArrowheads="1"/>
            </p:cNvSpPr>
            <p:nvPr/>
          </p:nvSpPr>
          <p:spPr bwMode="auto">
            <a:xfrm>
              <a:off x="837225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2" name="Freeform 943"/>
            <p:cNvSpPr>
              <a:spLocks noChangeArrowheads="1"/>
            </p:cNvSpPr>
            <p:nvPr/>
          </p:nvSpPr>
          <p:spPr bwMode="auto">
            <a:xfrm>
              <a:off x="8477027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3" name="Freeform 944"/>
            <p:cNvSpPr>
              <a:spLocks noChangeArrowheads="1"/>
            </p:cNvSpPr>
            <p:nvPr/>
          </p:nvSpPr>
          <p:spPr bwMode="auto">
            <a:xfrm>
              <a:off x="85818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4" name="Freeform 945"/>
            <p:cNvSpPr>
              <a:spLocks noChangeArrowheads="1"/>
            </p:cNvSpPr>
            <p:nvPr/>
          </p:nvSpPr>
          <p:spPr bwMode="auto">
            <a:xfrm>
              <a:off x="8692927" y="4000271"/>
              <a:ext cx="88900" cy="71437"/>
            </a:xfrm>
            <a:custGeom>
              <a:avLst/>
              <a:gdLst>
                <a:gd name="T0" fmla="*/ 2147483646 w 18"/>
                <a:gd name="T1" fmla="*/ 715002728 h 14"/>
                <a:gd name="T2" fmla="*/ 2147483646 w 18"/>
                <a:gd name="T3" fmla="*/ 2147483646 h 14"/>
                <a:gd name="T4" fmla="*/ 2147483646 w 18"/>
                <a:gd name="T5" fmla="*/ 715002728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8" y="1"/>
                  </a:moveTo>
                  <a:cubicBezTo>
                    <a:pt x="9" y="0"/>
                    <a:pt x="18" y="2"/>
                    <a:pt x="16" y="7"/>
                  </a:cubicBezTo>
                  <a:cubicBezTo>
                    <a:pt x="13" y="14"/>
                    <a:pt x="0" y="6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5" name="Freeform 957"/>
            <p:cNvSpPr>
              <a:spLocks noChangeArrowheads="1"/>
            </p:cNvSpPr>
            <p:nvPr/>
          </p:nvSpPr>
          <p:spPr bwMode="auto">
            <a:xfrm>
              <a:off x="84214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6" name="Freeform 958"/>
            <p:cNvSpPr>
              <a:spLocks noChangeArrowheads="1"/>
            </p:cNvSpPr>
            <p:nvPr/>
          </p:nvSpPr>
          <p:spPr bwMode="auto">
            <a:xfrm>
              <a:off x="852782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7" name="Freeform 959"/>
            <p:cNvSpPr>
              <a:spLocks noChangeArrowheads="1"/>
            </p:cNvSpPr>
            <p:nvPr/>
          </p:nvSpPr>
          <p:spPr bwMode="auto">
            <a:xfrm>
              <a:off x="8631014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8" name="Freeform 960"/>
            <p:cNvSpPr>
              <a:spLocks noChangeArrowheads="1"/>
            </p:cNvSpPr>
            <p:nvPr/>
          </p:nvSpPr>
          <p:spPr bwMode="auto">
            <a:xfrm>
              <a:off x="87373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9" name="Freeform 968"/>
            <p:cNvSpPr>
              <a:spLocks noChangeArrowheads="1"/>
            </p:cNvSpPr>
            <p:nvPr/>
          </p:nvSpPr>
          <p:spPr bwMode="auto">
            <a:xfrm>
              <a:off x="83722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0" name="Freeform 969"/>
            <p:cNvSpPr>
              <a:spLocks noChangeArrowheads="1"/>
            </p:cNvSpPr>
            <p:nvPr/>
          </p:nvSpPr>
          <p:spPr bwMode="auto">
            <a:xfrm>
              <a:off x="8477027" y="409710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1" name="Freeform 970"/>
            <p:cNvSpPr>
              <a:spLocks noChangeArrowheads="1"/>
            </p:cNvSpPr>
            <p:nvPr/>
          </p:nvSpPr>
          <p:spPr bwMode="auto">
            <a:xfrm>
              <a:off x="85818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2" name="Freeform 971"/>
            <p:cNvSpPr>
              <a:spLocks noChangeArrowheads="1"/>
            </p:cNvSpPr>
            <p:nvPr/>
          </p:nvSpPr>
          <p:spPr bwMode="auto">
            <a:xfrm>
              <a:off x="8686577" y="409710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3" name="Freeform 972"/>
            <p:cNvSpPr>
              <a:spLocks noChangeArrowheads="1"/>
            </p:cNvSpPr>
            <p:nvPr/>
          </p:nvSpPr>
          <p:spPr bwMode="auto">
            <a:xfrm>
              <a:off x="8788177" y="409710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4" name="Freeform 980"/>
            <p:cNvSpPr>
              <a:spLocks noChangeArrowheads="1"/>
            </p:cNvSpPr>
            <p:nvPr/>
          </p:nvSpPr>
          <p:spPr bwMode="auto">
            <a:xfrm>
              <a:off x="8321452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5" name="Freeform 981"/>
            <p:cNvSpPr>
              <a:spLocks noChangeArrowheads="1"/>
            </p:cNvSpPr>
            <p:nvPr/>
          </p:nvSpPr>
          <p:spPr bwMode="auto">
            <a:xfrm>
              <a:off x="842146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6" name="Freeform 982"/>
            <p:cNvSpPr>
              <a:spLocks noChangeArrowheads="1"/>
            </p:cNvSpPr>
            <p:nvPr/>
          </p:nvSpPr>
          <p:spPr bwMode="auto">
            <a:xfrm>
              <a:off x="852782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7" name="Freeform 983"/>
            <p:cNvSpPr>
              <a:spLocks noChangeArrowheads="1"/>
            </p:cNvSpPr>
            <p:nvPr/>
          </p:nvSpPr>
          <p:spPr bwMode="auto">
            <a:xfrm>
              <a:off x="8631014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8" name="Freeform 984"/>
            <p:cNvSpPr>
              <a:spLocks noChangeArrowheads="1"/>
            </p:cNvSpPr>
            <p:nvPr/>
          </p:nvSpPr>
          <p:spPr bwMode="auto">
            <a:xfrm>
              <a:off x="87373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9" name="Freeform 985"/>
            <p:cNvSpPr>
              <a:spLocks noChangeArrowheads="1"/>
            </p:cNvSpPr>
            <p:nvPr/>
          </p:nvSpPr>
          <p:spPr bwMode="auto">
            <a:xfrm>
              <a:off x="884373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0" name="Freeform 992"/>
            <p:cNvSpPr>
              <a:spLocks noChangeArrowheads="1"/>
            </p:cNvSpPr>
            <p:nvPr/>
          </p:nvSpPr>
          <p:spPr bwMode="auto">
            <a:xfrm>
              <a:off x="837225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1" name="Freeform 993"/>
            <p:cNvSpPr>
              <a:spLocks noChangeArrowheads="1"/>
            </p:cNvSpPr>
            <p:nvPr/>
          </p:nvSpPr>
          <p:spPr bwMode="auto">
            <a:xfrm>
              <a:off x="8477027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2" name="Freeform 994"/>
            <p:cNvSpPr>
              <a:spLocks noChangeArrowheads="1"/>
            </p:cNvSpPr>
            <p:nvPr/>
          </p:nvSpPr>
          <p:spPr bwMode="auto">
            <a:xfrm>
              <a:off x="858180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3" name="Freeform 995"/>
            <p:cNvSpPr>
              <a:spLocks noChangeArrowheads="1"/>
            </p:cNvSpPr>
            <p:nvPr/>
          </p:nvSpPr>
          <p:spPr bwMode="auto">
            <a:xfrm>
              <a:off x="8686577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4" name="Freeform 996"/>
            <p:cNvSpPr>
              <a:spLocks noChangeArrowheads="1"/>
            </p:cNvSpPr>
            <p:nvPr/>
          </p:nvSpPr>
          <p:spPr bwMode="auto">
            <a:xfrm>
              <a:off x="8788177" y="4200296"/>
              <a:ext cx="104775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5" name="Freeform 997"/>
            <p:cNvSpPr>
              <a:spLocks noChangeArrowheads="1"/>
            </p:cNvSpPr>
            <p:nvPr/>
          </p:nvSpPr>
          <p:spPr bwMode="auto">
            <a:xfrm>
              <a:off x="8892952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6" name="Freeform 998"/>
            <p:cNvSpPr>
              <a:spLocks noChangeArrowheads="1"/>
            </p:cNvSpPr>
            <p:nvPr/>
          </p:nvSpPr>
          <p:spPr bwMode="auto">
            <a:xfrm>
              <a:off x="8999314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7" name="Freeform 1007"/>
            <p:cNvSpPr>
              <a:spLocks noChangeArrowheads="1"/>
            </p:cNvSpPr>
            <p:nvPr/>
          </p:nvSpPr>
          <p:spPr bwMode="auto">
            <a:xfrm>
              <a:off x="8321452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8" name="Freeform 1008"/>
            <p:cNvSpPr>
              <a:spLocks noChangeArrowheads="1"/>
            </p:cNvSpPr>
            <p:nvPr/>
          </p:nvSpPr>
          <p:spPr bwMode="auto">
            <a:xfrm>
              <a:off x="842146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9" name="Freeform 1009"/>
            <p:cNvSpPr>
              <a:spLocks noChangeArrowheads="1"/>
            </p:cNvSpPr>
            <p:nvPr/>
          </p:nvSpPr>
          <p:spPr bwMode="auto">
            <a:xfrm>
              <a:off x="852782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0" name="Freeform 1011"/>
            <p:cNvSpPr>
              <a:spLocks noChangeArrowheads="1"/>
            </p:cNvSpPr>
            <p:nvPr/>
          </p:nvSpPr>
          <p:spPr bwMode="auto">
            <a:xfrm>
              <a:off x="86310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1" name="Freeform 1012"/>
            <p:cNvSpPr>
              <a:spLocks noChangeArrowheads="1"/>
            </p:cNvSpPr>
            <p:nvPr/>
          </p:nvSpPr>
          <p:spPr bwMode="auto">
            <a:xfrm>
              <a:off x="87373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2" name="Freeform 1013"/>
            <p:cNvSpPr>
              <a:spLocks noChangeArrowheads="1"/>
            </p:cNvSpPr>
            <p:nvPr/>
          </p:nvSpPr>
          <p:spPr bwMode="auto">
            <a:xfrm>
              <a:off x="884373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3" name="Freeform 1014"/>
            <p:cNvSpPr>
              <a:spLocks noChangeArrowheads="1"/>
            </p:cNvSpPr>
            <p:nvPr/>
          </p:nvSpPr>
          <p:spPr bwMode="auto">
            <a:xfrm>
              <a:off x="89485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4" name="Freeform 1015"/>
            <p:cNvSpPr>
              <a:spLocks noChangeArrowheads="1"/>
            </p:cNvSpPr>
            <p:nvPr/>
          </p:nvSpPr>
          <p:spPr bwMode="auto">
            <a:xfrm>
              <a:off x="905328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5" name="Freeform 1021"/>
            <p:cNvSpPr>
              <a:spLocks noChangeArrowheads="1"/>
            </p:cNvSpPr>
            <p:nvPr/>
          </p:nvSpPr>
          <p:spPr bwMode="auto">
            <a:xfrm>
              <a:off x="837225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6" name="Freeform 1022"/>
            <p:cNvSpPr>
              <a:spLocks noChangeArrowheads="1"/>
            </p:cNvSpPr>
            <p:nvPr/>
          </p:nvSpPr>
          <p:spPr bwMode="auto">
            <a:xfrm>
              <a:off x="8477027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7" name="Freeform 1023"/>
            <p:cNvSpPr>
              <a:spLocks noChangeArrowheads="1"/>
            </p:cNvSpPr>
            <p:nvPr/>
          </p:nvSpPr>
          <p:spPr bwMode="auto">
            <a:xfrm>
              <a:off x="858180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8" name="Freeform 1024"/>
            <p:cNvSpPr>
              <a:spLocks noChangeArrowheads="1"/>
            </p:cNvSpPr>
            <p:nvPr/>
          </p:nvSpPr>
          <p:spPr bwMode="auto">
            <a:xfrm>
              <a:off x="8686577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9" name="Freeform 1025"/>
            <p:cNvSpPr>
              <a:spLocks noChangeArrowheads="1"/>
            </p:cNvSpPr>
            <p:nvPr/>
          </p:nvSpPr>
          <p:spPr bwMode="auto">
            <a:xfrm>
              <a:off x="8788177" y="430665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0" name="Freeform 1026"/>
            <p:cNvSpPr>
              <a:spLocks noChangeArrowheads="1"/>
            </p:cNvSpPr>
            <p:nvPr/>
          </p:nvSpPr>
          <p:spPr bwMode="auto">
            <a:xfrm>
              <a:off x="8892952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1" name="Freeform 1027"/>
            <p:cNvSpPr>
              <a:spLocks noChangeArrowheads="1"/>
            </p:cNvSpPr>
            <p:nvPr/>
          </p:nvSpPr>
          <p:spPr bwMode="auto">
            <a:xfrm>
              <a:off x="8999314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2" name="Freeform 1033"/>
            <p:cNvSpPr>
              <a:spLocks noChangeArrowheads="1"/>
            </p:cNvSpPr>
            <p:nvPr/>
          </p:nvSpPr>
          <p:spPr bwMode="auto">
            <a:xfrm>
              <a:off x="842146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3" name="Freeform 1034"/>
            <p:cNvSpPr>
              <a:spLocks noChangeArrowheads="1"/>
            </p:cNvSpPr>
            <p:nvPr/>
          </p:nvSpPr>
          <p:spPr bwMode="auto">
            <a:xfrm>
              <a:off x="852782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4" name="Freeform 1035"/>
            <p:cNvSpPr>
              <a:spLocks noChangeArrowheads="1"/>
            </p:cNvSpPr>
            <p:nvPr/>
          </p:nvSpPr>
          <p:spPr bwMode="auto">
            <a:xfrm>
              <a:off x="86310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5" name="Freeform 1036"/>
            <p:cNvSpPr>
              <a:spLocks noChangeArrowheads="1"/>
            </p:cNvSpPr>
            <p:nvPr/>
          </p:nvSpPr>
          <p:spPr bwMode="auto">
            <a:xfrm>
              <a:off x="87373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6" name="Freeform 1037"/>
            <p:cNvSpPr>
              <a:spLocks noChangeArrowheads="1"/>
            </p:cNvSpPr>
            <p:nvPr/>
          </p:nvSpPr>
          <p:spPr bwMode="auto">
            <a:xfrm>
              <a:off x="884373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7" name="Freeform 1038"/>
            <p:cNvSpPr>
              <a:spLocks noChangeArrowheads="1"/>
            </p:cNvSpPr>
            <p:nvPr/>
          </p:nvSpPr>
          <p:spPr bwMode="auto">
            <a:xfrm>
              <a:off x="89485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8" name="Freeform 1039"/>
            <p:cNvSpPr>
              <a:spLocks noChangeArrowheads="1"/>
            </p:cNvSpPr>
            <p:nvPr/>
          </p:nvSpPr>
          <p:spPr bwMode="auto">
            <a:xfrm>
              <a:off x="905328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9" name="Freeform 1046"/>
            <p:cNvSpPr>
              <a:spLocks noChangeArrowheads="1"/>
            </p:cNvSpPr>
            <p:nvPr/>
          </p:nvSpPr>
          <p:spPr bwMode="auto">
            <a:xfrm>
              <a:off x="8477027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0" name="Freeform 1047"/>
            <p:cNvSpPr>
              <a:spLocks noChangeArrowheads="1"/>
            </p:cNvSpPr>
            <p:nvPr/>
          </p:nvSpPr>
          <p:spPr bwMode="auto">
            <a:xfrm>
              <a:off x="8581802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1" name="Freeform 1048"/>
            <p:cNvSpPr>
              <a:spLocks noChangeArrowheads="1"/>
            </p:cNvSpPr>
            <p:nvPr/>
          </p:nvSpPr>
          <p:spPr bwMode="auto">
            <a:xfrm>
              <a:off x="8686577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2" name="Freeform 1049"/>
            <p:cNvSpPr>
              <a:spLocks noChangeArrowheads="1"/>
            </p:cNvSpPr>
            <p:nvPr/>
          </p:nvSpPr>
          <p:spPr bwMode="auto">
            <a:xfrm>
              <a:off x="8788177" y="44130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3" name="Freeform 1050"/>
            <p:cNvSpPr>
              <a:spLocks noChangeArrowheads="1"/>
            </p:cNvSpPr>
            <p:nvPr/>
          </p:nvSpPr>
          <p:spPr bwMode="auto">
            <a:xfrm>
              <a:off x="88929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4" name="Freeform 1051"/>
            <p:cNvSpPr>
              <a:spLocks noChangeArrowheads="1"/>
            </p:cNvSpPr>
            <p:nvPr/>
          </p:nvSpPr>
          <p:spPr bwMode="auto">
            <a:xfrm>
              <a:off x="8999314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5" name="Freeform 1061"/>
            <p:cNvSpPr>
              <a:spLocks noChangeArrowheads="1"/>
            </p:cNvSpPr>
            <p:nvPr/>
          </p:nvSpPr>
          <p:spPr bwMode="auto">
            <a:xfrm>
              <a:off x="85278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6" name="Freeform 1062"/>
            <p:cNvSpPr>
              <a:spLocks noChangeArrowheads="1"/>
            </p:cNvSpPr>
            <p:nvPr/>
          </p:nvSpPr>
          <p:spPr bwMode="auto">
            <a:xfrm>
              <a:off x="86310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7" name="Freeform 1063"/>
            <p:cNvSpPr>
              <a:spLocks noChangeArrowheads="1"/>
            </p:cNvSpPr>
            <p:nvPr/>
          </p:nvSpPr>
          <p:spPr bwMode="auto">
            <a:xfrm>
              <a:off x="87373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8" name="Freeform 1064"/>
            <p:cNvSpPr>
              <a:spLocks noChangeArrowheads="1"/>
            </p:cNvSpPr>
            <p:nvPr/>
          </p:nvSpPr>
          <p:spPr bwMode="auto">
            <a:xfrm>
              <a:off x="884373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9" name="Freeform 1065"/>
            <p:cNvSpPr>
              <a:spLocks noChangeArrowheads="1"/>
            </p:cNvSpPr>
            <p:nvPr/>
          </p:nvSpPr>
          <p:spPr bwMode="auto">
            <a:xfrm>
              <a:off x="89485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0" name="Freeform 1066"/>
            <p:cNvSpPr>
              <a:spLocks noChangeArrowheads="1"/>
            </p:cNvSpPr>
            <p:nvPr/>
          </p:nvSpPr>
          <p:spPr bwMode="auto">
            <a:xfrm>
              <a:off x="9078689" y="4446358"/>
              <a:ext cx="65088" cy="76200"/>
            </a:xfrm>
            <a:custGeom>
              <a:avLst/>
              <a:gdLst>
                <a:gd name="T0" fmla="*/ 2147483646 w 13"/>
                <a:gd name="T1" fmla="*/ 2147483646 h 15"/>
                <a:gd name="T2" fmla="*/ 2147483646 w 13"/>
                <a:gd name="T3" fmla="*/ 2147483646 h 15"/>
                <a:gd name="T4" fmla="*/ 2147483646 w 13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3"/>
                <a:gd name="T10" fmla="*/ 0 h 15"/>
                <a:gd name="T11" fmla="*/ 13 w 13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5">
                  <a:moveTo>
                    <a:pt x="4" y="6"/>
                  </a:moveTo>
                  <a:cubicBezTo>
                    <a:pt x="12" y="0"/>
                    <a:pt x="13" y="14"/>
                    <a:pt x="7" y="15"/>
                  </a:cubicBezTo>
                  <a:cubicBezTo>
                    <a:pt x="2" y="15"/>
                    <a:pt x="0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1" name="Freeform 1075"/>
            <p:cNvSpPr>
              <a:spLocks noChangeArrowheads="1"/>
            </p:cNvSpPr>
            <p:nvPr/>
          </p:nvSpPr>
          <p:spPr bwMode="auto">
            <a:xfrm>
              <a:off x="8581802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2" name="Freeform 1076"/>
            <p:cNvSpPr>
              <a:spLocks noChangeArrowheads="1"/>
            </p:cNvSpPr>
            <p:nvPr/>
          </p:nvSpPr>
          <p:spPr bwMode="auto">
            <a:xfrm>
              <a:off x="8686577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3" name="Freeform 1077"/>
            <p:cNvSpPr>
              <a:spLocks noChangeArrowheads="1"/>
            </p:cNvSpPr>
            <p:nvPr/>
          </p:nvSpPr>
          <p:spPr bwMode="auto">
            <a:xfrm>
              <a:off x="8788177" y="451620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4" name="Freeform 1078"/>
            <p:cNvSpPr>
              <a:spLocks noChangeArrowheads="1"/>
            </p:cNvSpPr>
            <p:nvPr/>
          </p:nvSpPr>
          <p:spPr bwMode="auto">
            <a:xfrm>
              <a:off x="88929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5" name="Freeform 1079"/>
            <p:cNvSpPr>
              <a:spLocks noChangeArrowheads="1"/>
            </p:cNvSpPr>
            <p:nvPr/>
          </p:nvSpPr>
          <p:spPr bwMode="auto">
            <a:xfrm>
              <a:off x="8999314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6" name="Freeform 1090"/>
            <p:cNvSpPr>
              <a:spLocks noChangeArrowheads="1"/>
            </p:cNvSpPr>
            <p:nvPr/>
          </p:nvSpPr>
          <p:spPr bwMode="auto">
            <a:xfrm>
              <a:off x="85278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7" name="Freeform 1091"/>
            <p:cNvSpPr>
              <a:spLocks noChangeArrowheads="1"/>
            </p:cNvSpPr>
            <p:nvPr/>
          </p:nvSpPr>
          <p:spPr bwMode="auto">
            <a:xfrm>
              <a:off x="863101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8" name="Freeform 1092"/>
            <p:cNvSpPr>
              <a:spLocks noChangeArrowheads="1"/>
            </p:cNvSpPr>
            <p:nvPr/>
          </p:nvSpPr>
          <p:spPr bwMode="auto">
            <a:xfrm>
              <a:off x="87373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9" name="Freeform 1093"/>
            <p:cNvSpPr>
              <a:spLocks noChangeArrowheads="1"/>
            </p:cNvSpPr>
            <p:nvPr/>
          </p:nvSpPr>
          <p:spPr bwMode="auto">
            <a:xfrm>
              <a:off x="884373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0" name="Freeform 1105"/>
            <p:cNvSpPr>
              <a:spLocks noChangeArrowheads="1"/>
            </p:cNvSpPr>
            <p:nvPr/>
          </p:nvSpPr>
          <p:spPr bwMode="auto">
            <a:xfrm>
              <a:off x="8581802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1" name="Freeform 1106"/>
            <p:cNvSpPr>
              <a:spLocks noChangeArrowheads="1"/>
            </p:cNvSpPr>
            <p:nvPr/>
          </p:nvSpPr>
          <p:spPr bwMode="auto">
            <a:xfrm>
              <a:off x="8686577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2" name="Freeform 1107"/>
            <p:cNvSpPr>
              <a:spLocks noChangeArrowheads="1"/>
            </p:cNvSpPr>
            <p:nvPr/>
          </p:nvSpPr>
          <p:spPr bwMode="auto">
            <a:xfrm>
              <a:off x="8788177" y="46225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3" name="Freeform 1118"/>
            <p:cNvSpPr>
              <a:spLocks noChangeArrowheads="1"/>
            </p:cNvSpPr>
            <p:nvPr/>
          </p:nvSpPr>
          <p:spPr bwMode="auto">
            <a:xfrm>
              <a:off x="85278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4" name="Freeform 1119"/>
            <p:cNvSpPr>
              <a:spLocks noChangeArrowheads="1"/>
            </p:cNvSpPr>
            <p:nvPr/>
          </p:nvSpPr>
          <p:spPr bwMode="auto">
            <a:xfrm>
              <a:off x="863101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5" name="Freeform 1120"/>
            <p:cNvSpPr>
              <a:spLocks noChangeArrowheads="1"/>
            </p:cNvSpPr>
            <p:nvPr/>
          </p:nvSpPr>
          <p:spPr bwMode="auto">
            <a:xfrm>
              <a:off x="87373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6" name="Freeform 1121"/>
            <p:cNvSpPr>
              <a:spLocks noChangeArrowheads="1"/>
            </p:cNvSpPr>
            <p:nvPr/>
          </p:nvSpPr>
          <p:spPr bwMode="auto">
            <a:xfrm>
              <a:off x="884373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7" name="Freeform 1131"/>
            <p:cNvSpPr>
              <a:spLocks noChangeArrowheads="1"/>
            </p:cNvSpPr>
            <p:nvPr/>
          </p:nvSpPr>
          <p:spPr bwMode="auto">
            <a:xfrm>
              <a:off x="8511952" y="4692421"/>
              <a:ext cx="63500" cy="125412"/>
            </a:xfrm>
            <a:custGeom>
              <a:avLst/>
              <a:gdLst>
                <a:gd name="T0" fmla="*/ 2034217615 w 13"/>
                <a:gd name="T1" fmla="*/ 2147483646 h 25"/>
                <a:gd name="T2" fmla="*/ 2034217615 w 13"/>
                <a:gd name="T3" fmla="*/ 2147483646 h 25"/>
                <a:gd name="T4" fmla="*/ 2034217615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6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8" name="Freeform 1132"/>
            <p:cNvSpPr>
              <a:spLocks noChangeArrowheads="1"/>
            </p:cNvSpPr>
            <p:nvPr/>
          </p:nvSpPr>
          <p:spPr bwMode="auto">
            <a:xfrm>
              <a:off x="8581802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9" name="Freeform 1133"/>
            <p:cNvSpPr>
              <a:spLocks noChangeArrowheads="1"/>
            </p:cNvSpPr>
            <p:nvPr/>
          </p:nvSpPr>
          <p:spPr bwMode="auto">
            <a:xfrm>
              <a:off x="8686577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0" name="Freeform 1134"/>
            <p:cNvSpPr>
              <a:spLocks noChangeArrowheads="1"/>
            </p:cNvSpPr>
            <p:nvPr/>
          </p:nvSpPr>
          <p:spPr bwMode="auto">
            <a:xfrm>
              <a:off x="8788177" y="4727346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1" name="Freeform 1143"/>
            <p:cNvSpPr>
              <a:spLocks noChangeArrowheads="1"/>
            </p:cNvSpPr>
            <p:nvPr/>
          </p:nvSpPr>
          <p:spPr bwMode="auto">
            <a:xfrm>
              <a:off x="852782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2" name="Freeform 1144"/>
            <p:cNvSpPr>
              <a:spLocks noChangeArrowheads="1"/>
            </p:cNvSpPr>
            <p:nvPr/>
          </p:nvSpPr>
          <p:spPr bwMode="auto">
            <a:xfrm>
              <a:off x="8631014" y="47781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3" name="Freeform 1145"/>
            <p:cNvSpPr>
              <a:spLocks noChangeArrowheads="1"/>
            </p:cNvSpPr>
            <p:nvPr/>
          </p:nvSpPr>
          <p:spPr bwMode="auto">
            <a:xfrm>
              <a:off x="873737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4" name="Freeform 1150"/>
            <p:cNvSpPr>
              <a:spLocks noChangeArrowheads="1"/>
            </p:cNvSpPr>
            <p:nvPr/>
          </p:nvSpPr>
          <p:spPr bwMode="auto">
            <a:xfrm>
              <a:off x="8477027" y="4828946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5" name="Freeform 1151"/>
            <p:cNvSpPr>
              <a:spLocks noChangeArrowheads="1"/>
            </p:cNvSpPr>
            <p:nvPr/>
          </p:nvSpPr>
          <p:spPr bwMode="auto">
            <a:xfrm>
              <a:off x="8581802" y="4828946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6" name="Freeform 1152"/>
            <p:cNvSpPr>
              <a:spLocks noChangeArrowheads="1"/>
            </p:cNvSpPr>
            <p:nvPr/>
          </p:nvSpPr>
          <p:spPr bwMode="auto">
            <a:xfrm>
              <a:off x="8686577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7" name="Freeform 1155"/>
            <p:cNvSpPr>
              <a:spLocks noChangeArrowheads="1"/>
            </p:cNvSpPr>
            <p:nvPr/>
          </p:nvSpPr>
          <p:spPr bwMode="auto">
            <a:xfrm>
              <a:off x="8527827" y="48845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8" name="Freeform 1156"/>
            <p:cNvSpPr>
              <a:spLocks noChangeArrowheads="1"/>
            </p:cNvSpPr>
            <p:nvPr/>
          </p:nvSpPr>
          <p:spPr bwMode="auto">
            <a:xfrm>
              <a:off x="8662764" y="4859108"/>
              <a:ext cx="69850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4" y="0"/>
                    <a:pt x="13" y="20"/>
                    <a:pt x="4" y="16"/>
                  </a:cubicBezTo>
                  <a:cubicBezTo>
                    <a:pt x="0" y="15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9" name="Freeform 1157"/>
            <p:cNvSpPr>
              <a:spLocks noChangeArrowheads="1"/>
            </p:cNvSpPr>
            <p:nvPr/>
          </p:nvSpPr>
          <p:spPr bwMode="auto">
            <a:xfrm>
              <a:off x="8477027" y="493372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0" name="Freeform 1158"/>
            <p:cNvSpPr>
              <a:spLocks noChangeArrowheads="1"/>
            </p:cNvSpPr>
            <p:nvPr/>
          </p:nvSpPr>
          <p:spPr bwMode="auto">
            <a:xfrm>
              <a:off x="8527827" y="49876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1" name="Freeform 1159"/>
            <p:cNvSpPr>
              <a:spLocks noChangeArrowheads="1"/>
            </p:cNvSpPr>
            <p:nvPr/>
          </p:nvSpPr>
          <p:spPr bwMode="auto">
            <a:xfrm>
              <a:off x="8477027" y="5038496"/>
              <a:ext cx="98425" cy="90487"/>
            </a:xfrm>
            <a:custGeom>
              <a:avLst/>
              <a:gdLst>
                <a:gd name="T0" fmla="*/ 2147483646 w 20"/>
                <a:gd name="T1" fmla="*/ 1618742051 h 18"/>
                <a:gd name="T2" fmla="*/ 2147483646 w 20"/>
                <a:gd name="T3" fmla="*/ 2147483646 h 18"/>
                <a:gd name="T4" fmla="*/ 2147483646 w 20"/>
                <a:gd name="T5" fmla="*/ 161874205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2" name="Freeform 1160"/>
            <p:cNvSpPr>
              <a:spLocks noChangeArrowheads="1"/>
            </p:cNvSpPr>
            <p:nvPr/>
          </p:nvSpPr>
          <p:spPr bwMode="auto">
            <a:xfrm>
              <a:off x="8421464" y="50940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3" name="Freeform 1161"/>
            <p:cNvSpPr>
              <a:spLocks noChangeArrowheads="1"/>
            </p:cNvSpPr>
            <p:nvPr/>
          </p:nvSpPr>
          <p:spPr bwMode="auto">
            <a:xfrm>
              <a:off x="8556402" y="5068658"/>
              <a:ext cx="71437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3" y="0"/>
                    <a:pt x="14" y="20"/>
                    <a:pt x="4" y="16"/>
                  </a:cubicBezTo>
                  <a:cubicBezTo>
                    <a:pt x="0" y="14"/>
                    <a:pt x="1" y="9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4" name="Freeform 1162"/>
            <p:cNvSpPr>
              <a:spLocks noChangeArrowheads="1"/>
            </p:cNvSpPr>
            <p:nvPr/>
          </p:nvSpPr>
          <p:spPr bwMode="auto">
            <a:xfrm>
              <a:off x="8477027" y="51448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5" name="Freeform 1163"/>
            <p:cNvSpPr>
              <a:spLocks noChangeArrowheads="1"/>
            </p:cNvSpPr>
            <p:nvPr/>
          </p:nvSpPr>
          <p:spPr bwMode="auto">
            <a:xfrm>
              <a:off x="8457977" y="516390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5"/>
                    <a:pt x="4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6" name="Freeform 1164"/>
            <p:cNvSpPr>
              <a:spLocks noChangeArrowheads="1"/>
            </p:cNvSpPr>
            <p:nvPr/>
          </p:nvSpPr>
          <p:spPr bwMode="auto">
            <a:xfrm>
              <a:off x="8505602" y="5208358"/>
              <a:ext cx="92075" cy="155575"/>
            </a:xfrm>
            <a:custGeom>
              <a:avLst/>
              <a:gdLst>
                <a:gd name="T0" fmla="*/ 2147483646 w 18"/>
                <a:gd name="T1" fmla="*/ 2147483646 h 31"/>
                <a:gd name="T2" fmla="*/ 752370401 w 18"/>
                <a:gd name="T3" fmla="*/ 2147483646 h 31"/>
                <a:gd name="T4" fmla="*/ 2147483646 w 18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4" y="10"/>
                  </a:moveTo>
                  <a:cubicBezTo>
                    <a:pt x="18" y="0"/>
                    <a:pt x="7" y="31"/>
                    <a:pt x="1" y="17"/>
                  </a:cubicBezTo>
                  <a:cubicBezTo>
                    <a:pt x="0" y="14"/>
                    <a:pt x="1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sp>
        <p:nvSpPr>
          <p:cNvPr id="1157" name="文本框 1156"/>
          <p:cNvSpPr txBox="1"/>
          <p:nvPr/>
        </p:nvSpPr>
        <p:spPr>
          <a:xfrm>
            <a:off x="858129" y="2627302"/>
            <a:ext cx="3137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United states of America</a:t>
            </a:r>
            <a:endParaRPr lang="zh-CN" altLang="en-US" sz="24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8" name="文本框 1157"/>
          <p:cNvSpPr txBox="1"/>
          <p:nvPr/>
        </p:nvSpPr>
        <p:spPr>
          <a:xfrm>
            <a:off x="858129" y="3458299"/>
            <a:ext cx="1188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68</a:t>
            </a:r>
            <a:r>
              <a:rPr lang="en-US" altLang="zh-CN" sz="2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9" name="矩形 1158"/>
          <p:cNvSpPr/>
          <p:nvPr/>
        </p:nvSpPr>
        <p:spPr>
          <a:xfrm>
            <a:off x="858129" y="4043074"/>
            <a:ext cx="35028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</a:t>
            </a:r>
            <a:endParaRPr lang="zh-CN" altLang="en-US" sz="1400" dirty="0">
              <a:solidFill>
                <a:srgbClr val="182E60"/>
              </a:solidFill>
            </a:endParaRPr>
          </a:p>
        </p:txBody>
      </p:sp>
      <p:sp>
        <p:nvSpPr>
          <p:cNvPr id="1164" name="泪滴形 1163"/>
          <p:cNvSpPr/>
          <p:nvPr/>
        </p:nvSpPr>
        <p:spPr>
          <a:xfrm rot="8031379">
            <a:off x="7493764" y="2060915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" name="泪滴形 1166"/>
          <p:cNvSpPr/>
          <p:nvPr/>
        </p:nvSpPr>
        <p:spPr>
          <a:xfrm rot="8031379">
            <a:off x="10166626" y="2895654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9" name="椭圆 1178"/>
          <p:cNvSpPr/>
          <p:nvPr/>
        </p:nvSpPr>
        <p:spPr>
          <a:xfrm>
            <a:off x="5244204" y="369108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椭圆 1181"/>
          <p:cNvSpPr/>
          <p:nvPr/>
        </p:nvSpPr>
        <p:spPr>
          <a:xfrm>
            <a:off x="7123291" y="275781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5" name="椭圆 1184"/>
          <p:cNvSpPr/>
          <p:nvPr/>
        </p:nvSpPr>
        <p:spPr>
          <a:xfrm>
            <a:off x="9791952" y="3519162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1" name="泪滴形 1160"/>
          <p:cNvSpPr/>
          <p:nvPr/>
        </p:nvSpPr>
        <p:spPr>
          <a:xfrm rot="8031379">
            <a:off x="5650899" y="3162000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5493434" y="4055882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33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7336299" y="3063981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55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8" name="文本框 1167"/>
          <p:cNvSpPr txBox="1"/>
          <p:nvPr/>
        </p:nvSpPr>
        <p:spPr>
          <a:xfrm>
            <a:off x="10009161" y="3830480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88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43634" y="2941493"/>
            <a:ext cx="73142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60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感谢观看</a:t>
            </a:r>
          </a:p>
        </p:txBody>
      </p:sp>
      <p:sp>
        <p:nvSpPr>
          <p:cNvPr id="6" name="矩形 5"/>
          <p:cNvSpPr/>
          <p:nvPr/>
        </p:nvSpPr>
        <p:spPr>
          <a:xfrm>
            <a:off x="4109672" y="4915972"/>
            <a:ext cx="4118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汇报时间</a:t>
            </a:r>
            <a:r>
              <a:rPr lang="en-US" altLang="zh-CN" dirty="0">
                <a:solidFill>
                  <a:srgbClr val="002060"/>
                </a:solidFill>
              </a:rPr>
              <a:t>:201X</a:t>
            </a:r>
            <a:r>
              <a:rPr lang="zh-CN" altLang="en-US" dirty="0">
                <a:solidFill>
                  <a:srgbClr val="002060"/>
                </a:solidFill>
              </a:rPr>
              <a:t>年</a:t>
            </a:r>
            <a:r>
              <a:rPr lang="en-US" altLang="zh-CN" dirty="0">
                <a:solidFill>
                  <a:srgbClr val="002060"/>
                </a:solidFill>
              </a:rPr>
              <a:t>6</a:t>
            </a:r>
            <a:r>
              <a:rPr lang="zh-CN" altLang="en-US" dirty="0">
                <a:solidFill>
                  <a:srgbClr val="002060"/>
                </a:solidFill>
              </a:rPr>
              <a:t>月      汇报人</a:t>
            </a:r>
            <a:r>
              <a:rPr lang="en-US" altLang="zh-CN" dirty="0">
                <a:solidFill>
                  <a:srgbClr val="002060"/>
                </a:solidFill>
              </a:rPr>
              <a:t>:A</a:t>
            </a:r>
            <a:r>
              <a:rPr lang="zh-CN" altLang="en-US" dirty="0">
                <a:solidFill>
                  <a:srgbClr val="002060"/>
                </a:solidFill>
              </a:rPr>
              <a:t>尚设计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701048" y="240201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01048" y="3258332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701048" y="4099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701048" y="4930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186" y="0"/>
            <a:ext cx="1386782" cy="3302758"/>
          </a:xfrm>
          <a:prstGeom prst="rect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84252" y="1937983"/>
            <a:ext cx="2232000" cy="2232726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157190" y="2039815"/>
            <a:ext cx="2088000" cy="2058168"/>
          </a:xfrm>
          <a:prstGeom prst="donut">
            <a:avLst>
              <a:gd name="adj" fmla="val 27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7359" y="2470383"/>
            <a:ext cx="1637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77593" y="3263953"/>
            <a:ext cx="14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24676" y="2388368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r>
              <a:rPr lang="en-US" altLang="zh-CN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研究背景简介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02433" y="3232768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r>
              <a:rPr lang="en-US" altLang="zh-CN" sz="28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研究过程演示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91262" y="4059306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r>
              <a:rPr lang="en-US" altLang="zh-CN" sz="28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遗留问题探讨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82667" y="4915623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r>
              <a:rPr lang="en-US" altLang="zh-CN" sz="2800" dirty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论文归纳总结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897221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r>
              <a:rPr lang="zh-CN" altLang="en-US" sz="4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简介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74886" y="4425270"/>
            <a:ext cx="1311582" cy="1307771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285397" y="8842499"/>
            <a:ext cx="6996749" cy="1895926"/>
          </a:xfrm>
          <a:custGeom>
            <a:avLst/>
            <a:gdLst>
              <a:gd name="connsiteX0" fmla="*/ 0 w 7790148"/>
              <a:gd name="connsiteY0" fmla="*/ 0 h 2085742"/>
              <a:gd name="connsiteX1" fmla="*/ 7790148 w 7790148"/>
              <a:gd name="connsiteY1" fmla="*/ 0 h 2085742"/>
              <a:gd name="connsiteX2" fmla="*/ 7775804 w 7790148"/>
              <a:gd name="connsiteY2" fmla="*/ 22375 h 2085742"/>
              <a:gd name="connsiteX3" fmla="*/ 3895074 w 7790148"/>
              <a:gd name="connsiteY3" fmla="*/ 2085742 h 2085742"/>
              <a:gd name="connsiteX4" fmla="*/ 14344 w 7790148"/>
              <a:gd name="connsiteY4" fmla="*/ 22375 h 2085742"/>
              <a:gd name="connsiteX5" fmla="*/ 0 w 7790148"/>
              <a:gd name="connsiteY5" fmla="*/ 0 h 208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0148" h="2085742">
                <a:moveTo>
                  <a:pt x="0" y="0"/>
                </a:moveTo>
                <a:lnTo>
                  <a:pt x="7790148" y="0"/>
                </a:lnTo>
                <a:lnTo>
                  <a:pt x="7775804" y="22375"/>
                </a:lnTo>
                <a:cubicBezTo>
                  <a:pt x="6934774" y="1267263"/>
                  <a:pt x="5510507" y="2085742"/>
                  <a:pt x="3895074" y="2085742"/>
                </a:cubicBezTo>
                <a:cubicBezTo>
                  <a:pt x="2279641" y="2085742"/>
                  <a:pt x="855374" y="1267263"/>
                  <a:pt x="14344" y="22375"/>
                </a:cubicBez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75084" y="1608065"/>
            <a:ext cx="3725944" cy="3087820"/>
            <a:chOff x="450850" y="871824"/>
            <a:chExt cx="6439998" cy="5459413"/>
          </a:xfrm>
          <a:effectLst>
            <a:reflection blurRad="6350" stA="52000" endA="300" endPos="25000" dir="5400000" sy="-100000" algn="bl" rotWithShape="0"/>
          </a:effectLst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0850" y="871824"/>
              <a:ext cx="6439998" cy="5459413"/>
            </a:xfrm>
            <a:prstGeom prst="rect">
              <a:avLst/>
            </a:prstGeom>
            <a:effectLst>
              <a:outerShdw blurRad="50800" dist="1016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682388" y="1064104"/>
              <a:ext cx="5974000" cy="36000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21"/>
            <p:cNvSpPr/>
            <p:nvPr/>
          </p:nvSpPr>
          <p:spPr bwMode="auto">
            <a:xfrm>
              <a:off x="3928230" y="1064525"/>
              <a:ext cx="2728158" cy="3343703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1198" y="686"/>
                </a:cxn>
                <a:cxn ang="0">
                  <a:pos x="1198" y="0"/>
                </a:cxn>
              </a:cxnLst>
              <a:rect l="0" t="0" r="r" b="b"/>
              <a:pathLst>
                <a:path w="1198" h="686">
                  <a:moveTo>
                    <a:pt x="1198" y="0"/>
                  </a:moveTo>
                  <a:lnTo>
                    <a:pt x="0" y="0"/>
                  </a:lnTo>
                  <a:lnTo>
                    <a:pt x="1198" y="686"/>
                  </a:lnTo>
                  <a:lnTo>
                    <a:pt x="1198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64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3" name="文本框 26"/>
          <p:cNvSpPr>
            <a:spLocks noChangeArrowheads="1"/>
          </p:cNvSpPr>
          <p:nvPr/>
        </p:nvSpPr>
        <p:spPr bwMode="auto">
          <a:xfrm>
            <a:off x="5122423" y="5551192"/>
            <a:ext cx="1703504" cy="363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Your text </a:t>
            </a:r>
            <a:r>
              <a:rPr lang="en-US" altLang="zh-CN" sz="2000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here</a:t>
            </a:r>
            <a:endParaRPr lang="zh-CN" altLang="en-US" sz="2000" b="1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3793" y="5914889"/>
            <a:ext cx="3889625" cy="41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5" name="椭圆 14"/>
          <p:cNvSpPr/>
          <p:nvPr/>
        </p:nvSpPr>
        <p:spPr>
          <a:xfrm>
            <a:off x="2634581" y="3371576"/>
            <a:ext cx="710952" cy="719533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49932" y="2462479"/>
            <a:ext cx="910196" cy="930613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46562" y="1616168"/>
            <a:ext cx="320263" cy="32254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215070" y="928048"/>
            <a:ext cx="267282" cy="24771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738959" y="1630124"/>
            <a:ext cx="453538" cy="455910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725035" y="3371576"/>
            <a:ext cx="1529214" cy="1532769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813770" y="2044823"/>
            <a:ext cx="831488" cy="830525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Freeform 78"/>
          <p:cNvSpPr/>
          <p:nvPr/>
        </p:nvSpPr>
        <p:spPr bwMode="auto">
          <a:xfrm>
            <a:off x="2855371" y="3530171"/>
            <a:ext cx="226061" cy="424473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4" name="Freeform 154"/>
          <p:cNvSpPr/>
          <p:nvPr/>
        </p:nvSpPr>
        <p:spPr bwMode="auto">
          <a:xfrm>
            <a:off x="9118693" y="3868154"/>
            <a:ext cx="964920" cy="704670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5" name="Freeform 65"/>
          <p:cNvSpPr>
            <a:spLocks noEditPoints="1"/>
          </p:cNvSpPr>
          <p:nvPr/>
        </p:nvSpPr>
        <p:spPr bwMode="auto">
          <a:xfrm>
            <a:off x="1477410" y="4820513"/>
            <a:ext cx="623928" cy="55960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21863" y="2734890"/>
            <a:ext cx="508104" cy="458164"/>
            <a:chOff x="6067091" y="5703816"/>
            <a:chExt cx="394021" cy="354857"/>
          </a:xfrm>
          <a:solidFill>
            <a:schemeClr val="bg1"/>
          </a:solidFill>
        </p:grpSpPr>
        <p:sp>
          <p:nvSpPr>
            <p:cNvPr id="27" name="Freeform 396"/>
            <p:cNvSpPr/>
            <p:nvPr/>
          </p:nvSpPr>
          <p:spPr bwMode="auto">
            <a:xfrm>
              <a:off x="6067091" y="5703816"/>
              <a:ext cx="394021" cy="247467"/>
            </a:xfrm>
            <a:custGeom>
              <a:avLst/>
              <a:gdLst/>
              <a:ahLst/>
              <a:cxnLst>
                <a:cxn ang="0">
                  <a:pos x="138" y="152"/>
                </a:cxn>
                <a:cxn ang="0">
                  <a:pos x="218" y="151"/>
                </a:cxn>
                <a:cxn ang="0">
                  <a:pos x="234" y="143"/>
                </a:cxn>
                <a:cxn ang="0">
                  <a:pos x="242" y="127"/>
                </a:cxn>
                <a:cxn ang="0">
                  <a:pos x="242" y="115"/>
                </a:cxn>
                <a:cxn ang="0">
                  <a:pos x="234" y="100"/>
                </a:cxn>
                <a:cxn ang="0">
                  <a:pos x="219" y="90"/>
                </a:cxn>
                <a:cxn ang="0">
                  <a:pos x="209" y="84"/>
                </a:cxn>
                <a:cxn ang="0">
                  <a:pos x="215" y="61"/>
                </a:cxn>
                <a:cxn ang="0">
                  <a:pos x="211" y="39"/>
                </a:cxn>
                <a:cxn ang="0">
                  <a:pos x="192" y="16"/>
                </a:cxn>
                <a:cxn ang="0">
                  <a:pos x="164" y="8"/>
                </a:cxn>
                <a:cxn ang="0">
                  <a:pos x="139" y="13"/>
                </a:cxn>
                <a:cxn ang="0">
                  <a:pos x="118" y="34"/>
                </a:cxn>
                <a:cxn ang="0">
                  <a:pos x="110" y="25"/>
                </a:cxn>
                <a:cxn ang="0">
                  <a:pos x="93" y="21"/>
                </a:cxn>
                <a:cxn ang="0">
                  <a:pos x="83" y="23"/>
                </a:cxn>
                <a:cxn ang="0">
                  <a:pos x="69" y="34"/>
                </a:cxn>
                <a:cxn ang="0">
                  <a:pos x="64" y="48"/>
                </a:cxn>
                <a:cxn ang="0">
                  <a:pos x="58" y="52"/>
                </a:cxn>
                <a:cxn ang="0">
                  <a:pos x="30" y="61"/>
                </a:cxn>
                <a:cxn ang="0">
                  <a:pos x="12" y="84"/>
                </a:cxn>
                <a:cxn ang="0">
                  <a:pos x="8" y="102"/>
                </a:cxn>
                <a:cxn ang="0">
                  <a:pos x="16" y="129"/>
                </a:cxn>
                <a:cxn ang="0">
                  <a:pos x="38" y="147"/>
                </a:cxn>
                <a:cxn ang="0">
                  <a:pos x="57" y="152"/>
                </a:cxn>
                <a:cxn ang="0">
                  <a:pos x="51" y="160"/>
                </a:cxn>
                <a:cxn ang="0">
                  <a:pos x="31" y="154"/>
                </a:cxn>
                <a:cxn ang="0">
                  <a:pos x="8" y="133"/>
                </a:cxn>
                <a:cxn ang="0">
                  <a:pos x="0" y="102"/>
                </a:cxn>
                <a:cxn ang="0">
                  <a:pos x="4" y="81"/>
                </a:cxn>
                <a:cxn ang="0">
                  <a:pos x="24" y="55"/>
                </a:cxn>
                <a:cxn ang="0">
                  <a:pos x="57" y="44"/>
                </a:cxn>
                <a:cxn ang="0">
                  <a:pos x="61" y="32"/>
                </a:cxn>
                <a:cxn ang="0">
                  <a:pos x="74" y="19"/>
                </a:cxn>
                <a:cxn ang="0">
                  <a:pos x="93" y="13"/>
                </a:cxn>
                <a:cxn ang="0">
                  <a:pos x="105" y="15"/>
                </a:cxn>
                <a:cxn ang="0">
                  <a:pos x="116" y="21"/>
                </a:cxn>
                <a:cxn ang="0">
                  <a:pos x="150" y="1"/>
                </a:cxn>
                <a:cxn ang="0">
                  <a:pos x="176" y="1"/>
                </a:cxn>
                <a:cxn ang="0">
                  <a:pos x="205" y="17"/>
                </a:cxn>
                <a:cxn ang="0">
                  <a:pos x="222" y="48"/>
                </a:cxn>
                <a:cxn ang="0">
                  <a:pos x="223" y="71"/>
                </a:cxn>
                <a:cxn ang="0">
                  <a:pos x="226" y="84"/>
                </a:cxn>
                <a:cxn ang="0">
                  <a:pos x="242" y="96"/>
                </a:cxn>
                <a:cxn ang="0">
                  <a:pos x="250" y="113"/>
                </a:cxn>
                <a:cxn ang="0">
                  <a:pos x="250" y="128"/>
                </a:cxn>
                <a:cxn ang="0">
                  <a:pos x="239" y="148"/>
                </a:cxn>
                <a:cxn ang="0">
                  <a:pos x="220" y="159"/>
                </a:cxn>
              </a:cxnLst>
              <a:rect l="0" t="0" r="r" b="b"/>
              <a:pathLst>
                <a:path w="251" h="160">
                  <a:moveTo>
                    <a:pt x="212" y="160"/>
                  </a:moveTo>
                  <a:lnTo>
                    <a:pt x="138" y="160"/>
                  </a:lnTo>
                  <a:lnTo>
                    <a:pt x="138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8" y="151"/>
                  </a:lnTo>
                  <a:lnTo>
                    <a:pt x="224" y="150"/>
                  </a:lnTo>
                  <a:lnTo>
                    <a:pt x="230" y="147"/>
                  </a:lnTo>
                  <a:lnTo>
                    <a:pt x="234" y="143"/>
                  </a:lnTo>
                  <a:lnTo>
                    <a:pt x="238" y="139"/>
                  </a:lnTo>
                  <a:lnTo>
                    <a:pt x="240" y="133"/>
                  </a:lnTo>
                  <a:lnTo>
                    <a:pt x="242" y="127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2" y="115"/>
                  </a:lnTo>
                  <a:lnTo>
                    <a:pt x="240" y="109"/>
                  </a:lnTo>
                  <a:lnTo>
                    <a:pt x="238" y="104"/>
                  </a:lnTo>
                  <a:lnTo>
                    <a:pt x="234" y="100"/>
                  </a:lnTo>
                  <a:lnTo>
                    <a:pt x="230" y="96"/>
                  </a:lnTo>
                  <a:lnTo>
                    <a:pt x="224" y="93"/>
                  </a:lnTo>
                  <a:lnTo>
                    <a:pt x="219" y="90"/>
                  </a:lnTo>
                  <a:lnTo>
                    <a:pt x="213" y="90"/>
                  </a:lnTo>
                  <a:lnTo>
                    <a:pt x="207" y="89"/>
                  </a:lnTo>
                  <a:lnTo>
                    <a:pt x="209" y="84"/>
                  </a:lnTo>
                  <a:lnTo>
                    <a:pt x="209" y="84"/>
                  </a:lnTo>
                  <a:lnTo>
                    <a:pt x="213" y="73"/>
                  </a:lnTo>
                  <a:lnTo>
                    <a:pt x="215" y="61"/>
                  </a:lnTo>
                  <a:lnTo>
                    <a:pt x="215" y="61"/>
                  </a:lnTo>
                  <a:lnTo>
                    <a:pt x="215" y="50"/>
                  </a:lnTo>
                  <a:lnTo>
                    <a:pt x="211" y="39"/>
                  </a:lnTo>
                  <a:lnTo>
                    <a:pt x="207" y="31"/>
                  </a:lnTo>
                  <a:lnTo>
                    <a:pt x="200" y="23"/>
                  </a:lnTo>
                  <a:lnTo>
                    <a:pt x="192" y="16"/>
                  </a:lnTo>
                  <a:lnTo>
                    <a:pt x="184" y="12"/>
                  </a:lnTo>
                  <a:lnTo>
                    <a:pt x="173" y="9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50" y="9"/>
                  </a:lnTo>
                  <a:lnTo>
                    <a:pt x="139" y="13"/>
                  </a:lnTo>
                  <a:lnTo>
                    <a:pt x="128" y="20"/>
                  </a:lnTo>
                  <a:lnTo>
                    <a:pt x="120" y="29"/>
                  </a:lnTo>
                  <a:lnTo>
                    <a:pt x="118" y="34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0" y="25"/>
                  </a:lnTo>
                  <a:lnTo>
                    <a:pt x="105" y="23"/>
                  </a:lnTo>
                  <a:lnTo>
                    <a:pt x="99" y="21"/>
                  </a:lnTo>
                  <a:lnTo>
                    <a:pt x="93" y="21"/>
                  </a:lnTo>
                  <a:lnTo>
                    <a:pt x="93" y="21"/>
                  </a:lnTo>
                  <a:lnTo>
                    <a:pt x="88" y="21"/>
                  </a:lnTo>
                  <a:lnTo>
                    <a:pt x="83" y="23"/>
                  </a:lnTo>
                  <a:lnTo>
                    <a:pt x="77" y="25"/>
                  </a:lnTo>
                  <a:lnTo>
                    <a:pt x="73" y="29"/>
                  </a:lnTo>
                  <a:lnTo>
                    <a:pt x="69" y="34"/>
                  </a:lnTo>
                  <a:lnTo>
                    <a:pt x="66" y="38"/>
                  </a:lnTo>
                  <a:lnTo>
                    <a:pt x="65" y="43"/>
                  </a:lnTo>
                  <a:lnTo>
                    <a:pt x="64" y="48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47" y="54"/>
                  </a:lnTo>
                  <a:lnTo>
                    <a:pt x="38" y="57"/>
                  </a:lnTo>
                  <a:lnTo>
                    <a:pt x="30" y="61"/>
                  </a:lnTo>
                  <a:lnTo>
                    <a:pt x="23" y="67"/>
                  </a:lnTo>
                  <a:lnTo>
                    <a:pt x="16" y="74"/>
                  </a:lnTo>
                  <a:lnTo>
                    <a:pt x="12" y="84"/>
                  </a:lnTo>
                  <a:lnTo>
                    <a:pt x="10" y="93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12"/>
                  </a:lnTo>
                  <a:lnTo>
                    <a:pt x="12" y="121"/>
                  </a:lnTo>
                  <a:lnTo>
                    <a:pt x="16" y="129"/>
                  </a:lnTo>
                  <a:lnTo>
                    <a:pt x="22" y="138"/>
                  </a:lnTo>
                  <a:lnTo>
                    <a:pt x="29" y="143"/>
                  </a:lnTo>
                  <a:lnTo>
                    <a:pt x="38" y="147"/>
                  </a:lnTo>
                  <a:lnTo>
                    <a:pt x="46" y="151"/>
                  </a:lnTo>
                  <a:lnTo>
                    <a:pt x="56" y="152"/>
                  </a:lnTo>
                  <a:lnTo>
                    <a:pt x="57" y="152"/>
                  </a:lnTo>
                  <a:lnTo>
                    <a:pt x="112" y="152"/>
                  </a:lnTo>
                  <a:lnTo>
                    <a:pt x="112" y="160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41" y="158"/>
                  </a:lnTo>
                  <a:lnTo>
                    <a:pt x="31" y="154"/>
                  </a:lnTo>
                  <a:lnTo>
                    <a:pt x="23" y="148"/>
                  </a:lnTo>
                  <a:lnTo>
                    <a:pt x="15" y="142"/>
                  </a:lnTo>
                  <a:lnTo>
                    <a:pt x="8" y="133"/>
                  </a:lnTo>
                  <a:lnTo>
                    <a:pt x="4" y="124"/>
                  </a:lnTo>
                  <a:lnTo>
                    <a:pt x="1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4" y="81"/>
                  </a:lnTo>
                  <a:lnTo>
                    <a:pt x="10" y="70"/>
                  </a:lnTo>
                  <a:lnTo>
                    <a:pt x="16" y="62"/>
                  </a:lnTo>
                  <a:lnTo>
                    <a:pt x="24" y="55"/>
                  </a:lnTo>
                  <a:lnTo>
                    <a:pt x="34" y="50"/>
                  </a:lnTo>
                  <a:lnTo>
                    <a:pt x="45" y="46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8" y="38"/>
                  </a:lnTo>
                  <a:lnTo>
                    <a:pt x="61" y="32"/>
                  </a:lnTo>
                  <a:lnTo>
                    <a:pt x="65" y="27"/>
                  </a:lnTo>
                  <a:lnTo>
                    <a:pt x="69" y="21"/>
                  </a:lnTo>
                  <a:lnTo>
                    <a:pt x="74" y="19"/>
                  </a:lnTo>
                  <a:lnTo>
                    <a:pt x="80" y="16"/>
                  </a:lnTo>
                  <a:lnTo>
                    <a:pt x="87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100" y="13"/>
                  </a:lnTo>
                  <a:lnTo>
                    <a:pt x="105" y="15"/>
                  </a:lnTo>
                  <a:lnTo>
                    <a:pt x="112" y="17"/>
                  </a:lnTo>
                  <a:lnTo>
                    <a:pt x="116" y="21"/>
                  </a:lnTo>
                  <a:lnTo>
                    <a:pt x="116" y="21"/>
                  </a:lnTo>
                  <a:lnTo>
                    <a:pt x="126" y="12"/>
                  </a:lnTo>
                  <a:lnTo>
                    <a:pt x="138" y="5"/>
                  </a:lnTo>
                  <a:lnTo>
                    <a:pt x="150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76" y="1"/>
                  </a:lnTo>
                  <a:lnTo>
                    <a:pt x="186" y="4"/>
                  </a:lnTo>
                  <a:lnTo>
                    <a:pt x="197" y="9"/>
                  </a:lnTo>
                  <a:lnTo>
                    <a:pt x="205" y="17"/>
                  </a:lnTo>
                  <a:lnTo>
                    <a:pt x="213" y="27"/>
                  </a:lnTo>
                  <a:lnTo>
                    <a:pt x="219" y="36"/>
                  </a:lnTo>
                  <a:lnTo>
                    <a:pt x="222" y="48"/>
                  </a:lnTo>
                  <a:lnTo>
                    <a:pt x="223" y="61"/>
                  </a:lnTo>
                  <a:lnTo>
                    <a:pt x="223" y="61"/>
                  </a:lnTo>
                  <a:lnTo>
                    <a:pt x="223" y="71"/>
                  </a:lnTo>
                  <a:lnTo>
                    <a:pt x="219" y="82"/>
                  </a:lnTo>
                  <a:lnTo>
                    <a:pt x="219" y="82"/>
                  </a:lnTo>
                  <a:lnTo>
                    <a:pt x="226" y="84"/>
                  </a:lnTo>
                  <a:lnTo>
                    <a:pt x="232" y="88"/>
                  </a:lnTo>
                  <a:lnTo>
                    <a:pt x="238" y="90"/>
                  </a:lnTo>
                  <a:lnTo>
                    <a:pt x="242" y="96"/>
                  </a:lnTo>
                  <a:lnTo>
                    <a:pt x="246" y="101"/>
                  </a:lnTo>
                  <a:lnTo>
                    <a:pt x="249" y="108"/>
                  </a:lnTo>
                  <a:lnTo>
                    <a:pt x="250" y="113"/>
                  </a:lnTo>
                  <a:lnTo>
                    <a:pt x="251" y="121"/>
                  </a:lnTo>
                  <a:lnTo>
                    <a:pt x="251" y="121"/>
                  </a:lnTo>
                  <a:lnTo>
                    <a:pt x="250" y="128"/>
                  </a:lnTo>
                  <a:lnTo>
                    <a:pt x="249" y="136"/>
                  </a:lnTo>
                  <a:lnTo>
                    <a:pt x="245" y="143"/>
                  </a:lnTo>
                  <a:lnTo>
                    <a:pt x="239" y="148"/>
                  </a:lnTo>
                  <a:lnTo>
                    <a:pt x="234" y="154"/>
                  </a:lnTo>
                  <a:lnTo>
                    <a:pt x="227" y="156"/>
                  </a:lnTo>
                  <a:lnTo>
                    <a:pt x="220" y="159"/>
                  </a:lnTo>
                  <a:lnTo>
                    <a:pt x="212" y="160"/>
                  </a:lnTo>
                  <a:lnTo>
                    <a:pt x="212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Freeform 397"/>
            <p:cNvSpPr/>
            <p:nvPr/>
          </p:nvSpPr>
          <p:spPr bwMode="auto">
            <a:xfrm>
              <a:off x="6198431" y="5806538"/>
              <a:ext cx="131340" cy="70039"/>
            </a:xfrm>
            <a:custGeom>
              <a:avLst/>
              <a:gdLst/>
              <a:ahLst/>
              <a:cxnLst>
                <a:cxn ang="0">
                  <a:pos x="5" y="47"/>
                </a:cxn>
                <a:cxn ang="0">
                  <a:pos x="0" y="42"/>
                </a:cxn>
                <a:cxn ang="0">
                  <a:pos x="42" y="0"/>
                </a:cxn>
                <a:cxn ang="0">
                  <a:pos x="84" y="42"/>
                </a:cxn>
                <a:cxn ang="0">
                  <a:pos x="78" y="47"/>
                </a:cxn>
                <a:cxn ang="0">
                  <a:pos x="42" y="11"/>
                </a:cxn>
                <a:cxn ang="0">
                  <a:pos x="5" y="47"/>
                </a:cxn>
              </a:cxnLst>
              <a:rect l="0" t="0" r="r" b="b"/>
              <a:pathLst>
                <a:path w="84" h="47">
                  <a:moveTo>
                    <a:pt x="5" y="47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84" y="42"/>
                  </a:lnTo>
                  <a:lnTo>
                    <a:pt x="78" y="47"/>
                  </a:lnTo>
                  <a:lnTo>
                    <a:pt x="42" y="11"/>
                  </a:lnTo>
                  <a:lnTo>
                    <a:pt x="5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398"/>
            <p:cNvSpPr>
              <a:spLocks noChangeArrowheads="1"/>
            </p:cNvSpPr>
            <p:nvPr/>
          </p:nvSpPr>
          <p:spPr bwMode="auto">
            <a:xfrm>
              <a:off x="6259410" y="5815877"/>
              <a:ext cx="14073" cy="2427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28621" y="2223221"/>
            <a:ext cx="451257" cy="496029"/>
            <a:chOff x="7713525" y="5689801"/>
            <a:chExt cx="351806" cy="396880"/>
          </a:xfrm>
          <a:solidFill>
            <a:schemeClr val="bg1"/>
          </a:solidFill>
        </p:grpSpPr>
        <p:sp>
          <p:nvSpPr>
            <p:cNvPr id="31" name="Freeform 410"/>
            <p:cNvSpPr>
              <a:spLocks noEditPoints="1"/>
            </p:cNvSpPr>
            <p:nvPr/>
          </p:nvSpPr>
          <p:spPr bwMode="auto">
            <a:xfrm>
              <a:off x="7713525" y="5811200"/>
              <a:ext cx="112577" cy="275481"/>
            </a:xfrm>
            <a:custGeom>
              <a:avLst/>
              <a:gdLst/>
              <a:ahLst/>
              <a:cxnLst>
                <a:cxn ang="0">
                  <a:pos x="52" y="178"/>
                </a:cxn>
                <a:cxn ang="0">
                  <a:pos x="21" y="178"/>
                </a:cxn>
                <a:cxn ang="0">
                  <a:pos x="21" y="178"/>
                </a:cxn>
                <a:cxn ang="0">
                  <a:pos x="16" y="177"/>
                </a:cxn>
                <a:cxn ang="0">
                  <a:pos x="12" y="175"/>
                </a:cxn>
                <a:cxn ang="0">
                  <a:pos x="7" y="171"/>
                </a:cxn>
                <a:cxn ang="0">
                  <a:pos x="2" y="164"/>
                </a:cxn>
                <a:cxn ang="0">
                  <a:pos x="0" y="162"/>
                </a:cxn>
                <a:cxn ang="0">
                  <a:pos x="0" y="156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7" y="6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1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6" y="6"/>
                </a:cxn>
                <a:cxn ang="0">
                  <a:pos x="71" y="13"/>
                </a:cxn>
                <a:cxn ang="0">
                  <a:pos x="72" y="16"/>
                </a:cxn>
                <a:cxn ang="0">
                  <a:pos x="72" y="21"/>
                </a:cxn>
                <a:cxn ang="0">
                  <a:pos x="72" y="156"/>
                </a:cxn>
                <a:cxn ang="0">
                  <a:pos x="72" y="156"/>
                </a:cxn>
                <a:cxn ang="0">
                  <a:pos x="72" y="162"/>
                </a:cxn>
                <a:cxn ang="0">
                  <a:pos x="71" y="164"/>
                </a:cxn>
                <a:cxn ang="0">
                  <a:pos x="66" y="171"/>
                </a:cxn>
                <a:cxn ang="0">
                  <a:pos x="60" y="175"/>
                </a:cxn>
                <a:cxn ang="0">
                  <a:pos x="56" y="177"/>
                </a:cxn>
                <a:cxn ang="0">
                  <a:pos x="52" y="178"/>
                </a:cxn>
                <a:cxn ang="0">
                  <a:pos x="52" y="178"/>
                </a:cxn>
                <a:cxn ang="0">
                  <a:pos x="21" y="10"/>
                </a:cxn>
                <a:cxn ang="0">
                  <a:pos x="21" y="10"/>
                </a:cxn>
                <a:cxn ang="0">
                  <a:pos x="18" y="12"/>
                </a:cxn>
                <a:cxn ang="0">
                  <a:pos x="14" y="13"/>
                </a:cxn>
                <a:cxn ang="0">
                  <a:pos x="12" y="17"/>
                </a:cxn>
                <a:cxn ang="0">
                  <a:pos x="11" y="21"/>
                </a:cxn>
                <a:cxn ang="0">
                  <a:pos x="11" y="156"/>
                </a:cxn>
                <a:cxn ang="0">
                  <a:pos x="11" y="156"/>
                </a:cxn>
                <a:cxn ang="0">
                  <a:pos x="12" y="160"/>
                </a:cxn>
                <a:cxn ang="0">
                  <a:pos x="14" y="164"/>
                </a:cxn>
                <a:cxn ang="0">
                  <a:pos x="18" y="166"/>
                </a:cxn>
                <a:cxn ang="0">
                  <a:pos x="21" y="167"/>
                </a:cxn>
                <a:cxn ang="0">
                  <a:pos x="52" y="167"/>
                </a:cxn>
                <a:cxn ang="0">
                  <a:pos x="52" y="167"/>
                </a:cxn>
                <a:cxn ang="0">
                  <a:pos x="56" y="166"/>
                </a:cxn>
                <a:cxn ang="0">
                  <a:pos x="58" y="164"/>
                </a:cxn>
                <a:cxn ang="0">
                  <a:pos x="60" y="160"/>
                </a:cxn>
                <a:cxn ang="0">
                  <a:pos x="61" y="156"/>
                </a:cxn>
                <a:cxn ang="0">
                  <a:pos x="61" y="21"/>
                </a:cxn>
                <a:cxn ang="0">
                  <a:pos x="61" y="21"/>
                </a:cxn>
                <a:cxn ang="0">
                  <a:pos x="60" y="17"/>
                </a:cxn>
                <a:cxn ang="0">
                  <a:pos x="58" y="13"/>
                </a:cxn>
                <a:cxn ang="0">
                  <a:pos x="56" y="12"/>
                </a:cxn>
                <a:cxn ang="0">
                  <a:pos x="52" y="10"/>
                </a:cxn>
                <a:cxn ang="0">
                  <a:pos x="21" y="10"/>
                </a:cxn>
              </a:cxnLst>
              <a:rect l="0" t="0" r="r" b="b"/>
              <a:pathLst>
                <a:path w="72" h="178">
                  <a:moveTo>
                    <a:pt x="52" y="178"/>
                  </a:moveTo>
                  <a:lnTo>
                    <a:pt x="21" y="178"/>
                  </a:lnTo>
                  <a:lnTo>
                    <a:pt x="21" y="178"/>
                  </a:lnTo>
                  <a:lnTo>
                    <a:pt x="16" y="177"/>
                  </a:lnTo>
                  <a:lnTo>
                    <a:pt x="12" y="175"/>
                  </a:lnTo>
                  <a:lnTo>
                    <a:pt x="7" y="171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7" y="6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6" y="6"/>
                  </a:lnTo>
                  <a:lnTo>
                    <a:pt x="71" y="13"/>
                  </a:lnTo>
                  <a:lnTo>
                    <a:pt x="72" y="16"/>
                  </a:lnTo>
                  <a:lnTo>
                    <a:pt x="72" y="21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72" y="162"/>
                  </a:lnTo>
                  <a:lnTo>
                    <a:pt x="71" y="164"/>
                  </a:lnTo>
                  <a:lnTo>
                    <a:pt x="66" y="171"/>
                  </a:lnTo>
                  <a:lnTo>
                    <a:pt x="60" y="175"/>
                  </a:lnTo>
                  <a:lnTo>
                    <a:pt x="56" y="177"/>
                  </a:lnTo>
                  <a:lnTo>
                    <a:pt x="52" y="178"/>
                  </a:lnTo>
                  <a:lnTo>
                    <a:pt x="52" y="178"/>
                  </a:lnTo>
                  <a:close/>
                  <a:moveTo>
                    <a:pt x="21" y="10"/>
                  </a:moveTo>
                  <a:lnTo>
                    <a:pt x="21" y="10"/>
                  </a:lnTo>
                  <a:lnTo>
                    <a:pt x="18" y="12"/>
                  </a:lnTo>
                  <a:lnTo>
                    <a:pt x="14" y="13"/>
                  </a:lnTo>
                  <a:lnTo>
                    <a:pt x="12" y="17"/>
                  </a:lnTo>
                  <a:lnTo>
                    <a:pt x="11" y="21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2" y="160"/>
                  </a:lnTo>
                  <a:lnTo>
                    <a:pt x="14" y="164"/>
                  </a:lnTo>
                  <a:lnTo>
                    <a:pt x="18" y="166"/>
                  </a:lnTo>
                  <a:lnTo>
                    <a:pt x="21" y="167"/>
                  </a:lnTo>
                  <a:lnTo>
                    <a:pt x="52" y="167"/>
                  </a:lnTo>
                  <a:lnTo>
                    <a:pt x="52" y="167"/>
                  </a:lnTo>
                  <a:lnTo>
                    <a:pt x="56" y="166"/>
                  </a:lnTo>
                  <a:lnTo>
                    <a:pt x="58" y="164"/>
                  </a:lnTo>
                  <a:lnTo>
                    <a:pt x="60" y="160"/>
                  </a:lnTo>
                  <a:lnTo>
                    <a:pt x="61" y="156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0" y="17"/>
                  </a:lnTo>
                  <a:lnTo>
                    <a:pt x="58" y="13"/>
                  </a:lnTo>
                  <a:lnTo>
                    <a:pt x="56" y="12"/>
                  </a:lnTo>
                  <a:lnTo>
                    <a:pt x="52" y="10"/>
                  </a:lnTo>
                  <a:lnTo>
                    <a:pt x="21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7835483" y="5689801"/>
              <a:ext cx="107888" cy="396880"/>
            </a:xfrm>
            <a:custGeom>
              <a:avLst/>
              <a:gdLst/>
              <a:ahLst/>
              <a:cxnLst>
                <a:cxn ang="0">
                  <a:pos x="51" y="254"/>
                </a:cxn>
                <a:cxn ang="0">
                  <a:pos x="20" y="254"/>
                </a:cxn>
                <a:cxn ang="0">
                  <a:pos x="20" y="254"/>
                </a:cxn>
                <a:cxn ang="0">
                  <a:pos x="16" y="253"/>
                </a:cxn>
                <a:cxn ang="0">
                  <a:pos x="13" y="251"/>
                </a:cxn>
                <a:cxn ang="0">
                  <a:pos x="7" y="247"/>
                </a:cxn>
                <a:cxn ang="0">
                  <a:pos x="1" y="240"/>
                </a:cxn>
                <a:cxn ang="0">
                  <a:pos x="1" y="238"/>
                </a:cxn>
                <a:cxn ang="0">
                  <a:pos x="0" y="23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4"/>
                </a:cxn>
                <a:cxn ang="0">
                  <a:pos x="7" y="7"/>
                </a:cxn>
                <a:cxn ang="0">
                  <a:pos x="13" y="1"/>
                </a:cxn>
                <a:cxn ang="0">
                  <a:pos x="16" y="1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1"/>
                </a:cxn>
                <a:cxn ang="0">
                  <a:pos x="59" y="1"/>
                </a:cxn>
                <a:cxn ang="0">
                  <a:pos x="66" y="7"/>
                </a:cxn>
                <a:cxn ang="0">
                  <a:pos x="70" y="14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232"/>
                </a:cxn>
                <a:cxn ang="0">
                  <a:pos x="71" y="232"/>
                </a:cxn>
                <a:cxn ang="0">
                  <a:pos x="71" y="238"/>
                </a:cxn>
                <a:cxn ang="0">
                  <a:pos x="70" y="240"/>
                </a:cxn>
                <a:cxn ang="0">
                  <a:pos x="66" y="247"/>
                </a:cxn>
                <a:cxn ang="0">
                  <a:pos x="59" y="251"/>
                </a:cxn>
                <a:cxn ang="0">
                  <a:pos x="55" y="253"/>
                </a:cxn>
                <a:cxn ang="0">
                  <a:pos x="51" y="254"/>
                </a:cxn>
                <a:cxn ang="0">
                  <a:pos x="51" y="254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17" y="12"/>
                </a:cxn>
                <a:cxn ang="0">
                  <a:pos x="13" y="14"/>
                </a:cxn>
                <a:cxn ang="0">
                  <a:pos x="12" y="18"/>
                </a:cxn>
                <a:cxn ang="0">
                  <a:pos x="11" y="20"/>
                </a:cxn>
                <a:cxn ang="0">
                  <a:pos x="11" y="232"/>
                </a:cxn>
                <a:cxn ang="0">
                  <a:pos x="11" y="232"/>
                </a:cxn>
                <a:cxn ang="0">
                  <a:pos x="12" y="236"/>
                </a:cxn>
                <a:cxn ang="0">
                  <a:pos x="13" y="240"/>
                </a:cxn>
                <a:cxn ang="0">
                  <a:pos x="17" y="242"/>
                </a:cxn>
                <a:cxn ang="0">
                  <a:pos x="20" y="243"/>
                </a:cxn>
                <a:cxn ang="0">
                  <a:pos x="51" y="243"/>
                </a:cxn>
                <a:cxn ang="0">
                  <a:pos x="51" y="243"/>
                </a:cxn>
                <a:cxn ang="0">
                  <a:pos x="55" y="242"/>
                </a:cxn>
                <a:cxn ang="0">
                  <a:pos x="58" y="240"/>
                </a:cxn>
                <a:cxn ang="0">
                  <a:pos x="59" y="236"/>
                </a:cxn>
                <a:cxn ang="0">
                  <a:pos x="61" y="232"/>
                </a:cxn>
                <a:cxn ang="0">
                  <a:pos x="61" y="20"/>
                </a:cxn>
                <a:cxn ang="0">
                  <a:pos x="61" y="20"/>
                </a:cxn>
                <a:cxn ang="0">
                  <a:pos x="59" y="18"/>
                </a:cxn>
                <a:cxn ang="0">
                  <a:pos x="58" y="14"/>
                </a:cxn>
                <a:cxn ang="0">
                  <a:pos x="55" y="12"/>
                </a:cxn>
                <a:cxn ang="0">
                  <a:pos x="51" y="11"/>
                </a:cxn>
                <a:cxn ang="0">
                  <a:pos x="20" y="11"/>
                </a:cxn>
              </a:cxnLst>
              <a:rect l="0" t="0" r="r" b="b"/>
              <a:pathLst>
                <a:path w="71" h="254">
                  <a:moveTo>
                    <a:pt x="51" y="254"/>
                  </a:moveTo>
                  <a:lnTo>
                    <a:pt x="20" y="254"/>
                  </a:lnTo>
                  <a:lnTo>
                    <a:pt x="20" y="254"/>
                  </a:lnTo>
                  <a:lnTo>
                    <a:pt x="16" y="253"/>
                  </a:lnTo>
                  <a:lnTo>
                    <a:pt x="13" y="251"/>
                  </a:lnTo>
                  <a:lnTo>
                    <a:pt x="7" y="247"/>
                  </a:lnTo>
                  <a:lnTo>
                    <a:pt x="1" y="240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7" y="7"/>
                  </a:lnTo>
                  <a:lnTo>
                    <a:pt x="13" y="1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1"/>
                  </a:lnTo>
                  <a:lnTo>
                    <a:pt x="59" y="1"/>
                  </a:lnTo>
                  <a:lnTo>
                    <a:pt x="66" y="7"/>
                  </a:lnTo>
                  <a:lnTo>
                    <a:pt x="70" y="14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8"/>
                  </a:lnTo>
                  <a:lnTo>
                    <a:pt x="70" y="240"/>
                  </a:lnTo>
                  <a:lnTo>
                    <a:pt x="66" y="247"/>
                  </a:lnTo>
                  <a:lnTo>
                    <a:pt x="59" y="251"/>
                  </a:lnTo>
                  <a:lnTo>
                    <a:pt x="55" y="253"/>
                  </a:lnTo>
                  <a:lnTo>
                    <a:pt x="51" y="254"/>
                  </a:lnTo>
                  <a:lnTo>
                    <a:pt x="51" y="254"/>
                  </a:lnTo>
                  <a:close/>
                  <a:moveTo>
                    <a:pt x="20" y="11"/>
                  </a:moveTo>
                  <a:lnTo>
                    <a:pt x="20" y="11"/>
                  </a:lnTo>
                  <a:lnTo>
                    <a:pt x="17" y="12"/>
                  </a:lnTo>
                  <a:lnTo>
                    <a:pt x="13" y="14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12" y="236"/>
                  </a:lnTo>
                  <a:lnTo>
                    <a:pt x="13" y="240"/>
                  </a:lnTo>
                  <a:lnTo>
                    <a:pt x="17" y="242"/>
                  </a:lnTo>
                  <a:lnTo>
                    <a:pt x="20" y="243"/>
                  </a:lnTo>
                  <a:lnTo>
                    <a:pt x="51" y="243"/>
                  </a:lnTo>
                  <a:lnTo>
                    <a:pt x="51" y="243"/>
                  </a:lnTo>
                  <a:lnTo>
                    <a:pt x="55" y="242"/>
                  </a:lnTo>
                  <a:lnTo>
                    <a:pt x="58" y="240"/>
                  </a:lnTo>
                  <a:lnTo>
                    <a:pt x="59" y="236"/>
                  </a:lnTo>
                  <a:lnTo>
                    <a:pt x="61" y="232"/>
                  </a:lnTo>
                  <a:lnTo>
                    <a:pt x="61" y="20"/>
                  </a:lnTo>
                  <a:lnTo>
                    <a:pt x="61" y="20"/>
                  </a:lnTo>
                  <a:lnTo>
                    <a:pt x="59" y="18"/>
                  </a:lnTo>
                  <a:lnTo>
                    <a:pt x="58" y="14"/>
                  </a:lnTo>
                  <a:lnTo>
                    <a:pt x="55" y="12"/>
                  </a:lnTo>
                  <a:lnTo>
                    <a:pt x="51" y="11"/>
                  </a:ln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Freeform 412"/>
            <p:cNvSpPr>
              <a:spLocks noEditPoints="1"/>
            </p:cNvSpPr>
            <p:nvPr/>
          </p:nvSpPr>
          <p:spPr bwMode="auto">
            <a:xfrm>
              <a:off x="7952754" y="5881235"/>
              <a:ext cx="112577" cy="205443"/>
            </a:xfrm>
            <a:custGeom>
              <a:avLst/>
              <a:gdLst/>
              <a:ahLst/>
              <a:cxnLst>
                <a:cxn ang="0">
                  <a:pos x="51" y="132"/>
                </a:cxn>
                <a:cxn ang="0">
                  <a:pos x="20" y="132"/>
                </a:cxn>
                <a:cxn ang="0">
                  <a:pos x="20" y="132"/>
                </a:cxn>
                <a:cxn ang="0">
                  <a:pos x="16" y="131"/>
                </a:cxn>
                <a:cxn ang="0">
                  <a:pos x="13" y="129"/>
                </a:cxn>
                <a:cxn ang="0">
                  <a:pos x="6" y="125"/>
                </a:cxn>
                <a:cxn ang="0">
                  <a:pos x="1" y="118"/>
                </a:cxn>
                <a:cxn ang="0">
                  <a:pos x="1" y="116"/>
                </a:cxn>
                <a:cxn ang="0">
                  <a:pos x="0" y="11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2"/>
                </a:cxn>
                <a:cxn ang="0">
                  <a:pos x="6" y="5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0"/>
                </a:cxn>
                <a:cxn ang="0">
                  <a:pos x="59" y="1"/>
                </a:cxn>
                <a:cxn ang="0">
                  <a:pos x="66" y="5"/>
                </a:cxn>
                <a:cxn ang="0">
                  <a:pos x="70" y="12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110"/>
                </a:cxn>
                <a:cxn ang="0">
                  <a:pos x="71" y="110"/>
                </a:cxn>
                <a:cxn ang="0">
                  <a:pos x="71" y="116"/>
                </a:cxn>
                <a:cxn ang="0">
                  <a:pos x="70" y="118"/>
                </a:cxn>
                <a:cxn ang="0">
                  <a:pos x="66" y="125"/>
                </a:cxn>
                <a:cxn ang="0">
                  <a:pos x="59" y="129"/>
                </a:cxn>
                <a:cxn ang="0">
                  <a:pos x="55" y="131"/>
                </a:cxn>
                <a:cxn ang="0">
                  <a:pos x="51" y="132"/>
                </a:cxn>
                <a:cxn ang="0">
                  <a:pos x="51" y="13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7" y="12"/>
                </a:cxn>
                <a:cxn ang="0">
                  <a:pos x="13" y="13"/>
                </a:cxn>
                <a:cxn ang="0">
                  <a:pos x="12" y="16"/>
                </a:cxn>
                <a:cxn ang="0">
                  <a:pos x="10" y="20"/>
                </a:cxn>
                <a:cxn ang="0">
                  <a:pos x="10" y="110"/>
                </a:cxn>
                <a:cxn ang="0">
                  <a:pos x="10" y="110"/>
                </a:cxn>
                <a:cxn ang="0">
                  <a:pos x="12" y="114"/>
                </a:cxn>
                <a:cxn ang="0">
                  <a:pos x="13" y="118"/>
                </a:cxn>
                <a:cxn ang="0">
                  <a:pos x="17" y="120"/>
                </a:cxn>
                <a:cxn ang="0">
                  <a:pos x="20" y="121"/>
                </a:cxn>
                <a:cxn ang="0">
                  <a:pos x="51" y="121"/>
                </a:cxn>
                <a:cxn ang="0">
                  <a:pos x="51" y="121"/>
                </a:cxn>
                <a:cxn ang="0">
                  <a:pos x="55" y="120"/>
                </a:cxn>
                <a:cxn ang="0">
                  <a:pos x="58" y="118"/>
                </a:cxn>
                <a:cxn ang="0">
                  <a:pos x="60" y="114"/>
                </a:cxn>
                <a:cxn ang="0">
                  <a:pos x="60" y="110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60" y="16"/>
                </a:cxn>
                <a:cxn ang="0">
                  <a:pos x="58" y="13"/>
                </a:cxn>
                <a:cxn ang="0">
                  <a:pos x="55" y="12"/>
                </a:cxn>
                <a:cxn ang="0">
                  <a:pos x="51" y="10"/>
                </a:cxn>
                <a:cxn ang="0">
                  <a:pos x="20" y="10"/>
                </a:cxn>
              </a:cxnLst>
              <a:rect l="0" t="0" r="r" b="b"/>
              <a:pathLst>
                <a:path w="71" h="132">
                  <a:moveTo>
                    <a:pt x="51" y="132"/>
                  </a:moveTo>
                  <a:lnTo>
                    <a:pt x="20" y="132"/>
                  </a:lnTo>
                  <a:lnTo>
                    <a:pt x="20" y="132"/>
                  </a:lnTo>
                  <a:lnTo>
                    <a:pt x="16" y="131"/>
                  </a:lnTo>
                  <a:lnTo>
                    <a:pt x="13" y="129"/>
                  </a:lnTo>
                  <a:lnTo>
                    <a:pt x="6" y="125"/>
                  </a:lnTo>
                  <a:lnTo>
                    <a:pt x="1" y="118"/>
                  </a:lnTo>
                  <a:lnTo>
                    <a:pt x="1" y="116"/>
                  </a:lnTo>
                  <a:lnTo>
                    <a:pt x="0" y="11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6" y="5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1"/>
                  </a:lnTo>
                  <a:lnTo>
                    <a:pt x="66" y="5"/>
                  </a:lnTo>
                  <a:lnTo>
                    <a:pt x="70" y="12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110"/>
                  </a:lnTo>
                  <a:lnTo>
                    <a:pt x="71" y="110"/>
                  </a:lnTo>
                  <a:lnTo>
                    <a:pt x="71" y="116"/>
                  </a:lnTo>
                  <a:lnTo>
                    <a:pt x="70" y="118"/>
                  </a:lnTo>
                  <a:lnTo>
                    <a:pt x="66" y="125"/>
                  </a:lnTo>
                  <a:lnTo>
                    <a:pt x="59" y="129"/>
                  </a:lnTo>
                  <a:lnTo>
                    <a:pt x="55" y="131"/>
                  </a:lnTo>
                  <a:lnTo>
                    <a:pt x="51" y="132"/>
                  </a:lnTo>
                  <a:lnTo>
                    <a:pt x="51" y="132"/>
                  </a:lnTo>
                  <a:close/>
                  <a:moveTo>
                    <a:pt x="20" y="10"/>
                  </a:moveTo>
                  <a:lnTo>
                    <a:pt x="20" y="10"/>
                  </a:lnTo>
                  <a:lnTo>
                    <a:pt x="17" y="12"/>
                  </a:lnTo>
                  <a:lnTo>
                    <a:pt x="13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110"/>
                  </a:lnTo>
                  <a:lnTo>
                    <a:pt x="10" y="110"/>
                  </a:lnTo>
                  <a:lnTo>
                    <a:pt x="12" y="114"/>
                  </a:lnTo>
                  <a:lnTo>
                    <a:pt x="13" y="118"/>
                  </a:lnTo>
                  <a:lnTo>
                    <a:pt x="17" y="120"/>
                  </a:lnTo>
                  <a:lnTo>
                    <a:pt x="20" y="121"/>
                  </a:lnTo>
                  <a:lnTo>
                    <a:pt x="51" y="121"/>
                  </a:lnTo>
                  <a:lnTo>
                    <a:pt x="51" y="121"/>
                  </a:lnTo>
                  <a:lnTo>
                    <a:pt x="55" y="120"/>
                  </a:lnTo>
                  <a:lnTo>
                    <a:pt x="58" y="118"/>
                  </a:lnTo>
                  <a:lnTo>
                    <a:pt x="60" y="114"/>
                  </a:lnTo>
                  <a:lnTo>
                    <a:pt x="60" y="11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3"/>
                  </a:lnTo>
                  <a:lnTo>
                    <a:pt x="55" y="12"/>
                  </a:lnTo>
                  <a:lnTo>
                    <a:pt x="51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86567" y="1920758"/>
            <a:ext cx="5095165" cy="3245837"/>
            <a:chOff x="5550089" y="1893463"/>
            <a:chExt cx="5095165" cy="3245837"/>
          </a:xfrm>
          <a:blipFill dpi="0" rotWithShape="1">
            <a:blip r:embed="rId2"/>
            <a:srcRect/>
            <a:stretch>
              <a:fillRect t="-6000"/>
            </a:stretch>
          </a:blipFill>
        </p:grpSpPr>
        <p:sp>
          <p:nvSpPr>
            <p:cNvPr id="2" name="六边形 1"/>
            <p:cNvSpPr/>
            <p:nvPr/>
          </p:nvSpPr>
          <p:spPr>
            <a:xfrm>
              <a:off x="7498079" y="189346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六边形 2"/>
            <p:cNvSpPr/>
            <p:nvPr/>
          </p:nvSpPr>
          <p:spPr>
            <a:xfrm>
              <a:off x="8488552" y="2430626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/>
            <p:cNvSpPr/>
            <p:nvPr/>
          </p:nvSpPr>
          <p:spPr>
            <a:xfrm>
              <a:off x="6518592" y="2453484"/>
              <a:ext cx="1164400" cy="1028611"/>
            </a:xfrm>
            <a:prstGeom prst="hexagon">
              <a:avLst/>
            </a:prstGeom>
            <a:solidFill>
              <a:srgbClr val="B62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7509064" y="2990648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六边形 5"/>
            <p:cNvSpPr/>
            <p:nvPr/>
          </p:nvSpPr>
          <p:spPr>
            <a:xfrm>
              <a:off x="6529577" y="355066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六边形 6"/>
            <p:cNvSpPr/>
            <p:nvPr/>
          </p:nvSpPr>
          <p:spPr>
            <a:xfrm>
              <a:off x="7520049" y="4087832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>
              <a:off x="8490381" y="352780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六边形 8"/>
            <p:cNvSpPr/>
            <p:nvPr/>
          </p:nvSpPr>
          <p:spPr>
            <a:xfrm>
              <a:off x="9480854" y="406497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9469868" y="29677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561075" y="41106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5550089" y="3013505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六边形 12"/>
          <p:cNvSpPr/>
          <p:nvPr/>
        </p:nvSpPr>
        <p:spPr>
          <a:xfrm>
            <a:off x="7085311" y="1897901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9719856" y="2412202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8745863" y="4652290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7782850" y="1023581"/>
            <a:ext cx="504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8311957" y="5498038"/>
            <a:ext cx="487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08684" y="2657036"/>
            <a:ext cx="3185895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B6202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</a:p>
        </p:txBody>
      </p:sp>
      <p:sp>
        <p:nvSpPr>
          <p:cNvPr id="21" name="矩形 20"/>
          <p:cNvSpPr/>
          <p:nvPr/>
        </p:nvSpPr>
        <p:spPr>
          <a:xfrm>
            <a:off x="1235980" y="3512210"/>
            <a:ext cx="3404177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182E60"/>
                </a:solidFill>
                <a:effectLst>
                  <a:outerShdw dist="25400" dir="19200000" algn="l" rotWithShape="0">
                    <a:srgbClr val="E1DDD5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ANNUAL REPORT POWER POINT</a:t>
            </a:r>
            <a:endParaRPr lang="zh-CN" altLang="en-US" sz="1600" b="1" dirty="0">
              <a:solidFill>
                <a:srgbClr val="182E60"/>
              </a:solidFill>
              <a:effectLst>
                <a:outerShdw dist="25400" dir="19200000" algn="l" rotWithShape="0">
                  <a:srgbClr val="E1DDD5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8712" y="3931174"/>
            <a:ext cx="42813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  <a:endParaRPr lang="zh-CN" altLang="en-US" sz="1200" dirty="0">
              <a:solidFill>
                <a:srgbClr val="182E60"/>
              </a:solidFill>
            </a:endParaRPr>
          </a:p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200" dirty="0">
              <a:solidFill>
                <a:srgbClr val="182E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研究过程</a:t>
            </a:r>
            <a:r>
              <a:rPr lang="zh-CN" altLang="en-US" sz="4800" b="1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演示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2"/>
          <p:cNvGrpSpPr/>
          <p:nvPr/>
        </p:nvGrpSpPr>
        <p:grpSpPr>
          <a:xfrm>
            <a:off x="1023638" y="3054326"/>
            <a:ext cx="1378995" cy="1545306"/>
            <a:chOff x="5776018" y="1601281"/>
            <a:chExt cx="1112102" cy="1257309"/>
          </a:xfrm>
        </p:grpSpPr>
        <p:sp>
          <p:nvSpPr>
            <p:cNvPr id="3" name="Text Placeholder 3"/>
            <p:cNvSpPr txBox="1"/>
            <p:nvPr/>
          </p:nvSpPr>
          <p:spPr>
            <a:xfrm>
              <a:off x="6019869" y="1601281"/>
              <a:ext cx="624401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First Step</a:t>
              </a:r>
            </a:p>
          </p:txBody>
        </p:sp>
        <p:sp>
          <p:nvSpPr>
            <p:cNvPr id="4" name="Text Placeholder 3"/>
            <p:cNvSpPr txBox="1"/>
            <p:nvPr/>
          </p:nvSpPr>
          <p:spPr>
            <a:xfrm>
              <a:off x="5776018" y="1806840"/>
              <a:ext cx="1112102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3531115" y="3055940"/>
            <a:ext cx="1413840" cy="1542080"/>
            <a:chOff x="5776018" y="1540321"/>
            <a:chExt cx="1140204" cy="1254684"/>
          </a:xfrm>
        </p:grpSpPr>
        <p:sp>
          <p:nvSpPr>
            <p:cNvPr id="6" name="Text Placeholder 3"/>
            <p:cNvSpPr txBox="1"/>
            <p:nvPr/>
          </p:nvSpPr>
          <p:spPr>
            <a:xfrm>
              <a:off x="5933370" y="1540321"/>
              <a:ext cx="825503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Second Step</a:t>
              </a:r>
            </a:p>
          </p:txBody>
        </p:sp>
        <p:sp>
          <p:nvSpPr>
            <p:cNvPr id="7" name="Text Placeholder 3"/>
            <p:cNvSpPr txBox="1"/>
            <p:nvPr/>
          </p:nvSpPr>
          <p:spPr>
            <a:xfrm>
              <a:off x="5776018" y="1743255"/>
              <a:ext cx="1140204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6104750" y="3067528"/>
            <a:ext cx="1428642" cy="1528522"/>
            <a:chOff x="5776018" y="1537993"/>
            <a:chExt cx="1152141" cy="1243653"/>
          </a:xfrm>
        </p:grpSpPr>
        <p:sp>
          <p:nvSpPr>
            <p:cNvPr id="9" name="Text Placeholder 3"/>
            <p:cNvSpPr txBox="1"/>
            <p:nvPr/>
          </p:nvSpPr>
          <p:spPr>
            <a:xfrm>
              <a:off x="6010231" y="1537993"/>
              <a:ext cx="683713" cy="20033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Third Step</a:t>
              </a:r>
            </a:p>
          </p:txBody>
        </p:sp>
        <p:sp>
          <p:nvSpPr>
            <p:cNvPr id="10" name="Text Placeholder 3"/>
            <p:cNvSpPr txBox="1"/>
            <p:nvPr/>
          </p:nvSpPr>
          <p:spPr>
            <a:xfrm>
              <a:off x="5776018" y="1729896"/>
              <a:ext cx="1152141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8653310" y="3072254"/>
            <a:ext cx="1384485" cy="1519066"/>
            <a:chOff x="5776018" y="1545687"/>
            <a:chExt cx="1116530" cy="1235959"/>
          </a:xfrm>
        </p:grpSpPr>
        <p:sp>
          <p:nvSpPr>
            <p:cNvPr id="12" name="Text Placeholder 3"/>
            <p:cNvSpPr txBox="1"/>
            <p:nvPr/>
          </p:nvSpPr>
          <p:spPr>
            <a:xfrm>
              <a:off x="5974173" y="1545687"/>
              <a:ext cx="720220" cy="18369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465" dirty="0">
                  <a:solidFill>
                    <a:srgbClr val="B6202C"/>
                  </a:solidFill>
                </a:rPr>
                <a:t>Fourth Step</a:t>
              </a:r>
            </a:p>
          </p:txBody>
        </p:sp>
        <p:sp>
          <p:nvSpPr>
            <p:cNvPr id="13" name="Text Placeholder 3"/>
            <p:cNvSpPr txBox="1"/>
            <p:nvPr/>
          </p:nvSpPr>
          <p:spPr>
            <a:xfrm>
              <a:off x="5776018" y="1729896"/>
              <a:ext cx="1116530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4" name="Chevron 42"/>
          <p:cNvSpPr/>
          <p:nvPr/>
        </p:nvSpPr>
        <p:spPr>
          <a:xfrm>
            <a:off x="2587284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5" name="Chevron 63"/>
          <p:cNvSpPr/>
          <p:nvPr/>
        </p:nvSpPr>
        <p:spPr>
          <a:xfrm>
            <a:off x="512827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6" name="Chevron 67"/>
          <p:cNvSpPr/>
          <p:nvPr/>
        </p:nvSpPr>
        <p:spPr>
          <a:xfrm>
            <a:off x="767683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7" name="Chevron 86"/>
          <p:cNvSpPr/>
          <p:nvPr/>
        </p:nvSpPr>
        <p:spPr>
          <a:xfrm>
            <a:off x="10254753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9" name="Oval 41"/>
          <p:cNvSpPr>
            <a:spLocks noChangeAspect="1"/>
          </p:cNvSpPr>
          <p:nvPr/>
        </p:nvSpPr>
        <p:spPr>
          <a:xfrm>
            <a:off x="2461574" y="3259447"/>
            <a:ext cx="804130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2" name="Oval 52"/>
          <p:cNvSpPr>
            <a:spLocks noChangeAspect="1"/>
          </p:cNvSpPr>
          <p:nvPr/>
        </p:nvSpPr>
        <p:spPr>
          <a:xfrm>
            <a:off x="5026243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5" name="Oval 56"/>
          <p:cNvSpPr>
            <a:spLocks noChangeAspect="1"/>
          </p:cNvSpPr>
          <p:nvPr/>
        </p:nvSpPr>
        <p:spPr>
          <a:xfrm>
            <a:off x="7578131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8" name="Oval 68"/>
          <p:cNvSpPr>
            <a:spLocks noChangeAspect="1"/>
          </p:cNvSpPr>
          <p:nvPr/>
        </p:nvSpPr>
        <p:spPr>
          <a:xfrm>
            <a:off x="10134426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30" name="Arc 72"/>
          <p:cNvSpPr/>
          <p:nvPr/>
        </p:nvSpPr>
        <p:spPr>
          <a:xfrm rot="19051047">
            <a:off x="2998100" y="2353339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1" name="Arc 73"/>
          <p:cNvSpPr/>
          <p:nvPr/>
        </p:nvSpPr>
        <p:spPr>
          <a:xfrm rot="13500000" flipH="1">
            <a:off x="5597647" y="302488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2" name="Arc 74"/>
          <p:cNvSpPr/>
          <p:nvPr/>
        </p:nvSpPr>
        <p:spPr>
          <a:xfrm rot="19051047">
            <a:off x="8337634" y="237694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3" name="Freeform 78"/>
          <p:cNvSpPr/>
          <p:nvPr/>
        </p:nvSpPr>
        <p:spPr bwMode="auto">
          <a:xfrm>
            <a:off x="10419455" y="3454094"/>
            <a:ext cx="234074" cy="430451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4" name="Freeform 154"/>
          <p:cNvSpPr/>
          <p:nvPr/>
        </p:nvSpPr>
        <p:spPr bwMode="auto">
          <a:xfrm>
            <a:off x="7748128" y="3529191"/>
            <a:ext cx="502747" cy="3281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5" name="Freeform 141"/>
          <p:cNvSpPr>
            <a:spLocks noEditPoints="1"/>
          </p:cNvSpPr>
          <p:nvPr/>
        </p:nvSpPr>
        <p:spPr bwMode="auto">
          <a:xfrm>
            <a:off x="2639490" y="3532530"/>
            <a:ext cx="464452" cy="297169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6" name="Freeform 65"/>
          <p:cNvSpPr>
            <a:spLocks noEditPoints="1"/>
          </p:cNvSpPr>
          <p:nvPr/>
        </p:nvSpPr>
        <p:spPr bwMode="auto">
          <a:xfrm>
            <a:off x="5246246" y="3484643"/>
            <a:ext cx="414895" cy="399497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10197780" y="3852820"/>
            <a:ext cx="925149" cy="3247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7617641" y="3138947"/>
            <a:ext cx="925149" cy="3247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3999088" y="3040855"/>
            <a:ext cx="634781" cy="222834"/>
          </a:xfrm>
          <a:prstGeom prst="rect">
            <a:avLst/>
          </a:prstGeom>
        </p:spPr>
      </p:pic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903587" y="1939856"/>
            <a:ext cx="2184811" cy="2392529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321295" y="1828800"/>
            <a:ext cx="1472382" cy="165621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373535" y="1982772"/>
            <a:ext cx="1665736" cy="179834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481786" y="1980799"/>
            <a:ext cx="1888817" cy="2120112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8721" y="4908072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041554" y="4519676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7014" y="4026655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17143" y="3638258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72649" y="4393580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35482" y="4005184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16933" y="4669678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79766" y="4281282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1050879" y="4144012"/>
            <a:ext cx="925149" cy="3247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4321295" y="5320936"/>
            <a:ext cx="666837" cy="23408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5206555" y="4905830"/>
            <a:ext cx="925149" cy="3247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2343001" y="1791239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607218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834191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343001" y="3734918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607218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834191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534101" y="2853856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Worldwide Business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710723" y="3068796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7" name="TextBox 42"/>
          <p:cNvSpPr txBox="1"/>
          <p:nvPr/>
        </p:nvSpPr>
        <p:spPr>
          <a:xfrm>
            <a:off x="4820414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To Go</a:t>
            </a:r>
          </a:p>
        </p:txBody>
      </p:sp>
      <p:sp>
        <p:nvSpPr>
          <p:cNvPr id="11" name="TextBox 55"/>
          <p:cNvSpPr txBox="1"/>
          <p:nvPr/>
        </p:nvSpPr>
        <p:spPr>
          <a:xfrm>
            <a:off x="8025291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Solutions</a:t>
            </a:r>
          </a:p>
        </p:txBody>
      </p:sp>
      <p:sp>
        <p:nvSpPr>
          <p:cNvPr id="15" name="TextBox 60"/>
          <p:cNvSpPr txBox="1"/>
          <p:nvPr/>
        </p:nvSpPr>
        <p:spPr>
          <a:xfrm>
            <a:off x="153410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 Assessment</a:t>
            </a:r>
          </a:p>
        </p:txBody>
      </p:sp>
      <p:sp>
        <p:nvSpPr>
          <p:cNvPr id="19" name="TextBox 65"/>
          <p:cNvSpPr txBox="1"/>
          <p:nvPr/>
        </p:nvSpPr>
        <p:spPr>
          <a:xfrm>
            <a:off x="4820414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Regulatory Support</a:t>
            </a:r>
          </a:p>
        </p:txBody>
      </p:sp>
      <p:sp>
        <p:nvSpPr>
          <p:cNvPr id="23" name="TextBox 70"/>
          <p:cNvSpPr txBox="1"/>
          <p:nvPr/>
        </p:nvSpPr>
        <p:spPr>
          <a:xfrm>
            <a:off x="802529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Program Management</a:t>
            </a:r>
          </a:p>
        </p:txBody>
      </p:sp>
      <p:sp>
        <p:nvSpPr>
          <p:cNvPr id="26" name="Freeform 245"/>
          <p:cNvSpPr/>
          <p:nvPr/>
        </p:nvSpPr>
        <p:spPr bwMode="auto">
          <a:xfrm>
            <a:off x="2592970" y="2032483"/>
            <a:ext cx="406691" cy="41196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5870498" y="2005968"/>
            <a:ext cx="454225" cy="46012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217"/>
          <p:cNvSpPr>
            <a:spLocks noEditPoints="1"/>
          </p:cNvSpPr>
          <p:nvPr/>
        </p:nvSpPr>
        <p:spPr bwMode="auto">
          <a:xfrm>
            <a:off x="2563985" y="4056359"/>
            <a:ext cx="464661" cy="35302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Freeform 216"/>
          <p:cNvSpPr>
            <a:spLocks noEditPoints="1"/>
          </p:cNvSpPr>
          <p:nvPr/>
        </p:nvSpPr>
        <p:spPr bwMode="auto">
          <a:xfrm>
            <a:off x="5874694" y="4020802"/>
            <a:ext cx="415867" cy="42412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38"/>
          <p:cNvSpPr>
            <a:spLocks noEditPoints="1"/>
          </p:cNvSpPr>
          <p:nvPr/>
        </p:nvSpPr>
        <p:spPr bwMode="auto">
          <a:xfrm>
            <a:off x="9105604" y="1969272"/>
            <a:ext cx="363801" cy="538391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9101484" y="4056359"/>
            <a:ext cx="372044" cy="35302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4934403" y="3060270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3" name="TextBox 7"/>
          <p:cNvSpPr txBox="1"/>
          <p:nvPr/>
        </p:nvSpPr>
        <p:spPr>
          <a:xfrm>
            <a:off x="8164309" y="306026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4" name="TextBox 7"/>
          <p:cNvSpPr txBox="1"/>
          <p:nvPr/>
        </p:nvSpPr>
        <p:spPr>
          <a:xfrm>
            <a:off x="1710724" y="5085107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5" name="TextBox 7"/>
          <p:cNvSpPr txBox="1"/>
          <p:nvPr/>
        </p:nvSpPr>
        <p:spPr>
          <a:xfrm>
            <a:off x="4956500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8164309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A尚设计素材https://shop581232164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762</Words>
  <Application>Microsoft Office PowerPoint</Application>
  <PresentationFormat>宽屏</PresentationFormat>
  <Paragraphs>122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Dotum</vt:lpstr>
      <vt:lpstr>方正静蕾简体</vt:lpstr>
      <vt:lpstr>方正兰亭粗黑简体</vt:lpstr>
      <vt:lpstr>华文细黑</vt:lpstr>
      <vt:lpstr>微软雅黑</vt:lpstr>
      <vt:lpstr>造字工房悦黑体验版纤细体</vt:lpstr>
      <vt:lpstr>Arial</vt:lpstr>
      <vt:lpstr>Calibri</vt:lpstr>
      <vt:lpstr>Calibri Light</vt:lpstr>
      <vt:lpstr>Wingdings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A尚设计素材https://shop581232164.taobao.com/</Manager>
  <Company>A尚设计素材https://shop581232164.taobao.com/</Company>
  <LinksUpToDate>false</LinksUpToDate>
  <SharedDoc>false</SharedDoc>
  <HyperlinkBase>A尚设计素材https://shop581232164.taobao.com/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A尚设计素材https://shop581232164.taobao.com/</dc:title>
  <dc:subject>A尚设计素材https://shop581232164.taobao.com/</dc:subject>
  <dc:creator>精进君</dc:creator>
  <cp:keywords>A尚设计素材https://shop581232164.taobao.com/</cp:keywords>
  <dc:description>A尚设计素材https://shop581232164.taobao.com/</dc:description>
  <cp:lastModifiedBy>Hymira</cp:lastModifiedBy>
  <cp:revision>4</cp:revision>
  <dcterms:created xsi:type="dcterms:W3CDTF">2016-02-19T05:55:00Z</dcterms:created>
  <dcterms:modified xsi:type="dcterms:W3CDTF">2019-04-03T04:28:04Z</dcterms:modified>
  <cp:category>A尚设计素材https://shop581232164.taobao.com/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