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6"/>
  </p:notesMasterIdLst>
  <p:sldIdLst>
    <p:sldId id="256" r:id="rId2"/>
    <p:sldId id="257" r:id="rId3"/>
    <p:sldId id="334" r:id="rId4"/>
    <p:sldId id="264" r:id="rId5"/>
    <p:sldId id="278" r:id="rId6"/>
    <p:sldId id="314" r:id="rId7"/>
    <p:sldId id="262" r:id="rId8"/>
    <p:sldId id="332" r:id="rId9"/>
    <p:sldId id="263" r:id="rId10"/>
    <p:sldId id="305" r:id="rId11"/>
    <p:sldId id="265" r:id="rId12"/>
    <p:sldId id="283" r:id="rId13"/>
    <p:sldId id="333" r:id="rId14"/>
    <p:sldId id="315" r:id="rId15"/>
    <p:sldId id="317" r:id="rId16"/>
    <p:sldId id="321" r:id="rId17"/>
    <p:sldId id="300" r:id="rId18"/>
    <p:sldId id="271" r:id="rId19"/>
    <p:sldId id="270" r:id="rId20"/>
    <p:sldId id="335" r:id="rId21"/>
    <p:sldId id="268" r:id="rId22"/>
    <p:sldId id="273" r:id="rId23"/>
    <p:sldId id="274" r:id="rId24"/>
    <p:sldId id="336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F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68" y="-10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7150" cap="rnd">
              <a:solidFill>
                <a:schemeClr val="accent1"/>
              </a:solidFill>
              <a:round/>
            </a:ln>
            <a:effectLst>
              <a:outerShdw dist="63500" dir="2700000" algn="tl" rotWithShape="0">
                <a:prstClr val="black">
                  <a:alpha val="5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bg1"/>
              </a:solidFill>
              <a:ln w="57150">
                <a:solidFill>
                  <a:schemeClr val="accent1"/>
                </a:solidFill>
              </a:ln>
              <a:effectLst>
                <a:outerShdw dist="63500" dir="2700000" algn="tl" rotWithShape="0">
                  <a:prstClr val="black">
                    <a:alpha val="5000"/>
                  </a:prstClr>
                </a:outerShdw>
              </a:effectLst>
            </c:spPr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G/通用格式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E1-4E63-81EA-C7D7577BE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2804864"/>
        <c:axId val="443515648"/>
      </c:radarChart>
      <c:catAx>
        <c:axId val="442804864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443515648"/>
        <c:crosses val="autoZero"/>
        <c:auto val="1"/>
        <c:lblAlgn val="ctr"/>
        <c:lblOffset val="100"/>
        <c:noMultiLvlLbl val="0"/>
      </c:catAx>
      <c:valAx>
        <c:axId val="4435156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/通用格式" sourceLinked="1"/>
        <c:majorTickMark val="none"/>
        <c:minorTickMark val="none"/>
        <c:tickLblPos val="nextTo"/>
        <c:crossAx val="44280486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38945-92F3-4830-A485-AF78CA5AC68B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88561-DF5E-4826-9716-8EF84F033A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181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772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79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957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84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811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75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50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79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796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555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64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9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38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BB2AA-EE6E-45DB-8B56-34FEE2BA6EA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F0EA9-1E16-4A54-B273-2BC2BC26F0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1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FCB788F-A8FA-4553-BBA7-D4FECAAC284E}"/>
              </a:ext>
            </a:extLst>
          </p:cNvPr>
          <p:cNvSpPr/>
          <p:nvPr/>
        </p:nvSpPr>
        <p:spPr>
          <a:xfrm>
            <a:off x="2864224" y="0"/>
            <a:ext cx="66294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EAFB8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AF18062-D271-4B7C-8871-4F74F0E11874}"/>
              </a:ext>
            </a:extLst>
          </p:cNvPr>
          <p:cNvSpPr/>
          <p:nvPr/>
        </p:nvSpPr>
        <p:spPr>
          <a:xfrm>
            <a:off x="203536" y="1173613"/>
            <a:ext cx="10515264" cy="4514005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83B9461-1140-4150-BAF0-A300F32478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0" r="10702" b="2733"/>
          <a:stretch/>
        </p:blipFill>
        <p:spPr>
          <a:xfrm>
            <a:off x="5161984" y="1450987"/>
            <a:ext cx="6466732" cy="42334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7B57BE8-FF74-41C5-BABC-4CEA6F1B7722}"/>
              </a:ext>
            </a:extLst>
          </p:cNvPr>
          <p:cNvSpPr/>
          <p:nvPr/>
        </p:nvSpPr>
        <p:spPr>
          <a:xfrm>
            <a:off x="1711005" y="2400056"/>
            <a:ext cx="4764741" cy="38727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FEAFB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EAFB8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5FCFFC5-CCED-4456-8838-CADB3DBA6437}"/>
              </a:ext>
            </a:extLst>
          </p:cNvPr>
          <p:cNvSpPr txBox="1"/>
          <p:nvPr/>
        </p:nvSpPr>
        <p:spPr>
          <a:xfrm>
            <a:off x="346925" y="3036619"/>
            <a:ext cx="75787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EAF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马卡龙甜品</a:t>
            </a:r>
            <a:endParaRPr lang="en-US" altLang="zh-CN" sz="6000" b="1" dirty="0">
              <a:solidFill>
                <a:srgbClr val="FEAF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>
                <a:solidFill>
                  <a:srgbClr val="FEAF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宣传模版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14237B0-1B21-478D-9872-D5F034E68009}"/>
              </a:ext>
            </a:extLst>
          </p:cNvPr>
          <p:cNvSpPr/>
          <p:nvPr/>
        </p:nvSpPr>
        <p:spPr>
          <a:xfrm>
            <a:off x="2537953" y="5039598"/>
            <a:ext cx="26981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EAFB8"/>
                </a:solidFill>
              </a:rPr>
              <a:t>汇报人</a:t>
            </a:r>
            <a:r>
              <a:rPr lang="zh-CN" altLang="en-US" sz="1600" dirty="0" smtClean="0">
                <a:solidFill>
                  <a:srgbClr val="FEAFB8"/>
                </a:solidFill>
              </a:rPr>
              <a:t>：</a:t>
            </a:r>
            <a:r>
              <a:rPr lang="en-US" altLang="zh-CN" sz="1600" smtClean="0">
                <a:solidFill>
                  <a:srgbClr val="FEAFB8"/>
                </a:solidFill>
              </a:rPr>
              <a:t>xx</a:t>
            </a:r>
            <a:r>
              <a:rPr lang="zh-CN" altLang="en-US" sz="1600" smtClean="0">
                <a:solidFill>
                  <a:srgbClr val="FEAFB8"/>
                </a:solidFill>
              </a:rPr>
              <a:t>   </a:t>
            </a:r>
            <a:r>
              <a:rPr lang="zh-CN" altLang="en-US" sz="1600" dirty="0">
                <a:solidFill>
                  <a:srgbClr val="FEAFB8"/>
                </a:solidFill>
              </a:rPr>
              <a:t>时间：</a:t>
            </a:r>
            <a:r>
              <a:rPr lang="en-US" altLang="zh-CN" sz="1600" dirty="0">
                <a:solidFill>
                  <a:srgbClr val="FEAFB8"/>
                </a:solidFill>
              </a:rPr>
              <a:t>2019.x</a:t>
            </a:r>
            <a:r>
              <a:rPr lang="zh-CN" altLang="en-US" sz="1600" dirty="0">
                <a:solidFill>
                  <a:srgbClr val="FEAFB8"/>
                </a:solidFill>
              </a:rPr>
              <a:t>月</a:t>
            </a:r>
          </a:p>
        </p:txBody>
      </p:sp>
      <p:pic>
        <p:nvPicPr>
          <p:cNvPr id="2" name="简单的礼物 simple gifts">
            <a:hlinkClick r:id="" action="ppaction://media"/>
            <a:extLst>
              <a:ext uri="{FF2B5EF4-FFF2-40B4-BE49-F238E27FC236}">
                <a16:creationId xmlns:a16="http://schemas.microsoft.com/office/drawing/2014/main" xmlns="" id="{18AB174F-C9E3-49E7-8D81-BA9F4B412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117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5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01C871D-E909-46BA-994F-60DC569D57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0" r="10703" b="2733"/>
          <a:stretch/>
        </p:blipFill>
        <p:spPr>
          <a:xfrm>
            <a:off x="0" y="-116113"/>
            <a:ext cx="12192000" cy="6974113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 rot="5400000">
            <a:off x="590550" y="-590550"/>
            <a:ext cx="6858000" cy="8039100"/>
          </a:xfrm>
          <a:prstGeom prst="triangle">
            <a:avLst/>
          </a:prstGeom>
          <a:solidFill>
            <a:srgbClr val="FEAFB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033" y="2791763"/>
            <a:ext cx="3851596" cy="858711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>
              <a:defRPr/>
            </a:pPr>
            <a:r>
              <a:rPr lang="en-US" altLang="zh-CN" sz="5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+mj-lt"/>
              </a:rPr>
              <a:t>SEXY MEAT</a:t>
            </a:r>
          </a:p>
        </p:txBody>
      </p:sp>
      <p:sp>
        <p:nvSpPr>
          <p:cNvPr id="11" name="等腰三角形 10"/>
          <p:cNvSpPr/>
          <p:nvPr/>
        </p:nvSpPr>
        <p:spPr>
          <a:xfrm rot="10800000">
            <a:off x="1286843" y="2093016"/>
            <a:ext cx="490889" cy="57751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1033" y="1881518"/>
            <a:ext cx="1362510" cy="587142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OH MY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5839" y="3713974"/>
            <a:ext cx="370198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 Christmas can be a season of great </a:t>
            </a:r>
            <a:r>
              <a:rPr lang="en-US" altLang="zh-CN" sz="1600" dirty="0" err="1">
                <a:solidFill>
                  <a:schemeClr val="bg1"/>
                </a:solidFill>
              </a:rPr>
              <a:t>joy.It</a:t>
            </a:r>
            <a:r>
              <a:rPr lang="en-US" altLang="zh-CN" sz="1600" dirty="0">
                <a:solidFill>
                  <a:schemeClr val="bg1"/>
                </a:solidFill>
              </a:rPr>
              <a:t> is a time of God showing love for us.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24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2F8025E-7019-40A7-A142-BAC43F083F97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FEAFB8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DF27E48-FAF1-40E3-B542-E73D00AA623E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7942199-91F8-455A-8F4A-921B059E228C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8" name="TextBox 59">
            <a:extLst>
              <a:ext uri="{FF2B5EF4-FFF2-40B4-BE49-F238E27FC236}">
                <a16:creationId xmlns:a16="http://schemas.microsoft.com/office/drawing/2014/main" xmlns="" id="{6EDBAA7E-D19B-40D7-9361-445EDD06CD68}"/>
              </a:ext>
            </a:extLst>
          </p:cNvPr>
          <p:cNvSpPr txBox="1"/>
          <p:nvPr/>
        </p:nvSpPr>
        <p:spPr>
          <a:xfrm>
            <a:off x="8425045" y="2597147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0" name="TextBox 59">
            <a:extLst>
              <a:ext uri="{FF2B5EF4-FFF2-40B4-BE49-F238E27FC236}">
                <a16:creationId xmlns:a16="http://schemas.microsoft.com/office/drawing/2014/main" xmlns="" id="{08784562-05B1-4B9E-B996-238E774D5C73}"/>
              </a:ext>
            </a:extLst>
          </p:cNvPr>
          <p:cNvSpPr txBox="1"/>
          <p:nvPr/>
        </p:nvSpPr>
        <p:spPr>
          <a:xfrm>
            <a:off x="8425045" y="3812630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EC9A821-80D0-4B5A-BDB8-5B108795D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212" y="1022391"/>
            <a:ext cx="7507128" cy="5089447"/>
          </a:xfrm>
          <a:prstGeom prst="rect">
            <a:avLst/>
          </a:prstGeom>
        </p:spPr>
      </p:pic>
      <p:sp>
        <p:nvSpPr>
          <p:cNvPr id="14" name="TextBox 253">
            <a:extLst>
              <a:ext uri="{FF2B5EF4-FFF2-40B4-BE49-F238E27FC236}">
                <a16:creationId xmlns:a16="http://schemas.microsoft.com/office/drawing/2014/main" xmlns="" id="{3BE4ADA8-432B-4826-9882-110A11981B34}"/>
              </a:ext>
            </a:extLst>
          </p:cNvPr>
          <p:cNvSpPr txBox="1"/>
          <p:nvPr/>
        </p:nvSpPr>
        <p:spPr>
          <a:xfrm>
            <a:off x="8425045" y="2955654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53">
            <a:extLst>
              <a:ext uri="{FF2B5EF4-FFF2-40B4-BE49-F238E27FC236}">
                <a16:creationId xmlns:a16="http://schemas.microsoft.com/office/drawing/2014/main" xmlns="" id="{CBA0384F-34D1-408A-8368-7775C46A9B7F}"/>
              </a:ext>
            </a:extLst>
          </p:cNvPr>
          <p:cNvSpPr txBox="1"/>
          <p:nvPr/>
        </p:nvSpPr>
        <p:spPr>
          <a:xfrm>
            <a:off x="8425045" y="4277858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839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58343" y="827330"/>
            <a:ext cx="4475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YOUR TITLE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57500" y="1412105"/>
            <a:ext cx="6477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designed by Simon PPT exercitation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nisi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aliquip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Ut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ad minim designed by Simon PPT exercitation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ullamco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laboris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32" name="自由: 形状 31"/>
          <p:cNvSpPr/>
          <p:nvPr/>
        </p:nvSpPr>
        <p:spPr>
          <a:xfrm>
            <a:off x="3701778" y="2743937"/>
            <a:ext cx="2072480" cy="3100235"/>
          </a:xfrm>
          <a:custGeom>
            <a:avLst/>
            <a:gdLst>
              <a:gd name="connsiteX0" fmla="*/ 210457 w 2241286"/>
              <a:gd name="connsiteY0" fmla="*/ 0 h 3352753"/>
              <a:gd name="connsiteX1" fmla="*/ 2007772 w 2241286"/>
              <a:gd name="connsiteY1" fmla="*/ 0 h 3352753"/>
              <a:gd name="connsiteX2" fmla="*/ 2218229 w 2241286"/>
              <a:gd name="connsiteY2" fmla="*/ 210457 h 3352753"/>
              <a:gd name="connsiteX3" fmla="*/ 2241286 w 2241286"/>
              <a:gd name="connsiteY3" fmla="*/ 208132 h 3352753"/>
              <a:gd name="connsiteX4" fmla="*/ 2241286 w 2241286"/>
              <a:gd name="connsiteY4" fmla="*/ 3144621 h 3352753"/>
              <a:gd name="connsiteX5" fmla="*/ 2218229 w 2241286"/>
              <a:gd name="connsiteY5" fmla="*/ 3142296 h 3352753"/>
              <a:gd name="connsiteX6" fmla="*/ 2007772 w 2241286"/>
              <a:gd name="connsiteY6" fmla="*/ 3352753 h 3352753"/>
              <a:gd name="connsiteX7" fmla="*/ 210457 w 2241286"/>
              <a:gd name="connsiteY7" fmla="*/ 3352753 h 3352753"/>
              <a:gd name="connsiteX8" fmla="*/ 0 w 2241286"/>
              <a:gd name="connsiteY8" fmla="*/ 3142296 h 3352753"/>
              <a:gd name="connsiteX9" fmla="*/ 0 w 2241286"/>
              <a:gd name="connsiteY9" fmla="*/ 210457 h 3352753"/>
              <a:gd name="connsiteX10" fmla="*/ 210457 w 2241286"/>
              <a:gd name="connsiteY10" fmla="*/ 0 h 335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1286" h="3352753">
                <a:moveTo>
                  <a:pt x="210457" y="0"/>
                </a:moveTo>
                <a:lnTo>
                  <a:pt x="2007772" y="0"/>
                </a:lnTo>
                <a:cubicBezTo>
                  <a:pt x="2007772" y="116232"/>
                  <a:pt x="2101997" y="210457"/>
                  <a:pt x="2218229" y="210457"/>
                </a:cubicBezTo>
                <a:lnTo>
                  <a:pt x="2241286" y="208132"/>
                </a:lnTo>
                <a:lnTo>
                  <a:pt x="2241286" y="3144621"/>
                </a:lnTo>
                <a:lnTo>
                  <a:pt x="2218229" y="3142296"/>
                </a:lnTo>
                <a:cubicBezTo>
                  <a:pt x="2101997" y="3142296"/>
                  <a:pt x="2007772" y="3236521"/>
                  <a:pt x="2007772" y="3352753"/>
                </a:cubicBezTo>
                <a:lnTo>
                  <a:pt x="210457" y="3352753"/>
                </a:lnTo>
                <a:cubicBezTo>
                  <a:pt x="210457" y="3236521"/>
                  <a:pt x="116232" y="3142296"/>
                  <a:pt x="0" y="3142296"/>
                </a:cubicBezTo>
                <a:lnTo>
                  <a:pt x="0" y="210457"/>
                </a:lnTo>
                <a:cubicBezTo>
                  <a:pt x="116232" y="210457"/>
                  <a:pt x="210457" y="116232"/>
                  <a:pt x="21045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solidFill>
              <a:schemeClr val="bg1">
                <a:alpha val="50000"/>
              </a:schemeClr>
            </a:solidFill>
          </a:ln>
          <a:effectLst>
            <a:outerShdw blurRad="63500" sx="105000" sy="105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22095" y="3084300"/>
            <a:ext cx="143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-PIZZA-</a:t>
            </a:r>
          </a:p>
        </p:txBody>
      </p:sp>
      <p:sp>
        <p:nvSpPr>
          <p:cNvPr id="41" name="Freeform 14"/>
          <p:cNvSpPr>
            <a:spLocks noEditPoints="1"/>
          </p:cNvSpPr>
          <p:nvPr/>
        </p:nvSpPr>
        <p:spPr bwMode="auto">
          <a:xfrm>
            <a:off x="4359193" y="3754328"/>
            <a:ext cx="757650" cy="527560"/>
          </a:xfrm>
          <a:custGeom>
            <a:avLst/>
            <a:gdLst>
              <a:gd name="T0" fmla="*/ 1182 w 3026"/>
              <a:gd name="T1" fmla="*/ 290 h 2106"/>
              <a:gd name="T2" fmla="*/ 2638 w 3026"/>
              <a:gd name="T3" fmla="*/ 947 h 2106"/>
              <a:gd name="T4" fmla="*/ 2879 w 3026"/>
              <a:gd name="T5" fmla="*/ 1055 h 2106"/>
              <a:gd name="T6" fmla="*/ 2859 w 3026"/>
              <a:gd name="T7" fmla="*/ 1751 h 2106"/>
              <a:gd name="T8" fmla="*/ 2545 w 3026"/>
              <a:gd name="T9" fmla="*/ 1820 h 2106"/>
              <a:gd name="T10" fmla="*/ 2575 w 3026"/>
              <a:gd name="T11" fmla="*/ 1442 h 2106"/>
              <a:gd name="T12" fmla="*/ 279 w 3026"/>
              <a:gd name="T13" fmla="*/ 1858 h 2106"/>
              <a:gd name="T14" fmla="*/ 228 w 3026"/>
              <a:gd name="T15" fmla="*/ 1867 h 2106"/>
              <a:gd name="T16" fmla="*/ 196 w 3026"/>
              <a:gd name="T17" fmla="*/ 1826 h 2106"/>
              <a:gd name="T18" fmla="*/ 47 w 3026"/>
              <a:gd name="T19" fmla="*/ 1637 h 2106"/>
              <a:gd name="T20" fmla="*/ 29 w 3026"/>
              <a:gd name="T21" fmla="*/ 1613 h 2106"/>
              <a:gd name="T22" fmla="*/ 152 w 3026"/>
              <a:gd name="T23" fmla="*/ 863 h 2106"/>
              <a:gd name="T24" fmla="*/ 230 w 3026"/>
              <a:gd name="T25" fmla="*/ 680 h 2106"/>
              <a:gd name="T26" fmla="*/ 408 w 3026"/>
              <a:gd name="T27" fmla="*/ 430 h 2106"/>
              <a:gd name="T28" fmla="*/ 484 w 3026"/>
              <a:gd name="T29" fmla="*/ 351 h 2106"/>
              <a:gd name="T30" fmla="*/ 645 w 3026"/>
              <a:gd name="T31" fmla="*/ 144 h 2106"/>
              <a:gd name="T32" fmla="*/ 841 w 3026"/>
              <a:gd name="T33" fmla="*/ 30 h 2106"/>
              <a:gd name="T34" fmla="*/ 1182 w 3026"/>
              <a:gd name="T35" fmla="*/ 290 h 2106"/>
              <a:gd name="T36" fmla="*/ 1182 w 3026"/>
              <a:gd name="T37" fmla="*/ 290 h 2106"/>
              <a:gd name="T38" fmla="*/ 1566 w 3026"/>
              <a:gd name="T39" fmla="*/ 1051 h 2106"/>
              <a:gd name="T40" fmla="*/ 1569 w 3026"/>
              <a:gd name="T41" fmla="*/ 922 h 2106"/>
              <a:gd name="T42" fmla="*/ 1288 w 3026"/>
              <a:gd name="T43" fmla="*/ 899 h 2106"/>
              <a:gd name="T44" fmla="*/ 1342 w 3026"/>
              <a:gd name="T45" fmla="*/ 729 h 2106"/>
              <a:gd name="T46" fmla="*/ 1596 w 3026"/>
              <a:gd name="T47" fmla="*/ 743 h 2106"/>
              <a:gd name="T48" fmla="*/ 1617 w 3026"/>
              <a:gd name="T49" fmla="*/ 683 h 2106"/>
              <a:gd name="T50" fmla="*/ 1089 w 3026"/>
              <a:gd name="T51" fmla="*/ 448 h 2106"/>
              <a:gd name="T52" fmla="*/ 731 w 3026"/>
              <a:gd name="T53" fmla="*/ 809 h 2106"/>
              <a:gd name="T54" fmla="*/ 616 w 3026"/>
              <a:gd name="T55" fmla="*/ 1283 h 2106"/>
              <a:gd name="T56" fmla="*/ 1011 w 3026"/>
              <a:gd name="T57" fmla="*/ 1214 h 2106"/>
              <a:gd name="T58" fmla="*/ 902 w 3026"/>
              <a:gd name="T59" fmla="*/ 1086 h 2106"/>
              <a:gd name="T60" fmla="*/ 744 w 3026"/>
              <a:gd name="T61" fmla="*/ 1157 h 2106"/>
              <a:gd name="T62" fmla="*/ 1145 w 3026"/>
              <a:gd name="T63" fmla="*/ 898 h 2106"/>
              <a:gd name="T64" fmla="*/ 1050 w 3026"/>
              <a:gd name="T65" fmla="*/ 983 h 2106"/>
              <a:gd name="T66" fmla="*/ 1209 w 3026"/>
              <a:gd name="T67" fmla="*/ 1180 h 2106"/>
              <a:gd name="T68" fmla="*/ 2307 w 3026"/>
              <a:gd name="T69" fmla="*/ 989 h 2106"/>
              <a:gd name="T70" fmla="*/ 1841 w 3026"/>
              <a:gd name="T71" fmla="*/ 782 h 2106"/>
              <a:gd name="T72" fmla="*/ 1566 w 3026"/>
              <a:gd name="T73" fmla="*/ 1051 h 2106"/>
              <a:gd name="T74" fmla="*/ 1566 w 3026"/>
              <a:gd name="T75" fmla="*/ 1051 h 2106"/>
              <a:gd name="T76" fmla="*/ 444 w 3026"/>
              <a:gd name="T77" fmla="*/ 1267 h 2106"/>
              <a:gd name="T78" fmla="*/ 576 w 3026"/>
              <a:gd name="T79" fmla="*/ 730 h 2106"/>
              <a:gd name="T80" fmla="*/ 980 w 3026"/>
              <a:gd name="T81" fmla="*/ 311 h 2106"/>
              <a:gd name="T82" fmla="*/ 871 w 3026"/>
              <a:gd name="T83" fmla="*/ 201 h 2106"/>
              <a:gd name="T84" fmla="*/ 762 w 3026"/>
              <a:gd name="T85" fmla="*/ 271 h 2106"/>
              <a:gd name="T86" fmla="*/ 640 w 3026"/>
              <a:gd name="T87" fmla="*/ 425 h 2106"/>
              <a:gd name="T88" fmla="*/ 524 w 3026"/>
              <a:gd name="T89" fmla="*/ 559 h 2106"/>
              <a:gd name="T90" fmla="*/ 399 w 3026"/>
              <a:gd name="T91" fmla="*/ 721 h 2106"/>
              <a:gd name="T92" fmla="*/ 306 w 3026"/>
              <a:gd name="T93" fmla="*/ 941 h 2106"/>
              <a:gd name="T94" fmla="*/ 209 w 3026"/>
              <a:gd name="T95" fmla="*/ 1207 h 2106"/>
              <a:gd name="T96" fmla="*/ 207 w 3026"/>
              <a:gd name="T97" fmla="*/ 1280 h 2106"/>
              <a:gd name="T98" fmla="*/ 254 w 3026"/>
              <a:gd name="T99" fmla="*/ 1259 h 2106"/>
              <a:gd name="T100" fmla="*/ 444 w 3026"/>
              <a:gd name="T101" fmla="*/ 1267 h 2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26" h="2106">
                <a:moveTo>
                  <a:pt x="1182" y="290"/>
                </a:moveTo>
                <a:cubicBezTo>
                  <a:pt x="2638" y="947"/>
                  <a:pt x="2638" y="947"/>
                  <a:pt x="2638" y="947"/>
                </a:cubicBezTo>
                <a:cubicBezTo>
                  <a:pt x="2879" y="1055"/>
                  <a:pt x="2879" y="1055"/>
                  <a:pt x="2879" y="1055"/>
                </a:cubicBezTo>
                <a:cubicBezTo>
                  <a:pt x="2878" y="1139"/>
                  <a:pt x="2851" y="1735"/>
                  <a:pt x="2859" y="1751"/>
                </a:cubicBezTo>
                <a:cubicBezTo>
                  <a:pt x="3026" y="2106"/>
                  <a:pt x="2536" y="2057"/>
                  <a:pt x="2545" y="1820"/>
                </a:cubicBezTo>
                <a:cubicBezTo>
                  <a:pt x="2553" y="1626"/>
                  <a:pt x="2607" y="1502"/>
                  <a:pt x="2575" y="1442"/>
                </a:cubicBezTo>
                <a:cubicBezTo>
                  <a:pt x="279" y="1858"/>
                  <a:pt x="279" y="1858"/>
                  <a:pt x="279" y="1858"/>
                </a:cubicBezTo>
                <a:cubicBezTo>
                  <a:pt x="228" y="1867"/>
                  <a:pt x="228" y="1867"/>
                  <a:pt x="228" y="1867"/>
                </a:cubicBezTo>
                <a:cubicBezTo>
                  <a:pt x="196" y="1826"/>
                  <a:pt x="196" y="1826"/>
                  <a:pt x="196" y="1826"/>
                </a:cubicBezTo>
                <a:cubicBezTo>
                  <a:pt x="47" y="1637"/>
                  <a:pt x="47" y="1637"/>
                  <a:pt x="47" y="1637"/>
                </a:cubicBezTo>
                <a:cubicBezTo>
                  <a:pt x="29" y="1613"/>
                  <a:pt x="29" y="1613"/>
                  <a:pt x="29" y="1613"/>
                </a:cubicBezTo>
                <a:cubicBezTo>
                  <a:pt x="32" y="1289"/>
                  <a:pt x="0" y="1163"/>
                  <a:pt x="152" y="863"/>
                </a:cubicBezTo>
                <a:cubicBezTo>
                  <a:pt x="185" y="796"/>
                  <a:pt x="218" y="731"/>
                  <a:pt x="230" y="680"/>
                </a:cubicBezTo>
                <a:cubicBezTo>
                  <a:pt x="259" y="564"/>
                  <a:pt x="338" y="493"/>
                  <a:pt x="408" y="430"/>
                </a:cubicBezTo>
                <a:cubicBezTo>
                  <a:pt x="443" y="399"/>
                  <a:pt x="474" y="371"/>
                  <a:pt x="484" y="351"/>
                </a:cubicBezTo>
                <a:cubicBezTo>
                  <a:pt x="512" y="292"/>
                  <a:pt x="575" y="209"/>
                  <a:pt x="645" y="144"/>
                </a:cubicBezTo>
                <a:cubicBezTo>
                  <a:pt x="706" y="87"/>
                  <a:pt x="776" y="41"/>
                  <a:pt x="841" y="30"/>
                </a:cubicBezTo>
                <a:cubicBezTo>
                  <a:pt x="1015" y="0"/>
                  <a:pt x="1091" y="216"/>
                  <a:pt x="1182" y="290"/>
                </a:cubicBezTo>
                <a:cubicBezTo>
                  <a:pt x="1182" y="290"/>
                  <a:pt x="1182" y="290"/>
                  <a:pt x="1182" y="290"/>
                </a:cubicBezTo>
                <a:close/>
                <a:moveTo>
                  <a:pt x="1566" y="1051"/>
                </a:moveTo>
                <a:cubicBezTo>
                  <a:pt x="1569" y="922"/>
                  <a:pt x="1569" y="922"/>
                  <a:pt x="1569" y="922"/>
                </a:cubicBezTo>
                <a:cubicBezTo>
                  <a:pt x="1288" y="899"/>
                  <a:pt x="1288" y="899"/>
                  <a:pt x="1288" y="899"/>
                </a:cubicBezTo>
                <a:cubicBezTo>
                  <a:pt x="1342" y="729"/>
                  <a:pt x="1342" y="729"/>
                  <a:pt x="1342" y="729"/>
                </a:cubicBezTo>
                <a:cubicBezTo>
                  <a:pt x="1596" y="743"/>
                  <a:pt x="1596" y="743"/>
                  <a:pt x="1596" y="743"/>
                </a:cubicBezTo>
                <a:cubicBezTo>
                  <a:pt x="1617" y="683"/>
                  <a:pt x="1617" y="683"/>
                  <a:pt x="1617" y="683"/>
                </a:cubicBezTo>
                <a:cubicBezTo>
                  <a:pt x="1089" y="448"/>
                  <a:pt x="1089" y="448"/>
                  <a:pt x="1089" y="448"/>
                </a:cubicBezTo>
                <a:cubicBezTo>
                  <a:pt x="923" y="539"/>
                  <a:pt x="807" y="661"/>
                  <a:pt x="731" y="809"/>
                </a:cubicBezTo>
                <a:cubicBezTo>
                  <a:pt x="662" y="945"/>
                  <a:pt x="625" y="1105"/>
                  <a:pt x="616" y="1283"/>
                </a:cubicBezTo>
                <a:cubicBezTo>
                  <a:pt x="1011" y="1214"/>
                  <a:pt x="1011" y="1214"/>
                  <a:pt x="1011" y="1214"/>
                </a:cubicBezTo>
                <a:cubicBezTo>
                  <a:pt x="902" y="1086"/>
                  <a:pt x="902" y="1086"/>
                  <a:pt x="902" y="1086"/>
                </a:cubicBezTo>
                <a:cubicBezTo>
                  <a:pt x="744" y="1157"/>
                  <a:pt x="744" y="1157"/>
                  <a:pt x="744" y="1157"/>
                </a:cubicBezTo>
                <a:cubicBezTo>
                  <a:pt x="593" y="920"/>
                  <a:pt x="900" y="675"/>
                  <a:pt x="1145" y="898"/>
                </a:cubicBezTo>
                <a:cubicBezTo>
                  <a:pt x="1050" y="983"/>
                  <a:pt x="1050" y="983"/>
                  <a:pt x="1050" y="983"/>
                </a:cubicBezTo>
                <a:cubicBezTo>
                  <a:pt x="1209" y="1180"/>
                  <a:pt x="1209" y="1180"/>
                  <a:pt x="1209" y="1180"/>
                </a:cubicBezTo>
                <a:cubicBezTo>
                  <a:pt x="2307" y="989"/>
                  <a:pt x="2307" y="989"/>
                  <a:pt x="2307" y="989"/>
                </a:cubicBezTo>
                <a:cubicBezTo>
                  <a:pt x="1841" y="782"/>
                  <a:pt x="1841" y="782"/>
                  <a:pt x="1841" y="782"/>
                </a:cubicBezTo>
                <a:cubicBezTo>
                  <a:pt x="1846" y="904"/>
                  <a:pt x="1754" y="1036"/>
                  <a:pt x="1566" y="1051"/>
                </a:cubicBezTo>
                <a:cubicBezTo>
                  <a:pt x="1566" y="1051"/>
                  <a:pt x="1566" y="1051"/>
                  <a:pt x="1566" y="1051"/>
                </a:cubicBezTo>
                <a:close/>
                <a:moveTo>
                  <a:pt x="444" y="1267"/>
                </a:moveTo>
                <a:cubicBezTo>
                  <a:pt x="455" y="1068"/>
                  <a:pt x="496" y="887"/>
                  <a:pt x="576" y="730"/>
                </a:cubicBezTo>
                <a:cubicBezTo>
                  <a:pt x="663" y="559"/>
                  <a:pt x="795" y="417"/>
                  <a:pt x="980" y="311"/>
                </a:cubicBezTo>
                <a:cubicBezTo>
                  <a:pt x="949" y="263"/>
                  <a:pt x="900" y="196"/>
                  <a:pt x="871" y="201"/>
                </a:cubicBezTo>
                <a:cubicBezTo>
                  <a:pt x="842" y="206"/>
                  <a:pt x="802" y="234"/>
                  <a:pt x="762" y="271"/>
                </a:cubicBezTo>
                <a:cubicBezTo>
                  <a:pt x="708" y="321"/>
                  <a:pt x="660" y="383"/>
                  <a:pt x="640" y="425"/>
                </a:cubicBezTo>
                <a:cubicBezTo>
                  <a:pt x="615" y="478"/>
                  <a:pt x="571" y="516"/>
                  <a:pt x="524" y="559"/>
                </a:cubicBezTo>
                <a:cubicBezTo>
                  <a:pt x="473" y="605"/>
                  <a:pt x="414" y="658"/>
                  <a:pt x="399" y="721"/>
                </a:cubicBezTo>
                <a:cubicBezTo>
                  <a:pt x="381" y="792"/>
                  <a:pt x="344" y="865"/>
                  <a:pt x="306" y="941"/>
                </a:cubicBezTo>
                <a:cubicBezTo>
                  <a:pt x="259" y="1034"/>
                  <a:pt x="210" y="1131"/>
                  <a:pt x="209" y="1207"/>
                </a:cubicBezTo>
                <a:cubicBezTo>
                  <a:pt x="208" y="1233"/>
                  <a:pt x="207" y="1258"/>
                  <a:pt x="207" y="1280"/>
                </a:cubicBezTo>
                <a:cubicBezTo>
                  <a:pt x="221" y="1273"/>
                  <a:pt x="237" y="1266"/>
                  <a:pt x="254" y="1259"/>
                </a:cubicBezTo>
                <a:cubicBezTo>
                  <a:pt x="326" y="1231"/>
                  <a:pt x="390" y="1242"/>
                  <a:pt x="444" y="12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12058" y="4570721"/>
            <a:ext cx="2051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Ut </a:t>
            </a:r>
            <a:r>
              <a:rPr lang="en-US" altLang="zh-CN" sz="1200" dirty="0" err="1">
                <a:solidFill>
                  <a:schemeClr val="bg1"/>
                </a:solidFill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</a:rPr>
              <a:t> ad minim designed by Simon PPT exercitation </a:t>
            </a:r>
            <a:r>
              <a:rPr lang="en-US" altLang="zh-CN" sz="1200" dirty="0" err="1">
                <a:solidFill>
                  <a:schemeClr val="bg1"/>
                </a:solidFill>
              </a:rPr>
              <a:t>ullamco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laboris</a:t>
            </a:r>
            <a:r>
              <a:rPr lang="en-US" altLang="zh-CN" sz="1200" dirty="0">
                <a:solidFill>
                  <a:schemeClr val="bg1"/>
                </a:solidFill>
              </a:rPr>
              <a:t> nisi </a:t>
            </a:r>
            <a:r>
              <a:rPr lang="en-US" altLang="zh-CN" sz="1200" dirty="0" err="1">
                <a:solidFill>
                  <a:schemeClr val="bg1"/>
                </a:solidFill>
              </a:rPr>
              <a:t>ut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aliquip</a:t>
            </a:r>
            <a:r>
              <a:rPr lang="en-US" altLang="zh-CN" sz="1200" dirty="0">
                <a:solidFill>
                  <a:schemeClr val="bg1"/>
                </a:solidFill>
              </a:rPr>
              <a:t> simon PPT.</a:t>
            </a:r>
          </a:p>
        </p:txBody>
      </p:sp>
      <p:sp>
        <p:nvSpPr>
          <p:cNvPr id="25" name="自由: 形状 24"/>
          <p:cNvSpPr/>
          <p:nvPr/>
        </p:nvSpPr>
        <p:spPr>
          <a:xfrm>
            <a:off x="985815" y="2743937"/>
            <a:ext cx="2072480" cy="3100235"/>
          </a:xfrm>
          <a:custGeom>
            <a:avLst/>
            <a:gdLst>
              <a:gd name="connsiteX0" fmla="*/ 210457 w 2241286"/>
              <a:gd name="connsiteY0" fmla="*/ 0 h 3352753"/>
              <a:gd name="connsiteX1" fmla="*/ 2007772 w 2241286"/>
              <a:gd name="connsiteY1" fmla="*/ 0 h 3352753"/>
              <a:gd name="connsiteX2" fmla="*/ 2218229 w 2241286"/>
              <a:gd name="connsiteY2" fmla="*/ 210457 h 3352753"/>
              <a:gd name="connsiteX3" fmla="*/ 2241286 w 2241286"/>
              <a:gd name="connsiteY3" fmla="*/ 208132 h 3352753"/>
              <a:gd name="connsiteX4" fmla="*/ 2241286 w 2241286"/>
              <a:gd name="connsiteY4" fmla="*/ 3144621 h 3352753"/>
              <a:gd name="connsiteX5" fmla="*/ 2218229 w 2241286"/>
              <a:gd name="connsiteY5" fmla="*/ 3142296 h 3352753"/>
              <a:gd name="connsiteX6" fmla="*/ 2007772 w 2241286"/>
              <a:gd name="connsiteY6" fmla="*/ 3352753 h 3352753"/>
              <a:gd name="connsiteX7" fmla="*/ 210457 w 2241286"/>
              <a:gd name="connsiteY7" fmla="*/ 3352753 h 3352753"/>
              <a:gd name="connsiteX8" fmla="*/ 0 w 2241286"/>
              <a:gd name="connsiteY8" fmla="*/ 3142296 h 3352753"/>
              <a:gd name="connsiteX9" fmla="*/ 0 w 2241286"/>
              <a:gd name="connsiteY9" fmla="*/ 210457 h 3352753"/>
              <a:gd name="connsiteX10" fmla="*/ 210457 w 2241286"/>
              <a:gd name="connsiteY10" fmla="*/ 0 h 335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1286" h="3352753">
                <a:moveTo>
                  <a:pt x="210457" y="0"/>
                </a:moveTo>
                <a:lnTo>
                  <a:pt x="2007772" y="0"/>
                </a:lnTo>
                <a:cubicBezTo>
                  <a:pt x="2007772" y="116232"/>
                  <a:pt x="2101997" y="210457"/>
                  <a:pt x="2218229" y="210457"/>
                </a:cubicBezTo>
                <a:lnTo>
                  <a:pt x="2241286" y="208132"/>
                </a:lnTo>
                <a:lnTo>
                  <a:pt x="2241286" y="3144621"/>
                </a:lnTo>
                <a:lnTo>
                  <a:pt x="2218229" y="3142296"/>
                </a:lnTo>
                <a:cubicBezTo>
                  <a:pt x="2101997" y="3142296"/>
                  <a:pt x="2007772" y="3236521"/>
                  <a:pt x="2007772" y="3352753"/>
                </a:cubicBezTo>
                <a:lnTo>
                  <a:pt x="210457" y="3352753"/>
                </a:lnTo>
                <a:cubicBezTo>
                  <a:pt x="210457" y="3236521"/>
                  <a:pt x="116232" y="3142296"/>
                  <a:pt x="0" y="3142296"/>
                </a:cubicBezTo>
                <a:lnTo>
                  <a:pt x="0" y="210457"/>
                </a:lnTo>
                <a:cubicBezTo>
                  <a:pt x="116232" y="210457"/>
                  <a:pt x="210457" y="116232"/>
                  <a:pt x="210457" y="0"/>
                </a:cubicBezTo>
                <a:close/>
              </a:path>
            </a:pathLst>
          </a:custGeom>
          <a:solidFill>
            <a:srgbClr val="FEAFB8">
              <a:alpha val="70000"/>
            </a:srgbClr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06132" y="3084300"/>
            <a:ext cx="143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-CAKE-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96095" y="4570721"/>
            <a:ext cx="2051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Ut </a:t>
            </a:r>
            <a:r>
              <a:rPr lang="en-US" altLang="zh-CN" sz="1200" dirty="0" err="1">
                <a:solidFill>
                  <a:schemeClr val="bg1"/>
                </a:solidFill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</a:rPr>
              <a:t> ad minim designed by Simon PPT exercitation </a:t>
            </a:r>
            <a:r>
              <a:rPr lang="en-US" altLang="zh-CN" sz="1200" dirty="0" err="1">
                <a:solidFill>
                  <a:schemeClr val="bg1"/>
                </a:solidFill>
              </a:rPr>
              <a:t>ullamco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laboris</a:t>
            </a:r>
            <a:r>
              <a:rPr lang="en-US" altLang="zh-CN" sz="1200" dirty="0">
                <a:solidFill>
                  <a:schemeClr val="bg1"/>
                </a:solidFill>
              </a:rPr>
              <a:t> nisi </a:t>
            </a:r>
            <a:r>
              <a:rPr lang="en-US" altLang="zh-CN" sz="1200" dirty="0" err="1">
                <a:solidFill>
                  <a:schemeClr val="bg1"/>
                </a:solidFill>
              </a:rPr>
              <a:t>ut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aliquip</a:t>
            </a:r>
            <a:r>
              <a:rPr lang="en-US" altLang="zh-CN" sz="1200" dirty="0">
                <a:solidFill>
                  <a:schemeClr val="bg1"/>
                </a:solidFill>
              </a:rPr>
              <a:t> simon PPT.</a:t>
            </a:r>
          </a:p>
        </p:txBody>
      </p:sp>
      <p:sp>
        <p:nvSpPr>
          <p:cNvPr id="51" name="Freeform 18"/>
          <p:cNvSpPr>
            <a:spLocks noEditPoints="1"/>
          </p:cNvSpPr>
          <p:nvPr/>
        </p:nvSpPr>
        <p:spPr bwMode="auto">
          <a:xfrm rot="10800000" flipV="1">
            <a:off x="1770952" y="3713409"/>
            <a:ext cx="502208" cy="469496"/>
          </a:xfrm>
          <a:custGeom>
            <a:avLst/>
            <a:gdLst>
              <a:gd name="T0" fmla="*/ 3277 w 3277"/>
              <a:gd name="T1" fmla="*/ 1487 h 3063"/>
              <a:gd name="T2" fmla="*/ 3257 w 3277"/>
              <a:gd name="T3" fmla="*/ 1621 h 3063"/>
              <a:gd name="T4" fmla="*/ 3255 w 3277"/>
              <a:gd name="T5" fmla="*/ 1634 h 3063"/>
              <a:gd name="T6" fmla="*/ 3252 w 3277"/>
              <a:gd name="T7" fmla="*/ 1634 h 3063"/>
              <a:gd name="T8" fmla="*/ 2660 w 3277"/>
              <a:gd name="T9" fmla="*/ 2042 h 3063"/>
              <a:gd name="T10" fmla="*/ 2163 w 3277"/>
              <a:gd name="T11" fmla="*/ 1812 h 3063"/>
              <a:gd name="T12" fmla="*/ 1635 w 3277"/>
              <a:gd name="T13" fmla="*/ 2042 h 3063"/>
              <a:gd name="T14" fmla="*/ 1109 w 3277"/>
              <a:gd name="T15" fmla="*/ 1814 h 3063"/>
              <a:gd name="T16" fmla="*/ 615 w 3277"/>
              <a:gd name="T17" fmla="*/ 2042 h 3063"/>
              <a:gd name="T18" fmla="*/ 23 w 3277"/>
              <a:gd name="T19" fmla="*/ 1622 h 3063"/>
              <a:gd name="T20" fmla="*/ 18 w 3277"/>
              <a:gd name="T21" fmla="*/ 1634 h 3063"/>
              <a:gd name="T22" fmla="*/ 16 w 3277"/>
              <a:gd name="T23" fmla="*/ 1634 h 3063"/>
              <a:gd name="T24" fmla="*/ 0 w 3277"/>
              <a:gd name="T25" fmla="*/ 1527 h 3063"/>
              <a:gd name="T26" fmla="*/ 4 w 3277"/>
              <a:gd name="T27" fmla="*/ 1496 h 3063"/>
              <a:gd name="T28" fmla="*/ 4 w 3277"/>
              <a:gd name="T29" fmla="*/ 1492 h 3063"/>
              <a:gd name="T30" fmla="*/ 20 w 3277"/>
              <a:gd name="T31" fmla="*/ 1370 h 3063"/>
              <a:gd name="T32" fmla="*/ 1263 w 3277"/>
              <a:gd name="T33" fmla="*/ 431 h 3063"/>
              <a:gd name="T34" fmla="*/ 1635 w 3277"/>
              <a:gd name="T35" fmla="*/ 613 h 3063"/>
              <a:gd name="T36" fmla="*/ 2008 w 3277"/>
              <a:gd name="T37" fmla="*/ 431 h 3063"/>
              <a:gd name="T38" fmla="*/ 3213 w 3277"/>
              <a:gd name="T39" fmla="*/ 1246 h 3063"/>
              <a:gd name="T40" fmla="*/ 3277 w 3277"/>
              <a:gd name="T41" fmla="*/ 1487 h 3063"/>
              <a:gd name="T42" fmla="*/ 3277 w 3277"/>
              <a:gd name="T43" fmla="*/ 1487 h 3063"/>
              <a:gd name="T44" fmla="*/ 3277 w 3277"/>
              <a:gd name="T45" fmla="*/ 1487 h 3063"/>
              <a:gd name="T46" fmla="*/ 1635 w 3277"/>
              <a:gd name="T47" fmla="*/ 408 h 3063"/>
              <a:gd name="T48" fmla="*/ 1431 w 3277"/>
              <a:gd name="T49" fmla="*/ 204 h 3063"/>
              <a:gd name="T50" fmla="*/ 1635 w 3277"/>
              <a:gd name="T51" fmla="*/ 0 h 3063"/>
              <a:gd name="T52" fmla="*/ 1840 w 3277"/>
              <a:gd name="T53" fmla="*/ 204 h 3063"/>
              <a:gd name="T54" fmla="*/ 1635 w 3277"/>
              <a:gd name="T55" fmla="*/ 408 h 3063"/>
              <a:gd name="T56" fmla="*/ 1635 w 3277"/>
              <a:gd name="T57" fmla="*/ 408 h 3063"/>
              <a:gd name="T58" fmla="*/ 1635 w 3277"/>
              <a:gd name="T59" fmla="*/ 408 h 3063"/>
              <a:gd name="T60" fmla="*/ 1122 w 3277"/>
              <a:gd name="T61" fmla="*/ 2026 h 3063"/>
              <a:gd name="T62" fmla="*/ 1635 w 3277"/>
              <a:gd name="T63" fmla="*/ 2259 h 3063"/>
              <a:gd name="T64" fmla="*/ 2144 w 3277"/>
              <a:gd name="T65" fmla="*/ 2032 h 3063"/>
              <a:gd name="T66" fmla="*/ 2655 w 3277"/>
              <a:gd name="T67" fmla="*/ 2259 h 3063"/>
              <a:gd name="T68" fmla="*/ 2896 w 3277"/>
              <a:gd name="T69" fmla="*/ 2218 h 3063"/>
              <a:gd name="T70" fmla="*/ 2657 w 3277"/>
              <a:gd name="T71" fmla="*/ 3063 h 3063"/>
              <a:gd name="T72" fmla="*/ 614 w 3277"/>
              <a:gd name="T73" fmla="*/ 3063 h 3063"/>
              <a:gd name="T74" fmla="*/ 370 w 3277"/>
              <a:gd name="T75" fmla="*/ 2204 h 3063"/>
              <a:gd name="T76" fmla="*/ 614 w 3277"/>
              <a:gd name="T77" fmla="*/ 2246 h 3063"/>
              <a:gd name="T78" fmla="*/ 1122 w 3277"/>
              <a:gd name="T79" fmla="*/ 2026 h 3063"/>
              <a:gd name="T80" fmla="*/ 1122 w 3277"/>
              <a:gd name="T81" fmla="*/ 2026 h 3063"/>
              <a:gd name="T82" fmla="*/ 1122 w 3277"/>
              <a:gd name="T83" fmla="*/ 2026 h 3063"/>
              <a:gd name="T84" fmla="*/ 1122 w 3277"/>
              <a:gd name="T85" fmla="*/ 2026 h 3063"/>
              <a:gd name="T86" fmla="*/ 1122 w 3277"/>
              <a:gd name="T87" fmla="*/ 2026 h 3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77" h="3063">
                <a:moveTo>
                  <a:pt x="3277" y="1487"/>
                </a:moveTo>
                <a:cubicBezTo>
                  <a:pt x="3277" y="1534"/>
                  <a:pt x="3269" y="1578"/>
                  <a:pt x="3257" y="1621"/>
                </a:cubicBezTo>
                <a:cubicBezTo>
                  <a:pt x="3256" y="1625"/>
                  <a:pt x="3256" y="1629"/>
                  <a:pt x="3255" y="1634"/>
                </a:cubicBezTo>
                <a:cubicBezTo>
                  <a:pt x="3252" y="1634"/>
                  <a:pt x="3252" y="1634"/>
                  <a:pt x="3252" y="1634"/>
                </a:cubicBezTo>
                <a:cubicBezTo>
                  <a:pt x="3181" y="1868"/>
                  <a:pt x="2944" y="2042"/>
                  <a:pt x="2660" y="2042"/>
                </a:cubicBezTo>
                <a:cubicBezTo>
                  <a:pt x="2455" y="2042"/>
                  <a:pt x="2275" y="1951"/>
                  <a:pt x="2163" y="1812"/>
                </a:cubicBezTo>
                <a:cubicBezTo>
                  <a:pt x="2057" y="1949"/>
                  <a:pt x="1861" y="2042"/>
                  <a:pt x="1635" y="2042"/>
                </a:cubicBezTo>
                <a:cubicBezTo>
                  <a:pt x="1410" y="2042"/>
                  <a:pt x="1215" y="1950"/>
                  <a:pt x="1109" y="1814"/>
                </a:cubicBezTo>
                <a:cubicBezTo>
                  <a:pt x="997" y="1952"/>
                  <a:pt x="819" y="2042"/>
                  <a:pt x="615" y="2042"/>
                </a:cubicBezTo>
                <a:cubicBezTo>
                  <a:pt x="328" y="2042"/>
                  <a:pt x="88" y="1863"/>
                  <a:pt x="23" y="1622"/>
                </a:cubicBezTo>
                <a:cubicBezTo>
                  <a:pt x="21" y="1626"/>
                  <a:pt x="19" y="1630"/>
                  <a:pt x="18" y="1634"/>
                </a:cubicBezTo>
                <a:cubicBezTo>
                  <a:pt x="16" y="1634"/>
                  <a:pt x="16" y="1634"/>
                  <a:pt x="16" y="1634"/>
                </a:cubicBezTo>
                <a:cubicBezTo>
                  <a:pt x="11" y="1598"/>
                  <a:pt x="0" y="1564"/>
                  <a:pt x="0" y="1527"/>
                </a:cubicBezTo>
                <a:cubicBezTo>
                  <a:pt x="0" y="1516"/>
                  <a:pt x="4" y="1506"/>
                  <a:pt x="4" y="1496"/>
                </a:cubicBezTo>
                <a:cubicBezTo>
                  <a:pt x="4" y="1494"/>
                  <a:pt x="4" y="1493"/>
                  <a:pt x="4" y="1492"/>
                </a:cubicBezTo>
                <a:cubicBezTo>
                  <a:pt x="4" y="1450"/>
                  <a:pt x="10" y="1409"/>
                  <a:pt x="20" y="1370"/>
                </a:cubicBezTo>
                <a:cubicBezTo>
                  <a:pt x="114" y="908"/>
                  <a:pt x="612" y="536"/>
                  <a:pt x="1263" y="431"/>
                </a:cubicBezTo>
                <a:cubicBezTo>
                  <a:pt x="1326" y="538"/>
                  <a:pt x="1469" y="613"/>
                  <a:pt x="1635" y="613"/>
                </a:cubicBezTo>
                <a:cubicBezTo>
                  <a:pt x="1802" y="613"/>
                  <a:pt x="1944" y="538"/>
                  <a:pt x="2008" y="431"/>
                </a:cubicBezTo>
                <a:cubicBezTo>
                  <a:pt x="2599" y="526"/>
                  <a:pt x="3062" y="843"/>
                  <a:pt x="3213" y="1246"/>
                </a:cubicBezTo>
                <a:cubicBezTo>
                  <a:pt x="3253" y="1319"/>
                  <a:pt x="3277" y="1401"/>
                  <a:pt x="3277" y="1487"/>
                </a:cubicBezTo>
                <a:cubicBezTo>
                  <a:pt x="3277" y="1487"/>
                  <a:pt x="3277" y="1487"/>
                  <a:pt x="3277" y="1487"/>
                </a:cubicBezTo>
                <a:cubicBezTo>
                  <a:pt x="3277" y="1487"/>
                  <a:pt x="3277" y="1487"/>
                  <a:pt x="3277" y="1487"/>
                </a:cubicBezTo>
                <a:moveTo>
                  <a:pt x="1635" y="408"/>
                </a:moveTo>
                <a:cubicBezTo>
                  <a:pt x="1522" y="408"/>
                  <a:pt x="1431" y="317"/>
                  <a:pt x="1431" y="204"/>
                </a:cubicBezTo>
                <a:cubicBezTo>
                  <a:pt x="1431" y="91"/>
                  <a:pt x="1522" y="0"/>
                  <a:pt x="1635" y="0"/>
                </a:cubicBezTo>
                <a:cubicBezTo>
                  <a:pt x="1748" y="0"/>
                  <a:pt x="1840" y="91"/>
                  <a:pt x="1840" y="204"/>
                </a:cubicBezTo>
                <a:cubicBezTo>
                  <a:pt x="1840" y="317"/>
                  <a:pt x="1748" y="408"/>
                  <a:pt x="1635" y="408"/>
                </a:cubicBezTo>
                <a:cubicBezTo>
                  <a:pt x="1635" y="408"/>
                  <a:pt x="1635" y="408"/>
                  <a:pt x="1635" y="408"/>
                </a:cubicBezTo>
                <a:cubicBezTo>
                  <a:pt x="1635" y="408"/>
                  <a:pt x="1635" y="408"/>
                  <a:pt x="1635" y="408"/>
                </a:cubicBezTo>
                <a:moveTo>
                  <a:pt x="1122" y="2026"/>
                </a:moveTo>
                <a:cubicBezTo>
                  <a:pt x="1231" y="2166"/>
                  <a:pt x="1420" y="2259"/>
                  <a:pt x="1635" y="2259"/>
                </a:cubicBezTo>
                <a:cubicBezTo>
                  <a:pt x="1847" y="2259"/>
                  <a:pt x="2034" y="2169"/>
                  <a:pt x="2144" y="2032"/>
                </a:cubicBezTo>
                <a:cubicBezTo>
                  <a:pt x="2254" y="2169"/>
                  <a:pt x="2441" y="2259"/>
                  <a:pt x="2655" y="2259"/>
                </a:cubicBezTo>
                <a:cubicBezTo>
                  <a:pt x="2741" y="2259"/>
                  <a:pt x="2822" y="2244"/>
                  <a:pt x="2896" y="2218"/>
                </a:cubicBezTo>
                <a:cubicBezTo>
                  <a:pt x="2657" y="3063"/>
                  <a:pt x="2657" y="3063"/>
                  <a:pt x="2657" y="3063"/>
                </a:cubicBezTo>
                <a:cubicBezTo>
                  <a:pt x="614" y="3063"/>
                  <a:pt x="614" y="3063"/>
                  <a:pt x="614" y="3063"/>
                </a:cubicBezTo>
                <a:cubicBezTo>
                  <a:pt x="370" y="2204"/>
                  <a:pt x="370" y="2204"/>
                  <a:pt x="370" y="2204"/>
                </a:cubicBezTo>
                <a:cubicBezTo>
                  <a:pt x="445" y="2231"/>
                  <a:pt x="527" y="2246"/>
                  <a:pt x="614" y="2246"/>
                </a:cubicBezTo>
                <a:cubicBezTo>
                  <a:pt x="825" y="2246"/>
                  <a:pt x="1012" y="2159"/>
                  <a:pt x="1122" y="2026"/>
                </a:cubicBezTo>
                <a:cubicBezTo>
                  <a:pt x="1122" y="2026"/>
                  <a:pt x="1122" y="2026"/>
                  <a:pt x="1122" y="2026"/>
                </a:cubicBezTo>
                <a:cubicBezTo>
                  <a:pt x="1122" y="2026"/>
                  <a:pt x="1122" y="2026"/>
                  <a:pt x="1122" y="2026"/>
                </a:cubicBezTo>
                <a:moveTo>
                  <a:pt x="1122" y="2026"/>
                </a:moveTo>
                <a:cubicBezTo>
                  <a:pt x="1122" y="2026"/>
                  <a:pt x="1122" y="2026"/>
                  <a:pt x="1122" y="2026"/>
                </a:cubicBezTo>
              </a:path>
            </a:pathLst>
          </a:custGeom>
          <a:solidFill>
            <a:schemeClr val="bg1"/>
          </a:solidFill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自由: 形状 32"/>
          <p:cNvSpPr/>
          <p:nvPr/>
        </p:nvSpPr>
        <p:spPr>
          <a:xfrm>
            <a:off x="6417741" y="2743937"/>
            <a:ext cx="2072480" cy="3100235"/>
          </a:xfrm>
          <a:custGeom>
            <a:avLst/>
            <a:gdLst>
              <a:gd name="connsiteX0" fmla="*/ 210457 w 2241286"/>
              <a:gd name="connsiteY0" fmla="*/ 0 h 3352753"/>
              <a:gd name="connsiteX1" fmla="*/ 2007772 w 2241286"/>
              <a:gd name="connsiteY1" fmla="*/ 0 h 3352753"/>
              <a:gd name="connsiteX2" fmla="*/ 2218229 w 2241286"/>
              <a:gd name="connsiteY2" fmla="*/ 210457 h 3352753"/>
              <a:gd name="connsiteX3" fmla="*/ 2241286 w 2241286"/>
              <a:gd name="connsiteY3" fmla="*/ 208132 h 3352753"/>
              <a:gd name="connsiteX4" fmla="*/ 2241286 w 2241286"/>
              <a:gd name="connsiteY4" fmla="*/ 3144621 h 3352753"/>
              <a:gd name="connsiteX5" fmla="*/ 2218229 w 2241286"/>
              <a:gd name="connsiteY5" fmla="*/ 3142296 h 3352753"/>
              <a:gd name="connsiteX6" fmla="*/ 2007772 w 2241286"/>
              <a:gd name="connsiteY6" fmla="*/ 3352753 h 3352753"/>
              <a:gd name="connsiteX7" fmla="*/ 210457 w 2241286"/>
              <a:gd name="connsiteY7" fmla="*/ 3352753 h 3352753"/>
              <a:gd name="connsiteX8" fmla="*/ 0 w 2241286"/>
              <a:gd name="connsiteY8" fmla="*/ 3142296 h 3352753"/>
              <a:gd name="connsiteX9" fmla="*/ 0 w 2241286"/>
              <a:gd name="connsiteY9" fmla="*/ 210457 h 3352753"/>
              <a:gd name="connsiteX10" fmla="*/ 210457 w 2241286"/>
              <a:gd name="connsiteY10" fmla="*/ 0 h 335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1286" h="3352753">
                <a:moveTo>
                  <a:pt x="210457" y="0"/>
                </a:moveTo>
                <a:lnTo>
                  <a:pt x="2007772" y="0"/>
                </a:lnTo>
                <a:cubicBezTo>
                  <a:pt x="2007772" y="116232"/>
                  <a:pt x="2101997" y="210457"/>
                  <a:pt x="2218229" y="210457"/>
                </a:cubicBezTo>
                <a:lnTo>
                  <a:pt x="2241286" y="208132"/>
                </a:lnTo>
                <a:lnTo>
                  <a:pt x="2241286" y="3144621"/>
                </a:lnTo>
                <a:lnTo>
                  <a:pt x="2218229" y="3142296"/>
                </a:lnTo>
                <a:cubicBezTo>
                  <a:pt x="2101997" y="3142296"/>
                  <a:pt x="2007772" y="3236521"/>
                  <a:pt x="2007772" y="3352753"/>
                </a:cubicBezTo>
                <a:lnTo>
                  <a:pt x="210457" y="3352753"/>
                </a:lnTo>
                <a:cubicBezTo>
                  <a:pt x="210457" y="3236521"/>
                  <a:pt x="116232" y="3142296"/>
                  <a:pt x="0" y="3142296"/>
                </a:cubicBezTo>
                <a:lnTo>
                  <a:pt x="0" y="210457"/>
                </a:lnTo>
                <a:cubicBezTo>
                  <a:pt x="116232" y="210457"/>
                  <a:pt x="210457" y="116232"/>
                  <a:pt x="210457" y="0"/>
                </a:cubicBezTo>
                <a:close/>
              </a:path>
            </a:pathLst>
          </a:custGeom>
          <a:solidFill>
            <a:srgbClr val="FEAFB8">
              <a:alpha val="70000"/>
            </a:srgbClr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38058" y="3084300"/>
            <a:ext cx="143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-BEER-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6428021" y="4570721"/>
            <a:ext cx="2051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Ut </a:t>
            </a:r>
            <a:r>
              <a:rPr lang="en-US" altLang="zh-CN" sz="1200" dirty="0" err="1">
                <a:solidFill>
                  <a:schemeClr val="bg1"/>
                </a:solidFill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</a:rPr>
              <a:t> ad minim designed by Simon PPT exercitation </a:t>
            </a:r>
            <a:r>
              <a:rPr lang="en-US" altLang="zh-CN" sz="1200" dirty="0" err="1">
                <a:solidFill>
                  <a:schemeClr val="bg1"/>
                </a:solidFill>
              </a:rPr>
              <a:t>ullamco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laboris</a:t>
            </a:r>
            <a:r>
              <a:rPr lang="en-US" altLang="zh-CN" sz="1200" dirty="0">
                <a:solidFill>
                  <a:schemeClr val="bg1"/>
                </a:solidFill>
              </a:rPr>
              <a:t> nisi </a:t>
            </a:r>
            <a:r>
              <a:rPr lang="en-US" altLang="zh-CN" sz="1200" dirty="0" err="1">
                <a:solidFill>
                  <a:schemeClr val="bg1"/>
                </a:solidFill>
              </a:rPr>
              <a:t>ut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aliquip</a:t>
            </a:r>
            <a:r>
              <a:rPr lang="en-US" altLang="zh-CN" sz="1200" dirty="0">
                <a:solidFill>
                  <a:schemeClr val="bg1"/>
                </a:solidFill>
              </a:rPr>
              <a:t> simon PPT.</a:t>
            </a:r>
          </a:p>
        </p:txBody>
      </p:sp>
      <p:sp>
        <p:nvSpPr>
          <p:cNvPr id="64" name="Freeform 26"/>
          <p:cNvSpPr>
            <a:spLocks noEditPoints="1"/>
          </p:cNvSpPr>
          <p:nvPr/>
        </p:nvSpPr>
        <p:spPr bwMode="auto">
          <a:xfrm>
            <a:off x="7208691" y="3707599"/>
            <a:ext cx="490580" cy="527576"/>
          </a:xfrm>
          <a:custGeom>
            <a:avLst/>
            <a:gdLst>
              <a:gd name="T0" fmla="*/ 2408 w 3047"/>
              <a:gd name="T1" fmla="*/ 1376 h 3277"/>
              <a:gd name="T2" fmla="*/ 2753 w 3047"/>
              <a:gd name="T3" fmla="*/ 819 h 3277"/>
              <a:gd name="T4" fmla="*/ 1573 w 3047"/>
              <a:gd name="T5" fmla="*/ 0 h 3277"/>
              <a:gd name="T6" fmla="*/ 918 w 3047"/>
              <a:gd name="T7" fmla="*/ 180 h 3277"/>
              <a:gd name="T8" fmla="*/ 0 w 3047"/>
              <a:gd name="T9" fmla="*/ 1065 h 3277"/>
              <a:gd name="T10" fmla="*/ 541 w 3047"/>
              <a:gd name="T11" fmla="*/ 1475 h 3277"/>
              <a:gd name="T12" fmla="*/ 999 w 3047"/>
              <a:gd name="T13" fmla="*/ 3277 h 3277"/>
              <a:gd name="T14" fmla="*/ 2408 w 3047"/>
              <a:gd name="T15" fmla="*/ 2769 h 3277"/>
              <a:gd name="T16" fmla="*/ 2753 w 3047"/>
              <a:gd name="T17" fmla="*/ 2703 h 3277"/>
              <a:gd name="T18" fmla="*/ 3031 w 3047"/>
              <a:gd name="T19" fmla="*/ 1655 h 3277"/>
              <a:gd name="T20" fmla="*/ 1278 w 3047"/>
              <a:gd name="T21" fmla="*/ 2769 h 3277"/>
              <a:gd name="T22" fmla="*/ 852 w 3047"/>
              <a:gd name="T23" fmla="*/ 2769 h 3277"/>
              <a:gd name="T24" fmla="*/ 1065 w 3047"/>
              <a:gd name="T25" fmla="*/ 1409 h 3277"/>
              <a:gd name="T26" fmla="*/ 1278 w 3047"/>
              <a:gd name="T27" fmla="*/ 2769 h 3277"/>
              <a:gd name="T28" fmla="*/ 2179 w 3047"/>
              <a:gd name="T29" fmla="*/ 1294 h 3277"/>
              <a:gd name="T30" fmla="*/ 2097 w 3047"/>
              <a:gd name="T31" fmla="*/ 1507 h 3277"/>
              <a:gd name="T32" fmla="*/ 2015 w 3047"/>
              <a:gd name="T33" fmla="*/ 1868 h 3277"/>
              <a:gd name="T34" fmla="*/ 1917 w 3047"/>
              <a:gd name="T35" fmla="*/ 2081 h 3277"/>
              <a:gd name="T36" fmla="*/ 1802 w 3047"/>
              <a:gd name="T37" fmla="*/ 1884 h 3277"/>
              <a:gd name="T38" fmla="*/ 1737 w 3047"/>
              <a:gd name="T39" fmla="*/ 1556 h 3277"/>
              <a:gd name="T40" fmla="*/ 1573 w 3047"/>
              <a:gd name="T41" fmla="*/ 1393 h 3277"/>
              <a:gd name="T42" fmla="*/ 1409 w 3047"/>
              <a:gd name="T43" fmla="*/ 1163 h 3277"/>
              <a:gd name="T44" fmla="*/ 1212 w 3047"/>
              <a:gd name="T45" fmla="*/ 1016 h 3277"/>
              <a:gd name="T46" fmla="*/ 770 w 3047"/>
              <a:gd name="T47" fmla="*/ 1114 h 3277"/>
              <a:gd name="T48" fmla="*/ 655 w 3047"/>
              <a:gd name="T49" fmla="*/ 1163 h 3277"/>
              <a:gd name="T50" fmla="*/ 180 w 3047"/>
              <a:gd name="T51" fmla="*/ 1065 h 3277"/>
              <a:gd name="T52" fmla="*/ 442 w 3047"/>
              <a:gd name="T53" fmla="*/ 819 h 3277"/>
              <a:gd name="T54" fmla="*/ 524 w 3047"/>
              <a:gd name="T55" fmla="*/ 737 h 3277"/>
              <a:gd name="T56" fmla="*/ 1147 w 3047"/>
              <a:gd name="T57" fmla="*/ 442 h 3277"/>
              <a:gd name="T58" fmla="*/ 1589 w 3047"/>
              <a:gd name="T59" fmla="*/ 164 h 3277"/>
              <a:gd name="T60" fmla="*/ 2064 w 3047"/>
              <a:gd name="T61" fmla="*/ 508 h 3277"/>
              <a:gd name="T62" fmla="*/ 2245 w 3047"/>
              <a:gd name="T63" fmla="*/ 475 h 3277"/>
              <a:gd name="T64" fmla="*/ 2277 w 3047"/>
              <a:gd name="T65" fmla="*/ 1163 h 3277"/>
              <a:gd name="T66" fmla="*/ 2703 w 3047"/>
              <a:gd name="T67" fmla="*/ 2441 h 3277"/>
              <a:gd name="T68" fmla="*/ 2408 w 3047"/>
              <a:gd name="T69" fmla="*/ 1638 h 3277"/>
              <a:gd name="T70" fmla="*/ 2736 w 3047"/>
              <a:gd name="T71" fmla="*/ 1655 h 3277"/>
              <a:gd name="T72" fmla="*/ 2753 w 3047"/>
              <a:gd name="T73" fmla="*/ 2392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47" h="3277">
                <a:moveTo>
                  <a:pt x="2720" y="1376"/>
                </a:moveTo>
                <a:cubicBezTo>
                  <a:pt x="2408" y="1376"/>
                  <a:pt x="2408" y="1376"/>
                  <a:pt x="2408" y="1376"/>
                </a:cubicBezTo>
                <a:cubicBezTo>
                  <a:pt x="2408" y="1311"/>
                  <a:pt x="2408" y="1311"/>
                  <a:pt x="2408" y="1311"/>
                </a:cubicBezTo>
                <a:cubicBezTo>
                  <a:pt x="2605" y="1245"/>
                  <a:pt x="2753" y="1049"/>
                  <a:pt x="2753" y="819"/>
                </a:cubicBezTo>
                <a:cubicBezTo>
                  <a:pt x="2753" y="492"/>
                  <a:pt x="2474" y="246"/>
                  <a:pt x="2130" y="311"/>
                </a:cubicBezTo>
                <a:cubicBezTo>
                  <a:pt x="2015" y="115"/>
                  <a:pt x="1802" y="0"/>
                  <a:pt x="1573" y="0"/>
                </a:cubicBezTo>
                <a:cubicBezTo>
                  <a:pt x="1393" y="0"/>
                  <a:pt x="1229" y="82"/>
                  <a:pt x="1098" y="213"/>
                </a:cubicBezTo>
                <a:cubicBezTo>
                  <a:pt x="1032" y="180"/>
                  <a:pt x="983" y="180"/>
                  <a:pt x="918" y="180"/>
                </a:cubicBezTo>
                <a:cubicBezTo>
                  <a:pt x="639" y="180"/>
                  <a:pt x="410" y="377"/>
                  <a:pt x="360" y="639"/>
                </a:cubicBezTo>
                <a:cubicBezTo>
                  <a:pt x="164" y="672"/>
                  <a:pt x="0" y="852"/>
                  <a:pt x="0" y="1065"/>
                </a:cubicBezTo>
                <a:cubicBezTo>
                  <a:pt x="0" y="1294"/>
                  <a:pt x="197" y="1475"/>
                  <a:pt x="426" y="1475"/>
                </a:cubicBezTo>
                <a:cubicBezTo>
                  <a:pt x="459" y="1475"/>
                  <a:pt x="508" y="1475"/>
                  <a:pt x="541" y="1475"/>
                </a:cubicBezTo>
                <a:cubicBezTo>
                  <a:pt x="541" y="2769"/>
                  <a:pt x="541" y="2769"/>
                  <a:pt x="541" y="2769"/>
                </a:cubicBezTo>
                <a:cubicBezTo>
                  <a:pt x="541" y="3047"/>
                  <a:pt x="754" y="3277"/>
                  <a:pt x="999" y="3277"/>
                </a:cubicBezTo>
                <a:cubicBezTo>
                  <a:pt x="1933" y="3277"/>
                  <a:pt x="1933" y="3277"/>
                  <a:pt x="1933" y="3277"/>
                </a:cubicBezTo>
                <a:cubicBezTo>
                  <a:pt x="2195" y="3277"/>
                  <a:pt x="2408" y="3047"/>
                  <a:pt x="2408" y="2769"/>
                </a:cubicBezTo>
                <a:cubicBezTo>
                  <a:pt x="2408" y="2753"/>
                  <a:pt x="2408" y="2753"/>
                  <a:pt x="2408" y="2753"/>
                </a:cubicBezTo>
                <a:cubicBezTo>
                  <a:pt x="2753" y="2703"/>
                  <a:pt x="2753" y="2703"/>
                  <a:pt x="2753" y="2703"/>
                </a:cubicBezTo>
                <a:cubicBezTo>
                  <a:pt x="2916" y="2671"/>
                  <a:pt x="3031" y="2556"/>
                  <a:pt x="3031" y="2408"/>
                </a:cubicBezTo>
                <a:cubicBezTo>
                  <a:pt x="3031" y="1655"/>
                  <a:pt x="3031" y="1655"/>
                  <a:pt x="3031" y="1655"/>
                </a:cubicBezTo>
                <a:cubicBezTo>
                  <a:pt x="3047" y="1507"/>
                  <a:pt x="2900" y="1376"/>
                  <a:pt x="2720" y="1376"/>
                </a:cubicBezTo>
                <a:close/>
                <a:moveTo>
                  <a:pt x="1278" y="2769"/>
                </a:moveTo>
                <a:cubicBezTo>
                  <a:pt x="1278" y="2884"/>
                  <a:pt x="1180" y="2982"/>
                  <a:pt x="1065" y="2982"/>
                </a:cubicBezTo>
                <a:cubicBezTo>
                  <a:pt x="950" y="2982"/>
                  <a:pt x="852" y="2884"/>
                  <a:pt x="852" y="2769"/>
                </a:cubicBezTo>
                <a:cubicBezTo>
                  <a:pt x="852" y="1622"/>
                  <a:pt x="852" y="1622"/>
                  <a:pt x="852" y="1622"/>
                </a:cubicBezTo>
                <a:cubicBezTo>
                  <a:pt x="852" y="1507"/>
                  <a:pt x="950" y="1409"/>
                  <a:pt x="1065" y="1409"/>
                </a:cubicBezTo>
                <a:cubicBezTo>
                  <a:pt x="1180" y="1409"/>
                  <a:pt x="1278" y="1507"/>
                  <a:pt x="1278" y="1622"/>
                </a:cubicBezTo>
                <a:cubicBezTo>
                  <a:pt x="1278" y="2769"/>
                  <a:pt x="1278" y="2769"/>
                  <a:pt x="1278" y="2769"/>
                </a:cubicBezTo>
                <a:close/>
                <a:moveTo>
                  <a:pt x="2277" y="1163"/>
                </a:moveTo>
                <a:cubicBezTo>
                  <a:pt x="2261" y="1212"/>
                  <a:pt x="2228" y="1262"/>
                  <a:pt x="2179" y="1294"/>
                </a:cubicBezTo>
                <a:cubicBezTo>
                  <a:pt x="2179" y="1311"/>
                  <a:pt x="2179" y="1311"/>
                  <a:pt x="2179" y="1311"/>
                </a:cubicBezTo>
                <a:cubicBezTo>
                  <a:pt x="2179" y="1393"/>
                  <a:pt x="2146" y="1458"/>
                  <a:pt x="2097" y="1507"/>
                </a:cubicBezTo>
                <a:cubicBezTo>
                  <a:pt x="2097" y="1507"/>
                  <a:pt x="2097" y="1507"/>
                  <a:pt x="2097" y="1507"/>
                </a:cubicBezTo>
                <a:cubicBezTo>
                  <a:pt x="2048" y="1556"/>
                  <a:pt x="1917" y="1688"/>
                  <a:pt x="2015" y="1868"/>
                </a:cubicBezTo>
                <a:cubicBezTo>
                  <a:pt x="2032" y="1884"/>
                  <a:pt x="2048" y="1917"/>
                  <a:pt x="2048" y="1950"/>
                </a:cubicBezTo>
                <a:cubicBezTo>
                  <a:pt x="2048" y="2015"/>
                  <a:pt x="1999" y="2081"/>
                  <a:pt x="1917" y="2081"/>
                </a:cubicBezTo>
                <a:cubicBezTo>
                  <a:pt x="1851" y="2081"/>
                  <a:pt x="1786" y="2032"/>
                  <a:pt x="1786" y="1950"/>
                </a:cubicBezTo>
                <a:cubicBezTo>
                  <a:pt x="1786" y="1933"/>
                  <a:pt x="1802" y="1901"/>
                  <a:pt x="1802" y="1884"/>
                </a:cubicBezTo>
                <a:cubicBezTo>
                  <a:pt x="1917" y="1720"/>
                  <a:pt x="1802" y="1606"/>
                  <a:pt x="1737" y="1556"/>
                </a:cubicBezTo>
                <a:cubicBezTo>
                  <a:pt x="1737" y="1556"/>
                  <a:pt x="1737" y="1556"/>
                  <a:pt x="1737" y="1556"/>
                </a:cubicBezTo>
                <a:cubicBezTo>
                  <a:pt x="1671" y="1524"/>
                  <a:pt x="1638" y="1458"/>
                  <a:pt x="1622" y="1376"/>
                </a:cubicBezTo>
                <a:cubicBezTo>
                  <a:pt x="1606" y="1376"/>
                  <a:pt x="1589" y="1393"/>
                  <a:pt x="1573" y="1393"/>
                </a:cubicBezTo>
                <a:cubicBezTo>
                  <a:pt x="1475" y="1393"/>
                  <a:pt x="1393" y="1311"/>
                  <a:pt x="1393" y="1212"/>
                </a:cubicBezTo>
                <a:cubicBezTo>
                  <a:pt x="1393" y="1196"/>
                  <a:pt x="1393" y="1180"/>
                  <a:pt x="1409" y="1163"/>
                </a:cubicBezTo>
                <a:cubicBezTo>
                  <a:pt x="1376" y="1130"/>
                  <a:pt x="1311" y="1098"/>
                  <a:pt x="1262" y="1065"/>
                </a:cubicBezTo>
                <a:cubicBezTo>
                  <a:pt x="1212" y="1016"/>
                  <a:pt x="1212" y="1016"/>
                  <a:pt x="1212" y="1016"/>
                </a:cubicBezTo>
                <a:cubicBezTo>
                  <a:pt x="1147" y="1049"/>
                  <a:pt x="1147" y="1049"/>
                  <a:pt x="1147" y="1049"/>
                </a:cubicBezTo>
                <a:cubicBezTo>
                  <a:pt x="1049" y="1147"/>
                  <a:pt x="901" y="1163"/>
                  <a:pt x="770" y="1114"/>
                </a:cubicBezTo>
                <a:cubicBezTo>
                  <a:pt x="688" y="1081"/>
                  <a:pt x="688" y="1081"/>
                  <a:pt x="688" y="1081"/>
                </a:cubicBezTo>
                <a:cubicBezTo>
                  <a:pt x="655" y="1163"/>
                  <a:pt x="655" y="1163"/>
                  <a:pt x="655" y="1163"/>
                </a:cubicBezTo>
                <a:cubicBezTo>
                  <a:pt x="623" y="1245"/>
                  <a:pt x="524" y="1311"/>
                  <a:pt x="426" y="1311"/>
                </a:cubicBezTo>
                <a:cubicBezTo>
                  <a:pt x="295" y="1311"/>
                  <a:pt x="180" y="1196"/>
                  <a:pt x="180" y="1065"/>
                </a:cubicBezTo>
                <a:cubicBezTo>
                  <a:pt x="180" y="934"/>
                  <a:pt x="295" y="819"/>
                  <a:pt x="442" y="819"/>
                </a:cubicBezTo>
                <a:cubicBezTo>
                  <a:pt x="442" y="819"/>
                  <a:pt x="442" y="819"/>
                  <a:pt x="442" y="819"/>
                </a:cubicBezTo>
                <a:cubicBezTo>
                  <a:pt x="524" y="819"/>
                  <a:pt x="524" y="819"/>
                  <a:pt x="524" y="819"/>
                </a:cubicBezTo>
                <a:cubicBezTo>
                  <a:pt x="524" y="737"/>
                  <a:pt x="524" y="737"/>
                  <a:pt x="524" y="737"/>
                </a:cubicBezTo>
                <a:cubicBezTo>
                  <a:pt x="541" y="475"/>
                  <a:pt x="819" y="279"/>
                  <a:pt x="1081" y="410"/>
                </a:cubicBezTo>
                <a:cubicBezTo>
                  <a:pt x="1147" y="442"/>
                  <a:pt x="1147" y="442"/>
                  <a:pt x="1147" y="442"/>
                </a:cubicBezTo>
                <a:cubicBezTo>
                  <a:pt x="1196" y="360"/>
                  <a:pt x="1196" y="360"/>
                  <a:pt x="1196" y="360"/>
                </a:cubicBezTo>
                <a:cubicBezTo>
                  <a:pt x="1294" y="246"/>
                  <a:pt x="1442" y="164"/>
                  <a:pt x="1589" y="164"/>
                </a:cubicBezTo>
                <a:cubicBezTo>
                  <a:pt x="1769" y="164"/>
                  <a:pt x="1950" y="262"/>
                  <a:pt x="2032" y="442"/>
                </a:cubicBezTo>
                <a:cubicBezTo>
                  <a:pt x="2064" y="508"/>
                  <a:pt x="2064" y="508"/>
                  <a:pt x="2064" y="508"/>
                </a:cubicBezTo>
                <a:cubicBezTo>
                  <a:pt x="2130" y="492"/>
                  <a:pt x="2130" y="492"/>
                  <a:pt x="2130" y="492"/>
                </a:cubicBezTo>
                <a:cubicBezTo>
                  <a:pt x="2163" y="475"/>
                  <a:pt x="2212" y="475"/>
                  <a:pt x="2245" y="475"/>
                </a:cubicBezTo>
                <a:cubicBezTo>
                  <a:pt x="2441" y="475"/>
                  <a:pt x="2589" y="639"/>
                  <a:pt x="2589" y="819"/>
                </a:cubicBezTo>
                <a:cubicBezTo>
                  <a:pt x="2589" y="999"/>
                  <a:pt x="2441" y="1147"/>
                  <a:pt x="2277" y="1163"/>
                </a:cubicBezTo>
                <a:close/>
                <a:moveTo>
                  <a:pt x="2753" y="2392"/>
                </a:moveTo>
                <a:cubicBezTo>
                  <a:pt x="2753" y="2408"/>
                  <a:pt x="2736" y="2441"/>
                  <a:pt x="2703" y="2441"/>
                </a:cubicBezTo>
                <a:cubicBezTo>
                  <a:pt x="2408" y="2490"/>
                  <a:pt x="2408" y="2490"/>
                  <a:pt x="2408" y="2490"/>
                </a:cubicBezTo>
                <a:cubicBezTo>
                  <a:pt x="2408" y="1638"/>
                  <a:pt x="2408" y="1638"/>
                  <a:pt x="2408" y="1638"/>
                </a:cubicBezTo>
                <a:cubicBezTo>
                  <a:pt x="2720" y="1638"/>
                  <a:pt x="2720" y="1638"/>
                  <a:pt x="2720" y="1638"/>
                </a:cubicBezTo>
                <a:cubicBezTo>
                  <a:pt x="2736" y="1638"/>
                  <a:pt x="2736" y="1638"/>
                  <a:pt x="2736" y="1655"/>
                </a:cubicBezTo>
                <a:cubicBezTo>
                  <a:pt x="2736" y="2392"/>
                  <a:pt x="2736" y="2392"/>
                  <a:pt x="2736" y="2392"/>
                </a:cubicBezTo>
                <a:cubicBezTo>
                  <a:pt x="2753" y="2392"/>
                  <a:pt x="2753" y="2392"/>
                  <a:pt x="2753" y="2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自由: 形状 33"/>
          <p:cNvSpPr/>
          <p:nvPr/>
        </p:nvSpPr>
        <p:spPr>
          <a:xfrm>
            <a:off x="9133705" y="2743937"/>
            <a:ext cx="2072480" cy="3100235"/>
          </a:xfrm>
          <a:custGeom>
            <a:avLst/>
            <a:gdLst>
              <a:gd name="connsiteX0" fmla="*/ 210457 w 2241286"/>
              <a:gd name="connsiteY0" fmla="*/ 0 h 3352753"/>
              <a:gd name="connsiteX1" fmla="*/ 2007772 w 2241286"/>
              <a:gd name="connsiteY1" fmla="*/ 0 h 3352753"/>
              <a:gd name="connsiteX2" fmla="*/ 2218229 w 2241286"/>
              <a:gd name="connsiteY2" fmla="*/ 210457 h 3352753"/>
              <a:gd name="connsiteX3" fmla="*/ 2241286 w 2241286"/>
              <a:gd name="connsiteY3" fmla="*/ 208132 h 3352753"/>
              <a:gd name="connsiteX4" fmla="*/ 2241286 w 2241286"/>
              <a:gd name="connsiteY4" fmla="*/ 3144621 h 3352753"/>
              <a:gd name="connsiteX5" fmla="*/ 2218229 w 2241286"/>
              <a:gd name="connsiteY5" fmla="*/ 3142296 h 3352753"/>
              <a:gd name="connsiteX6" fmla="*/ 2007772 w 2241286"/>
              <a:gd name="connsiteY6" fmla="*/ 3352753 h 3352753"/>
              <a:gd name="connsiteX7" fmla="*/ 210457 w 2241286"/>
              <a:gd name="connsiteY7" fmla="*/ 3352753 h 3352753"/>
              <a:gd name="connsiteX8" fmla="*/ 0 w 2241286"/>
              <a:gd name="connsiteY8" fmla="*/ 3142296 h 3352753"/>
              <a:gd name="connsiteX9" fmla="*/ 0 w 2241286"/>
              <a:gd name="connsiteY9" fmla="*/ 210457 h 3352753"/>
              <a:gd name="connsiteX10" fmla="*/ 210457 w 2241286"/>
              <a:gd name="connsiteY10" fmla="*/ 0 h 335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1286" h="3352753">
                <a:moveTo>
                  <a:pt x="210457" y="0"/>
                </a:moveTo>
                <a:lnTo>
                  <a:pt x="2007772" y="0"/>
                </a:lnTo>
                <a:cubicBezTo>
                  <a:pt x="2007772" y="116232"/>
                  <a:pt x="2101997" y="210457"/>
                  <a:pt x="2218229" y="210457"/>
                </a:cubicBezTo>
                <a:lnTo>
                  <a:pt x="2241286" y="208132"/>
                </a:lnTo>
                <a:lnTo>
                  <a:pt x="2241286" y="3144621"/>
                </a:lnTo>
                <a:lnTo>
                  <a:pt x="2218229" y="3142296"/>
                </a:lnTo>
                <a:cubicBezTo>
                  <a:pt x="2101997" y="3142296"/>
                  <a:pt x="2007772" y="3236521"/>
                  <a:pt x="2007772" y="3352753"/>
                </a:cubicBezTo>
                <a:lnTo>
                  <a:pt x="210457" y="3352753"/>
                </a:lnTo>
                <a:cubicBezTo>
                  <a:pt x="210457" y="3236521"/>
                  <a:pt x="116232" y="3142296"/>
                  <a:pt x="0" y="3142296"/>
                </a:cubicBezTo>
                <a:lnTo>
                  <a:pt x="0" y="210457"/>
                </a:lnTo>
                <a:cubicBezTo>
                  <a:pt x="116232" y="210457"/>
                  <a:pt x="210457" y="116232"/>
                  <a:pt x="21045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Freeform 22"/>
          <p:cNvSpPr>
            <a:spLocks noEditPoints="1"/>
          </p:cNvSpPr>
          <p:nvPr/>
        </p:nvSpPr>
        <p:spPr bwMode="auto">
          <a:xfrm flipH="1">
            <a:off x="9848252" y="3825621"/>
            <a:ext cx="643386" cy="409554"/>
          </a:xfrm>
          <a:custGeom>
            <a:avLst/>
            <a:gdLst>
              <a:gd name="T0" fmla="*/ 2865 w 2893"/>
              <a:gd name="T1" fmla="*/ 1391 h 1840"/>
              <a:gd name="T2" fmla="*/ 503 w 2893"/>
              <a:gd name="T3" fmla="*/ 52 h 1840"/>
              <a:gd name="T4" fmla="*/ 1 w 2893"/>
              <a:gd name="T5" fmla="*/ 465 h 1840"/>
              <a:gd name="T6" fmla="*/ 2043 w 2893"/>
              <a:gd name="T7" fmla="*/ 1702 h 1840"/>
              <a:gd name="T8" fmla="*/ 2865 w 2893"/>
              <a:gd name="T9" fmla="*/ 1391 h 1840"/>
              <a:gd name="T10" fmla="*/ 562 w 2893"/>
              <a:gd name="T11" fmla="*/ 459 h 1840"/>
              <a:gd name="T12" fmla="*/ 509 w 2893"/>
              <a:gd name="T13" fmla="*/ 524 h 1840"/>
              <a:gd name="T14" fmla="*/ 474 w 2893"/>
              <a:gd name="T15" fmla="*/ 578 h 1840"/>
              <a:gd name="T16" fmla="*/ 456 w 2893"/>
              <a:gd name="T17" fmla="*/ 581 h 1840"/>
              <a:gd name="T18" fmla="*/ 406 w 2893"/>
              <a:gd name="T19" fmla="*/ 546 h 1840"/>
              <a:gd name="T20" fmla="*/ 488 w 2893"/>
              <a:gd name="T21" fmla="*/ 383 h 1840"/>
              <a:gd name="T22" fmla="*/ 896 w 2893"/>
              <a:gd name="T23" fmla="*/ 261 h 1840"/>
              <a:gd name="T24" fmla="*/ 1064 w 2893"/>
              <a:gd name="T25" fmla="*/ 333 h 1840"/>
              <a:gd name="T26" fmla="*/ 1039 w 2893"/>
              <a:gd name="T27" fmla="*/ 403 h 1840"/>
              <a:gd name="T28" fmla="*/ 978 w 2893"/>
              <a:gd name="T29" fmla="*/ 392 h 1840"/>
              <a:gd name="T30" fmla="*/ 874 w 2893"/>
              <a:gd name="T31" fmla="*/ 365 h 1840"/>
              <a:gd name="T32" fmla="*/ 562 w 2893"/>
              <a:gd name="T33" fmla="*/ 459 h 1840"/>
              <a:gd name="T34" fmla="*/ 972 w 2893"/>
              <a:gd name="T35" fmla="*/ 741 h 1840"/>
              <a:gd name="T36" fmla="*/ 926 w 2893"/>
              <a:gd name="T37" fmla="*/ 768 h 1840"/>
              <a:gd name="T38" fmla="*/ 899 w 2893"/>
              <a:gd name="T39" fmla="*/ 761 h 1840"/>
              <a:gd name="T40" fmla="*/ 880 w 2893"/>
              <a:gd name="T41" fmla="*/ 689 h 1840"/>
              <a:gd name="T42" fmla="*/ 1546 w 2893"/>
              <a:gd name="T43" fmla="*/ 479 h 1840"/>
              <a:gd name="T44" fmla="*/ 1573 w 2893"/>
              <a:gd name="T45" fmla="*/ 549 h 1840"/>
              <a:gd name="T46" fmla="*/ 1503 w 2893"/>
              <a:gd name="T47" fmla="*/ 576 h 1840"/>
              <a:gd name="T48" fmla="*/ 972 w 2893"/>
              <a:gd name="T49" fmla="*/ 741 h 1840"/>
              <a:gd name="T50" fmla="*/ 1647 w 2893"/>
              <a:gd name="T51" fmla="*/ 780 h 1840"/>
              <a:gd name="T52" fmla="*/ 1385 w 2893"/>
              <a:gd name="T53" fmla="*/ 955 h 1840"/>
              <a:gd name="T54" fmla="*/ 1340 w 2893"/>
              <a:gd name="T55" fmla="*/ 981 h 1840"/>
              <a:gd name="T56" fmla="*/ 1312 w 2893"/>
              <a:gd name="T57" fmla="*/ 973 h 1840"/>
              <a:gd name="T58" fmla="*/ 1294 w 2893"/>
              <a:gd name="T59" fmla="*/ 900 h 1840"/>
              <a:gd name="T60" fmla="*/ 1622 w 2893"/>
              <a:gd name="T61" fmla="*/ 677 h 1840"/>
              <a:gd name="T62" fmla="*/ 2017 w 2893"/>
              <a:gd name="T63" fmla="*/ 738 h 1840"/>
              <a:gd name="T64" fmla="*/ 2033 w 2893"/>
              <a:gd name="T65" fmla="*/ 811 h 1840"/>
              <a:gd name="T66" fmla="*/ 1960 w 2893"/>
              <a:gd name="T67" fmla="*/ 827 h 1840"/>
              <a:gd name="T68" fmla="*/ 1647 w 2893"/>
              <a:gd name="T69" fmla="*/ 780 h 1840"/>
              <a:gd name="T70" fmla="*/ 2422 w 2893"/>
              <a:gd name="T71" fmla="*/ 1100 h 1840"/>
              <a:gd name="T72" fmla="*/ 2348 w 2893"/>
              <a:gd name="T73" fmla="*/ 1114 h 1840"/>
              <a:gd name="T74" fmla="*/ 1912 w 2893"/>
              <a:gd name="T75" fmla="*/ 1179 h 1840"/>
              <a:gd name="T76" fmla="*/ 1870 w 2893"/>
              <a:gd name="T77" fmla="*/ 1199 h 1840"/>
              <a:gd name="T78" fmla="*/ 1838 w 2893"/>
              <a:gd name="T79" fmla="*/ 1188 h 1840"/>
              <a:gd name="T80" fmla="*/ 1829 w 2893"/>
              <a:gd name="T81" fmla="*/ 1113 h 1840"/>
              <a:gd name="T82" fmla="*/ 2407 w 2893"/>
              <a:gd name="T83" fmla="*/ 1026 h 1840"/>
              <a:gd name="T84" fmla="*/ 2422 w 2893"/>
              <a:gd name="T85" fmla="*/ 110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93" h="1840">
                <a:moveTo>
                  <a:pt x="2865" y="1391"/>
                </a:moveTo>
                <a:cubicBezTo>
                  <a:pt x="2825" y="722"/>
                  <a:pt x="1103" y="0"/>
                  <a:pt x="503" y="52"/>
                </a:cubicBezTo>
                <a:cubicBezTo>
                  <a:pt x="162" y="81"/>
                  <a:pt x="0" y="328"/>
                  <a:pt x="1" y="465"/>
                </a:cubicBezTo>
                <a:cubicBezTo>
                  <a:pt x="4" y="996"/>
                  <a:pt x="1283" y="1533"/>
                  <a:pt x="2043" y="1702"/>
                </a:cubicBezTo>
                <a:cubicBezTo>
                  <a:pt x="2183" y="1733"/>
                  <a:pt x="2893" y="1840"/>
                  <a:pt x="2865" y="1391"/>
                </a:cubicBezTo>
                <a:close/>
                <a:moveTo>
                  <a:pt x="562" y="459"/>
                </a:moveTo>
                <a:cubicBezTo>
                  <a:pt x="524" y="496"/>
                  <a:pt x="513" y="517"/>
                  <a:pt x="509" y="524"/>
                </a:cubicBezTo>
                <a:cubicBezTo>
                  <a:pt x="511" y="547"/>
                  <a:pt x="497" y="570"/>
                  <a:pt x="474" y="578"/>
                </a:cubicBezTo>
                <a:cubicBezTo>
                  <a:pt x="468" y="580"/>
                  <a:pt x="462" y="581"/>
                  <a:pt x="456" y="581"/>
                </a:cubicBezTo>
                <a:cubicBezTo>
                  <a:pt x="435" y="581"/>
                  <a:pt x="414" y="567"/>
                  <a:pt x="406" y="546"/>
                </a:cubicBezTo>
                <a:cubicBezTo>
                  <a:pt x="392" y="504"/>
                  <a:pt x="418" y="452"/>
                  <a:pt x="488" y="383"/>
                </a:cubicBezTo>
                <a:cubicBezTo>
                  <a:pt x="593" y="279"/>
                  <a:pt x="753" y="231"/>
                  <a:pt x="896" y="261"/>
                </a:cubicBezTo>
                <a:cubicBezTo>
                  <a:pt x="1022" y="287"/>
                  <a:pt x="1051" y="305"/>
                  <a:pt x="1064" y="333"/>
                </a:cubicBezTo>
                <a:cubicBezTo>
                  <a:pt x="1077" y="359"/>
                  <a:pt x="1066" y="391"/>
                  <a:pt x="1039" y="403"/>
                </a:cubicBezTo>
                <a:cubicBezTo>
                  <a:pt x="1018" y="414"/>
                  <a:pt x="993" y="408"/>
                  <a:pt x="978" y="392"/>
                </a:cubicBezTo>
                <a:cubicBezTo>
                  <a:pt x="970" y="388"/>
                  <a:pt x="945" y="379"/>
                  <a:pt x="874" y="365"/>
                </a:cubicBezTo>
                <a:cubicBezTo>
                  <a:pt x="750" y="339"/>
                  <a:pt x="628" y="393"/>
                  <a:pt x="562" y="459"/>
                </a:cubicBezTo>
                <a:close/>
                <a:moveTo>
                  <a:pt x="972" y="741"/>
                </a:moveTo>
                <a:cubicBezTo>
                  <a:pt x="962" y="758"/>
                  <a:pt x="944" y="768"/>
                  <a:pt x="926" y="768"/>
                </a:cubicBezTo>
                <a:cubicBezTo>
                  <a:pt x="917" y="768"/>
                  <a:pt x="908" y="766"/>
                  <a:pt x="899" y="761"/>
                </a:cubicBezTo>
                <a:cubicBezTo>
                  <a:pt x="874" y="746"/>
                  <a:pt x="865" y="714"/>
                  <a:pt x="880" y="689"/>
                </a:cubicBezTo>
                <a:cubicBezTo>
                  <a:pt x="989" y="498"/>
                  <a:pt x="1290" y="365"/>
                  <a:pt x="1546" y="479"/>
                </a:cubicBezTo>
                <a:cubicBezTo>
                  <a:pt x="1573" y="491"/>
                  <a:pt x="1585" y="522"/>
                  <a:pt x="1573" y="549"/>
                </a:cubicBezTo>
                <a:cubicBezTo>
                  <a:pt x="1561" y="576"/>
                  <a:pt x="1530" y="588"/>
                  <a:pt x="1503" y="576"/>
                </a:cubicBezTo>
                <a:cubicBezTo>
                  <a:pt x="1304" y="487"/>
                  <a:pt x="1058" y="590"/>
                  <a:pt x="972" y="741"/>
                </a:cubicBezTo>
                <a:close/>
                <a:moveTo>
                  <a:pt x="1647" y="780"/>
                </a:moveTo>
                <a:cubicBezTo>
                  <a:pt x="1534" y="807"/>
                  <a:pt x="1434" y="874"/>
                  <a:pt x="1385" y="955"/>
                </a:cubicBezTo>
                <a:cubicBezTo>
                  <a:pt x="1375" y="971"/>
                  <a:pt x="1358" y="981"/>
                  <a:pt x="1340" y="981"/>
                </a:cubicBezTo>
                <a:cubicBezTo>
                  <a:pt x="1330" y="981"/>
                  <a:pt x="1321" y="978"/>
                  <a:pt x="1312" y="973"/>
                </a:cubicBezTo>
                <a:cubicBezTo>
                  <a:pt x="1287" y="958"/>
                  <a:pt x="1279" y="925"/>
                  <a:pt x="1294" y="900"/>
                </a:cubicBezTo>
                <a:cubicBezTo>
                  <a:pt x="1357" y="796"/>
                  <a:pt x="1483" y="710"/>
                  <a:pt x="1622" y="677"/>
                </a:cubicBezTo>
                <a:cubicBezTo>
                  <a:pt x="1763" y="644"/>
                  <a:pt x="1903" y="665"/>
                  <a:pt x="2017" y="738"/>
                </a:cubicBezTo>
                <a:cubicBezTo>
                  <a:pt x="2042" y="753"/>
                  <a:pt x="2049" y="786"/>
                  <a:pt x="2033" y="811"/>
                </a:cubicBezTo>
                <a:cubicBezTo>
                  <a:pt x="2018" y="836"/>
                  <a:pt x="1985" y="843"/>
                  <a:pt x="1960" y="827"/>
                </a:cubicBezTo>
                <a:cubicBezTo>
                  <a:pt x="1871" y="770"/>
                  <a:pt x="1759" y="754"/>
                  <a:pt x="1647" y="780"/>
                </a:cubicBezTo>
                <a:close/>
                <a:moveTo>
                  <a:pt x="2422" y="1100"/>
                </a:moveTo>
                <a:cubicBezTo>
                  <a:pt x="2405" y="1124"/>
                  <a:pt x="2372" y="1131"/>
                  <a:pt x="2348" y="1114"/>
                </a:cubicBezTo>
                <a:cubicBezTo>
                  <a:pt x="2193" y="1009"/>
                  <a:pt x="1990" y="1081"/>
                  <a:pt x="1912" y="1179"/>
                </a:cubicBezTo>
                <a:cubicBezTo>
                  <a:pt x="1902" y="1192"/>
                  <a:pt x="1886" y="1199"/>
                  <a:pt x="1870" y="1199"/>
                </a:cubicBezTo>
                <a:cubicBezTo>
                  <a:pt x="1859" y="1199"/>
                  <a:pt x="1847" y="1195"/>
                  <a:pt x="1838" y="1188"/>
                </a:cubicBezTo>
                <a:cubicBezTo>
                  <a:pt x="1815" y="1170"/>
                  <a:pt x="1811" y="1136"/>
                  <a:pt x="1829" y="1113"/>
                </a:cubicBezTo>
                <a:cubicBezTo>
                  <a:pt x="1946" y="966"/>
                  <a:pt x="2212" y="894"/>
                  <a:pt x="2407" y="1026"/>
                </a:cubicBezTo>
                <a:cubicBezTo>
                  <a:pt x="2432" y="1043"/>
                  <a:pt x="2438" y="1076"/>
                  <a:pt x="2422" y="1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454022" y="3084300"/>
            <a:ext cx="143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</a:rPr>
              <a:t>-BREAD-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9143985" y="4570721"/>
            <a:ext cx="2051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Ut </a:t>
            </a:r>
            <a:r>
              <a:rPr lang="en-US" altLang="zh-CN" sz="1200" dirty="0" err="1">
                <a:solidFill>
                  <a:schemeClr val="bg1"/>
                </a:solidFill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</a:rPr>
              <a:t> ad minim designed by Simon PPT exercitation </a:t>
            </a:r>
            <a:r>
              <a:rPr lang="en-US" altLang="zh-CN" sz="1200" dirty="0" err="1">
                <a:solidFill>
                  <a:schemeClr val="bg1"/>
                </a:solidFill>
              </a:rPr>
              <a:t>ullamco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laboris</a:t>
            </a:r>
            <a:r>
              <a:rPr lang="en-US" altLang="zh-CN" sz="1200" dirty="0">
                <a:solidFill>
                  <a:schemeClr val="bg1"/>
                </a:solidFill>
              </a:rPr>
              <a:t> nisi </a:t>
            </a:r>
            <a:r>
              <a:rPr lang="en-US" altLang="zh-CN" sz="1200" dirty="0" err="1">
                <a:solidFill>
                  <a:schemeClr val="bg1"/>
                </a:solidFill>
              </a:rPr>
              <a:t>ut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aliquip</a:t>
            </a:r>
            <a:r>
              <a:rPr lang="en-US" altLang="zh-CN" sz="1200" dirty="0">
                <a:solidFill>
                  <a:schemeClr val="bg1"/>
                </a:solidFill>
              </a:rPr>
              <a:t> simon PPT.</a:t>
            </a:r>
          </a:p>
        </p:txBody>
      </p:sp>
    </p:spTree>
    <p:extLst>
      <p:ext uri="{BB962C8B-B14F-4D97-AF65-F5344CB8AC3E}">
        <p14:creationId xmlns:p14="http://schemas.microsoft.com/office/powerpoint/2010/main" val="11010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F21B5DD-72B2-4EB2-82B6-F271EE928522}"/>
              </a:ext>
            </a:extLst>
          </p:cNvPr>
          <p:cNvSpPr txBox="1"/>
          <p:nvPr/>
        </p:nvSpPr>
        <p:spPr>
          <a:xfrm>
            <a:off x="8327006" y="1292935"/>
            <a:ext cx="23077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>
                <a:solidFill>
                  <a:srgbClr val="FEAFB8"/>
                </a:solidFill>
                <a:latin typeface="AvantGarde-Demi" pitchFamily="2" charset="0"/>
              </a:rPr>
              <a:t>03</a:t>
            </a:r>
            <a:endParaRPr lang="zh-CN" altLang="en-US" sz="11500" dirty="0">
              <a:solidFill>
                <a:srgbClr val="FEAFB8"/>
              </a:solidFill>
              <a:latin typeface="AvantGarde-Demi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5CA9C9-F131-45B9-B95D-6B25C1BF31F3}"/>
              </a:ext>
            </a:extLst>
          </p:cNvPr>
          <p:cNvSpPr/>
          <p:nvPr/>
        </p:nvSpPr>
        <p:spPr>
          <a:xfrm>
            <a:off x="9095200" y="2966677"/>
            <a:ext cx="1206878" cy="85370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淘宝网Chenying0907出品 12">
            <a:extLst>
              <a:ext uri="{FF2B5EF4-FFF2-40B4-BE49-F238E27FC236}">
                <a16:creationId xmlns:a16="http://schemas.microsoft.com/office/drawing/2014/main" xmlns="" id="{E9008617-66DE-425F-9C79-253208CB55F2}"/>
              </a:ext>
            </a:extLst>
          </p:cNvPr>
          <p:cNvSpPr txBox="1"/>
          <p:nvPr/>
        </p:nvSpPr>
        <p:spPr>
          <a:xfrm>
            <a:off x="8493858" y="34115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推广策略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E3C52B2-A14A-4E55-8FE2-9287FF2E3748}"/>
              </a:ext>
            </a:extLst>
          </p:cNvPr>
          <p:cNvSpPr txBox="1"/>
          <p:nvPr/>
        </p:nvSpPr>
        <p:spPr>
          <a:xfrm>
            <a:off x="6096000" y="4103374"/>
            <a:ext cx="44829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labore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et dolore magna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aliqua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endParaRPr lang="zh-CN" altLang="en-US" sz="105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043F912-E5AA-4AA8-936D-F53925624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9849" y="1093560"/>
            <a:ext cx="4874079" cy="4874079"/>
          </a:xfrm>
          <a:custGeom>
            <a:avLst/>
            <a:gdLst>
              <a:gd name="connsiteX0" fmla="*/ 3112594 w 4874079"/>
              <a:gd name="connsiteY0" fmla="*/ 0 h 4874079"/>
              <a:gd name="connsiteX1" fmla="*/ 4874079 w 4874079"/>
              <a:gd name="connsiteY1" fmla="*/ 0 h 4874079"/>
              <a:gd name="connsiteX2" fmla="*/ 4874079 w 4874079"/>
              <a:gd name="connsiteY2" fmla="*/ 4874079 h 4874079"/>
              <a:gd name="connsiteX3" fmla="*/ 0 w 4874079"/>
              <a:gd name="connsiteY3" fmla="*/ 4874079 h 4874079"/>
              <a:gd name="connsiteX4" fmla="*/ 0 w 4874079"/>
              <a:gd name="connsiteY4" fmla="*/ 967469 h 4874079"/>
              <a:gd name="connsiteX5" fmla="*/ 3112594 w 4874079"/>
              <a:gd name="connsiteY5" fmla="*/ 967469 h 487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4079" h="4874079">
                <a:moveTo>
                  <a:pt x="3112594" y="0"/>
                </a:moveTo>
                <a:lnTo>
                  <a:pt x="4874079" y="0"/>
                </a:lnTo>
                <a:lnTo>
                  <a:pt x="4874079" y="4874079"/>
                </a:lnTo>
                <a:lnTo>
                  <a:pt x="0" y="4874079"/>
                </a:lnTo>
                <a:lnTo>
                  <a:pt x="0" y="967469"/>
                </a:lnTo>
                <a:lnTo>
                  <a:pt x="3112594" y="96746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0354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>
            <a:spLocks/>
          </p:cNvSpPr>
          <p:nvPr/>
        </p:nvSpPr>
        <p:spPr bwMode="auto">
          <a:xfrm rot="900000">
            <a:off x="1545957" y="2206088"/>
            <a:ext cx="479428" cy="461189"/>
          </a:xfrm>
          <a:custGeom>
            <a:avLst/>
            <a:gdLst>
              <a:gd name="T0" fmla="*/ 1881 w 2173"/>
              <a:gd name="T1" fmla="*/ 849 h 2090"/>
              <a:gd name="T2" fmla="*/ 1715 w 2173"/>
              <a:gd name="T3" fmla="*/ 872 h 2090"/>
              <a:gd name="T4" fmla="*/ 1541 w 2173"/>
              <a:gd name="T5" fmla="*/ 704 h 2090"/>
              <a:gd name="T6" fmla="*/ 1278 w 2173"/>
              <a:gd name="T7" fmla="*/ 932 h 2090"/>
              <a:gd name="T8" fmla="*/ 1518 w 2173"/>
              <a:gd name="T9" fmla="*/ 651 h 2090"/>
              <a:gd name="T10" fmla="*/ 1362 w 2173"/>
              <a:gd name="T11" fmla="*/ 434 h 2090"/>
              <a:gd name="T12" fmla="*/ 1527 w 2173"/>
              <a:gd name="T13" fmla="*/ 226 h 2090"/>
              <a:gd name="T14" fmla="*/ 1457 w 2173"/>
              <a:gd name="T15" fmla="*/ 10 h 2090"/>
              <a:gd name="T16" fmla="*/ 1213 w 2173"/>
              <a:gd name="T17" fmla="*/ 151 h 2090"/>
              <a:gd name="T18" fmla="*/ 1238 w 2173"/>
              <a:gd name="T19" fmla="*/ 395 h 2090"/>
              <a:gd name="T20" fmla="*/ 1036 w 2173"/>
              <a:gd name="T21" fmla="*/ 378 h 2090"/>
              <a:gd name="T22" fmla="*/ 1106 w 2173"/>
              <a:gd name="T23" fmla="*/ 713 h 2090"/>
              <a:gd name="T24" fmla="*/ 889 w 2173"/>
              <a:gd name="T25" fmla="*/ 701 h 2090"/>
              <a:gd name="T26" fmla="*/ 786 w 2173"/>
              <a:gd name="T27" fmla="*/ 573 h 2090"/>
              <a:gd name="T28" fmla="*/ 651 w 2173"/>
              <a:gd name="T29" fmla="*/ 240 h 2090"/>
              <a:gd name="T30" fmla="*/ 396 w 2173"/>
              <a:gd name="T31" fmla="*/ 203 h 2090"/>
              <a:gd name="T32" fmla="*/ 364 w 2173"/>
              <a:gd name="T33" fmla="*/ 439 h 2090"/>
              <a:gd name="T34" fmla="*/ 690 w 2173"/>
              <a:gd name="T35" fmla="*/ 661 h 2090"/>
              <a:gd name="T36" fmla="*/ 529 w 2173"/>
              <a:gd name="T37" fmla="*/ 809 h 2090"/>
              <a:gd name="T38" fmla="*/ 875 w 2173"/>
              <a:gd name="T39" fmla="*/ 891 h 2090"/>
              <a:gd name="T40" fmla="*/ 516 w 2173"/>
              <a:gd name="T41" fmla="*/ 864 h 2090"/>
              <a:gd name="T42" fmla="*/ 367 w 2173"/>
              <a:gd name="T43" fmla="*/ 1060 h 2090"/>
              <a:gd name="T44" fmla="*/ 149 w 2173"/>
              <a:gd name="T45" fmla="*/ 994 h 2090"/>
              <a:gd name="T46" fmla="*/ 8 w 2173"/>
              <a:gd name="T47" fmla="*/ 1185 h 2090"/>
              <a:gd name="T48" fmla="*/ 165 w 2173"/>
              <a:gd name="T49" fmla="*/ 1345 h 2090"/>
              <a:gd name="T50" fmla="*/ 550 w 2173"/>
              <a:gd name="T51" fmla="*/ 1167 h 2090"/>
              <a:gd name="T52" fmla="*/ 715 w 2173"/>
              <a:gd name="T53" fmla="*/ 1144 h 2090"/>
              <a:gd name="T54" fmla="*/ 894 w 2173"/>
              <a:gd name="T55" fmla="*/ 1233 h 2090"/>
              <a:gd name="T56" fmla="*/ 614 w 2173"/>
              <a:gd name="T57" fmla="*/ 1594 h 2090"/>
              <a:gd name="T58" fmla="*/ 493 w 2173"/>
              <a:gd name="T59" fmla="*/ 1714 h 2090"/>
              <a:gd name="T60" fmla="*/ 581 w 2173"/>
              <a:gd name="T61" fmla="*/ 1998 h 2090"/>
              <a:gd name="T62" fmla="*/ 777 w 2173"/>
              <a:gd name="T63" fmla="*/ 1866 h 2090"/>
              <a:gd name="T64" fmla="*/ 840 w 2173"/>
              <a:gd name="T65" fmla="*/ 1711 h 2090"/>
              <a:gd name="T66" fmla="*/ 1099 w 2173"/>
              <a:gd name="T67" fmla="*/ 1654 h 2090"/>
              <a:gd name="T68" fmla="*/ 1001 w 2173"/>
              <a:gd name="T69" fmla="*/ 1316 h 2090"/>
              <a:gd name="T70" fmla="*/ 1210 w 2173"/>
              <a:gd name="T71" fmla="*/ 1617 h 2090"/>
              <a:gd name="T72" fmla="*/ 1468 w 2173"/>
              <a:gd name="T73" fmla="*/ 1629 h 2090"/>
              <a:gd name="T74" fmla="*/ 1509 w 2173"/>
              <a:gd name="T75" fmla="*/ 1882 h 2090"/>
              <a:gd name="T76" fmla="*/ 1802 w 2173"/>
              <a:gd name="T77" fmla="*/ 1928 h 2090"/>
              <a:gd name="T78" fmla="*/ 1805 w 2173"/>
              <a:gd name="T79" fmla="*/ 1666 h 2090"/>
              <a:gd name="T80" fmla="*/ 1484 w 2173"/>
              <a:gd name="T81" fmla="*/ 1438 h 2090"/>
              <a:gd name="T82" fmla="*/ 1592 w 2173"/>
              <a:gd name="T83" fmla="*/ 1294 h 2090"/>
              <a:gd name="T84" fmla="*/ 1282 w 2173"/>
              <a:gd name="T85" fmla="*/ 1186 h 2090"/>
              <a:gd name="T86" fmla="*/ 1649 w 2173"/>
              <a:gd name="T87" fmla="*/ 1213 h 2090"/>
              <a:gd name="T88" fmla="*/ 1739 w 2173"/>
              <a:gd name="T89" fmla="*/ 1001 h 2090"/>
              <a:gd name="T90" fmla="*/ 1985 w 2173"/>
              <a:gd name="T91" fmla="*/ 1019 h 2090"/>
              <a:gd name="T92" fmla="*/ 2165 w 2173"/>
              <a:gd name="T93" fmla="*/ 867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3" h="2090">
                <a:moveTo>
                  <a:pt x="2165" y="867"/>
                </a:moveTo>
                <a:cubicBezTo>
                  <a:pt x="2154" y="829"/>
                  <a:pt x="2119" y="815"/>
                  <a:pt x="2084" y="821"/>
                </a:cubicBezTo>
                <a:cubicBezTo>
                  <a:pt x="2016" y="830"/>
                  <a:pt x="1949" y="839"/>
                  <a:pt x="1881" y="849"/>
                </a:cubicBezTo>
                <a:cubicBezTo>
                  <a:pt x="1903" y="810"/>
                  <a:pt x="1925" y="772"/>
                  <a:pt x="1947" y="733"/>
                </a:cubicBezTo>
                <a:cubicBezTo>
                  <a:pt x="1989" y="659"/>
                  <a:pt x="1875" y="592"/>
                  <a:pt x="1832" y="666"/>
                </a:cubicBezTo>
                <a:cubicBezTo>
                  <a:pt x="1793" y="735"/>
                  <a:pt x="1754" y="803"/>
                  <a:pt x="1715" y="872"/>
                </a:cubicBezTo>
                <a:cubicBezTo>
                  <a:pt x="1677" y="877"/>
                  <a:pt x="1639" y="882"/>
                  <a:pt x="1601" y="888"/>
                </a:cubicBezTo>
                <a:cubicBezTo>
                  <a:pt x="1620" y="849"/>
                  <a:pt x="1637" y="810"/>
                  <a:pt x="1656" y="771"/>
                </a:cubicBezTo>
                <a:cubicBezTo>
                  <a:pt x="1692" y="695"/>
                  <a:pt x="1578" y="628"/>
                  <a:pt x="1541" y="704"/>
                </a:cubicBezTo>
                <a:cubicBezTo>
                  <a:pt x="1509" y="772"/>
                  <a:pt x="1477" y="841"/>
                  <a:pt x="1445" y="909"/>
                </a:cubicBezTo>
                <a:cubicBezTo>
                  <a:pt x="1430" y="911"/>
                  <a:pt x="1415" y="913"/>
                  <a:pt x="1399" y="915"/>
                </a:cubicBezTo>
                <a:cubicBezTo>
                  <a:pt x="1359" y="920"/>
                  <a:pt x="1319" y="927"/>
                  <a:pt x="1278" y="932"/>
                </a:cubicBezTo>
                <a:cubicBezTo>
                  <a:pt x="1200" y="831"/>
                  <a:pt x="1200" y="831"/>
                  <a:pt x="1200" y="831"/>
                </a:cubicBezTo>
                <a:cubicBezTo>
                  <a:pt x="1216" y="792"/>
                  <a:pt x="1233" y="752"/>
                  <a:pt x="1248" y="712"/>
                </a:cubicBezTo>
                <a:cubicBezTo>
                  <a:pt x="1338" y="692"/>
                  <a:pt x="1428" y="672"/>
                  <a:pt x="1518" y="651"/>
                </a:cubicBezTo>
                <a:cubicBezTo>
                  <a:pt x="1601" y="633"/>
                  <a:pt x="1566" y="505"/>
                  <a:pt x="1483" y="524"/>
                </a:cubicBezTo>
                <a:cubicBezTo>
                  <a:pt x="1425" y="537"/>
                  <a:pt x="1367" y="549"/>
                  <a:pt x="1309" y="562"/>
                </a:cubicBezTo>
                <a:cubicBezTo>
                  <a:pt x="1327" y="519"/>
                  <a:pt x="1345" y="476"/>
                  <a:pt x="1362" y="434"/>
                </a:cubicBezTo>
                <a:cubicBezTo>
                  <a:pt x="1429" y="407"/>
                  <a:pt x="1495" y="380"/>
                  <a:pt x="1562" y="353"/>
                </a:cubicBezTo>
                <a:cubicBezTo>
                  <a:pt x="1595" y="340"/>
                  <a:pt x="1619" y="309"/>
                  <a:pt x="1608" y="272"/>
                </a:cubicBezTo>
                <a:cubicBezTo>
                  <a:pt x="1599" y="240"/>
                  <a:pt x="1561" y="212"/>
                  <a:pt x="1527" y="226"/>
                </a:cubicBezTo>
                <a:cubicBezTo>
                  <a:pt x="1495" y="240"/>
                  <a:pt x="1464" y="252"/>
                  <a:pt x="1432" y="265"/>
                </a:cubicBezTo>
                <a:cubicBezTo>
                  <a:pt x="1456" y="207"/>
                  <a:pt x="1479" y="149"/>
                  <a:pt x="1503" y="91"/>
                </a:cubicBezTo>
                <a:cubicBezTo>
                  <a:pt x="1516" y="58"/>
                  <a:pt x="1488" y="19"/>
                  <a:pt x="1457" y="10"/>
                </a:cubicBezTo>
                <a:cubicBezTo>
                  <a:pt x="1419" y="0"/>
                  <a:pt x="1389" y="24"/>
                  <a:pt x="1376" y="56"/>
                </a:cubicBezTo>
                <a:cubicBezTo>
                  <a:pt x="1349" y="122"/>
                  <a:pt x="1322" y="188"/>
                  <a:pt x="1295" y="255"/>
                </a:cubicBezTo>
                <a:cubicBezTo>
                  <a:pt x="1268" y="220"/>
                  <a:pt x="1240" y="185"/>
                  <a:pt x="1213" y="151"/>
                </a:cubicBezTo>
                <a:cubicBezTo>
                  <a:pt x="1191" y="122"/>
                  <a:pt x="1143" y="128"/>
                  <a:pt x="1120" y="151"/>
                </a:cubicBezTo>
                <a:cubicBezTo>
                  <a:pt x="1091" y="179"/>
                  <a:pt x="1098" y="216"/>
                  <a:pt x="1120" y="244"/>
                </a:cubicBezTo>
                <a:cubicBezTo>
                  <a:pt x="1159" y="294"/>
                  <a:pt x="1198" y="345"/>
                  <a:pt x="1238" y="395"/>
                </a:cubicBezTo>
                <a:cubicBezTo>
                  <a:pt x="1224" y="428"/>
                  <a:pt x="1210" y="462"/>
                  <a:pt x="1196" y="495"/>
                </a:cubicBezTo>
                <a:cubicBezTo>
                  <a:pt x="1173" y="464"/>
                  <a:pt x="1150" y="434"/>
                  <a:pt x="1127" y="402"/>
                </a:cubicBezTo>
                <a:cubicBezTo>
                  <a:pt x="1106" y="374"/>
                  <a:pt x="1069" y="359"/>
                  <a:pt x="1036" y="378"/>
                </a:cubicBezTo>
                <a:cubicBezTo>
                  <a:pt x="1008" y="395"/>
                  <a:pt x="991" y="440"/>
                  <a:pt x="1012" y="469"/>
                </a:cubicBezTo>
                <a:cubicBezTo>
                  <a:pt x="1054" y="524"/>
                  <a:pt x="1096" y="581"/>
                  <a:pt x="1138" y="636"/>
                </a:cubicBezTo>
                <a:cubicBezTo>
                  <a:pt x="1128" y="662"/>
                  <a:pt x="1117" y="688"/>
                  <a:pt x="1106" y="713"/>
                </a:cubicBezTo>
                <a:cubicBezTo>
                  <a:pt x="1092" y="748"/>
                  <a:pt x="1078" y="781"/>
                  <a:pt x="1064" y="815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56" y="785"/>
                  <a:pt x="923" y="742"/>
                  <a:pt x="889" y="701"/>
                </a:cubicBezTo>
                <a:cubicBezTo>
                  <a:pt x="909" y="630"/>
                  <a:pt x="927" y="559"/>
                  <a:pt x="947" y="488"/>
                </a:cubicBezTo>
                <a:cubicBezTo>
                  <a:pt x="969" y="406"/>
                  <a:pt x="842" y="371"/>
                  <a:pt x="819" y="453"/>
                </a:cubicBezTo>
                <a:cubicBezTo>
                  <a:pt x="808" y="493"/>
                  <a:pt x="797" y="533"/>
                  <a:pt x="786" y="573"/>
                </a:cubicBezTo>
                <a:cubicBezTo>
                  <a:pt x="767" y="549"/>
                  <a:pt x="748" y="525"/>
                  <a:pt x="729" y="502"/>
                </a:cubicBezTo>
                <a:cubicBezTo>
                  <a:pt x="746" y="427"/>
                  <a:pt x="762" y="352"/>
                  <a:pt x="779" y="276"/>
                </a:cubicBezTo>
                <a:cubicBezTo>
                  <a:pt x="798" y="193"/>
                  <a:pt x="670" y="158"/>
                  <a:pt x="651" y="240"/>
                </a:cubicBezTo>
                <a:cubicBezTo>
                  <a:pt x="642" y="284"/>
                  <a:pt x="632" y="326"/>
                  <a:pt x="623" y="369"/>
                </a:cubicBezTo>
                <a:cubicBezTo>
                  <a:pt x="580" y="314"/>
                  <a:pt x="535" y="258"/>
                  <a:pt x="490" y="203"/>
                </a:cubicBezTo>
                <a:cubicBezTo>
                  <a:pt x="467" y="174"/>
                  <a:pt x="420" y="180"/>
                  <a:pt x="396" y="203"/>
                </a:cubicBezTo>
                <a:cubicBezTo>
                  <a:pt x="368" y="230"/>
                  <a:pt x="374" y="269"/>
                  <a:pt x="396" y="296"/>
                </a:cubicBezTo>
                <a:cubicBezTo>
                  <a:pt x="436" y="345"/>
                  <a:pt x="477" y="396"/>
                  <a:pt x="516" y="445"/>
                </a:cubicBezTo>
                <a:cubicBezTo>
                  <a:pt x="466" y="443"/>
                  <a:pt x="415" y="441"/>
                  <a:pt x="364" y="439"/>
                </a:cubicBezTo>
                <a:cubicBezTo>
                  <a:pt x="278" y="435"/>
                  <a:pt x="279" y="568"/>
                  <a:pt x="364" y="571"/>
                </a:cubicBezTo>
                <a:cubicBezTo>
                  <a:pt x="451" y="575"/>
                  <a:pt x="539" y="578"/>
                  <a:pt x="627" y="583"/>
                </a:cubicBezTo>
                <a:cubicBezTo>
                  <a:pt x="648" y="609"/>
                  <a:pt x="669" y="636"/>
                  <a:pt x="690" y="661"/>
                </a:cubicBezTo>
                <a:cubicBezTo>
                  <a:pt x="636" y="666"/>
                  <a:pt x="583" y="672"/>
                  <a:pt x="529" y="677"/>
                </a:cubicBezTo>
                <a:cubicBezTo>
                  <a:pt x="493" y="681"/>
                  <a:pt x="463" y="705"/>
                  <a:pt x="463" y="743"/>
                </a:cubicBezTo>
                <a:cubicBezTo>
                  <a:pt x="463" y="776"/>
                  <a:pt x="493" y="813"/>
                  <a:pt x="529" y="809"/>
                </a:cubicBezTo>
                <a:cubicBezTo>
                  <a:pt x="615" y="800"/>
                  <a:pt x="702" y="793"/>
                  <a:pt x="789" y="784"/>
                </a:cubicBezTo>
                <a:cubicBezTo>
                  <a:pt x="807" y="806"/>
                  <a:pt x="823" y="827"/>
                  <a:pt x="841" y="849"/>
                </a:cubicBezTo>
                <a:cubicBezTo>
                  <a:pt x="852" y="863"/>
                  <a:pt x="864" y="877"/>
                  <a:pt x="875" y="891"/>
                </a:cubicBezTo>
                <a:cubicBezTo>
                  <a:pt x="834" y="994"/>
                  <a:pt x="834" y="994"/>
                  <a:pt x="834" y="994"/>
                </a:cubicBezTo>
                <a:cubicBezTo>
                  <a:pt x="787" y="1001"/>
                  <a:pt x="740" y="1008"/>
                  <a:pt x="694" y="1014"/>
                </a:cubicBezTo>
                <a:cubicBezTo>
                  <a:pt x="635" y="964"/>
                  <a:pt x="576" y="914"/>
                  <a:pt x="516" y="864"/>
                </a:cubicBezTo>
                <a:cubicBezTo>
                  <a:pt x="452" y="809"/>
                  <a:pt x="358" y="903"/>
                  <a:pt x="423" y="957"/>
                </a:cubicBezTo>
                <a:cubicBezTo>
                  <a:pt x="455" y="985"/>
                  <a:pt x="486" y="1011"/>
                  <a:pt x="518" y="1039"/>
                </a:cubicBezTo>
                <a:cubicBezTo>
                  <a:pt x="468" y="1046"/>
                  <a:pt x="418" y="1053"/>
                  <a:pt x="367" y="1060"/>
                </a:cubicBezTo>
                <a:cubicBezTo>
                  <a:pt x="326" y="1007"/>
                  <a:pt x="284" y="953"/>
                  <a:pt x="242" y="900"/>
                </a:cubicBezTo>
                <a:cubicBezTo>
                  <a:pt x="220" y="872"/>
                  <a:pt x="172" y="877"/>
                  <a:pt x="149" y="900"/>
                </a:cubicBezTo>
                <a:cubicBezTo>
                  <a:pt x="120" y="928"/>
                  <a:pt x="127" y="965"/>
                  <a:pt x="149" y="994"/>
                </a:cubicBezTo>
                <a:cubicBezTo>
                  <a:pt x="172" y="1023"/>
                  <a:pt x="195" y="1052"/>
                  <a:pt x="217" y="1081"/>
                </a:cubicBezTo>
                <a:cubicBezTo>
                  <a:pt x="163" y="1089"/>
                  <a:pt x="108" y="1096"/>
                  <a:pt x="54" y="1104"/>
                </a:cubicBezTo>
                <a:cubicBezTo>
                  <a:pt x="19" y="1109"/>
                  <a:pt x="0" y="1154"/>
                  <a:pt x="8" y="1185"/>
                </a:cubicBezTo>
                <a:cubicBezTo>
                  <a:pt x="19" y="1223"/>
                  <a:pt x="54" y="1236"/>
                  <a:pt x="90" y="1231"/>
                </a:cubicBezTo>
                <a:cubicBezTo>
                  <a:pt x="135" y="1225"/>
                  <a:pt x="181" y="1218"/>
                  <a:pt x="228" y="1211"/>
                </a:cubicBezTo>
                <a:cubicBezTo>
                  <a:pt x="207" y="1256"/>
                  <a:pt x="187" y="1301"/>
                  <a:pt x="165" y="1345"/>
                </a:cubicBezTo>
                <a:cubicBezTo>
                  <a:pt x="129" y="1422"/>
                  <a:pt x="243" y="1489"/>
                  <a:pt x="280" y="1413"/>
                </a:cubicBezTo>
                <a:cubicBezTo>
                  <a:pt x="314" y="1338"/>
                  <a:pt x="350" y="1264"/>
                  <a:pt x="384" y="1190"/>
                </a:cubicBezTo>
                <a:cubicBezTo>
                  <a:pt x="440" y="1182"/>
                  <a:pt x="495" y="1175"/>
                  <a:pt x="550" y="1167"/>
                </a:cubicBezTo>
                <a:cubicBezTo>
                  <a:pt x="518" y="1224"/>
                  <a:pt x="486" y="1280"/>
                  <a:pt x="454" y="1337"/>
                </a:cubicBezTo>
                <a:cubicBezTo>
                  <a:pt x="411" y="1411"/>
                  <a:pt x="526" y="1478"/>
                  <a:pt x="568" y="1404"/>
                </a:cubicBezTo>
                <a:cubicBezTo>
                  <a:pt x="617" y="1317"/>
                  <a:pt x="666" y="1231"/>
                  <a:pt x="715" y="1144"/>
                </a:cubicBezTo>
                <a:cubicBezTo>
                  <a:pt x="734" y="1142"/>
                  <a:pt x="755" y="1139"/>
                  <a:pt x="774" y="1136"/>
                </a:cubicBezTo>
                <a:cubicBezTo>
                  <a:pt x="787" y="1135"/>
                  <a:pt x="801" y="1133"/>
                  <a:pt x="814" y="1131"/>
                </a:cubicBezTo>
                <a:cubicBezTo>
                  <a:pt x="894" y="1233"/>
                  <a:pt x="894" y="1233"/>
                  <a:pt x="894" y="1233"/>
                </a:cubicBezTo>
                <a:cubicBezTo>
                  <a:pt x="871" y="1290"/>
                  <a:pt x="848" y="1346"/>
                  <a:pt x="824" y="1403"/>
                </a:cubicBezTo>
                <a:cubicBezTo>
                  <a:pt x="742" y="1424"/>
                  <a:pt x="661" y="1445"/>
                  <a:pt x="579" y="1466"/>
                </a:cubicBezTo>
                <a:cubicBezTo>
                  <a:pt x="497" y="1487"/>
                  <a:pt x="531" y="1615"/>
                  <a:pt x="614" y="1594"/>
                </a:cubicBezTo>
                <a:cubicBezTo>
                  <a:pt x="664" y="1582"/>
                  <a:pt x="712" y="1569"/>
                  <a:pt x="762" y="1556"/>
                </a:cubicBezTo>
                <a:cubicBezTo>
                  <a:pt x="747" y="1591"/>
                  <a:pt x="733" y="1626"/>
                  <a:pt x="719" y="1660"/>
                </a:cubicBezTo>
                <a:cubicBezTo>
                  <a:pt x="643" y="1678"/>
                  <a:pt x="568" y="1696"/>
                  <a:pt x="493" y="1714"/>
                </a:cubicBezTo>
                <a:cubicBezTo>
                  <a:pt x="410" y="1734"/>
                  <a:pt x="445" y="1861"/>
                  <a:pt x="528" y="1842"/>
                </a:cubicBezTo>
                <a:cubicBezTo>
                  <a:pt x="571" y="1831"/>
                  <a:pt x="614" y="1822"/>
                  <a:pt x="658" y="1811"/>
                </a:cubicBezTo>
                <a:cubicBezTo>
                  <a:pt x="632" y="1874"/>
                  <a:pt x="606" y="1935"/>
                  <a:pt x="581" y="1998"/>
                </a:cubicBezTo>
                <a:cubicBezTo>
                  <a:pt x="568" y="2032"/>
                  <a:pt x="596" y="2070"/>
                  <a:pt x="627" y="2079"/>
                </a:cubicBezTo>
                <a:cubicBezTo>
                  <a:pt x="665" y="2090"/>
                  <a:pt x="695" y="2066"/>
                  <a:pt x="708" y="2033"/>
                </a:cubicBezTo>
                <a:cubicBezTo>
                  <a:pt x="731" y="1978"/>
                  <a:pt x="754" y="1922"/>
                  <a:pt x="777" y="1866"/>
                </a:cubicBezTo>
                <a:cubicBezTo>
                  <a:pt x="801" y="1909"/>
                  <a:pt x="827" y="1952"/>
                  <a:pt x="852" y="1995"/>
                </a:cubicBezTo>
                <a:cubicBezTo>
                  <a:pt x="894" y="2070"/>
                  <a:pt x="1009" y="2002"/>
                  <a:pt x="966" y="1928"/>
                </a:cubicBezTo>
                <a:cubicBezTo>
                  <a:pt x="924" y="1856"/>
                  <a:pt x="882" y="1783"/>
                  <a:pt x="840" y="1711"/>
                </a:cubicBezTo>
                <a:cubicBezTo>
                  <a:pt x="858" y="1666"/>
                  <a:pt x="876" y="1623"/>
                  <a:pt x="894" y="1579"/>
                </a:cubicBezTo>
                <a:cubicBezTo>
                  <a:pt x="924" y="1627"/>
                  <a:pt x="955" y="1674"/>
                  <a:pt x="985" y="1721"/>
                </a:cubicBezTo>
                <a:cubicBezTo>
                  <a:pt x="1031" y="1793"/>
                  <a:pt x="1145" y="1726"/>
                  <a:pt x="1099" y="1654"/>
                </a:cubicBezTo>
                <a:cubicBezTo>
                  <a:pt x="1052" y="1579"/>
                  <a:pt x="1003" y="1504"/>
                  <a:pt x="956" y="1428"/>
                </a:cubicBezTo>
                <a:cubicBezTo>
                  <a:pt x="963" y="1410"/>
                  <a:pt x="971" y="1392"/>
                  <a:pt x="978" y="1374"/>
                </a:cubicBezTo>
                <a:cubicBezTo>
                  <a:pt x="986" y="1354"/>
                  <a:pt x="994" y="1335"/>
                  <a:pt x="1001" y="1316"/>
                </a:cubicBezTo>
                <a:cubicBezTo>
                  <a:pt x="1195" y="1289"/>
                  <a:pt x="1195" y="1289"/>
                  <a:pt x="1195" y="1289"/>
                </a:cubicBezTo>
                <a:cubicBezTo>
                  <a:pt x="1224" y="1325"/>
                  <a:pt x="1254" y="1362"/>
                  <a:pt x="1283" y="1398"/>
                </a:cubicBezTo>
                <a:cubicBezTo>
                  <a:pt x="1259" y="1472"/>
                  <a:pt x="1234" y="1544"/>
                  <a:pt x="1210" y="1617"/>
                </a:cubicBezTo>
                <a:cubicBezTo>
                  <a:pt x="1184" y="1698"/>
                  <a:pt x="1311" y="1733"/>
                  <a:pt x="1338" y="1652"/>
                </a:cubicBezTo>
                <a:cubicBezTo>
                  <a:pt x="1352" y="1608"/>
                  <a:pt x="1367" y="1565"/>
                  <a:pt x="1382" y="1521"/>
                </a:cubicBezTo>
                <a:cubicBezTo>
                  <a:pt x="1411" y="1557"/>
                  <a:pt x="1440" y="1592"/>
                  <a:pt x="1468" y="1629"/>
                </a:cubicBezTo>
                <a:cubicBezTo>
                  <a:pt x="1440" y="1701"/>
                  <a:pt x="1411" y="1773"/>
                  <a:pt x="1382" y="1846"/>
                </a:cubicBezTo>
                <a:cubicBezTo>
                  <a:pt x="1369" y="1880"/>
                  <a:pt x="1397" y="1919"/>
                  <a:pt x="1428" y="1928"/>
                </a:cubicBezTo>
                <a:cubicBezTo>
                  <a:pt x="1465" y="1938"/>
                  <a:pt x="1496" y="1914"/>
                  <a:pt x="1509" y="1882"/>
                </a:cubicBezTo>
                <a:cubicBezTo>
                  <a:pt x="1527" y="1837"/>
                  <a:pt x="1545" y="1792"/>
                  <a:pt x="1562" y="1747"/>
                </a:cubicBezTo>
                <a:cubicBezTo>
                  <a:pt x="1611" y="1808"/>
                  <a:pt x="1660" y="1868"/>
                  <a:pt x="1709" y="1928"/>
                </a:cubicBezTo>
                <a:cubicBezTo>
                  <a:pt x="1732" y="1957"/>
                  <a:pt x="1778" y="1951"/>
                  <a:pt x="1802" y="1928"/>
                </a:cubicBezTo>
                <a:cubicBezTo>
                  <a:pt x="1830" y="1901"/>
                  <a:pt x="1824" y="1862"/>
                  <a:pt x="1802" y="1835"/>
                </a:cubicBezTo>
                <a:cubicBezTo>
                  <a:pt x="1759" y="1781"/>
                  <a:pt x="1716" y="1728"/>
                  <a:pt x="1673" y="1674"/>
                </a:cubicBezTo>
                <a:cubicBezTo>
                  <a:pt x="1718" y="1672"/>
                  <a:pt x="1761" y="1668"/>
                  <a:pt x="1805" y="1666"/>
                </a:cubicBezTo>
                <a:cubicBezTo>
                  <a:pt x="1890" y="1659"/>
                  <a:pt x="1890" y="1527"/>
                  <a:pt x="1805" y="1533"/>
                </a:cubicBezTo>
                <a:cubicBezTo>
                  <a:pt x="1727" y="1539"/>
                  <a:pt x="1651" y="1544"/>
                  <a:pt x="1573" y="1549"/>
                </a:cubicBezTo>
                <a:cubicBezTo>
                  <a:pt x="1543" y="1512"/>
                  <a:pt x="1514" y="1475"/>
                  <a:pt x="1484" y="1438"/>
                </a:cubicBezTo>
                <a:cubicBezTo>
                  <a:pt x="1520" y="1435"/>
                  <a:pt x="1556" y="1431"/>
                  <a:pt x="1592" y="1427"/>
                </a:cubicBezTo>
                <a:cubicBezTo>
                  <a:pt x="1628" y="1423"/>
                  <a:pt x="1658" y="1399"/>
                  <a:pt x="1658" y="1360"/>
                </a:cubicBezTo>
                <a:cubicBezTo>
                  <a:pt x="1658" y="1328"/>
                  <a:pt x="1628" y="1291"/>
                  <a:pt x="1592" y="1294"/>
                </a:cubicBezTo>
                <a:cubicBezTo>
                  <a:pt x="1524" y="1301"/>
                  <a:pt x="1455" y="1308"/>
                  <a:pt x="1386" y="1316"/>
                </a:cubicBezTo>
                <a:cubicBezTo>
                  <a:pt x="1377" y="1304"/>
                  <a:pt x="1367" y="1293"/>
                  <a:pt x="1359" y="1281"/>
                </a:cubicBezTo>
                <a:cubicBezTo>
                  <a:pt x="1333" y="1249"/>
                  <a:pt x="1307" y="1218"/>
                  <a:pt x="1282" y="1186"/>
                </a:cubicBezTo>
                <a:cubicBezTo>
                  <a:pt x="1334" y="1057"/>
                  <a:pt x="1334" y="1057"/>
                  <a:pt x="1334" y="1057"/>
                </a:cubicBezTo>
                <a:cubicBezTo>
                  <a:pt x="1378" y="1051"/>
                  <a:pt x="1422" y="1045"/>
                  <a:pt x="1467" y="1039"/>
                </a:cubicBezTo>
                <a:cubicBezTo>
                  <a:pt x="1528" y="1097"/>
                  <a:pt x="1589" y="1155"/>
                  <a:pt x="1649" y="1213"/>
                </a:cubicBezTo>
                <a:cubicBezTo>
                  <a:pt x="1710" y="1272"/>
                  <a:pt x="1804" y="1179"/>
                  <a:pt x="1742" y="1120"/>
                </a:cubicBezTo>
                <a:cubicBezTo>
                  <a:pt x="1706" y="1085"/>
                  <a:pt x="1670" y="1050"/>
                  <a:pt x="1634" y="1016"/>
                </a:cubicBezTo>
                <a:cubicBezTo>
                  <a:pt x="1669" y="1010"/>
                  <a:pt x="1704" y="1006"/>
                  <a:pt x="1739" y="1001"/>
                </a:cubicBezTo>
                <a:cubicBezTo>
                  <a:pt x="1799" y="1045"/>
                  <a:pt x="1858" y="1090"/>
                  <a:pt x="1918" y="1134"/>
                </a:cubicBezTo>
                <a:cubicBezTo>
                  <a:pt x="1947" y="1155"/>
                  <a:pt x="1992" y="1138"/>
                  <a:pt x="2009" y="1110"/>
                </a:cubicBezTo>
                <a:cubicBezTo>
                  <a:pt x="2028" y="1077"/>
                  <a:pt x="2014" y="1041"/>
                  <a:pt x="1985" y="1019"/>
                </a:cubicBezTo>
                <a:cubicBezTo>
                  <a:pt x="1964" y="1004"/>
                  <a:pt x="1945" y="989"/>
                  <a:pt x="1925" y="974"/>
                </a:cubicBezTo>
                <a:cubicBezTo>
                  <a:pt x="1989" y="965"/>
                  <a:pt x="2054" y="957"/>
                  <a:pt x="2119" y="947"/>
                </a:cubicBezTo>
                <a:cubicBezTo>
                  <a:pt x="2154" y="943"/>
                  <a:pt x="2173" y="897"/>
                  <a:pt x="2165" y="8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98159" y="5263553"/>
            <a:ext cx="401114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</a:rPr>
              <a:t>Supporters say that the ease of use of presentation software can save a lot of time </a:t>
            </a:r>
          </a:p>
        </p:txBody>
      </p:sp>
      <p:sp>
        <p:nvSpPr>
          <p:cNvPr id="77" name="椭圆 76"/>
          <p:cNvSpPr/>
          <p:nvPr/>
        </p:nvSpPr>
        <p:spPr>
          <a:xfrm>
            <a:off x="1117117" y="2511523"/>
            <a:ext cx="1945843" cy="194616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0" name="椭圆 79"/>
          <p:cNvSpPr/>
          <p:nvPr/>
        </p:nvSpPr>
        <p:spPr>
          <a:xfrm>
            <a:off x="3204387" y="2879195"/>
            <a:ext cx="1018438" cy="10181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2" name="椭圆 81"/>
          <p:cNvSpPr/>
          <p:nvPr/>
        </p:nvSpPr>
        <p:spPr>
          <a:xfrm>
            <a:off x="2806115" y="1441960"/>
            <a:ext cx="1305356" cy="130577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2" name="文本框 91"/>
          <p:cNvSpPr txBox="1"/>
          <p:nvPr/>
        </p:nvSpPr>
        <p:spPr>
          <a:xfrm>
            <a:off x="3432119" y="3060832"/>
            <a:ext cx="562975" cy="592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56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371269" y="3130662"/>
            <a:ext cx="14375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OH MY</a:t>
            </a:r>
          </a:p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SEX XMAS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93852" y="5263553"/>
            <a:ext cx="401114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</a:rPr>
              <a:t>Supporters say that the ease of use of presentation software can save a lot of time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651684" y="1445260"/>
            <a:ext cx="3054782" cy="3009126"/>
            <a:chOff x="7803718" y="1380567"/>
            <a:chExt cx="3054782" cy="3009126"/>
          </a:xfrm>
        </p:grpSpPr>
        <p:sp>
          <p:nvSpPr>
            <p:cNvPr id="9" name="任意多边形: 形状 8"/>
            <p:cNvSpPr/>
            <p:nvPr/>
          </p:nvSpPr>
          <p:spPr>
            <a:xfrm>
              <a:off x="8884641" y="2879088"/>
              <a:ext cx="1510606" cy="1510605"/>
            </a:xfrm>
            <a:custGeom>
              <a:avLst/>
              <a:gdLst>
                <a:gd name="connsiteX0" fmla="*/ 0 w 1524000"/>
                <a:gd name="connsiteY0" fmla="*/ 762000 h 1524000"/>
                <a:gd name="connsiteX1" fmla="*/ 762000 w 1524000"/>
                <a:gd name="connsiteY1" fmla="*/ 0 h 1524000"/>
                <a:gd name="connsiteX2" fmla="*/ 1524000 w 1524000"/>
                <a:gd name="connsiteY2" fmla="*/ 762000 h 1524000"/>
                <a:gd name="connsiteX3" fmla="*/ 762000 w 1524000"/>
                <a:gd name="connsiteY3" fmla="*/ 1524000 h 1524000"/>
                <a:gd name="connsiteX4" fmla="*/ 0 w 1524000"/>
                <a:gd name="connsiteY4" fmla="*/ 762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524000">
                  <a:moveTo>
                    <a:pt x="0" y="762000"/>
                  </a:moveTo>
                  <a:cubicBezTo>
                    <a:pt x="0" y="341159"/>
                    <a:pt x="341159" y="0"/>
                    <a:pt x="762000" y="0"/>
                  </a:cubicBezTo>
                  <a:cubicBezTo>
                    <a:pt x="1182841" y="0"/>
                    <a:pt x="1524000" y="341159"/>
                    <a:pt x="1524000" y="762000"/>
                  </a:cubicBezTo>
                  <a:cubicBezTo>
                    <a:pt x="1524000" y="1182841"/>
                    <a:pt x="1182841" y="1524000"/>
                    <a:pt x="762000" y="1524000"/>
                  </a:cubicBezTo>
                  <a:cubicBezTo>
                    <a:pt x="341159" y="1524000"/>
                    <a:pt x="0" y="1182841"/>
                    <a:pt x="0" y="76200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285" tIns="261285" rIns="261285" bIns="261285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803718" y="1745798"/>
              <a:ext cx="1510606" cy="1510605"/>
            </a:xfrm>
            <a:custGeom>
              <a:avLst/>
              <a:gdLst>
                <a:gd name="connsiteX0" fmla="*/ 0 w 1524000"/>
                <a:gd name="connsiteY0" fmla="*/ 762000 h 1524000"/>
                <a:gd name="connsiteX1" fmla="*/ 762000 w 1524000"/>
                <a:gd name="connsiteY1" fmla="*/ 0 h 1524000"/>
                <a:gd name="connsiteX2" fmla="*/ 1524000 w 1524000"/>
                <a:gd name="connsiteY2" fmla="*/ 762000 h 1524000"/>
                <a:gd name="connsiteX3" fmla="*/ 762000 w 1524000"/>
                <a:gd name="connsiteY3" fmla="*/ 1524000 h 1524000"/>
                <a:gd name="connsiteX4" fmla="*/ 0 w 1524000"/>
                <a:gd name="connsiteY4" fmla="*/ 762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524000">
                  <a:moveTo>
                    <a:pt x="0" y="762000"/>
                  </a:moveTo>
                  <a:cubicBezTo>
                    <a:pt x="0" y="341159"/>
                    <a:pt x="341159" y="0"/>
                    <a:pt x="762000" y="0"/>
                  </a:cubicBezTo>
                  <a:cubicBezTo>
                    <a:pt x="1182841" y="0"/>
                    <a:pt x="1524000" y="341159"/>
                    <a:pt x="1524000" y="762000"/>
                  </a:cubicBezTo>
                  <a:cubicBezTo>
                    <a:pt x="1524000" y="1182841"/>
                    <a:pt x="1182841" y="1524000"/>
                    <a:pt x="762000" y="1524000"/>
                  </a:cubicBezTo>
                  <a:cubicBezTo>
                    <a:pt x="341159" y="1524000"/>
                    <a:pt x="0" y="1182841"/>
                    <a:pt x="0" y="76200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1285" tIns="261285" rIns="261285" bIns="261285" numCol="1" spcCol="1270" anchor="ctr" anchorCtr="0">
              <a:noAutofit/>
            </a:bodyPr>
            <a:lstStyle/>
            <a:p>
              <a:pPr marL="0" lvl="0" indent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000" kern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9347894" y="1380567"/>
              <a:ext cx="1510606" cy="1510605"/>
            </a:xfrm>
            <a:custGeom>
              <a:avLst/>
              <a:gdLst>
                <a:gd name="connsiteX0" fmla="*/ 0 w 1524000"/>
                <a:gd name="connsiteY0" fmla="*/ 762000 h 1524000"/>
                <a:gd name="connsiteX1" fmla="*/ 762000 w 1524000"/>
                <a:gd name="connsiteY1" fmla="*/ 0 h 1524000"/>
                <a:gd name="connsiteX2" fmla="*/ 1524000 w 1524000"/>
                <a:gd name="connsiteY2" fmla="*/ 762000 h 1524000"/>
                <a:gd name="connsiteX3" fmla="*/ 762000 w 1524000"/>
                <a:gd name="connsiteY3" fmla="*/ 1524000 h 1524000"/>
                <a:gd name="connsiteX4" fmla="*/ 0 w 1524000"/>
                <a:gd name="connsiteY4" fmla="*/ 76200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524000">
                  <a:moveTo>
                    <a:pt x="0" y="762000"/>
                  </a:moveTo>
                  <a:cubicBezTo>
                    <a:pt x="0" y="341159"/>
                    <a:pt x="341159" y="0"/>
                    <a:pt x="762000" y="0"/>
                  </a:cubicBezTo>
                  <a:cubicBezTo>
                    <a:pt x="1182841" y="0"/>
                    <a:pt x="1524000" y="341159"/>
                    <a:pt x="1524000" y="762000"/>
                  </a:cubicBezTo>
                  <a:cubicBezTo>
                    <a:pt x="1524000" y="1182841"/>
                    <a:pt x="1182841" y="1524000"/>
                    <a:pt x="762000" y="1524000"/>
                  </a:cubicBezTo>
                  <a:cubicBezTo>
                    <a:pt x="341159" y="1524000"/>
                    <a:pt x="0" y="1182841"/>
                    <a:pt x="0" y="76200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3825" tIns="263825" rIns="263825" bIns="263825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3200" kern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6" name="Plugin"/>
            <p:cNvSpPr>
              <a:spLocks noChangeAspect="1" noEditPoints="1"/>
            </p:cNvSpPr>
            <p:nvPr/>
          </p:nvSpPr>
          <p:spPr bwMode="auto">
            <a:xfrm>
              <a:off x="8347818" y="2213697"/>
              <a:ext cx="536707" cy="536707"/>
            </a:xfrm>
            <a:custGeom>
              <a:avLst/>
              <a:gdLst>
                <a:gd name="T0" fmla="*/ 108 w 395"/>
                <a:gd name="T1" fmla="*/ 19 h 395"/>
                <a:gd name="T2" fmla="*/ 101 w 395"/>
                <a:gd name="T3" fmla="*/ 50 h 395"/>
                <a:gd name="T4" fmla="*/ 114 w 395"/>
                <a:gd name="T5" fmla="*/ 90 h 395"/>
                <a:gd name="T6" fmla="*/ 0 w 395"/>
                <a:gd name="T7" fmla="*/ 98 h 395"/>
                <a:gd name="T8" fmla="*/ 14 w 395"/>
                <a:gd name="T9" fmla="*/ 212 h 395"/>
                <a:gd name="T10" fmla="*/ 82 w 395"/>
                <a:gd name="T11" fmla="*/ 234 h 395"/>
                <a:gd name="T12" fmla="*/ 14 w 395"/>
                <a:gd name="T13" fmla="*/ 250 h 395"/>
                <a:gd name="T14" fmla="*/ 0 w 395"/>
                <a:gd name="T15" fmla="*/ 386 h 395"/>
                <a:gd name="T16" fmla="*/ 135 w 395"/>
                <a:gd name="T17" fmla="*/ 395 h 395"/>
                <a:gd name="T18" fmla="*/ 131 w 395"/>
                <a:gd name="T19" fmla="*/ 346 h 395"/>
                <a:gd name="T20" fmla="*/ 197 w 395"/>
                <a:gd name="T21" fmla="*/ 347 h 395"/>
                <a:gd name="T22" fmla="*/ 191 w 395"/>
                <a:gd name="T23" fmla="*/ 395 h 395"/>
                <a:gd name="T24" fmla="*/ 306 w 395"/>
                <a:gd name="T25" fmla="*/ 386 h 395"/>
                <a:gd name="T26" fmla="*/ 342 w 395"/>
                <a:gd name="T27" fmla="*/ 276 h 395"/>
                <a:gd name="T28" fmla="*/ 395 w 395"/>
                <a:gd name="T29" fmla="*/ 226 h 395"/>
                <a:gd name="T30" fmla="*/ 343 w 395"/>
                <a:gd name="T31" fmla="*/ 175 h 395"/>
                <a:gd name="T32" fmla="*/ 306 w 395"/>
                <a:gd name="T33" fmla="*/ 187 h 395"/>
                <a:gd name="T34" fmla="*/ 297 w 395"/>
                <a:gd name="T35" fmla="*/ 90 h 395"/>
                <a:gd name="T36" fmla="*/ 201 w 395"/>
                <a:gd name="T37" fmla="*/ 53 h 395"/>
                <a:gd name="T38" fmla="*/ 151 w 395"/>
                <a:gd name="T39" fmla="*/ 0 h 395"/>
                <a:gd name="T40" fmla="*/ 151 w 395"/>
                <a:gd name="T41" fmla="*/ 17 h 395"/>
                <a:gd name="T42" fmla="*/ 174 w 395"/>
                <a:gd name="T43" fmla="*/ 77 h 395"/>
                <a:gd name="T44" fmla="*/ 172 w 395"/>
                <a:gd name="T45" fmla="*/ 107 h 395"/>
                <a:gd name="T46" fmla="*/ 288 w 395"/>
                <a:gd name="T47" fmla="*/ 201 h 395"/>
                <a:gd name="T48" fmla="*/ 317 w 395"/>
                <a:gd name="T49" fmla="*/ 201 h 395"/>
                <a:gd name="T50" fmla="*/ 343 w 395"/>
                <a:gd name="T51" fmla="*/ 193 h 395"/>
                <a:gd name="T52" fmla="*/ 378 w 395"/>
                <a:gd name="T53" fmla="*/ 226 h 395"/>
                <a:gd name="T54" fmla="*/ 342 w 395"/>
                <a:gd name="T55" fmla="*/ 259 h 395"/>
                <a:gd name="T56" fmla="*/ 294 w 395"/>
                <a:gd name="T57" fmla="*/ 242 h 395"/>
                <a:gd name="T58" fmla="*/ 288 w 395"/>
                <a:gd name="T59" fmla="*/ 377 h 395"/>
                <a:gd name="T60" fmla="*/ 215 w 395"/>
                <a:gd name="T61" fmla="*/ 347 h 395"/>
                <a:gd name="T62" fmla="*/ 129 w 395"/>
                <a:gd name="T63" fmla="*/ 307 h 395"/>
                <a:gd name="T64" fmla="*/ 121 w 395"/>
                <a:gd name="T65" fmla="*/ 377 h 395"/>
                <a:gd name="T66" fmla="*/ 18 w 395"/>
                <a:gd name="T67" fmla="*/ 274 h 395"/>
                <a:gd name="T68" fmla="*/ 100 w 395"/>
                <a:gd name="T69" fmla="*/ 233 h 395"/>
                <a:gd name="T70" fmla="*/ 47 w 395"/>
                <a:gd name="T71" fmla="*/ 182 h 395"/>
                <a:gd name="T72" fmla="*/ 18 w 395"/>
                <a:gd name="T73" fmla="*/ 107 h 395"/>
                <a:gd name="T74" fmla="*/ 135 w 395"/>
                <a:gd name="T75" fmla="*/ 93 h 395"/>
                <a:gd name="T76" fmla="*/ 119 w 395"/>
                <a:gd name="T77" fmla="*/ 49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5" h="395">
                  <a:moveTo>
                    <a:pt x="151" y="0"/>
                  </a:moveTo>
                  <a:cubicBezTo>
                    <a:pt x="129" y="0"/>
                    <a:pt x="115" y="8"/>
                    <a:pt x="108" y="19"/>
                  </a:cubicBezTo>
                  <a:cubicBezTo>
                    <a:pt x="101" y="30"/>
                    <a:pt x="101" y="42"/>
                    <a:pt x="101" y="50"/>
                  </a:cubicBezTo>
                  <a:cubicBezTo>
                    <a:pt x="101" y="50"/>
                    <a:pt x="101" y="50"/>
                    <a:pt x="101" y="50"/>
                  </a:cubicBezTo>
                  <a:lnTo>
                    <a:pt x="101" y="50"/>
                  </a:lnTo>
                  <a:cubicBezTo>
                    <a:pt x="102" y="65"/>
                    <a:pt x="106" y="78"/>
                    <a:pt x="114" y="90"/>
                  </a:cubicBezTo>
                  <a:lnTo>
                    <a:pt x="9" y="90"/>
                  </a:lnTo>
                  <a:cubicBezTo>
                    <a:pt x="4" y="90"/>
                    <a:pt x="0" y="94"/>
                    <a:pt x="0" y="98"/>
                  </a:cubicBezTo>
                  <a:lnTo>
                    <a:pt x="0" y="205"/>
                  </a:lnTo>
                  <a:cubicBezTo>
                    <a:pt x="1" y="212"/>
                    <a:pt x="8" y="216"/>
                    <a:pt x="14" y="212"/>
                  </a:cubicBezTo>
                  <a:cubicBezTo>
                    <a:pt x="32" y="199"/>
                    <a:pt x="57" y="192"/>
                    <a:pt x="74" y="209"/>
                  </a:cubicBezTo>
                  <a:cubicBezTo>
                    <a:pt x="79" y="215"/>
                    <a:pt x="82" y="224"/>
                    <a:pt x="82" y="234"/>
                  </a:cubicBezTo>
                  <a:cubicBezTo>
                    <a:pt x="82" y="252"/>
                    <a:pt x="68" y="266"/>
                    <a:pt x="47" y="266"/>
                  </a:cubicBezTo>
                  <a:cubicBezTo>
                    <a:pt x="36" y="266"/>
                    <a:pt x="24" y="256"/>
                    <a:pt x="14" y="250"/>
                  </a:cubicBezTo>
                  <a:cubicBezTo>
                    <a:pt x="8" y="246"/>
                    <a:pt x="0" y="250"/>
                    <a:pt x="0" y="257"/>
                  </a:cubicBezTo>
                  <a:lnTo>
                    <a:pt x="0" y="386"/>
                  </a:lnTo>
                  <a:cubicBezTo>
                    <a:pt x="1" y="391"/>
                    <a:pt x="4" y="395"/>
                    <a:pt x="9" y="395"/>
                  </a:cubicBezTo>
                  <a:lnTo>
                    <a:pt x="135" y="395"/>
                  </a:lnTo>
                  <a:cubicBezTo>
                    <a:pt x="141" y="394"/>
                    <a:pt x="145" y="388"/>
                    <a:pt x="142" y="382"/>
                  </a:cubicBezTo>
                  <a:cubicBezTo>
                    <a:pt x="137" y="371"/>
                    <a:pt x="131" y="358"/>
                    <a:pt x="131" y="346"/>
                  </a:cubicBezTo>
                  <a:cubicBezTo>
                    <a:pt x="132" y="321"/>
                    <a:pt x="144" y="311"/>
                    <a:pt x="165" y="311"/>
                  </a:cubicBezTo>
                  <a:cubicBezTo>
                    <a:pt x="184" y="311"/>
                    <a:pt x="197" y="325"/>
                    <a:pt x="197" y="347"/>
                  </a:cubicBezTo>
                  <a:cubicBezTo>
                    <a:pt x="197" y="356"/>
                    <a:pt x="190" y="370"/>
                    <a:pt x="183" y="382"/>
                  </a:cubicBezTo>
                  <a:cubicBezTo>
                    <a:pt x="181" y="388"/>
                    <a:pt x="185" y="395"/>
                    <a:pt x="191" y="395"/>
                  </a:cubicBezTo>
                  <a:lnTo>
                    <a:pt x="297" y="395"/>
                  </a:lnTo>
                  <a:cubicBezTo>
                    <a:pt x="302" y="394"/>
                    <a:pt x="305" y="391"/>
                    <a:pt x="306" y="386"/>
                  </a:cubicBezTo>
                  <a:lnTo>
                    <a:pt x="306" y="264"/>
                  </a:lnTo>
                  <a:cubicBezTo>
                    <a:pt x="317" y="270"/>
                    <a:pt x="331" y="276"/>
                    <a:pt x="342" y="276"/>
                  </a:cubicBezTo>
                  <a:cubicBezTo>
                    <a:pt x="360" y="276"/>
                    <a:pt x="373" y="271"/>
                    <a:pt x="383" y="262"/>
                  </a:cubicBezTo>
                  <a:cubicBezTo>
                    <a:pt x="392" y="252"/>
                    <a:pt x="395" y="240"/>
                    <a:pt x="395" y="226"/>
                  </a:cubicBezTo>
                  <a:cubicBezTo>
                    <a:pt x="395" y="213"/>
                    <a:pt x="392" y="200"/>
                    <a:pt x="384" y="190"/>
                  </a:cubicBezTo>
                  <a:cubicBezTo>
                    <a:pt x="375" y="180"/>
                    <a:pt x="361" y="175"/>
                    <a:pt x="343" y="175"/>
                  </a:cubicBezTo>
                  <a:lnTo>
                    <a:pt x="343" y="175"/>
                  </a:lnTo>
                  <a:cubicBezTo>
                    <a:pt x="329" y="176"/>
                    <a:pt x="316" y="181"/>
                    <a:pt x="306" y="187"/>
                  </a:cubicBezTo>
                  <a:cubicBezTo>
                    <a:pt x="306" y="157"/>
                    <a:pt x="306" y="124"/>
                    <a:pt x="306" y="99"/>
                  </a:cubicBezTo>
                  <a:cubicBezTo>
                    <a:pt x="306" y="94"/>
                    <a:pt x="302" y="90"/>
                    <a:pt x="297" y="90"/>
                  </a:cubicBezTo>
                  <a:lnTo>
                    <a:pt x="187" y="90"/>
                  </a:lnTo>
                  <a:cubicBezTo>
                    <a:pt x="194" y="78"/>
                    <a:pt x="201" y="64"/>
                    <a:pt x="201" y="53"/>
                  </a:cubicBezTo>
                  <a:cubicBezTo>
                    <a:pt x="201" y="23"/>
                    <a:pt x="179" y="0"/>
                    <a:pt x="151" y="0"/>
                  </a:cubicBezTo>
                  <a:lnTo>
                    <a:pt x="151" y="0"/>
                  </a:lnTo>
                  <a:close/>
                  <a:moveTo>
                    <a:pt x="151" y="17"/>
                  </a:moveTo>
                  <a:lnTo>
                    <a:pt x="151" y="17"/>
                  </a:lnTo>
                  <a:cubicBezTo>
                    <a:pt x="170" y="17"/>
                    <a:pt x="183" y="31"/>
                    <a:pt x="183" y="53"/>
                  </a:cubicBezTo>
                  <a:cubicBezTo>
                    <a:pt x="183" y="61"/>
                    <a:pt x="179" y="69"/>
                    <a:pt x="174" y="77"/>
                  </a:cubicBezTo>
                  <a:cubicBezTo>
                    <a:pt x="170" y="84"/>
                    <a:pt x="162" y="94"/>
                    <a:pt x="164" y="101"/>
                  </a:cubicBezTo>
                  <a:cubicBezTo>
                    <a:pt x="165" y="105"/>
                    <a:pt x="168" y="107"/>
                    <a:pt x="172" y="107"/>
                  </a:cubicBezTo>
                  <a:lnTo>
                    <a:pt x="288" y="108"/>
                  </a:lnTo>
                  <a:cubicBezTo>
                    <a:pt x="288" y="136"/>
                    <a:pt x="288" y="171"/>
                    <a:pt x="288" y="201"/>
                  </a:cubicBezTo>
                  <a:cubicBezTo>
                    <a:pt x="288" y="205"/>
                    <a:pt x="290" y="208"/>
                    <a:pt x="293" y="209"/>
                  </a:cubicBezTo>
                  <a:cubicBezTo>
                    <a:pt x="303" y="212"/>
                    <a:pt x="310" y="205"/>
                    <a:pt x="317" y="201"/>
                  </a:cubicBezTo>
                  <a:cubicBezTo>
                    <a:pt x="324" y="197"/>
                    <a:pt x="333" y="193"/>
                    <a:pt x="343" y="193"/>
                  </a:cubicBezTo>
                  <a:lnTo>
                    <a:pt x="343" y="193"/>
                  </a:lnTo>
                  <a:cubicBezTo>
                    <a:pt x="358" y="192"/>
                    <a:pt x="366" y="196"/>
                    <a:pt x="370" y="202"/>
                  </a:cubicBezTo>
                  <a:cubicBezTo>
                    <a:pt x="375" y="208"/>
                    <a:pt x="378" y="216"/>
                    <a:pt x="378" y="226"/>
                  </a:cubicBezTo>
                  <a:cubicBezTo>
                    <a:pt x="378" y="237"/>
                    <a:pt x="375" y="244"/>
                    <a:pt x="370" y="250"/>
                  </a:cubicBezTo>
                  <a:cubicBezTo>
                    <a:pt x="365" y="255"/>
                    <a:pt x="356" y="259"/>
                    <a:pt x="342" y="259"/>
                  </a:cubicBezTo>
                  <a:cubicBezTo>
                    <a:pt x="334" y="259"/>
                    <a:pt x="325" y="255"/>
                    <a:pt x="317" y="251"/>
                  </a:cubicBezTo>
                  <a:cubicBezTo>
                    <a:pt x="310" y="247"/>
                    <a:pt x="302" y="240"/>
                    <a:pt x="294" y="242"/>
                  </a:cubicBezTo>
                  <a:cubicBezTo>
                    <a:pt x="290" y="244"/>
                    <a:pt x="288" y="247"/>
                    <a:pt x="288" y="251"/>
                  </a:cubicBezTo>
                  <a:lnTo>
                    <a:pt x="288" y="377"/>
                  </a:lnTo>
                  <a:lnTo>
                    <a:pt x="206" y="377"/>
                  </a:lnTo>
                  <a:cubicBezTo>
                    <a:pt x="211" y="368"/>
                    <a:pt x="215" y="358"/>
                    <a:pt x="215" y="347"/>
                  </a:cubicBezTo>
                  <a:cubicBezTo>
                    <a:pt x="215" y="317"/>
                    <a:pt x="193" y="293"/>
                    <a:pt x="165" y="293"/>
                  </a:cubicBezTo>
                  <a:cubicBezTo>
                    <a:pt x="152" y="293"/>
                    <a:pt x="138" y="298"/>
                    <a:pt x="129" y="307"/>
                  </a:cubicBezTo>
                  <a:cubicBezTo>
                    <a:pt x="119" y="316"/>
                    <a:pt x="113" y="330"/>
                    <a:pt x="114" y="346"/>
                  </a:cubicBezTo>
                  <a:cubicBezTo>
                    <a:pt x="114" y="357"/>
                    <a:pt x="117" y="368"/>
                    <a:pt x="121" y="377"/>
                  </a:cubicBezTo>
                  <a:lnTo>
                    <a:pt x="18" y="377"/>
                  </a:lnTo>
                  <a:lnTo>
                    <a:pt x="18" y="274"/>
                  </a:lnTo>
                  <a:cubicBezTo>
                    <a:pt x="26" y="279"/>
                    <a:pt x="35" y="283"/>
                    <a:pt x="47" y="283"/>
                  </a:cubicBezTo>
                  <a:cubicBezTo>
                    <a:pt x="76" y="283"/>
                    <a:pt x="100" y="261"/>
                    <a:pt x="100" y="233"/>
                  </a:cubicBezTo>
                  <a:cubicBezTo>
                    <a:pt x="100" y="220"/>
                    <a:pt x="95" y="207"/>
                    <a:pt x="86" y="197"/>
                  </a:cubicBezTo>
                  <a:cubicBezTo>
                    <a:pt x="77" y="187"/>
                    <a:pt x="64" y="182"/>
                    <a:pt x="47" y="182"/>
                  </a:cubicBezTo>
                  <a:cubicBezTo>
                    <a:pt x="36" y="182"/>
                    <a:pt x="26" y="186"/>
                    <a:pt x="18" y="189"/>
                  </a:cubicBezTo>
                  <a:lnTo>
                    <a:pt x="18" y="107"/>
                  </a:lnTo>
                  <a:lnTo>
                    <a:pt x="127" y="107"/>
                  </a:lnTo>
                  <a:cubicBezTo>
                    <a:pt x="134" y="106"/>
                    <a:pt x="137" y="100"/>
                    <a:pt x="135" y="93"/>
                  </a:cubicBezTo>
                  <a:cubicBezTo>
                    <a:pt x="133" y="88"/>
                    <a:pt x="130" y="82"/>
                    <a:pt x="127" y="78"/>
                  </a:cubicBezTo>
                  <a:cubicBezTo>
                    <a:pt x="123" y="70"/>
                    <a:pt x="119" y="60"/>
                    <a:pt x="119" y="49"/>
                  </a:cubicBezTo>
                  <a:cubicBezTo>
                    <a:pt x="121" y="31"/>
                    <a:pt x="127" y="20"/>
                    <a:pt x="151" y="17"/>
                  </a:cubicBezTo>
                  <a:close/>
                </a:path>
              </a:pathLst>
            </a:custGeom>
            <a:solidFill>
              <a:srgbClr val="FEAFB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088668" y="3465113"/>
              <a:ext cx="110255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</a:rPr>
                <a:t>TEXT HERE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9551921" y="1966592"/>
              <a:ext cx="110255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Calibri" panose="020F0502020204030204" pitchFamily="34" charset="0"/>
                </a:rPr>
                <a:t>TEXT HERE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3264237" y="1734031"/>
            <a:ext cx="389113" cy="721637"/>
          </a:xfrm>
          <a:custGeom>
            <a:avLst/>
            <a:gdLst>
              <a:gd name="T0" fmla="*/ 881 w 947"/>
              <a:gd name="T1" fmla="*/ 260 h 1759"/>
              <a:gd name="T2" fmla="*/ 608 w 947"/>
              <a:gd name="T3" fmla="*/ 24 h 1759"/>
              <a:gd name="T4" fmla="*/ 460 w 947"/>
              <a:gd name="T5" fmla="*/ 0 h 1759"/>
              <a:gd name="T6" fmla="*/ 12 w 947"/>
              <a:gd name="T7" fmla="*/ 324 h 1759"/>
              <a:gd name="T8" fmla="*/ 21 w 947"/>
              <a:gd name="T9" fmla="*/ 441 h 1759"/>
              <a:gd name="T10" fmla="*/ 110 w 947"/>
              <a:gd name="T11" fmla="*/ 518 h 1759"/>
              <a:gd name="T12" fmla="*/ 159 w 947"/>
              <a:gd name="T13" fmla="*/ 526 h 1759"/>
              <a:gd name="T14" fmla="*/ 305 w 947"/>
              <a:gd name="T15" fmla="*/ 420 h 1759"/>
              <a:gd name="T16" fmla="*/ 460 w 947"/>
              <a:gd name="T17" fmla="*/ 308 h 1759"/>
              <a:gd name="T18" fmla="*/ 511 w 947"/>
              <a:gd name="T19" fmla="*/ 316 h 1759"/>
              <a:gd name="T20" fmla="*/ 615 w 947"/>
              <a:gd name="T21" fmla="*/ 523 h 1759"/>
              <a:gd name="T22" fmla="*/ 273 w 947"/>
              <a:gd name="T23" fmla="*/ 1557 h 1759"/>
              <a:gd name="T24" fmla="*/ 371 w 947"/>
              <a:gd name="T25" fmla="*/ 1751 h 1759"/>
              <a:gd name="T26" fmla="*/ 420 w 947"/>
              <a:gd name="T27" fmla="*/ 1759 h 1759"/>
              <a:gd name="T28" fmla="*/ 566 w 947"/>
              <a:gd name="T29" fmla="*/ 1653 h 1759"/>
              <a:gd name="T30" fmla="*/ 907 w 947"/>
              <a:gd name="T31" fmla="*/ 619 h 1759"/>
              <a:gd name="T32" fmla="*/ 881 w 947"/>
              <a:gd name="T33" fmla="*/ 260 h 1759"/>
              <a:gd name="T34" fmla="*/ 128 w 947"/>
              <a:gd name="T35" fmla="*/ 466 h 1759"/>
              <a:gd name="T36" fmla="*/ 70 w 947"/>
              <a:gd name="T37" fmla="*/ 416 h 1759"/>
              <a:gd name="T38" fmla="*/ 65 w 947"/>
              <a:gd name="T39" fmla="*/ 341 h 1759"/>
              <a:gd name="T40" fmla="*/ 153 w 947"/>
              <a:gd name="T41" fmla="*/ 190 h 1759"/>
              <a:gd name="T42" fmla="*/ 219 w 947"/>
              <a:gd name="T43" fmla="*/ 450 h 1759"/>
              <a:gd name="T44" fmla="*/ 159 w 947"/>
              <a:gd name="T45" fmla="*/ 471 h 1759"/>
              <a:gd name="T46" fmla="*/ 128 w 947"/>
              <a:gd name="T47" fmla="*/ 466 h 1759"/>
              <a:gd name="T48" fmla="*/ 284 w 947"/>
              <a:gd name="T49" fmla="*/ 343 h 1759"/>
              <a:gd name="T50" fmla="*/ 228 w 947"/>
              <a:gd name="T51" fmla="*/ 126 h 1759"/>
              <a:gd name="T52" fmla="*/ 371 w 947"/>
              <a:gd name="T53" fmla="*/ 65 h 1759"/>
              <a:gd name="T54" fmla="*/ 420 w 947"/>
              <a:gd name="T55" fmla="*/ 257 h 1759"/>
              <a:gd name="T56" fmla="*/ 284 w 947"/>
              <a:gd name="T57" fmla="*/ 343 h 1759"/>
              <a:gd name="T58" fmla="*/ 528 w 947"/>
              <a:gd name="T59" fmla="*/ 264 h 1759"/>
              <a:gd name="T60" fmla="*/ 512 w 947"/>
              <a:gd name="T61" fmla="*/ 259 h 1759"/>
              <a:gd name="T62" fmla="*/ 460 w 947"/>
              <a:gd name="T63" fmla="*/ 55 h 1759"/>
              <a:gd name="T64" fmla="*/ 460 w 947"/>
              <a:gd name="T65" fmla="*/ 55 h 1759"/>
              <a:gd name="T66" fmla="*/ 590 w 947"/>
              <a:gd name="T67" fmla="*/ 76 h 1759"/>
              <a:gd name="T68" fmla="*/ 627 w 947"/>
              <a:gd name="T69" fmla="*/ 90 h 1759"/>
              <a:gd name="T70" fmla="*/ 800 w 947"/>
              <a:gd name="T71" fmla="*/ 769 h 1759"/>
              <a:gd name="T72" fmla="*/ 711 w 947"/>
              <a:gd name="T73" fmla="*/ 1040 h 1759"/>
              <a:gd name="T74" fmla="*/ 620 w 947"/>
              <a:gd name="T75" fmla="*/ 683 h 1759"/>
              <a:gd name="T76" fmla="*/ 667 w 947"/>
              <a:gd name="T77" fmla="*/ 540 h 1759"/>
              <a:gd name="T78" fmla="*/ 528 w 947"/>
              <a:gd name="T79" fmla="*/ 264 h 1759"/>
              <a:gd name="T80" fmla="*/ 659 w 947"/>
              <a:gd name="T81" fmla="*/ 1196 h 1759"/>
              <a:gd name="T82" fmla="*/ 570 w 947"/>
              <a:gd name="T83" fmla="*/ 1467 h 1759"/>
              <a:gd name="T84" fmla="*/ 479 w 947"/>
              <a:gd name="T85" fmla="*/ 1110 h 1759"/>
              <a:gd name="T86" fmla="*/ 568 w 947"/>
              <a:gd name="T87" fmla="*/ 839 h 1759"/>
              <a:gd name="T88" fmla="*/ 659 w 947"/>
              <a:gd name="T89" fmla="*/ 1196 h 1759"/>
              <a:gd name="T90" fmla="*/ 420 w 947"/>
              <a:gd name="T91" fmla="*/ 1704 h 1759"/>
              <a:gd name="T92" fmla="*/ 388 w 947"/>
              <a:gd name="T93" fmla="*/ 1699 h 1759"/>
              <a:gd name="T94" fmla="*/ 326 w 947"/>
              <a:gd name="T95" fmla="*/ 1574 h 1759"/>
              <a:gd name="T96" fmla="*/ 427 w 947"/>
              <a:gd name="T97" fmla="*/ 1266 h 1759"/>
              <a:gd name="T98" fmla="*/ 518 w 947"/>
              <a:gd name="T99" fmla="*/ 1623 h 1759"/>
              <a:gd name="T100" fmla="*/ 514 w 947"/>
              <a:gd name="T101" fmla="*/ 1636 h 1759"/>
              <a:gd name="T102" fmla="*/ 420 w 947"/>
              <a:gd name="T103" fmla="*/ 1704 h 1759"/>
              <a:gd name="T104" fmla="*/ 855 w 947"/>
              <a:gd name="T105" fmla="*/ 602 h 1759"/>
              <a:gd name="T106" fmla="*/ 852 w 947"/>
              <a:gd name="T107" fmla="*/ 613 h 1759"/>
              <a:gd name="T108" fmla="*/ 737 w 947"/>
              <a:gd name="T109" fmla="*/ 161 h 1759"/>
              <a:gd name="T110" fmla="*/ 832 w 947"/>
              <a:gd name="T111" fmla="*/ 284 h 1759"/>
              <a:gd name="T112" fmla="*/ 855 w 947"/>
              <a:gd name="T113" fmla="*/ 602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7" h="1759">
                <a:moveTo>
                  <a:pt x="881" y="260"/>
                </a:moveTo>
                <a:cubicBezTo>
                  <a:pt x="824" y="147"/>
                  <a:pt x="727" y="63"/>
                  <a:pt x="608" y="24"/>
                </a:cubicBezTo>
                <a:cubicBezTo>
                  <a:pt x="560" y="8"/>
                  <a:pt x="510" y="0"/>
                  <a:pt x="460" y="0"/>
                </a:cubicBezTo>
                <a:cubicBezTo>
                  <a:pt x="256" y="0"/>
                  <a:pt x="76" y="130"/>
                  <a:pt x="12" y="324"/>
                </a:cubicBezTo>
                <a:cubicBezTo>
                  <a:pt x="0" y="363"/>
                  <a:pt x="3" y="404"/>
                  <a:pt x="21" y="441"/>
                </a:cubicBezTo>
                <a:cubicBezTo>
                  <a:pt x="40" y="478"/>
                  <a:pt x="71" y="505"/>
                  <a:pt x="110" y="518"/>
                </a:cubicBezTo>
                <a:cubicBezTo>
                  <a:pt x="126" y="523"/>
                  <a:pt x="142" y="526"/>
                  <a:pt x="159" y="526"/>
                </a:cubicBezTo>
                <a:cubicBezTo>
                  <a:pt x="225" y="526"/>
                  <a:pt x="284" y="483"/>
                  <a:pt x="305" y="420"/>
                </a:cubicBezTo>
                <a:cubicBezTo>
                  <a:pt x="327" y="353"/>
                  <a:pt x="389" y="308"/>
                  <a:pt x="460" y="308"/>
                </a:cubicBezTo>
                <a:cubicBezTo>
                  <a:pt x="477" y="308"/>
                  <a:pt x="495" y="311"/>
                  <a:pt x="511" y="316"/>
                </a:cubicBezTo>
                <a:cubicBezTo>
                  <a:pt x="597" y="345"/>
                  <a:pt x="643" y="437"/>
                  <a:pt x="615" y="523"/>
                </a:cubicBezTo>
                <a:cubicBezTo>
                  <a:pt x="273" y="1557"/>
                  <a:pt x="273" y="1557"/>
                  <a:pt x="273" y="1557"/>
                </a:cubicBezTo>
                <a:cubicBezTo>
                  <a:pt x="247" y="1637"/>
                  <a:pt x="291" y="1724"/>
                  <a:pt x="371" y="1751"/>
                </a:cubicBezTo>
                <a:cubicBezTo>
                  <a:pt x="387" y="1756"/>
                  <a:pt x="403" y="1759"/>
                  <a:pt x="420" y="1759"/>
                </a:cubicBezTo>
                <a:cubicBezTo>
                  <a:pt x="486" y="1759"/>
                  <a:pt x="545" y="1716"/>
                  <a:pt x="566" y="1653"/>
                </a:cubicBezTo>
                <a:cubicBezTo>
                  <a:pt x="907" y="619"/>
                  <a:pt x="907" y="619"/>
                  <a:pt x="907" y="619"/>
                </a:cubicBezTo>
                <a:cubicBezTo>
                  <a:pt x="947" y="500"/>
                  <a:pt x="937" y="372"/>
                  <a:pt x="881" y="260"/>
                </a:cubicBezTo>
                <a:close/>
                <a:moveTo>
                  <a:pt x="128" y="466"/>
                </a:moveTo>
                <a:cubicBezTo>
                  <a:pt x="102" y="458"/>
                  <a:pt x="82" y="440"/>
                  <a:pt x="70" y="416"/>
                </a:cubicBezTo>
                <a:cubicBezTo>
                  <a:pt x="58" y="393"/>
                  <a:pt x="56" y="366"/>
                  <a:pt x="65" y="341"/>
                </a:cubicBezTo>
                <a:cubicBezTo>
                  <a:pt x="84" y="284"/>
                  <a:pt x="114" y="233"/>
                  <a:pt x="153" y="190"/>
                </a:cubicBezTo>
                <a:cubicBezTo>
                  <a:pt x="219" y="450"/>
                  <a:pt x="219" y="450"/>
                  <a:pt x="219" y="450"/>
                </a:cubicBezTo>
                <a:cubicBezTo>
                  <a:pt x="202" y="463"/>
                  <a:pt x="181" y="471"/>
                  <a:pt x="159" y="471"/>
                </a:cubicBezTo>
                <a:cubicBezTo>
                  <a:pt x="148" y="471"/>
                  <a:pt x="138" y="469"/>
                  <a:pt x="128" y="466"/>
                </a:cubicBezTo>
                <a:close/>
                <a:moveTo>
                  <a:pt x="284" y="343"/>
                </a:moveTo>
                <a:cubicBezTo>
                  <a:pt x="228" y="126"/>
                  <a:pt x="228" y="126"/>
                  <a:pt x="228" y="126"/>
                </a:cubicBezTo>
                <a:cubicBezTo>
                  <a:pt x="271" y="97"/>
                  <a:pt x="320" y="76"/>
                  <a:pt x="371" y="65"/>
                </a:cubicBezTo>
                <a:cubicBezTo>
                  <a:pt x="420" y="257"/>
                  <a:pt x="420" y="257"/>
                  <a:pt x="420" y="257"/>
                </a:cubicBezTo>
                <a:cubicBezTo>
                  <a:pt x="365" y="267"/>
                  <a:pt x="316" y="298"/>
                  <a:pt x="284" y="343"/>
                </a:cubicBezTo>
                <a:close/>
                <a:moveTo>
                  <a:pt x="528" y="264"/>
                </a:moveTo>
                <a:cubicBezTo>
                  <a:pt x="523" y="262"/>
                  <a:pt x="518" y="261"/>
                  <a:pt x="512" y="259"/>
                </a:cubicBezTo>
                <a:cubicBezTo>
                  <a:pt x="460" y="55"/>
                  <a:pt x="460" y="55"/>
                  <a:pt x="460" y="55"/>
                </a:cubicBezTo>
                <a:cubicBezTo>
                  <a:pt x="460" y="55"/>
                  <a:pt x="460" y="55"/>
                  <a:pt x="460" y="55"/>
                </a:cubicBezTo>
                <a:cubicBezTo>
                  <a:pt x="504" y="55"/>
                  <a:pt x="548" y="62"/>
                  <a:pt x="590" y="76"/>
                </a:cubicBezTo>
                <a:cubicBezTo>
                  <a:pt x="603" y="80"/>
                  <a:pt x="615" y="85"/>
                  <a:pt x="627" y="90"/>
                </a:cubicBezTo>
                <a:cubicBezTo>
                  <a:pt x="800" y="769"/>
                  <a:pt x="800" y="769"/>
                  <a:pt x="800" y="769"/>
                </a:cubicBezTo>
                <a:cubicBezTo>
                  <a:pt x="711" y="1040"/>
                  <a:pt x="711" y="1040"/>
                  <a:pt x="711" y="1040"/>
                </a:cubicBezTo>
                <a:cubicBezTo>
                  <a:pt x="620" y="683"/>
                  <a:pt x="620" y="683"/>
                  <a:pt x="620" y="683"/>
                </a:cubicBezTo>
                <a:cubicBezTo>
                  <a:pt x="667" y="540"/>
                  <a:pt x="667" y="540"/>
                  <a:pt x="667" y="540"/>
                </a:cubicBezTo>
                <a:cubicBezTo>
                  <a:pt x="705" y="426"/>
                  <a:pt x="643" y="302"/>
                  <a:pt x="528" y="264"/>
                </a:cubicBezTo>
                <a:close/>
                <a:moveTo>
                  <a:pt x="659" y="1196"/>
                </a:moveTo>
                <a:cubicBezTo>
                  <a:pt x="570" y="1467"/>
                  <a:pt x="570" y="1467"/>
                  <a:pt x="570" y="1467"/>
                </a:cubicBezTo>
                <a:cubicBezTo>
                  <a:pt x="479" y="1110"/>
                  <a:pt x="479" y="1110"/>
                  <a:pt x="479" y="1110"/>
                </a:cubicBezTo>
                <a:cubicBezTo>
                  <a:pt x="568" y="839"/>
                  <a:pt x="568" y="839"/>
                  <a:pt x="568" y="839"/>
                </a:cubicBezTo>
                <a:lnTo>
                  <a:pt x="659" y="1196"/>
                </a:lnTo>
                <a:close/>
                <a:moveTo>
                  <a:pt x="420" y="1704"/>
                </a:moveTo>
                <a:cubicBezTo>
                  <a:pt x="409" y="1704"/>
                  <a:pt x="399" y="1702"/>
                  <a:pt x="388" y="1699"/>
                </a:cubicBezTo>
                <a:cubicBezTo>
                  <a:pt x="337" y="1682"/>
                  <a:pt x="308" y="1626"/>
                  <a:pt x="326" y="1574"/>
                </a:cubicBezTo>
                <a:cubicBezTo>
                  <a:pt x="427" y="1266"/>
                  <a:pt x="427" y="1266"/>
                  <a:pt x="427" y="1266"/>
                </a:cubicBezTo>
                <a:cubicBezTo>
                  <a:pt x="518" y="1623"/>
                  <a:pt x="518" y="1623"/>
                  <a:pt x="518" y="1623"/>
                </a:cubicBezTo>
                <a:cubicBezTo>
                  <a:pt x="514" y="1636"/>
                  <a:pt x="514" y="1636"/>
                  <a:pt x="514" y="1636"/>
                </a:cubicBezTo>
                <a:cubicBezTo>
                  <a:pt x="500" y="1677"/>
                  <a:pt x="462" y="1704"/>
                  <a:pt x="420" y="1704"/>
                </a:cubicBezTo>
                <a:close/>
                <a:moveTo>
                  <a:pt x="855" y="602"/>
                </a:moveTo>
                <a:cubicBezTo>
                  <a:pt x="852" y="613"/>
                  <a:pt x="852" y="613"/>
                  <a:pt x="852" y="613"/>
                </a:cubicBezTo>
                <a:cubicBezTo>
                  <a:pt x="737" y="161"/>
                  <a:pt x="737" y="161"/>
                  <a:pt x="737" y="161"/>
                </a:cubicBezTo>
                <a:cubicBezTo>
                  <a:pt x="775" y="195"/>
                  <a:pt x="808" y="237"/>
                  <a:pt x="832" y="284"/>
                </a:cubicBezTo>
                <a:cubicBezTo>
                  <a:pt x="882" y="384"/>
                  <a:pt x="890" y="497"/>
                  <a:pt x="855" y="6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900000">
            <a:off x="3325545" y="4081005"/>
            <a:ext cx="350410" cy="337079"/>
          </a:xfrm>
          <a:custGeom>
            <a:avLst/>
            <a:gdLst>
              <a:gd name="T0" fmla="*/ 1881 w 2173"/>
              <a:gd name="T1" fmla="*/ 849 h 2090"/>
              <a:gd name="T2" fmla="*/ 1715 w 2173"/>
              <a:gd name="T3" fmla="*/ 872 h 2090"/>
              <a:gd name="T4" fmla="*/ 1541 w 2173"/>
              <a:gd name="T5" fmla="*/ 704 h 2090"/>
              <a:gd name="T6" fmla="*/ 1278 w 2173"/>
              <a:gd name="T7" fmla="*/ 932 h 2090"/>
              <a:gd name="T8" fmla="*/ 1518 w 2173"/>
              <a:gd name="T9" fmla="*/ 651 h 2090"/>
              <a:gd name="T10" fmla="*/ 1362 w 2173"/>
              <a:gd name="T11" fmla="*/ 434 h 2090"/>
              <a:gd name="T12" fmla="*/ 1527 w 2173"/>
              <a:gd name="T13" fmla="*/ 226 h 2090"/>
              <a:gd name="T14" fmla="*/ 1457 w 2173"/>
              <a:gd name="T15" fmla="*/ 10 h 2090"/>
              <a:gd name="T16" fmla="*/ 1213 w 2173"/>
              <a:gd name="T17" fmla="*/ 151 h 2090"/>
              <a:gd name="T18" fmla="*/ 1238 w 2173"/>
              <a:gd name="T19" fmla="*/ 395 h 2090"/>
              <a:gd name="T20" fmla="*/ 1036 w 2173"/>
              <a:gd name="T21" fmla="*/ 378 h 2090"/>
              <a:gd name="T22" fmla="*/ 1106 w 2173"/>
              <a:gd name="T23" fmla="*/ 713 h 2090"/>
              <a:gd name="T24" fmla="*/ 889 w 2173"/>
              <a:gd name="T25" fmla="*/ 701 h 2090"/>
              <a:gd name="T26" fmla="*/ 786 w 2173"/>
              <a:gd name="T27" fmla="*/ 573 h 2090"/>
              <a:gd name="T28" fmla="*/ 651 w 2173"/>
              <a:gd name="T29" fmla="*/ 240 h 2090"/>
              <a:gd name="T30" fmla="*/ 396 w 2173"/>
              <a:gd name="T31" fmla="*/ 203 h 2090"/>
              <a:gd name="T32" fmla="*/ 364 w 2173"/>
              <a:gd name="T33" fmla="*/ 439 h 2090"/>
              <a:gd name="T34" fmla="*/ 690 w 2173"/>
              <a:gd name="T35" fmla="*/ 661 h 2090"/>
              <a:gd name="T36" fmla="*/ 529 w 2173"/>
              <a:gd name="T37" fmla="*/ 809 h 2090"/>
              <a:gd name="T38" fmla="*/ 875 w 2173"/>
              <a:gd name="T39" fmla="*/ 891 h 2090"/>
              <a:gd name="T40" fmla="*/ 516 w 2173"/>
              <a:gd name="T41" fmla="*/ 864 h 2090"/>
              <a:gd name="T42" fmla="*/ 367 w 2173"/>
              <a:gd name="T43" fmla="*/ 1060 h 2090"/>
              <a:gd name="T44" fmla="*/ 149 w 2173"/>
              <a:gd name="T45" fmla="*/ 994 h 2090"/>
              <a:gd name="T46" fmla="*/ 8 w 2173"/>
              <a:gd name="T47" fmla="*/ 1185 h 2090"/>
              <a:gd name="T48" fmla="*/ 165 w 2173"/>
              <a:gd name="T49" fmla="*/ 1345 h 2090"/>
              <a:gd name="T50" fmla="*/ 550 w 2173"/>
              <a:gd name="T51" fmla="*/ 1167 h 2090"/>
              <a:gd name="T52" fmla="*/ 715 w 2173"/>
              <a:gd name="T53" fmla="*/ 1144 h 2090"/>
              <a:gd name="T54" fmla="*/ 894 w 2173"/>
              <a:gd name="T55" fmla="*/ 1233 h 2090"/>
              <a:gd name="T56" fmla="*/ 614 w 2173"/>
              <a:gd name="T57" fmla="*/ 1594 h 2090"/>
              <a:gd name="T58" fmla="*/ 493 w 2173"/>
              <a:gd name="T59" fmla="*/ 1714 h 2090"/>
              <a:gd name="T60" fmla="*/ 581 w 2173"/>
              <a:gd name="T61" fmla="*/ 1998 h 2090"/>
              <a:gd name="T62" fmla="*/ 777 w 2173"/>
              <a:gd name="T63" fmla="*/ 1866 h 2090"/>
              <a:gd name="T64" fmla="*/ 840 w 2173"/>
              <a:gd name="T65" fmla="*/ 1711 h 2090"/>
              <a:gd name="T66" fmla="*/ 1099 w 2173"/>
              <a:gd name="T67" fmla="*/ 1654 h 2090"/>
              <a:gd name="T68" fmla="*/ 1001 w 2173"/>
              <a:gd name="T69" fmla="*/ 1316 h 2090"/>
              <a:gd name="T70" fmla="*/ 1210 w 2173"/>
              <a:gd name="T71" fmla="*/ 1617 h 2090"/>
              <a:gd name="T72" fmla="*/ 1468 w 2173"/>
              <a:gd name="T73" fmla="*/ 1629 h 2090"/>
              <a:gd name="T74" fmla="*/ 1509 w 2173"/>
              <a:gd name="T75" fmla="*/ 1882 h 2090"/>
              <a:gd name="T76" fmla="*/ 1802 w 2173"/>
              <a:gd name="T77" fmla="*/ 1928 h 2090"/>
              <a:gd name="T78" fmla="*/ 1805 w 2173"/>
              <a:gd name="T79" fmla="*/ 1666 h 2090"/>
              <a:gd name="T80" fmla="*/ 1484 w 2173"/>
              <a:gd name="T81" fmla="*/ 1438 h 2090"/>
              <a:gd name="T82" fmla="*/ 1592 w 2173"/>
              <a:gd name="T83" fmla="*/ 1294 h 2090"/>
              <a:gd name="T84" fmla="*/ 1282 w 2173"/>
              <a:gd name="T85" fmla="*/ 1186 h 2090"/>
              <a:gd name="T86" fmla="*/ 1649 w 2173"/>
              <a:gd name="T87" fmla="*/ 1213 h 2090"/>
              <a:gd name="T88" fmla="*/ 1739 w 2173"/>
              <a:gd name="T89" fmla="*/ 1001 h 2090"/>
              <a:gd name="T90" fmla="*/ 1985 w 2173"/>
              <a:gd name="T91" fmla="*/ 1019 h 2090"/>
              <a:gd name="T92" fmla="*/ 2165 w 2173"/>
              <a:gd name="T93" fmla="*/ 867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3" h="2090">
                <a:moveTo>
                  <a:pt x="2165" y="867"/>
                </a:moveTo>
                <a:cubicBezTo>
                  <a:pt x="2154" y="829"/>
                  <a:pt x="2119" y="815"/>
                  <a:pt x="2084" y="821"/>
                </a:cubicBezTo>
                <a:cubicBezTo>
                  <a:pt x="2016" y="830"/>
                  <a:pt x="1949" y="839"/>
                  <a:pt x="1881" y="849"/>
                </a:cubicBezTo>
                <a:cubicBezTo>
                  <a:pt x="1903" y="810"/>
                  <a:pt x="1925" y="772"/>
                  <a:pt x="1947" y="733"/>
                </a:cubicBezTo>
                <a:cubicBezTo>
                  <a:pt x="1989" y="659"/>
                  <a:pt x="1875" y="592"/>
                  <a:pt x="1832" y="666"/>
                </a:cubicBezTo>
                <a:cubicBezTo>
                  <a:pt x="1793" y="735"/>
                  <a:pt x="1754" y="803"/>
                  <a:pt x="1715" y="872"/>
                </a:cubicBezTo>
                <a:cubicBezTo>
                  <a:pt x="1677" y="877"/>
                  <a:pt x="1639" y="882"/>
                  <a:pt x="1601" y="888"/>
                </a:cubicBezTo>
                <a:cubicBezTo>
                  <a:pt x="1620" y="849"/>
                  <a:pt x="1637" y="810"/>
                  <a:pt x="1656" y="771"/>
                </a:cubicBezTo>
                <a:cubicBezTo>
                  <a:pt x="1692" y="695"/>
                  <a:pt x="1578" y="628"/>
                  <a:pt x="1541" y="704"/>
                </a:cubicBezTo>
                <a:cubicBezTo>
                  <a:pt x="1509" y="772"/>
                  <a:pt x="1477" y="841"/>
                  <a:pt x="1445" y="909"/>
                </a:cubicBezTo>
                <a:cubicBezTo>
                  <a:pt x="1430" y="911"/>
                  <a:pt x="1415" y="913"/>
                  <a:pt x="1399" y="915"/>
                </a:cubicBezTo>
                <a:cubicBezTo>
                  <a:pt x="1359" y="920"/>
                  <a:pt x="1319" y="927"/>
                  <a:pt x="1278" y="932"/>
                </a:cubicBezTo>
                <a:cubicBezTo>
                  <a:pt x="1200" y="831"/>
                  <a:pt x="1200" y="831"/>
                  <a:pt x="1200" y="831"/>
                </a:cubicBezTo>
                <a:cubicBezTo>
                  <a:pt x="1216" y="792"/>
                  <a:pt x="1233" y="752"/>
                  <a:pt x="1248" y="712"/>
                </a:cubicBezTo>
                <a:cubicBezTo>
                  <a:pt x="1338" y="692"/>
                  <a:pt x="1428" y="672"/>
                  <a:pt x="1518" y="651"/>
                </a:cubicBezTo>
                <a:cubicBezTo>
                  <a:pt x="1601" y="633"/>
                  <a:pt x="1566" y="505"/>
                  <a:pt x="1483" y="524"/>
                </a:cubicBezTo>
                <a:cubicBezTo>
                  <a:pt x="1425" y="537"/>
                  <a:pt x="1367" y="549"/>
                  <a:pt x="1309" y="562"/>
                </a:cubicBezTo>
                <a:cubicBezTo>
                  <a:pt x="1327" y="519"/>
                  <a:pt x="1345" y="476"/>
                  <a:pt x="1362" y="434"/>
                </a:cubicBezTo>
                <a:cubicBezTo>
                  <a:pt x="1429" y="407"/>
                  <a:pt x="1495" y="380"/>
                  <a:pt x="1562" y="353"/>
                </a:cubicBezTo>
                <a:cubicBezTo>
                  <a:pt x="1595" y="340"/>
                  <a:pt x="1619" y="309"/>
                  <a:pt x="1608" y="272"/>
                </a:cubicBezTo>
                <a:cubicBezTo>
                  <a:pt x="1599" y="240"/>
                  <a:pt x="1561" y="212"/>
                  <a:pt x="1527" y="226"/>
                </a:cubicBezTo>
                <a:cubicBezTo>
                  <a:pt x="1495" y="240"/>
                  <a:pt x="1464" y="252"/>
                  <a:pt x="1432" y="265"/>
                </a:cubicBezTo>
                <a:cubicBezTo>
                  <a:pt x="1456" y="207"/>
                  <a:pt x="1479" y="149"/>
                  <a:pt x="1503" y="91"/>
                </a:cubicBezTo>
                <a:cubicBezTo>
                  <a:pt x="1516" y="58"/>
                  <a:pt x="1488" y="19"/>
                  <a:pt x="1457" y="10"/>
                </a:cubicBezTo>
                <a:cubicBezTo>
                  <a:pt x="1419" y="0"/>
                  <a:pt x="1389" y="24"/>
                  <a:pt x="1376" y="56"/>
                </a:cubicBezTo>
                <a:cubicBezTo>
                  <a:pt x="1349" y="122"/>
                  <a:pt x="1322" y="188"/>
                  <a:pt x="1295" y="255"/>
                </a:cubicBezTo>
                <a:cubicBezTo>
                  <a:pt x="1268" y="220"/>
                  <a:pt x="1240" y="185"/>
                  <a:pt x="1213" y="151"/>
                </a:cubicBezTo>
                <a:cubicBezTo>
                  <a:pt x="1191" y="122"/>
                  <a:pt x="1143" y="128"/>
                  <a:pt x="1120" y="151"/>
                </a:cubicBezTo>
                <a:cubicBezTo>
                  <a:pt x="1091" y="179"/>
                  <a:pt x="1098" y="216"/>
                  <a:pt x="1120" y="244"/>
                </a:cubicBezTo>
                <a:cubicBezTo>
                  <a:pt x="1159" y="294"/>
                  <a:pt x="1198" y="345"/>
                  <a:pt x="1238" y="395"/>
                </a:cubicBezTo>
                <a:cubicBezTo>
                  <a:pt x="1224" y="428"/>
                  <a:pt x="1210" y="462"/>
                  <a:pt x="1196" y="495"/>
                </a:cubicBezTo>
                <a:cubicBezTo>
                  <a:pt x="1173" y="464"/>
                  <a:pt x="1150" y="434"/>
                  <a:pt x="1127" y="402"/>
                </a:cubicBezTo>
                <a:cubicBezTo>
                  <a:pt x="1106" y="374"/>
                  <a:pt x="1069" y="359"/>
                  <a:pt x="1036" y="378"/>
                </a:cubicBezTo>
                <a:cubicBezTo>
                  <a:pt x="1008" y="395"/>
                  <a:pt x="991" y="440"/>
                  <a:pt x="1012" y="469"/>
                </a:cubicBezTo>
                <a:cubicBezTo>
                  <a:pt x="1054" y="524"/>
                  <a:pt x="1096" y="581"/>
                  <a:pt x="1138" y="636"/>
                </a:cubicBezTo>
                <a:cubicBezTo>
                  <a:pt x="1128" y="662"/>
                  <a:pt x="1117" y="688"/>
                  <a:pt x="1106" y="713"/>
                </a:cubicBezTo>
                <a:cubicBezTo>
                  <a:pt x="1092" y="748"/>
                  <a:pt x="1078" y="781"/>
                  <a:pt x="1064" y="815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56" y="785"/>
                  <a:pt x="923" y="742"/>
                  <a:pt x="889" y="701"/>
                </a:cubicBezTo>
                <a:cubicBezTo>
                  <a:pt x="909" y="630"/>
                  <a:pt x="927" y="559"/>
                  <a:pt x="947" y="488"/>
                </a:cubicBezTo>
                <a:cubicBezTo>
                  <a:pt x="969" y="406"/>
                  <a:pt x="842" y="371"/>
                  <a:pt x="819" y="453"/>
                </a:cubicBezTo>
                <a:cubicBezTo>
                  <a:pt x="808" y="493"/>
                  <a:pt x="797" y="533"/>
                  <a:pt x="786" y="573"/>
                </a:cubicBezTo>
                <a:cubicBezTo>
                  <a:pt x="767" y="549"/>
                  <a:pt x="748" y="525"/>
                  <a:pt x="729" y="502"/>
                </a:cubicBezTo>
                <a:cubicBezTo>
                  <a:pt x="746" y="427"/>
                  <a:pt x="762" y="352"/>
                  <a:pt x="779" y="276"/>
                </a:cubicBezTo>
                <a:cubicBezTo>
                  <a:pt x="798" y="193"/>
                  <a:pt x="670" y="158"/>
                  <a:pt x="651" y="240"/>
                </a:cubicBezTo>
                <a:cubicBezTo>
                  <a:pt x="642" y="284"/>
                  <a:pt x="632" y="326"/>
                  <a:pt x="623" y="369"/>
                </a:cubicBezTo>
                <a:cubicBezTo>
                  <a:pt x="580" y="314"/>
                  <a:pt x="535" y="258"/>
                  <a:pt x="490" y="203"/>
                </a:cubicBezTo>
                <a:cubicBezTo>
                  <a:pt x="467" y="174"/>
                  <a:pt x="420" y="180"/>
                  <a:pt x="396" y="203"/>
                </a:cubicBezTo>
                <a:cubicBezTo>
                  <a:pt x="368" y="230"/>
                  <a:pt x="374" y="269"/>
                  <a:pt x="396" y="296"/>
                </a:cubicBezTo>
                <a:cubicBezTo>
                  <a:pt x="436" y="345"/>
                  <a:pt x="477" y="396"/>
                  <a:pt x="516" y="445"/>
                </a:cubicBezTo>
                <a:cubicBezTo>
                  <a:pt x="466" y="443"/>
                  <a:pt x="415" y="441"/>
                  <a:pt x="364" y="439"/>
                </a:cubicBezTo>
                <a:cubicBezTo>
                  <a:pt x="278" y="435"/>
                  <a:pt x="279" y="568"/>
                  <a:pt x="364" y="571"/>
                </a:cubicBezTo>
                <a:cubicBezTo>
                  <a:pt x="451" y="575"/>
                  <a:pt x="539" y="578"/>
                  <a:pt x="627" y="583"/>
                </a:cubicBezTo>
                <a:cubicBezTo>
                  <a:pt x="648" y="609"/>
                  <a:pt x="669" y="636"/>
                  <a:pt x="690" y="661"/>
                </a:cubicBezTo>
                <a:cubicBezTo>
                  <a:pt x="636" y="666"/>
                  <a:pt x="583" y="672"/>
                  <a:pt x="529" y="677"/>
                </a:cubicBezTo>
                <a:cubicBezTo>
                  <a:pt x="493" y="681"/>
                  <a:pt x="463" y="705"/>
                  <a:pt x="463" y="743"/>
                </a:cubicBezTo>
                <a:cubicBezTo>
                  <a:pt x="463" y="776"/>
                  <a:pt x="493" y="813"/>
                  <a:pt x="529" y="809"/>
                </a:cubicBezTo>
                <a:cubicBezTo>
                  <a:pt x="615" y="800"/>
                  <a:pt x="702" y="793"/>
                  <a:pt x="789" y="784"/>
                </a:cubicBezTo>
                <a:cubicBezTo>
                  <a:pt x="807" y="806"/>
                  <a:pt x="823" y="827"/>
                  <a:pt x="841" y="849"/>
                </a:cubicBezTo>
                <a:cubicBezTo>
                  <a:pt x="852" y="863"/>
                  <a:pt x="864" y="877"/>
                  <a:pt x="875" y="891"/>
                </a:cubicBezTo>
                <a:cubicBezTo>
                  <a:pt x="834" y="994"/>
                  <a:pt x="834" y="994"/>
                  <a:pt x="834" y="994"/>
                </a:cubicBezTo>
                <a:cubicBezTo>
                  <a:pt x="787" y="1001"/>
                  <a:pt x="740" y="1008"/>
                  <a:pt x="694" y="1014"/>
                </a:cubicBezTo>
                <a:cubicBezTo>
                  <a:pt x="635" y="964"/>
                  <a:pt x="576" y="914"/>
                  <a:pt x="516" y="864"/>
                </a:cubicBezTo>
                <a:cubicBezTo>
                  <a:pt x="452" y="809"/>
                  <a:pt x="358" y="903"/>
                  <a:pt x="423" y="957"/>
                </a:cubicBezTo>
                <a:cubicBezTo>
                  <a:pt x="455" y="985"/>
                  <a:pt x="486" y="1011"/>
                  <a:pt x="518" y="1039"/>
                </a:cubicBezTo>
                <a:cubicBezTo>
                  <a:pt x="468" y="1046"/>
                  <a:pt x="418" y="1053"/>
                  <a:pt x="367" y="1060"/>
                </a:cubicBezTo>
                <a:cubicBezTo>
                  <a:pt x="326" y="1007"/>
                  <a:pt x="284" y="953"/>
                  <a:pt x="242" y="900"/>
                </a:cubicBezTo>
                <a:cubicBezTo>
                  <a:pt x="220" y="872"/>
                  <a:pt x="172" y="877"/>
                  <a:pt x="149" y="900"/>
                </a:cubicBezTo>
                <a:cubicBezTo>
                  <a:pt x="120" y="928"/>
                  <a:pt x="127" y="965"/>
                  <a:pt x="149" y="994"/>
                </a:cubicBezTo>
                <a:cubicBezTo>
                  <a:pt x="172" y="1023"/>
                  <a:pt x="195" y="1052"/>
                  <a:pt x="217" y="1081"/>
                </a:cubicBezTo>
                <a:cubicBezTo>
                  <a:pt x="163" y="1089"/>
                  <a:pt x="108" y="1096"/>
                  <a:pt x="54" y="1104"/>
                </a:cubicBezTo>
                <a:cubicBezTo>
                  <a:pt x="19" y="1109"/>
                  <a:pt x="0" y="1154"/>
                  <a:pt x="8" y="1185"/>
                </a:cubicBezTo>
                <a:cubicBezTo>
                  <a:pt x="19" y="1223"/>
                  <a:pt x="54" y="1236"/>
                  <a:pt x="90" y="1231"/>
                </a:cubicBezTo>
                <a:cubicBezTo>
                  <a:pt x="135" y="1225"/>
                  <a:pt x="181" y="1218"/>
                  <a:pt x="228" y="1211"/>
                </a:cubicBezTo>
                <a:cubicBezTo>
                  <a:pt x="207" y="1256"/>
                  <a:pt x="187" y="1301"/>
                  <a:pt x="165" y="1345"/>
                </a:cubicBezTo>
                <a:cubicBezTo>
                  <a:pt x="129" y="1422"/>
                  <a:pt x="243" y="1489"/>
                  <a:pt x="280" y="1413"/>
                </a:cubicBezTo>
                <a:cubicBezTo>
                  <a:pt x="314" y="1338"/>
                  <a:pt x="350" y="1264"/>
                  <a:pt x="384" y="1190"/>
                </a:cubicBezTo>
                <a:cubicBezTo>
                  <a:pt x="440" y="1182"/>
                  <a:pt x="495" y="1175"/>
                  <a:pt x="550" y="1167"/>
                </a:cubicBezTo>
                <a:cubicBezTo>
                  <a:pt x="518" y="1224"/>
                  <a:pt x="486" y="1280"/>
                  <a:pt x="454" y="1337"/>
                </a:cubicBezTo>
                <a:cubicBezTo>
                  <a:pt x="411" y="1411"/>
                  <a:pt x="526" y="1478"/>
                  <a:pt x="568" y="1404"/>
                </a:cubicBezTo>
                <a:cubicBezTo>
                  <a:pt x="617" y="1317"/>
                  <a:pt x="666" y="1231"/>
                  <a:pt x="715" y="1144"/>
                </a:cubicBezTo>
                <a:cubicBezTo>
                  <a:pt x="734" y="1142"/>
                  <a:pt x="755" y="1139"/>
                  <a:pt x="774" y="1136"/>
                </a:cubicBezTo>
                <a:cubicBezTo>
                  <a:pt x="787" y="1135"/>
                  <a:pt x="801" y="1133"/>
                  <a:pt x="814" y="1131"/>
                </a:cubicBezTo>
                <a:cubicBezTo>
                  <a:pt x="894" y="1233"/>
                  <a:pt x="894" y="1233"/>
                  <a:pt x="894" y="1233"/>
                </a:cubicBezTo>
                <a:cubicBezTo>
                  <a:pt x="871" y="1290"/>
                  <a:pt x="848" y="1346"/>
                  <a:pt x="824" y="1403"/>
                </a:cubicBezTo>
                <a:cubicBezTo>
                  <a:pt x="742" y="1424"/>
                  <a:pt x="661" y="1445"/>
                  <a:pt x="579" y="1466"/>
                </a:cubicBezTo>
                <a:cubicBezTo>
                  <a:pt x="497" y="1487"/>
                  <a:pt x="531" y="1615"/>
                  <a:pt x="614" y="1594"/>
                </a:cubicBezTo>
                <a:cubicBezTo>
                  <a:pt x="664" y="1582"/>
                  <a:pt x="712" y="1569"/>
                  <a:pt x="762" y="1556"/>
                </a:cubicBezTo>
                <a:cubicBezTo>
                  <a:pt x="747" y="1591"/>
                  <a:pt x="733" y="1626"/>
                  <a:pt x="719" y="1660"/>
                </a:cubicBezTo>
                <a:cubicBezTo>
                  <a:pt x="643" y="1678"/>
                  <a:pt x="568" y="1696"/>
                  <a:pt x="493" y="1714"/>
                </a:cubicBezTo>
                <a:cubicBezTo>
                  <a:pt x="410" y="1734"/>
                  <a:pt x="445" y="1861"/>
                  <a:pt x="528" y="1842"/>
                </a:cubicBezTo>
                <a:cubicBezTo>
                  <a:pt x="571" y="1831"/>
                  <a:pt x="614" y="1822"/>
                  <a:pt x="658" y="1811"/>
                </a:cubicBezTo>
                <a:cubicBezTo>
                  <a:pt x="632" y="1874"/>
                  <a:pt x="606" y="1935"/>
                  <a:pt x="581" y="1998"/>
                </a:cubicBezTo>
                <a:cubicBezTo>
                  <a:pt x="568" y="2032"/>
                  <a:pt x="596" y="2070"/>
                  <a:pt x="627" y="2079"/>
                </a:cubicBezTo>
                <a:cubicBezTo>
                  <a:pt x="665" y="2090"/>
                  <a:pt x="695" y="2066"/>
                  <a:pt x="708" y="2033"/>
                </a:cubicBezTo>
                <a:cubicBezTo>
                  <a:pt x="731" y="1978"/>
                  <a:pt x="754" y="1922"/>
                  <a:pt x="777" y="1866"/>
                </a:cubicBezTo>
                <a:cubicBezTo>
                  <a:pt x="801" y="1909"/>
                  <a:pt x="827" y="1952"/>
                  <a:pt x="852" y="1995"/>
                </a:cubicBezTo>
                <a:cubicBezTo>
                  <a:pt x="894" y="2070"/>
                  <a:pt x="1009" y="2002"/>
                  <a:pt x="966" y="1928"/>
                </a:cubicBezTo>
                <a:cubicBezTo>
                  <a:pt x="924" y="1856"/>
                  <a:pt x="882" y="1783"/>
                  <a:pt x="840" y="1711"/>
                </a:cubicBezTo>
                <a:cubicBezTo>
                  <a:pt x="858" y="1666"/>
                  <a:pt x="876" y="1623"/>
                  <a:pt x="894" y="1579"/>
                </a:cubicBezTo>
                <a:cubicBezTo>
                  <a:pt x="924" y="1627"/>
                  <a:pt x="955" y="1674"/>
                  <a:pt x="985" y="1721"/>
                </a:cubicBezTo>
                <a:cubicBezTo>
                  <a:pt x="1031" y="1793"/>
                  <a:pt x="1145" y="1726"/>
                  <a:pt x="1099" y="1654"/>
                </a:cubicBezTo>
                <a:cubicBezTo>
                  <a:pt x="1052" y="1579"/>
                  <a:pt x="1003" y="1504"/>
                  <a:pt x="956" y="1428"/>
                </a:cubicBezTo>
                <a:cubicBezTo>
                  <a:pt x="963" y="1410"/>
                  <a:pt x="971" y="1392"/>
                  <a:pt x="978" y="1374"/>
                </a:cubicBezTo>
                <a:cubicBezTo>
                  <a:pt x="986" y="1354"/>
                  <a:pt x="994" y="1335"/>
                  <a:pt x="1001" y="1316"/>
                </a:cubicBezTo>
                <a:cubicBezTo>
                  <a:pt x="1195" y="1289"/>
                  <a:pt x="1195" y="1289"/>
                  <a:pt x="1195" y="1289"/>
                </a:cubicBezTo>
                <a:cubicBezTo>
                  <a:pt x="1224" y="1325"/>
                  <a:pt x="1254" y="1362"/>
                  <a:pt x="1283" y="1398"/>
                </a:cubicBezTo>
                <a:cubicBezTo>
                  <a:pt x="1259" y="1472"/>
                  <a:pt x="1234" y="1544"/>
                  <a:pt x="1210" y="1617"/>
                </a:cubicBezTo>
                <a:cubicBezTo>
                  <a:pt x="1184" y="1698"/>
                  <a:pt x="1311" y="1733"/>
                  <a:pt x="1338" y="1652"/>
                </a:cubicBezTo>
                <a:cubicBezTo>
                  <a:pt x="1352" y="1608"/>
                  <a:pt x="1367" y="1565"/>
                  <a:pt x="1382" y="1521"/>
                </a:cubicBezTo>
                <a:cubicBezTo>
                  <a:pt x="1411" y="1557"/>
                  <a:pt x="1440" y="1592"/>
                  <a:pt x="1468" y="1629"/>
                </a:cubicBezTo>
                <a:cubicBezTo>
                  <a:pt x="1440" y="1701"/>
                  <a:pt x="1411" y="1773"/>
                  <a:pt x="1382" y="1846"/>
                </a:cubicBezTo>
                <a:cubicBezTo>
                  <a:pt x="1369" y="1880"/>
                  <a:pt x="1397" y="1919"/>
                  <a:pt x="1428" y="1928"/>
                </a:cubicBezTo>
                <a:cubicBezTo>
                  <a:pt x="1465" y="1938"/>
                  <a:pt x="1496" y="1914"/>
                  <a:pt x="1509" y="1882"/>
                </a:cubicBezTo>
                <a:cubicBezTo>
                  <a:pt x="1527" y="1837"/>
                  <a:pt x="1545" y="1792"/>
                  <a:pt x="1562" y="1747"/>
                </a:cubicBezTo>
                <a:cubicBezTo>
                  <a:pt x="1611" y="1808"/>
                  <a:pt x="1660" y="1868"/>
                  <a:pt x="1709" y="1928"/>
                </a:cubicBezTo>
                <a:cubicBezTo>
                  <a:pt x="1732" y="1957"/>
                  <a:pt x="1778" y="1951"/>
                  <a:pt x="1802" y="1928"/>
                </a:cubicBezTo>
                <a:cubicBezTo>
                  <a:pt x="1830" y="1901"/>
                  <a:pt x="1824" y="1862"/>
                  <a:pt x="1802" y="1835"/>
                </a:cubicBezTo>
                <a:cubicBezTo>
                  <a:pt x="1759" y="1781"/>
                  <a:pt x="1716" y="1728"/>
                  <a:pt x="1673" y="1674"/>
                </a:cubicBezTo>
                <a:cubicBezTo>
                  <a:pt x="1718" y="1672"/>
                  <a:pt x="1761" y="1668"/>
                  <a:pt x="1805" y="1666"/>
                </a:cubicBezTo>
                <a:cubicBezTo>
                  <a:pt x="1890" y="1659"/>
                  <a:pt x="1890" y="1527"/>
                  <a:pt x="1805" y="1533"/>
                </a:cubicBezTo>
                <a:cubicBezTo>
                  <a:pt x="1727" y="1539"/>
                  <a:pt x="1651" y="1544"/>
                  <a:pt x="1573" y="1549"/>
                </a:cubicBezTo>
                <a:cubicBezTo>
                  <a:pt x="1543" y="1512"/>
                  <a:pt x="1514" y="1475"/>
                  <a:pt x="1484" y="1438"/>
                </a:cubicBezTo>
                <a:cubicBezTo>
                  <a:pt x="1520" y="1435"/>
                  <a:pt x="1556" y="1431"/>
                  <a:pt x="1592" y="1427"/>
                </a:cubicBezTo>
                <a:cubicBezTo>
                  <a:pt x="1628" y="1423"/>
                  <a:pt x="1658" y="1399"/>
                  <a:pt x="1658" y="1360"/>
                </a:cubicBezTo>
                <a:cubicBezTo>
                  <a:pt x="1658" y="1328"/>
                  <a:pt x="1628" y="1291"/>
                  <a:pt x="1592" y="1294"/>
                </a:cubicBezTo>
                <a:cubicBezTo>
                  <a:pt x="1524" y="1301"/>
                  <a:pt x="1455" y="1308"/>
                  <a:pt x="1386" y="1316"/>
                </a:cubicBezTo>
                <a:cubicBezTo>
                  <a:pt x="1377" y="1304"/>
                  <a:pt x="1367" y="1293"/>
                  <a:pt x="1359" y="1281"/>
                </a:cubicBezTo>
                <a:cubicBezTo>
                  <a:pt x="1333" y="1249"/>
                  <a:pt x="1307" y="1218"/>
                  <a:pt x="1282" y="1186"/>
                </a:cubicBezTo>
                <a:cubicBezTo>
                  <a:pt x="1334" y="1057"/>
                  <a:pt x="1334" y="1057"/>
                  <a:pt x="1334" y="1057"/>
                </a:cubicBezTo>
                <a:cubicBezTo>
                  <a:pt x="1378" y="1051"/>
                  <a:pt x="1422" y="1045"/>
                  <a:pt x="1467" y="1039"/>
                </a:cubicBezTo>
                <a:cubicBezTo>
                  <a:pt x="1528" y="1097"/>
                  <a:pt x="1589" y="1155"/>
                  <a:pt x="1649" y="1213"/>
                </a:cubicBezTo>
                <a:cubicBezTo>
                  <a:pt x="1710" y="1272"/>
                  <a:pt x="1804" y="1179"/>
                  <a:pt x="1742" y="1120"/>
                </a:cubicBezTo>
                <a:cubicBezTo>
                  <a:pt x="1706" y="1085"/>
                  <a:pt x="1670" y="1050"/>
                  <a:pt x="1634" y="1016"/>
                </a:cubicBezTo>
                <a:cubicBezTo>
                  <a:pt x="1669" y="1010"/>
                  <a:pt x="1704" y="1006"/>
                  <a:pt x="1739" y="1001"/>
                </a:cubicBezTo>
                <a:cubicBezTo>
                  <a:pt x="1799" y="1045"/>
                  <a:pt x="1858" y="1090"/>
                  <a:pt x="1918" y="1134"/>
                </a:cubicBezTo>
                <a:cubicBezTo>
                  <a:pt x="1947" y="1155"/>
                  <a:pt x="1992" y="1138"/>
                  <a:pt x="2009" y="1110"/>
                </a:cubicBezTo>
                <a:cubicBezTo>
                  <a:pt x="2028" y="1077"/>
                  <a:pt x="2014" y="1041"/>
                  <a:pt x="1985" y="1019"/>
                </a:cubicBezTo>
                <a:cubicBezTo>
                  <a:pt x="1964" y="1004"/>
                  <a:pt x="1945" y="989"/>
                  <a:pt x="1925" y="974"/>
                </a:cubicBezTo>
                <a:cubicBezTo>
                  <a:pt x="1989" y="965"/>
                  <a:pt x="2054" y="957"/>
                  <a:pt x="2119" y="947"/>
                </a:cubicBezTo>
                <a:cubicBezTo>
                  <a:pt x="2154" y="943"/>
                  <a:pt x="2173" y="897"/>
                  <a:pt x="2165" y="8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20741848">
            <a:off x="8369294" y="1357348"/>
            <a:ext cx="350410" cy="337079"/>
          </a:xfrm>
          <a:custGeom>
            <a:avLst/>
            <a:gdLst>
              <a:gd name="T0" fmla="*/ 1881 w 2173"/>
              <a:gd name="T1" fmla="*/ 849 h 2090"/>
              <a:gd name="T2" fmla="*/ 1715 w 2173"/>
              <a:gd name="T3" fmla="*/ 872 h 2090"/>
              <a:gd name="T4" fmla="*/ 1541 w 2173"/>
              <a:gd name="T5" fmla="*/ 704 h 2090"/>
              <a:gd name="T6" fmla="*/ 1278 w 2173"/>
              <a:gd name="T7" fmla="*/ 932 h 2090"/>
              <a:gd name="T8" fmla="*/ 1518 w 2173"/>
              <a:gd name="T9" fmla="*/ 651 h 2090"/>
              <a:gd name="T10" fmla="*/ 1362 w 2173"/>
              <a:gd name="T11" fmla="*/ 434 h 2090"/>
              <a:gd name="T12" fmla="*/ 1527 w 2173"/>
              <a:gd name="T13" fmla="*/ 226 h 2090"/>
              <a:gd name="T14" fmla="*/ 1457 w 2173"/>
              <a:gd name="T15" fmla="*/ 10 h 2090"/>
              <a:gd name="T16" fmla="*/ 1213 w 2173"/>
              <a:gd name="T17" fmla="*/ 151 h 2090"/>
              <a:gd name="T18" fmla="*/ 1238 w 2173"/>
              <a:gd name="T19" fmla="*/ 395 h 2090"/>
              <a:gd name="T20" fmla="*/ 1036 w 2173"/>
              <a:gd name="T21" fmla="*/ 378 h 2090"/>
              <a:gd name="T22" fmla="*/ 1106 w 2173"/>
              <a:gd name="T23" fmla="*/ 713 h 2090"/>
              <a:gd name="T24" fmla="*/ 889 w 2173"/>
              <a:gd name="T25" fmla="*/ 701 h 2090"/>
              <a:gd name="T26" fmla="*/ 786 w 2173"/>
              <a:gd name="T27" fmla="*/ 573 h 2090"/>
              <a:gd name="T28" fmla="*/ 651 w 2173"/>
              <a:gd name="T29" fmla="*/ 240 h 2090"/>
              <a:gd name="T30" fmla="*/ 396 w 2173"/>
              <a:gd name="T31" fmla="*/ 203 h 2090"/>
              <a:gd name="T32" fmla="*/ 364 w 2173"/>
              <a:gd name="T33" fmla="*/ 439 h 2090"/>
              <a:gd name="T34" fmla="*/ 690 w 2173"/>
              <a:gd name="T35" fmla="*/ 661 h 2090"/>
              <a:gd name="T36" fmla="*/ 529 w 2173"/>
              <a:gd name="T37" fmla="*/ 809 h 2090"/>
              <a:gd name="T38" fmla="*/ 875 w 2173"/>
              <a:gd name="T39" fmla="*/ 891 h 2090"/>
              <a:gd name="T40" fmla="*/ 516 w 2173"/>
              <a:gd name="T41" fmla="*/ 864 h 2090"/>
              <a:gd name="T42" fmla="*/ 367 w 2173"/>
              <a:gd name="T43" fmla="*/ 1060 h 2090"/>
              <a:gd name="T44" fmla="*/ 149 w 2173"/>
              <a:gd name="T45" fmla="*/ 994 h 2090"/>
              <a:gd name="T46" fmla="*/ 8 w 2173"/>
              <a:gd name="T47" fmla="*/ 1185 h 2090"/>
              <a:gd name="T48" fmla="*/ 165 w 2173"/>
              <a:gd name="T49" fmla="*/ 1345 h 2090"/>
              <a:gd name="T50" fmla="*/ 550 w 2173"/>
              <a:gd name="T51" fmla="*/ 1167 h 2090"/>
              <a:gd name="T52" fmla="*/ 715 w 2173"/>
              <a:gd name="T53" fmla="*/ 1144 h 2090"/>
              <a:gd name="T54" fmla="*/ 894 w 2173"/>
              <a:gd name="T55" fmla="*/ 1233 h 2090"/>
              <a:gd name="T56" fmla="*/ 614 w 2173"/>
              <a:gd name="T57" fmla="*/ 1594 h 2090"/>
              <a:gd name="T58" fmla="*/ 493 w 2173"/>
              <a:gd name="T59" fmla="*/ 1714 h 2090"/>
              <a:gd name="T60" fmla="*/ 581 w 2173"/>
              <a:gd name="T61" fmla="*/ 1998 h 2090"/>
              <a:gd name="T62" fmla="*/ 777 w 2173"/>
              <a:gd name="T63" fmla="*/ 1866 h 2090"/>
              <a:gd name="T64" fmla="*/ 840 w 2173"/>
              <a:gd name="T65" fmla="*/ 1711 h 2090"/>
              <a:gd name="T66" fmla="*/ 1099 w 2173"/>
              <a:gd name="T67" fmla="*/ 1654 h 2090"/>
              <a:gd name="T68" fmla="*/ 1001 w 2173"/>
              <a:gd name="T69" fmla="*/ 1316 h 2090"/>
              <a:gd name="T70" fmla="*/ 1210 w 2173"/>
              <a:gd name="T71" fmla="*/ 1617 h 2090"/>
              <a:gd name="T72" fmla="*/ 1468 w 2173"/>
              <a:gd name="T73" fmla="*/ 1629 h 2090"/>
              <a:gd name="T74" fmla="*/ 1509 w 2173"/>
              <a:gd name="T75" fmla="*/ 1882 h 2090"/>
              <a:gd name="T76" fmla="*/ 1802 w 2173"/>
              <a:gd name="T77" fmla="*/ 1928 h 2090"/>
              <a:gd name="T78" fmla="*/ 1805 w 2173"/>
              <a:gd name="T79" fmla="*/ 1666 h 2090"/>
              <a:gd name="T80" fmla="*/ 1484 w 2173"/>
              <a:gd name="T81" fmla="*/ 1438 h 2090"/>
              <a:gd name="T82" fmla="*/ 1592 w 2173"/>
              <a:gd name="T83" fmla="*/ 1294 h 2090"/>
              <a:gd name="T84" fmla="*/ 1282 w 2173"/>
              <a:gd name="T85" fmla="*/ 1186 h 2090"/>
              <a:gd name="T86" fmla="*/ 1649 w 2173"/>
              <a:gd name="T87" fmla="*/ 1213 h 2090"/>
              <a:gd name="T88" fmla="*/ 1739 w 2173"/>
              <a:gd name="T89" fmla="*/ 1001 h 2090"/>
              <a:gd name="T90" fmla="*/ 1985 w 2173"/>
              <a:gd name="T91" fmla="*/ 1019 h 2090"/>
              <a:gd name="T92" fmla="*/ 2165 w 2173"/>
              <a:gd name="T93" fmla="*/ 867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3" h="2090">
                <a:moveTo>
                  <a:pt x="2165" y="867"/>
                </a:moveTo>
                <a:cubicBezTo>
                  <a:pt x="2154" y="829"/>
                  <a:pt x="2119" y="815"/>
                  <a:pt x="2084" y="821"/>
                </a:cubicBezTo>
                <a:cubicBezTo>
                  <a:pt x="2016" y="830"/>
                  <a:pt x="1949" y="839"/>
                  <a:pt x="1881" y="849"/>
                </a:cubicBezTo>
                <a:cubicBezTo>
                  <a:pt x="1903" y="810"/>
                  <a:pt x="1925" y="772"/>
                  <a:pt x="1947" y="733"/>
                </a:cubicBezTo>
                <a:cubicBezTo>
                  <a:pt x="1989" y="659"/>
                  <a:pt x="1875" y="592"/>
                  <a:pt x="1832" y="666"/>
                </a:cubicBezTo>
                <a:cubicBezTo>
                  <a:pt x="1793" y="735"/>
                  <a:pt x="1754" y="803"/>
                  <a:pt x="1715" y="872"/>
                </a:cubicBezTo>
                <a:cubicBezTo>
                  <a:pt x="1677" y="877"/>
                  <a:pt x="1639" y="882"/>
                  <a:pt x="1601" y="888"/>
                </a:cubicBezTo>
                <a:cubicBezTo>
                  <a:pt x="1620" y="849"/>
                  <a:pt x="1637" y="810"/>
                  <a:pt x="1656" y="771"/>
                </a:cubicBezTo>
                <a:cubicBezTo>
                  <a:pt x="1692" y="695"/>
                  <a:pt x="1578" y="628"/>
                  <a:pt x="1541" y="704"/>
                </a:cubicBezTo>
                <a:cubicBezTo>
                  <a:pt x="1509" y="772"/>
                  <a:pt x="1477" y="841"/>
                  <a:pt x="1445" y="909"/>
                </a:cubicBezTo>
                <a:cubicBezTo>
                  <a:pt x="1430" y="911"/>
                  <a:pt x="1415" y="913"/>
                  <a:pt x="1399" y="915"/>
                </a:cubicBezTo>
                <a:cubicBezTo>
                  <a:pt x="1359" y="920"/>
                  <a:pt x="1319" y="927"/>
                  <a:pt x="1278" y="932"/>
                </a:cubicBezTo>
                <a:cubicBezTo>
                  <a:pt x="1200" y="831"/>
                  <a:pt x="1200" y="831"/>
                  <a:pt x="1200" y="831"/>
                </a:cubicBezTo>
                <a:cubicBezTo>
                  <a:pt x="1216" y="792"/>
                  <a:pt x="1233" y="752"/>
                  <a:pt x="1248" y="712"/>
                </a:cubicBezTo>
                <a:cubicBezTo>
                  <a:pt x="1338" y="692"/>
                  <a:pt x="1428" y="672"/>
                  <a:pt x="1518" y="651"/>
                </a:cubicBezTo>
                <a:cubicBezTo>
                  <a:pt x="1601" y="633"/>
                  <a:pt x="1566" y="505"/>
                  <a:pt x="1483" y="524"/>
                </a:cubicBezTo>
                <a:cubicBezTo>
                  <a:pt x="1425" y="537"/>
                  <a:pt x="1367" y="549"/>
                  <a:pt x="1309" y="562"/>
                </a:cubicBezTo>
                <a:cubicBezTo>
                  <a:pt x="1327" y="519"/>
                  <a:pt x="1345" y="476"/>
                  <a:pt x="1362" y="434"/>
                </a:cubicBezTo>
                <a:cubicBezTo>
                  <a:pt x="1429" y="407"/>
                  <a:pt x="1495" y="380"/>
                  <a:pt x="1562" y="353"/>
                </a:cubicBezTo>
                <a:cubicBezTo>
                  <a:pt x="1595" y="340"/>
                  <a:pt x="1619" y="309"/>
                  <a:pt x="1608" y="272"/>
                </a:cubicBezTo>
                <a:cubicBezTo>
                  <a:pt x="1599" y="240"/>
                  <a:pt x="1561" y="212"/>
                  <a:pt x="1527" y="226"/>
                </a:cubicBezTo>
                <a:cubicBezTo>
                  <a:pt x="1495" y="240"/>
                  <a:pt x="1464" y="252"/>
                  <a:pt x="1432" y="265"/>
                </a:cubicBezTo>
                <a:cubicBezTo>
                  <a:pt x="1456" y="207"/>
                  <a:pt x="1479" y="149"/>
                  <a:pt x="1503" y="91"/>
                </a:cubicBezTo>
                <a:cubicBezTo>
                  <a:pt x="1516" y="58"/>
                  <a:pt x="1488" y="19"/>
                  <a:pt x="1457" y="10"/>
                </a:cubicBezTo>
                <a:cubicBezTo>
                  <a:pt x="1419" y="0"/>
                  <a:pt x="1389" y="24"/>
                  <a:pt x="1376" y="56"/>
                </a:cubicBezTo>
                <a:cubicBezTo>
                  <a:pt x="1349" y="122"/>
                  <a:pt x="1322" y="188"/>
                  <a:pt x="1295" y="255"/>
                </a:cubicBezTo>
                <a:cubicBezTo>
                  <a:pt x="1268" y="220"/>
                  <a:pt x="1240" y="185"/>
                  <a:pt x="1213" y="151"/>
                </a:cubicBezTo>
                <a:cubicBezTo>
                  <a:pt x="1191" y="122"/>
                  <a:pt x="1143" y="128"/>
                  <a:pt x="1120" y="151"/>
                </a:cubicBezTo>
                <a:cubicBezTo>
                  <a:pt x="1091" y="179"/>
                  <a:pt x="1098" y="216"/>
                  <a:pt x="1120" y="244"/>
                </a:cubicBezTo>
                <a:cubicBezTo>
                  <a:pt x="1159" y="294"/>
                  <a:pt x="1198" y="345"/>
                  <a:pt x="1238" y="395"/>
                </a:cubicBezTo>
                <a:cubicBezTo>
                  <a:pt x="1224" y="428"/>
                  <a:pt x="1210" y="462"/>
                  <a:pt x="1196" y="495"/>
                </a:cubicBezTo>
                <a:cubicBezTo>
                  <a:pt x="1173" y="464"/>
                  <a:pt x="1150" y="434"/>
                  <a:pt x="1127" y="402"/>
                </a:cubicBezTo>
                <a:cubicBezTo>
                  <a:pt x="1106" y="374"/>
                  <a:pt x="1069" y="359"/>
                  <a:pt x="1036" y="378"/>
                </a:cubicBezTo>
                <a:cubicBezTo>
                  <a:pt x="1008" y="395"/>
                  <a:pt x="991" y="440"/>
                  <a:pt x="1012" y="469"/>
                </a:cubicBezTo>
                <a:cubicBezTo>
                  <a:pt x="1054" y="524"/>
                  <a:pt x="1096" y="581"/>
                  <a:pt x="1138" y="636"/>
                </a:cubicBezTo>
                <a:cubicBezTo>
                  <a:pt x="1128" y="662"/>
                  <a:pt x="1117" y="688"/>
                  <a:pt x="1106" y="713"/>
                </a:cubicBezTo>
                <a:cubicBezTo>
                  <a:pt x="1092" y="748"/>
                  <a:pt x="1078" y="781"/>
                  <a:pt x="1064" y="815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56" y="785"/>
                  <a:pt x="923" y="742"/>
                  <a:pt x="889" y="701"/>
                </a:cubicBezTo>
                <a:cubicBezTo>
                  <a:pt x="909" y="630"/>
                  <a:pt x="927" y="559"/>
                  <a:pt x="947" y="488"/>
                </a:cubicBezTo>
                <a:cubicBezTo>
                  <a:pt x="969" y="406"/>
                  <a:pt x="842" y="371"/>
                  <a:pt x="819" y="453"/>
                </a:cubicBezTo>
                <a:cubicBezTo>
                  <a:pt x="808" y="493"/>
                  <a:pt x="797" y="533"/>
                  <a:pt x="786" y="573"/>
                </a:cubicBezTo>
                <a:cubicBezTo>
                  <a:pt x="767" y="549"/>
                  <a:pt x="748" y="525"/>
                  <a:pt x="729" y="502"/>
                </a:cubicBezTo>
                <a:cubicBezTo>
                  <a:pt x="746" y="427"/>
                  <a:pt x="762" y="352"/>
                  <a:pt x="779" y="276"/>
                </a:cubicBezTo>
                <a:cubicBezTo>
                  <a:pt x="798" y="193"/>
                  <a:pt x="670" y="158"/>
                  <a:pt x="651" y="240"/>
                </a:cubicBezTo>
                <a:cubicBezTo>
                  <a:pt x="642" y="284"/>
                  <a:pt x="632" y="326"/>
                  <a:pt x="623" y="369"/>
                </a:cubicBezTo>
                <a:cubicBezTo>
                  <a:pt x="580" y="314"/>
                  <a:pt x="535" y="258"/>
                  <a:pt x="490" y="203"/>
                </a:cubicBezTo>
                <a:cubicBezTo>
                  <a:pt x="467" y="174"/>
                  <a:pt x="420" y="180"/>
                  <a:pt x="396" y="203"/>
                </a:cubicBezTo>
                <a:cubicBezTo>
                  <a:pt x="368" y="230"/>
                  <a:pt x="374" y="269"/>
                  <a:pt x="396" y="296"/>
                </a:cubicBezTo>
                <a:cubicBezTo>
                  <a:pt x="436" y="345"/>
                  <a:pt x="477" y="396"/>
                  <a:pt x="516" y="445"/>
                </a:cubicBezTo>
                <a:cubicBezTo>
                  <a:pt x="466" y="443"/>
                  <a:pt x="415" y="441"/>
                  <a:pt x="364" y="439"/>
                </a:cubicBezTo>
                <a:cubicBezTo>
                  <a:pt x="278" y="435"/>
                  <a:pt x="279" y="568"/>
                  <a:pt x="364" y="571"/>
                </a:cubicBezTo>
                <a:cubicBezTo>
                  <a:pt x="451" y="575"/>
                  <a:pt x="539" y="578"/>
                  <a:pt x="627" y="583"/>
                </a:cubicBezTo>
                <a:cubicBezTo>
                  <a:pt x="648" y="609"/>
                  <a:pt x="669" y="636"/>
                  <a:pt x="690" y="661"/>
                </a:cubicBezTo>
                <a:cubicBezTo>
                  <a:pt x="636" y="666"/>
                  <a:pt x="583" y="672"/>
                  <a:pt x="529" y="677"/>
                </a:cubicBezTo>
                <a:cubicBezTo>
                  <a:pt x="493" y="681"/>
                  <a:pt x="463" y="705"/>
                  <a:pt x="463" y="743"/>
                </a:cubicBezTo>
                <a:cubicBezTo>
                  <a:pt x="463" y="776"/>
                  <a:pt x="493" y="813"/>
                  <a:pt x="529" y="809"/>
                </a:cubicBezTo>
                <a:cubicBezTo>
                  <a:pt x="615" y="800"/>
                  <a:pt x="702" y="793"/>
                  <a:pt x="789" y="784"/>
                </a:cubicBezTo>
                <a:cubicBezTo>
                  <a:pt x="807" y="806"/>
                  <a:pt x="823" y="827"/>
                  <a:pt x="841" y="849"/>
                </a:cubicBezTo>
                <a:cubicBezTo>
                  <a:pt x="852" y="863"/>
                  <a:pt x="864" y="877"/>
                  <a:pt x="875" y="891"/>
                </a:cubicBezTo>
                <a:cubicBezTo>
                  <a:pt x="834" y="994"/>
                  <a:pt x="834" y="994"/>
                  <a:pt x="834" y="994"/>
                </a:cubicBezTo>
                <a:cubicBezTo>
                  <a:pt x="787" y="1001"/>
                  <a:pt x="740" y="1008"/>
                  <a:pt x="694" y="1014"/>
                </a:cubicBezTo>
                <a:cubicBezTo>
                  <a:pt x="635" y="964"/>
                  <a:pt x="576" y="914"/>
                  <a:pt x="516" y="864"/>
                </a:cubicBezTo>
                <a:cubicBezTo>
                  <a:pt x="452" y="809"/>
                  <a:pt x="358" y="903"/>
                  <a:pt x="423" y="957"/>
                </a:cubicBezTo>
                <a:cubicBezTo>
                  <a:pt x="455" y="985"/>
                  <a:pt x="486" y="1011"/>
                  <a:pt x="518" y="1039"/>
                </a:cubicBezTo>
                <a:cubicBezTo>
                  <a:pt x="468" y="1046"/>
                  <a:pt x="418" y="1053"/>
                  <a:pt x="367" y="1060"/>
                </a:cubicBezTo>
                <a:cubicBezTo>
                  <a:pt x="326" y="1007"/>
                  <a:pt x="284" y="953"/>
                  <a:pt x="242" y="900"/>
                </a:cubicBezTo>
                <a:cubicBezTo>
                  <a:pt x="220" y="872"/>
                  <a:pt x="172" y="877"/>
                  <a:pt x="149" y="900"/>
                </a:cubicBezTo>
                <a:cubicBezTo>
                  <a:pt x="120" y="928"/>
                  <a:pt x="127" y="965"/>
                  <a:pt x="149" y="994"/>
                </a:cubicBezTo>
                <a:cubicBezTo>
                  <a:pt x="172" y="1023"/>
                  <a:pt x="195" y="1052"/>
                  <a:pt x="217" y="1081"/>
                </a:cubicBezTo>
                <a:cubicBezTo>
                  <a:pt x="163" y="1089"/>
                  <a:pt x="108" y="1096"/>
                  <a:pt x="54" y="1104"/>
                </a:cubicBezTo>
                <a:cubicBezTo>
                  <a:pt x="19" y="1109"/>
                  <a:pt x="0" y="1154"/>
                  <a:pt x="8" y="1185"/>
                </a:cubicBezTo>
                <a:cubicBezTo>
                  <a:pt x="19" y="1223"/>
                  <a:pt x="54" y="1236"/>
                  <a:pt x="90" y="1231"/>
                </a:cubicBezTo>
                <a:cubicBezTo>
                  <a:pt x="135" y="1225"/>
                  <a:pt x="181" y="1218"/>
                  <a:pt x="228" y="1211"/>
                </a:cubicBezTo>
                <a:cubicBezTo>
                  <a:pt x="207" y="1256"/>
                  <a:pt x="187" y="1301"/>
                  <a:pt x="165" y="1345"/>
                </a:cubicBezTo>
                <a:cubicBezTo>
                  <a:pt x="129" y="1422"/>
                  <a:pt x="243" y="1489"/>
                  <a:pt x="280" y="1413"/>
                </a:cubicBezTo>
                <a:cubicBezTo>
                  <a:pt x="314" y="1338"/>
                  <a:pt x="350" y="1264"/>
                  <a:pt x="384" y="1190"/>
                </a:cubicBezTo>
                <a:cubicBezTo>
                  <a:pt x="440" y="1182"/>
                  <a:pt x="495" y="1175"/>
                  <a:pt x="550" y="1167"/>
                </a:cubicBezTo>
                <a:cubicBezTo>
                  <a:pt x="518" y="1224"/>
                  <a:pt x="486" y="1280"/>
                  <a:pt x="454" y="1337"/>
                </a:cubicBezTo>
                <a:cubicBezTo>
                  <a:pt x="411" y="1411"/>
                  <a:pt x="526" y="1478"/>
                  <a:pt x="568" y="1404"/>
                </a:cubicBezTo>
                <a:cubicBezTo>
                  <a:pt x="617" y="1317"/>
                  <a:pt x="666" y="1231"/>
                  <a:pt x="715" y="1144"/>
                </a:cubicBezTo>
                <a:cubicBezTo>
                  <a:pt x="734" y="1142"/>
                  <a:pt x="755" y="1139"/>
                  <a:pt x="774" y="1136"/>
                </a:cubicBezTo>
                <a:cubicBezTo>
                  <a:pt x="787" y="1135"/>
                  <a:pt x="801" y="1133"/>
                  <a:pt x="814" y="1131"/>
                </a:cubicBezTo>
                <a:cubicBezTo>
                  <a:pt x="894" y="1233"/>
                  <a:pt x="894" y="1233"/>
                  <a:pt x="894" y="1233"/>
                </a:cubicBezTo>
                <a:cubicBezTo>
                  <a:pt x="871" y="1290"/>
                  <a:pt x="848" y="1346"/>
                  <a:pt x="824" y="1403"/>
                </a:cubicBezTo>
                <a:cubicBezTo>
                  <a:pt x="742" y="1424"/>
                  <a:pt x="661" y="1445"/>
                  <a:pt x="579" y="1466"/>
                </a:cubicBezTo>
                <a:cubicBezTo>
                  <a:pt x="497" y="1487"/>
                  <a:pt x="531" y="1615"/>
                  <a:pt x="614" y="1594"/>
                </a:cubicBezTo>
                <a:cubicBezTo>
                  <a:pt x="664" y="1582"/>
                  <a:pt x="712" y="1569"/>
                  <a:pt x="762" y="1556"/>
                </a:cubicBezTo>
                <a:cubicBezTo>
                  <a:pt x="747" y="1591"/>
                  <a:pt x="733" y="1626"/>
                  <a:pt x="719" y="1660"/>
                </a:cubicBezTo>
                <a:cubicBezTo>
                  <a:pt x="643" y="1678"/>
                  <a:pt x="568" y="1696"/>
                  <a:pt x="493" y="1714"/>
                </a:cubicBezTo>
                <a:cubicBezTo>
                  <a:pt x="410" y="1734"/>
                  <a:pt x="445" y="1861"/>
                  <a:pt x="528" y="1842"/>
                </a:cubicBezTo>
                <a:cubicBezTo>
                  <a:pt x="571" y="1831"/>
                  <a:pt x="614" y="1822"/>
                  <a:pt x="658" y="1811"/>
                </a:cubicBezTo>
                <a:cubicBezTo>
                  <a:pt x="632" y="1874"/>
                  <a:pt x="606" y="1935"/>
                  <a:pt x="581" y="1998"/>
                </a:cubicBezTo>
                <a:cubicBezTo>
                  <a:pt x="568" y="2032"/>
                  <a:pt x="596" y="2070"/>
                  <a:pt x="627" y="2079"/>
                </a:cubicBezTo>
                <a:cubicBezTo>
                  <a:pt x="665" y="2090"/>
                  <a:pt x="695" y="2066"/>
                  <a:pt x="708" y="2033"/>
                </a:cubicBezTo>
                <a:cubicBezTo>
                  <a:pt x="731" y="1978"/>
                  <a:pt x="754" y="1922"/>
                  <a:pt x="777" y="1866"/>
                </a:cubicBezTo>
                <a:cubicBezTo>
                  <a:pt x="801" y="1909"/>
                  <a:pt x="827" y="1952"/>
                  <a:pt x="852" y="1995"/>
                </a:cubicBezTo>
                <a:cubicBezTo>
                  <a:pt x="894" y="2070"/>
                  <a:pt x="1009" y="2002"/>
                  <a:pt x="966" y="1928"/>
                </a:cubicBezTo>
                <a:cubicBezTo>
                  <a:pt x="924" y="1856"/>
                  <a:pt x="882" y="1783"/>
                  <a:pt x="840" y="1711"/>
                </a:cubicBezTo>
                <a:cubicBezTo>
                  <a:pt x="858" y="1666"/>
                  <a:pt x="876" y="1623"/>
                  <a:pt x="894" y="1579"/>
                </a:cubicBezTo>
                <a:cubicBezTo>
                  <a:pt x="924" y="1627"/>
                  <a:pt x="955" y="1674"/>
                  <a:pt x="985" y="1721"/>
                </a:cubicBezTo>
                <a:cubicBezTo>
                  <a:pt x="1031" y="1793"/>
                  <a:pt x="1145" y="1726"/>
                  <a:pt x="1099" y="1654"/>
                </a:cubicBezTo>
                <a:cubicBezTo>
                  <a:pt x="1052" y="1579"/>
                  <a:pt x="1003" y="1504"/>
                  <a:pt x="956" y="1428"/>
                </a:cubicBezTo>
                <a:cubicBezTo>
                  <a:pt x="963" y="1410"/>
                  <a:pt x="971" y="1392"/>
                  <a:pt x="978" y="1374"/>
                </a:cubicBezTo>
                <a:cubicBezTo>
                  <a:pt x="986" y="1354"/>
                  <a:pt x="994" y="1335"/>
                  <a:pt x="1001" y="1316"/>
                </a:cubicBezTo>
                <a:cubicBezTo>
                  <a:pt x="1195" y="1289"/>
                  <a:pt x="1195" y="1289"/>
                  <a:pt x="1195" y="1289"/>
                </a:cubicBezTo>
                <a:cubicBezTo>
                  <a:pt x="1224" y="1325"/>
                  <a:pt x="1254" y="1362"/>
                  <a:pt x="1283" y="1398"/>
                </a:cubicBezTo>
                <a:cubicBezTo>
                  <a:pt x="1259" y="1472"/>
                  <a:pt x="1234" y="1544"/>
                  <a:pt x="1210" y="1617"/>
                </a:cubicBezTo>
                <a:cubicBezTo>
                  <a:pt x="1184" y="1698"/>
                  <a:pt x="1311" y="1733"/>
                  <a:pt x="1338" y="1652"/>
                </a:cubicBezTo>
                <a:cubicBezTo>
                  <a:pt x="1352" y="1608"/>
                  <a:pt x="1367" y="1565"/>
                  <a:pt x="1382" y="1521"/>
                </a:cubicBezTo>
                <a:cubicBezTo>
                  <a:pt x="1411" y="1557"/>
                  <a:pt x="1440" y="1592"/>
                  <a:pt x="1468" y="1629"/>
                </a:cubicBezTo>
                <a:cubicBezTo>
                  <a:pt x="1440" y="1701"/>
                  <a:pt x="1411" y="1773"/>
                  <a:pt x="1382" y="1846"/>
                </a:cubicBezTo>
                <a:cubicBezTo>
                  <a:pt x="1369" y="1880"/>
                  <a:pt x="1397" y="1919"/>
                  <a:pt x="1428" y="1928"/>
                </a:cubicBezTo>
                <a:cubicBezTo>
                  <a:pt x="1465" y="1938"/>
                  <a:pt x="1496" y="1914"/>
                  <a:pt x="1509" y="1882"/>
                </a:cubicBezTo>
                <a:cubicBezTo>
                  <a:pt x="1527" y="1837"/>
                  <a:pt x="1545" y="1792"/>
                  <a:pt x="1562" y="1747"/>
                </a:cubicBezTo>
                <a:cubicBezTo>
                  <a:pt x="1611" y="1808"/>
                  <a:pt x="1660" y="1868"/>
                  <a:pt x="1709" y="1928"/>
                </a:cubicBezTo>
                <a:cubicBezTo>
                  <a:pt x="1732" y="1957"/>
                  <a:pt x="1778" y="1951"/>
                  <a:pt x="1802" y="1928"/>
                </a:cubicBezTo>
                <a:cubicBezTo>
                  <a:pt x="1830" y="1901"/>
                  <a:pt x="1824" y="1862"/>
                  <a:pt x="1802" y="1835"/>
                </a:cubicBezTo>
                <a:cubicBezTo>
                  <a:pt x="1759" y="1781"/>
                  <a:pt x="1716" y="1728"/>
                  <a:pt x="1673" y="1674"/>
                </a:cubicBezTo>
                <a:cubicBezTo>
                  <a:pt x="1718" y="1672"/>
                  <a:pt x="1761" y="1668"/>
                  <a:pt x="1805" y="1666"/>
                </a:cubicBezTo>
                <a:cubicBezTo>
                  <a:pt x="1890" y="1659"/>
                  <a:pt x="1890" y="1527"/>
                  <a:pt x="1805" y="1533"/>
                </a:cubicBezTo>
                <a:cubicBezTo>
                  <a:pt x="1727" y="1539"/>
                  <a:pt x="1651" y="1544"/>
                  <a:pt x="1573" y="1549"/>
                </a:cubicBezTo>
                <a:cubicBezTo>
                  <a:pt x="1543" y="1512"/>
                  <a:pt x="1514" y="1475"/>
                  <a:pt x="1484" y="1438"/>
                </a:cubicBezTo>
                <a:cubicBezTo>
                  <a:pt x="1520" y="1435"/>
                  <a:pt x="1556" y="1431"/>
                  <a:pt x="1592" y="1427"/>
                </a:cubicBezTo>
                <a:cubicBezTo>
                  <a:pt x="1628" y="1423"/>
                  <a:pt x="1658" y="1399"/>
                  <a:pt x="1658" y="1360"/>
                </a:cubicBezTo>
                <a:cubicBezTo>
                  <a:pt x="1658" y="1328"/>
                  <a:pt x="1628" y="1291"/>
                  <a:pt x="1592" y="1294"/>
                </a:cubicBezTo>
                <a:cubicBezTo>
                  <a:pt x="1524" y="1301"/>
                  <a:pt x="1455" y="1308"/>
                  <a:pt x="1386" y="1316"/>
                </a:cubicBezTo>
                <a:cubicBezTo>
                  <a:pt x="1377" y="1304"/>
                  <a:pt x="1367" y="1293"/>
                  <a:pt x="1359" y="1281"/>
                </a:cubicBezTo>
                <a:cubicBezTo>
                  <a:pt x="1333" y="1249"/>
                  <a:pt x="1307" y="1218"/>
                  <a:pt x="1282" y="1186"/>
                </a:cubicBezTo>
                <a:cubicBezTo>
                  <a:pt x="1334" y="1057"/>
                  <a:pt x="1334" y="1057"/>
                  <a:pt x="1334" y="1057"/>
                </a:cubicBezTo>
                <a:cubicBezTo>
                  <a:pt x="1378" y="1051"/>
                  <a:pt x="1422" y="1045"/>
                  <a:pt x="1467" y="1039"/>
                </a:cubicBezTo>
                <a:cubicBezTo>
                  <a:pt x="1528" y="1097"/>
                  <a:pt x="1589" y="1155"/>
                  <a:pt x="1649" y="1213"/>
                </a:cubicBezTo>
                <a:cubicBezTo>
                  <a:pt x="1710" y="1272"/>
                  <a:pt x="1804" y="1179"/>
                  <a:pt x="1742" y="1120"/>
                </a:cubicBezTo>
                <a:cubicBezTo>
                  <a:pt x="1706" y="1085"/>
                  <a:pt x="1670" y="1050"/>
                  <a:pt x="1634" y="1016"/>
                </a:cubicBezTo>
                <a:cubicBezTo>
                  <a:pt x="1669" y="1010"/>
                  <a:pt x="1704" y="1006"/>
                  <a:pt x="1739" y="1001"/>
                </a:cubicBezTo>
                <a:cubicBezTo>
                  <a:pt x="1799" y="1045"/>
                  <a:pt x="1858" y="1090"/>
                  <a:pt x="1918" y="1134"/>
                </a:cubicBezTo>
                <a:cubicBezTo>
                  <a:pt x="1947" y="1155"/>
                  <a:pt x="1992" y="1138"/>
                  <a:pt x="2009" y="1110"/>
                </a:cubicBezTo>
                <a:cubicBezTo>
                  <a:pt x="2028" y="1077"/>
                  <a:pt x="2014" y="1041"/>
                  <a:pt x="1985" y="1019"/>
                </a:cubicBezTo>
                <a:cubicBezTo>
                  <a:pt x="1964" y="1004"/>
                  <a:pt x="1945" y="989"/>
                  <a:pt x="1925" y="974"/>
                </a:cubicBezTo>
                <a:cubicBezTo>
                  <a:pt x="1989" y="965"/>
                  <a:pt x="2054" y="957"/>
                  <a:pt x="2119" y="947"/>
                </a:cubicBezTo>
                <a:cubicBezTo>
                  <a:pt x="2154" y="943"/>
                  <a:pt x="2173" y="897"/>
                  <a:pt x="2165" y="8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900000">
            <a:off x="10416651" y="3264243"/>
            <a:ext cx="247041" cy="237643"/>
          </a:xfrm>
          <a:custGeom>
            <a:avLst/>
            <a:gdLst>
              <a:gd name="T0" fmla="*/ 1881 w 2173"/>
              <a:gd name="T1" fmla="*/ 849 h 2090"/>
              <a:gd name="T2" fmla="*/ 1715 w 2173"/>
              <a:gd name="T3" fmla="*/ 872 h 2090"/>
              <a:gd name="T4" fmla="*/ 1541 w 2173"/>
              <a:gd name="T5" fmla="*/ 704 h 2090"/>
              <a:gd name="T6" fmla="*/ 1278 w 2173"/>
              <a:gd name="T7" fmla="*/ 932 h 2090"/>
              <a:gd name="T8" fmla="*/ 1518 w 2173"/>
              <a:gd name="T9" fmla="*/ 651 h 2090"/>
              <a:gd name="T10" fmla="*/ 1362 w 2173"/>
              <a:gd name="T11" fmla="*/ 434 h 2090"/>
              <a:gd name="T12" fmla="*/ 1527 w 2173"/>
              <a:gd name="T13" fmla="*/ 226 h 2090"/>
              <a:gd name="T14" fmla="*/ 1457 w 2173"/>
              <a:gd name="T15" fmla="*/ 10 h 2090"/>
              <a:gd name="T16" fmla="*/ 1213 w 2173"/>
              <a:gd name="T17" fmla="*/ 151 h 2090"/>
              <a:gd name="T18" fmla="*/ 1238 w 2173"/>
              <a:gd name="T19" fmla="*/ 395 h 2090"/>
              <a:gd name="T20" fmla="*/ 1036 w 2173"/>
              <a:gd name="T21" fmla="*/ 378 h 2090"/>
              <a:gd name="T22" fmla="*/ 1106 w 2173"/>
              <a:gd name="T23" fmla="*/ 713 h 2090"/>
              <a:gd name="T24" fmla="*/ 889 w 2173"/>
              <a:gd name="T25" fmla="*/ 701 h 2090"/>
              <a:gd name="T26" fmla="*/ 786 w 2173"/>
              <a:gd name="T27" fmla="*/ 573 h 2090"/>
              <a:gd name="T28" fmla="*/ 651 w 2173"/>
              <a:gd name="T29" fmla="*/ 240 h 2090"/>
              <a:gd name="T30" fmla="*/ 396 w 2173"/>
              <a:gd name="T31" fmla="*/ 203 h 2090"/>
              <a:gd name="T32" fmla="*/ 364 w 2173"/>
              <a:gd name="T33" fmla="*/ 439 h 2090"/>
              <a:gd name="T34" fmla="*/ 690 w 2173"/>
              <a:gd name="T35" fmla="*/ 661 h 2090"/>
              <a:gd name="T36" fmla="*/ 529 w 2173"/>
              <a:gd name="T37" fmla="*/ 809 h 2090"/>
              <a:gd name="T38" fmla="*/ 875 w 2173"/>
              <a:gd name="T39" fmla="*/ 891 h 2090"/>
              <a:gd name="T40" fmla="*/ 516 w 2173"/>
              <a:gd name="T41" fmla="*/ 864 h 2090"/>
              <a:gd name="T42" fmla="*/ 367 w 2173"/>
              <a:gd name="T43" fmla="*/ 1060 h 2090"/>
              <a:gd name="T44" fmla="*/ 149 w 2173"/>
              <a:gd name="T45" fmla="*/ 994 h 2090"/>
              <a:gd name="T46" fmla="*/ 8 w 2173"/>
              <a:gd name="T47" fmla="*/ 1185 h 2090"/>
              <a:gd name="T48" fmla="*/ 165 w 2173"/>
              <a:gd name="T49" fmla="*/ 1345 h 2090"/>
              <a:gd name="T50" fmla="*/ 550 w 2173"/>
              <a:gd name="T51" fmla="*/ 1167 h 2090"/>
              <a:gd name="T52" fmla="*/ 715 w 2173"/>
              <a:gd name="T53" fmla="*/ 1144 h 2090"/>
              <a:gd name="T54" fmla="*/ 894 w 2173"/>
              <a:gd name="T55" fmla="*/ 1233 h 2090"/>
              <a:gd name="T56" fmla="*/ 614 w 2173"/>
              <a:gd name="T57" fmla="*/ 1594 h 2090"/>
              <a:gd name="T58" fmla="*/ 493 w 2173"/>
              <a:gd name="T59" fmla="*/ 1714 h 2090"/>
              <a:gd name="T60" fmla="*/ 581 w 2173"/>
              <a:gd name="T61" fmla="*/ 1998 h 2090"/>
              <a:gd name="T62" fmla="*/ 777 w 2173"/>
              <a:gd name="T63" fmla="*/ 1866 h 2090"/>
              <a:gd name="T64" fmla="*/ 840 w 2173"/>
              <a:gd name="T65" fmla="*/ 1711 h 2090"/>
              <a:gd name="T66" fmla="*/ 1099 w 2173"/>
              <a:gd name="T67" fmla="*/ 1654 h 2090"/>
              <a:gd name="T68" fmla="*/ 1001 w 2173"/>
              <a:gd name="T69" fmla="*/ 1316 h 2090"/>
              <a:gd name="T70" fmla="*/ 1210 w 2173"/>
              <a:gd name="T71" fmla="*/ 1617 h 2090"/>
              <a:gd name="T72" fmla="*/ 1468 w 2173"/>
              <a:gd name="T73" fmla="*/ 1629 h 2090"/>
              <a:gd name="T74" fmla="*/ 1509 w 2173"/>
              <a:gd name="T75" fmla="*/ 1882 h 2090"/>
              <a:gd name="T76" fmla="*/ 1802 w 2173"/>
              <a:gd name="T77" fmla="*/ 1928 h 2090"/>
              <a:gd name="T78" fmla="*/ 1805 w 2173"/>
              <a:gd name="T79" fmla="*/ 1666 h 2090"/>
              <a:gd name="T80" fmla="*/ 1484 w 2173"/>
              <a:gd name="T81" fmla="*/ 1438 h 2090"/>
              <a:gd name="T82" fmla="*/ 1592 w 2173"/>
              <a:gd name="T83" fmla="*/ 1294 h 2090"/>
              <a:gd name="T84" fmla="*/ 1282 w 2173"/>
              <a:gd name="T85" fmla="*/ 1186 h 2090"/>
              <a:gd name="T86" fmla="*/ 1649 w 2173"/>
              <a:gd name="T87" fmla="*/ 1213 h 2090"/>
              <a:gd name="T88" fmla="*/ 1739 w 2173"/>
              <a:gd name="T89" fmla="*/ 1001 h 2090"/>
              <a:gd name="T90" fmla="*/ 1985 w 2173"/>
              <a:gd name="T91" fmla="*/ 1019 h 2090"/>
              <a:gd name="T92" fmla="*/ 2165 w 2173"/>
              <a:gd name="T93" fmla="*/ 867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3" h="2090">
                <a:moveTo>
                  <a:pt x="2165" y="867"/>
                </a:moveTo>
                <a:cubicBezTo>
                  <a:pt x="2154" y="829"/>
                  <a:pt x="2119" y="815"/>
                  <a:pt x="2084" y="821"/>
                </a:cubicBezTo>
                <a:cubicBezTo>
                  <a:pt x="2016" y="830"/>
                  <a:pt x="1949" y="839"/>
                  <a:pt x="1881" y="849"/>
                </a:cubicBezTo>
                <a:cubicBezTo>
                  <a:pt x="1903" y="810"/>
                  <a:pt x="1925" y="772"/>
                  <a:pt x="1947" y="733"/>
                </a:cubicBezTo>
                <a:cubicBezTo>
                  <a:pt x="1989" y="659"/>
                  <a:pt x="1875" y="592"/>
                  <a:pt x="1832" y="666"/>
                </a:cubicBezTo>
                <a:cubicBezTo>
                  <a:pt x="1793" y="735"/>
                  <a:pt x="1754" y="803"/>
                  <a:pt x="1715" y="872"/>
                </a:cubicBezTo>
                <a:cubicBezTo>
                  <a:pt x="1677" y="877"/>
                  <a:pt x="1639" y="882"/>
                  <a:pt x="1601" y="888"/>
                </a:cubicBezTo>
                <a:cubicBezTo>
                  <a:pt x="1620" y="849"/>
                  <a:pt x="1637" y="810"/>
                  <a:pt x="1656" y="771"/>
                </a:cubicBezTo>
                <a:cubicBezTo>
                  <a:pt x="1692" y="695"/>
                  <a:pt x="1578" y="628"/>
                  <a:pt x="1541" y="704"/>
                </a:cubicBezTo>
                <a:cubicBezTo>
                  <a:pt x="1509" y="772"/>
                  <a:pt x="1477" y="841"/>
                  <a:pt x="1445" y="909"/>
                </a:cubicBezTo>
                <a:cubicBezTo>
                  <a:pt x="1430" y="911"/>
                  <a:pt x="1415" y="913"/>
                  <a:pt x="1399" y="915"/>
                </a:cubicBezTo>
                <a:cubicBezTo>
                  <a:pt x="1359" y="920"/>
                  <a:pt x="1319" y="927"/>
                  <a:pt x="1278" y="932"/>
                </a:cubicBezTo>
                <a:cubicBezTo>
                  <a:pt x="1200" y="831"/>
                  <a:pt x="1200" y="831"/>
                  <a:pt x="1200" y="831"/>
                </a:cubicBezTo>
                <a:cubicBezTo>
                  <a:pt x="1216" y="792"/>
                  <a:pt x="1233" y="752"/>
                  <a:pt x="1248" y="712"/>
                </a:cubicBezTo>
                <a:cubicBezTo>
                  <a:pt x="1338" y="692"/>
                  <a:pt x="1428" y="672"/>
                  <a:pt x="1518" y="651"/>
                </a:cubicBezTo>
                <a:cubicBezTo>
                  <a:pt x="1601" y="633"/>
                  <a:pt x="1566" y="505"/>
                  <a:pt x="1483" y="524"/>
                </a:cubicBezTo>
                <a:cubicBezTo>
                  <a:pt x="1425" y="537"/>
                  <a:pt x="1367" y="549"/>
                  <a:pt x="1309" y="562"/>
                </a:cubicBezTo>
                <a:cubicBezTo>
                  <a:pt x="1327" y="519"/>
                  <a:pt x="1345" y="476"/>
                  <a:pt x="1362" y="434"/>
                </a:cubicBezTo>
                <a:cubicBezTo>
                  <a:pt x="1429" y="407"/>
                  <a:pt x="1495" y="380"/>
                  <a:pt x="1562" y="353"/>
                </a:cubicBezTo>
                <a:cubicBezTo>
                  <a:pt x="1595" y="340"/>
                  <a:pt x="1619" y="309"/>
                  <a:pt x="1608" y="272"/>
                </a:cubicBezTo>
                <a:cubicBezTo>
                  <a:pt x="1599" y="240"/>
                  <a:pt x="1561" y="212"/>
                  <a:pt x="1527" y="226"/>
                </a:cubicBezTo>
                <a:cubicBezTo>
                  <a:pt x="1495" y="240"/>
                  <a:pt x="1464" y="252"/>
                  <a:pt x="1432" y="265"/>
                </a:cubicBezTo>
                <a:cubicBezTo>
                  <a:pt x="1456" y="207"/>
                  <a:pt x="1479" y="149"/>
                  <a:pt x="1503" y="91"/>
                </a:cubicBezTo>
                <a:cubicBezTo>
                  <a:pt x="1516" y="58"/>
                  <a:pt x="1488" y="19"/>
                  <a:pt x="1457" y="10"/>
                </a:cubicBezTo>
                <a:cubicBezTo>
                  <a:pt x="1419" y="0"/>
                  <a:pt x="1389" y="24"/>
                  <a:pt x="1376" y="56"/>
                </a:cubicBezTo>
                <a:cubicBezTo>
                  <a:pt x="1349" y="122"/>
                  <a:pt x="1322" y="188"/>
                  <a:pt x="1295" y="255"/>
                </a:cubicBezTo>
                <a:cubicBezTo>
                  <a:pt x="1268" y="220"/>
                  <a:pt x="1240" y="185"/>
                  <a:pt x="1213" y="151"/>
                </a:cubicBezTo>
                <a:cubicBezTo>
                  <a:pt x="1191" y="122"/>
                  <a:pt x="1143" y="128"/>
                  <a:pt x="1120" y="151"/>
                </a:cubicBezTo>
                <a:cubicBezTo>
                  <a:pt x="1091" y="179"/>
                  <a:pt x="1098" y="216"/>
                  <a:pt x="1120" y="244"/>
                </a:cubicBezTo>
                <a:cubicBezTo>
                  <a:pt x="1159" y="294"/>
                  <a:pt x="1198" y="345"/>
                  <a:pt x="1238" y="395"/>
                </a:cubicBezTo>
                <a:cubicBezTo>
                  <a:pt x="1224" y="428"/>
                  <a:pt x="1210" y="462"/>
                  <a:pt x="1196" y="495"/>
                </a:cubicBezTo>
                <a:cubicBezTo>
                  <a:pt x="1173" y="464"/>
                  <a:pt x="1150" y="434"/>
                  <a:pt x="1127" y="402"/>
                </a:cubicBezTo>
                <a:cubicBezTo>
                  <a:pt x="1106" y="374"/>
                  <a:pt x="1069" y="359"/>
                  <a:pt x="1036" y="378"/>
                </a:cubicBezTo>
                <a:cubicBezTo>
                  <a:pt x="1008" y="395"/>
                  <a:pt x="991" y="440"/>
                  <a:pt x="1012" y="469"/>
                </a:cubicBezTo>
                <a:cubicBezTo>
                  <a:pt x="1054" y="524"/>
                  <a:pt x="1096" y="581"/>
                  <a:pt x="1138" y="636"/>
                </a:cubicBezTo>
                <a:cubicBezTo>
                  <a:pt x="1128" y="662"/>
                  <a:pt x="1117" y="688"/>
                  <a:pt x="1106" y="713"/>
                </a:cubicBezTo>
                <a:cubicBezTo>
                  <a:pt x="1092" y="748"/>
                  <a:pt x="1078" y="781"/>
                  <a:pt x="1064" y="815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56" y="785"/>
                  <a:pt x="923" y="742"/>
                  <a:pt x="889" y="701"/>
                </a:cubicBezTo>
                <a:cubicBezTo>
                  <a:pt x="909" y="630"/>
                  <a:pt x="927" y="559"/>
                  <a:pt x="947" y="488"/>
                </a:cubicBezTo>
                <a:cubicBezTo>
                  <a:pt x="969" y="406"/>
                  <a:pt x="842" y="371"/>
                  <a:pt x="819" y="453"/>
                </a:cubicBezTo>
                <a:cubicBezTo>
                  <a:pt x="808" y="493"/>
                  <a:pt x="797" y="533"/>
                  <a:pt x="786" y="573"/>
                </a:cubicBezTo>
                <a:cubicBezTo>
                  <a:pt x="767" y="549"/>
                  <a:pt x="748" y="525"/>
                  <a:pt x="729" y="502"/>
                </a:cubicBezTo>
                <a:cubicBezTo>
                  <a:pt x="746" y="427"/>
                  <a:pt x="762" y="352"/>
                  <a:pt x="779" y="276"/>
                </a:cubicBezTo>
                <a:cubicBezTo>
                  <a:pt x="798" y="193"/>
                  <a:pt x="670" y="158"/>
                  <a:pt x="651" y="240"/>
                </a:cubicBezTo>
                <a:cubicBezTo>
                  <a:pt x="642" y="284"/>
                  <a:pt x="632" y="326"/>
                  <a:pt x="623" y="369"/>
                </a:cubicBezTo>
                <a:cubicBezTo>
                  <a:pt x="580" y="314"/>
                  <a:pt x="535" y="258"/>
                  <a:pt x="490" y="203"/>
                </a:cubicBezTo>
                <a:cubicBezTo>
                  <a:pt x="467" y="174"/>
                  <a:pt x="420" y="180"/>
                  <a:pt x="396" y="203"/>
                </a:cubicBezTo>
                <a:cubicBezTo>
                  <a:pt x="368" y="230"/>
                  <a:pt x="374" y="269"/>
                  <a:pt x="396" y="296"/>
                </a:cubicBezTo>
                <a:cubicBezTo>
                  <a:pt x="436" y="345"/>
                  <a:pt x="477" y="396"/>
                  <a:pt x="516" y="445"/>
                </a:cubicBezTo>
                <a:cubicBezTo>
                  <a:pt x="466" y="443"/>
                  <a:pt x="415" y="441"/>
                  <a:pt x="364" y="439"/>
                </a:cubicBezTo>
                <a:cubicBezTo>
                  <a:pt x="278" y="435"/>
                  <a:pt x="279" y="568"/>
                  <a:pt x="364" y="571"/>
                </a:cubicBezTo>
                <a:cubicBezTo>
                  <a:pt x="451" y="575"/>
                  <a:pt x="539" y="578"/>
                  <a:pt x="627" y="583"/>
                </a:cubicBezTo>
                <a:cubicBezTo>
                  <a:pt x="648" y="609"/>
                  <a:pt x="669" y="636"/>
                  <a:pt x="690" y="661"/>
                </a:cubicBezTo>
                <a:cubicBezTo>
                  <a:pt x="636" y="666"/>
                  <a:pt x="583" y="672"/>
                  <a:pt x="529" y="677"/>
                </a:cubicBezTo>
                <a:cubicBezTo>
                  <a:pt x="493" y="681"/>
                  <a:pt x="463" y="705"/>
                  <a:pt x="463" y="743"/>
                </a:cubicBezTo>
                <a:cubicBezTo>
                  <a:pt x="463" y="776"/>
                  <a:pt x="493" y="813"/>
                  <a:pt x="529" y="809"/>
                </a:cubicBezTo>
                <a:cubicBezTo>
                  <a:pt x="615" y="800"/>
                  <a:pt x="702" y="793"/>
                  <a:pt x="789" y="784"/>
                </a:cubicBezTo>
                <a:cubicBezTo>
                  <a:pt x="807" y="806"/>
                  <a:pt x="823" y="827"/>
                  <a:pt x="841" y="849"/>
                </a:cubicBezTo>
                <a:cubicBezTo>
                  <a:pt x="852" y="863"/>
                  <a:pt x="864" y="877"/>
                  <a:pt x="875" y="891"/>
                </a:cubicBezTo>
                <a:cubicBezTo>
                  <a:pt x="834" y="994"/>
                  <a:pt x="834" y="994"/>
                  <a:pt x="834" y="994"/>
                </a:cubicBezTo>
                <a:cubicBezTo>
                  <a:pt x="787" y="1001"/>
                  <a:pt x="740" y="1008"/>
                  <a:pt x="694" y="1014"/>
                </a:cubicBezTo>
                <a:cubicBezTo>
                  <a:pt x="635" y="964"/>
                  <a:pt x="576" y="914"/>
                  <a:pt x="516" y="864"/>
                </a:cubicBezTo>
                <a:cubicBezTo>
                  <a:pt x="452" y="809"/>
                  <a:pt x="358" y="903"/>
                  <a:pt x="423" y="957"/>
                </a:cubicBezTo>
                <a:cubicBezTo>
                  <a:pt x="455" y="985"/>
                  <a:pt x="486" y="1011"/>
                  <a:pt x="518" y="1039"/>
                </a:cubicBezTo>
                <a:cubicBezTo>
                  <a:pt x="468" y="1046"/>
                  <a:pt x="418" y="1053"/>
                  <a:pt x="367" y="1060"/>
                </a:cubicBezTo>
                <a:cubicBezTo>
                  <a:pt x="326" y="1007"/>
                  <a:pt x="284" y="953"/>
                  <a:pt x="242" y="900"/>
                </a:cubicBezTo>
                <a:cubicBezTo>
                  <a:pt x="220" y="872"/>
                  <a:pt x="172" y="877"/>
                  <a:pt x="149" y="900"/>
                </a:cubicBezTo>
                <a:cubicBezTo>
                  <a:pt x="120" y="928"/>
                  <a:pt x="127" y="965"/>
                  <a:pt x="149" y="994"/>
                </a:cubicBezTo>
                <a:cubicBezTo>
                  <a:pt x="172" y="1023"/>
                  <a:pt x="195" y="1052"/>
                  <a:pt x="217" y="1081"/>
                </a:cubicBezTo>
                <a:cubicBezTo>
                  <a:pt x="163" y="1089"/>
                  <a:pt x="108" y="1096"/>
                  <a:pt x="54" y="1104"/>
                </a:cubicBezTo>
                <a:cubicBezTo>
                  <a:pt x="19" y="1109"/>
                  <a:pt x="0" y="1154"/>
                  <a:pt x="8" y="1185"/>
                </a:cubicBezTo>
                <a:cubicBezTo>
                  <a:pt x="19" y="1223"/>
                  <a:pt x="54" y="1236"/>
                  <a:pt x="90" y="1231"/>
                </a:cubicBezTo>
                <a:cubicBezTo>
                  <a:pt x="135" y="1225"/>
                  <a:pt x="181" y="1218"/>
                  <a:pt x="228" y="1211"/>
                </a:cubicBezTo>
                <a:cubicBezTo>
                  <a:pt x="207" y="1256"/>
                  <a:pt x="187" y="1301"/>
                  <a:pt x="165" y="1345"/>
                </a:cubicBezTo>
                <a:cubicBezTo>
                  <a:pt x="129" y="1422"/>
                  <a:pt x="243" y="1489"/>
                  <a:pt x="280" y="1413"/>
                </a:cubicBezTo>
                <a:cubicBezTo>
                  <a:pt x="314" y="1338"/>
                  <a:pt x="350" y="1264"/>
                  <a:pt x="384" y="1190"/>
                </a:cubicBezTo>
                <a:cubicBezTo>
                  <a:pt x="440" y="1182"/>
                  <a:pt x="495" y="1175"/>
                  <a:pt x="550" y="1167"/>
                </a:cubicBezTo>
                <a:cubicBezTo>
                  <a:pt x="518" y="1224"/>
                  <a:pt x="486" y="1280"/>
                  <a:pt x="454" y="1337"/>
                </a:cubicBezTo>
                <a:cubicBezTo>
                  <a:pt x="411" y="1411"/>
                  <a:pt x="526" y="1478"/>
                  <a:pt x="568" y="1404"/>
                </a:cubicBezTo>
                <a:cubicBezTo>
                  <a:pt x="617" y="1317"/>
                  <a:pt x="666" y="1231"/>
                  <a:pt x="715" y="1144"/>
                </a:cubicBezTo>
                <a:cubicBezTo>
                  <a:pt x="734" y="1142"/>
                  <a:pt x="755" y="1139"/>
                  <a:pt x="774" y="1136"/>
                </a:cubicBezTo>
                <a:cubicBezTo>
                  <a:pt x="787" y="1135"/>
                  <a:pt x="801" y="1133"/>
                  <a:pt x="814" y="1131"/>
                </a:cubicBezTo>
                <a:cubicBezTo>
                  <a:pt x="894" y="1233"/>
                  <a:pt x="894" y="1233"/>
                  <a:pt x="894" y="1233"/>
                </a:cubicBezTo>
                <a:cubicBezTo>
                  <a:pt x="871" y="1290"/>
                  <a:pt x="848" y="1346"/>
                  <a:pt x="824" y="1403"/>
                </a:cubicBezTo>
                <a:cubicBezTo>
                  <a:pt x="742" y="1424"/>
                  <a:pt x="661" y="1445"/>
                  <a:pt x="579" y="1466"/>
                </a:cubicBezTo>
                <a:cubicBezTo>
                  <a:pt x="497" y="1487"/>
                  <a:pt x="531" y="1615"/>
                  <a:pt x="614" y="1594"/>
                </a:cubicBezTo>
                <a:cubicBezTo>
                  <a:pt x="664" y="1582"/>
                  <a:pt x="712" y="1569"/>
                  <a:pt x="762" y="1556"/>
                </a:cubicBezTo>
                <a:cubicBezTo>
                  <a:pt x="747" y="1591"/>
                  <a:pt x="733" y="1626"/>
                  <a:pt x="719" y="1660"/>
                </a:cubicBezTo>
                <a:cubicBezTo>
                  <a:pt x="643" y="1678"/>
                  <a:pt x="568" y="1696"/>
                  <a:pt x="493" y="1714"/>
                </a:cubicBezTo>
                <a:cubicBezTo>
                  <a:pt x="410" y="1734"/>
                  <a:pt x="445" y="1861"/>
                  <a:pt x="528" y="1842"/>
                </a:cubicBezTo>
                <a:cubicBezTo>
                  <a:pt x="571" y="1831"/>
                  <a:pt x="614" y="1822"/>
                  <a:pt x="658" y="1811"/>
                </a:cubicBezTo>
                <a:cubicBezTo>
                  <a:pt x="632" y="1874"/>
                  <a:pt x="606" y="1935"/>
                  <a:pt x="581" y="1998"/>
                </a:cubicBezTo>
                <a:cubicBezTo>
                  <a:pt x="568" y="2032"/>
                  <a:pt x="596" y="2070"/>
                  <a:pt x="627" y="2079"/>
                </a:cubicBezTo>
                <a:cubicBezTo>
                  <a:pt x="665" y="2090"/>
                  <a:pt x="695" y="2066"/>
                  <a:pt x="708" y="2033"/>
                </a:cubicBezTo>
                <a:cubicBezTo>
                  <a:pt x="731" y="1978"/>
                  <a:pt x="754" y="1922"/>
                  <a:pt x="777" y="1866"/>
                </a:cubicBezTo>
                <a:cubicBezTo>
                  <a:pt x="801" y="1909"/>
                  <a:pt x="827" y="1952"/>
                  <a:pt x="852" y="1995"/>
                </a:cubicBezTo>
                <a:cubicBezTo>
                  <a:pt x="894" y="2070"/>
                  <a:pt x="1009" y="2002"/>
                  <a:pt x="966" y="1928"/>
                </a:cubicBezTo>
                <a:cubicBezTo>
                  <a:pt x="924" y="1856"/>
                  <a:pt x="882" y="1783"/>
                  <a:pt x="840" y="1711"/>
                </a:cubicBezTo>
                <a:cubicBezTo>
                  <a:pt x="858" y="1666"/>
                  <a:pt x="876" y="1623"/>
                  <a:pt x="894" y="1579"/>
                </a:cubicBezTo>
                <a:cubicBezTo>
                  <a:pt x="924" y="1627"/>
                  <a:pt x="955" y="1674"/>
                  <a:pt x="985" y="1721"/>
                </a:cubicBezTo>
                <a:cubicBezTo>
                  <a:pt x="1031" y="1793"/>
                  <a:pt x="1145" y="1726"/>
                  <a:pt x="1099" y="1654"/>
                </a:cubicBezTo>
                <a:cubicBezTo>
                  <a:pt x="1052" y="1579"/>
                  <a:pt x="1003" y="1504"/>
                  <a:pt x="956" y="1428"/>
                </a:cubicBezTo>
                <a:cubicBezTo>
                  <a:pt x="963" y="1410"/>
                  <a:pt x="971" y="1392"/>
                  <a:pt x="978" y="1374"/>
                </a:cubicBezTo>
                <a:cubicBezTo>
                  <a:pt x="986" y="1354"/>
                  <a:pt x="994" y="1335"/>
                  <a:pt x="1001" y="1316"/>
                </a:cubicBezTo>
                <a:cubicBezTo>
                  <a:pt x="1195" y="1289"/>
                  <a:pt x="1195" y="1289"/>
                  <a:pt x="1195" y="1289"/>
                </a:cubicBezTo>
                <a:cubicBezTo>
                  <a:pt x="1224" y="1325"/>
                  <a:pt x="1254" y="1362"/>
                  <a:pt x="1283" y="1398"/>
                </a:cubicBezTo>
                <a:cubicBezTo>
                  <a:pt x="1259" y="1472"/>
                  <a:pt x="1234" y="1544"/>
                  <a:pt x="1210" y="1617"/>
                </a:cubicBezTo>
                <a:cubicBezTo>
                  <a:pt x="1184" y="1698"/>
                  <a:pt x="1311" y="1733"/>
                  <a:pt x="1338" y="1652"/>
                </a:cubicBezTo>
                <a:cubicBezTo>
                  <a:pt x="1352" y="1608"/>
                  <a:pt x="1367" y="1565"/>
                  <a:pt x="1382" y="1521"/>
                </a:cubicBezTo>
                <a:cubicBezTo>
                  <a:pt x="1411" y="1557"/>
                  <a:pt x="1440" y="1592"/>
                  <a:pt x="1468" y="1629"/>
                </a:cubicBezTo>
                <a:cubicBezTo>
                  <a:pt x="1440" y="1701"/>
                  <a:pt x="1411" y="1773"/>
                  <a:pt x="1382" y="1846"/>
                </a:cubicBezTo>
                <a:cubicBezTo>
                  <a:pt x="1369" y="1880"/>
                  <a:pt x="1397" y="1919"/>
                  <a:pt x="1428" y="1928"/>
                </a:cubicBezTo>
                <a:cubicBezTo>
                  <a:pt x="1465" y="1938"/>
                  <a:pt x="1496" y="1914"/>
                  <a:pt x="1509" y="1882"/>
                </a:cubicBezTo>
                <a:cubicBezTo>
                  <a:pt x="1527" y="1837"/>
                  <a:pt x="1545" y="1792"/>
                  <a:pt x="1562" y="1747"/>
                </a:cubicBezTo>
                <a:cubicBezTo>
                  <a:pt x="1611" y="1808"/>
                  <a:pt x="1660" y="1868"/>
                  <a:pt x="1709" y="1928"/>
                </a:cubicBezTo>
                <a:cubicBezTo>
                  <a:pt x="1732" y="1957"/>
                  <a:pt x="1778" y="1951"/>
                  <a:pt x="1802" y="1928"/>
                </a:cubicBezTo>
                <a:cubicBezTo>
                  <a:pt x="1830" y="1901"/>
                  <a:pt x="1824" y="1862"/>
                  <a:pt x="1802" y="1835"/>
                </a:cubicBezTo>
                <a:cubicBezTo>
                  <a:pt x="1759" y="1781"/>
                  <a:pt x="1716" y="1728"/>
                  <a:pt x="1673" y="1674"/>
                </a:cubicBezTo>
                <a:cubicBezTo>
                  <a:pt x="1718" y="1672"/>
                  <a:pt x="1761" y="1668"/>
                  <a:pt x="1805" y="1666"/>
                </a:cubicBezTo>
                <a:cubicBezTo>
                  <a:pt x="1890" y="1659"/>
                  <a:pt x="1890" y="1527"/>
                  <a:pt x="1805" y="1533"/>
                </a:cubicBezTo>
                <a:cubicBezTo>
                  <a:pt x="1727" y="1539"/>
                  <a:pt x="1651" y="1544"/>
                  <a:pt x="1573" y="1549"/>
                </a:cubicBezTo>
                <a:cubicBezTo>
                  <a:pt x="1543" y="1512"/>
                  <a:pt x="1514" y="1475"/>
                  <a:pt x="1484" y="1438"/>
                </a:cubicBezTo>
                <a:cubicBezTo>
                  <a:pt x="1520" y="1435"/>
                  <a:pt x="1556" y="1431"/>
                  <a:pt x="1592" y="1427"/>
                </a:cubicBezTo>
                <a:cubicBezTo>
                  <a:pt x="1628" y="1423"/>
                  <a:pt x="1658" y="1399"/>
                  <a:pt x="1658" y="1360"/>
                </a:cubicBezTo>
                <a:cubicBezTo>
                  <a:pt x="1658" y="1328"/>
                  <a:pt x="1628" y="1291"/>
                  <a:pt x="1592" y="1294"/>
                </a:cubicBezTo>
                <a:cubicBezTo>
                  <a:pt x="1524" y="1301"/>
                  <a:pt x="1455" y="1308"/>
                  <a:pt x="1386" y="1316"/>
                </a:cubicBezTo>
                <a:cubicBezTo>
                  <a:pt x="1377" y="1304"/>
                  <a:pt x="1367" y="1293"/>
                  <a:pt x="1359" y="1281"/>
                </a:cubicBezTo>
                <a:cubicBezTo>
                  <a:pt x="1333" y="1249"/>
                  <a:pt x="1307" y="1218"/>
                  <a:pt x="1282" y="1186"/>
                </a:cubicBezTo>
                <a:cubicBezTo>
                  <a:pt x="1334" y="1057"/>
                  <a:pt x="1334" y="1057"/>
                  <a:pt x="1334" y="1057"/>
                </a:cubicBezTo>
                <a:cubicBezTo>
                  <a:pt x="1378" y="1051"/>
                  <a:pt x="1422" y="1045"/>
                  <a:pt x="1467" y="1039"/>
                </a:cubicBezTo>
                <a:cubicBezTo>
                  <a:pt x="1528" y="1097"/>
                  <a:pt x="1589" y="1155"/>
                  <a:pt x="1649" y="1213"/>
                </a:cubicBezTo>
                <a:cubicBezTo>
                  <a:pt x="1710" y="1272"/>
                  <a:pt x="1804" y="1179"/>
                  <a:pt x="1742" y="1120"/>
                </a:cubicBezTo>
                <a:cubicBezTo>
                  <a:pt x="1706" y="1085"/>
                  <a:pt x="1670" y="1050"/>
                  <a:pt x="1634" y="1016"/>
                </a:cubicBezTo>
                <a:cubicBezTo>
                  <a:pt x="1669" y="1010"/>
                  <a:pt x="1704" y="1006"/>
                  <a:pt x="1739" y="1001"/>
                </a:cubicBezTo>
                <a:cubicBezTo>
                  <a:pt x="1799" y="1045"/>
                  <a:pt x="1858" y="1090"/>
                  <a:pt x="1918" y="1134"/>
                </a:cubicBezTo>
                <a:cubicBezTo>
                  <a:pt x="1947" y="1155"/>
                  <a:pt x="1992" y="1138"/>
                  <a:pt x="2009" y="1110"/>
                </a:cubicBezTo>
                <a:cubicBezTo>
                  <a:pt x="2028" y="1077"/>
                  <a:pt x="2014" y="1041"/>
                  <a:pt x="1985" y="1019"/>
                </a:cubicBezTo>
                <a:cubicBezTo>
                  <a:pt x="1964" y="1004"/>
                  <a:pt x="1945" y="989"/>
                  <a:pt x="1925" y="974"/>
                </a:cubicBezTo>
                <a:cubicBezTo>
                  <a:pt x="1989" y="965"/>
                  <a:pt x="2054" y="957"/>
                  <a:pt x="2119" y="947"/>
                </a:cubicBezTo>
                <a:cubicBezTo>
                  <a:pt x="2154" y="943"/>
                  <a:pt x="2173" y="897"/>
                  <a:pt x="2165" y="8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 rot="900000">
            <a:off x="10535188" y="2851367"/>
            <a:ext cx="304786" cy="293192"/>
          </a:xfrm>
          <a:custGeom>
            <a:avLst/>
            <a:gdLst>
              <a:gd name="T0" fmla="*/ 1881 w 2173"/>
              <a:gd name="T1" fmla="*/ 849 h 2090"/>
              <a:gd name="T2" fmla="*/ 1715 w 2173"/>
              <a:gd name="T3" fmla="*/ 872 h 2090"/>
              <a:gd name="T4" fmla="*/ 1541 w 2173"/>
              <a:gd name="T5" fmla="*/ 704 h 2090"/>
              <a:gd name="T6" fmla="*/ 1278 w 2173"/>
              <a:gd name="T7" fmla="*/ 932 h 2090"/>
              <a:gd name="T8" fmla="*/ 1518 w 2173"/>
              <a:gd name="T9" fmla="*/ 651 h 2090"/>
              <a:gd name="T10" fmla="*/ 1362 w 2173"/>
              <a:gd name="T11" fmla="*/ 434 h 2090"/>
              <a:gd name="T12" fmla="*/ 1527 w 2173"/>
              <a:gd name="T13" fmla="*/ 226 h 2090"/>
              <a:gd name="T14" fmla="*/ 1457 w 2173"/>
              <a:gd name="T15" fmla="*/ 10 h 2090"/>
              <a:gd name="T16" fmla="*/ 1213 w 2173"/>
              <a:gd name="T17" fmla="*/ 151 h 2090"/>
              <a:gd name="T18" fmla="*/ 1238 w 2173"/>
              <a:gd name="T19" fmla="*/ 395 h 2090"/>
              <a:gd name="T20" fmla="*/ 1036 w 2173"/>
              <a:gd name="T21" fmla="*/ 378 h 2090"/>
              <a:gd name="T22" fmla="*/ 1106 w 2173"/>
              <a:gd name="T23" fmla="*/ 713 h 2090"/>
              <a:gd name="T24" fmla="*/ 889 w 2173"/>
              <a:gd name="T25" fmla="*/ 701 h 2090"/>
              <a:gd name="T26" fmla="*/ 786 w 2173"/>
              <a:gd name="T27" fmla="*/ 573 h 2090"/>
              <a:gd name="T28" fmla="*/ 651 w 2173"/>
              <a:gd name="T29" fmla="*/ 240 h 2090"/>
              <a:gd name="T30" fmla="*/ 396 w 2173"/>
              <a:gd name="T31" fmla="*/ 203 h 2090"/>
              <a:gd name="T32" fmla="*/ 364 w 2173"/>
              <a:gd name="T33" fmla="*/ 439 h 2090"/>
              <a:gd name="T34" fmla="*/ 690 w 2173"/>
              <a:gd name="T35" fmla="*/ 661 h 2090"/>
              <a:gd name="T36" fmla="*/ 529 w 2173"/>
              <a:gd name="T37" fmla="*/ 809 h 2090"/>
              <a:gd name="T38" fmla="*/ 875 w 2173"/>
              <a:gd name="T39" fmla="*/ 891 h 2090"/>
              <a:gd name="T40" fmla="*/ 516 w 2173"/>
              <a:gd name="T41" fmla="*/ 864 h 2090"/>
              <a:gd name="T42" fmla="*/ 367 w 2173"/>
              <a:gd name="T43" fmla="*/ 1060 h 2090"/>
              <a:gd name="T44" fmla="*/ 149 w 2173"/>
              <a:gd name="T45" fmla="*/ 994 h 2090"/>
              <a:gd name="T46" fmla="*/ 8 w 2173"/>
              <a:gd name="T47" fmla="*/ 1185 h 2090"/>
              <a:gd name="T48" fmla="*/ 165 w 2173"/>
              <a:gd name="T49" fmla="*/ 1345 h 2090"/>
              <a:gd name="T50" fmla="*/ 550 w 2173"/>
              <a:gd name="T51" fmla="*/ 1167 h 2090"/>
              <a:gd name="T52" fmla="*/ 715 w 2173"/>
              <a:gd name="T53" fmla="*/ 1144 h 2090"/>
              <a:gd name="T54" fmla="*/ 894 w 2173"/>
              <a:gd name="T55" fmla="*/ 1233 h 2090"/>
              <a:gd name="T56" fmla="*/ 614 w 2173"/>
              <a:gd name="T57" fmla="*/ 1594 h 2090"/>
              <a:gd name="T58" fmla="*/ 493 w 2173"/>
              <a:gd name="T59" fmla="*/ 1714 h 2090"/>
              <a:gd name="T60" fmla="*/ 581 w 2173"/>
              <a:gd name="T61" fmla="*/ 1998 h 2090"/>
              <a:gd name="T62" fmla="*/ 777 w 2173"/>
              <a:gd name="T63" fmla="*/ 1866 h 2090"/>
              <a:gd name="T64" fmla="*/ 840 w 2173"/>
              <a:gd name="T65" fmla="*/ 1711 h 2090"/>
              <a:gd name="T66" fmla="*/ 1099 w 2173"/>
              <a:gd name="T67" fmla="*/ 1654 h 2090"/>
              <a:gd name="T68" fmla="*/ 1001 w 2173"/>
              <a:gd name="T69" fmla="*/ 1316 h 2090"/>
              <a:gd name="T70" fmla="*/ 1210 w 2173"/>
              <a:gd name="T71" fmla="*/ 1617 h 2090"/>
              <a:gd name="T72" fmla="*/ 1468 w 2173"/>
              <a:gd name="T73" fmla="*/ 1629 h 2090"/>
              <a:gd name="T74" fmla="*/ 1509 w 2173"/>
              <a:gd name="T75" fmla="*/ 1882 h 2090"/>
              <a:gd name="T76" fmla="*/ 1802 w 2173"/>
              <a:gd name="T77" fmla="*/ 1928 h 2090"/>
              <a:gd name="T78" fmla="*/ 1805 w 2173"/>
              <a:gd name="T79" fmla="*/ 1666 h 2090"/>
              <a:gd name="T80" fmla="*/ 1484 w 2173"/>
              <a:gd name="T81" fmla="*/ 1438 h 2090"/>
              <a:gd name="T82" fmla="*/ 1592 w 2173"/>
              <a:gd name="T83" fmla="*/ 1294 h 2090"/>
              <a:gd name="T84" fmla="*/ 1282 w 2173"/>
              <a:gd name="T85" fmla="*/ 1186 h 2090"/>
              <a:gd name="T86" fmla="*/ 1649 w 2173"/>
              <a:gd name="T87" fmla="*/ 1213 h 2090"/>
              <a:gd name="T88" fmla="*/ 1739 w 2173"/>
              <a:gd name="T89" fmla="*/ 1001 h 2090"/>
              <a:gd name="T90" fmla="*/ 1985 w 2173"/>
              <a:gd name="T91" fmla="*/ 1019 h 2090"/>
              <a:gd name="T92" fmla="*/ 2165 w 2173"/>
              <a:gd name="T93" fmla="*/ 867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73" h="2090">
                <a:moveTo>
                  <a:pt x="2165" y="867"/>
                </a:moveTo>
                <a:cubicBezTo>
                  <a:pt x="2154" y="829"/>
                  <a:pt x="2119" y="815"/>
                  <a:pt x="2084" y="821"/>
                </a:cubicBezTo>
                <a:cubicBezTo>
                  <a:pt x="2016" y="830"/>
                  <a:pt x="1949" y="839"/>
                  <a:pt x="1881" y="849"/>
                </a:cubicBezTo>
                <a:cubicBezTo>
                  <a:pt x="1903" y="810"/>
                  <a:pt x="1925" y="772"/>
                  <a:pt x="1947" y="733"/>
                </a:cubicBezTo>
                <a:cubicBezTo>
                  <a:pt x="1989" y="659"/>
                  <a:pt x="1875" y="592"/>
                  <a:pt x="1832" y="666"/>
                </a:cubicBezTo>
                <a:cubicBezTo>
                  <a:pt x="1793" y="735"/>
                  <a:pt x="1754" y="803"/>
                  <a:pt x="1715" y="872"/>
                </a:cubicBezTo>
                <a:cubicBezTo>
                  <a:pt x="1677" y="877"/>
                  <a:pt x="1639" y="882"/>
                  <a:pt x="1601" y="888"/>
                </a:cubicBezTo>
                <a:cubicBezTo>
                  <a:pt x="1620" y="849"/>
                  <a:pt x="1637" y="810"/>
                  <a:pt x="1656" y="771"/>
                </a:cubicBezTo>
                <a:cubicBezTo>
                  <a:pt x="1692" y="695"/>
                  <a:pt x="1578" y="628"/>
                  <a:pt x="1541" y="704"/>
                </a:cubicBezTo>
                <a:cubicBezTo>
                  <a:pt x="1509" y="772"/>
                  <a:pt x="1477" y="841"/>
                  <a:pt x="1445" y="909"/>
                </a:cubicBezTo>
                <a:cubicBezTo>
                  <a:pt x="1430" y="911"/>
                  <a:pt x="1415" y="913"/>
                  <a:pt x="1399" y="915"/>
                </a:cubicBezTo>
                <a:cubicBezTo>
                  <a:pt x="1359" y="920"/>
                  <a:pt x="1319" y="927"/>
                  <a:pt x="1278" y="932"/>
                </a:cubicBezTo>
                <a:cubicBezTo>
                  <a:pt x="1200" y="831"/>
                  <a:pt x="1200" y="831"/>
                  <a:pt x="1200" y="831"/>
                </a:cubicBezTo>
                <a:cubicBezTo>
                  <a:pt x="1216" y="792"/>
                  <a:pt x="1233" y="752"/>
                  <a:pt x="1248" y="712"/>
                </a:cubicBezTo>
                <a:cubicBezTo>
                  <a:pt x="1338" y="692"/>
                  <a:pt x="1428" y="672"/>
                  <a:pt x="1518" y="651"/>
                </a:cubicBezTo>
                <a:cubicBezTo>
                  <a:pt x="1601" y="633"/>
                  <a:pt x="1566" y="505"/>
                  <a:pt x="1483" y="524"/>
                </a:cubicBezTo>
                <a:cubicBezTo>
                  <a:pt x="1425" y="537"/>
                  <a:pt x="1367" y="549"/>
                  <a:pt x="1309" y="562"/>
                </a:cubicBezTo>
                <a:cubicBezTo>
                  <a:pt x="1327" y="519"/>
                  <a:pt x="1345" y="476"/>
                  <a:pt x="1362" y="434"/>
                </a:cubicBezTo>
                <a:cubicBezTo>
                  <a:pt x="1429" y="407"/>
                  <a:pt x="1495" y="380"/>
                  <a:pt x="1562" y="353"/>
                </a:cubicBezTo>
                <a:cubicBezTo>
                  <a:pt x="1595" y="340"/>
                  <a:pt x="1619" y="309"/>
                  <a:pt x="1608" y="272"/>
                </a:cubicBezTo>
                <a:cubicBezTo>
                  <a:pt x="1599" y="240"/>
                  <a:pt x="1561" y="212"/>
                  <a:pt x="1527" y="226"/>
                </a:cubicBezTo>
                <a:cubicBezTo>
                  <a:pt x="1495" y="240"/>
                  <a:pt x="1464" y="252"/>
                  <a:pt x="1432" y="265"/>
                </a:cubicBezTo>
                <a:cubicBezTo>
                  <a:pt x="1456" y="207"/>
                  <a:pt x="1479" y="149"/>
                  <a:pt x="1503" y="91"/>
                </a:cubicBezTo>
                <a:cubicBezTo>
                  <a:pt x="1516" y="58"/>
                  <a:pt x="1488" y="19"/>
                  <a:pt x="1457" y="10"/>
                </a:cubicBezTo>
                <a:cubicBezTo>
                  <a:pt x="1419" y="0"/>
                  <a:pt x="1389" y="24"/>
                  <a:pt x="1376" y="56"/>
                </a:cubicBezTo>
                <a:cubicBezTo>
                  <a:pt x="1349" y="122"/>
                  <a:pt x="1322" y="188"/>
                  <a:pt x="1295" y="255"/>
                </a:cubicBezTo>
                <a:cubicBezTo>
                  <a:pt x="1268" y="220"/>
                  <a:pt x="1240" y="185"/>
                  <a:pt x="1213" y="151"/>
                </a:cubicBezTo>
                <a:cubicBezTo>
                  <a:pt x="1191" y="122"/>
                  <a:pt x="1143" y="128"/>
                  <a:pt x="1120" y="151"/>
                </a:cubicBezTo>
                <a:cubicBezTo>
                  <a:pt x="1091" y="179"/>
                  <a:pt x="1098" y="216"/>
                  <a:pt x="1120" y="244"/>
                </a:cubicBezTo>
                <a:cubicBezTo>
                  <a:pt x="1159" y="294"/>
                  <a:pt x="1198" y="345"/>
                  <a:pt x="1238" y="395"/>
                </a:cubicBezTo>
                <a:cubicBezTo>
                  <a:pt x="1224" y="428"/>
                  <a:pt x="1210" y="462"/>
                  <a:pt x="1196" y="495"/>
                </a:cubicBezTo>
                <a:cubicBezTo>
                  <a:pt x="1173" y="464"/>
                  <a:pt x="1150" y="434"/>
                  <a:pt x="1127" y="402"/>
                </a:cubicBezTo>
                <a:cubicBezTo>
                  <a:pt x="1106" y="374"/>
                  <a:pt x="1069" y="359"/>
                  <a:pt x="1036" y="378"/>
                </a:cubicBezTo>
                <a:cubicBezTo>
                  <a:pt x="1008" y="395"/>
                  <a:pt x="991" y="440"/>
                  <a:pt x="1012" y="469"/>
                </a:cubicBezTo>
                <a:cubicBezTo>
                  <a:pt x="1054" y="524"/>
                  <a:pt x="1096" y="581"/>
                  <a:pt x="1138" y="636"/>
                </a:cubicBezTo>
                <a:cubicBezTo>
                  <a:pt x="1128" y="662"/>
                  <a:pt x="1117" y="688"/>
                  <a:pt x="1106" y="713"/>
                </a:cubicBezTo>
                <a:cubicBezTo>
                  <a:pt x="1092" y="748"/>
                  <a:pt x="1078" y="781"/>
                  <a:pt x="1064" y="815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56" y="785"/>
                  <a:pt x="923" y="742"/>
                  <a:pt x="889" y="701"/>
                </a:cubicBezTo>
                <a:cubicBezTo>
                  <a:pt x="909" y="630"/>
                  <a:pt x="927" y="559"/>
                  <a:pt x="947" y="488"/>
                </a:cubicBezTo>
                <a:cubicBezTo>
                  <a:pt x="969" y="406"/>
                  <a:pt x="842" y="371"/>
                  <a:pt x="819" y="453"/>
                </a:cubicBezTo>
                <a:cubicBezTo>
                  <a:pt x="808" y="493"/>
                  <a:pt x="797" y="533"/>
                  <a:pt x="786" y="573"/>
                </a:cubicBezTo>
                <a:cubicBezTo>
                  <a:pt x="767" y="549"/>
                  <a:pt x="748" y="525"/>
                  <a:pt x="729" y="502"/>
                </a:cubicBezTo>
                <a:cubicBezTo>
                  <a:pt x="746" y="427"/>
                  <a:pt x="762" y="352"/>
                  <a:pt x="779" y="276"/>
                </a:cubicBezTo>
                <a:cubicBezTo>
                  <a:pt x="798" y="193"/>
                  <a:pt x="670" y="158"/>
                  <a:pt x="651" y="240"/>
                </a:cubicBezTo>
                <a:cubicBezTo>
                  <a:pt x="642" y="284"/>
                  <a:pt x="632" y="326"/>
                  <a:pt x="623" y="369"/>
                </a:cubicBezTo>
                <a:cubicBezTo>
                  <a:pt x="580" y="314"/>
                  <a:pt x="535" y="258"/>
                  <a:pt x="490" y="203"/>
                </a:cubicBezTo>
                <a:cubicBezTo>
                  <a:pt x="467" y="174"/>
                  <a:pt x="420" y="180"/>
                  <a:pt x="396" y="203"/>
                </a:cubicBezTo>
                <a:cubicBezTo>
                  <a:pt x="368" y="230"/>
                  <a:pt x="374" y="269"/>
                  <a:pt x="396" y="296"/>
                </a:cubicBezTo>
                <a:cubicBezTo>
                  <a:pt x="436" y="345"/>
                  <a:pt x="477" y="396"/>
                  <a:pt x="516" y="445"/>
                </a:cubicBezTo>
                <a:cubicBezTo>
                  <a:pt x="466" y="443"/>
                  <a:pt x="415" y="441"/>
                  <a:pt x="364" y="439"/>
                </a:cubicBezTo>
                <a:cubicBezTo>
                  <a:pt x="278" y="435"/>
                  <a:pt x="279" y="568"/>
                  <a:pt x="364" y="571"/>
                </a:cubicBezTo>
                <a:cubicBezTo>
                  <a:pt x="451" y="575"/>
                  <a:pt x="539" y="578"/>
                  <a:pt x="627" y="583"/>
                </a:cubicBezTo>
                <a:cubicBezTo>
                  <a:pt x="648" y="609"/>
                  <a:pt x="669" y="636"/>
                  <a:pt x="690" y="661"/>
                </a:cubicBezTo>
                <a:cubicBezTo>
                  <a:pt x="636" y="666"/>
                  <a:pt x="583" y="672"/>
                  <a:pt x="529" y="677"/>
                </a:cubicBezTo>
                <a:cubicBezTo>
                  <a:pt x="493" y="681"/>
                  <a:pt x="463" y="705"/>
                  <a:pt x="463" y="743"/>
                </a:cubicBezTo>
                <a:cubicBezTo>
                  <a:pt x="463" y="776"/>
                  <a:pt x="493" y="813"/>
                  <a:pt x="529" y="809"/>
                </a:cubicBezTo>
                <a:cubicBezTo>
                  <a:pt x="615" y="800"/>
                  <a:pt x="702" y="793"/>
                  <a:pt x="789" y="784"/>
                </a:cubicBezTo>
                <a:cubicBezTo>
                  <a:pt x="807" y="806"/>
                  <a:pt x="823" y="827"/>
                  <a:pt x="841" y="849"/>
                </a:cubicBezTo>
                <a:cubicBezTo>
                  <a:pt x="852" y="863"/>
                  <a:pt x="864" y="877"/>
                  <a:pt x="875" y="891"/>
                </a:cubicBezTo>
                <a:cubicBezTo>
                  <a:pt x="834" y="994"/>
                  <a:pt x="834" y="994"/>
                  <a:pt x="834" y="994"/>
                </a:cubicBezTo>
                <a:cubicBezTo>
                  <a:pt x="787" y="1001"/>
                  <a:pt x="740" y="1008"/>
                  <a:pt x="694" y="1014"/>
                </a:cubicBezTo>
                <a:cubicBezTo>
                  <a:pt x="635" y="964"/>
                  <a:pt x="576" y="914"/>
                  <a:pt x="516" y="864"/>
                </a:cubicBezTo>
                <a:cubicBezTo>
                  <a:pt x="452" y="809"/>
                  <a:pt x="358" y="903"/>
                  <a:pt x="423" y="957"/>
                </a:cubicBezTo>
                <a:cubicBezTo>
                  <a:pt x="455" y="985"/>
                  <a:pt x="486" y="1011"/>
                  <a:pt x="518" y="1039"/>
                </a:cubicBezTo>
                <a:cubicBezTo>
                  <a:pt x="468" y="1046"/>
                  <a:pt x="418" y="1053"/>
                  <a:pt x="367" y="1060"/>
                </a:cubicBezTo>
                <a:cubicBezTo>
                  <a:pt x="326" y="1007"/>
                  <a:pt x="284" y="953"/>
                  <a:pt x="242" y="900"/>
                </a:cubicBezTo>
                <a:cubicBezTo>
                  <a:pt x="220" y="872"/>
                  <a:pt x="172" y="877"/>
                  <a:pt x="149" y="900"/>
                </a:cubicBezTo>
                <a:cubicBezTo>
                  <a:pt x="120" y="928"/>
                  <a:pt x="127" y="965"/>
                  <a:pt x="149" y="994"/>
                </a:cubicBezTo>
                <a:cubicBezTo>
                  <a:pt x="172" y="1023"/>
                  <a:pt x="195" y="1052"/>
                  <a:pt x="217" y="1081"/>
                </a:cubicBezTo>
                <a:cubicBezTo>
                  <a:pt x="163" y="1089"/>
                  <a:pt x="108" y="1096"/>
                  <a:pt x="54" y="1104"/>
                </a:cubicBezTo>
                <a:cubicBezTo>
                  <a:pt x="19" y="1109"/>
                  <a:pt x="0" y="1154"/>
                  <a:pt x="8" y="1185"/>
                </a:cubicBezTo>
                <a:cubicBezTo>
                  <a:pt x="19" y="1223"/>
                  <a:pt x="54" y="1236"/>
                  <a:pt x="90" y="1231"/>
                </a:cubicBezTo>
                <a:cubicBezTo>
                  <a:pt x="135" y="1225"/>
                  <a:pt x="181" y="1218"/>
                  <a:pt x="228" y="1211"/>
                </a:cubicBezTo>
                <a:cubicBezTo>
                  <a:pt x="207" y="1256"/>
                  <a:pt x="187" y="1301"/>
                  <a:pt x="165" y="1345"/>
                </a:cubicBezTo>
                <a:cubicBezTo>
                  <a:pt x="129" y="1422"/>
                  <a:pt x="243" y="1489"/>
                  <a:pt x="280" y="1413"/>
                </a:cubicBezTo>
                <a:cubicBezTo>
                  <a:pt x="314" y="1338"/>
                  <a:pt x="350" y="1264"/>
                  <a:pt x="384" y="1190"/>
                </a:cubicBezTo>
                <a:cubicBezTo>
                  <a:pt x="440" y="1182"/>
                  <a:pt x="495" y="1175"/>
                  <a:pt x="550" y="1167"/>
                </a:cubicBezTo>
                <a:cubicBezTo>
                  <a:pt x="518" y="1224"/>
                  <a:pt x="486" y="1280"/>
                  <a:pt x="454" y="1337"/>
                </a:cubicBezTo>
                <a:cubicBezTo>
                  <a:pt x="411" y="1411"/>
                  <a:pt x="526" y="1478"/>
                  <a:pt x="568" y="1404"/>
                </a:cubicBezTo>
                <a:cubicBezTo>
                  <a:pt x="617" y="1317"/>
                  <a:pt x="666" y="1231"/>
                  <a:pt x="715" y="1144"/>
                </a:cubicBezTo>
                <a:cubicBezTo>
                  <a:pt x="734" y="1142"/>
                  <a:pt x="755" y="1139"/>
                  <a:pt x="774" y="1136"/>
                </a:cubicBezTo>
                <a:cubicBezTo>
                  <a:pt x="787" y="1135"/>
                  <a:pt x="801" y="1133"/>
                  <a:pt x="814" y="1131"/>
                </a:cubicBezTo>
                <a:cubicBezTo>
                  <a:pt x="894" y="1233"/>
                  <a:pt x="894" y="1233"/>
                  <a:pt x="894" y="1233"/>
                </a:cubicBezTo>
                <a:cubicBezTo>
                  <a:pt x="871" y="1290"/>
                  <a:pt x="848" y="1346"/>
                  <a:pt x="824" y="1403"/>
                </a:cubicBezTo>
                <a:cubicBezTo>
                  <a:pt x="742" y="1424"/>
                  <a:pt x="661" y="1445"/>
                  <a:pt x="579" y="1466"/>
                </a:cubicBezTo>
                <a:cubicBezTo>
                  <a:pt x="497" y="1487"/>
                  <a:pt x="531" y="1615"/>
                  <a:pt x="614" y="1594"/>
                </a:cubicBezTo>
                <a:cubicBezTo>
                  <a:pt x="664" y="1582"/>
                  <a:pt x="712" y="1569"/>
                  <a:pt x="762" y="1556"/>
                </a:cubicBezTo>
                <a:cubicBezTo>
                  <a:pt x="747" y="1591"/>
                  <a:pt x="733" y="1626"/>
                  <a:pt x="719" y="1660"/>
                </a:cubicBezTo>
                <a:cubicBezTo>
                  <a:pt x="643" y="1678"/>
                  <a:pt x="568" y="1696"/>
                  <a:pt x="493" y="1714"/>
                </a:cubicBezTo>
                <a:cubicBezTo>
                  <a:pt x="410" y="1734"/>
                  <a:pt x="445" y="1861"/>
                  <a:pt x="528" y="1842"/>
                </a:cubicBezTo>
                <a:cubicBezTo>
                  <a:pt x="571" y="1831"/>
                  <a:pt x="614" y="1822"/>
                  <a:pt x="658" y="1811"/>
                </a:cubicBezTo>
                <a:cubicBezTo>
                  <a:pt x="632" y="1874"/>
                  <a:pt x="606" y="1935"/>
                  <a:pt x="581" y="1998"/>
                </a:cubicBezTo>
                <a:cubicBezTo>
                  <a:pt x="568" y="2032"/>
                  <a:pt x="596" y="2070"/>
                  <a:pt x="627" y="2079"/>
                </a:cubicBezTo>
                <a:cubicBezTo>
                  <a:pt x="665" y="2090"/>
                  <a:pt x="695" y="2066"/>
                  <a:pt x="708" y="2033"/>
                </a:cubicBezTo>
                <a:cubicBezTo>
                  <a:pt x="731" y="1978"/>
                  <a:pt x="754" y="1922"/>
                  <a:pt x="777" y="1866"/>
                </a:cubicBezTo>
                <a:cubicBezTo>
                  <a:pt x="801" y="1909"/>
                  <a:pt x="827" y="1952"/>
                  <a:pt x="852" y="1995"/>
                </a:cubicBezTo>
                <a:cubicBezTo>
                  <a:pt x="894" y="2070"/>
                  <a:pt x="1009" y="2002"/>
                  <a:pt x="966" y="1928"/>
                </a:cubicBezTo>
                <a:cubicBezTo>
                  <a:pt x="924" y="1856"/>
                  <a:pt x="882" y="1783"/>
                  <a:pt x="840" y="1711"/>
                </a:cubicBezTo>
                <a:cubicBezTo>
                  <a:pt x="858" y="1666"/>
                  <a:pt x="876" y="1623"/>
                  <a:pt x="894" y="1579"/>
                </a:cubicBezTo>
                <a:cubicBezTo>
                  <a:pt x="924" y="1627"/>
                  <a:pt x="955" y="1674"/>
                  <a:pt x="985" y="1721"/>
                </a:cubicBezTo>
                <a:cubicBezTo>
                  <a:pt x="1031" y="1793"/>
                  <a:pt x="1145" y="1726"/>
                  <a:pt x="1099" y="1654"/>
                </a:cubicBezTo>
                <a:cubicBezTo>
                  <a:pt x="1052" y="1579"/>
                  <a:pt x="1003" y="1504"/>
                  <a:pt x="956" y="1428"/>
                </a:cubicBezTo>
                <a:cubicBezTo>
                  <a:pt x="963" y="1410"/>
                  <a:pt x="971" y="1392"/>
                  <a:pt x="978" y="1374"/>
                </a:cubicBezTo>
                <a:cubicBezTo>
                  <a:pt x="986" y="1354"/>
                  <a:pt x="994" y="1335"/>
                  <a:pt x="1001" y="1316"/>
                </a:cubicBezTo>
                <a:cubicBezTo>
                  <a:pt x="1195" y="1289"/>
                  <a:pt x="1195" y="1289"/>
                  <a:pt x="1195" y="1289"/>
                </a:cubicBezTo>
                <a:cubicBezTo>
                  <a:pt x="1224" y="1325"/>
                  <a:pt x="1254" y="1362"/>
                  <a:pt x="1283" y="1398"/>
                </a:cubicBezTo>
                <a:cubicBezTo>
                  <a:pt x="1259" y="1472"/>
                  <a:pt x="1234" y="1544"/>
                  <a:pt x="1210" y="1617"/>
                </a:cubicBezTo>
                <a:cubicBezTo>
                  <a:pt x="1184" y="1698"/>
                  <a:pt x="1311" y="1733"/>
                  <a:pt x="1338" y="1652"/>
                </a:cubicBezTo>
                <a:cubicBezTo>
                  <a:pt x="1352" y="1608"/>
                  <a:pt x="1367" y="1565"/>
                  <a:pt x="1382" y="1521"/>
                </a:cubicBezTo>
                <a:cubicBezTo>
                  <a:pt x="1411" y="1557"/>
                  <a:pt x="1440" y="1592"/>
                  <a:pt x="1468" y="1629"/>
                </a:cubicBezTo>
                <a:cubicBezTo>
                  <a:pt x="1440" y="1701"/>
                  <a:pt x="1411" y="1773"/>
                  <a:pt x="1382" y="1846"/>
                </a:cubicBezTo>
                <a:cubicBezTo>
                  <a:pt x="1369" y="1880"/>
                  <a:pt x="1397" y="1919"/>
                  <a:pt x="1428" y="1928"/>
                </a:cubicBezTo>
                <a:cubicBezTo>
                  <a:pt x="1465" y="1938"/>
                  <a:pt x="1496" y="1914"/>
                  <a:pt x="1509" y="1882"/>
                </a:cubicBezTo>
                <a:cubicBezTo>
                  <a:pt x="1527" y="1837"/>
                  <a:pt x="1545" y="1792"/>
                  <a:pt x="1562" y="1747"/>
                </a:cubicBezTo>
                <a:cubicBezTo>
                  <a:pt x="1611" y="1808"/>
                  <a:pt x="1660" y="1868"/>
                  <a:pt x="1709" y="1928"/>
                </a:cubicBezTo>
                <a:cubicBezTo>
                  <a:pt x="1732" y="1957"/>
                  <a:pt x="1778" y="1951"/>
                  <a:pt x="1802" y="1928"/>
                </a:cubicBezTo>
                <a:cubicBezTo>
                  <a:pt x="1830" y="1901"/>
                  <a:pt x="1824" y="1862"/>
                  <a:pt x="1802" y="1835"/>
                </a:cubicBezTo>
                <a:cubicBezTo>
                  <a:pt x="1759" y="1781"/>
                  <a:pt x="1716" y="1728"/>
                  <a:pt x="1673" y="1674"/>
                </a:cubicBezTo>
                <a:cubicBezTo>
                  <a:pt x="1718" y="1672"/>
                  <a:pt x="1761" y="1668"/>
                  <a:pt x="1805" y="1666"/>
                </a:cubicBezTo>
                <a:cubicBezTo>
                  <a:pt x="1890" y="1659"/>
                  <a:pt x="1890" y="1527"/>
                  <a:pt x="1805" y="1533"/>
                </a:cubicBezTo>
                <a:cubicBezTo>
                  <a:pt x="1727" y="1539"/>
                  <a:pt x="1651" y="1544"/>
                  <a:pt x="1573" y="1549"/>
                </a:cubicBezTo>
                <a:cubicBezTo>
                  <a:pt x="1543" y="1512"/>
                  <a:pt x="1514" y="1475"/>
                  <a:pt x="1484" y="1438"/>
                </a:cubicBezTo>
                <a:cubicBezTo>
                  <a:pt x="1520" y="1435"/>
                  <a:pt x="1556" y="1431"/>
                  <a:pt x="1592" y="1427"/>
                </a:cubicBezTo>
                <a:cubicBezTo>
                  <a:pt x="1628" y="1423"/>
                  <a:pt x="1658" y="1399"/>
                  <a:pt x="1658" y="1360"/>
                </a:cubicBezTo>
                <a:cubicBezTo>
                  <a:pt x="1658" y="1328"/>
                  <a:pt x="1628" y="1291"/>
                  <a:pt x="1592" y="1294"/>
                </a:cubicBezTo>
                <a:cubicBezTo>
                  <a:pt x="1524" y="1301"/>
                  <a:pt x="1455" y="1308"/>
                  <a:pt x="1386" y="1316"/>
                </a:cubicBezTo>
                <a:cubicBezTo>
                  <a:pt x="1377" y="1304"/>
                  <a:pt x="1367" y="1293"/>
                  <a:pt x="1359" y="1281"/>
                </a:cubicBezTo>
                <a:cubicBezTo>
                  <a:pt x="1333" y="1249"/>
                  <a:pt x="1307" y="1218"/>
                  <a:pt x="1282" y="1186"/>
                </a:cubicBezTo>
                <a:cubicBezTo>
                  <a:pt x="1334" y="1057"/>
                  <a:pt x="1334" y="1057"/>
                  <a:pt x="1334" y="1057"/>
                </a:cubicBezTo>
                <a:cubicBezTo>
                  <a:pt x="1378" y="1051"/>
                  <a:pt x="1422" y="1045"/>
                  <a:pt x="1467" y="1039"/>
                </a:cubicBezTo>
                <a:cubicBezTo>
                  <a:pt x="1528" y="1097"/>
                  <a:pt x="1589" y="1155"/>
                  <a:pt x="1649" y="1213"/>
                </a:cubicBezTo>
                <a:cubicBezTo>
                  <a:pt x="1710" y="1272"/>
                  <a:pt x="1804" y="1179"/>
                  <a:pt x="1742" y="1120"/>
                </a:cubicBezTo>
                <a:cubicBezTo>
                  <a:pt x="1706" y="1085"/>
                  <a:pt x="1670" y="1050"/>
                  <a:pt x="1634" y="1016"/>
                </a:cubicBezTo>
                <a:cubicBezTo>
                  <a:pt x="1669" y="1010"/>
                  <a:pt x="1704" y="1006"/>
                  <a:pt x="1739" y="1001"/>
                </a:cubicBezTo>
                <a:cubicBezTo>
                  <a:pt x="1799" y="1045"/>
                  <a:pt x="1858" y="1090"/>
                  <a:pt x="1918" y="1134"/>
                </a:cubicBezTo>
                <a:cubicBezTo>
                  <a:pt x="1947" y="1155"/>
                  <a:pt x="1992" y="1138"/>
                  <a:pt x="2009" y="1110"/>
                </a:cubicBezTo>
                <a:cubicBezTo>
                  <a:pt x="2028" y="1077"/>
                  <a:pt x="2014" y="1041"/>
                  <a:pt x="1985" y="1019"/>
                </a:cubicBezTo>
                <a:cubicBezTo>
                  <a:pt x="1964" y="1004"/>
                  <a:pt x="1945" y="989"/>
                  <a:pt x="1925" y="974"/>
                </a:cubicBezTo>
                <a:cubicBezTo>
                  <a:pt x="1989" y="965"/>
                  <a:pt x="2054" y="957"/>
                  <a:pt x="2119" y="947"/>
                </a:cubicBezTo>
                <a:cubicBezTo>
                  <a:pt x="2154" y="943"/>
                  <a:pt x="2173" y="897"/>
                  <a:pt x="2165" y="8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2AC95E3-3C8E-4C81-993E-AD0DA04D4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532" y="1883209"/>
            <a:ext cx="2774975" cy="329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8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/>
        </p:nvSpPr>
        <p:spPr>
          <a:xfrm>
            <a:off x="2458443" y="4229935"/>
            <a:ext cx="1943420" cy="1675565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65269" rIns="354429" bIns="365269" numCol="1" spcCol="1270" anchor="ctr" anchorCtr="0">
            <a:noAutofit/>
          </a:bodyPr>
          <a:lstStyle/>
          <a:p>
            <a:pPr marL="0" lvl="0" indent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700" kern="1200"/>
          </a:p>
        </p:txBody>
      </p:sp>
      <p:sp>
        <p:nvSpPr>
          <p:cNvPr id="11" name="六边形 10"/>
          <p:cNvSpPr/>
          <p:nvPr/>
        </p:nvSpPr>
        <p:spPr>
          <a:xfrm>
            <a:off x="797201" y="3329954"/>
            <a:ext cx="1943420" cy="167556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: 形状 12"/>
          <p:cNvSpPr/>
          <p:nvPr/>
        </p:nvSpPr>
        <p:spPr>
          <a:xfrm>
            <a:off x="4114154" y="3310034"/>
            <a:ext cx="1943420" cy="1675565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65269" rIns="354429" bIns="365269" numCol="1" spcCol="1270" anchor="ctr" anchorCtr="0">
            <a:noAutofit/>
          </a:bodyPr>
          <a:lstStyle/>
          <a:p>
            <a:pPr marL="0" lvl="0" indent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700" kern="1200"/>
          </a:p>
        </p:txBody>
      </p:sp>
      <p:sp>
        <p:nvSpPr>
          <p:cNvPr id="16" name="六边形 15"/>
          <p:cNvSpPr/>
          <p:nvPr/>
        </p:nvSpPr>
        <p:spPr>
          <a:xfrm>
            <a:off x="5769865" y="4229935"/>
            <a:ext cx="1943420" cy="167556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: 形状 17"/>
          <p:cNvSpPr/>
          <p:nvPr/>
        </p:nvSpPr>
        <p:spPr>
          <a:xfrm>
            <a:off x="2458443" y="2394116"/>
            <a:ext cx="1943420" cy="1675565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65269" rIns="354429" bIns="365269" numCol="1" spcCol="1270" anchor="ctr" anchorCtr="0">
            <a:noAutofit/>
          </a:bodyPr>
          <a:lstStyle/>
          <a:p>
            <a:pPr marL="0" lvl="0" indent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700" kern="1200" dirty="0"/>
          </a:p>
        </p:txBody>
      </p:sp>
      <p:sp>
        <p:nvSpPr>
          <p:cNvPr id="20" name="六边形 19"/>
          <p:cNvSpPr/>
          <p:nvPr/>
        </p:nvSpPr>
        <p:spPr>
          <a:xfrm>
            <a:off x="4114154" y="1478642"/>
            <a:ext cx="1943420" cy="1675565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矩形 36"/>
          <p:cNvSpPr/>
          <p:nvPr/>
        </p:nvSpPr>
        <p:spPr>
          <a:xfrm>
            <a:off x="2878877" y="3342682"/>
            <a:ext cx="1102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17635" y="4297141"/>
            <a:ext cx="1102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68643" y="2000040"/>
            <a:ext cx="123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</a:rPr>
              <a:t>36,512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52199" y="4661095"/>
            <a:ext cx="123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</a:rPr>
              <a:t>74%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243544" y="5193653"/>
            <a:ext cx="1102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791436" y="4619633"/>
            <a:ext cx="123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</a:rPr>
              <a:t>6:9</a:t>
            </a:r>
            <a:endParaRPr lang="zh-CN" altLang="en-US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904277" y="5142853"/>
            <a:ext cx="1102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latin typeface="Calibri" panose="020F0502020204030204" pitchFamily="34" charset="0"/>
              </a:rPr>
              <a:t>TEXT HERE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346096" y="1136724"/>
            <a:ext cx="4011149" cy="2249851"/>
            <a:chOff x="7127906" y="988992"/>
            <a:chExt cx="4011149" cy="2249851"/>
          </a:xfrm>
        </p:grpSpPr>
        <p:sp>
          <p:nvSpPr>
            <p:cNvPr id="69" name="矩形 68"/>
            <p:cNvSpPr/>
            <p:nvPr/>
          </p:nvSpPr>
          <p:spPr>
            <a:xfrm>
              <a:off x="7127906" y="2684845"/>
              <a:ext cx="401114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Supporters say that the ease of use of presentation software can save a lot of time 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7214141" y="988992"/>
              <a:ext cx="2031459" cy="44980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rPr>
                <a:t>YOUR TTITLE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127906" y="1669182"/>
              <a:ext cx="401114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For people who otherwise would have used other types of visual aid—hand-drawn or mechanically typeset slides, blackboards or whiteboards. a lot of time for people who otherwise would</a:t>
              </a:r>
            </a:p>
          </p:txBody>
        </p:sp>
      </p:grpSp>
      <p:sp>
        <p:nvSpPr>
          <p:cNvPr id="2" name="直角三角形 1"/>
          <p:cNvSpPr/>
          <p:nvPr/>
        </p:nvSpPr>
        <p:spPr>
          <a:xfrm rot="5400000">
            <a:off x="45668" y="-45669"/>
            <a:ext cx="2228850" cy="2320187"/>
          </a:xfrm>
          <a:prstGeom prst="rtTriangle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 flipH="1">
            <a:off x="1557383" y="3580760"/>
            <a:ext cx="423057" cy="631371"/>
            <a:chOff x="3797300" y="-3175"/>
            <a:chExt cx="4597400" cy="6861175"/>
          </a:xfrm>
          <a:solidFill>
            <a:schemeClr val="bg1"/>
          </a:solidFill>
        </p:grpSpPr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3797300" y="-3175"/>
              <a:ext cx="4597400" cy="6861175"/>
            </a:xfrm>
            <a:custGeom>
              <a:avLst/>
              <a:gdLst>
                <a:gd name="T0" fmla="*/ 1302 w 1336"/>
                <a:gd name="T1" fmla="*/ 1182 h 1996"/>
                <a:gd name="T2" fmla="*/ 801 w 1336"/>
                <a:gd name="T3" fmla="*/ 190 h 1996"/>
                <a:gd name="T4" fmla="*/ 801 w 1336"/>
                <a:gd name="T5" fmla="*/ 189 h 1996"/>
                <a:gd name="T6" fmla="*/ 801 w 1336"/>
                <a:gd name="T7" fmla="*/ 16 h 1996"/>
                <a:gd name="T8" fmla="*/ 785 w 1336"/>
                <a:gd name="T9" fmla="*/ 0 h 1996"/>
                <a:gd name="T10" fmla="*/ 769 w 1336"/>
                <a:gd name="T11" fmla="*/ 16 h 1996"/>
                <a:gd name="T12" fmla="*/ 769 w 1336"/>
                <a:gd name="T13" fmla="*/ 188 h 1996"/>
                <a:gd name="T14" fmla="*/ 57 w 1336"/>
                <a:gd name="T15" fmla="*/ 548 h 1996"/>
                <a:gd name="T16" fmla="*/ 50 w 1336"/>
                <a:gd name="T17" fmla="*/ 569 h 1996"/>
                <a:gd name="T18" fmla="*/ 316 w 1336"/>
                <a:gd name="T19" fmla="*/ 1096 h 1996"/>
                <a:gd name="T20" fmla="*/ 338 w 1336"/>
                <a:gd name="T21" fmla="*/ 1188 h 1996"/>
                <a:gd name="T22" fmla="*/ 226 w 1336"/>
                <a:gd name="T23" fmla="*/ 1370 h 1996"/>
                <a:gd name="T24" fmla="*/ 174 w 1336"/>
                <a:gd name="T25" fmla="*/ 1396 h 1996"/>
                <a:gd name="T26" fmla="*/ 0 w 1336"/>
                <a:gd name="T27" fmla="*/ 1679 h 1996"/>
                <a:gd name="T28" fmla="*/ 34 w 1336"/>
                <a:gd name="T29" fmla="*/ 1822 h 1996"/>
                <a:gd name="T30" fmla="*/ 317 w 1336"/>
                <a:gd name="T31" fmla="*/ 1996 h 1996"/>
                <a:gd name="T32" fmla="*/ 459 w 1336"/>
                <a:gd name="T33" fmla="*/ 1962 h 1996"/>
                <a:gd name="T34" fmla="*/ 1162 w 1336"/>
                <a:gd name="T35" fmla="*/ 1607 h 1996"/>
                <a:gd name="T36" fmla="*/ 1336 w 1336"/>
                <a:gd name="T37" fmla="*/ 1324 h 1996"/>
                <a:gd name="T38" fmla="*/ 1302 w 1336"/>
                <a:gd name="T39" fmla="*/ 1182 h 1996"/>
                <a:gd name="T40" fmla="*/ 85 w 1336"/>
                <a:gd name="T41" fmla="*/ 569 h 1996"/>
                <a:gd name="T42" fmla="*/ 780 w 1336"/>
                <a:gd name="T43" fmla="*/ 218 h 1996"/>
                <a:gd name="T44" fmla="*/ 794 w 1336"/>
                <a:gd name="T45" fmla="*/ 246 h 1996"/>
                <a:gd name="T46" fmla="*/ 933 w 1336"/>
                <a:gd name="T47" fmla="*/ 521 h 1996"/>
                <a:gd name="T48" fmla="*/ 238 w 1336"/>
                <a:gd name="T49" fmla="*/ 872 h 1996"/>
                <a:gd name="T50" fmla="*/ 85 w 1336"/>
                <a:gd name="T51" fmla="*/ 569 h 1996"/>
                <a:gd name="T52" fmla="*/ 1148 w 1336"/>
                <a:gd name="T53" fmla="*/ 1579 h 1996"/>
                <a:gd name="T54" fmla="*/ 445 w 1336"/>
                <a:gd name="T55" fmla="*/ 1934 h 1996"/>
                <a:gd name="T56" fmla="*/ 317 w 1336"/>
                <a:gd name="T57" fmla="*/ 1964 h 1996"/>
                <a:gd name="T58" fmla="*/ 62 w 1336"/>
                <a:gd name="T59" fmla="*/ 1808 h 1996"/>
                <a:gd name="T60" fmla="*/ 31 w 1336"/>
                <a:gd name="T61" fmla="*/ 1679 h 1996"/>
                <a:gd name="T62" fmla="*/ 188 w 1336"/>
                <a:gd name="T63" fmla="*/ 1424 h 1996"/>
                <a:gd name="T64" fmla="*/ 240 w 1336"/>
                <a:gd name="T65" fmla="*/ 1398 h 1996"/>
                <a:gd name="T66" fmla="*/ 369 w 1336"/>
                <a:gd name="T67" fmla="*/ 1188 h 1996"/>
                <a:gd name="T68" fmla="*/ 344 w 1336"/>
                <a:gd name="T69" fmla="*/ 1082 h 1996"/>
                <a:gd name="T70" fmla="*/ 252 w 1336"/>
                <a:gd name="T71" fmla="*/ 900 h 1996"/>
                <a:gd name="T72" fmla="*/ 947 w 1336"/>
                <a:gd name="T73" fmla="*/ 549 h 1996"/>
                <a:gd name="T74" fmla="*/ 1274 w 1336"/>
                <a:gd name="T75" fmla="*/ 1196 h 1996"/>
                <a:gd name="T76" fmla="*/ 1305 w 1336"/>
                <a:gd name="T77" fmla="*/ 1324 h 1996"/>
                <a:gd name="T78" fmla="*/ 1148 w 1336"/>
                <a:gd name="T79" fmla="*/ 1579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6" h="1996">
                  <a:moveTo>
                    <a:pt x="1302" y="1182"/>
                  </a:moveTo>
                  <a:cubicBezTo>
                    <a:pt x="1298" y="1173"/>
                    <a:pt x="801" y="190"/>
                    <a:pt x="801" y="190"/>
                  </a:cubicBezTo>
                  <a:cubicBezTo>
                    <a:pt x="801" y="190"/>
                    <a:pt x="801" y="190"/>
                    <a:pt x="801" y="189"/>
                  </a:cubicBezTo>
                  <a:cubicBezTo>
                    <a:pt x="801" y="16"/>
                    <a:pt x="801" y="16"/>
                    <a:pt x="801" y="16"/>
                  </a:cubicBezTo>
                  <a:cubicBezTo>
                    <a:pt x="801" y="7"/>
                    <a:pt x="794" y="0"/>
                    <a:pt x="785" y="0"/>
                  </a:cubicBezTo>
                  <a:cubicBezTo>
                    <a:pt x="776" y="0"/>
                    <a:pt x="769" y="7"/>
                    <a:pt x="769" y="16"/>
                  </a:cubicBezTo>
                  <a:cubicBezTo>
                    <a:pt x="769" y="188"/>
                    <a:pt x="769" y="188"/>
                    <a:pt x="769" y="188"/>
                  </a:cubicBezTo>
                  <a:cubicBezTo>
                    <a:pt x="57" y="548"/>
                    <a:pt x="57" y="548"/>
                    <a:pt x="57" y="548"/>
                  </a:cubicBezTo>
                  <a:cubicBezTo>
                    <a:pt x="49" y="552"/>
                    <a:pt x="46" y="561"/>
                    <a:pt x="50" y="569"/>
                  </a:cubicBezTo>
                  <a:cubicBezTo>
                    <a:pt x="50" y="569"/>
                    <a:pt x="312" y="1089"/>
                    <a:pt x="316" y="1096"/>
                  </a:cubicBezTo>
                  <a:cubicBezTo>
                    <a:pt x="331" y="1126"/>
                    <a:pt x="338" y="1157"/>
                    <a:pt x="338" y="1188"/>
                  </a:cubicBezTo>
                  <a:cubicBezTo>
                    <a:pt x="338" y="1263"/>
                    <a:pt x="297" y="1334"/>
                    <a:pt x="226" y="1370"/>
                  </a:cubicBezTo>
                  <a:cubicBezTo>
                    <a:pt x="208" y="1379"/>
                    <a:pt x="174" y="1396"/>
                    <a:pt x="174" y="1396"/>
                  </a:cubicBezTo>
                  <a:cubicBezTo>
                    <a:pt x="64" y="1452"/>
                    <a:pt x="0" y="1564"/>
                    <a:pt x="0" y="1679"/>
                  </a:cubicBezTo>
                  <a:cubicBezTo>
                    <a:pt x="0" y="1727"/>
                    <a:pt x="11" y="1776"/>
                    <a:pt x="34" y="1822"/>
                  </a:cubicBezTo>
                  <a:cubicBezTo>
                    <a:pt x="90" y="1932"/>
                    <a:pt x="201" y="1996"/>
                    <a:pt x="317" y="1996"/>
                  </a:cubicBezTo>
                  <a:cubicBezTo>
                    <a:pt x="365" y="1996"/>
                    <a:pt x="414" y="1985"/>
                    <a:pt x="459" y="1962"/>
                  </a:cubicBezTo>
                  <a:cubicBezTo>
                    <a:pt x="1162" y="1607"/>
                    <a:pt x="1162" y="1607"/>
                    <a:pt x="1162" y="1607"/>
                  </a:cubicBezTo>
                  <a:cubicBezTo>
                    <a:pt x="1272" y="1551"/>
                    <a:pt x="1336" y="1440"/>
                    <a:pt x="1336" y="1324"/>
                  </a:cubicBezTo>
                  <a:cubicBezTo>
                    <a:pt x="1336" y="1276"/>
                    <a:pt x="1325" y="1227"/>
                    <a:pt x="1302" y="1182"/>
                  </a:cubicBezTo>
                  <a:close/>
                  <a:moveTo>
                    <a:pt x="85" y="569"/>
                  </a:moveTo>
                  <a:cubicBezTo>
                    <a:pt x="780" y="218"/>
                    <a:pt x="780" y="218"/>
                    <a:pt x="780" y="218"/>
                  </a:cubicBezTo>
                  <a:cubicBezTo>
                    <a:pt x="784" y="225"/>
                    <a:pt x="788" y="234"/>
                    <a:pt x="794" y="246"/>
                  </a:cubicBezTo>
                  <a:cubicBezTo>
                    <a:pt x="822" y="301"/>
                    <a:pt x="873" y="403"/>
                    <a:pt x="933" y="521"/>
                  </a:cubicBezTo>
                  <a:cubicBezTo>
                    <a:pt x="238" y="872"/>
                    <a:pt x="238" y="872"/>
                    <a:pt x="238" y="872"/>
                  </a:cubicBezTo>
                  <a:cubicBezTo>
                    <a:pt x="176" y="750"/>
                    <a:pt x="107" y="612"/>
                    <a:pt x="85" y="569"/>
                  </a:cubicBezTo>
                  <a:close/>
                  <a:moveTo>
                    <a:pt x="1148" y="1579"/>
                  </a:moveTo>
                  <a:cubicBezTo>
                    <a:pt x="445" y="1934"/>
                    <a:pt x="445" y="1934"/>
                    <a:pt x="445" y="1934"/>
                  </a:cubicBezTo>
                  <a:cubicBezTo>
                    <a:pt x="404" y="1954"/>
                    <a:pt x="360" y="1964"/>
                    <a:pt x="317" y="1964"/>
                  </a:cubicBezTo>
                  <a:cubicBezTo>
                    <a:pt x="213" y="1964"/>
                    <a:pt x="112" y="1907"/>
                    <a:pt x="62" y="1808"/>
                  </a:cubicBezTo>
                  <a:cubicBezTo>
                    <a:pt x="41" y="1766"/>
                    <a:pt x="31" y="1722"/>
                    <a:pt x="31" y="1679"/>
                  </a:cubicBezTo>
                  <a:cubicBezTo>
                    <a:pt x="32" y="1575"/>
                    <a:pt x="89" y="1475"/>
                    <a:pt x="188" y="1424"/>
                  </a:cubicBezTo>
                  <a:cubicBezTo>
                    <a:pt x="188" y="1424"/>
                    <a:pt x="222" y="1407"/>
                    <a:pt x="240" y="1398"/>
                  </a:cubicBezTo>
                  <a:cubicBezTo>
                    <a:pt x="322" y="1357"/>
                    <a:pt x="369" y="1274"/>
                    <a:pt x="369" y="1188"/>
                  </a:cubicBezTo>
                  <a:cubicBezTo>
                    <a:pt x="369" y="1152"/>
                    <a:pt x="361" y="1116"/>
                    <a:pt x="344" y="1082"/>
                  </a:cubicBezTo>
                  <a:cubicBezTo>
                    <a:pt x="340" y="1075"/>
                    <a:pt x="300" y="995"/>
                    <a:pt x="252" y="900"/>
                  </a:cubicBezTo>
                  <a:cubicBezTo>
                    <a:pt x="947" y="549"/>
                    <a:pt x="947" y="549"/>
                    <a:pt x="947" y="549"/>
                  </a:cubicBezTo>
                  <a:cubicBezTo>
                    <a:pt x="1090" y="832"/>
                    <a:pt x="1270" y="1187"/>
                    <a:pt x="1274" y="1196"/>
                  </a:cubicBezTo>
                  <a:cubicBezTo>
                    <a:pt x="1295" y="1237"/>
                    <a:pt x="1305" y="1281"/>
                    <a:pt x="1305" y="1324"/>
                  </a:cubicBezTo>
                  <a:cubicBezTo>
                    <a:pt x="1304" y="1428"/>
                    <a:pt x="1247" y="1529"/>
                    <a:pt x="1148" y="157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281738" y="2574925"/>
              <a:ext cx="692150" cy="766763"/>
            </a:xfrm>
            <a:custGeom>
              <a:avLst/>
              <a:gdLst>
                <a:gd name="T0" fmla="*/ 197 w 201"/>
                <a:gd name="T1" fmla="*/ 56 h 223"/>
                <a:gd name="T2" fmla="*/ 176 w 201"/>
                <a:gd name="T3" fmla="*/ 50 h 223"/>
                <a:gd name="T4" fmla="*/ 116 w 201"/>
                <a:gd name="T5" fmla="*/ 84 h 223"/>
                <a:gd name="T6" fmla="*/ 116 w 201"/>
                <a:gd name="T7" fmla="*/ 15 h 223"/>
                <a:gd name="T8" fmla="*/ 101 w 201"/>
                <a:gd name="T9" fmla="*/ 0 h 223"/>
                <a:gd name="T10" fmla="*/ 85 w 201"/>
                <a:gd name="T11" fmla="*/ 15 h 223"/>
                <a:gd name="T12" fmla="*/ 85 w 201"/>
                <a:gd name="T13" fmla="*/ 84 h 223"/>
                <a:gd name="T14" fmla="*/ 25 w 201"/>
                <a:gd name="T15" fmla="*/ 50 h 223"/>
                <a:gd name="T16" fmla="*/ 4 w 201"/>
                <a:gd name="T17" fmla="*/ 56 h 223"/>
                <a:gd name="T18" fmla="*/ 10 w 201"/>
                <a:gd name="T19" fmla="*/ 77 h 223"/>
                <a:gd name="T20" fmla="*/ 69 w 201"/>
                <a:gd name="T21" fmla="*/ 111 h 223"/>
                <a:gd name="T22" fmla="*/ 10 w 201"/>
                <a:gd name="T23" fmla="*/ 145 h 223"/>
                <a:gd name="T24" fmla="*/ 4 w 201"/>
                <a:gd name="T25" fmla="*/ 166 h 223"/>
                <a:gd name="T26" fmla="*/ 25 w 201"/>
                <a:gd name="T27" fmla="*/ 172 h 223"/>
                <a:gd name="T28" fmla="*/ 85 w 201"/>
                <a:gd name="T29" fmla="*/ 138 h 223"/>
                <a:gd name="T30" fmla="*/ 85 w 201"/>
                <a:gd name="T31" fmla="*/ 207 h 223"/>
                <a:gd name="T32" fmla="*/ 101 w 201"/>
                <a:gd name="T33" fmla="*/ 223 h 223"/>
                <a:gd name="T34" fmla="*/ 116 w 201"/>
                <a:gd name="T35" fmla="*/ 207 h 223"/>
                <a:gd name="T36" fmla="*/ 116 w 201"/>
                <a:gd name="T37" fmla="*/ 138 h 223"/>
                <a:gd name="T38" fmla="*/ 176 w 201"/>
                <a:gd name="T39" fmla="*/ 172 h 223"/>
                <a:gd name="T40" fmla="*/ 197 w 201"/>
                <a:gd name="T41" fmla="*/ 167 h 223"/>
                <a:gd name="T42" fmla="*/ 191 w 201"/>
                <a:gd name="T43" fmla="*/ 145 h 223"/>
                <a:gd name="T44" fmla="*/ 132 w 201"/>
                <a:gd name="T45" fmla="*/ 111 h 223"/>
                <a:gd name="T46" fmla="*/ 191 w 201"/>
                <a:gd name="T47" fmla="*/ 77 h 223"/>
                <a:gd name="T48" fmla="*/ 197 w 201"/>
                <a:gd name="T49" fmla="*/ 5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1" h="223">
                  <a:moveTo>
                    <a:pt x="197" y="56"/>
                  </a:moveTo>
                  <a:cubicBezTo>
                    <a:pt x="193" y="48"/>
                    <a:pt x="183" y="45"/>
                    <a:pt x="176" y="50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09" y="0"/>
                    <a:pt x="101" y="0"/>
                  </a:cubicBezTo>
                  <a:cubicBezTo>
                    <a:pt x="92" y="0"/>
                    <a:pt x="85" y="7"/>
                    <a:pt x="85" y="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8" y="46"/>
                    <a:pt x="8" y="48"/>
                    <a:pt x="4" y="56"/>
                  </a:cubicBezTo>
                  <a:cubicBezTo>
                    <a:pt x="0" y="63"/>
                    <a:pt x="2" y="73"/>
                    <a:pt x="10" y="77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" y="149"/>
                    <a:pt x="0" y="159"/>
                    <a:pt x="4" y="166"/>
                  </a:cubicBezTo>
                  <a:cubicBezTo>
                    <a:pt x="8" y="174"/>
                    <a:pt x="18" y="176"/>
                    <a:pt x="25" y="172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5" y="216"/>
                    <a:pt x="92" y="223"/>
                    <a:pt x="101" y="223"/>
                  </a:cubicBezTo>
                  <a:cubicBezTo>
                    <a:pt x="109" y="223"/>
                    <a:pt x="116" y="216"/>
                    <a:pt x="116" y="207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83" y="177"/>
                    <a:pt x="193" y="174"/>
                    <a:pt x="197" y="167"/>
                  </a:cubicBezTo>
                  <a:cubicBezTo>
                    <a:pt x="201" y="159"/>
                    <a:pt x="199" y="149"/>
                    <a:pt x="191" y="145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9" y="73"/>
                    <a:pt x="201" y="63"/>
                    <a:pt x="197" y="5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6970713" y="4079875"/>
              <a:ext cx="690563" cy="763588"/>
            </a:xfrm>
            <a:custGeom>
              <a:avLst/>
              <a:gdLst>
                <a:gd name="T0" fmla="*/ 197 w 201"/>
                <a:gd name="T1" fmla="*/ 55 h 222"/>
                <a:gd name="T2" fmla="*/ 176 w 201"/>
                <a:gd name="T3" fmla="*/ 49 h 222"/>
                <a:gd name="T4" fmla="*/ 116 w 201"/>
                <a:gd name="T5" fmla="*/ 84 h 222"/>
                <a:gd name="T6" fmla="*/ 116 w 201"/>
                <a:gd name="T7" fmla="*/ 15 h 222"/>
                <a:gd name="T8" fmla="*/ 100 w 201"/>
                <a:gd name="T9" fmla="*/ 0 h 222"/>
                <a:gd name="T10" fmla="*/ 85 w 201"/>
                <a:gd name="T11" fmla="*/ 15 h 222"/>
                <a:gd name="T12" fmla="*/ 85 w 201"/>
                <a:gd name="T13" fmla="*/ 84 h 222"/>
                <a:gd name="T14" fmla="*/ 25 w 201"/>
                <a:gd name="T15" fmla="*/ 50 h 222"/>
                <a:gd name="T16" fmla="*/ 4 w 201"/>
                <a:gd name="T17" fmla="*/ 55 h 222"/>
                <a:gd name="T18" fmla="*/ 10 w 201"/>
                <a:gd name="T19" fmla="*/ 77 h 222"/>
                <a:gd name="T20" fmla="*/ 69 w 201"/>
                <a:gd name="T21" fmla="*/ 111 h 222"/>
                <a:gd name="T22" fmla="*/ 10 w 201"/>
                <a:gd name="T23" fmla="*/ 145 h 222"/>
                <a:gd name="T24" fmla="*/ 4 w 201"/>
                <a:gd name="T25" fmla="*/ 166 h 222"/>
                <a:gd name="T26" fmla="*/ 25 w 201"/>
                <a:gd name="T27" fmla="*/ 172 h 222"/>
                <a:gd name="T28" fmla="*/ 85 w 201"/>
                <a:gd name="T29" fmla="*/ 138 h 222"/>
                <a:gd name="T30" fmla="*/ 85 w 201"/>
                <a:gd name="T31" fmla="*/ 207 h 222"/>
                <a:gd name="T32" fmla="*/ 100 w 201"/>
                <a:gd name="T33" fmla="*/ 222 h 222"/>
                <a:gd name="T34" fmla="*/ 116 w 201"/>
                <a:gd name="T35" fmla="*/ 207 h 222"/>
                <a:gd name="T36" fmla="*/ 116 w 201"/>
                <a:gd name="T37" fmla="*/ 138 h 222"/>
                <a:gd name="T38" fmla="*/ 176 w 201"/>
                <a:gd name="T39" fmla="*/ 172 h 222"/>
                <a:gd name="T40" fmla="*/ 197 w 201"/>
                <a:gd name="T41" fmla="*/ 166 h 222"/>
                <a:gd name="T42" fmla="*/ 191 w 201"/>
                <a:gd name="T43" fmla="*/ 145 h 222"/>
                <a:gd name="T44" fmla="*/ 132 w 201"/>
                <a:gd name="T45" fmla="*/ 111 h 222"/>
                <a:gd name="T46" fmla="*/ 191 w 201"/>
                <a:gd name="T47" fmla="*/ 77 h 222"/>
                <a:gd name="T48" fmla="*/ 197 w 201"/>
                <a:gd name="T49" fmla="*/ 5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1" h="222">
                  <a:moveTo>
                    <a:pt x="197" y="55"/>
                  </a:moveTo>
                  <a:cubicBezTo>
                    <a:pt x="193" y="48"/>
                    <a:pt x="183" y="45"/>
                    <a:pt x="176" y="49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7"/>
                    <a:pt x="109" y="0"/>
                    <a:pt x="100" y="0"/>
                  </a:cubicBezTo>
                  <a:cubicBezTo>
                    <a:pt x="92" y="0"/>
                    <a:pt x="85" y="7"/>
                    <a:pt x="85" y="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8" y="45"/>
                    <a:pt x="8" y="48"/>
                    <a:pt x="4" y="55"/>
                  </a:cubicBezTo>
                  <a:cubicBezTo>
                    <a:pt x="0" y="63"/>
                    <a:pt x="2" y="73"/>
                    <a:pt x="10" y="77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" y="149"/>
                    <a:pt x="0" y="159"/>
                    <a:pt x="4" y="166"/>
                  </a:cubicBezTo>
                  <a:cubicBezTo>
                    <a:pt x="8" y="174"/>
                    <a:pt x="18" y="176"/>
                    <a:pt x="25" y="172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5" y="215"/>
                    <a:pt x="92" y="222"/>
                    <a:pt x="100" y="222"/>
                  </a:cubicBezTo>
                  <a:cubicBezTo>
                    <a:pt x="109" y="222"/>
                    <a:pt x="116" y="215"/>
                    <a:pt x="116" y="207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83" y="176"/>
                    <a:pt x="193" y="174"/>
                    <a:pt x="197" y="166"/>
                  </a:cubicBezTo>
                  <a:cubicBezTo>
                    <a:pt x="201" y="159"/>
                    <a:pt x="199" y="149"/>
                    <a:pt x="191" y="145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9" y="72"/>
                    <a:pt x="201" y="63"/>
                    <a:pt x="197" y="5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580063" y="3730625"/>
              <a:ext cx="695325" cy="765175"/>
            </a:xfrm>
            <a:custGeom>
              <a:avLst/>
              <a:gdLst>
                <a:gd name="T0" fmla="*/ 86 w 202"/>
                <a:gd name="T1" fmla="*/ 207 h 223"/>
                <a:gd name="T2" fmla="*/ 101 w 202"/>
                <a:gd name="T3" fmla="*/ 223 h 223"/>
                <a:gd name="T4" fmla="*/ 117 w 202"/>
                <a:gd name="T5" fmla="*/ 207 h 223"/>
                <a:gd name="T6" fmla="*/ 117 w 202"/>
                <a:gd name="T7" fmla="*/ 138 h 223"/>
                <a:gd name="T8" fmla="*/ 176 w 202"/>
                <a:gd name="T9" fmla="*/ 172 h 223"/>
                <a:gd name="T10" fmla="*/ 198 w 202"/>
                <a:gd name="T11" fmla="*/ 167 h 223"/>
                <a:gd name="T12" fmla="*/ 192 w 202"/>
                <a:gd name="T13" fmla="*/ 145 h 223"/>
                <a:gd name="T14" fmla="*/ 132 w 202"/>
                <a:gd name="T15" fmla="*/ 111 h 223"/>
                <a:gd name="T16" fmla="*/ 192 w 202"/>
                <a:gd name="T17" fmla="*/ 77 h 223"/>
                <a:gd name="T18" fmla="*/ 198 w 202"/>
                <a:gd name="T19" fmla="*/ 56 h 223"/>
                <a:gd name="T20" fmla="*/ 176 w 202"/>
                <a:gd name="T21" fmla="*/ 50 h 223"/>
                <a:gd name="T22" fmla="*/ 117 w 202"/>
                <a:gd name="T23" fmla="*/ 84 h 223"/>
                <a:gd name="T24" fmla="*/ 117 w 202"/>
                <a:gd name="T25" fmla="*/ 15 h 223"/>
                <a:gd name="T26" fmla="*/ 101 w 202"/>
                <a:gd name="T27" fmla="*/ 0 h 223"/>
                <a:gd name="T28" fmla="*/ 86 w 202"/>
                <a:gd name="T29" fmla="*/ 15 h 223"/>
                <a:gd name="T30" fmla="*/ 86 w 202"/>
                <a:gd name="T31" fmla="*/ 84 h 223"/>
                <a:gd name="T32" fmla="*/ 26 w 202"/>
                <a:gd name="T33" fmla="*/ 50 h 223"/>
                <a:gd name="T34" fmla="*/ 5 w 202"/>
                <a:gd name="T35" fmla="*/ 56 h 223"/>
                <a:gd name="T36" fmla="*/ 10 w 202"/>
                <a:gd name="T37" fmla="*/ 77 h 223"/>
                <a:gd name="T38" fmla="*/ 69 w 202"/>
                <a:gd name="T39" fmla="*/ 111 h 223"/>
                <a:gd name="T40" fmla="*/ 10 w 202"/>
                <a:gd name="T41" fmla="*/ 145 h 223"/>
                <a:gd name="T42" fmla="*/ 5 w 202"/>
                <a:gd name="T43" fmla="*/ 166 h 223"/>
                <a:gd name="T44" fmla="*/ 26 w 202"/>
                <a:gd name="T45" fmla="*/ 172 h 223"/>
                <a:gd name="T46" fmla="*/ 86 w 202"/>
                <a:gd name="T47" fmla="*/ 138 h 223"/>
                <a:gd name="T48" fmla="*/ 86 w 202"/>
                <a:gd name="T49" fmla="*/ 20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2" h="223">
                  <a:moveTo>
                    <a:pt x="86" y="207"/>
                  </a:moveTo>
                  <a:cubicBezTo>
                    <a:pt x="86" y="215"/>
                    <a:pt x="93" y="223"/>
                    <a:pt x="101" y="223"/>
                  </a:cubicBezTo>
                  <a:cubicBezTo>
                    <a:pt x="110" y="223"/>
                    <a:pt x="117" y="215"/>
                    <a:pt x="117" y="207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76" y="172"/>
                    <a:pt x="176" y="172"/>
                    <a:pt x="176" y="172"/>
                  </a:cubicBezTo>
                  <a:cubicBezTo>
                    <a:pt x="184" y="177"/>
                    <a:pt x="193" y="174"/>
                    <a:pt x="198" y="167"/>
                  </a:cubicBezTo>
                  <a:cubicBezTo>
                    <a:pt x="202" y="159"/>
                    <a:pt x="199" y="149"/>
                    <a:pt x="192" y="145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9" y="73"/>
                    <a:pt x="202" y="63"/>
                    <a:pt x="198" y="56"/>
                  </a:cubicBezTo>
                  <a:cubicBezTo>
                    <a:pt x="193" y="48"/>
                    <a:pt x="184" y="45"/>
                    <a:pt x="176" y="50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7"/>
                    <a:pt x="110" y="0"/>
                    <a:pt x="101" y="0"/>
                  </a:cubicBezTo>
                  <a:cubicBezTo>
                    <a:pt x="93" y="0"/>
                    <a:pt x="86" y="7"/>
                    <a:pt x="86" y="15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9" y="46"/>
                    <a:pt x="9" y="48"/>
                    <a:pt x="5" y="56"/>
                  </a:cubicBezTo>
                  <a:cubicBezTo>
                    <a:pt x="0" y="63"/>
                    <a:pt x="3" y="73"/>
                    <a:pt x="10" y="77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3" y="149"/>
                    <a:pt x="0" y="159"/>
                    <a:pt x="5" y="166"/>
                  </a:cubicBezTo>
                  <a:cubicBezTo>
                    <a:pt x="9" y="174"/>
                    <a:pt x="19" y="176"/>
                    <a:pt x="26" y="172"/>
                  </a:cubicBezTo>
                  <a:cubicBezTo>
                    <a:pt x="86" y="138"/>
                    <a:pt x="86" y="138"/>
                    <a:pt x="86" y="138"/>
                  </a:cubicBezTo>
                  <a:lnTo>
                    <a:pt x="86" y="20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5813425" y="5114925"/>
              <a:ext cx="692150" cy="766763"/>
            </a:xfrm>
            <a:custGeom>
              <a:avLst/>
              <a:gdLst>
                <a:gd name="T0" fmla="*/ 197 w 201"/>
                <a:gd name="T1" fmla="*/ 56 h 223"/>
                <a:gd name="T2" fmla="*/ 176 w 201"/>
                <a:gd name="T3" fmla="*/ 50 h 223"/>
                <a:gd name="T4" fmla="*/ 116 w 201"/>
                <a:gd name="T5" fmla="*/ 84 h 223"/>
                <a:gd name="T6" fmla="*/ 116 w 201"/>
                <a:gd name="T7" fmla="*/ 16 h 223"/>
                <a:gd name="T8" fmla="*/ 100 w 201"/>
                <a:gd name="T9" fmla="*/ 0 h 223"/>
                <a:gd name="T10" fmla="*/ 85 w 201"/>
                <a:gd name="T11" fmla="*/ 16 h 223"/>
                <a:gd name="T12" fmla="*/ 85 w 201"/>
                <a:gd name="T13" fmla="*/ 84 h 223"/>
                <a:gd name="T14" fmla="*/ 25 w 201"/>
                <a:gd name="T15" fmla="*/ 50 h 223"/>
                <a:gd name="T16" fmla="*/ 4 w 201"/>
                <a:gd name="T17" fmla="*/ 56 h 223"/>
                <a:gd name="T18" fmla="*/ 10 w 201"/>
                <a:gd name="T19" fmla="*/ 77 h 223"/>
                <a:gd name="T20" fmla="*/ 69 w 201"/>
                <a:gd name="T21" fmla="*/ 111 h 223"/>
                <a:gd name="T22" fmla="*/ 10 w 201"/>
                <a:gd name="T23" fmla="*/ 145 h 223"/>
                <a:gd name="T24" fmla="*/ 4 w 201"/>
                <a:gd name="T25" fmla="*/ 167 h 223"/>
                <a:gd name="T26" fmla="*/ 25 w 201"/>
                <a:gd name="T27" fmla="*/ 172 h 223"/>
                <a:gd name="T28" fmla="*/ 85 w 201"/>
                <a:gd name="T29" fmla="*/ 138 h 223"/>
                <a:gd name="T30" fmla="*/ 85 w 201"/>
                <a:gd name="T31" fmla="*/ 207 h 223"/>
                <a:gd name="T32" fmla="*/ 100 w 201"/>
                <a:gd name="T33" fmla="*/ 223 h 223"/>
                <a:gd name="T34" fmla="*/ 116 w 201"/>
                <a:gd name="T35" fmla="*/ 207 h 223"/>
                <a:gd name="T36" fmla="*/ 116 w 201"/>
                <a:gd name="T37" fmla="*/ 138 h 223"/>
                <a:gd name="T38" fmla="*/ 176 w 201"/>
                <a:gd name="T39" fmla="*/ 173 h 223"/>
                <a:gd name="T40" fmla="*/ 197 w 201"/>
                <a:gd name="T41" fmla="*/ 167 h 223"/>
                <a:gd name="T42" fmla="*/ 191 w 201"/>
                <a:gd name="T43" fmla="*/ 145 h 223"/>
                <a:gd name="T44" fmla="*/ 132 w 201"/>
                <a:gd name="T45" fmla="*/ 111 h 223"/>
                <a:gd name="T46" fmla="*/ 191 w 201"/>
                <a:gd name="T47" fmla="*/ 77 h 223"/>
                <a:gd name="T48" fmla="*/ 197 w 201"/>
                <a:gd name="T49" fmla="*/ 5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1" h="223">
                  <a:moveTo>
                    <a:pt x="197" y="56"/>
                  </a:moveTo>
                  <a:cubicBezTo>
                    <a:pt x="193" y="48"/>
                    <a:pt x="183" y="46"/>
                    <a:pt x="176" y="50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9" y="0"/>
                    <a:pt x="100" y="0"/>
                  </a:cubicBezTo>
                  <a:cubicBezTo>
                    <a:pt x="92" y="0"/>
                    <a:pt x="85" y="7"/>
                    <a:pt x="85" y="16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8" y="46"/>
                    <a:pt x="8" y="48"/>
                    <a:pt x="4" y="56"/>
                  </a:cubicBezTo>
                  <a:cubicBezTo>
                    <a:pt x="0" y="63"/>
                    <a:pt x="2" y="73"/>
                    <a:pt x="10" y="77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" y="149"/>
                    <a:pt x="0" y="159"/>
                    <a:pt x="4" y="167"/>
                  </a:cubicBezTo>
                  <a:cubicBezTo>
                    <a:pt x="8" y="174"/>
                    <a:pt x="18" y="177"/>
                    <a:pt x="25" y="172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5" y="216"/>
                    <a:pt x="92" y="223"/>
                    <a:pt x="100" y="223"/>
                  </a:cubicBezTo>
                  <a:cubicBezTo>
                    <a:pt x="109" y="223"/>
                    <a:pt x="116" y="216"/>
                    <a:pt x="116" y="207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83" y="177"/>
                    <a:pt x="193" y="174"/>
                    <a:pt x="197" y="167"/>
                  </a:cubicBezTo>
                  <a:cubicBezTo>
                    <a:pt x="201" y="159"/>
                    <a:pt x="199" y="150"/>
                    <a:pt x="191" y="145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91" y="77"/>
                    <a:pt x="191" y="77"/>
                    <a:pt x="191" y="77"/>
                  </a:cubicBezTo>
                  <a:cubicBezTo>
                    <a:pt x="199" y="73"/>
                    <a:pt x="201" y="63"/>
                    <a:pt x="197" y="5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4548188" y="5345113"/>
              <a:ext cx="695325" cy="766763"/>
            </a:xfrm>
            <a:custGeom>
              <a:avLst/>
              <a:gdLst>
                <a:gd name="T0" fmla="*/ 197 w 202"/>
                <a:gd name="T1" fmla="*/ 56 h 223"/>
                <a:gd name="T2" fmla="*/ 176 w 202"/>
                <a:gd name="T3" fmla="*/ 50 h 223"/>
                <a:gd name="T4" fmla="*/ 117 w 202"/>
                <a:gd name="T5" fmla="*/ 84 h 223"/>
                <a:gd name="T6" fmla="*/ 117 w 202"/>
                <a:gd name="T7" fmla="*/ 16 h 223"/>
                <a:gd name="T8" fmla="*/ 101 w 202"/>
                <a:gd name="T9" fmla="*/ 0 h 223"/>
                <a:gd name="T10" fmla="*/ 85 w 202"/>
                <a:gd name="T11" fmla="*/ 16 h 223"/>
                <a:gd name="T12" fmla="*/ 85 w 202"/>
                <a:gd name="T13" fmla="*/ 84 h 223"/>
                <a:gd name="T14" fmla="*/ 26 w 202"/>
                <a:gd name="T15" fmla="*/ 50 h 223"/>
                <a:gd name="T16" fmla="*/ 4 w 202"/>
                <a:gd name="T17" fmla="*/ 56 h 223"/>
                <a:gd name="T18" fmla="*/ 10 w 202"/>
                <a:gd name="T19" fmla="*/ 78 h 223"/>
                <a:gd name="T20" fmla="*/ 69 w 202"/>
                <a:gd name="T21" fmla="*/ 111 h 223"/>
                <a:gd name="T22" fmla="*/ 10 w 202"/>
                <a:gd name="T23" fmla="*/ 145 h 223"/>
                <a:gd name="T24" fmla="*/ 4 w 202"/>
                <a:gd name="T25" fmla="*/ 167 h 223"/>
                <a:gd name="T26" fmla="*/ 26 w 202"/>
                <a:gd name="T27" fmla="*/ 173 h 223"/>
                <a:gd name="T28" fmla="*/ 85 w 202"/>
                <a:gd name="T29" fmla="*/ 138 h 223"/>
                <a:gd name="T30" fmla="*/ 85 w 202"/>
                <a:gd name="T31" fmla="*/ 207 h 223"/>
                <a:gd name="T32" fmla="*/ 101 w 202"/>
                <a:gd name="T33" fmla="*/ 223 h 223"/>
                <a:gd name="T34" fmla="*/ 117 w 202"/>
                <a:gd name="T35" fmla="*/ 207 h 223"/>
                <a:gd name="T36" fmla="*/ 117 w 202"/>
                <a:gd name="T37" fmla="*/ 139 h 223"/>
                <a:gd name="T38" fmla="*/ 176 w 202"/>
                <a:gd name="T39" fmla="*/ 173 h 223"/>
                <a:gd name="T40" fmla="*/ 197 w 202"/>
                <a:gd name="T41" fmla="*/ 167 h 223"/>
                <a:gd name="T42" fmla="*/ 192 w 202"/>
                <a:gd name="T43" fmla="*/ 146 h 223"/>
                <a:gd name="T44" fmla="*/ 132 w 202"/>
                <a:gd name="T45" fmla="*/ 111 h 223"/>
                <a:gd name="T46" fmla="*/ 192 w 202"/>
                <a:gd name="T47" fmla="*/ 77 h 223"/>
                <a:gd name="T48" fmla="*/ 197 w 202"/>
                <a:gd name="T49" fmla="*/ 5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2" h="223">
                  <a:moveTo>
                    <a:pt x="197" y="56"/>
                  </a:moveTo>
                  <a:cubicBezTo>
                    <a:pt x="193" y="48"/>
                    <a:pt x="184" y="46"/>
                    <a:pt x="176" y="50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7"/>
                    <a:pt x="110" y="0"/>
                    <a:pt x="101" y="0"/>
                  </a:cubicBezTo>
                  <a:cubicBezTo>
                    <a:pt x="92" y="0"/>
                    <a:pt x="85" y="7"/>
                    <a:pt x="85" y="16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18" y="46"/>
                    <a:pt x="9" y="49"/>
                    <a:pt x="4" y="56"/>
                  </a:cubicBezTo>
                  <a:cubicBezTo>
                    <a:pt x="0" y="64"/>
                    <a:pt x="3" y="73"/>
                    <a:pt x="10" y="78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3" y="150"/>
                    <a:pt x="0" y="159"/>
                    <a:pt x="4" y="167"/>
                  </a:cubicBezTo>
                  <a:cubicBezTo>
                    <a:pt x="9" y="174"/>
                    <a:pt x="18" y="177"/>
                    <a:pt x="26" y="173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5" y="216"/>
                    <a:pt x="92" y="223"/>
                    <a:pt x="101" y="223"/>
                  </a:cubicBezTo>
                  <a:cubicBezTo>
                    <a:pt x="110" y="223"/>
                    <a:pt x="117" y="216"/>
                    <a:pt x="117" y="207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84" y="177"/>
                    <a:pt x="193" y="174"/>
                    <a:pt x="197" y="167"/>
                  </a:cubicBezTo>
                  <a:cubicBezTo>
                    <a:pt x="202" y="159"/>
                    <a:pt x="199" y="150"/>
                    <a:pt x="192" y="146"/>
                  </a:cubicBezTo>
                  <a:cubicBezTo>
                    <a:pt x="132" y="111"/>
                    <a:pt x="132" y="111"/>
                    <a:pt x="132" y="111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99" y="73"/>
                    <a:pt x="202" y="63"/>
                    <a:pt x="197" y="5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31"/>
          <p:cNvSpPr>
            <a:spLocks noEditPoints="1"/>
          </p:cNvSpPr>
          <p:nvPr/>
        </p:nvSpPr>
        <p:spPr bwMode="auto">
          <a:xfrm>
            <a:off x="3156061" y="2793983"/>
            <a:ext cx="548185" cy="466952"/>
          </a:xfrm>
          <a:custGeom>
            <a:avLst/>
            <a:gdLst>
              <a:gd name="T0" fmla="*/ 1859 w 2024"/>
              <a:gd name="T1" fmla="*/ 36 h 1724"/>
              <a:gd name="T2" fmla="*/ 1833 w 2024"/>
              <a:gd name="T3" fmla="*/ 346 h 1724"/>
              <a:gd name="T4" fmla="*/ 1982 w 2024"/>
              <a:gd name="T5" fmla="*/ 756 h 1724"/>
              <a:gd name="T6" fmla="*/ 1534 w 2024"/>
              <a:gd name="T7" fmla="*/ 640 h 1724"/>
              <a:gd name="T8" fmla="*/ 1206 w 2024"/>
              <a:gd name="T9" fmla="*/ 292 h 1724"/>
              <a:gd name="T10" fmla="*/ 206 w 2024"/>
              <a:gd name="T11" fmla="*/ 23 h 1724"/>
              <a:gd name="T12" fmla="*/ 806 w 2024"/>
              <a:gd name="T13" fmla="*/ 683 h 1724"/>
              <a:gd name="T14" fmla="*/ 129 w 2024"/>
              <a:gd name="T15" fmla="*/ 706 h 1724"/>
              <a:gd name="T16" fmla="*/ 110 w 2024"/>
              <a:gd name="T17" fmla="*/ 587 h 1724"/>
              <a:gd name="T18" fmla="*/ 171 w 2024"/>
              <a:gd name="T19" fmla="*/ 201 h 1724"/>
              <a:gd name="T20" fmla="*/ 206 w 2024"/>
              <a:gd name="T21" fmla="*/ 23 h 1724"/>
              <a:gd name="T22" fmla="*/ 1118 w 2024"/>
              <a:gd name="T23" fmla="*/ 712 h 1724"/>
              <a:gd name="T24" fmla="*/ 879 w 2024"/>
              <a:gd name="T25" fmla="*/ 333 h 1724"/>
              <a:gd name="T26" fmla="*/ 490 w 2024"/>
              <a:gd name="T27" fmla="*/ 714 h 1724"/>
              <a:gd name="T28" fmla="*/ 304 w 2024"/>
              <a:gd name="T29" fmla="*/ 882 h 1724"/>
              <a:gd name="T30" fmla="*/ 69 w 2024"/>
              <a:gd name="T31" fmla="*/ 830 h 1724"/>
              <a:gd name="T32" fmla="*/ 490 w 2024"/>
              <a:gd name="T33" fmla="*/ 714 h 1724"/>
              <a:gd name="T34" fmla="*/ 1865 w 2024"/>
              <a:gd name="T35" fmla="*/ 774 h 1724"/>
              <a:gd name="T36" fmla="*/ 1924 w 2024"/>
              <a:gd name="T37" fmla="*/ 847 h 1724"/>
              <a:gd name="T38" fmla="*/ 1232 w 2024"/>
              <a:gd name="T39" fmla="*/ 756 h 1724"/>
              <a:gd name="T40" fmla="*/ 877 w 2024"/>
              <a:gd name="T41" fmla="*/ 797 h 1724"/>
              <a:gd name="T42" fmla="*/ 478 w 2024"/>
              <a:gd name="T43" fmla="*/ 1368 h 1724"/>
              <a:gd name="T44" fmla="*/ 456 w 2024"/>
              <a:gd name="T45" fmla="*/ 1355 h 1724"/>
              <a:gd name="T46" fmla="*/ 88 w 2024"/>
              <a:gd name="T47" fmla="*/ 1371 h 1724"/>
              <a:gd name="T48" fmla="*/ 877 w 2024"/>
              <a:gd name="T49" fmla="*/ 797 h 1724"/>
              <a:gd name="T50" fmla="*/ 1546 w 2024"/>
              <a:gd name="T51" fmla="*/ 938 h 1724"/>
              <a:gd name="T52" fmla="*/ 1883 w 2024"/>
              <a:gd name="T53" fmla="*/ 1372 h 1724"/>
              <a:gd name="T54" fmla="*/ 1553 w 2024"/>
              <a:gd name="T55" fmla="*/ 1354 h 1724"/>
              <a:gd name="T56" fmla="*/ 1448 w 2024"/>
              <a:gd name="T57" fmla="*/ 1638 h 1724"/>
              <a:gd name="T58" fmla="*/ 1818 w 2024"/>
              <a:gd name="T59" fmla="*/ 0 h 1724"/>
              <a:gd name="T60" fmla="*/ 1175 w 2024"/>
              <a:gd name="T61" fmla="*/ 720 h 1724"/>
              <a:gd name="T62" fmla="*/ 1886 w 2024"/>
              <a:gd name="T63" fmla="*/ 726 h 1724"/>
              <a:gd name="T64" fmla="*/ 1855 w 2024"/>
              <a:gd name="T65" fmla="*/ 346 h 1724"/>
              <a:gd name="T66" fmla="*/ 206 w 2024"/>
              <a:gd name="T67" fmla="*/ 0 h 1724"/>
              <a:gd name="T68" fmla="*/ 15 w 2024"/>
              <a:gd name="T69" fmla="*/ 813 h 1724"/>
              <a:gd name="T70" fmla="*/ 490 w 2024"/>
              <a:gd name="T71" fmla="*/ 662 h 1724"/>
              <a:gd name="T72" fmla="*/ 849 w 2024"/>
              <a:gd name="T73" fmla="*/ 287 h 1724"/>
              <a:gd name="T74" fmla="*/ 1157 w 2024"/>
              <a:gd name="T75" fmla="*/ 311 h 1724"/>
              <a:gd name="T76" fmla="*/ 895 w 2024"/>
              <a:gd name="T77" fmla="*/ 735 h 1724"/>
              <a:gd name="T78" fmla="*/ 1157 w 2024"/>
              <a:gd name="T79" fmla="*/ 311 h 1724"/>
              <a:gd name="T80" fmla="*/ 150 w 2024"/>
              <a:gd name="T81" fmla="*/ 753 h 1724"/>
              <a:gd name="T82" fmla="*/ 91 w 2024"/>
              <a:gd name="T83" fmla="*/ 867 h 1724"/>
              <a:gd name="T84" fmla="*/ 852 w 2024"/>
              <a:gd name="T85" fmla="*/ 751 h 1724"/>
              <a:gd name="T86" fmla="*/ 1534 w 2024"/>
              <a:gd name="T87" fmla="*/ 691 h 1724"/>
              <a:gd name="T88" fmla="*/ 1721 w 2024"/>
              <a:gd name="T89" fmla="*/ 904 h 1724"/>
              <a:gd name="T90" fmla="*/ 1987 w 2024"/>
              <a:gd name="T91" fmla="*/ 832 h 1724"/>
              <a:gd name="T92" fmla="*/ 1534 w 2024"/>
              <a:gd name="T93" fmla="*/ 691 h 1724"/>
              <a:gd name="T94" fmla="*/ 462 w 2024"/>
              <a:gd name="T95" fmla="*/ 918 h 1724"/>
              <a:gd name="T96" fmla="*/ 141 w 2024"/>
              <a:gd name="T97" fmla="*/ 1394 h 1724"/>
              <a:gd name="T98" fmla="*/ 568 w 2024"/>
              <a:gd name="T99" fmla="*/ 1724 h 1724"/>
              <a:gd name="T100" fmla="*/ 889 w 2024"/>
              <a:gd name="T101" fmla="*/ 766 h 1724"/>
              <a:gd name="T102" fmla="*/ 1116 w 2024"/>
              <a:gd name="T103" fmla="*/ 773 h 1724"/>
              <a:gd name="T104" fmla="*/ 1566 w 2024"/>
              <a:gd name="T105" fmla="*/ 1378 h 1724"/>
              <a:gd name="T106" fmla="*/ 2020 w 2024"/>
              <a:gd name="T107" fmla="*/ 1388 h 1724"/>
              <a:gd name="T108" fmla="*/ 1135 w 2024"/>
              <a:gd name="T109" fmla="*/ 766 h 1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24" h="1724">
                <a:moveTo>
                  <a:pt x="1818" y="23"/>
                </a:moveTo>
                <a:cubicBezTo>
                  <a:pt x="1847" y="23"/>
                  <a:pt x="1856" y="33"/>
                  <a:pt x="1859" y="36"/>
                </a:cubicBezTo>
                <a:cubicBezTo>
                  <a:pt x="1880" y="63"/>
                  <a:pt x="1866" y="133"/>
                  <a:pt x="1853" y="201"/>
                </a:cubicBezTo>
                <a:cubicBezTo>
                  <a:pt x="1843" y="250"/>
                  <a:pt x="1833" y="300"/>
                  <a:pt x="1833" y="346"/>
                </a:cubicBezTo>
                <a:cubicBezTo>
                  <a:pt x="1833" y="417"/>
                  <a:pt x="1874" y="504"/>
                  <a:pt x="1914" y="587"/>
                </a:cubicBezTo>
                <a:cubicBezTo>
                  <a:pt x="1942" y="646"/>
                  <a:pt x="1971" y="706"/>
                  <a:pt x="1982" y="756"/>
                </a:cubicBezTo>
                <a:cubicBezTo>
                  <a:pt x="1958" y="737"/>
                  <a:pt x="1929" y="721"/>
                  <a:pt x="1895" y="706"/>
                </a:cubicBezTo>
                <a:cubicBezTo>
                  <a:pt x="1799" y="663"/>
                  <a:pt x="1671" y="640"/>
                  <a:pt x="1534" y="640"/>
                </a:cubicBezTo>
                <a:cubicBezTo>
                  <a:pt x="1426" y="640"/>
                  <a:pt x="1318" y="655"/>
                  <a:pt x="1218" y="683"/>
                </a:cubicBezTo>
                <a:cubicBezTo>
                  <a:pt x="1275" y="543"/>
                  <a:pt x="1249" y="365"/>
                  <a:pt x="1206" y="292"/>
                </a:cubicBezTo>
                <a:cubicBezTo>
                  <a:pt x="1376" y="164"/>
                  <a:pt x="1597" y="23"/>
                  <a:pt x="1818" y="23"/>
                </a:cubicBezTo>
                <a:moveTo>
                  <a:pt x="206" y="23"/>
                </a:moveTo>
                <a:cubicBezTo>
                  <a:pt x="427" y="23"/>
                  <a:pt x="648" y="164"/>
                  <a:pt x="818" y="292"/>
                </a:cubicBezTo>
                <a:cubicBezTo>
                  <a:pt x="775" y="365"/>
                  <a:pt x="749" y="543"/>
                  <a:pt x="806" y="683"/>
                </a:cubicBezTo>
                <a:cubicBezTo>
                  <a:pt x="706" y="655"/>
                  <a:pt x="598" y="640"/>
                  <a:pt x="490" y="640"/>
                </a:cubicBezTo>
                <a:cubicBezTo>
                  <a:pt x="353" y="640"/>
                  <a:pt x="225" y="663"/>
                  <a:pt x="129" y="706"/>
                </a:cubicBezTo>
                <a:cubicBezTo>
                  <a:pt x="95" y="721"/>
                  <a:pt x="66" y="737"/>
                  <a:pt x="42" y="756"/>
                </a:cubicBezTo>
                <a:cubicBezTo>
                  <a:pt x="53" y="706"/>
                  <a:pt x="82" y="646"/>
                  <a:pt x="110" y="587"/>
                </a:cubicBezTo>
                <a:cubicBezTo>
                  <a:pt x="150" y="503"/>
                  <a:pt x="191" y="417"/>
                  <a:pt x="191" y="346"/>
                </a:cubicBezTo>
                <a:cubicBezTo>
                  <a:pt x="191" y="300"/>
                  <a:pt x="181" y="250"/>
                  <a:pt x="171" y="201"/>
                </a:cubicBezTo>
                <a:cubicBezTo>
                  <a:pt x="158" y="133"/>
                  <a:pt x="143" y="63"/>
                  <a:pt x="165" y="36"/>
                </a:cubicBezTo>
                <a:cubicBezTo>
                  <a:pt x="168" y="33"/>
                  <a:pt x="177" y="23"/>
                  <a:pt x="206" y="23"/>
                </a:cubicBezTo>
                <a:moveTo>
                  <a:pt x="1145" y="333"/>
                </a:moveTo>
                <a:cubicBezTo>
                  <a:pt x="1178" y="392"/>
                  <a:pt x="1208" y="591"/>
                  <a:pt x="1118" y="712"/>
                </a:cubicBezTo>
                <a:cubicBezTo>
                  <a:pt x="906" y="712"/>
                  <a:pt x="906" y="712"/>
                  <a:pt x="906" y="712"/>
                </a:cubicBezTo>
                <a:cubicBezTo>
                  <a:pt x="816" y="591"/>
                  <a:pt x="846" y="392"/>
                  <a:pt x="879" y="333"/>
                </a:cubicBezTo>
                <a:cubicBezTo>
                  <a:pt x="1145" y="333"/>
                  <a:pt x="1145" y="333"/>
                  <a:pt x="1145" y="333"/>
                </a:cubicBezTo>
                <a:moveTo>
                  <a:pt x="490" y="714"/>
                </a:moveTo>
                <a:cubicBezTo>
                  <a:pt x="594" y="714"/>
                  <a:pt x="697" y="728"/>
                  <a:pt x="792" y="756"/>
                </a:cubicBezTo>
                <a:cubicBezTo>
                  <a:pt x="617" y="839"/>
                  <a:pt x="453" y="882"/>
                  <a:pt x="304" y="882"/>
                </a:cubicBezTo>
                <a:cubicBezTo>
                  <a:pt x="189" y="882"/>
                  <a:pt x="119" y="855"/>
                  <a:pt x="100" y="847"/>
                </a:cubicBezTo>
                <a:cubicBezTo>
                  <a:pt x="86" y="841"/>
                  <a:pt x="76" y="835"/>
                  <a:pt x="69" y="830"/>
                </a:cubicBezTo>
                <a:cubicBezTo>
                  <a:pt x="91" y="809"/>
                  <a:pt x="121" y="790"/>
                  <a:pt x="159" y="774"/>
                </a:cubicBezTo>
                <a:cubicBezTo>
                  <a:pt x="245" y="736"/>
                  <a:pt x="366" y="714"/>
                  <a:pt x="490" y="714"/>
                </a:cubicBezTo>
                <a:moveTo>
                  <a:pt x="1534" y="714"/>
                </a:moveTo>
                <a:cubicBezTo>
                  <a:pt x="1658" y="714"/>
                  <a:pt x="1779" y="736"/>
                  <a:pt x="1865" y="774"/>
                </a:cubicBezTo>
                <a:cubicBezTo>
                  <a:pt x="1903" y="790"/>
                  <a:pt x="1933" y="809"/>
                  <a:pt x="1955" y="830"/>
                </a:cubicBezTo>
                <a:cubicBezTo>
                  <a:pt x="1948" y="835"/>
                  <a:pt x="1938" y="841"/>
                  <a:pt x="1924" y="847"/>
                </a:cubicBezTo>
                <a:cubicBezTo>
                  <a:pt x="1905" y="855"/>
                  <a:pt x="1836" y="881"/>
                  <a:pt x="1721" y="881"/>
                </a:cubicBezTo>
                <a:cubicBezTo>
                  <a:pt x="1572" y="881"/>
                  <a:pt x="1408" y="839"/>
                  <a:pt x="1232" y="756"/>
                </a:cubicBezTo>
                <a:cubicBezTo>
                  <a:pt x="1328" y="728"/>
                  <a:pt x="1431" y="714"/>
                  <a:pt x="1534" y="714"/>
                </a:cubicBezTo>
                <a:moveTo>
                  <a:pt x="877" y="797"/>
                </a:moveTo>
                <a:cubicBezTo>
                  <a:pt x="821" y="974"/>
                  <a:pt x="670" y="1384"/>
                  <a:pt x="576" y="1638"/>
                </a:cubicBezTo>
                <a:cubicBezTo>
                  <a:pt x="546" y="1514"/>
                  <a:pt x="481" y="1375"/>
                  <a:pt x="478" y="1368"/>
                </a:cubicBezTo>
                <a:cubicBezTo>
                  <a:pt x="471" y="1354"/>
                  <a:pt x="471" y="1354"/>
                  <a:pt x="471" y="1354"/>
                </a:cubicBezTo>
                <a:cubicBezTo>
                  <a:pt x="456" y="1355"/>
                  <a:pt x="456" y="1355"/>
                  <a:pt x="456" y="1355"/>
                </a:cubicBezTo>
                <a:cubicBezTo>
                  <a:pt x="336" y="1366"/>
                  <a:pt x="230" y="1372"/>
                  <a:pt x="141" y="1372"/>
                </a:cubicBezTo>
                <a:cubicBezTo>
                  <a:pt x="121" y="1372"/>
                  <a:pt x="103" y="1372"/>
                  <a:pt x="88" y="1371"/>
                </a:cubicBezTo>
                <a:cubicBezTo>
                  <a:pt x="298" y="1253"/>
                  <a:pt x="434" y="1054"/>
                  <a:pt x="478" y="938"/>
                </a:cubicBezTo>
                <a:cubicBezTo>
                  <a:pt x="607" y="914"/>
                  <a:pt x="741" y="867"/>
                  <a:pt x="877" y="797"/>
                </a:cubicBezTo>
                <a:moveTo>
                  <a:pt x="1147" y="797"/>
                </a:moveTo>
                <a:cubicBezTo>
                  <a:pt x="1283" y="867"/>
                  <a:pt x="1417" y="914"/>
                  <a:pt x="1546" y="938"/>
                </a:cubicBezTo>
                <a:cubicBezTo>
                  <a:pt x="1590" y="1054"/>
                  <a:pt x="1726" y="1253"/>
                  <a:pt x="1936" y="1371"/>
                </a:cubicBezTo>
                <a:cubicBezTo>
                  <a:pt x="1921" y="1372"/>
                  <a:pt x="1903" y="1372"/>
                  <a:pt x="1883" y="1372"/>
                </a:cubicBezTo>
                <a:cubicBezTo>
                  <a:pt x="1794" y="1372"/>
                  <a:pt x="1688" y="1366"/>
                  <a:pt x="1568" y="1355"/>
                </a:cubicBezTo>
                <a:cubicBezTo>
                  <a:pt x="1553" y="1354"/>
                  <a:pt x="1553" y="1354"/>
                  <a:pt x="1553" y="1354"/>
                </a:cubicBezTo>
                <a:cubicBezTo>
                  <a:pt x="1546" y="1368"/>
                  <a:pt x="1546" y="1368"/>
                  <a:pt x="1546" y="1368"/>
                </a:cubicBezTo>
                <a:cubicBezTo>
                  <a:pt x="1543" y="1375"/>
                  <a:pt x="1478" y="1514"/>
                  <a:pt x="1448" y="1638"/>
                </a:cubicBezTo>
                <a:cubicBezTo>
                  <a:pt x="1354" y="1384"/>
                  <a:pt x="1203" y="974"/>
                  <a:pt x="1147" y="797"/>
                </a:cubicBezTo>
                <a:moveTo>
                  <a:pt x="1818" y="0"/>
                </a:moveTo>
                <a:cubicBezTo>
                  <a:pt x="1579" y="0"/>
                  <a:pt x="1345" y="158"/>
                  <a:pt x="1175" y="287"/>
                </a:cubicBezTo>
                <a:cubicBezTo>
                  <a:pt x="1225" y="341"/>
                  <a:pt x="1265" y="569"/>
                  <a:pt x="1175" y="720"/>
                </a:cubicBezTo>
                <a:cubicBezTo>
                  <a:pt x="1294" y="680"/>
                  <a:pt x="1418" y="662"/>
                  <a:pt x="1534" y="662"/>
                </a:cubicBezTo>
                <a:cubicBezTo>
                  <a:pt x="1671" y="662"/>
                  <a:pt x="1796" y="687"/>
                  <a:pt x="1886" y="726"/>
                </a:cubicBezTo>
                <a:cubicBezTo>
                  <a:pt x="1941" y="750"/>
                  <a:pt x="1982" y="780"/>
                  <a:pt x="2009" y="813"/>
                </a:cubicBezTo>
                <a:cubicBezTo>
                  <a:pt x="2024" y="691"/>
                  <a:pt x="1855" y="482"/>
                  <a:pt x="1855" y="346"/>
                </a:cubicBezTo>
                <a:cubicBezTo>
                  <a:pt x="1855" y="205"/>
                  <a:pt x="1960" y="0"/>
                  <a:pt x="1818" y="0"/>
                </a:cubicBezTo>
                <a:close/>
                <a:moveTo>
                  <a:pt x="206" y="0"/>
                </a:moveTo>
                <a:cubicBezTo>
                  <a:pt x="64" y="0"/>
                  <a:pt x="169" y="205"/>
                  <a:pt x="169" y="346"/>
                </a:cubicBezTo>
                <a:cubicBezTo>
                  <a:pt x="169" y="482"/>
                  <a:pt x="0" y="691"/>
                  <a:pt x="15" y="813"/>
                </a:cubicBezTo>
                <a:cubicBezTo>
                  <a:pt x="42" y="780"/>
                  <a:pt x="83" y="750"/>
                  <a:pt x="138" y="726"/>
                </a:cubicBezTo>
                <a:cubicBezTo>
                  <a:pt x="228" y="687"/>
                  <a:pt x="353" y="662"/>
                  <a:pt x="490" y="662"/>
                </a:cubicBezTo>
                <a:cubicBezTo>
                  <a:pt x="606" y="662"/>
                  <a:pt x="730" y="680"/>
                  <a:pt x="849" y="720"/>
                </a:cubicBezTo>
                <a:cubicBezTo>
                  <a:pt x="759" y="569"/>
                  <a:pt x="799" y="341"/>
                  <a:pt x="849" y="287"/>
                </a:cubicBezTo>
                <a:cubicBezTo>
                  <a:pt x="679" y="158"/>
                  <a:pt x="445" y="0"/>
                  <a:pt x="206" y="0"/>
                </a:cubicBezTo>
                <a:close/>
                <a:moveTo>
                  <a:pt x="1157" y="311"/>
                </a:moveTo>
                <a:cubicBezTo>
                  <a:pt x="867" y="311"/>
                  <a:pt x="867" y="311"/>
                  <a:pt x="867" y="311"/>
                </a:cubicBezTo>
                <a:cubicBezTo>
                  <a:pt x="824" y="365"/>
                  <a:pt x="786" y="601"/>
                  <a:pt x="895" y="735"/>
                </a:cubicBezTo>
                <a:cubicBezTo>
                  <a:pt x="1129" y="735"/>
                  <a:pt x="1129" y="735"/>
                  <a:pt x="1129" y="735"/>
                </a:cubicBezTo>
                <a:cubicBezTo>
                  <a:pt x="1238" y="601"/>
                  <a:pt x="1200" y="365"/>
                  <a:pt x="1157" y="311"/>
                </a:cubicBezTo>
                <a:close/>
                <a:moveTo>
                  <a:pt x="490" y="691"/>
                </a:moveTo>
                <a:cubicBezTo>
                  <a:pt x="358" y="691"/>
                  <a:pt x="237" y="715"/>
                  <a:pt x="150" y="753"/>
                </a:cubicBezTo>
                <a:cubicBezTo>
                  <a:pt x="99" y="776"/>
                  <a:pt x="61" y="802"/>
                  <a:pt x="37" y="832"/>
                </a:cubicBezTo>
                <a:cubicBezTo>
                  <a:pt x="45" y="841"/>
                  <a:pt x="61" y="854"/>
                  <a:pt x="91" y="867"/>
                </a:cubicBezTo>
                <a:cubicBezTo>
                  <a:pt x="115" y="878"/>
                  <a:pt x="187" y="904"/>
                  <a:pt x="304" y="904"/>
                </a:cubicBezTo>
                <a:cubicBezTo>
                  <a:pt x="433" y="904"/>
                  <a:pt x="617" y="872"/>
                  <a:pt x="852" y="751"/>
                </a:cubicBezTo>
                <a:cubicBezTo>
                  <a:pt x="733" y="709"/>
                  <a:pt x="607" y="691"/>
                  <a:pt x="490" y="691"/>
                </a:cubicBezTo>
                <a:close/>
                <a:moveTo>
                  <a:pt x="1534" y="691"/>
                </a:moveTo>
                <a:cubicBezTo>
                  <a:pt x="1417" y="691"/>
                  <a:pt x="1292" y="709"/>
                  <a:pt x="1173" y="751"/>
                </a:cubicBezTo>
                <a:cubicBezTo>
                  <a:pt x="1408" y="872"/>
                  <a:pt x="1592" y="904"/>
                  <a:pt x="1721" y="904"/>
                </a:cubicBezTo>
                <a:cubicBezTo>
                  <a:pt x="1838" y="904"/>
                  <a:pt x="1909" y="878"/>
                  <a:pt x="1933" y="867"/>
                </a:cubicBezTo>
                <a:cubicBezTo>
                  <a:pt x="1963" y="854"/>
                  <a:pt x="1979" y="841"/>
                  <a:pt x="1987" y="832"/>
                </a:cubicBezTo>
                <a:cubicBezTo>
                  <a:pt x="1963" y="803"/>
                  <a:pt x="1925" y="776"/>
                  <a:pt x="1874" y="753"/>
                </a:cubicBezTo>
                <a:cubicBezTo>
                  <a:pt x="1787" y="715"/>
                  <a:pt x="1666" y="691"/>
                  <a:pt x="1534" y="691"/>
                </a:cubicBezTo>
                <a:close/>
                <a:moveTo>
                  <a:pt x="889" y="766"/>
                </a:moveTo>
                <a:cubicBezTo>
                  <a:pt x="730" y="849"/>
                  <a:pt x="586" y="897"/>
                  <a:pt x="462" y="918"/>
                </a:cubicBezTo>
                <a:cubicBezTo>
                  <a:pt x="416" y="1053"/>
                  <a:pt x="246" y="1283"/>
                  <a:pt x="4" y="1388"/>
                </a:cubicBezTo>
                <a:cubicBezTo>
                  <a:pt x="4" y="1388"/>
                  <a:pt x="45" y="1394"/>
                  <a:pt x="141" y="1394"/>
                </a:cubicBezTo>
                <a:cubicBezTo>
                  <a:pt x="213" y="1394"/>
                  <a:pt x="316" y="1391"/>
                  <a:pt x="458" y="1378"/>
                </a:cubicBezTo>
                <a:cubicBezTo>
                  <a:pt x="458" y="1378"/>
                  <a:pt x="558" y="1593"/>
                  <a:pt x="568" y="1724"/>
                </a:cubicBezTo>
                <a:cubicBezTo>
                  <a:pt x="682" y="1416"/>
                  <a:pt x="858" y="939"/>
                  <a:pt x="908" y="773"/>
                </a:cubicBezTo>
                <a:cubicBezTo>
                  <a:pt x="901" y="771"/>
                  <a:pt x="895" y="768"/>
                  <a:pt x="889" y="766"/>
                </a:cubicBezTo>
                <a:close/>
                <a:moveTo>
                  <a:pt x="1135" y="766"/>
                </a:moveTo>
                <a:cubicBezTo>
                  <a:pt x="1129" y="768"/>
                  <a:pt x="1123" y="771"/>
                  <a:pt x="1116" y="773"/>
                </a:cubicBezTo>
                <a:cubicBezTo>
                  <a:pt x="1166" y="939"/>
                  <a:pt x="1342" y="1416"/>
                  <a:pt x="1456" y="1724"/>
                </a:cubicBezTo>
                <a:cubicBezTo>
                  <a:pt x="1466" y="1593"/>
                  <a:pt x="1566" y="1378"/>
                  <a:pt x="1566" y="1378"/>
                </a:cubicBezTo>
                <a:cubicBezTo>
                  <a:pt x="1707" y="1391"/>
                  <a:pt x="1811" y="1394"/>
                  <a:pt x="1883" y="1394"/>
                </a:cubicBezTo>
                <a:cubicBezTo>
                  <a:pt x="1979" y="1394"/>
                  <a:pt x="2020" y="1388"/>
                  <a:pt x="2020" y="1388"/>
                </a:cubicBezTo>
                <a:cubicBezTo>
                  <a:pt x="1778" y="1283"/>
                  <a:pt x="1608" y="1053"/>
                  <a:pt x="1562" y="918"/>
                </a:cubicBezTo>
                <a:cubicBezTo>
                  <a:pt x="1438" y="897"/>
                  <a:pt x="1294" y="849"/>
                  <a:pt x="1135" y="76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4534588" y="3592654"/>
            <a:ext cx="1102552" cy="1081297"/>
            <a:chOff x="4534588" y="3525202"/>
            <a:chExt cx="1102552" cy="1081297"/>
          </a:xfrm>
        </p:grpSpPr>
        <p:sp>
          <p:nvSpPr>
            <p:cNvPr id="56" name="矩形 55"/>
            <p:cNvSpPr/>
            <p:nvPr/>
          </p:nvSpPr>
          <p:spPr>
            <a:xfrm>
              <a:off x="4534588" y="4267945"/>
              <a:ext cx="110255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Calibri" panose="020F0502020204030204" pitchFamily="34" charset="0"/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4742047" y="3525202"/>
              <a:ext cx="687634" cy="674065"/>
              <a:chOff x="2600326" y="-6350"/>
              <a:chExt cx="6999288" cy="6861176"/>
            </a:xfrm>
            <a:solidFill>
              <a:schemeClr val="bg1"/>
            </a:solidFill>
          </p:grpSpPr>
          <p:sp>
            <p:nvSpPr>
              <p:cNvPr id="60" name="Freeform 41"/>
              <p:cNvSpPr>
                <a:spLocks/>
              </p:cNvSpPr>
              <p:nvPr/>
            </p:nvSpPr>
            <p:spPr bwMode="auto">
              <a:xfrm>
                <a:off x="7470776" y="1992313"/>
                <a:ext cx="2058988" cy="1077913"/>
              </a:xfrm>
              <a:custGeom>
                <a:avLst/>
                <a:gdLst>
                  <a:gd name="T0" fmla="*/ 274 w 673"/>
                  <a:gd name="T1" fmla="*/ 172 h 352"/>
                  <a:gd name="T2" fmla="*/ 487 w 673"/>
                  <a:gd name="T3" fmla="*/ 103 h 352"/>
                  <a:gd name="T4" fmla="*/ 613 w 673"/>
                  <a:gd name="T5" fmla="*/ 95 h 352"/>
                  <a:gd name="T6" fmla="*/ 620 w 673"/>
                  <a:gd name="T7" fmla="*/ 95 h 352"/>
                  <a:gd name="T8" fmla="*/ 671 w 673"/>
                  <a:gd name="T9" fmla="*/ 53 h 352"/>
                  <a:gd name="T10" fmla="*/ 629 w 673"/>
                  <a:gd name="T11" fmla="*/ 3 h 352"/>
                  <a:gd name="T12" fmla="*/ 618 w 673"/>
                  <a:gd name="T13" fmla="*/ 2 h 352"/>
                  <a:gd name="T14" fmla="*/ 473 w 673"/>
                  <a:gd name="T15" fmla="*/ 11 h 352"/>
                  <a:gd name="T16" fmla="*/ 231 w 673"/>
                  <a:gd name="T17" fmla="*/ 90 h 352"/>
                  <a:gd name="T18" fmla="*/ 15 w 673"/>
                  <a:gd name="T19" fmla="*/ 271 h 352"/>
                  <a:gd name="T20" fmla="*/ 24 w 673"/>
                  <a:gd name="T21" fmla="*/ 336 h 352"/>
                  <a:gd name="T22" fmla="*/ 89 w 673"/>
                  <a:gd name="T23" fmla="*/ 328 h 352"/>
                  <a:gd name="T24" fmla="*/ 274 w 673"/>
                  <a:gd name="T25" fmla="*/ 17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3" h="352">
                    <a:moveTo>
                      <a:pt x="274" y="172"/>
                    </a:moveTo>
                    <a:cubicBezTo>
                      <a:pt x="342" y="136"/>
                      <a:pt x="414" y="114"/>
                      <a:pt x="487" y="103"/>
                    </a:cubicBezTo>
                    <a:cubicBezTo>
                      <a:pt x="537" y="95"/>
                      <a:pt x="580" y="93"/>
                      <a:pt x="613" y="95"/>
                    </a:cubicBezTo>
                    <a:cubicBezTo>
                      <a:pt x="617" y="95"/>
                      <a:pt x="620" y="95"/>
                      <a:pt x="620" y="95"/>
                    </a:cubicBezTo>
                    <a:cubicBezTo>
                      <a:pt x="646" y="98"/>
                      <a:pt x="668" y="79"/>
                      <a:pt x="671" y="53"/>
                    </a:cubicBezTo>
                    <a:cubicBezTo>
                      <a:pt x="673" y="28"/>
                      <a:pt x="654" y="5"/>
                      <a:pt x="629" y="3"/>
                    </a:cubicBezTo>
                    <a:cubicBezTo>
                      <a:pt x="626" y="2"/>
                      <a:pt x="623" y="2"/>
                      <a:pt x="618" y="2"/>
                    </a:cubicBezTo>
                    <a:cubicBezTo>
                      <a:pt x="579" y="0"/>
                      <a:pt x="530" y="2"/>
                      <a:pt x="473" y="11"/>
                    </a:cubicBezTo>
                    <a:cubicBezTo>
                      <a:pt x="390" y="23"/>
                      <a:pt x="308" y="49"/>
                      <a:pt x="231" y="90"/>
                    </a:cubicBezTo>
                    <a:cubicBezTo>
                      <a:pt x="148" y="134"/>
                      <a:pt x="76" y="193"/>
                      <a:pt x="15" y="271"/>
                    </a:cubicBezTo>
                    <a:cubicBezTo>
                      <a:pt x="0" y="291"/>
                      <a:pt x="3" y="321"/>
                      <a:pt x="24" y="336"/>
                    </a:cubicBezTo>
                    <a:cubicBezTo>
                      <a:pt x="44" y="352"/>
                      <a:pt x="73" y="349"/>
                      <a:pt x="89" y="328"/>
                    </a:cubicBezTo>
                    <a:cubicBezTo>
                      <a:pt x="141" y="261"/>
                      <a:pt x="203" y="210"/>
                      <a:pt x="274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2"/>
              <p:cNvSpPr>
                <a:spLocks/>
              </p:cNvSpPr>
              <p:nvPr/>
            </p:nvSpPr>
            <p:spPr bwMode="auto">
              <a:xfrm>
                <a:off x="2662238" y="1992313"/>
                <a:ext cx="2058988" cy="1077913"/>
              </a:xfrm>
              <a:custGeom>
                <a:avLst/>
                <a:gdLst>
                  <a:gd name="T0" fmla="*/ 442 w 673"/>
                  <a:gd name="T1" fmla="*/ 90 h 352"/>
                  <a:gd name="T2" fmla="*/ 200 w 673"/>
                  <a:gd name="T3" fmla="*/ 11 h 352"/>
                  <a:gd name="T4" fmla="*/ 55 w 673"/>
                  <a:gd name="T5" fmla="*/ 2 h 352"/>
                  <a:gd name="T6" fmla="*/ 44 w 673"/>
                  <a:gd name="T7" fmla="*/ 3 h 352"/>
                  <a:gd name="T8" fmla="*/ 2 w 673"/>
                  <a:gd name="T9" fmla="*/ 53 h 352"/>
                  <a:gd name="T10" fmla="*/ 53 w 673"/>
                  <a:gd name="T11" fmla="*/ 95 h 352"/>
                  <a:gd name="T12" fmla="*/ 60 w 673"/>
                  <a:gd name="T13" fmla="*/ 95 h 352"/>
                  <a:gd name="T14" fmla="*/ 186 w 673"/>
                  <a:gd name="T15" fmla="*/ 103 h 352"/>
                  <a:gd name="T16" fmla="*/ 399 w 673"/>
                  <a:gd name="T17" fmla="*/ 172 h 352"/>
                  <a:gd name="T18" fmla="*/ 584 w 673"/>
                  <a:gd name="T19" fmla="*/ 328 h 352"/>
                  <a:gd name="T20" fmla="*/ 649 w 673"/>
                  <a:gd name="T21" fmla="*/ 336 h 352"/>
                  <a:gd name="T22" fmla="*/ 658 w 673"/>
                  <a:gd name="T23" fmla="*/ 271 h 352"/>
                  <a:gd name="T24" fmla="*/ 442 w 673"/>
                  <a:gd name="T25" fmla="*/ 9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3" h="352">
                    <a:moveTo>
                      <a:pt x="442" y="90"/>
                    </a:moveTo>
                    <a:cubicBezTo>
                      <a:pt x="365" y="49"/>
                      <a:pt x="283" y="23"/>
                      <a:pt x="200" y="11"/>
                    </a:cubicBezTo>
                    <a:cubicBezTo>
                      <a:pt x="143" y="2"/>
                      <a:pt x="94" y="0"/>
                      <a:pt x="55" y="2"/>
                    </a:cubicBezTo>
                    <a:cubicBezTo>
                      <a:pt x="50" y="2"/>
                      <a:pt x="47" y="2"/>
                      <a:pt x="44" y="3"/>
                    </a:cubicBezTo>
                    <a:cubicBezTo>
                      <a:pt x="19" y="5"/>
                      <a:pt x="0" y="28"/>
                      <a:pt x="2" y="53"/>
                    </a:cubicBezTo>
                    <a:cubicBezTo>
                      <a:pt x="5" y="79"/>
                      <a:pt x="27" y="98"/>
                      <a:pt x="53" y="95"/>
                    </a:cubicBezTo>
                    <a:cubicBezTo>
                      <a:pt x="53" y="95"/>
                      <a:pt x="56" y="95"/>
                      <a:pt x="60" y="95"/>
                    </a:cubicBezTo>
                    <a:cubicBezTo>
                      <a:pt x="93" y="93"/>
                      <a:pt x="136" y="95"/>
                      <a:pt x="186" y="103"/>
                    </a:cubicBezTo>
                    <a:cubicBezTo>
                      <a:pt x="259" y="114"/>
                      <a:pt x="331" y="136"/>
                      <a:pt x="399" y="172"/>
                    </a:cubicBezTo>
                    <a:cubicBezTo>
                      <a:pt x="470" y="210"/>
                      <a:pt x="532" y="261"/>
                      <a:pt x="584" y="328"/>
                    </a:cubicBezTo>
                    <a:cubicBezTo>
                      <a:pt x="600" y="349"/>
                      <a:pt x="629" y="352"/>
                      <a:pt x="649" y="336"/>
                    </a:cubicBezTo>
                    <a:cubicBezTo>
                      <a:pt x="670" y="321"/>
                      <a:pt x="673" y="291"/>
                      <a:pt x="658" y="271"/>
                    </a:cubicBezTo>
                    <a:cubicBezTo>
                      <a:pt x="597" y="193"/>
                      <a:pt x="525" y="134"/>
                      <a:pt x="442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auto">
              <a:xfrm>
                <a:off x="2668588" y="1998663"/>
                <a:ext cx="1585913" cy="1679575"/>
              </a:xfrm>
              <a:custGeom>
                <a:avLst/>
                <a:gdLst>
                  <a:gd name="T0" fmla="*/ 169 w 518"/>
                  <a:gd name="T1" fmla="*/ 259 h 549"/>
                  <a:gd name="T2" fmla="*/ 103 w 518"/>
                  <a:gd name="T3" fmla="*/ 111 h 549"/>
                  <a:gd name="T4" fmla="*/ 94 w 518"/>
                  <a:gd name="T5" fmla="*/ 47 h 549"/>
                  <a:gd name="T6" fmla="*/ 47 w 518"/>
                  <a:gd name="T7" fmla="*/ 0 h 549"/>
                  <a:gd name="T8" fmla="*/ 0 w 518"/>
                  <a:gd name="T9" fmla="*/ 47 h 549"/>
                  <a:gd name="T10" fmla="*/ 93 w 518"/>
                  <a:gd name="T11" fmla="*/ 313 h 549"/>
                  <a:gd name="T12" fmla="*/ 456 w 518"/>
                  <a:gd name="T13" fmla="*/ 543 h 549"/>
                  <a:gd name="T14" fmla="*/ 512 w 518"/>
                  <a:gd name="T15" fmla="*/ 509 h 549"/>
                  <a:gd name="T16" fmla="*/ 478 w 518"/>
                  <a:gd name="T17" fmla="*/ 453 h 549"/>
                  <a:gd name="T18" fmla="*/ 169 w 518"/>
                  <a:gd name="T19" fmla="*/ 259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8" h="549">
                    <a:moveTo>
                      <a:pt x="169" y="259"/>
                    </a:moveTo>
                    <a:cubicBezTo>
                      <a:pt x="136" y="212"/>
                      <a:pt x="115" y="162"/>
                      <a:pt x="103" y="111"/>
                    </a:cubicBezTo>
                    <a:cubicBezTo>
                      <a:pt x="96" y="81"/>
                      <a:pt x="94" y="59"/>
                      <a:pt x="94" y="47"/>
                    </a:cubicBezTo>
                    <a:cubicBezTo>
                      <a:pt x="94" y="21"/>
                      <a:pt x="73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116"/>
                      <a:pt x="24" y="214"/>
                      <a:pt x="93" y="313"/>
                    </a:cubicBezTo>
                    <a:cubicBezTo>
                      <a:pt x="170" y="422"/>
                      <a:pt x="289" y="503"/>
                      <a:pt x="456" y="543"/>
                    </a:cubicBezTo>
                    <a:cubicBezTo>
                      <a:pt x="481" y="549"/>
                      <a:pt x="506" y="534"/>
                      <a:pt x="512" y="509"/>
                    </a:cubicBezTo>
                    <a:cubicBezTo>
                      <a:pt x="518" y="484"/>
                      <a:pt x="503" y="459"/>
                      <a:pt x="478" y="453"/>
                    </a:cubicBezTo>
                    <a:cubicBezTo>
                      <a:pt x="333" y="417"/>
                      <a:pt x="233" y="350"/>
                      <a:pt x="169" y="2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7939088" y="1998663"/>
                <a:ext cx="1584325" cy="1679575"/>
              </a:xfrm>
              <a:custGeom>
                <a:avLst/>
                <a:gdLst>
                  <a:gd name="T0" fmla="*/ 425 w 518"/>
                  <a:gd name="T1" fmla="*/ 313 h 549"/>
                  <a:gd name="T2" fmla="*/ 518 w 518"/>
                  <a:gd name="T3" fmla="*/ 47 h 549"/>
                  <a:gd name="T4" fmla="*/ 471 w 518"/>
                  <a:gd name="T5" fmla="*/ 0 h 549"/>
                  <a:gd name="T6" fmla="*/ 424 w 518"/>
                  <a:gd name="T7" fmla="*/ 47 h 549"/>
                  <a:gd name="T8" fmla="*/ 415 w 518"/>
                  <a:gd name="T9" fmla="*/ 111 h 549"/>
                  <a:gd name="T10" fmla="*/ 349 w 518"/>
                  <a:gd name="T11" fmla="*/ 259 h 549"/>
                  <a:gd name="T12" fmla="*/ 40 w 518"/>
                  <a:gd name="T13" fmla="*/ 453 h 549"/>
                  <a:gd name="T14" fmla="*/ 6 w 518"/>
                  <a:gd name="T15" fmla="*/ 509 h 549"/>
                  <a:gd name="T16" fmla="*/ 62 w 518"/>
                  <a:gd name="T17" fmla="*/ 543 h 549"/>
                  <a:gd name="T18" fmla="*/ 425 w 518"/>
                  <a:gd name="T19" fmla="*/ 313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8" h="549">
                    <a:moveTo>
                      <a:pt x="425" y="313"/>
                    </a:moveTo>
                    <a:cubicBezTo>
                      <a:pt x="494" y="214"/>
                      <a:pt x="518" y="116"/>
                      <a:pt x="518" y="47"/>
                    </a:cubicBezTo>
                    <a:cubicBezTo>
                      <a:pt x="518" y="21"/>
                      <a:pt x="497" y="0"/>
                      <a:pt x="471" y="0"/>
                    </a:cubicBezTo>
                    <a:cubicBezTo>
                      <a:pt x="445" y="0"/>
                      <a:pt x="424" y="21"/>
                      <a:pt x="424" y="47"/>
                    </a:cubicBezTo>
                    <a:cubicBezTo>
                      <a:pt x="424" y="59"/>
                      <a:pt x="422" y="81"/>
                      <a:pt x="415" y="111"/>
                    </a:cubicBezTo>
                    <a:cubicBezTo>
                      <a:pt x="403" y="162"/>
                      <a:pt x="382" y="212"/>
                      <a:pt x="349" y="259"/>
                    </a:cubicBezTo>
                    <a:cubicBezTo>
                      <a:pt x="285" y="350"/>
                      <a:pt x="185" y="417"/>
                      <a:pt x="40" y="453"/>
                    </a:cubicBezTo>
                    <a:cubicBezTo>
                      <a:pt x="15" y="459"/>
                      <a:pt x="0" y="484"/>
                      <a:pt x="6" y="509"/>
                    </a:cubicBezTo>
                    <a:cubicBezTo>
                      <a:pt x="12" y="534"/>
                      <a:pt x="37" y="549"/>
                      <a:pt x="62" y="543"/>
                    </a:cubicBezTo>
                    <a:cubicBezTo>
                      <a:pt x="229" y="503"/>
                      <a:pt x="348" y="422"/>
                      <a:pt x="425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5"/>
              <p:cNvSpPr>
                <a:spLocks noEditPoints="1"/>
              </p:cNvSpPr>
              <p:nvPr/>
            </p:nvSpPr>
            <p:spPr bwMode="auto">
              <a:xfrm>
                <a:off x="3810001" y="1998663"/>
                <a:ext cx="4572000" cy="4856163"/>
              </a:xfrm>
              <a:custGeom>
                <a:avLst/>
                <a:gdLst>
                  <a:gd name="T0" fmla="*/ 1494 w 1494"/>
                  <a:gd name="T1" fmla="*/ 887 h 1587"/>
                  <a:gd name="T2" fmla="*/ 747 w 1494"/>
                  <a:gd name="T3" fmla="*/ 0 h 1587"/>
                  <a:gd name="T4" fmla="*/ 0 w 1494"/>
                  <a:gd name="T5" fmla="*/ 887 h 1587"/>
                  <a:gd name="T6" fmla="*/ 747 w 1494"/>
                  <a:gd name="T7" fmla="*/ 1587 h 1587"/>
                  <a:gd name="T8" fmla="*/ 1494 w 1494"/>
                  <a:gd name="T9" fmla="*/ 887 h 1587"/>
                  <a:gd name="T10" fmla="*/ 94 w 1494"/>
                  <a:gd name="T11" fmla="*/ 887 h 1587"/>
                  <a:gd name="T12" fmla="*/ 747 w 1494"/>
                  <a:gd name="T13" fmla="*/ 94 h 1587"/>
                  <a:gd name="T14" fmla="*/ 1400 w 1494"/>
                  <a:gd name="T15" fmla="*/ 887 h 1587"/>
                  <a:gd name="T16" fmla="*/ 747 w 1494"/>
                  <a:gd name="T17" fmla="*/ 1494 h 1587"/>
                  <a:gd name="T18" fmla="*/ 94 w 1494"/>
                  <a:gd name="T19" fmla="*/ 887 h 1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4" h="1587">
                    <a:moveTo>
                      <a:pt x="1494" y="887"/>
                    </a:moveTo>
                    <a:cubicBezTo>
                      <a:pt x="1494" y="433"/>
                      <a:pt x="1148" y="0"/>
                      <a:pt x="747" y="0"/>
                    </a:cubicBezTo>
                    <a:cubicBezTo>
                      <a:pt x="346" y="0"/>
                      <a:pt x="0" y="433"/>
                      <a:pt x="0" y="887"/>
                    </a:cubicBezTo>
                    <a:cubicBezTo>
                      <a:pt x="0" y="1309"/>
                      <a:pt x="316" y="1587"/>
                      <a:pt x="747" y="1587"/>
                    </a:cubicBezTo>
                    <a:cubicBezTo>
                      <a:pt x="1178" y="1587"/>
                      <a:pt x="1494" y="1309"/>
                      <a:pt x="1494" y="887"/>
                    </a:cubicBezTo>
                    <a:close/>
                    <a:moveTo>
                      <a:pt x="94" y="887"/>
                    </a:moveTo>
                    <a:cubicBezTo>
                      <a:pt x="94" y="481"/>
                      <a:pt x="403" y="94"/>
                      <a:pt x="747" y="94"/>
                    </a:cubicBezTo>
                    <a:cubicBezTo>
                      <a:pt x="1091" y="94"/>
                      <a:pt x="1400" y="481"/>
                      <a:pt x="1400" y="887"/>
                    </a:cubicBezTo>
                    <a:cubicBezTo>
                      <a:pt x="1400" y="1254"/>
                      <a:pt x="1129" y="1494"/>
                      <a:pt x="747" y="1494"/>
                    </a:cubicBezTo>
                    <a:cubicBezTo>
                      <a:pt x="365" y="1494"/>
                      <a:pt x="94" y="1254"/>
                      <a:pt x="94" y="8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6"/>
              <p:cNvSpPr>
                <a:spLocks/>
              </p:cNvSpPr>
              <p:nvPr/>
            </p:nvSpPr>
            <p:spPr bwMode="auto">
              <a:xfrm>
                <a:off x="6934201" y="-6350"/>
                <a:ext cx="2665413" cy="2595563"/>
              </a:xfrm>
              <a:custGeom>
                <a:avLst/>
                <a:gdLst>
                  <a:gd name="T0" fmla="*/ 456 w 871"/>
                  <a:gd name="T1" fmla="*/ 479 h 848"/>
                  <a:gd name="T2" fmla="*/ 396 w 871"/>
                  <a:gd name="T3" fmla="*/ 502 h 848"/>
                  <a:gd name="T4" fmla="*/ 334 w 871"/>
                  <a:gd name="T5" fmla="*/ 528 h 848"/>
                  <a:gd name="T6" fmla="*/ 15 w 871"/>
                  <a:gd name="T7" fmla="*/ 768 h 848"/>
                  <a:gd name="T8" fmla="*/ 25 w 871"/>
                  <a:gd name="T9" fmla="*/ 833 h 848"/>
                  <a:gd name="T10" fmla="*/ 91 w 871"/>
                  <a:gd name="T11" fmla="*/ 823 h 848"/>
                  <a:gd name="T12" fmla="*/ 371 w 871"/>
                  <a:gd name="T13" fmla="*/ 614 h 848"/>
                  <a:gd name="T14" fmla="*/ 430 w 871"/>
                  <a:gd name="T15" fmla="*/ 589 h 848"/>
                  <a:gd name="T16" fmla="*/ 490 w 871"/>
                  <a:gd name="T17" fmla="*/ 566 h 848"/>
                  <a:gd name="T18" fmla="*/ 846 w 871"/>
                  <a:gd name="T19" fmla="*/ 45 h 848"/>
                  <a:gd name="T20" fmla="*/ 795 w 871"/>
                  <a:gd name="T21" fmla="*/ 2 h 848"/>
                  <a:gd name="T22" fmla="*/ 753 w 871"/>
                  <a:gd name="T23" fmla="*/ 53 h 848"/>
                  <a:gd name="T24" fmla="*/ 456 w 871"/>
                  <a:gd name="T25" fmla="*/ 479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1" h="848">
                    <a:moveTo>
                      <a:pt x="456" y="479"/>
                    </a:moveTo>
                    <a:cubicBezTo>
                      <a:pt x="453" y="480"/>
                      <a:pt x="409" y="497"/>
                      <a:pt x="396" y="502"/>
                    </a:cubicBezTo>
                    <a:cubicBezTo>
                      <a:pt x="372" y="512"/>
                      <a:pt x="353" y="520"/>
                      <a:pt x="334" y="528"/>
                    </a:cubicBezTo>
                    <a:cubicBezTo>
                      <a:pt x="192" y="589"/>
                      <a:pt x="93" y="658"/>
                      <a:pt x="15" y="768"/>
                    </a:cubicBezTo>
                    <a:cubicBezTo>
                      <a:pt x="0" y="789"/>
                      <a:pt x="5" y="818"/>
                      <a:pt x="25" y="833"/>
                    </a:cubicBezTo>
                    <a:cubicBezTo>
                      <a:pt x="46" y="848"/>
                      <a:pt x="76" y="843"/>
                      <a:pt x="91" y="823"/>
                    </a:cubicBezTo>
                    <a:cubicBezTo>
                      <a:pt x="158" y="729"/>
                      <a:pt x="243" y="669"/>
                      <a:pt x="371" y="614"/>
                    </a:cubicBezTo>
                    <a:cubicBezTo>
                      <a:pt x="389" y="606"/>
                      <a:pt x="408" y="598"/>
                      <a:pt x="430" y="589"/>
                    </a:cubicBezTo>
                    <a:cubicBezTo>
                      <a:pt x="443" y="584"/>
                      <a:pt x="487" y="567"/>
                      <a:pt x="490" y="566"/>
                    </a:cubicBezTo>
                    <a:cubicBezTo>
                      <a:pt x="771" y="455"/>
                      <a:pt x="871" y="343"/>
                      <a:pt x="846" y="45"/>
                    </a:cubicBezTo>
                    <a:cubicBezTo>
                      <a:pt x="844" y="19"/>
                      <a:pt x="821" y="0"/>
                      <a:pt x="795" y="2"/>
                    </a:cubicBezTo>
                    <a:cubicBezTo>
                      <a:pt x="770" y="4"/>
                      <a:pt x="751" y="27"/>
                      <a:pt x="753" y="53"/>
                    </a:cubicBezTo>
                    <a:cubicBezTo>
                      <a:pt x="774" y="302"/>
                      <a:pt x="703" y="381"/>
                      <a:pt x="456" y="4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47"/>
              <p:cNvSpPr>
                <a:spLocks/>
              </p:cNvSpPr>
              <p:nvPr/>
            </p:nvSpPr>
            <p:spPr bwMode="auto">
              <a:xfrm>
                <a:off x="8220076" y="266700"/>
                <a:ext cx="627063" cy="1465263"/>
              </a:xfrm>
              <a:custGeom>
                <a:avLst/>
                <a:gdLst>
                  <a:gd name="T0" fmla="*/ 53 w 205"/>
                  <a:gd name="T1" fmla="*/ 339 h 479"/>
                  <a:gd name="T2" fmla="*/ 17 w 205"/>
                  <a:gd name="T3" fmla="*/ 396 h 479"/>
                  <a:gd name="T4" fmla="*/ 22 w 205"/>
                  <a:gd name="T5" fmla="*/ 462 h 479"/>
                  <a:gd name="T6" fmla="*/ 88 w 205"/>
                  <a:gd name="T7" fmla="*/ 457 h 479"/>
                  <a:gd name="T8" fmla="*/ 136 w 205"/>
                  <a:gd name="T9" fmla="*/ 382 h 479"/>
                  <a:gd name="T10" fmla="*/ 140 w 205"/>
                  <a:gd name="T11" fmla="*/ 31 h 479"/>
                  <a:gd name="T12" fmla="*/ 77 w 205"/>
                  <a:gd name="T13" fmla="*/ 12 h 479"/>
                  <a:gd name="T14" fmla="*/ 58 w 205"/>
                  <a:gd name="T15" fmla="*/ 75 h 479"/>
                  <a:gd name="T16" fmla="*/ 53 w 205"/>
                  <a:gd name="T17" fmla="*/ 339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479">
                    <a:moveTo>
                      <a:pt x="53" y="339"/>
                    </a:moveTo>
                    <a:cubicBezTo>
                      <a:pt x="39" y="367"/>
                      <a:pt x="26" y="386"/>
                      <a:pt x="17" y="396"/>
                    </a:cubicBezTo>
                    <a:cubicBezTo>
                      <a:pt x="0" y="416"/>
                      <a:pt x="3" y="445"/>
                      <a:pt x="22" y="462"/>
                    </a:cubicBezTo>
                    <a:cubicBezTo>
                      <a:pt x="42" y="479"/>
                      <a:pt x="71" y="476"/>
                      <a:pt x="88" y="457"/>
                    </a:cubicBezTo>
                    <a:cubicBezTo>
                      <a:pt x="101" y="442"/>
                      <a:pt x="119" y="416"/>
                      <a:pt x="136" y="382"/>
                    </a:cubicBezTo>
                    <a:cubicBezTo>
                      <a:pt x="194" y="271"/>
                      <a:pt x="205" y="149"/>
                      <a:pt x="140" y="31"/>
                    </a:cubicBezTo>
                    <a:cubicBezTo>
                      <a:pt x="128" y="8"/>
                      <a:pt x="99" y="0"/>
                      <a:pt x="77" y="12"/>
                    </a:cubicBezTo>
                    <a:cubicBezTo>
                      <a:pt x="54" y="24"/>
                      <a:pt x="46" y="53"/>
                      <a:pt x="58" y="75"/>
                    </a:cubicBezTo>
                    <a:cubicBezTo>
                      <a:pt x="106" y="163"/>
                      <a:pt x="98" y="253"/>
                      <a:pt x="53" y="3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48"/>
              <p:cNvSpPr>
                <a:spLocks/>
              </p:cNvSpPr>
              <p:nvPr/>
            </p:nvSpPr>
            <p:spPr bwMode="auto">
              <a:xfrm>
                <a:off x="7507288" y="844550"/>
                <a:ext cx="646113" cy="1227138"/>
              </a:xfrm>
              <a:custGeom>
                <a:avLst/>
                <a:gdLst>
                  <a:gd name="T0" fmla="*/ 61 w 211"/>
                  <a:gd name="T1" fmla="*/ 255 h 401"/>
                  <a:gd name="T2" fmla="*/ 18 w 211"/>
                  <a:gd name="T3" fmla="*/ 318 h 401"/>
                  <a:gd name="T4" fmla="*/ 21 w 211"/>
                  <a:gd name="T5" fmla="*/ 384 h 401"/>
                  <a:gd name="T6" fmla="*/ 87 w 211"/>
                  <a:gd name="T7" fmla="*/ 381 h 401"/>
                  <a:gd name="T8" fmla="*/ 143 w 211"/>
                  <a:gd name="T9" fmla="*/ 301 h 401"/>
                  <a:gd name="T10" fmla="*/ 191 w 211"/>
                  <a:gd name="T11" fmla="*/ 41 h 401"/>
                  <a:gd name="T12" fmla="*/ 136 w 211"/>
                  <a:gd name="T13" fmla="*/ 5 h 401"/>
                  <a:gd name="T14" fmla="*/ 100 w 211"/>
                  <a:gd name="T15" fmla="*/ 61 h 401"/>
                  <a:gd name="T16" fmla="*/ 61 w 211"/>
                  <a:gd name="T17" fmla="*/ 255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401">
                    <a:moveTo>
                      <a:pt x="61" y="255"/>
                    </a:moveTo>
                    <a:cubicBezTo>
                      <a:pt x="45" y="285"/>
                      <a:pt x="28" y="307"/>
                      <a:pt x="18" y="318"/>
                    </a:cubicBezTo>
                    <a:cubicBezTo>
                      <a:pt x="0" y="337"/>
                      <a:pt x="2" y="367"/>
                      <a:pt x="21" y="384"/>
                    </a:cubicBezTo>
                    <a:cubicBezTo>
                      <a:pt x="40" y="401"/>
                      <a:pt x="70" y="400"/>
                      <a:pt x="87" y="381"/>
                    </a:cubicBezTo>
                    <a:cubicBezTo>
                      <a:pt x="101" y="365"/>
                      <a:pt x="122" y="337"/>
                      <a:pt x="143" y="301"/>
                    </a:cubicBezTo>
                    <a:cubicBezTo>
                      <a:pt x="190" y="218"/>
                      <a:pt x="211" y="129"/>
                      <a:pt x="191" y="41"/>
                    </a:cubicBezTo>
                    <a:cubicBezTo>
                      <a:pt x="186" y="15"/>
                      <a:pt x="161" y="0"/>
                      <a:pt x="136" y="5"/>
                    </a:cubicBezTo>
                    <a:cubicBezTo>
                      <a:pt x="110" y="11"/>
                      <a:pt x="95" y="36"/>
                      <a:pt x="100" y="61"/>
                    </a:cubicBezTo>
                    <a:cubicBezTo>
                      <a:pt x="114" y="124"/>
                      <a:pt x="98" y="190"/>
                      <a:pt x="61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9"/>
              <p:cNvSpPr>
                <a:spLocks/>
              </p:cNvSpPr>
              <p:nvPr/>
            </p:nvSpPr>
            <p:spPr bwMode="auto">
              <a:xfrm>
                <a:off x="2600326" y="-6350"/>
                <a:ext cx="2667000" cy="2595563"/>
              </a:xfrm>
              <a:custGeom>
                <a:avLst/>
                <a:gdLst>
                  <a:gd name="T0" fmla="*/ 381 w 871"/>
                  <a:gd name="T1" fmla="*/ 566 h 848"/>
                  <a:gd name="T2" fmla="*/ 441 w 871"/>
                  <a:gd name="T3" fmla="*/ 589 h 848"/>
                  <a:gd name="T4" fmla="*/ 500 w 871"/>
                  <a:gd name="T5" fmla="*/ 614 h 848"/>
                  <a:gd name="T6" fmla="*/ 780 w 871"/>
                  <a:gd name="T7" fmla="*/ 823 h 848"/>
                  <a:gd name="T8" fmla="*/ 845 w 871"/>
                  <a:gd name="T9" fmla="*/ 833 h 848"/>
                  <a:gd name="T10" fmla="*/ 856 w 871"/>
                  <a:gd name="T11" fmla="*/ 768 h 848"/>
                  <a:gd name="T12" fmla="*/ 537 w 871"/>
                  <a:gd name="T13" fmla="*/ 528 h 848"/>
                  <a:gd name="T14" fmla="*/ 475 w 871"/>
                  <a:gd name="T15" fmla="*/ 502 h 848"/>
                  <a:gd name="T16" fmla="*/ 415 w 871"/>
                  <a:gd name="T17" fmla="*/ 479 h 848"/>
                  <a:gd name="T18" fmla="*/ 118 w 871"/>
                  <a:gd name="T19" fmla="*/ 53 h 848"/>
                  <a:gd name="T20" fmla="*/ 75 w 871"/>
                  <a:gd name="T21" fmla="*/ 2 h 848"/>
                  <a:gd name="T22" fmla="*/ 25 w 871"/>
                  <a:gd name="T23" fmla="*/ 45 h 848"/>
                  <a:gd name="T24" fmla="*/ 381 w 871"/>
                  <a:gd name="T25" fmla="*/ 566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1" h="848">
                    <a:moveTo>
                      <a:pt x="381" y="566"/>
                    </a:moveTo>
                    <a:cubicBezTo>
                      <a:pt x="384" y="567"/>
                      <a:pt x="428" y="584"/>
                      <a:pt x="441" y="589"/>
                    </a:cubicBezTo>
                    <a:cubicBezTo>
                      <a:pt x="463" y="598"/>
                      <a:pt x="482" y="606"/>
                      <a:pt x="500" y="614"/>
                    </a:cubicBezTo>
                    <a:cubicBezTo>
                      <a:pt x="628" y="669"/>
                      <a:pt x="713" y="729"/>
                      <a:pt x="780" y="823"/>
                    </a:cubicBezTo>
                    <a:cubicBezTo>
                      <a:pt x="795" y="843"/>
                      <a:pt x="824" y="848"/>
                      <a:pt x="845" y="833"/>
                    </a:cubicBezTo>
                    <a:cubicBezTo>
                      <a:pt x="866" y="818"/>
                      <a:pt x="871" y="789"/>
                      <a:pt x="856" y="768"/>
                    </a:cubicBezTo>
                    <a:cubicBezTo>
                      <a:pt x="778" y="658"/>
                      <a:pt x="679" y="589"/>
                      <a:pt x="537" y="528"/>
                    </a:cubicBezTo>
                    <a:cubicBezTo>
                      <a:pt x="518" y="520"/>
                      <a:pt x="499" y="512"/>
                      <a:pt x="475" y="502"/>
                    </a:cubicBezTo>
                    <a:cubicBezTo>
                      <a:pt x="462" y="497"/>
                      <a:pt x="418" y="480"/>
                      <a:pt x="415" y="479"/>
                    </a:cubicBezTo>
                    <a:cubicBezTo>
                      <a:pt x="168" y="381"/>
                      <a:pt x="97" y="302"/>
                      <a:pt x="118" y="53"/>
                    </a:cubicBezTo>
                    <a:cubicBezTo>
                      <a:pt x="120" y="27"/>
                      <a:pt x="101" y="4"/>
                      <a:pt x="75" y="2"/>
                    </a:cubicBezTo>
                    <a:cubicBezTo>
                      <a:pt x="50" y="0"/>
                      <a:pt x="27" y="19"/>
                      <a:pt x="25" y="45"/>
                    </a:cubicBezTo>
                    <a:cubicBezTo>
                      <a:pt x="0" y="343"/>
                      <a:pt x="100" y="455"/>
                      <a:pt x="381" y="5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0"/>
              <p:cNvSpPr>
                <a:spLocks/>
              </p:cNvSpPr>
              <p:nvPr/>
            </p:nvSpPr>
            <p:spPr bwMode="auto">
              <a:xfrm>
                <a:off x="3344863" y="266700"/>
                <a:ext cx="627063" cy="1465263"/>
              </a:xfrm>
              <a:custGeom>
                <a:avLst/>
                <a:gdLst>
                  <a:gd name="T0" fmla="*/ 69 w 205"/>
                  <a:gd name="T1" fmla="*/ 382 h 479"/>
                  <a:gd name="T2" fmla="*/ 117 w 205"/>
                  <a:gd name="T3" fmla="*/ 457 h 479"/>
                  <a:gd name="T4" fmla="*/ 183 w 205"/>
                  <a:gd name="T5" fmla="*/ 462 h 479"/>
                  <a:gd name="T6" fmla="*/ 188 w 205"/>
                  <a:gd name="T7" fmla="*/ 396 h 479"/>
                  <a:gd name="T8" fmla="*/ 152 w 205"/>
                  <a:gd name="T9" fmla="*/ 339 h 479"/>
                  <a:gd name="T10" fmla="*/ 147 w 205"/>
                  <a:gd name="T11" fmla="*/ 75 h 479"/>
                  <a:gd name="T12" fmla="*/ 128 w 205"/>
                  <a:gd name="T13" fmla="*/ 12 h 479"/>
                  <a:gd name="T14" fmla="*/ 65 w 205"/>
                  <a:gd name="T15" fmla="*/ 31 h 479"/>
                  <a:gd name="T16" fmla="*/ 69 w 205"/>
                  <a:gd name="T17" fmla="*/ 38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5" h="479">
                    <a:moveTo>
                      <a:pt x="69" y="382"/>
                    </a:moveTo>
                    <a:cubicBezTo>
                      <a:pt x="86" y="416"/>
                      <a:pt x="104" y="442"/>
                      <a:pt x="117" y="457"/>
                    </a:cubicBezTo>
                    <a:cubicBezTo>
                      <a:pt x="134" y="476"/>
                      <a:pt x="163" y="479"/>
                      <a:pt x="183" y="462"/>
                    </a:cubicBezTo>
                    <a:cubicBezTo>
                      <a:pt x="202" y="445"/>
                      <a:pt x="205" y="416"/>
                      <a:pt x="188" y="396"/>
                    </a:cubicBezTo>
                    <a:cubicBezTo>
                      <a:pt x="179" y="386"/>
                      <a:pt x="166" y="367"/>
                      <a:pt x="152" y="339"/>
                    </a:cubicBezTo>
                    <a:cubicBezTo>
                      <a:pt x="107" y="253"/>
                      <a:pt x="99" y="163"/>
                      <a:pt x="147" y="75"/>
                    </a:cubicBezTo>
                    <a:cubicBezTo>
                      <a:pt x="159" y="53"/>
                      <a:pt x="151" y="24"/>
                      <a:pt x="128" y="12"/>
                    </a:cubicBezTo>
                    <a:cubicBezTo>
                      <a:pt x="106" y="0"/>
                      <a:pt x="77" y="8"/>
                      <a:pt x="65" y="31"/>
                    </a:cubicBezTo>
                    <a:cubicBezTo>
                      <a:pt x="0" y="149"/>
                      <a:pt x="11" y="271"/>
                      <a:pt x="69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51"/>
              <p:cNvSpPr>
                <a:spLocks/>
              </p:cNvSpPr>
              <p:nvPr/>
            </p:nvSpPr>
            <p:spPr bwMode="auto">
              <a:xfrm>
                <a:off x="4057651" y="844550"/>
                <a:ext cx="646113" cy="1227138"/>
              </a:xfrm>
              <a:custGeom>
                <a:avLst/>
                <a:gdLst>
                  <a:gd name="T0" fmla="*/ 68 w 211"/>
                  <a:gd name="T1" fmla="*/ 301 h 401"/>
                  <a:gd name="T2" fmla="*/ 124 w 211"/>
                  <a:gd name="T3" fmla="*/ 381 h 401"/>
                  <a:gd name="T4" fmla="*/ 190 w 211"/>
                  <a:gd name="T5" fmla="*/ 384 h 401"/>
                  <a:gd name="T6" fmla="*/ 193 w 211"/>
                  <a:gd name="T7" fmla="*/ 318 h 401"/>
                  <a:gd name="T8" fmla="*/ 150 w 211"/>
                  <a:gd name="T9" fmla="*/ 255 h 401"/>
                  <a:gd name="T10" fmla="*/ 111 w 211"/>
                  <a:gd name="T11" fmla="*/ 61 h 401"/>
                  <a:gd name="T12" fmla="*/ 76 w 211"/>
                  <a:gd name="T13" fmla="*/ 5 h 401"/>
                  <a:gd name="T14" fmla="*/ 20 w 211"/>
                  <a:gd name="T15" fmla="*/ 41 h 401"/>
                  <a:gd name="T16" fmla="*/ 68 w 211"/>
                  <a:gd name="T17" fmla="*/ 3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401">
                    <a:moveTo>
                      <a:pt x="68" y="301"/>
                    </a:moveTo>
                    <a:cubicBezTo>
                      <a:pt x="89" y="337"/>
                      <a:pt x="110" y="365"/>
                      <a:pt x="124" y="381"/>
                    </a:cubicBezTo>
                    <a:cubicBezTo>
                      <a:pt x="142" y="400"/>
                      <a:pt x="171" y="401"/>
                      <a:pt x="190" y="384"/>
                    </a:cubicBezTo>
                    <a:cubicBezTo>
                      <a:pt x="209" y="367"/>
                      <a:pt x="211" y="337"/>
                      <a:pt x="193" y="318"/>
                    </a:cubicBezTo>
                    <a:cubicBezTo>
                      <a:pt x="183" y="307"/>
                      <a:pt x="166" y="285"/>
                      <a:pt x="150" y="255"/>
                    </a:cubicBezTo>
                    <a:cubicBezTo>
                      <a:pt x="113" y="190"/>
                      <a:pt x="97" y="124"/>
                      <a:pt x="111" y="61"/>
                    </a:cubicBezTo>
                    <a:cubicBezTo>
                      <a:pt x="117" y="36"/>
                      <a:pt x="101" y="11"/>
                      <a:pt x="76" y="5"/>
                    </a:cubicBezTo>
                    <a:cubicBezTo>
                      <a:pt x="50" y="0"/>
                      <a:pt x="25" y="15"/>
                      <a:pt x="20" y="41"/>
                    </a:cubicBezTo>
                    <a:cubicBezTo>
                      <a:pt x="0" y="129"/>
                      <a:pt x="22" y="218"/>
                      <a:pt x="68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52"/>
              <p:cNvSpPr>
                <a:spLocks noChangeArrowheads="1"/>
              </p:cNvSpPr>
              <p:nvPr/>
            </p:nvSpPr>
            <p:spPr bwMode="auto">
              <a:xfrm>
                <a:off x="4954588" y="3427413"/>
                <a:ext cx="569913" cy="573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53"/>
              <p:cNvSpPr>
                <a:spLocks noChangeArrowheads="1"/>
              </p:cNvSpPr>
              <p:nvPr/>
            </p:nvSpPr>
            <p:spPr bwMode="auto">
              <a:xfrm>
                <a:off x="6669088" y="3427413"/>
                <a:ext cx="568325" cy="573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4"/>
              <p:cNvSpPr>
                <a:spLocks noEditPoints="1"/>
              </p:cNvSpPr>
              <p:nvPr/>
            </p:nvSpPr>
            <p:spPr bwMode="auto">
              <a:xfrm>
                <a:off x="5238751" y="4568825"/>
                <a:ext cx="1714500" cy="1428750"/>
              </a:xfrm>
              <a:custGeom>
                <a:avLst/>
                <a:gdLst>
                  <a:gd name="T0" fmla="*/ 560 w 560"/>
                  <a:gd name="T1" fmla="*/ 234 h 467"/>
                  <a:gd name="T2" fmla="*/ 280 w 560"/>
                  <a:gd name="T3" fmla="*/ 0 h 467"/>
                  <a:gd name="T4" fmla="*/ 0 w 560"/>
                  <a:gd name="T5" fmla="*/ 234 h 467"/>
                  <a:gd name="T6" fmla="*/ 280 w 560"/>
                  <a:gd name="T7" fmla="*/ 467 h 467"/>
                  <a:gd name="T8" fmla="*/ 560 w 560"/>
                  <a:gd name="T9" fmla="*/ 234 h 467"/>
                  <a:gd name="T10" fmla="*/ 93 w 560"/>
                  <a:gd name="T11" fmla="*/ 234 h 467"/>
                  <a:gd name="T12" fmla="*/ 280 w 560"/>
                  <a:gd name="T13" fmla="*/ 94 h 467"/>
                  <a:gd name="T14" fmla="*/ 467 w 560"/>
                  <a:gd name="T15" fmla="*/ 234 h 467"/>
                  <a:gd name="T16" fmla="*/ 280 w 560"/>
                  <a:gd name="T17" fmla="*/ 374 h 467"/>
                  <a:gd name="T18" fmla="*/ 93 w 560"/>
                  <a:gd name="T19" fmla="*/ 234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0" h="467">
                    <a:moveTo>
                      <a:pt x="560" y="234"/>
                    </a:moveTo>
                    <a:cubicBezTo>
                      <a:pt x="560" y="102"/>
                      <a:pt x="433" y="0"/>
                      <a:pt x="280" y="0"/>
                    </a:cubicBezTo>
                    <a:cubicBezTo>
                      <a:pt x="127" y="0"/>
                      <a:pt x="0" y="102"/>
                      <a:pt x="0" y="234"/>
                    </a:cubicBezTo>
                    <a:cubicBezTo>
                      <a:pt x="0" y="365"/>
                      <a:pt x="127" y="467"/>
                      <a:pt x="280" y="467"/>
                    </a:cubicBezTo>
                    <a:cubicBezTo>
                      <a:pt x="433" y="467"/>
                      <a:pt x="560" y="365"/>
                      <a:pt x="560" y="234"/>
                    </a:cubicBezTo>
                    <a:close/>
                    <a:moveTo>
                      <a:pt x="93" y="234"/>
                    </a:moveTo>
                    <a:cubicBezTo>
                      <a:pt x="93" y="159"/>
                      <a:pt x="175" y="94"/>
                      <a:pt x="280" y="94"/>
                    </a:cubicBezTo>
                    <a:cubicBezTo>
                      <a:pt x="385" y="94"/>
                      <a:pt x="467" y="159"/>
                      <a:pt x="467" y="234"/>
                    </a:cubicBezTo>
                    <a:cubicBezTo>
                      <a:pt x="467" y="308"/>
                      <a:pt x="385" y="374"/>
                      <a:pt x="280" y="374"/>
                    </a:cubicBezTo>
                    <a:cubicBezTo>
                      <a:pt x="175" y="374"/>
                      <a:pt x="93" y="308"/>
                      <a:pt x="93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914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 rot="20819889">
            <a:off x="5079250" y="1340986"/>
            <a:ext cx="1363226" cy="1363226"/>
          </a:xfrm>
          <a:custGeom>
            <a:avLst/>
            <a:gdLst>
              <a:gd name="connsiteX0" fmla="*/ 0 w 1464468"/>
              <a:gd name="connsiteY0" fmla="*/ 732234 h 1464468"/>
              <a:gd name="connsiteX1" fmla="*/ 732234 w 1464468"/>
              <a:gd name="connsiteY1" fmla="*/ 0 h 1464468"/>
              <a:gd name="connsiteX2" fmla="*/ 1464468 w 1464468"/>
              <a:gd name="connsiteY2" fmla="*/ 732234 h 1464468"/>
              <a:gd name="connsiteX3" fmla="*/ 732234 w 1464468"/>
              <a:gd name="connsiteY3" fmla="*/ 1464468 h 1464468"/>
              <a:gd name="connsiteX4" fmla="*/ 0 w 1464468"/>
              <a:gd name="connsiteY4" fmla="*/ 732234 h 146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4468" h="1464468">
                <a:moveTo>
                  <a:pt x="0" y="732234"/>
                </a:moveTo>
                <a:cubicBezTo>
                  <a:pt x="0" y="327832"/>
                  <a:pt x="327832" y="0"/>
                  <a:pt x="732234" y="0"/>
                </a:cubicBezTo>
                <a:cubicBezTo>
                  <a:pt x="1136636" y="0"/>
                  <a:pt x="1464468" y="327832"/>
                  <a:pt x="1464468" y="732234"/>
                </a:cubicBezTo>
                <a:cubicBezTo>
                  <a:pt x="1464468" y="1136636"/>
                  <a:pt x="1136636" y="1464468"/>
                  <a:pt x="732234" y="1464468"/>
                </a:cubicBezTo>
                <a:cubicBezTo>
                  <a:pt x="327832" y="1464468"/>
                  <a:pt x="0" y="1136636"/>
                  <a:pt x="0" y="732234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026" tIns="250026" rIns="250026" bIns="250026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10019889">
            <a:off x="5757231" y="2853467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任意多边形: 形状 5"/>
          <p:cNvSpPr/>
          <p:nvPr/>
        </p:nvSpPr>
        <p:spPr>
          <a:xfrm rot="20819889">
            <a:off x="5718448" y="3361137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0019889">
            <a:off x="6145746" y="4536062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任意多边形: 形状 7"/>
          <p:cNvSpPr/>
          <p:nvPr/>
        </p:nvSpPr>
        <p:spPr>
          <a:xfrm rot="20819889">
            <a:off x="6134323" y="5154310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4619889">
            <a:off x="7356892" y="5189955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: 形状 9"/>
          <p:cNvSpPr/>
          <p:nvPr/>
        </p:nvSpPr>
        <p:spPr>
          <a:xfrm rot="20819889">
            <a:off x="8126738" y="4694257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20819889">
            <a:off x="8133408" y="4055428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任意多边形: 形状 11"/>
          <p:cNvSpPr/>
          <p:nvPr/>
        </p:nvSpPr>
        <p:spPr>
          <a:xfrm rot="20819889">
            <a:off x="7769946" y="2901084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20819889">
            <a:off x="7719361" y="2262254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任意多边形: 形状 13"/>
          <p:cNvSpPr/>
          <p:nvPr/>
        </p:nvSpPr>
        <p:spPr>
          <a:xfrm rot="20819889">
            <a:off x="7268244" y="1107910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4619889">
            <a:off x="8521212" y="1143555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任意多边形: 形状 15"/>
          <p:cNvSpPr/>
          <p:nvPr/>
        </p:nvSpPr>
        <p:spPr>
          <a:xfrm rot="20819889">
            <a:off x="9316718" y="647857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0019889">
            <a:off x="9716529" y="1822781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任意多边形: 形状 17"/>
          <p:cNvSpPr/>
          <p:nvPr/>
        </p:nvSpPr>
        <p:spPr>
          <a:xfrm rot="20819889">
            <a:off x="9656932" y="2441031"/>
            <a:ext cx="909271" cy="909271"/>
          </a:xfrm>
          <a:custGeom>
            <a:avLst/>
            <a:gdLst>
              <a:gd name="connsiteX0" fmla="*/ 0 w 976800"/>
              <a:gd name="connsiteY0" fmla="*/ 488400 h 976800"/>
              <a:gd name="connsiteX1" fmla="*/ 488400 w 976800"/>
              <a:gd name="connsiteY1" fmla="*/ 0 h 976800"/>
              <a:gd name="connsiteX2" fmla="*/ 976800 w 976800"/>
              <a:gd name="connsiteY2" fmla="*/ 488400 h 976800"/>
              <a:gd name="connsiteX3" fmla="*/ 488400 w 976800"/>
              <a:gd name="connsiteY3" fmla="*/ 976800 h 976800"/>
              <a:gd name="connsiteX4" fmla="*/ 0 w 976800"/>
              <a:gd name="connsiteY4" fmla="*/ 488400 h 9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800" h="976800">
                <a:moveTo>
                  <a:pt x="0" y="488400"/>
                </a:moveTo>
                <a:cubicBezTo>
                  <a:pt x="0" y="218664"/>
                  <a:pt x="218664" y="0"/>
                  <a:pt x="488400" y="0"/>
                </a:cubicBezTo>
                <a:cubicBezTo>
                  <a:pt x="758136" y="0"/>
                  <a:pt x="976800" y="218664"/>
                  <a:pt x="976800" y="488400"/>
                </a:cubicBezTo>
                <a:cubicBezTo>
                  <a:pt x="976800" y="758136"/>
                  <a:pt x="758136" y="976800"/>
                  <a:pt x="488400" y="976800"/>
                </a:cubicBezTo>
                <a:cubicBezTo>
                  <a:pt x="218664" y="976800"/>
                  <a:pt x="0" y="758136"/>
                  <a:pt x="0" y="48840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7179" tIns="167179" rIns="167179" bIns="167179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10019889">
            <a:off x="10105044" y="3505377"/>
            <a:ext cx="477129" cy="373176"/>
          </a:xfrm>
          <a:prstGeom prst="triangle">
            <a:avLst/>
          </a:prstGeom>
          <a:solidFill>
            <a:schemeClr val="accent1">
              <a:alpha val="5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任意多边形: 形状 19"/>
          <p:cNvSpPr/>
          <p:nvPr/>
        </p:nvSpPr>
        <p:spPr>
          <a:xfrm rot="20819889">
            <a:off x="9892176" y="4007227"/>
            <a:ext cx="1363226" cy="1363226"/>
          </a:xfrm>
          <a:custGeom>
            <a:avLst/>
            <a:gdLst>
              <a:gd name="connsiteX0" fmla="*/ 0 w 1464468"/>
              <a:gd name="connsiteY0" fmla="*/ 732234 h 1464468"/>
              <a:gd name="connsiteX1" fmla="*/ 732234 w 1464468"/>
              <a:gd name="connsiteY1" fmla="*/ 0 h 1464468"/>
              <a:gd name="connsiteX2" fmla="*/ 1464468 w 1464468"/>
              <a:gd name="connsiteY2" fmla="*/ 732234 h 1464468"/>
              <a:gd name="connsiteX3" fmla="*/ 732234 w 1464468"/>
              <a:gd name="connsiteY3" fmla="*/ 1464468 h 1464468"/>
              <a:gd name="connsiteX4" fmla="*/ 0 w 1464468"/>
              <a:gd name="connsiteY4" fmla="*/ 732234 h 146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4468" h="1464468">
                <a:moveTo>
                  <a:pt x="0" y="732234"/>
                </a:moveTo>
                <a:cubicBezTo>
                  <a:pt x="0" y="327832"/>
                  <a:pt x="327832" y="0"/>
                  <a:pt x="732234" y="0"/>
                </a:cubicBezTo>
                <a:cubicBezTo>
                  <a:pt x="1136636" y="0"/>
                  <a:pt x="1464468" y="327832"/>
                  <a:pt x="1464468" y="732234"/>
                </a:cubicBezTo>
                <a:cubicBezTo>
                  <a:pt x="1464468" y="1136636"/>
                  <a:pt x="1136636" y="1464468"/>
                  <a:pt x="732234" y="1464468"/>
                </a:cubicBezTo>
                <a:cubicBezTo>
                  <a:pt x="327832" y="1464468"/>
                  <a:pt x="0" y="1136636"/>
                  <a:pt x="0" y="732234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026" tIns="250026" rIns="250026" bIns="250026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800" kern="12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60866" y="1694671"/>
            <a:ext cx="1397667" cy="709362"/>
            <a:chOff x="2710517" y="1720100"/>
            <a:chExt cx="1470964" cy="746562"/>
          </a:xfrm>
        </p:grpSpPr>
        <p:sp>
          <p:nvSpPr>
            <p:cNvPr id="32" name="文本框 31"/>
            <p:cNvSpPr txBox="1"/>
            <p:nvPr/>
          </p:nvSpPr>
          <p:spPr>
            <a:xfrm>
              <a:off x="2884880" y="1720100"/>
              <a:ext cx="1122239" cy="323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>
                      <a:lumMod val="50000"/>
                    </a:schemeClr>
                  </a:solidFill>
                </a:rPr>
                <a:t>TEXT HERE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10517" y="1940568"/>
              <a:ext cx="1470964" cy="526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Supporters say that the ease of use 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878201" y="4313278"/>
            <a:ext cx="1397667" cy="709362"/>
            <a:chOff x="2710517" y="1720100"/>
            <a:chExt cx="1470964" cy="746562"/>
          </a:xfrm>
        </p:grpSpPr>
        <p:sp>
          <p:nvSpPr>
            <p:cNvPr id="30" name="文本框 29"/>
            <p:cNvSpPr txBox="1"/>
            <p:nvPr/>
          </p:nvSpPr>
          <p:spPr>
            <a:xfrm>
              <a:off x="2884880" y="1720100"/>
              <a:ext cx="1122239" cy="3239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>
                      <a:lumMod val="50000"/>
                    </a:schemeClr>
                  </a:solidFill>
                </a:rPr>
                <a:t>TEXT HERE</a:t>
              </a:r>
              <a:endParaRPr lang="zh-CN" altLang="en-US" sz="1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10517" y="1940568"/>
              <a:ext cx="1470964" cy="526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Supporters say that the ease of use 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474249" y="3691485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90124" y="5484658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82539" y="5024605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25747" y="3231432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24046" y="1438258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72519" y="978205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12734" y="2771379"/>
            <a:ext cx="13976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56900" y="2202864"/>
            <a:ext cx="3120182" cy="3173679"/>
            <a:chOff x="291453" y="1709185"/>
            <a:chExt cx="3120182" cy="3173679"/>
          </a:xfrm>
        </p:grpSpPr>
        <p:sp>
          <p:nvSpPr>
            <p:cNvPr id="35" name="矩形 34"/>
            <p:cNvSpPr/>
            <p:nvPr/>
          </p:nvSpPr>
          <p:spPr>
            <a:xfrm>
              <a:off x="356768" y="2713039"/>
              <a:ext cx="2989553" cy="2169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Supporters say that the ease of use of presentation software can save a lot of time for people who otherwise would</a:t>
              </a:r>
            </a:p>
            <a:p>
              <a:pPr algn="ctr">
                <a:lnSpc>
                  <a:spcPct val="125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A lot of time for people who otherwise would have used.</a:t>
              </a:r>
            </a:p>
            <a:p>
              <a:pPr algn="ctr">
                <a:lnSpc>
                  <a:spcPct val="125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A lot of time for people a lot of time for people who otherwise would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91453" y="2261714"/>
              <a:ext cx="3120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POWER YOUR </a:t>
              </a:r>
              <a:r>
                <a:rPr kumimoji="0" lang="en-US" altLang="zh-CN" b="1" i="0" u="none" strike="noStrike" kern="0" cap="none" spc="0" normalizeH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 </a:t>
              </a: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POINT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7" name="圆角矩形 15"/>
            <p:cNvSpPr/>
            <p:nvPr/>
          </p:nvSpPr>
          <p:spPr>
            <a:xfrm>
              <a:off x="1403357" y="1709185"/>
              <a:ext cx="896375" cy="350520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SIMON PPT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3" name="任意多边形: 形状 52"/>
          <p:cNvSpPr/>
          <p:nvPr/>
        </p:nvSpPr>
        <p:spPr>
          <a:xfrm rot="15595492">
            <a:off x="512922" y="2825701"/>
            <a:ext cx="6989809" cy="1217279"/>
          </a:xfrm>
          <a:custGeom>
            <a:avLst/>
            <a:gdLst>
              <a:gd name="connsiteX0" fmla="*/ 7043057 w 7043057"/>
              <a:gd name="connsiteY0" fmla="*/ 594184 h 1267285"/>
              <a:gd name="connsiteX1" fmla="*/ 5061432 w 7043057"/>
              <a:gd name="connsiteY1" fmla="*/ 594184 h 1267285"/>
              <a:gd name="connsiteX2" fmla="*/ 4546333 w 7043057"/>
              <a:gd name="connsiteY2" fmla="*/ 898006 h 1267285"/>
              <a:gd name="connsiteX3" fmla="*/ 4041839 w 7043057"/>
              <a:gd name="connsiteY3" fmla="*/ 654109 h 1267285"/>
              <a:gd name="connsiteX4" fmla="*/ 2965900 w 7043057"/>
              <a:gd name="connsiteY4" fmla="*/ 654109 h 1267285"/>
              <a:gd name="connsiteX5" fmla="*/ 2104639 w 7043057"/>
              <a:gd name="connsiteY5" fmla="*/ 1267285 h 1267285"/>
              <a:gd name="connsiteX6" fmla="*/ 1172219 w 7043057"/>
              <a:gd name="connsiteY6" fmla="*/ 713281 h 1267285"/>
              <a:gd name="connsiteX7" fmla="*/ 0 w 7043057"/>
              <a:gd name="connsiteY7" fmla="*/ 713281 h 1267285"/>
              <a:gd name="connsiteX8" fmla="*/ 594515 w 7043057"/>
              <a:gd name="connsiteY8" fmla="*/ 349693 h 1267285"/>
              <a:gd name="connsiteX9" fmla="*/ 1179370 w 7043057"/>
              <a:gd name="connsiteY9" fmla="*/ 707374 h 1267285"/>
              <a:gd name="connsiteX10" fmla="*/ 2990651 w 7043057"/>
              <a:gd name="connsiteY10" fmla="*/ 632534 h 1267285"/>
              <a:gd name="connsiteX11" fmla="*/ 3502581 w 7043057"/>
              <a:gd name="connsiteY11" fmla="*/ 329697 h 1267285"/>
              <a:gd name="connsiteX12" fmla="*/ 4014288 w 7043057"/>
              <a:gd name="connsiteY12" fmla="*/ 632403 h 1267285"/>
              <a:gd name="connsiteX13" fmla="*/ 5045753 w 7043057"/>
              <a:gd name="connsiteY13" fmla="*/ 589784 h 1267285"/>
              <a:gd name="connsiteX14" fmla="*/ 6040694 w 7043057"/>
              <a:gd name="connsiteY14" fmla="*/ 0 h 126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043057" h="1267285">
                <a:moveTo>
                  <a:pt x="7043057" y="594184"/>
                </a:moveTo>
                <a:lnTo>
                  <a:pt x="5061432" y="594184"/>
                </a:lnTo>
                <a:lnTo>
                  <a:pt x="4546333" y="898006"/>
                </a:lnTo>
                <a:lnTo>
                  <a:pt x="4041839" y="654109"/>
                </a:lnTo>
                <a:lnTo>
                  <a:pt x="2965900" y="654109"/>
                </a:lnTo>
                <a:lnTo>
                  <a:pt x="2104639" y="1267285"/>
                </a:lnTo>
                <a:lnTo>
                  <a:pt x="1172219" y="713281"/>
                </a:lnTo>
                <a:lnTo>
                  <a:pt x="0" y="713281"/>
                </a:lnTo>
                <a:lnTo>
                  <a:pt x="594515" y="349693"/>
                </a:lnTo>
                <a:lnTo>
                  <a:pt x="1179370" y="707374"/>
                </a:lnTo>
                <a:lnTo>
                  <a:pt x="2990651" y="632534"/>
                </a:lnTo>
                <a:lnTo>
                  <a:pt x="3502581" y="329697"/>
                </a:lnTo>
                <a:lnTo>
                  <a:pt x="4014288" y="632403"/>
                </a:lnTo>
                <a:lnTo>
                  <a:pt x="5045753" y="589784"/>
                </a:lnTo>
                <a:lnTo>
                  <a:pt x="6040694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1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753ACA3-D236-41D6-9547-86E142EAAB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81"/>
          <a:stretch/>
        </p:blipFill>
        <p:spPr>
          <a:xfrm>
            <a:off x="8312998" y="-50171"/>
            <a:ext cx="3884735" cy="6908171"/>
          </a:xfrm>
          <a:prstGeom prst="rect">
            <a:avLst/>
          </a:prstGeom>
        </p:spPr>
      </p:pic>
      <p:sp>
        <p:nvSpPr>
          <p:cNvPr id="83" name="任意多边形: 形状 82"/>
          <p:cNvSpPr/>
          <p:nvPr/>
        </p:nvSpPr>
        <p:spPr>
          <a:xfrm>
            <a:off x="8311099" y="2841462"/>
            <a:ext cx="1012994" cy="1175076"/>
          </a:xfrm>
          <a:custGeom>
            <a:avLst/>
            <a:gdLst>
              <a:gd name="connsiteX0" fmla="*/ 0 w 591204"/>
              <a:gd name="connsiteY0" fmla="*/ 0 h 685798"/>
              <a:gd name="connsiteX1" fmla="*/ 591204 w 591204"/>
              <a:gd name="connsiteY1" fmla="*/ 342899 h 685798"/>
              <a:gd name="connsiteX2" fmla="*/ 0 w 591204"/>
              <a:gd name="connsiteY2" fmla="*/ 685798 h 685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1204" h="685798">
                <a:moveTo>
                  <a:pt x="0" y="0"/>
                </a:moveTo>
                <a:lnTo>
                  <a:pt x="591204" y="342899"/>
                </a:lnTo>
                <a:lnTo>
                  <a:pt x="0" y="685798"/>
                </a:lnTo>
                <a:close/>
              </a:path>
            </a:pathLst>
          </a:cu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48224" y="1901298"/>
            <a:ext cx="2217948" cy="3055406"/>
            <a:chOff x="9414874" y="1901298"/>
            <a:chExt cx="2217948" cy="3055406"/>
          </a:xfrm>
        </p:grpSpPr>
        <p:sp>
          <p:nvSpPr>
            <p:cNvPr id="86" name="文本框 85"/>
            <p:cNvSpPr txBox="1"/>
            <p:nvPr/>
          </p:nvSpPr>
          <p:spPr>
            <a:xfrm>
              <a:off x="9705642" y="2274839"/>
              <a:ext cx="163641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Segoe UI"/>
                  <a:ea typeface="微软雅黑"/>
                </a:rPr>
                <a:t>OH</a:t>
              </a:r>
            </a:p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Segoe UI"/>
                  <a:ea typeface="微软雅黑"/>
                </a:rPr>
                <a:t>YOUR</a:t>
              </a:r>
            </a:p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Segoe UI"/>
                  <a:ea typeface="微软雅黑"/>
                </a:rPr>
                <a:t>SEX</a:t>
              </a:r>
            </a:p>
            <a:p>
              <a:r>
                <a:rPr lang="en-US" altLang="zh-CN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0000"/>
                      </a:srgbClr>
                    </a:outerShdw>
                  </a:effectLst>
                  <a:latin typeface="Segoe UI"/>
                  <a:ea typeface="微软雅黑"/>
                </a:rPr>
                <a:t>PASTA</a:t>
              </a:r>
            </a:p>
          </p:txBody>
        </p:sp>
        <p:sp>
          <p:nvSpPr>
            <p:cNvPr id="87" name="图文框 86"/>
            <p:cNvSpPr/>
            <p:nvPr/>
          </p:nvSpPr>
          <p:spPr>
            <a:xfrm>
              <a:off x="9414874" y="1901298"/>
              <a:ext cx="2217948" cy="3055406"/>
            </a:xfrm>
            <a:prstGeom prst="frame">
              <a:avLst>
                <a:gd name="adj1" fmla="val 5014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dash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egoe UI Light 8"/>
                <a:ea typeface="微软雅黑 Light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51443" y="1264543"/>
            <a:ext cx="8666692" cy="4684762"/>
            <a:chOff x="-151443" y="1094910"/>
            <a:chExt cx="8666692" cy="4684762"/>
          </a:xfrm>
        </p:grpSpPr>
        <p:grpSp>
          <p:nvGrpSpPr>
            <p:cNvPr id="27" name="组合 26"/>
            <p:cNvGrpSpPr/>
            <p:nvPr/>
          </p:nvGrpSpPr>
          <p:grpSpPr>
            <a:xfrm>
              <a:off x="-151443" y="1729529"/>
              <a:ext cx="8666692" cy="4050143"/>
              <a:chOff x="-94482" y="1498867"/>
              <a:chExt cx="8666692" cy="4050143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938132" y="2663056"/>
                <a:ext cx="2634078" cy="829728"/>
                <a:chOff x="6468025" y="948715"/>
                <a:chExt cx="2634078" cy="829728"/>
              </a:xfrm>
            </p:grpSpPr>
            <p:sp>
              <p:nvSpPr>
                <p:cNvPr id="55" name="Shape 7070"/>
                <p:cNvSpPr/>
                <p:nvPr/>
              </p:nvSpPr>
              <p:spPr>
                <a:xfrm>
                  <a:off x="6506125" y="1247079"/>
                  <a:ext cx="2303637" cy="53136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rIns="45719">
                  <a:spAutoFit/>
                </a:bodyPr>
                <a:lstStyle>
                  <a:lvl1pPr algn="ctr">
                    <a:defRPr sz="1600">
                      <a:latin typeface="+mn-lt"/>
                      <a:ea typeface="+mn-ea"/>
                      <a:cs typeface="+mn-cs"/>
                      <a:sym typeface="Helvetica"/>
                    </a:defRPr>
                  </a:lvl1pPr>
                </a:lstStyle>
                <a:p>
                  <a:pPr algn="l">
                    <a:lnSpc>
                      <a:spcPct val="125000"/>
                    </a:lnSpc>
                  </a:pP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Lorem ipsum dolor sit amet,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consectetur</a:t>
                  </a: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 </a:t>
                  </a:r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simon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adipi</a:t>
                  </a:r>
                  <a:endParaRPr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6468025" y="948715"/>
                  <a:ext cx="263407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WEAKNESSES</a:t>
                  </a: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-94482" y="2684485"/>
                <a:ext cx="2634078" cy="829728"/>
                <a:chOff x="-399415" y="948715"/>
                <a:chExt cx="2634078" cy="829728"/>
              </a:xfrm>
            </p:grpSpPr>
            <p:sp>
              <p:nvSpPr>
                <p:cNvPr id="39" name="Shape 7070"/>
                <p:cNvSpPr/>
                <p:nvPr/>
              </p:nvSpPr>
              <p:spPr>
                <a:xfrm>
                  <a:off x="-133483" y="1247079"/>
                  <a:ext cx="2327335" cy="53136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rIns="45719">
                  <a:spAutoFit/>
                </a:bodyPr>
                <a:lstStyle>
                  <a:lvl1pPr algn="ctr">
                    <a:defRPr sz="1600">
                      <a:latin typeface="+mn-lt"/>
                      <a:ea typeface="+mn-ea"/>
                      <a:cs typeface="+mn-cs"/>
                      <a:sym typeface="Helvetica"/>
                    </a:defRPr>
                  </a:lvl1pPr>
                </a:lstStyle>
                <a:p>
                  <a:pPr algn="r">
                    <a:lnSpc>
                      <a:spcPct val="125000"/>
                    </a:lnSpc>
                  </a:pP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Lorem ipsum dolor sit amet,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consectetur</a:t>
                  </a: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 </a:t>
                  </a:r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simon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adipi</a:t>
                  </a:r>
                  <a:endParaRPr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-399415" y="948715"/>
                  <a:ext cx="263407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STRENGTHS</a:t>
                  </a:r>
                  <a:endPara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522199" y="4640414"/>
                <a:ext cx="2634078" cy="829728"/>
                <a:chOff x="560540" y="5079301"/>
                <a:chExt cx="2634078" cy="829728"/>
              </a:xfrm>
            </p:grpSpPr>
            <p:sp>
              <p:nvSpPr>
                <p:cNvPr id="36" name="Shape 7070"/>
                <p:cNvSpPr/>
                <p:nvPr/>
              </p:nvSpPr>
              <p:spPr>
                <a:xfrm>
                  <a:off x="842979" y="5377665"/>
                  <a:ext cx="2313540" cy="53136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rIns="45719">
                  <a:spAutoFit/>
                </a:bodyPr>
                <a:lstStyle>
                  <a:lvl1pPr algn="ctr">
                    <a:defRPr sz="1600">
                      <a:latin typeface="+mn-lt"/>
                      <a:ea typeface="+mn-ea"/>
                      <a:cs typeface="+mn-cs"/>
                      <a:sym typeface="Helvetica"/>
                    </a:defRPr>
                  </a:lvl1pPr>
                </a:lstStyle>
                <a:p>
                  <a:pPr algn="r">
                    <a:lnSpc>
                      <a:spcPct val="125000"/>
                    </a:lnSpc>
                  </a:pP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Lorem ipsum dolor sit amet,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consectetur</a:t>
                  </a: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 </a:t>
                  </a:r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simon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adipi</a:t>
                  </a:r>
                  <a:endParaRPr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560540" y="5079301"/>
                  <a:ext cx="263407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OPPORTUNITIES</a:t>
                  </a: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5203846" y="4719282"/>
                <a:ext cx="2634078" cy="829728"/>
                <a:chOff x="4174759" y="5363686"/>
                <a:chExt cx="2634078" cy="829728"/>
              </a:xfrm>
            </p:grpSpPr>
            <p:sp>
              <p:nvSpPr>
                <p:cNvPr id="34" name="Shape 7070"/>
                <p:cNvSpPr/>
                <p:nvPr/>
              </p:nvSpPr>
              <p:spPr>
                <a:xfrm>
                  <a:off x="4231909" y="5662050"/>
                  <a:ext cx="2386635" cy="531364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rIns="45719">
                  <a:spAutoFit/>
                </a:bodyPr>
                <a:lstStyle>
                  <a:lvl1pPr algn="ctr">
                    <a:defRPr sz="1600">
                      <a:latin typeface="+mn-lt"/>
                      <a:ea typeface="+mn-ea"/>
                      <a:cs typeface="+mn-cs"/>
                      <a:sym typeface="Helvetica"/>
                    </a:defRPr>
                  </a:lvl1pPr>
                </a:lstStyle>
                <a:p>
                  <a:pPr algn="l">
                    <a:lnSpc>
                      <a:spcPct val="125000"/>
                    </a:lnSpc>
                  </a:pP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Lorem ipsum dolor sit amet,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consectetur</a:t>
                  </a:r>
                  <a:r>
                    <a:rPr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 </a:t>
                  </a:r>
                  <a:r>
                    <a:rPr 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simon </a:t>
                  </a:r>
                  <a:r>
                    <a:rPr sz="1200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</a:rPr>
                    <a:t>adipi</a:t>
                  </a:r>
                  <a:endParaRPr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4174759" y="5363686"/>
                  <a:ext cx="263407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THREATS</a:t>
                  </a:r>
                </a:p>
              </p:txBody>
            </p:sp>
          </p:grpSp>
          <p:graphicFrame>
            <p:nvGraphicFramePr>
              <p:cNvPr id="33" name="图表 32"/>
              <p:cNvGraphicFramePr/>
              <p:nvPr>
                <p:extLst/>
              </p:nvPr>
            </p:nvGraphicFramePr>
            <p:xfrm>
              <a:off x="2143888" y="1498867"/>
              <a:ext cx="4165157" cy="366133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28" name="文本框 27"/>
            <p:cNvSpPr txBox="1"/>
            <p:nvPr/>
          </p:nvSpPr>
          <p:spPr>
            <a:xfrm>
              <a:off x="2270711" y="1094910"/>
              <a:ext cx="3835687" cy="606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algn="ctr">
                <a:defRPr sz="2400" b="1">
                  <a:solidFill>
                    <a:schemeClr val="lt1"/>
                  </a:solidFill>
                  <a:latin typeface="+mj-ea"/>
                  <a:ea typeface="+mj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TEXT HERE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86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CE11F3F-5D2C-4070-A003-875FB54CD50D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B2DBFC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7BFBB4B-9960-429C-8E94-2766B3426511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73889A1-DD63-47E9-8319-5DD49BEDB7BA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6" name="TextBox 59">
            <a:extLst>
              <a:ext uri="{FF2B5EF4-FFF2-40B4-BE49-F238E27FC236}">
                <a16:creationId xmlns:a16="http://schemas.microsoft.com/office/drawing/2014/main" xmlns="" id="{E617EA3B-2D48-4F1F-BAA3-F5303C10B0C0}"/>
              </a:ext>
            </a:extLst>
          </p:cNvPr>
          <p:cNvSpPr txBox="1"/>
          <p:nvPr/>
        </p:nvSpPr>
        <p:spPr>
          <a:xfrm>
            <a:off x="3322755" y="5127820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D868C782-1E52-4FF4-8508-EA49202E22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7"/>
          <a:stretch/>
        </p:blipFill>
        <p:spPr>
          <a:xfrm>
            <a:off x="1785773" y="1848530"/>
            <a:ext cx="5181601" cy="280041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A1EB5E6-2D6F-4FF7-B036-9CD8E87736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495"/>
          <a:stretch/>
        </p:blipFill>
        <p:spPr>
          <a:xfrm>
            <a:off x="7231840" y="1848529"/>
            <a:ext cx="3930531" cy="2800415"/>
          </a:xfrm>
          <a:prstGeom prst="rect">
            <a:avLst/>
          </a:prstGeom>
        </p:spPr>
      </p:pic>
      <p:sp>
        <p:nvSpPr>
          <p:cNvPr id="34" name="TextBox 253">
            <a:extLst>
              <a:ext uri="{FF2B5EF4-FFF2-40B4-BE49-F238E27FC236}">
                <a16:creationId xmlns:a16="http://schemas.microsoft.com/office/drawing/2014/main" xmlns="" id="{63EB6F1F-1ECF-423F-8A6D-5EE5AD07EDDA}"/>
              </a:ext>
            </a:extLst>
          </p:cNvPr>
          <p:cNvSpPr txBox="1"/>
          <p:nvPr/>
        </p:nvSpPr>
        <p:spPr>
          <a:xfrm>
            <a:off x="2816093" y="5404819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59">
            <a:extLst>
              <a:ext uri="{FF2B5EF4-FFF2-40B4-BE49-F238E27FC236}">
                <a16:creationId xmlns:a16="http://schemas.microsoft.com/office/drawing/2014/main" xmlns="" id="{158B2AD1-27F8-4C39-A00B-A47BDDD6B2D4}"/>
              </a:ext>
            </a:extLst>
          </p:cNvPr>
          <p:cNvSpPr txBox="1"/>
          <p:nvPr/>
        </p:nvSpPr>
        <p:spPr>
          <a:xfrm>
            <a:off x="8504034" y="5047329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36" name="TextBox 253">
            <a:extLst>
              <a:ext uri="{FF2B5EF4-FFF2-40B4-BE49-F238E27FC236}">
                <a16:creationId xmlns:a16="http://schemas.microsoft.com/office/drawing/2014/main" xmlns="" id="{D9B2F265-B646-45A9-AA97-250AA215947B}"/>
              </a:ext>
            </a:extLst>
          </p:cNvPr>
          <p:cNvSpPr txBox="1"/>
          <p:nvPr/>
        </p:nvSpPr>
        <p:spPr>
          <a:xfrm>
            <a:off x="7997372" y="5324328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059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B1F2EA7-AB33-4C0C-B040-72433B296933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B2DBFC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B245152-7B2A-4EBE-B35E-219FBCE43651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ABD486-86E3-4B28-9AFC-655E17F421D5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F4D9669-192F-48DC-914B-84BD285CED39}"/>
              </a:ext>
            </a:extLst>
          </p:cNvPr>
          <p:cNvSpPr/>
          <p:nvPr/>
        </p:nvSpPr>
        <p:spPr>
          <a:xfrm>
            <a:off x="6026269" y="1402084"/>
            <a:ext cx="5328541" cy="2223971"/>
          </a:xfrm>
          <a:prstGeom prst="rect">
            <a:avLst/>
          </a:prstGeom>
          <a:solidFill>
            <a:srgbClr val="B2D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59">
            <a:extLst>
              <a:ext uri="{FF2B5EF4-FFF2-40B4-BE49-F238E27FC236}">
                <a16:creationId xmlns:a16="http://schemas.microsoft.com/office/drawing/2014/main" xmlns="" id="{17C28AE7-8748-4878-9529-BF6C2D6F8B46}"/>
              </a:ext>
            </a:extLst>
          </p:cNvPr>
          <p:cNvSpPr txBox="1"/>
          <p:nvPr/>
        </p:nvSpPr>
        <p:spPr>
          <a:xfrm>
            <a:off x="7972464" y="1984909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47079FA-4AC2-45B7-B4C1-F52441509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98" y="1402085"/>
            <a:ext cx="4744473" cy="22239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E95F59C-3E27-4D64-8918-9062F6B53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269" y="3879229"/>
            <a:ext cx="5328540" cy="2031306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B18C3EB-54C3-4FB7-B3E4-4FDA68E5F05E}"/>
              </a:ext>
            </a:extLst>
          </p:cNvPr>
          <p:cNvSpPr/>
          <p:nvPr/>
        </p:nvSpPr>
        <p:spPr>
          <a:xfrm>
            <a:off x="897474" y="3879228"/>
            <a:ext cx="4866924" cy="2031306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TextBox 253">
            <a:extLst>
              <a:ext uri="{FF2B5EF4-FFF2-40B4-BE49-F238E27FC236}">
                <a16:creationId xmlns:a16="http://schemas.microsoft.com/office/drawing/2014/main" xmlns="" id="{4F9EF819-7D0F-410B-9FED-6EFDDDDB7C70}"/>
              </a:ext>
            </a:extLst>
          </p:cNvPr>
          <p:cNvSpPr txBox="1"/>
          <p:nvPr/>
        </p:nvSpPr>
        <p:spPr>
          <a:xfrm>
            <a:off x="7554188" y="2510359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53">
            <a:extLst>
              <a:ext uri="{FF2B5EF4-FFF2-40B4-BE49-F238E27FC236}">
                <a16:creationId xmlns:a16="http://schemas.microsoft.com/office/drawing/2014/main" xmlns="" id="{E6D0E734-9B4C-4FF8-B092-0ECD82CD63AB}"/>
              </a:ext>
            </a:extLst>
          </p:cNvPr>
          <p:cNvSpPr txBox="1"/>
          <p:nvPr/>
        </p:nvSpPr>
        <p:spPr>
          <a:xfrm>
            <a:off x="2096959" y="4787168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59">
            <a:extLst>
              <a:ext uri="{FF2B5EF4-FFF2-40B4-BE49-F238E27FC236}">
                <a16:creationId xmlns:a16="http://schemas.microsoft.com/office/drawing/2014/main" xmlns="" id="{E942C8E9-7F04-4BDE-B46F-C47209435CA9}"/>
              </a:ext>
            </a:extLst>
          </p:cNvPr>
          <p:cNvSpPr txBox="1"/>
          <p:nvPr/>
        </p:nvSpPr>
        <p:spPr>
          <a:xfrm>
            <a:off x="2724120" y="4317808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124487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xmlns="" id="{73A92A6F-8F2F-4284-A130-717291489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1933" y="527195"/>
            <a:ext cx="15552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>
                <a:solidFill>
                  <a:srgbClr val="FEAFB8"/>
                </a:solidFill>
                <a:cs typeface="+mn-ea"/>
                <a:sym typeface="+mn-lt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2400" dirty="0">
                <a:solidFill>
                  <a:srgbClr val="FEAFB8"/>
                </a:solidFill>
                <a:cs typeface="+mn-ea"/>
                <a:sym typeface="+mn-lt"/>
              </a:rPr>
              <a:t>COMPANY</a:t>
            </a:r>
          </a:p>
        </p:txBody>
      </p:sp>
      <p:sp>
        <p:nvSpPr>
          <p:cNvPr id="3" name="椭圆 1">
            <a:extLst>
              <a:ext uri="{FF2B5EF4-FFF2-40B4-BE49-F238E27FC236}">
                <a16:creationId xmlns:a16="http://schemas.microsoft.com/office/drawing/2014/main" xmlns="" id="{92F9769F-C7F7-45AD-A757-D6B04128A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351" y="1881968"/>
            <a:ext cx="727710" cy="727710"/>
          </a:xfrm>
          <a:prstGeom prst="roundRect">
            <a:avLst/>
          </a:prstGeom>
          <a:solidFill>
            <a:srgbClr val="FEAFB8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EAFB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32">
            <a:extLst>
              <a:ext uri="{FF2B5EF4-FFF2-40B4-BE49-F238E27FC236}">
                <a16:creationId xmlns:a16="http://schemas.microsoft.com/office/drawing/2014/main" xmlns="" id="{CF5886BB-CFF5-4866-A8E7-65FE0E4F2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216" y="196007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FD6EC7E-0851-47CF-A87F-FD3AD6C610E2}"/>
              </a:ext>
            </a:extLst>
          </p:cNvPr>
          <p:cNvSpPr/>
          <p:nvPr/>
        </p:nvSpPr>
        <p:spPr>
          <a:xfrm>
            <a:off x="1853021" y="2301703"/>
            <a:ext cx="1966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FEAFB8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6" name="TextBox 76">
            <a:extLst>
              <a:ext uri="{FF2B5EF4-FFF2-40B4-BE49-F238E27FC236}">
                <a16:creationId xmlns:a16="http://schemas.microsoft.com/office/drawing/2014/main" xmlns="" id="{B35F8881-F545-42D4-8518-A6CE18ADF9AC}"/>
              </a:ext>
            </a:extLst>
          </p:cNvPr>
          <p:cNvSpPr txBox="1"/>
          <p:nvPr/>
        </p:nvSpPr>
        <p:spPr>
          <a:xfrm>
            <a:off x="1853021" y="1932133"/>
            <a:ext cx="291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EAFB8"/>
                </a:solidFill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srgbClr val="FEAFB8"/>
              </a:solidFill>
              <a:cs typeface="+mn-ea"/>
              <a:sym typeface="+mn-lt"/>
            </a:endParaRPr>
          </a:p>
        </p:txBody>
      </p:sp>
      <p:sp>
        <p:nvSpPr>
          <p:cNvPr id="7" name="椭圆 1">
            <a:extLst>
              <a:ext uri="{FF2B5EF4-FFF2-40B4-BE49-F238E27FC236}">
                <a16:creationId xmlns:a16="http://schemas.microsoft.com/office/drawing/2014/main" xmlns="" id="{3DD81402-7B18-4A1D-8147-92A59E246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351" y="4200988"/>
            <a:ext cx="727710" cy="727710"/>
          </a:xfrm>
          <a:prstGeom prst="roundRect">
            <a:avLst/>
          </a:prstGeom>
          <a:solidFill>
            <a:srgbClr val="FEAFB8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EAFB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xmlns="" id="{99004239-90A5-49AB-91D0-A857085C5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216" y="427909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8683B74-09D7-41A2-87FC-DBF3D58D1220}"/>
              </a:ext>
            </a:extLst>
          </p:cNvPr>
          <p:cNvSpPr/>
          <p:nvPr/>
        </p:nvSpPr>
        <p:spPr>
          <a:xfrm>
            <a:off x="1853021" y="4620723"/>
            <a:ext cx="1966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FEAFB8"/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1" name="椭圆 1">
            <a:extLst>
              <a:ext uri="{FF2B5EF4-FFF2-40B4-BE49-F238E27FC236}">
                <a16:creationId xmlns:a16="http://schemas.microsoft.com/office/drawing/2014/main" xmlns="" id="{255DD450-7F0A-41B5-BD68-9571974D1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351" y="3041478"/>
            <a:ext cx="727710" cy="72771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EAFB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2">
            <a:extLst>
              <a:ext uri="{FF2B5EF4-FFF2-40B4-BE49-F238E27FC236}">
                <a16:creationId xmlns:a16="http://schemas.microsoft.com/office/drawing/2014/main" xmlns="" id="{CBD6670A-AEB8-4FCA-B4F1-0FDCDE7E0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216" y="311958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A4DAE2B-FAFD-4108-B586-7CE5E5B6F5FF}"/>
              </a:ext>
            </a:extLst>
          </p:cNvPr>
          <p:cNvSpPr/>
          <p:nvPr/>
        </p:nvSpPr>
        <p:spPr>
          <a:xfrm>
            <a:off x="1853021" y="3411048"/>
            <a:ext cx="1966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15" name="椭圆 1">
            <a:extLst>
              <a:ext uri="{FF2B5EF4-FFF2-40B4-BE49-F238E27FC236}">
                <a16:creationId xmlns:a16="http://schemas.microsoft.com/office/drawing/2014/main" xmlns="" id="{BAB91A2D-E0AD-487E-AF7F-1B518D80B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351" y="5360498"/>
            <a:ext cx="727710" cy="72771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FEAFB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xmlns="" id="{D568D2CB-1A28-4481-B96B-1257DAD4D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216" y="5404313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5812E45-0E2C-4668-8428-A6C3B8F3754E}"/>
              </a:ext>
            </a:extLst>
          </p:cNvPr>
          <p:cNvSpPr/>
          <p:nvPr/>
        </p:nvSpPr>
        <p:spPr>
          <a:xfrm>
            <a:off x="1852386" y="5752293"/>
            <a:ext cx="1966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2" name="TextBox 76">
            <a:extLst>
              <a:ext uri="{FF2B5EF4-FFF2-40B4-BE49-F238E27FC236}">
                <a16:creationId xmlns:a16="http://schemas.microsoft.com/office/drawing/2014/main" xmlns="" id="{3C6A0263-7E1B-4029-A175-B24E47EA02E9}"/>
              </a:ext>
            </a:extLst>
          </p:cNvPr>
          <p:cNvSpPr txBox="1"/>
          <p:nvPr/>
        </p:nvSpPr>
        <p:spPr>
          <a:xfrm>
            <a:off x="1853021" y="3018697"/>
            <a:ext cx="291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schemeClr val="accent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>
            <a:extLst>
              <a:ext uri="{FF2B5EF4-FFF2-40B4-BE49-F238E27FC236}">
                <a16:creationId xmlns:a16="http://schemas.microsoft.com/office/drawing/2014/main" xmlns="" id="{94569105-A3B4-4FEA-85F3-E4398C6175FA}"/>
              </a:ext>
            </a:extLst>
          </p:cNvPr>
          <p:cNvSpPr txBox="1"/>
          <p:nvPr/>
        </p:nvSpPr>
        <p:spPr>
          <a:xfrm>
            <a:off x="1853021" y="4251391"/>
            <a:ext cx="291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EAFB8"/>
                </a:solidFill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srgbClr val="FEAFB8"/>
              </a:solidFill>
              <a:cs typeface="+mn-ea"/>
              <a:sym typeface="+mn-lt"/>
            </a:endParaRPr>
          </a:p>
        </p:txBody>
      </p:sp>
      <p:sp>
        <p:nvSpPr>
          <p:cNvPr id="24" name="TextBox 76">
            <a:extLst>
              <a:ext uri="{FF2B5EF4-FFF2-40B4-BE49-F238E27FC236}">
                <a16:creationId xmlns:a16="http://schemas.microsoft.com/office/drawing/2014/main" xmlns="" id="{2ECFDD15-9B14-4C98-A132-9F6E03BC0411}"/>
              </a:ext>
            </a:extLst>
          </p:cNvPr>
          <p:cNvSpPr txBox="1"/>
          <p:nvPr/>
        </p:nvSpPr>
        <p:spPr>
          <a:xfrm>
            <a:off x="1853021" y="5395827"/>
            <a:ext cx="291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schemeClr val="accent1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6A7B434-19AE-4A55-973D-252EBE7BAC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34"/>
          <a:stretch/>
        </p:blipFill>
        <p:spPr>
          <a:xfrm>
            <a:off x="4956908" y="2027418"/>
            <a:ext cx="5888892" cy="396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6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 animBg="1"/>
      <p:bldP spid="8" grpId="0"/>
      <p:bldP spid="9" grpId="0"/>
      <p:bldP spid="11" grpId="0" animBg="1"/>
      <p:bldP spid="12" grpId="0"/>
      <p:bldP spid="13" grpId="0"/>
      <p:bldP spid="15" grpId="0" animBg="1"/>
      <p:bldP spid="16" grpId="0"/>
      <p:bldP spid="17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F21B5DD-72B2-4EB2-82B6-F271EE928522}"/>
              </a:ext>
            </a:extLst>
          </p:cNvPr>
          <p:cNvSpPr txBox="1"/>
          <p:nvPr/>
        </p:nvSpPr>
        <p:spPr>
          <a:xfrm>
            <a:off x="8090964" y="1216735"/>
            <a:ext cx="23077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>
                <a:solidFill>
                  <a:srgbClr val="FEAFB8"/>
                </a:solidFill>
                <a:latin typeface="AvantGarde-Demi" pitchFamily="2" charset="0"/>
              </a:rPr>
              <a:t>04</a:t>
            </a:r>
            <a:endParaRPr lang="zh-CN" altLang="en-US" sz="11500" dirty="0">
              <a:solidFill>
                <a:srgbClr val="FEAFB8"/>
              </a:solidFill>
              <a:latin typeface="AvantGarde-Demi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5CA9C9-F131-45B9-B95D-6B25C1BF31F3}"/>
              </a:ext>
            </a:extLst>
          </p:cNvPr>
          <p:cNvSpPr/>
          <p:nvPr/>
        </p:nvSpPr>
        <p:spPr>
          <a:xfrm>
            <a:off x="8946244" y="2953858"/>
            <a:ext cx="1206878" cy="85370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淘宝网Chenying0907出品 12">
            <a:extLst>
              <a:ext uri="{FF2B5EF4-FFF2-40B4-BE49-F238E27FC236}">
                <a16:creationId xmlns:a16="http://schemas.microsoft.com/office/drawing/2014/main" xmlns="" id="{E9008617-66DE-425F-9C79-253208CB55F2}"/>
              </a:ext>
            </a:extLst>
          </p:cNvPr>
          <p:cNvSpPr txBox="1"/>
          <p:nvPr/>
        </p:nvSpPr>
        <p:spPr>
          <a:xfrm>
            <a:off x="8257816" y="33353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品牌故事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E3C52B2-A14A-4E55-8FE2-9287FF2E3748}"/>
              </a:ext>
            </a:extLst>
          </p:cNvPr>
          <p:cNvSpPr txBox="1"/>
          <p:nvPr/>
        </p:nvSpPr>
        <p:spPr>
          <a:xfrm>
            <a:off x="5859958" y="4027174"/>
            <a:ext cx="44829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labore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et dolore magna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aliqua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endParaRPr lang="zh-CN" altLang="en-US" sz="105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16C8B8C-B377-4495-89CB-A778240CB4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59" y="2059772"/>
            <a:ext cx="6136344" cy="329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7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B0EF20F-C1FC-4BFD-AA38-A7F5365D156F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FEAFB8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DA4BB41-7A1E-49A4-8F65-6C13F7DB1A61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DDDC5CC-87AC-44F7-BACA-F971A97EE5C4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5" name="Plaque 43">
            <a:extLst>
              <a:ext uri="{FF2B5EF4-FFF2-40B4-BE49-F238E27FC236}">
                <a16:creationId xmlns:a16="http://schemas.microsoft.com/office/drawing/2014/main" xmlns="" id="{2DA85B84-1854-4904-944F-82EFE3F31F03}"/>
              </a:ext>
            </a:extLst>
          </p:cNvPr>
          <p:cNvSpPr/>
          <p:nvPr/>
        </p:nvSpPr>
        <p:spPr>
          <a:xfrm>
            <a:off x="4582089" y="2474403"/>
            <a:ext cx="2565353" cy="2565353"/>
          </a:xfrm>
          <a:prstGeom prst="plaque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" name="Group 44">
            <a:extLst>
              <a:ext uri="{FF2B5EF4-FFF2-40B4-BE49-F238E27FC236}">
                <a16:creationId xmlns:a16="http://schemas.microsoft.com/office/drawing/2014/main" xmlns="" id="{A1964F71-55F3-4329-8EF1-45052A0908A6}"/>
              </a:ext>
            </a:extLst>
          </p:cNvPr>
          <p:cNvGrpSpPr>
            <a:grpSpLocks/>
          </p:cNvGrpSpPr>
          <p:nvPr/>
        </p:nvGrpSpPr>
        <p:grpSpPr bwMode="auto">
          <a:xfrm>
            <a:off x="4066710" y="1910265"/>
            <a:ext cx="1594212" cy="1615365"/>
            <a:chOff x="3045240" y="1362746"/>
            <a:chExt cx="1315035" cy="1333851"/>
          </a:xfrm>
          <a:solidFill>
            <a:srgbClr val="FEAFB8"/>
          </a:solidFill>
        </p:grpSpPr>
        <p:sp>
          <p:nvSpPr>
            <p:cNvPr id="7" name="Teardrop 45">
              <a:extLst>
                <a:ext uri="{FF2B5EF4-FFF2-40B4-BE49-F238E27FC236}">
                  <a16:creationId xmlns:a16="http://schemas.microsoft.com/office/drawing/2014/main" xmlns="" id="{2D99E502-8707-4238-82AB-825AFA0DDF50}"/>
                </a:ext>
              </a:extLst>
            </p:cNvPr>
            <p:cNvSpPr/>
            <p:nvPr/>
          </p:nvSpPr>
          <p:spPr>
            <a:xfrm rot="16200000">
              <a:off x="3073927" y="1410249"/>
              <a:ext cx="1286213" cy="1286482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Teardrop 46">
              <a:extLst>
                <a:ext uri="{FF2B5EF4-FFF2-40B4-BE49-F238E27FC236}">
                  <a16:creationId xmlns:a16="http://schemas.microsoft.com/office/drawing/2014/main" xmlns="" id="{B8927484-2BB9-4505-8596-782D93D62D21}"/>
                </a:ext>
              </a:extLst>
            </p:cNvPr>
            <p:cNvSpPr/>
            <p:nvPr/>
          </p:nvSpPr>
          <p:spPr>
            <a:xfrm rot="16200000">
              <a:off x="3045374" y="1362612"/>
              <a:ext cx="1286213" cy="1286482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Group 47">
            <a:extLst>
              <a:ext uri="{FF2B5EF4-FFF2-40B4-BE49-F238E27FC236}">
                <a16:creationId xmlns:a16="http://schemas.microsoft.com/office/drawing/2014/main" xmlns="" id="{E5BDE2F4-F0AE-4031-8A7A-A369F54835A4}"/>
              </a:ext>
            </a:extLst>
          </p:cNvPr>
          <p:cNvGrpSpPr>
            <a:grpSpLocks/>
          </p:cNvGrpSpPr>
          <p:nvPr/>
        </p:nvGrpSpPr>
        <p:grpSpPr bwMode="auto">
          <a:xfrm>
            <a:off x="6139763" y="1923471"/>
            <a:ext cx="1557673" cy="1615365"/>
            <a:chOff x="4812704" y="1362746"/>
            <a:chExt cx="1286056" cy="1333680"/>
          </a:xfrm>
          <a:solidFill>
            <a:srgbClr val="B2DBFC"/>
          </a:solidFill>
        </p:grpSpPr>
        <p:sp>
          <p:nvSpPr>
            <p:cNvPr id="10" name="Teardrop 48">
              <a:extLst>
                <a:ext uri="{FF2B5EF4-FFF2-40B4-BE49-F238E27FC236}">
                  <a16:creationId xmlns:a16="http://schemas.microsoft.com/office/drawing/2014/main" xmlns="" id="{36949F14-1E8F-4DA1-AA14-379A8EC23082}"/>
                </a:ext>
              </a:extLst>
            </p:cNvPr>
            <p:cNvSpPr/>
            <p:nvPr/>
          </p:nvSpPr>
          <p:spPr>
            <a:xfrm>
              <a:off x="4812704" y="1410377"/>
              <a:ext cx="1286056" cy="1286049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Teardrop 49">
              <a:extLst>
                <a:ext uri="{FF2B5EF4-FFF2-40B4-BE49-F238E27FC236}">
                  <a16:creationId xmlns:a16="http://schemas.microsoft.com/office/drawing/2014/main" xmlns="" id="{A2946CD0-73AB-4100-AAED-F4958188978F}"/>
                </a:ext>
              </a:extLst>
            </p:cNvPr>
            <p:cNvSpPr/>
            <p:nvPr/>
          </p:nvSpPr>
          <p:spPr>
            <a:xfrm>
              <a:off x="4812704" y="1362746"/>
              <a:ext cx="1286056" cy="1286049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Group 50">
            <a:extLst>
              <a:ext uri="{FF2B5EF4-FFF2-40B4-BE49-F238E27FC236}">
                <a16:creationId xmlns:a16="http://schemas.microsoft.com/office/drawing/2014/main" xmlns="" id="{D162E424-1A27-4D2C-A74C-D5A80676CA36}"/>
              </a:ext>
            </a:extLst>
          </p:cNvPr>
          <p:cNvGrpSpPr>
            <a:grpSpLocks/>
          </p:cNvGrpSpPr>
          <p:nvPr/>
        </p:nvGrpSpPr>
        <p:grpSpPr bwMode="auto">
          <a:xfrm>
            <a:off x="3944687" y="3961181"/>
            <a:ext cx="1603826" cy="1592288"/>
            <a:chOff x="3045240" y="2985330"/>
            <a:chExt cx="1324156" cy="1314630"/>
          </a:xfrm>
          <a:solidFill>
            <a:srgbClr val="B2DBFC"/>
          </a:solidFill>
        </p:grpSpPr>
        <p:sp>
          <p:nvSpPr>
            <p:cNvPr id="13" name="Teardrop 51">
              <a:extLst>
                <a:ext uri="{FF2B5EF4-FFF2-40B4-BE49-F238E27FC236}">
                  <a16:creationId xmlns:a16="http://schemas.microsoft.com/office/drawing/2014/main" xmlns="" id="{37226811-0777-46D1-8962-1115FF3D4F24}"/>
                </a:ext>
              </a:extLst>
            </p:cNvPr>
            <p:cNvSpPr/>
            <p:nvPr/>
          </p:nvSpPr>
          <p:spPr>
            <a:xfrm rot="10800000">
              <a:off x="3083345" y="2985330"/>
              <a:ext cx="1286051" cy="1286051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Teardrop 52">
              <a:extLst>
                <a:ext uri="{FF2B5EF4-FFF2-40B4-BE49-F238E27FC236}">
                  <a16:creationId xmlns:a16="http://schemas.microsoft.com/office/drawing/2014/main" xmlns="" id="{89744E77-CFA0-444F-AB71-05BCABC2A510}"/>
                </a:ext>
              </a:extLst>
            </p:cNvPr>
            <p:cNvSpPr/>
            <p:nvPr/>
          </p:nvSpPr>
          <p:spPr>
            <a:xfrm rot="10800000">
              <a:off x="3045240" y="3013909"/>
              <a:ext cx="1286051" cy="1286051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Group 53">
            <a:extLst>
              <a:ext uri="{FF2B5EF4-FFF2-40B4-BE49-F238E27FC236}">
                <a16:creationId xmlns:a16="http://schemas.microsoft.com/office/drawing/2014/main" xmlns="" id="{205FC934-45C3-41FD-8647-042E481E89E3}"/>
              </a:ext>
            </a:extLst>
          </p:cNvPr>
          <p:cNvGrpSpPr>
            <a:grpSpLocks/>
          </p:cNvGrpSpPr>
          <p:nvPr/>
        </p:nvGrpSpPr>
        <p:grpSpPr bwMode="auto">
          <a:xfrm>
            <a:off x="6105149" y="3974386"/>
            <a:ext cx="1592288" cy="1592288"/>
            <a:chOff x="4784130" y="2985330"/>
            <a:chExt cx="1314631" cy="1314630"/>
          </a:xfrm>
          <a:solidFill>
            <a:srgbClr val="FEAFB8"/>
          </a:solidFill>
        </p:grpSpPr>
        <p:sp>
          <p:nvSpPr>
            <p:cNvPr id="16" name="Teardrop 54">
              <a:extLst>
                <a:ext uri="{FF2B5EF4-FFF2-40B4-BE49-F238E27FC236}">
                  <a16:creationId xmlns:a16="http://schemas.microsoft.com/office/drawing/2014/main" xmlns="" id="{DF9D2611-4709-45D5-8AE6-13C0A1647A18}"/>
                </a:ext>
              </a:extLst>
            </p:cNvPr>
            <p:cNvSpPr/>
            <p:nvPr/>
          </p:nvSpPr>
          <p:spPr>
            <a:xfrm rot="5400000">
              <a:off x="4784130" y="2985330"/>
              <a:ext cx="1286051" cy="1286052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Teardrop 55">
              <a:extLst>
                <a:ext uri="{FF2B5EF4-FFF2-40B4-BE49-F238E27FC236}">
                  <a16:creationId xmlns:a16="http://schemas.microsoft.com/office/drawing/2014/main" xmlns="" id="{4297C0B5-37E6-4AD3-9D2F-2F95E2C37435}"/>
                </a:ext>
              </a:extLst>
            </p:cNvPr>
            <p:cNvSpPr/>
            <p:nvPr/>
          </p:nvSpPr>
          <p:spPr>
            <a:xfrm rot="5400000">
              <a:off x="4812709" y="3013908"/>
              <a:ext cx="1286051" cy="1286052"/>
            </a:xfrm>
            <a:prstGeom prst="teardrop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Freeform 131">
            <a:extLst>
              <a:ext uri="{FF2B5EF4-FFF2-40B4-BE49-F238E27FC236}">
                <a16:creationId xmlns:a16="http://schemas.microsoft.com/office/drawing/2014/main" xmlns="" id="{CF9E3F52-9B3D-4DDA-8AE3-1A87B5837DE8}"/>
              </a:ext>
            </a:extLst>
          </p:cNvPr>
          <p:cNvSpPr>
            <a:spLocks noEditPoints="1"/>
          </p:cNvSpPr>
          <p:nvPr/>
        </p:nvSpPr>
        <p:spPr bwMode="auto">
          <a:xfrm>
            <a:off x="5563985" y="3433363"/>
            <a:ext cx="599993" cy="59999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1031626"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69">
            <a:extLst>
              <a:ext uri="{FF2B5EF4-FFF2-40B4-BE49-F238E27FC236}">
                <a16:creationId xmlns:a16="http://schemas.microsoft.com/office/drawing/2014/main" xmlns="" id="{14721E8F-01A2-4182-AADE-479DD96C1A61}"/>
              </a:ext>
            </a:extLst>
          </p:cNvPr>
          <p:cNvSpPr>
            <a:spLocks/>
          </p:cNvSpPr>
          <p:nvPr/>
        </p:nvSpPr>
        <p:spPr bwMode="auto">
          <a:xfrm>
            <a:off x="4690010" y="2285739"/>
            <a:ext cx="361534" cy="678837"/>
          </a:xfrm>
          <a:custGeom>
            <a:avLst/>
            <a:gdLst>
              <a:gd name="T0" fmla="*/ 21 w 34"/>
              <a:gd name="T1" fmla="*/ 57 h 64"/>
              <a:gd name="T2" fmla="*/ 21 w 34"/>
              <a:gd name="T3" fmla="*/ 63 h 64"/>
              <a:gd name="T4" fmla="*/ 20 w 34"/>
              <a:gd name="T5" fmla="*/ 64 h 64"/>
              <a:gd name="T6" fmla="*/ 15 w 34"/>
              <a:gd name="T7" fmla="*/ 64 h 64"/>
              <a:gd name="T8" fmla="*/ 14 w 34"/>
              <a:gd name="T9" fmla="*/ 63 h 64"/>
              <a:gd name="T10" fmla="*/ 14 w 34"/>
              <a:gd name="T11" fmla="*/ 57 h 64"/>
              <a:gd name="T12" fmla="*/ 1 w 34"/>
              <a:gd name="T13" fmla="*/ 50 h 64"/>
              <a:gd name="T14" fmla="*/ 1 w 34"/>
              <a:gd name="T15" fmla="*/ 49 h 64"/>
              <a:gd name="T16" fmla="*/ 4 w 34"/>
              <a:gd name="T17" fmla="*/ 44 h 64"/>
              <a:gd name="T18" fmla="*/ 5 w 34"/>
              <a:gd name="T19" fmla="*/ 43 h 64"/>
              <a:gd name="T20" fmla="*/ 6 w 34"/>
              <a:gd name="T21" fmla="*/ 44 h 64"/>
              <a:gd name="T22" fmla="*/ 17 w 34"/>
              <a:gd name="T23" fmla="*/ 49 h 64"/>
              <a:gd name="T24" fmla="*/ 25 w 34"/>
              <a:gd name="T25" fmla="*/ 43 h 64"/>
              <a:gd name="T26" fmla="*/ 16 w 34"/>
              <a:gd name="T27" fmla="*/ 36 h 64"/>
              <a:gd name="T28" fmla="*/ 1 w 34"/>
              <a:gd name="T29" fmla="*/ 21 h 64"/>
              <a:gd name="T30" fmla="*/ 14 w 34"/>
              <a:gd name="T31" fmla="*/ 8 h 64"/>
              <a:gd name="T32" fmla="*/ 14 w 34"/>
              <a:gd name="T33" fmla="*/ 1 h 64"/>
              <a:gd name="T34" fmla="*/ 15 w 34"/>
              <a:gd name="T35" fmla="*/ 0 h 64"/>
              <a:gd name="T36" fmla="*/ 20 w 34"/>
              <a:gd name="T37" fmla="*/ 0 h 64"/>
              <a:gd name="T38" fmla="*/ 21 w 34"/>
              <a:gd name="T39" fmla="*/ 1 h 64"/>
              <a:gd name="T40" fmla="*/ 21 w 34"/>
              <a:gd name="T41" fmla="*/ 7 h 64"/>
              <a:gd name="T42" fmla="*/ 32 w 34"/>
              <a:gd name="T43" fmla="*/ 12 h 64"/>
              <a:gd name="T44" fmla="*/ 32 w 34"/>
              <a:gd name="T45" fmla="*/ 14 h 64"/>
              <a:gd name="T46" fmla="*/ 29 w 34"/>
              <a:gd name="T47" fmla="*/ 19 h 64"/>
              <a:gd name="T48" fmla="*/ 29 w 34"/>
              <a:gd name="T49" fmla="*/ 19 h 64"/>
              <a:gd name="T50" fmla="*/ 28 w 34"/>
              <a:gd name="T51" fmla="*/ 19 h 64"/>
              <a:gd name="T52" fmla="*/ 18 w 34"/>
              <a:gd name="T53" fmla="*/ 15 h 64"/>
              <a:gd name="T54" fmla="*/ 10 w 34"/>
              <a:gd name="T55" fmla="*/ 21 h 64"/>
              <a:gd name="T56" fmla="*/ 20 w 34"/>
              <a:gd name="T57" fmla="*/ 28 h 64"/>
              <a:gd name="T58" fmla="*/ 34 w 34"/>
              <a:gd name="T59" fmla="*/ 42 h 64"/>
              <a:gd name="T60" fmla="*/ 21 w 34"/>
              <a:gd name="T61" fmla="*/ 57 h 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4"/>
              <a:gd name="T94" fmla="*/ 0 h 64"/>
              <a:gd name="T95" fmla="*/ 34 w 34"/>
              <a:gd name="T96" fmla="*/ 64 h 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xmlns="" id="{E50191E7-D08A-4AA3-B5FA-6543D699AA2B}"/>
              </a:ext>
            </a:extLst>
          </p:cNvPr>
          <p:cNvSpPr>
            <a:spLocks noEditPoints="1"/>
          </p:cNvSpPr>
          <p:nvPr/>
        </p:nvSpPr>
        <p:spPr bwMode="auto">
          <a:xfrm>
            <a:off x="4405061" y="4389670"/>
            <a:ext cx="619224" cy="586531"/>
          </a:xfrm>
          <a:custGeom>
            <a:avLst/>
            <a:gdLst>
              <a:gd name="T0" fmla="*/ 68 w 68"/>
              <a:gd name="T1" fmla="*/ 14 h 64"/>
              <a:gd name="T2" fmla="*/ 68 w 68"/>
              <a:gd name="T3" fmla="*/ 18 h 64"/>
              <a:gd name="T4" fmla="*/ 64 w 68"/>
              <a:gd name="T5" fmla="*/ 18 h 64"/>
              <a:gd name="T6" fmla="*/ 61 w 68"/>
              <a:gd name="T7" fmla="*/ 21 h 64"/>
              <a:gd name="T8" fmla="*/ 7 w 68"/>
              <a:gd name="T9" fmla="*/ 21 h 64"/>
              <a:gd name="T10" fmla="*/ 4 w 68"/>
              <a:gd name="T11" fmla="*/ 18 h 64"/>
              <a:gd name="T12" fmla="*/ 0 w 68"/>
              <a:gd name="T13" fmla="*/ 18 h 64"/>
              <a:gd name="T14" fmla="*/ 0 w 68"/>
              <a:gd name="T15" fmla="*/ 14 h 64"/>
              <a:gd name="T16" fmla="*/ 34 w 68"/>
              <a:gd name="T17" fmla="*/ 0 h 64"/>
              <a:gd name="T18" fmla="*/ 68 w 68"/>
              <a:gd name="T19" fmla="*/ 14 h 64"/>
              <a:gd name="T20" fmla="*/ 68 w 68"/>
              <a:gd name="T21" fmla="*/ 60 h 64"/>
              <a:gd name="T22" fmla="*/ 68 w 68"/>
              <a:gd name="T23" fmla="*/ 64 h 64"/>
              <a:gd name="T24" fmla="*/ 0 w 68"/>
              <a:gd name="T25" fmla="*/ 64 h 64"/>
              <a:gd name="T26" fmla="*/ 0 w 68"/>
              <a:gd name="T27" fmla="*/ 60 h 64"/>
              <a:gd name="T28" fmla="*/ 2 w 68"/>
              <a:gd name="T29" fmla="*/ 57 h 64"/>
              <a:gd name="T30" fmla="*/ 66 w 68"/>
              <a:gd name="T31" fmla="*/ 57 h 64"/>
              <a:gd name="T32" fmla="*/ 68 w 68"/>
              <a:gd name="T33" fmla="*/ 60 h 64"/>
              <a:gd name="T34" fmla="*/ 18 w 68"/>
              <a:gd name="T35" fmla="*/ 23 h 64"/>
              <a:gd name="T36" fmla="*/ 18 w 68"/>
              <a:gd name="T37" fmla="*/ 50 h 64"/>
              <a:gd name="T38" fmla="*/ 23 w 68"/>
              <a:gd name="T39" fmla="*/ 50 h 64"/>
              <a:gd name="T40" fmla="*/ 23 w 68"/>
              <a:gd name="T41" fmla="*/ 23 h 64"/>
              <a:gd name="T42" fmla="*/ 32 w 68"/>
              <a:gd name="T43" fmla="*/ 23 h 64"/>
              <a:gd name="T44" fmla="*/ 32 w 68"/>
              <a:gd name="T45" fmla="*/ 50 h 64"/>
              <a:gd name="T46" fmla="*/ 36 w 68"/>
              <a:gd name="T47" fmla="*/ 50 h 64"/>
              <a:gd name="T48" fmla="*/ 36 w 68"/>
              <a:gd name="T49" fmla="*/ 23 h 64"/>
              <a:gd name="T50" fmla="*/ 45 w 68"/>
              <a:gd name="T51" fmla="*/ 23 h 64"/>
              <a:gd name="T52" fmla="*/ 45 w 68"/>
              <a:gd name="T53" fmla="*/ 50 h 64"/>
              <a:gd name="T54" fmla="*/ 50 w 68"/>
              <a:gd name="T55" fmla="*/ 50 h 64"/>
              <a:gd name="T56" fmla="*/ 50 w 68"/>
              <a:gd name="T57" fmla="*/ 23 h 64"/>
              <a:gd name="T58" fmla="*/ 59 w 68"/>
              <a:gd name="T59" fmla="*/ 23 h 64"/>
              <a:gd name="T60" fmla="*/ 59 w 68"/>
              <a:gd name="T61" fmla="*/ 50 h 64"/>
              <a:gd name="T62" fmla="*/ 61 w 68"/>
              <a:gd name="T63" fmla="*/ 50 h 64"/>
              <a:gd name="T64" fmla="*/ 64 w 68"/>
              <a:gd name="T65" fmla="*/ 53 h 64"/>
              <a:gd name="T66" fmla="*/ 64 w 68"/>
              <a:gd name="T67" fmla="*/ 55 h 64"/>
              <a:gd name="T68" fmla="*/ 4 w 68"/>
              <a:gd name="T69" fmla="*/ 55 h 64"/>
              <a:gd name="T70" fmla="*/ 4 w 68"/>
              <a:gd name="T71" fmla="*/ 53 h 64"/>
              <a:gd name="T72" fmla="*/ 7 w 68"/>
              <a:gd name="T73" fmla="*/ 50 h 64"/>
              <a:gd name="T74" fmla="*/ 9 w 68"/>
              <a:gd name="T75" fmla="*/ 50 h 64"/>
              <a:gd name="T76" fmla="*/ 9 w 68"/>
              <a:gd name="T77" fmla="*/ 23 h 64"/>
              <a:gd name="T78" fmla="*/ 18 w 68"/>
              <a:gd name="T79" fmla="*/ 23 h 6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68"/>
              <a:gd name="T121" fmla="*/ 0 h 64"/>
              <a:gd name="T122" fmla="*/ 68 w 68"/>
              <a:gd name="T123" fmla="*/ 64 h 6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Freeform 50">
            <a:extLst>
              <a:ext uri="{FF2B5EF4-FFF2-40B4-BE49-F238E27FC236}">
                <a16:creationId xmlns:a16="http://schemas.microsoft.com/office/drawing/2014/main" xmlns="" id="{1C6A6776-A291-42E7-A563-9194FD99A2CD}"/>
              </a:ext>
            </a:extLst>
          </p:cNvPr>
          <p:cNvSpPr>
            <a:spLocks noEditPoints="1"/>
          </p:cNvSpPr>
          <p:nvPr/>
        </p:nvSpPr>
        <p:spPr bwMode="auto">
          <a:xfrm>
            <a:off x="6656102" y="2329873"/>
            <a:ext cx="524993" cy="674991"/>
          </a:xfrm>
          <a:custGeom>
            <a:avLst/>
            <a:gdLst>
              <a:gd name="T0" fmla="*/ 54 w 56"/>
              <a:gd name="T1" fmla="*/ 72 h 72"/>
              <a:gd name="T2" fmla="*/ 0 w 56"/>
              <a:gd name="T3" fmla="*/ 3 h 72"/>
              <a:gd name="T4" fmla="*/ 56 w 56"/>
              <a:gd name="T5" fmla="*/ 3 h 72"/>
              <a:gd name="T6" fmla="*/ 11 w 56"/>
              <a:gd name="T7" fmla="*/ 11 h 72"/>
              <a:gd name="T8" fmla="*/ 11 w 56"/>
              <a:gd name="T9" fmla="*/ 16 h 72"/>
              <a:gd name="T10" fmla="*/ 15 w 56"/>
              <a:gd name="T11" fmla="*/ 12 h 72"/>
              <a:gd name="T12" fmla="*/ 11 w 56"/>
              <a:gd name="T13" fmla="*/ 21 h 72"/>
              <a:gd name="T14" fmla="*/ 11 w 56"/>
              <a:gd name="T15" fmla="*/ 26 h 72"/>
              <a:gd name="T16" fmla="*/ 15 w 56"/>
              <a:gd name="T17" fmla="*/ 22 h 72"/>
              <a:gd name="T18" fmla="*/ 11 w 56"/>
              <a:gd name="T19" fmla="*/ 31 h 72"/>
              <a:gd name="T20" fmla="*/ 11 w 56"/>
              <a:gd name="T21" fmla="*/ 36 h 72"/>
              <a:gd name="T22" fmla="*/ 15 w 56"/>
              <a:gd name="T23" fmla="*/ 32 h 72"/>
              <a:gd name="T24" fmla="*/ 11 w 56"/>
              <a:gd name="T25" fmla="*/ 41 h 72"/>
              <a:gd name="T26" fmla="*/ 11 w 56"/>
              <a:gd name="T27" fmla="*/ 47 h 72"/>
              <a:gd name="T28" fmla="*/ 15 w 56"/>
              <a:gd name="T29" fmla="*/ 43 h 72"/>
              <a:gd name="T30" fmla="*/ 11 w 56"/>
              <a:gd name="T31" fmla="*/ 52 h 72"/>
              <a:gd name="T32" fmla="*/ 11 w 56"/>
              <a:gd name="T33" fmla="*/ 57 h 72"/>
              <a:gd name="T34" fmla="*/ 15 w 56"/>
              <a:gd name="T35" fmla="*/ 53 h 72"/>
              <a:gd name="T36" fmla="*/ 24 w 56"/>
              <a:gd name="T37" fmla="*/ 16 h 72"/>
              <a:gd name="T38" fmla="*/ 24 w 56"/>
              <a:gd name="T39" fmla="*/ 11 h 72"/>
              <a:gd name="T40" fmla="*/ 20 w 56"/>
              <a:gd name="T41" fmla="*/ 14 h 72"/>
              <a:gd name="T42" fmla="*/ 24 w 56"/>
              <a:gd name="T43" fmla="*/ 26 h 72"/>
              <a:gd name="T44" fmla="*/ 24 w 56"/>
              <a:gd name="T45" fmla="*/ 21 h 72"/>
              <a:gd name="T46" fmla="*/ 20 w 56"/>
              <a:gd name="T47" fmla="*/ 25 h 72"/>
              <a:gd name="T48" fmla="*/ 24 w 56"/>
              <a:gd name="T49" fmla="*/ 36 h 72"/>
              <a:gd name="T50" fmla="*/ 24 w 56"/>
              <a:gd name="T51" fmla="*/ 31 h 72"/>
              <a:gd name="T52" fmla="*/ 20 w 56"/>
              <a:gd name="T53" fmla="*/ 35 h 72"/>
              <a:gd name="T54" fmla="*/ 24 w 56"/>
              <a:gd name="T55" fmla="*/ 47 h 72"/>
              <a:gd name="T56" fmla="*/ 24 w 56"/>
              <a:gd name="T57" fmla="*/ 41 h 72"/>
              <a:gd name="T58" fmla="*/ 20 w 56"/>
              <a:gd name="T59" fmla="*/ 45 h 72"/>
              <a:gd name="T60" fmla="*/ 22 w 56"/>
              <a:gd name="T61" fmla="*/ 57 h 72"/>
              <a:gd name="T62" fmla="*/ 22 w 56"/>
              <a:gd name="T63" fmla="*/ 67 h 72"/>
              <a:gd name="T64" fmla="*/ 36 w 56"/>
              <a:gd name="T65" fmla="*/ 58 h 72"/>
              <a:gd name="T66" fmla="*/ 32 w 56"/>
              <a:gd name="T67" fmla="*/ 11 h 72"/>
              <a:gd name="T68" fmla="*/ 32 w 56"/>
              <a:gd name="T69" fmla="*/ 16 h 72"/>
              <a:gd name="T70" fmla="*/ 36 w 56"/>
              <a:gd name="T71" fmla="*/ 12 h 72"/>
              <a:gd name="T72" fmla="*/ 32 w 56"/>
              <a:gd name="T73" fmla="*/ 21 h 72"/>
              <a:gd name="T74" fmla="*/ 32 w 56"/>
              <a:gd name="T75" fmla="*/ 26 h 72"/>
              <a:gd name="T76" fmla="*/ 36 w 56"/>
              <a:gd name="T77" fmla="*/ 22 h 72"/>
              <a:gd name="T78" fmla="*/ 32 w 56"/>
              <a:gd name="T79" fmla="*/ 31 h 72"/>
              <a:gd name="T80" fmla="*/ 32 w 56"/>
              <a:gd name="T81" fmla="*/ 36 h 72"/>
              <a:gd name="T82" fmla="*/ 36 w 56"/>
              <a:gd name="T83" fmla="*/ 32 h 72"/>
              <a:gd name="T84" fmla="*/ 32 w 56"/>
              <a:gd name="T85" fmla="*/ 41 h 72"/>
              <a:gd name="T86" fmla="*/ 32 w 56"/>
              <a:gd name="T87" fmla="*/ 47 h 72"/>
              <a:gd name="T88" fmla="*/ 36 w 56"/>
              <a:gd name="T89" fmla="*/ 43 h 72"/>
              <a:gd name="T90" fmla="*/ 42 w 56"/>
              <a:gd name="T91" fmla="*/ 11 h 72"/>
              <a:gd name="T92" fmla="*/ 42 w 56"/>
              <a:gd name="T93" fmla="*/ 16 h 72"/>
              <a:gd name="T94" fmla="*/ 46 w 56"/>
              <a:gd name="T95" fmla="*/ 12 h 72"/>
              <a:gd name="T96" fmla="*/ 42 w 56"/>
              <a:gd name="T97" fmla="*/ 21 h 72"/>
              <a:gd name="T98" fmla="*/ 42 w 56"/>
              <a:gd name="T99" fmla="*/ 26 h 72"/>
              <a:gd name="T100" fmla="*/ 46 w 56"/>
              <a:gd name="T101" fmla="*/ 22 h 72"/>
              <a:gd name="T102" fmla="*/ 42 w 56"/>
              <a:gd name="T103" fmla="*/ 31 h 72"/>
              <a:gd name="T104" fmla="*/ 42 w 56"/>
              <a:gd name="T105" fmla="*/ 36 h 72"/>
              <a:gd name="T106" fmla="*/ 46 w 56"/>
              <a:gd name="T107" fmla="*/ 32 h 72"/>
              <a:gd name="T108" fmla="*/ 42 w 56"/>
              <a:gd name="T109" fmla="*/ 41 h 72"/>
              <a:gd name="T110" fmla="*/ 42 w 56"/>
              <a:gd name="T111" fmla="*/ 47 h 72"/>
              <a:gd name="T112" fmla="*/ 46 w 56"/>
              <a:gd name="T113" fmla="*/ 43 h 72"/>
              <a:gd name="T114" fmla="*/ 42 w 56"/>
              <a:gd name="T115" fmla="*/ 52 h 72"/>
              <a:gd name="T116" fmla="*/ 42 w 56"/>
              <a:gd name="T117" fmla="*/ 57 h 72"/>
              <a:gd name="T118" fmla="*/ 46 w 56"/>
              <a:gd name="T119" fmla="*/ 53 h 7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6"/>
              <a:gd name="T181" fmla="*/ 0 h 72"/>
              <a:gd name="T182" fmla="*/ 56 w 56"/>
              <a:gd name="T183" fmla="*/ 72 h 7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6" h="72">
                <a:moveTo>
                  <a:pt x="56" y="3"/>
                </a:moveTo>
                <a:cubicBezTo>
                  <a:pt x="56" y="70"/>
                  <a:pt x="56" y="70"/>
                  <a:pt x="56" y="70"/>
                </a:cubicBezTo>
                <a:cubicBezTo>
                  <a:pt x="56" y="71"/>
                  <a:pt x="55" y="72"/>
                  <a:pt x="54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2"/>
                  <a:pt x="0" y="71"/>
                  <a:pt x="0" y="7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6" y="1"/>
                  <a:pt x="56" y="3"/>
                </a:cubicBezTo>
                <a:close/>
                <a:moveTo>
                  <a:pt x="15" y="12"/>
                </a:moveTo>
                <a:cubicBezTo>
                  <a:pt x="15" y="11"/>
                  <a:pt x="15" y="11"/>
                  <a:pt x="14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0" y="11"/>
                  <a:pt x="10" y="12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1" y="16"/>
                  <a:pt x="11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5"/>
                  <a:pt x="15" y="14"/>
                </a:cubicBezTo>
                <a:lnTo>
                  <a:pt x="15" y="12"/>
                </a:lnTo>
                <a:close/>
                <a:moveTo>
                  <a:pt x="15" y="22"/>
                </a:moveTo>
                <a:cubicBezTo>
                  <a:pt x="15" y="21"/>
                  <a:pt x="15" y="21"/>
                  <a:pt x="14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1"/>
                  <a:pt x="10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5"/>
                  <a:pt x="11" y="26"/>
                  <a:pt x="11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5" y="25"/>
                  <a:pt x="15" y="25"/>
                </a:cubicBezTo>
                <a:lnTo>
                  <a:pt x="15" y="22"/>
                </a:lnTo>
                <a:close/>
                <a:moveTo>
                  <a:pt x="15" y="32"/>
                </a:moveTo>
                <a:cubicBezTo>
                  <a:pt x="15" y="32"/>
                  <a:pt x="15" y="31"/>
                  <a:pt x="14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6"/>
                  <a:pt x="11" y="36"/>
                  <a:pt x="1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5" y="36"/>
                  <a:pt x="15" y="36"/>
                  <a:pt x="15" y="35"/>
                </a:cubicBezTo>
                <a:lnTo>
                  <a:pt x="15" y="32"/>
                </a:lnTo>
                <a:close/>
                <a:moveTo>
                  <a:pt x="15" y="43"/>
                </a:moveTo>
                <a:cubicBezTo>
                  <a:pt x="15" y="42"/>
                  <a:pt x="15" y="41"/>
                  <a:pt x="14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0" y="42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6"/>
                  <a:pt x="11" y="47"/>
                  <a:pt x="11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7"/>
                  <a:pt x="15" y="46"/>
                  <a:pt x="15" y="45"/>
                </a:cubicBezTo>
                <a:lnTo>
                  <a:pt x="15" y="43"/>
                </a:lnTo>
                <a:close/>
                <a:moveTo>
                  <a:pt x="15" y="53"/>
                </a:moveTo>
                <a:cubicBezTo>
                  <a:pt x="15" y="52"/>
                  <a:pt x="15" y="52"/>
                  <a:pt x="14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0" y="52"/>
                  <a:pt x="10" y="53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7"/>
                  <a:pt x="11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6"/>
                  <a:pt x="15" y="56"/>
                </a:cubicBezTo>
                <a:lnTo>
                  <a:pt x="15" y="53"/>
                </a:lnTo>
                <a:close/>
                <a:moveTo>
                  <a:pt x="20" y="14"/>
                </a:moveTo>
                <a:cubicBezTo>
                  <a:pt x="20" y="15"/>
                  <a:pt x="21" y="16"/>
                  <a:pt x="2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5"/>
                  <a:pt x="25" y="14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4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1"/>
                  <a:pt x="20" y="11"/>
                  <a:pt x="20" y="12"/>
                </a:cubicBezTo>
                <a:lnTo>
                  <a:pt x="20" y="14"/>
                </a:lnTo>
                <a:close/>
                <a:moveTo>
                  <a:pt x="20" y="25"/>
                </a:moveTo>
                <a:cubicBezTo>
                  <a:pt x="20" y="25"/>
                  <a:pt x="21" y="26"/>
                  <a:pt x="22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1" y="21"/>
                  <a:pt x="20" y="21"/>
                  <a:pt x="20" y="22"/>
                </a:cubicBezTo>
                <a:lnTo>
                  <a:pt x="20" y="25"/>
                </a:lnTo>
                <a:close/>
                <a:moveTo>
                  <a:pt x="20" y="35"/>
                </a:moveTo>
                <a:cubicBezTo>
                  <a:pt x="20" y="36"/>
                  <a:pt x="21" y="36"/>
                  <a:pt x="2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1"/>
                  <a:pt x="24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0" y="32"/>
                  <a:pt x="20" y="32"/>
                </a:cubicBezTo>
                <a:lnTo>
                  <a:pt x="20" y="35"/>
                </a:lnTo>
                <a:close/>
                <a:moveTo>
                  <a:pt x="20" y="45"/>
                </a:moveTo>
                <a:cubicBezTo>
                  <a:pt x="20" y="46"/>
                  <a:pt x="21" y="47"/>
                  <a:pt x="22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2"/>
                  <a:pt x="25" y="41"/>
                  <a:pt x="24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1" y="41"/>
                  <a:pt x="20" y="42"/>
                  <a:pt x="20" y="43"/>
                </a:cubicBezTo>
                <a:lnTo>
                  <a:pt x="20" y="45"/>
                </a:lnTo>
                <a:close/>
                <a:moveTo>
                  <a:pt x="36" y="58"/>
                </a:moveTo>
                <a:cubicBezTo>
                  <a:pt x="36" y="57"/>
                  <a:pt x="35" y="57"/>
                  <a:pt x="34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0" y="57"/>
                  <a:pt x="20" y="58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7"/>
                  <a:pt x="21" y="67"/>
                  <a:pt x="22" y="67"/>
                </a:cubicBezTo>
                <a:cubicBezTo>
                  <a:pt x="34" y="67"/>
                  <a:pt x="34" y="67"/>
                  <a:pt x="34" y="67"/>
                </a:cubicBezTo>
                <a:cubicBezTo>
                  <a:pt x="35" y="67"/>
                  <a:pt x="36" y="67"/>
                  <a:pt x="36" y="66"/>
                </a:cubicBezTo>
                <a:lnTo>
                  <a:pt x="36" y="58"/>
                </a:lnTo>
                <a:close/>
                <a:moveTo>
                  <a:pt x="36" y="12"/>
                </a:moveTo>
                <a:cubicBezTo>
                  <a:pt x="36" y="11"/>
                  <a:pt x="35" y="11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2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5"/>
                  <a:pt x="31" y="16"/>
                  <a:pt x="32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6" y="15"/>
                  <a:pt x="36" y="14"/>
                </a:cubicBezTo>
                <a:lnTo>
                  <a:pt x="36" y="12"/>
                </a:lnTo>
                <a:close/>
                <a:moveTo>
                  <a:pt x="36" y="22"/>
                </a:moveTo>
                <a:cubicBezTo>
                  <a:pt x="36" y="21"/>
                  <a:pt x="35" y="21"/>
                  <a:pt x="34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1" y="22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5"/>
                  <a:pt x="31" y="26"/>
                  <a:pt x="32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6"/>
                  <a:pt x="36" y="25"/>
                  <a:pt x="36" y="25"/>
                </a:cubicBezTo>
                <a:lnTo>
                  <a:pt x="36" y="22"/>
                </a:lnTo>
                <a:close/>
                <a:moveTo>
                  <a:pt x="36" y="32"/>
                </a:moveTo>
                <a:cubicBezTo>
                  <a:pt x="36" y="32"/>
                  <a:pt x="35" y="31"/>
                  <a:pt x="34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1"/>
                  <a:pt x="31" y="32"/>
                  <a:pt x="31" y="32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6"/>
                  <a:pt x="31" y="36"/>
                  <a:pt x="32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6"/>
                  <a:pt x="36" y="36"/>
                  <a:pt x="36" y="35"/>
                </a:cubicBezTo>
                <a:lnTo>
                  <a:pt x="36" y="32"/>
                </a:lnTo>
                <a:close/>
                <a:moveTo>
                  <a:pt x="36" y="43"/>
                </a:moveTo>
                <a:cubicBezTo>
                  <a:pt x="36" y="42"/>
                  <a:pt x="35" y="41"/>
                  <a:pt x="3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2"/>
                  <a:pt x="31" y="43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6"/>
                  <a:pt x="31" y="47"/>
                  <a:pt x="32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6" y="46"/>
                  <a:pt x="36" y="45"/>
                </a:cubicBezTo>
                <a:lnTo>
                  <a:pt x="36" y="43"/>
                </a:lnTo>
                <a:close/>
                <a:moveTo>
                  <a:pt x="46" y="12"/>
                </a:moveTo>
                <a:cubicBezTo>
                  <a:pt x="46" y="11"/>
                  <a:pt x="45" y="11"/>
                  <a:pt x="4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1"/>
                  <a:pt x="41" y="11"/>
                  <a:pt x="41" y="12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5"/>
                  <a:pt x="41" y="16"/>
                  <a:pt x="42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6" y="15"/>
                  <a:pt x="46" y="14"/>
                </a:cubicBezTo>
                <a:lnTo>
                  <a:pt x="46" y="12"/>
                </a:lnTo>
                <a:close/>
                <a:moveTo>
                  <a:pt x="46" y="22"/>
                </a:moveTo>
                <a:cubicBezTo>
                  <a:pt x="46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1" y="21"/>
                  <a:pt x="41" y="21"/>
                  <a:pt x="41" y="22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6"/>
                  <a:pt x="42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6" y="25"/>
                  <a:pt x="46" y="25"/>
                </a:cubicBezTo>
                <a:lnTo>
                  <a:pt x="46" y="22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1" y="41"/>
                  <a:pt x="41" y="42"/>
                  <a:pt x="41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7"/>
                  <a:pt x="42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1" y="52"/>
                  <a:pt x="41" y="52"/>
                  <a:pt x="41" y="53"/>
                </a:cubicBezTo>
                <a:cubicBezTo>
                  <a:pt x="41" y="56"/>
                  <a:pt x="41" y="56"/>
                  <a:pt x="41" y="56"/>
                </a:cubicBezTo>
                <a:cubicBezTo>
                  <a:pt x="41" y="56"/>
                  <a:pt x="41" y="57"/>
                  <a:pt x="42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Freeform 57">
            <a:extLst>
              <a:ext uri="{FF2B5EF4-FFF2-40B4-BE49-F238E27FC236}">
                <a16:creationId xmlns:a16="http://schemas.microsoft.com/office/drawing/2014/main" xmlns="" id="{E7A86873-1EB9-4DA0-80E2-26F7D823B4F7}"/>
              </a:ext>
            </a:extLst>
          </p:cNvPr>
          <p:cNvSpPr>
            <a:spLocks noEditPoints="1"/>
          </p:cNvSpPr>
          <p:nvPr/>
        </p:nvSpPr>
        <p:spPr bwMode="auto">
          <a:xfrm>
            <a:off x="6579812" y="4472862"/>
            <a:ext cx="621146" cy="548070"/>
          </a:xfrm>
          <a:custGeom>
            <a:avLst/>
            <a:gdLst>
              <a:gd name="T0" fmla="*/ 7 w 65"/>
              <a:gd name="T1" fmla="*/ 9 h 58"/>
              <a:gd name="T2" fmla="*/ 7 w 65"/>
              <a:gd name="T3" fmla="*/ 57 h 58"/>
              <a:gd name="T4" fmla="*/ 6 w 65"/>
              <a:gd name="T5" fmla="*/ 58 h 58"/>
              <a:gd name="T6" fmla="*/ 4 w 65"/>
              <a:gd name="T7" fmla="*/ 58 h 58"/>
              <a:gd name="T8" fmla="*/ 2 w 65"/>
              <a:gd name="T9" fmla="*/ 57 h 58"/>
              <a:gd name="T10" fmla="*/ 2 w 65"/>
              <a:gd name="T11" fmla="*/ 9 h 58"/>
              <a:gd name="T12" fmla="*/ 0 w 65"/>
              <a:gd name="T13" fmla="*/ 4 h 58"/>
              <a:gd name="T14" fmla="*/ 5 w 65"/>
              <a:gd name="T15" fmla="*/ 0 h 58"/>
              <a:gd name="T16" fmla="*/ 10 w 65"/>
              <a:gd name="T17" fmla="*/ 4 h 58"/>
              <a:gd name="T18" fmla="*/ 7 w 65"/>
              <a:gd name="T19" fmla="*/ 9 h 58"/>
              <a:gd name="T20" fmla="*/ 65 w 65"/>
              <a:gd name="T21" fmla="*/ 36 h 58"/>
              <a:gd name="T22" fmla="*/ 63 w 65"/>
              <a:gd name="T23" fmla="*/ 38 h 58"/>
              <a:gd name="T24" fmla="*/ 49 w 65"/>
              <a:gd name="T25" fmla="*/ 43 h 58"/>
              <a:gd name="T26" fmla="*/ 31 w 65"/>
              <a:gd name="T27" fmla="*/ 37 h 58"/>
              <a:gd name="T28" fmla="*/ 13 w 65"/>
              <a:gd name="T29" fmla="*/ 43 h 58"/>
              <a:gd name="T30" fmla="*/ 12 w 65"/>
              <a:gd name="T31" fmla="*/ 43 h 58"/>
              <a:gd name="T32" fmla="*/ 10 w 65"/>
              <a:gd name="T33" fmla="*/ 41 h 58"/>
              <a:gd name="T34" fmla="*/ 10 w 65"/>
              <a:gd name="T35" fmla="*/ 13 h 58"/>
              <a:gd name="T36" fmla="*/ 11 w 65"/>
              <a:gd name="T37" fmla="*/ 11 h 58"/>
              <a:gd name="T38" fmla="*/ 14 w 65"/>
              <a:gd name="T39" fmla="*/ 9 h 58"/>
              <a:gd name="T40" fmla="*/ 30 w 65"/>
              <a:gd name="T41" fmla="*/ 4 h 58"/>
              <a:gd name="T42" fmla="*/ 46 w 65"/>
              <a:gd name="T43" fmla="*/ 9 h 58"/>
              <a:gd name="T44" fmla="*/ 49 w 65"/>
              <a:gd name="T45" fmla="*/ 10 h 58"/>
              <a:gd name="T46" fmla="*/ 63 w 65"/>
              <a:gd name="T47" fmla="*/ 4 h 58"/>
              <a:gd name="T48" fmla="*/ 65 w 65"/>
              <a:gd name="T49" fmla="*/ 7 h 58"/>
              <a:gd name="T50" fmla="*/ 65 w 65"/>
              <a:gd name="T51" fmla="*/ 36 h 5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5"/>
              <a:gd name="T79" fmla="*/ 0 h 58"/>
              <a:gd name="T80" fmla="*/ 65 w 65"/>
              <a:gd name="T81" fmla="*/ 58 h 5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TextBox 59">
            <a:extLst>
              <a:ext uri="{FF2B5EF4-FFF2-40B4-BE49-F238E27FC236}">
                <a16:creationId xmlns:a16="http://schemas.microsoft.com/office/drawing/2014/main" xmlns="" id="{1AD75C12-8BBD-46A5-95DD-175AD1A23100}"/>
              </a:ext>
            </a:extLst>
          </p:cNvPr>
          <p:cNvSpPr txBox="1"/>
          <p:nvPr/>
        </p:nvSpPr>
        <p:spPr>
          <a:xfrm>
            <a:off x="1406069" y="2140001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6" name="TextBox 59">
            <a:extLst>
              <a:ext uri="{FF2B5EF4-FFF2-40B4-BE49-F238E27FC236}">
                <a16:creationId xmlns:a16="http://schemas.microsoft.com/office/drawing/2014/main" xmlns="" id="{4CDFBBBB-1110-41A9-82C1-C6E6DE7CE480}"/>
              </a:ext>
            </a:extLst>
          </p:cNvPr>
          <p:cNvSpPr txBox="1"/>
          <p:nvPr/>
        </p:nvSpPr>
        <p:spPr>
          <a:xfrm>
            <a:off x="9133864" y="2116232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8" name="TextBox 59">
            <a:extLst>
              <a:ext uri="{FF2B5EF4-FFF2-40B4-BE49-F238E27FC236}">
                <a16:creationId xmlns:a16="http://schemas.microsoft.com/office/drawing/2014/main" xmlns="" id="{713E307F-227E-47E9-B0DB-4793E20C7BBC}"/>
              </a:ext>
            </a:extLst>
          </p:cNvPr>
          <p:cNvSpPr txBox="1"/>
          <p:nvPr/>
        </p:nvSpPr>
        <p:spPr>
          <a:xfrm>
            <a:off x="1560449" y="4622909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30" name="TextBox 59">
            <a:extLst>
              <a:ext uri="{FF2B5EF4-FFF2-40B4-BE49-F238E27FC236}">
                <a16:creationId xmlns:a16="http://schemas.microsoft.com/office/drawing/2014/main" xmlns="" id="{19AE7DF9-FC95-42CC-BD77-A33CC8013903}"/>
              </a:ext>
            </a:extLst>
          </p:cNvPr>
          <p:cNvSpPr txBox="1"/>
          <p:nvPr/>
        </p:nvSpPr>
        <p:spPr>
          <a:xfrm>
            <a:off x="9288244" y="4599140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31" name="TextBox 253">
            <a:extLst>
              <a:ext uri="{FF2B5EF4-FFF2-40B4-BE49-F238E27FC236}">
                <a16:creationId xmlns:a16="http://schemas.microsoft.com/office/drawing/2014/main" xmlns="" id="{30D1A4A1-3257-46BC-BC1C-9B13153398A3}"/>
              </a:ext>
            </a:extLst>
          </p:cNvPr>
          <p:cNvSpPr txBox="1"/>
          <p:nvPr/>
        </p:nvSpPr>
        <p:spPr>
          <a:xfrm>
            <a:off x="296237" y="2581869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253">
            <a:extLst>
              <a:ext uri="{FF2B5EF4-FFF2-40B4-BE49-F238E27FC236}">
                <a16:creationId xmlns:a16="http://schemas.microsoft.com/office/drawing/2014/main" xmlns="" id="{F699107F-8A5E-4876-909D-CD09D98FDEF1}"/>
              </a:ext>
            </a:extLst>
          </p:cNvPr>
          <p:cNvSpPr txBox="1"/>
          <p:nvPr/>
        </p:nvSpPr>
        <p:spPr>
          <a:xfrm>
            <a:off x="8033921" y="2549936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253">
            <a:extLst>
              <a:ext uri="{FF2B5EF4-FFF2-40B4-BE49-F238E27FC236}">
                <a16:creationId xmlns:a16="http://schemas.microsoft.com/office/drawing/2014/main" xmlns="" id="{DBB80268-94ED-4220-81D3-EC242BF27ADF}"/>
              </a:ext>
            </a:extLst>
          </p:cNvPr>
          <p:cNvSpPr txBox="1"/>
          <p:nvPr/>
        </p:nvSpPr>
        <p:spPr>
          <a:xfrm>
            <a:off x="296237" y="5017164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253">
            <a:extLst>
              <a:ext uri="{FF2B5EF4-FFF2-40B4-BE49-F238E27FC236}">
                <a16:creationId xmlns:a16="http://schemas.microsoft.com/office/drawing/2014/main" xmlns="" id="{43EF6E9F-8BA5-4FB7-B3D6-9B66C91EBA61}"/>
              </a:ext>
            </a:extLst>
          </p:cNvPr>
          <p:cNvSpPr txBox="1"/>
          <p:nvPr/>
        </p:nvSpPr>
        <p:spPr>
          <a:xfrm>
            <a:off x="8102870" y="4925169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775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22" grpId="0" animBg="1"/>
      <p:bldP spid="24" grpId="0"/>
      <p:bldP spid="26" grpId="0"/>
      <p:bldP spid="28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菱形 8">
            <a:extLst>
              <a:ext uri="{FF2B5EF4-FFF2-40B4-BE49-F238E27FC236}">
                <a16:creationId xmlns:a16="http://schemas.microsoft.com/office/drawing/2014/main" xmlns="" id="{081985FB-8E48-46DD-B2D0-CF5C629DDBED}"/>
              </a:ext>
            </a:extLst>
          </p:cNvPr>
          <p:cNvSpPr/>
          <p:nvPr/>
        </p:nvSpPr>
        <p:spPr>
          <a:xfrm>
            <a:off x="3742433" y="1242466"/>
            <a:ext cx="4549698" cy="4549698"/>
          </a:xfrm>
          <a:prstGeom prst="diamond">
            <a:avLst/>
          </a:prstGeom>
          <a:solidFill>
            <a:srgbClr val="B2D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34645-549B-41C8-A8E2-79EF39C67425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B2DBFC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97AD659-B8C7-4B66-BFA0-6FB83187D40B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4D6A3C42-8C0B-4024-9A73-A94653822C93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22CAB5F-2487-4149-80A7-1BD8B950B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41" y="877041"/>
            <a:ext cx="5103917" cy="5103917"/>
          </a:xfrm>
          <a:prstGeom prst="rect">
            <a:avLst/>
          </a:prstGeom>
        </p:spPr>
      </p:pic>
      <p:sp>
        <p:nvSpPr>
          <p:cNvPr id="18" name="TextBox 59">
            <a:extLst>
              <a:ext uri="{FF2B5EF4-FFF2-40B4-BE49-F238E27FC236}">
                <a16:creationId xmlns:a16="http://schemas.microsoft.com/office/drawing/2014/main" xmlns="" id="{728A0B8B-9647-4D3B-AEA0-5264D74DA717}"/>
              </a:ext>
            </a:extLst>
          </p:cNvPr>
          <p:cNvSpPr txBox="1"/>
          <p:nvPr/>
        </p:nvSpPr>
        <p:spPr>
          <a:xfrm>
            <a:off x="1736620" y="1818562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9" name="TextBox 253">
            <a:extLst>
              <a:ext uri="{FF2B5EF4-FFF2-40B4-BE49-F238E27FC236}">
                <a16:creationId xmlns:a16="http://schemas.microsoft.com/office/drawing/2014/main" xmlns="" id="{9E73609E-78FC-46D1-B49B-A97E3459C228}"/>
              </a:ext>
            </a:extLst>
          </p:cNvPr>
          <p:cNvSpPr txBox="1"/>
          <p:nvPr/>
        </p:nvSpPr>
        <p:spPr>
          <a:xfrm>
            <a:off x="1229958" y="2095561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59">
            <a:extLst>
              <a:ext uri="{FF2B5EF4-FFF2-40B4-BE49-F238E27FC236}">
                <a16:creationId xmlns:a16="http://schemas.microsoft.com/office/drawing/2014/main" xmlns="" id="{36D47660-2451-4F86-BC3C-D1E68A16CD58}"/>
              </a:ext>
            </a:extLst>
          </p:cNvPr>
          <p:cNvSpPr txBox="1"/>
          <p:nvPr/>
        </p:nvSpPr>
        <p:spPr>
          <a:xfrm>
            <a:off x="1736620" y="4656736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3" name="TextBox 253">
            <a:extLst>
              <a:ext uri="{FF2B5EF4-FFF2-40B4-BE49-F238E27FC236}">
                <a16:creationId xmlns:a16="http://schemas.microsoft.com/office/drawing/2014/main" xmlns="" id="{0EA8DC70-F9B5-48D8-B879-685952448739}"/>
              </a:ext>
            </a:extLst>
          </p:cNvPr>
          <p:cNvSpPr txBox="1"/>
          <p:nvPr/>
        </p:nvSpPr>
        <p:spPr>
          <a:xfrm>
            <a:off x="1229958" y="4933735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59">
            <a:extLst>
              <a:ext uri="{FF2B5EF4-FFF2-40B4-BE49-F238E27FC236}">
                <a16:creationId xmlns:a16="http://schemas.microsoft.com/office/drawing/2014/main" xmlns="" id="{5CCB98E5-0DAF-4B0F-B7CF-8E93A3AD6F3B}"/>
              </a:ext>
            </a:extLst>
          </p:cNvPr>
          <p:cNvSpPr txBox="1"/>
          <p:nvPr/>
        </p:nvSpPr>
        <p:spPr>
          <a:xfrm>
            <a:off x="8687383" y="1818562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5" name="TextBox 253">
            <a:extLst>
              <a:ext uri="{FF2B5EF4-FFF2-40B4-BE49-F238E27FC236}">
                <a16:creationId xmlns:a16="http://schemas.microsoft.com/office/drawing/2014/main" xmlns="" id="{29DA6F6A-7896-4459-9197-9360DF874716}"/>
              </a:ext>
            </a:extLst>
          </p:cNvPr>
          <p:cNvSpPr txBox="1"/>
          <p:nvPr/>
        </p:nvSpPr>
        <p:spPr>
          <a:xfrm>
            <a:off x="8180721" y="2095561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59">
            <a:extLst>
              <a:ext uri="{FF2B5EF4-FFF2-40B4-BE49-F238E27FC236}">
                <a16:creationId xmlns:a16="http://schemas.microsoft.com/office/drawing/2014/main" xmlns="" id="{4CAF98FD-948C-438F-824C-6712068358A8}"/>
              </a:ext>
            </a:extLst>
          </p:cNvPr>
          <p:cNvSpPr txBox="1"/>
          <p:nvPr/>
        </p:nvSpPr>
        <p:spPr>
          <a:xfrm>
            <a:off x="8699645" y="4467942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7" name="TextBox 253">
            <a:extLst>
              <a:ext uri="{FF2B5EF4-FFF2-40B4-BE49-F238E27FC236}">
                <a16:creationId xmlns:a16="http://schemas.microsoft.com/office/drawing/2014/main" xmlns="" id="{9672D95D-1BAD-4CBC-A749-3C68F65D8ECF}"/>
              </a:ext>
            </a:extLst>
          </p:cNvPr>
          <p:cNvSpPr txBox="1"/>
          <p:nvPr/>
        </p:nvSpPr>
        <p:spPr>
          <a:xfrm>
            <a:off x="8192983" y="4744941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90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4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CB48BB1-DBFA-4636-BB36-E31E1870931D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FEAFB8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4BD2A0B-BB7E-4204-99FA-4966A83E77ED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7F8E913-30CF-4BF5-85B6-4FB6AAC5D488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846C96A8-FCAA-47E9-A7F2-35901BE26A81}"/>
              </a:ext>
            </a:extLst>
          </p:cNvPr>
          <p:cNvSpPr/>
          <p:nvPr/>
        </p:nvSpPr>
        <p:spPr bwMode="gray">
          <a:xfrm>
            <a:off x="4461249" y="3114424"/>
            <a:ext cx="2946995" cy="1969780"/>
          </a:xfrm>
          <a:custGeom>
            <a:avLst/>
            <a:gdLst>
              <a:gd name="T0" fmla="*/ 25233 w 918"/>
              <a:gd name="T1" fmla="*/ 5057 h 613"/>
              <a:gd name="T2" fmla="*/ 25233 w 918"/>
              <a:gd name="T3" fmla="*/ 5057 h 613"/>
              <a:gd name="T4" fmla="*/ 25137 w 918"/>
              <a:gd name="T5" fmla="*/ 5025 h 613"/>
              <a:gd name="T6" fmla="*/ 25137 w 918"/>
              <a:gd name="T7" fmla="*/ 5025 h 613"/>
              <a:gd name="T8" fmla="*/ 24261 w 918"/>
              <a:gd name="T9" fmla="*/ 4268 h 613"/>
              <a:gd name="T10" fmla="*/ 24261 w 918"/>
              <a:gd name="T11" fmla="*/ 4268 h 613"/>
              <a:gd name="T12" fmla="*/ 24228 w 918"/>
              <a:gd name="T13" fmla="*/ 4203 h 613"/>
              <a:gd name="T14" fmla="*/ 24228 w 918"/>
              <a:gd name="T15" fmla="*/ 4203 h 613"/>
              <a:gd name="T16" fmla="*/ 24228 w 918"/>
              <a:gd name="T17" fmla="*/ 4137 h 613"/>
              <a:gd name="T18" fmla="*/ 24194 w 918"/>
              <a:gd name="T19" fmla="*/ 4137 h 613"/>
              <a:gd name="T20" fmla="*/ 24194 w 918"/>
              <a:gd name="T21" fmla="*/ 4072 h 613"/>
              <a:gd name="T22" fmla="*/ 24194 w 918"/>
              <a:gd name="T23" fmla="*/ 4072 h 613"/>
              <a:gd name="T24" fmla="*/ 24162 w 918"/>
              <a:gd name="T25" fmla="*/ 4036 h 613"/>
              <a:gd name="T26" fmla="*/ 24162 w 918"/>
              <a:gd name="T27" fmla="*/ 4004 h 613"/>
              <a:gd name="T28" fmla="*/ 24389 w 918"/>
              <a:gd name="T29" fmla="*/ 3003 h 613"/>
              <a:gd name="T30" fmla="*/ 24637 w 918"/>
              <a:gd name="T31" fmla="*/ 2055 h 613"/>
              <a:gd name="T32" fmla="*/ 22577 w 918"/>
              <a:gd name="T33" fmla="*/ 0 h 613"/>
              <a:gd name="T34" fmla="*/ 20496 w 918"/>
              <a:gd name="T35" fmla="*/ 2088 h 613"/>
              <a:gd name="T36" fmla="*/ 20754 w 918"/>
              <a:gd name="T37" fmla="*/ 3036 h 613"/>
              <a:gd name="T38" fmla="*/ 20982 w 918"/>
              <a:gd name="T39" fmla="*/ 4004 h 613"/>
              <a:gd name="T40" fmla="*/ 19964 w 918"/>
              <a:gd name="T41" fmla="*/ 5057 h 613"/>
              <a:gd name="T42" fmla="*/ 19932 w 918"/>
              <a:gd name="T43" fmla="*/ 5057 h 613"/>
              <a:gd name="T44" fmla="*/ 17298 w 918"/>
              <a:gd name="T45" fmla="*/ 5417 h 613"/>
              <a:gd name="T46" fmla="*/ 14649 w 918"/>
              <a:gd name="T47" fmla="*/ 5089 h 613"/>
              <a:gd name="T48" fmla="*/ 14617 w 918"/>
              <a:gd name="T49" fmla="*/ 5089 h 613"/>
              <a:gd name="T50" fmla="*/ 11996 w 918"/>
              <a:gd name="T51" fmla="*/ 4765 h 613"/>
              <a:gd name="T52" fmla="*/ 9380 w 918"/>
              <a:gd name="T53" fmla="*/ 5089 h 613"/>
              <a:gd name="T54" fmla="*/ 9348 w 918"/>
              <a:gd name="T55" fmla="*/ 5089 h 613"/>
              <a:gd name="T56" fmla="*/ 8325 w 918"/>
              <a:gd name="T57" fmla="*/ 6176 h 613"/>
              <a:gd name="T58" fmla="*/ 8556 w 918"/>
              <a:gd name="T59" fmla="*/ 7144 h 613"/>
              <a:gd name="T60" fmla="*/ 8792 w 918"/>
              <a:gd name="T61" fmla="*/ 8092 h 613"/>
              <a:gd name="T62" fmla="*/ 6735 w 918"/>
              <a:gd name="T63" fmla="*/ 10148 h 613"/>
              <a:gd name="T64" fmla="*/ 4641 w 918"/>
              <a:gd name="T65" fmla="*/ 8092 h 613"/>
              <a:gd name="T66" fmla="*/ 4868 w 918"/>
              <a:gd name="T67" fmla="*/ 7144 h 613"/>
              <a:gd name="T68" fmla="*/ 5100 w 918"/>
              <a:gd name="T69" fmla="*/ 6176 h 613"/>
              <a:gd name="T70" fmla="*/ 4085 w 918"/>
              <a:gd name="T71" fmla="*/ 5121 h 613"/>
              <a:gd name="T72" fmla="*/ 4012 w 918"/>
              <a:gd name="T73" fmla="*/ 5089 h 613"/>
              <a:gd name="T74" fmla="*/ 1428 w 918"/>
              <a:gd name="T75" fmla="*/ 4797 h 613"/>
              <a:gd name="T76" fmla="*/ 0 w 918"/>
              <a:gd name="T77" fmla="*/ 4896 h 613"/>
              <a:gd name="T78" fmla="*/ 0 w 918"/>
              <a:gd name="T79" fmla="*/ 5089 h 613"/>
              <a:gd name="T80" fmla="*/ 15205 w 918"/>
              <a:gd name="T81" fmla="*/ 20261 h 613"/>
              <a:gd name="T82" fmla="*/ 30430 w 918"/>
              <a:gd name="T83" fmla="*/ 5089 h 613"/>
              <a:gd name="T84" fmla="*/ 30430 w 918"/>
              <a:gd name="T85" fmla="*/ 5057 h 613"/>
              <a:gd name="T86" fmla="*/ 27878 w 918"/>
              <a:gd name="T87" fmla="*/ 5385 h 613"/>
              <a:gd name="T88" fmla="*/ 25233 w 918"/>
              <a:gd name="T89" fmla="*/ 5057 h 61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918" h="613">
                <a:moveTo>
                  <a:pt x="761" y="153"/>
                </a:moveTo>
                <a:cubicBezTo>
                  <a:pt x="761" y="153"/>
                  <a:pt x="761" y="153"/>
                  <a:pt x="761" y="153"/>
                </a:cubicBezTo>
                <a:cubicBezTo>
                  <a:pt x="761" y="153"/>
                  <a:pt x="758" y="152"/>
                  <a:pt x="758" y="152"/>
                </a:cubicBezTo>
                <a:cubicBezTo>
                  <a:pt x="758" y="152"/>
                  <a:pt x="758" y="152"/>
                  <a:pt x="758" y="152"/>
                </a:cubicBezTo>
                <a:cubicBezTo>
                  <a:pt x="745" y="147"/>
                  <a:pt x="737" y="137"/>
                  <a:pt x="732" y="129"/>
                </a:cubicBezTo>
                <a:cubicBezTo>
                  <a:pt x="732" y="129"/>
                  <a:pt x="732" y="129"/>
                  <a:pt x="732" y="129"/>
                </a:cubicBezTo>
                <a:cubicBezTo>
                  <a:pt x="732" y="128"/>
                  <a:pt x="732" y="128"/>
                  <a:pt x="731" y="127"/>
                </a:cubicBezTo>
                <a:cubicBezTo>
                  <a:pt x="731" y="127"/>
                  <a:pt x="731" y="127"/>
                  <a:pt x="731" y="127"/>
                </a:cubicBezTo>
                <a:cubicBezTo>
                  <a:pt x="731" y="126"/>
                  <a:pt x="731" y="126"/>
                  <a:pt x="731" y="125"/>
                </a:cubicBezTo>
                <a:cubicBezTo>
                  <a:pt x="731" y="125"/>
                  <a:pt x="730" y="125"/>
                  <a:pt x="730" y="125"/>
                </a:cubicBezTo>
                <a:cubicBezTo>
                  <a:pt x="730" y="124"/>
                  <a:pt x="730" y="124"/>
                  <a:pt x="730" y="123"/>
                </a:cubicBezTo>
                <a:cubicBezTo>
                  <a:pt x="730" y="123"/>
                  <a:pt x="730" y="123"/>
                  <a:pt x="730" y="123"/>
                </a:cubicBezTo>
                <a:cubicBezTo>
                  <a:pt x="730" y="122"/>
                  <a:pt x="730" y="122"/>
                  <a:pt x="729" y="122"/>
                </a:cubicBezTo>
                <a:cubicBezTo>
                  <a:pt x="729" y="121"/>
                  <a:pt x="729" y="121"/>
                  <a:pt x="729" y="121"/>
                </a:cubicBezTo>
                <a:cubicBezTo>
                  <a:pt x="727" y="109"/>
                  <a:pt x="734" y="96"/>
                  <a:pt x="736" y="91"/>
                </a:cubicBezTo>
                <a:cubicBezTo>
                  <a:pt x="741" y="83"/>
                  <a:pt x="743" y="73"/>
                  <a:pt x="743" y="62"/>
                </a:cubicBezTo>
                <a:cubicBezTo>
                  <a:pt x="743" y="28"/>
                  <a:pt x="715" y="0"/>
                  <a:pt x="681" y="0"/>
                </a:cubicBezTo>
                <a:cubicBezTo>
                  <a:pt x="646" y="0"/>
                  <a:pt x="618" y="28"/>
                  <a:pt x="618" y="63"/>
                </a:cubicBezTo>
                <a:cubicBezTo>
                  <a:pt x="618" y="73"/>
                  <a:pt x="621" y="83"/>
                  <a:pt x="626" y="92"/>
                </a:cubicBezTo>
                <a:cubicBezTo>
                  <a:pt x="628" y="96"/>
                  <a:pt x="635" y="109"/>
                  <a:pt x="633" y="121"/>
                </a:cubicBezTo>
                <a:cubicBezTo>
                  <a:pt x="632" y="127"/>
                  <a:pt x="623" y="146"/>
                  <a:pt x="602" y="153"/>
                </a:cubicBezTo>
                <a:cubicBezTo>
                  <a:pt x="602" y="153"/>
                  <a:pt x="602" y="153"/>
                  <a:pt x="601" y="153"/>
                </a:cubicBezTo>
                <a:cubicBezTo>
                  <a:pt x="601" y="153"/>
                  <a:pt x="566" y="164"/>
                  <a:pt x="522" y="164"/>
                </a:cubicBezTo>
                <a:cubicBezTo>
                  <a:pt x="478" y="164"/>
                  <a:pt x="442" y="154"/>
                  <a:pt x="442" y="154"/>
                </a:cubicBezTo>
                <a:cubicBezTo>
                  <a:pt x="442" y="154"/>
                  <a:pt x="442" y="154"/>
                  <a:pt x="441" y="154"/>
                </a:cubicBezTo>
                <a:cubicBezTo>
                  <a:pt x="436" y="152"/>
                  <a:pt x="403" y="143"/>
                  <a:pt x="362" y="144"/>
                </a:cubicBezTo>
                <a:cubicBezTo>
                  <a:pt x="322" y="144"/>
                  <a:pt x="289" y="152"/>
                  <a:pt x="283" y="154"/>
                </a:cubicBezTo>
                <a:cubicBezTo>
                  <a:pt x="283" y="154"/>
                  <a:pt x="282" y="154"/>
                  <a:pt x="282" y="154"/>
                </a:cubicBezTo>
                <a:cubicBezTo>
                  <a:pt x="261" y="161"/>
                  <a:pt x="252" y="180"/>
                  <a:pt x="251" y="187"/>
                </a:cubicBezTo>
                <a:cubicBezTo>
                  <a:pt x="249" y="198"/>
                  <a:pt x="255" y="211"/>
                  <a:pt x="258" y="216"/>
                </a:cubicBezTo>
                <a:cubicBezTo>
                  <a:pt x="262" y="224"/>
                  <a:pt x="265" y="234"/>
                  <a:pt x="265" y="245"/>
                </a:cubicBezTo>
                <a:cubicBezTo>
                  <a:pt x="265" y="279"/>
                  <a:pt x="237" y="307"/>
                  <a:pt x="203" y="307"/>
                </a:cubicBezTo>
                <a:cubicBezTo>
                  <a:pt x="168" y="307"/>
                  <a:pt x="140" y="279"/>
                  <a:pt x="140" y="245"/>
                </a:cubicBezTo>
                <a:cubicBezTo>
                  <a:pt x="140" y="235"/>
                  <a:pt x="143" y="225"/>
                  <a:pt x="147" y="216"/>
                </a:cubicBezTo>
                <a:cubicBezTo>
                  <a:pt x="150" y="211"/>
                  <a:pt x="157" y="198"/>
                  <a:pt x="154" y="187"/>
                </a:cubicBezTo>
                <a:cubicBezTo>
                  <a:pt x="153" y="180"/>
                  <a:pt x="144" y="161"/>
                  <a:pt x="123" y="155"/>
                </a:cubicBezTo>
                <a:cubicBezTo>
                  <a:pt x="123" y="155"/>
                  <a:pt x="122" y="155"/>
                  <a:pt x="121" y="154"/>
                </a:cubicBezTo>
                <a:cubicBezTo>
                  <a:pt x="115" y="153"/>
                  <a:pt x="82" y="144"/>
                  <a:pt x="43" y="145"/>
                </a:cubicBezTo>
                <a:cubicBezTo>
                  <a:pt x="27" y="145"/>
                  <a:pt x="12" y="146"/>
                  <a:pt x="0" y="148"/>
                </a:cubicBezTo>
                <a:cubicBezTo>
                  <a:pt x="0" y="150"/>
                  <a:pt x="0" y="152"/>
                  <a:pt x="0" y="154"/>
                </a:cubicBezTo>
                <a:cubicBezTo>
                  <a:pt x="0" y="407"/>
                  <a:pt x="205" y="613"/>
                  <a:pt x="459" y="613"/>
                </a:cubicBezTo>
                <a:cubicBezTo>
                  <a:pt x="712" y="613"/>
                  <a:pt x="918" y="407"/>
                  <a:pt x="918" y="154"/>
                </a:cubicBezTo>
                <a:cubicBezTo>
                  <a:pt x="918" y="154"/>
                  <a:pt x="918" y="153"/>
                  <a:pt x="918" y="153"/>
                </a:cubicBezTo>
                <a:cubicBezTo>
                  <a:pt x="901" y="158"/>
                  <a:pt x="873" y="163"/>
                  <a:pt x="841" y="163"/>
                </a:cubicBezTo>
                <a:cubicBezTo>
                  <a:pt x="797" y="163"/>
                  <a:pt x="761" y="153"/>
                  <a:pt x="761" y="153"/>
                </a:cubicBezTo>
                <a:close/>
              </a:path>
            </a:pathLst>
          </a:custGeom>
          <a:solidFill>
            <a:srgbClr val="FEAFB8"/>
          </a:solidFill>
          <a:ln w="254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39946" rIns="0" bIns="0" anchor="ctr"/>
          <a:lstStyle/>
          <a:p>
            <a:pPr algn="ctr">
              <a:lnSpc>
                <a:spcPct val="120000"/>
              </a:lnSpc>
              <a:spcBef>
                <a:spcPts val="443"/>
              </a:spcBef>
              <a:spcAft>
                <a:spcPts val="443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负面优势</a:t>
            </a: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xmlns="" id="{C8EB10DE-24B0-42E1-AE37-FC5936177BCF}"/>
              </a:ext>
            </a:extLst>
          </p:cNvPr>
          <p:cNvSpPr/>
          <p:nvPr/>
        </p:nvSpPr>
        <p:spPr bwMode="gray">
          <a:xfrm>
            <a:off x="4461249" y="2135913"/>
            <a:ext cx="2946995" cy="1965525"/>
          </a:xfrm>
          <a:custGeom>
            <a:avLst/>
            <a:gdLst>
              <a:gd name="T0" fmla="*/ 15205 w 918"/>
              <a:gd name="T1" fmla="*/ 0 h 612"/>
              <a:gd name="T2" fmla="*/ 0 w 918"/>
              <a:gd name="T3" fmla="*/ 14909 h 612"/>
              <a:gd name="T4" fmla="*/ 1428 w 918"/>
              <a:gd name="T5" fmla="*/ 14812 h 612"/>
              <a:gd name="T6" fmla="*/ 4012 w 918"/>
              <a:gd name="T7" fmla="*/ 15112 h 612"/>
              <a:gd name="T8" fmla="*/ 4085 w 918"/>
              <a:gd name="T9" fmla="*/ 15144 h 612"/>
              <a:gd name="T10" fmla="*/ 5100 w 918"/>
              <a:gd name="T11" fmla="*/ 16204 h 612"/>
              <a:gd name="T12" fmla="*/ 4868 w 918"/>
              <a:gd name="T13" fmla="*/ 17154 h 612"/>
              <a:gd name="T14" fmla="*/ 4641 w 918"/>
              <a:gd name="T15" fmla="*/ 18105 h 612"/>
              <a:gd name="T16" fmla="*/ 6735 w 918"/>
              <a:gd name="T17" fmla="*/ 20149 h 612"/>
              <a:gd name="T18" fmla="*/ 8792 w 918"/>
              <a:gd name="T19" fmla="*/ 18105 h 612"/>
              <a:gd name="T20" fmla="*/ 8556 w 918"/>
              <a:gd name="T21" fmla="*/ 17154 h 612"/>
              <a:gd name="T22" fmla="*/ 8325 w 918"/>
              <a:gd name="T23" fmla="*/ 16204 h 612"/>
              <a:gd name="T24" fmla="*/ 9348 w 918"/>
              <a:gd name="T25" fmla="*/ 15112 h 612"/>
              <a:gd name="T26" fmla="*/ 9380 w 918"/>
              <a:gd name="T27" fmla="*/ 15112 h 612"/>
              <a:gd name="T28" fmla="*/ 11996 w 918"/>
              <a:gd name="T29" fmla="*/ 14780 h 612"/>
              <a:gd name="T30" fmla="*/ 14617 w 918"/>
              <a:gd name="T31" fmla="*/ 15112 h 612"/>
              <a:gd name="T32" fmla="*/ 14649 w 918"/>
              <a:gd name="T33" fmla="*/ 15112 h 612"/>
              <a:gd name="T34" fmla="*/ 17298 w 918"/>
              <a:gd name="T35" fmla="*/ 15440 h 612"/>
              <a:gd name="T36" fmla="*/ 19932 w 918"/>
              <a:gd name="T37" fmla="*/ 15080 h 612"/>
              <a:gd name="T38" fmla="*/ 19964 w 918"/>
              <a:gd name="T39" fmla="*/ 15080 h 612"/>
              <a:gd name="T40" fmla="*/ 20982 w 918"/>
              <a:gd name="T41" fmla="*/ 14032 h 612"/>
              <a:gd name="T42" fmla="*/ 20754 w 918"/>
              <a:gd name="T43" fmla="*/ 13076 h 612"/>
              <a:gd name="T44" fmla="*/ 20496 w 918"/>
              <a:gd name="T45" fmla="*/ 12109 h 612"/>
              <a:gd name="T46" fmla="*/ 22577 w 918"/>
              <a:gd name="T47" fmla="*/ 10033 h 612"/>
              <a:gd name="T48" fmla="*/ 24637 w 918"/>
              <a:gd name="T49" fmla="*/ 12077 h 612"/>
              <a:gd name="T50" fmla="*/ 24389 w 918"/>
              <a:gd name="T51" fmla="*/ 13044 h 612"/>
              <a:gd name="T52" fmla="*/ 24162 w 918"/>
              <a:gd name="T53" fmla="*/ 14032 h 612"/>
              <a:gd name="T54" fmla="*/ 24162 w 918"/>
              <a:gd name="T55" fmla="*/ 14064 h 612"/>
              <a:gd name="T56" fmla="*/ 24194 w 918"/>
              <a:gd name="T57" fmla="*/ 14096 h 612"/>
              <a:gd name="T58" fmla="*/ 24194 w 918"/>
              <a:gd name="T59" fmla="*/ 14096 h 612"/>
              <a:gd name="T60" fmla="*/ 24194 w 918"/>
              <a:gd name="T61" fmla="*/ 14161 h 612"/>
              <a:gd name="T62" fmla="*/ 24228 w 918"/>
              <a:gd name="T63" fmla="*/ 14161 h 612"/>
              <a:gd name="T64" fmla="*/ 24228 w 918"/>
              <a:gd name="T65" fmla="*/ 14225 h 612"/>
              <a:gd name="T66" fmla="*/ 24228 w 918"/>
              <a:gd name="T67" fmla="*/ 14225 h 612"/>
              <a:gd name="T68" fmla="*/ 24261 w 918"/>
              <a:gd name="T69" fmla="*/ 14289 h 612"/>
              <a:gd name="T70" fmla="*/ 24261 w 918"/>
              <a:gd name="T71" fmla="*/ 14289 h 612"/>
              <a:gd name="T72" fmla="*/ 25137 w 918"/>
              <a:gd name="T73" fmla="*/ 15048 h 612"/>
              <a:gd name="T74" fmla="*/ 25137 w 918"/>
              <a:gd name="T75" fmla="*/ 15048 h 612"/>
              <a:gd name="T76" fmla="*/ 25233 w 918"/>
              <a:gd name="T77" fmla="*/ 15080 h 612"/>
              <a:gd name="T78" fmla="*/ 25233 w 918"/>
              <a:gd name="T79" fmla="*/ 15080 h 612"/>
              <a:gd name="T80" fmla="*/ 27878 w 918"/>
              <a:gd name="T81" fmla="*/ 15408 h 612"/>
              <a:gd name="T82" fmla="*/ 30430 w 918"/>
              <a:gd name="T83" fmla="*/ 15080 h 612"/>
              <a:gd name="T84" fmla="*/ 15205 w 918"/>
              <a:gd name="T85" fmla="*/ 0 h 61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18" h="612">
                <a:moveTo>
                  <a:pt x="459" y="0"/>
                </a:moveTo>
                <a:cubicBezTo>
                  <a:pt x="207" y="0"/>
                  <a:pt x="3" y="202"/>
                  <a:pt x="0" y="453"/>
                </a:cubicBezTo>
                <a:cubicBezTo>
                  <a:pt x="12" y="451"/>
                  <a:pt x="27" y="450"/>
                  <a:pt x="43" y="450"/>
                </a:cubicBezTo>
                <a:cubicBezTo>
                  <a:pt x="82" y="449"/>
                  <a:pt x="115" y="458"/>
                  <a:pt x="121" y="459"/>
                </a:cubicBezTo>
                <a:cubicBezTo>
                  <a:pt x="122" y="460"/>
                  <a:pt x="123" y="460"/>
                  <a:pt x="123" y="460"/>
                </a:cubicBezTo>
                <a:cubicBezTo>
                  <a:pt x="144" y="466"/>
                  <a:pt x="153" y="485"/>
                  <a:pt x="154" y="492"/>
                </a:cubicBezTo>
                <a:cubicBezTo>
                  <a:pt x="157" y="503"/>
                  <a:pt x="150" y="516"/>
                  <a:pt x="147" y="521"/>
                </a:cubicBezTo>
                <a:cubicBezTo>
                  <a:pt x="143" y="530"/>
                  <a:pt x="140" y="540"/>
                  <a:pt x="140" y="550"/>
                </a:cubicBezTo>
                <a:cubicBezTo>
                  <a:pt x="140" y="584"/>
                  <a:pt x="168" y="612"/>
                  <a:pt x="203" y="612"/>
                </a:cubicBezTo>
                <a:cubicBezTo>
                  <a:pt x="237" y="612"/>
                  <a:pt x="265" y="584"/>
                  <a:pt x="265" y="550"/>
                </a:cubicBezTo>
                <a:cubicBezTo>
                  <a:pt x="265" y="539"/>
                  <a:pt x="262" y="529"/>
                  <a:pt x="258" y="521"/>
                </a:cubicBezTo>
                <a:cubicBezTo>
                  <a:pt x="255" y="516"/>
                  <a:pt x="249" y="503"/>
                  <a:pt x="251" y="492"/>
                </a:cubicBezTo>
                <a:cubicBezTo>
                  <a:pt x="252" y="485"/>
                  <a:pt x="261" y="466"/>
                  <a:pt x="282" y="459"/>
                </a:cubicBezTo>
                <a:cubicBezTo>
                  <a:pt x="282" y="459"/>
                  <a:pt x="283" y="459"/>
                  <a:pt x="283" y="459"/>
                </a:cubicBezTo>
                <a:cubicBezTo>
                  <a:pt x="289" y="457"/>
                  <a:pt x="322" y="449"/>
                  <a:pt x="362" y="449"/>
                </a:cubicBezTo>
                <a:cubicBezTo>
                  <a:pt x="403" y="448"/>
                  <a:pt x="436" y="457"/>
                  <a:pt x="441" y="459"/>
                </a:cubicBezTo>
                <a:cubicBezTo>
                  <a:pt x="442" y="459"/>
                  <a:pt x="442" y="459"/>
                  <a:pt x="442" y="459"/>
                </a:cubicBezTo>
                <a:cubicBezTo>
                  <a:pt x="442" y="459"/>
                  <a:pt x="478" y="469"/>
                  <a:pt x="522" y="469"/>
                </a:cubicBezTo>
                <a:cubicBezTo>
                  <a:pt x="566" y="469"/>
                  <a:pt x="601" y="458"/>
                  <a:pt x="601" y="458"/>
                </a:cubicBezTo>
                <a:cubicBezTo>
                  <a:pt x="602" y="458"/>
                  <a:pt x="602" y="458"/>
                  <a:pt x="602" y="458"/>
                </a:cubicBezTo>
                <a:cubicBezTo>
                  <a:pt x="623" y="451"/>
                  <a:pt x="632" y="432"/>
                  <a:pt x="633" y="426"/>
                </a:cubicBezTo>
                <a:cubicBezTo>
                  <a:pt x="635" y="414"/>
                  <a:pt x="628" y="401"/>
                  <a:pt x="626" y="397"/>
                </a:cubicBezTo>
                <a:cubicBezTo>
                  <a:pt x="621" y="388"/>
                  <a:pt x="618" y="378"/>
                  <a:pt x="618" y="368"/>
                </a:cubicBezTo>
                <a:cubicBezTo>
                  <a:pt x="618" y="333"/>
                  <a:pt x="646" y="305"/>
                  <a:pt x="681" y="305"/>
                </a:cubicBezTo>
                <a:cubicBezTo>
                  <a:pt x="715" y="305"/>
                  <a:pt x="743" y="333"/>
                  <a:pt x="743" y="367"/>
                </a:cubicBezTo>
                <a:cubicBezTo>
                  <a:pt x="743" y="378"/>
                  <a:pt x="741" y="388"/>
                  <a:pt x="736" y="396"/>
                </a:cubicBezTo>
                <a:cubicBezTo>
                  <a:pt x="734" y="401"/>
                  <a:pt x="727" y="414"/>
                  <a:pt x="729" y="426"/>
                </a:cubicBezTo>
                <a:cubicBezTo>
                  <a:pt x="729" y="426"/>
                  <a:pt x="729" y="426"/>
                  <a:pt x="729" y="427"/>
                </a:cubicBezTo>
                <a:cubicBezTo>
                  <a:pt x="730" y="427"/>
                  <a:pt x="730" y="427"/>
                  <a:pt x="730" y="428"/>
                </a:cubicBezTo>
                <a:cubicBezTo>
                  <a:pt x="730" y="428"/>
                  <a:pt x="730" y="428"/>
                  <a:pt x="730" y="428"/>
                </a:cubicBezTo>
                <a:cubicBezTo>
                  <a:pt x="730" y="429"/>
                  <a:pt x="730" y="429"/>
                  <a:pt x="730" y="430"/>
                </a:cubicBezTo>
                <a:cubicBezTo>
                  <a:pt x="730" y="430"/>
                  <a:pt x="731" y="430"/>
                  <a:pt x="731" y="430"/>
                </a:cubicBezTo>
                <a:cubicBezTo>
                  <a:pt x="731" y="431"/>
                  <a:pt x="731" y="431"/>
                  <a:pt x="731" y="432"/>
                </a:cubicBezTo>
                <a:cubicBezTo>
                  <a:pt x="731" y="432"/>
                  <a:pt x="731" y="432"/>
                  <a:pt x="731" y="432"/>
                </a:cubicBezTo>
                <a:cubicBezTo>
                  <a:pt x="732" y="433"/>
                  <a:pt x="732" y="433"/>
                  <a:pt x="732" y="434"/>
                </a:cubicBezTo>
                <a:cubicBezTo>
                  <a:pt x="732" y="434"/>
                  <a:pt x="732" y="434"/>
                  <a:pt x="732" y="434"/>
                </a:cubicBezTo>
                <a:cubicBezTo>
                  <a:pt x="737" y="442"/>
                  <a:pt x="745" y="452"/>
                  <a:pt x="758" y="457"/>
                </a:cubicBezTo>
                <a:cubicBezTo>
                  <a:pt x="758" y="457"/>
                  <a:pt x="758" y="457"/>
                  <a:pt x="758" y="457"/>
                </a:cubicBezTo>
                <a:cubicBezTo>
                  <a:pt x="758" y="457"/>
                  <a:pt x="761" y="458"/>
                  <a:pt x="761" y="458"/>
                </a:cubicBezTo>
                <a:cubicBezTo>
                  <a:pt x="761" y="458"/>
                  <a:pt x="761" y="458"/>
                  <a:pt x="761" y="458"/>
                </a:cubicBezTo>
                <a:cubicBezTo>
                  <a:pt x="761" y="458"/>
                  <a:pt x="797" y="468"/>
                  <a:pt x="841" y="468"/>
                </a:cubicBezTo>
                <a:cubicBezTo>
                  <a:pt x="873" y="468"/>
                  <a:pt x="901" y="463"/>
                  <a:pt x="918" y="458"/>
                </a:cubicBezTo>
                <a:cubicBezTo>
                  <a:pt x="917" y="205"/>
                  <a:pt x="712" y="0"/>
                  <a:pt x="459" y="0"/>
                </a:cubicBezTo>
                <a:close/>
              </a:path>
            </a:pathLst>
          </a:custGeom>
          <a:solidFill>
            <a:srgbClr val="B2DBFC"/>
          </a:solidFill>
          <a:ln w="254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39946" anchor="ctr"/>
          <a:lstStyle/>
          <a:p>
            <a:pPr algn="ctr">
              <a:lnSpc>
                <a:spcPct val="120000"/>
              </a:lnSpc>
              <a:spcBef>
                <a:spcPts val="443"/>
              </a:spcBef>
              <a:spcAft>
                <a:spcPts val="443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正面优势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6F0FC8C-2B52-446B-AB6F-D751CD4174CC}"/>
              </a:ext>
            </a:extLst>
          </p:cNvPr>
          <p:cNvCxnSpPr/>
          <p:nvPr/>
        </p:nvCxnSpPr>
        <p:spPr>
          <a:xfrm>
            <a:off x="6294084" y="2363525"/>
            <a:ext cx="1477750" cy="0"/>
          </a:xfrm>
          <a:prstGeom prst="line">
            <a:avLst/>
          </a:prstGeom>
          <a:ln>
            <a:solidFill>
              <a:srgbClr val="BCBCBC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278C571-DBA7-4235-8D22-B9BFADB6694A}"/>
              </a:ext>
            </a:extLst>
          </p:cNvPr>
          <p:cNvCxnSpPr/>
          <p:nvPr/>
        </p:nvCxnSpPr>
        <p:spPr>
          <a:xfrm>
            <a:off x="4038123" y="4892759"/>
            <a:ext cx="1479876" cy="0"/>
          </a:xfrm>
          <a:prstGeom prst="line">
            <a:avLst/>
          </a:prstGeom>
          <a:ln>
            <a:solidFill>
              <a:srgbClr val="BCBCBC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7B6F819-A6EB-45BE-82AA-8C16C65BD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29" y="1729239"/>
            <a:ext cx="3652970" cy="217282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FE4A427-B605-4772-A29E-D63D1D704C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7"/>
          <a:stretch/>
        </p:blipFill>
        <p:spPr>
          <a:xfrm>
            <a:off x="7831370" y="3429000"/>
            <a:ext cx="3722001" cy="1973338"/>
          </a:xfrm>
          <a:prstGeom prst="rect">
            <a:avLst/>
          </a:prstGeom>
        </p:spPr>
      </p:pic>
      <p:sp>
        <p:nvSpPr>
          <p:cNvPr id="18" name="TextBox 59">
            <a:extLst>
              <a:ext uri="{FF2B5EF4-FFF2-40B4-BE49-F238E27FC236}">
                <a16:creationId xmlns:a16="http://schemas.microsoft.com/office/drawing/2014/main" xmlns="" id="{7A5939DB-3334-49C0-B3AC-BD41C727FE1E}"/>
              </a:ext>
            </a:extLst>
          </p:cNvPr>
          <p:cNvSpPr txBox="1"/>
          <p:nvPr/>
        </p:nvSpPr>
        <p:spPr>
          <a:xfrm>
            <a:off x="1999279" y="4790965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0" name="TextBox 253">
            <a:extLst>
              <a:ext uri="{FF2B5EF4-FFF2-40B4-BE49-F238E27FC236}">
                <a16:creationId xmlns:a16="http://schemas.microsoft.com/office/drawing/2014/main" xmlns="" id="{D6053943-9D67-4C72-9E40-EB2E9CB82CC1}"/>
              </a:ext>
            </a:extLst>
          </p:cNvPr>
          <p:cNvSpPr txBox="1"/>
          <p:nvPr/>
        </p:nvSpPr>
        <p:spPr>
          <a:xfrm>
            <a:off x="1492617" y="5067964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59">
            <a:extLst>
              <a:ext uri="{FF2B5EF4-FFF2-40B4-BE49-F238E27FC236}">
                <a16:creationId xmlns:a16="http://schemas.microsoft.com/office/drawing/2014/main" xmlns="" id="{42EB8DC0-4716-4C95-B4F4-06E8916AC876}"/>
              </a:ext>
            </a:extLst>
          </p:cNvPr>
          <p:cNvSpPr txBox="1"/>
          <p:nvPr/>
        </p:nvSpPr>
        <p:spPr>
          <a:xfrm>
            <a:off x="8479962" y="2086526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22" name="TextBox 253">
            <a:extLst>
              <a:ext uri="{FF2B5EF4-FFF2-40B4-BE49-F238E27FC236}">
                <a16:creationId xmlns:a16="http://schemas.microsoft.com/office/drawing/2014/main" xmlns="" id="{6795195A-E7EB-4853-A13C-0C9573ABF467}"/>
              </a:ext>
            </a:extLst>
          </p:cNvPr>
          <p:cNvSpPr txBox="1"/>
          <p:nvPr/>
        </p:nvSpPr>
        <p:spPr>
          <a:xfrm>
            <a:off x="7973300" y="2363525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725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FCB788F-A8FA-4553-BBA7-D4FECAAC284E}"/>
              </a:ext>
            </a:extLst>
          </p:cNvPr>
          <p:cNvSpPr/>
          <p:nvPr/>
        </p:nvSpPr>
        <p:spPr>
          <a:xfrm>
            <a:off x="2864224" y="0"/>
            <a:ext cx="66294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EAFB8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AF18062-D271-4B7C-8871-4F74F0E11874}"/>
              </a:ext>
            </a:extLst>
          </p:cNvPr>
          <p:cNvSpPr/>
          <p:nvPr/>
        </p:nvSpPr>
        <p:spPr>
          <a:xfrm>
            <a:off x="203536" y="1173613"/>
            <a:ext cx="10515264" cy="4514005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83B9461-1140-4150-BAF0-A300F32478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0" r="10702" b="2733"/>
          <a:stretch/>
        </p:blipFill>
        <p:spPr>
          <a:xfrm>
            <a:off x="5161984" y="1450987"/>
            <a:ext cx="6466732" cy="42334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7B57BE8-FF74-41C5-BABC-4CEA6F1B7722}"/>
              </a:ext>
            </a:extLst>
          </p:cNvPr>
          <p:cNvSpPr/>
          <p:nvPr/>
        </p:nvSpPr>
        <p:spPr>
          <a:xfrm>
            <a:off x="1711005" y="2400056"/>
            <a:ext cx="4764741" cy="387275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srgbClr val="FEAFB8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EAFB8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5FCFFC5-CCED-4456-8838-CADB3DBA6437}"/>
              </a:ext>
            </a:extLst>
          </p:cNvPr>
          <p:cNvSpPr txBox="1"/>
          <p:nvPr/>
        </p:nvSpPr>
        <p:spPr>
          <a:xfrm>
            <a:off x="303993" y="3592320"/>
            <a:ext cx="7578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EAF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14237B0-1B21-478D-9872-D5F034E68009}"/>
              </a:ext>
            </a:extLst>
          </p:cNvPr>
          <p:cNvSpPr/>
          <p:nvPr/>
        </p:nvSpPr>
        <p:spPr>
          <a:xfrm>
            <a:off x="2537952" y="4746670"/>
            <a:ext cx="31967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EAFB8"/>
                </a:solidFill>
              </a:rPr>
              <a:t>汇报人：千库网   时间：</a:t>
            </a:r>
            <a:r>
              <a:rPr lang="en-US" altLang="zh-CN" sz="1600" dirty="0">
                <a:solidFill>
                  <a:srgbClr val="FEAFB8"/>
                </a:solidFill>
              </a:rPr>
              <a:t>2019.x</a:t>
            </a:r>
            <a:r>
              <a:rPr lang="zh-CN" altLang="en-US" sz="1600" dirty="0">
                <a:solidFill>
                  <a:srgbClr val="FEAFB8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59767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F21B5DD-72B2-4EB2-82B6-F271EE928522}"/>
              </a:ext>
            </a:extLst>
          </p:cNvPr>
          <p:cNvSpPr txBox="1"/>
          <p:nvPr/>
        </p:nvSpPr>
        <p:spPr>
          <a:xfrm>
            <a:off x="8052864" y="1356435"/>
            <a:ext cx="23077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>
                <a:solidFill>
                  <a:srgbClr val="FEAFB8"/>
                </a:solidFill>
                <a:latin typeface="AvantGarde-Demi" pitchFamily="2" charset="0"/>
              </a:rPr>
              <a:t>01</a:t>
            </a:r>
            <a:endParaRPr lang="zh-CN" altLang="en-US" sz="11500" dirty="0">
              <a:solidFill>
                <a:srgbClr val="FEAFB8"/>
              </a:solidFill>
              <a:latin typeface="AvantGarde-Demi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5CA9C9-F131-45B9-B95D-6B25C1BF31F3}"/>
              </a:ext>
            </a:extLst>
          </p:cNvPr>
          <p:cNvSpPr/>
          <p:nvPr/>
        </p:nvSpPr>
        <p:spPr>
          <a:xfrm>
            <a:off x="8821058" y="3030177"/>
            <a:ext cx="1206878" cy="85370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淘宝网Chenying0907出品 12">
            <a:extLst>
              <a:ext uri="{FF2B5EF4-FFF2-40B4-BE49-F238E27FC236}">
                <a16:creationId xmlns:a16="http://schemas.microsoft.com/office/drawing/2014/main" xmlns="" id="{E9008617-66DE-425F-9C79-253208CB55F2}"/>
              </a:ext>
            </a:extLst>
          </p:cNvPr>
          <p:cNvSpPr txBox="1"/>
          <p:nvPr/>
        </p:nvSpPr>
        <p:spPr>
          <a:xfrm>
            <a:off x="8219716" y="34750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E3C52B2-A14A-4E55-8FE2-9287FF2E3748}"/>
              </a:ext>
            </a:extLst>
          </p:cNvPr>
          <p:cNvSpPr txBox="1"/>
          <p:nvPr/>
        </p:nvSpPr>
        <p:spPr>
          <a:xfrm>
            <a:off x="5821858" y="4166874"/>
            <a:ext cx="44829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labore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et dolore magna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aliqua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endParaRPr lang="zh-CN" altLang="en-US" sz="105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A4B3E67-99E5-4439-A17E-6746E91448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59" y="865409"/>
            <a:ext cx="5041402" cy="504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9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7C391D2-A247-4D27-A707-328D021C87ED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FEAFB8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E0C8C14-EDB4-4BFB-9DE1-42DB001035C5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ADE67503-D8DB-4CC5-BCCF-02C7D38575D9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392FDAC-C0C4-4B6F-9CFB-0BE870D3451C}"/>
              </a:ext>
            </a:extLst>
          </p:cNvPr>
          <p:cNvSpPr/>
          <p:nvPr/>
        </p:nvSpPr>
        <p:spPr>
          <a:xfrm>
            <a:off x="1026252" y="2797717"/>
            <a:ext cx="4505093" cy="3189248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7097EC9-7F50-475C-9502-C2A9B29A2368}"/>
              </a:ext>
            </a:extLst>
          </p:cNvPr>
          <p:cNvSpPr/>
          <p:nvPr/>
        </p:nvSpPr>
        <p:spPr>
          <a:xfrm>
            <a:off x="6553200" y="2797717"/>
            <a:ext cx="4505093" cy="3189248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59">
            <a:extLst>
              <a:ext uri="{FF2B5EF4-FFF2-40B4-BE49-F238E27FC236}">
                <a16:creationId xmlns:a16="http://schemas.microsoft.com/office/drawing/2014/main" xmlns="" id="{7FE83FE3-8662-4C28-A343-7D0DB781338B}"/>
              </a:ext>
            </a:extLst>
          </p:cNvPr>
          <p:cNvSpPr txBox="1"/>
          <p:nvPr/>
        </p:nvSpPr>
        <p:spPr>
          <a:xfrm>
            <a:off x="2361901" y="4694140"/>
            <a:ext cx="15135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2" name="TextBox 59">
            <a:extLst>
              <a:ext uri="{FF2B5EF4-FFF2-40B4-BE49-F238E27FC236}">
                <a16:creationId xmlns:a16="http://schemas.microsoft.com/office/drawing/2014/main" xmlns="" id="{CA5F6A79-FE11-4698-AE99-2518FE197023}"/>
              </a:ext>
            </a:extLst>
          </p:cNvPr>
          <p:cNvSpPr txBox="1"/>
          <p:nvPr/>
        </p:nvSpPr>
        <p:spPr>
          <a:xfrm>
            <a:off x="8205140" y="4690557"/>
            <a:ext cx="15135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5532DA4-EF60-4FB9-A082-056B896AA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98" y="1402085"/>
            <a:ext cx="4744473" cy="22239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DB82552-22AC-4163-9943-54EEB7514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7"/>
          <a:stretch/>
        </p:blipFill>
        <p:spPr>
          <a:xfrm>
            <a:off x="6141476" y="1397694"/>
            <a:ext cx="5383169" cy="2223972"/>
          </a:xfrm>
          <a:prstGeom prst="rect">
            <a:avLst/>
          </a:prstGeom>
        </p:spPr>
      </p:pic>
      <p:sp>
        <p:nvSpPr>
          <p:cNvPr id="15" name="TextBox 253">
            <a:extLst>
              <a:ext uri="{FF2B5EF4-FFF2-40B4-BE49-F238E27FC236}">
                <a16:creationId xmlns:a16="http://schemas.microsoft.com/office/drawing/2014/main" xmlns="" id="{889DD0F3-7E01-4E55-B9AD-00F404C3E601}"/>
              </a:ext>
            </a:extLst>
          </p:cNvPr>
          <p:cNvSpPr txBox="1"/>
          <p:nvPr/>
        </p:nvSpPr>
        <p:spPr>
          <a:xfrm>
            <a:off x="1740127" y="5121541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53">
            <a:extLst>
              <a:ext uri="{FF2B5EF4-FFF2-40B4-BE49-F238E27FC236}">
                <a16:creationId xmlns:a16="http://schemas.microsoft.com/office/drawing/2014/main" xmlns="" id="{1DB40BD4-0C7C-47D1-8B47-B245F2D26CC6}"/>
              </a:ext>
            </a:extLst>
          </p:cNvPr>
          <p:cNvSpPr txBox="1"/>
          <p:nvPr/>
        </p:nvSpPr>
        <p:spPr>
          <a:xfrm>
            <a:off x="7583366" y="5111374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296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AEA90C1-ED59-454E-879A-F306FA27306F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B2DBFC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779518A-F144-4B78-8654-A38073F355F8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D5FEB55-1E24-400B-9CE6-D5CD14C309B4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5" name="TextBox 58">
            <a:extLst>
              <a:ext uri="{FF2B5EF4-FFF2-40B4-BE49-F238E27FC236}">
                <a16:creationId xmlns:a16="http://schemas.microsoft.com/office/drawing/2014/main" xmlns="" id="{49AAA340-FF39-44E8-9518-D1F23C1EE0EA}"/>
              </a:ext>
            </a:extLst>
          </p:cNvPr>
          <p:cNvSpPr txBox="1"/>
          <p:nvPr/>
        </p:nvSpPr>
        <p:spPr>
          <a:xfrm>
            <a:off x="7905371" y="3242462"/>
            <a:ext cx="2147359" cy="518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输入标题文本输入标题文本输入标题文本输入标题文本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TextBox 59">
            <a:extLst>
              <a:ext uri="{FF2B5EF4-FFF2-40B4-BE49-F238E27FC236}">
                <a16:creationId xmlns:a16="http://schemas.microsoft.com/office/drawing/2014/main" xmlns="" id="{3C69060F-3D37-4414-B1EF-AA05A7080C3E}"/>
              </a:ext>
            </a:extLst>
          </p:cNvPr>
          <p:cNvSpPr txBox="1"/>
          <p:nvPr/>
        </p:nvSpPr>
        <p:spPr>
          <a:xfrm>
            <a:off x="7905371" y="2810100"/>
            <a:ext cx="214735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7" name="TextBox 59">
            <a:extLst>
              <a:ext uri="{FF2B5EF4-FFF2-40B4-BE49-F238E27FC236}">
                <a16:creationId xmlns:a16="http://schemas.microsoft.com/office/drawing/2014/main" xmlns="" id="{ECC51F71-44D9-4E19-8FB5-8B49A5600838}"/>
              </a:ext>
            </a:extLst>
          </p:cNvPr>
          <p:cNvSpPr txBox="1"/>
          <p:nvPr/>
        </p:nvSpPr>
        <p:spPr>
          <a:xfrm>
            <a:off x="7411553" y="2750993"/>
            <a:ext cx="63201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8" name="TextBox 58">
            <a:extLst>
              <a:ext uri="{FF2B5EF4-FFF2-40B4-BE49-F238E27FC236}">
                <a16:creationId xmlns:a16="http://schemas.microsoft.com/office/drawing/2014/main" xmlns="" id="{59D0C2A8-3E69-4386-9B49-3D16E9AE90ED}"/>
              </a:ext>
            </a:extLst>
          </p:cNvPr>
          <p:cNvSpPr txBox="1"/>
          <p:nvPr/>
        </p:nvSpPr>
        <p:spPr>
          <a:xfrm>
            <a:off x="7922652" y="4339751"/>
            <a:ext cx="2147359" cy="518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输入标题文本输入标题文本输入标题文本输入标题文本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TextBox 59">
            <a:extLst>
              <a:ext uri="{FF2B5EF4-FFF2-40B4-BE49-F238E27FC236}">
                <a16:creationId xmlns:a16="http://schemas.microsoft.com/office/drawing/2014/main" xmlns="" id="{746FA33E-D43E-4BB4-B6B0-9E46D7D82ADF}"/>
              </a:ext>
            </a:extLst>
          </p:cNvPr>
          <p:cNvSpPr txBox="1"/>
          <p:nvPr/>
        </p:nvSpPr>
        <p:spPr>
          <a:xfrm>
            <a:off x="7905371" y="3911312"/>
            <a:ext cx="214735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0" name="TextBox 59">
            <a:extLst>
              <a:ext uri="{FF2B5EF4-FFF2-40B4-BE49-F238E27FC236}">
                <a16:creationId xmlns:a16="http://schemas.microsoft.com/office/drawing/2014/main" xmlns="" id="{A7FF76EC-E4F4-4CC0-8D3D-E90EB2E02FDD}"/>
              </a:ext>
            </a:extLst>
          </p:cNvPr>
          <p:cNvSpPr txBox="1"/>
          <p:nvPr/>
        </p:nvSpPr>
        <p:spPr>
          <a:xfrm>
            <a:off x="7411553" y="3852205"/>
            <a:ext cx="63201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1" name="TextBox 58">
            <a:extLst>
              <a:ext uri="{FF2B5EF4-FFF2-40B4-BE49-F238E27FC236}">
                <a16:creationId xmlns:a16="http://schemas.microsoft.com/office/drawing/2014/main" xmlns="" id="{818A3912-95E7-4977-B68F-60230F28F40F}"/>
              </a:ext>
            </a:extLst>
          </p:cNvPr>
          <p:cNvSpPr txBox="1"/>
          <p:nvPr/>
        </p:nvSpPr>
        <p:spPr>
          <a:xfrm>
            <a:off x="8009008" y="5504967"/>
            <a:ext cx="2147359" cy="518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输入标题文本输入标题文本输入标题文本输入标题文本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TextBox 59">
            <a:extLst>
              <a:ext uri="{FF2B5EF4-FFF2-40B4-BE49-F238E27FC236}">
                <a16:creationId xmlns:a16="http://schemas.microsoft.com/office/drawing/2014/main" xmlns="" id="{AC6A5056-181E-4032-A64D-E020D0E9E0F9}"/>
              </a:ext>
            </a:extLst>
          </p:cNvPr>
          <p:cNvSpPr txBox="1"/>
          <p:nvPr/>
        </p:nvSpPr>
        <p:spPr>
          <a:xfrm>
            <a:off x="8009009" y="4949494"/>
            <a:ext cx="214735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3" name="TextBox 59">
            <a:extLst>
              <a:ext uri="{FF2B5EF4-FFF2-40B4-BE49-F238E27FC236}">
                <a16:creationId xmlns:a16="http://schemas.microsoft.com/office/drawing/2014/main" xmlns="" id="{7816964F-80CC-4163-9684-E518975D1A91}"/>
              </a:ext>
            </a:extLst>
          </p:cNvPr>
          <p:cNvSpPr txBox="1"/>
          <p:nvPr/>
        </p:nvSpPr>
        <p:spPr>
          <a:xfrm>
            <a:off x="7515190" y="4943641"/>
            <a:ext cx="63201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Impact MT Std" pitchFamily="34" charset="0"/>
              <a:ea typeface="微软雅黑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A354D3D3-DA0A-4818-AD35-E1C35993C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8571" y="1062683"/>
            <a:ext cx="8548313" cy="579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8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4732D8D-B810-49BF-8245-CC5EC9C12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1" y="-1"/>
            <a:ext cx="12192000" cy="6857999"/>
          </a:xfrm>
          <a:prstGeom prst="rect">
            <a:avLst/>
          </a:prstGeom>
        </p:spPr>
      </p:pic>
      <p:pic>
        <p:nvPicPr>
          <p:cNvPr id="2" name="图片 1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9931" y="0"/>
            <a:ext cx="12391931" cy="6858000"/>
          </a:xfrm>
          <a:prstGeom prst="rect">
            <a:avLst/>
          </a:prstGeom>
        </p:spPr>
      </p:pic>
      <p:sp>
        <p:nvSpPr>
          <p:cNvPr id="25" name="任意多边形: 形状 24"/>
          <p:cNvSpPr/>
          <p:nvPr/>
        </p:nvSpPr>
        <p:spPr>
          <a:xfrm>
            <a:off x="1320005" y="0"/>
            <a:ext cx="7265989" cy="6858000"/>
          </a:xfrm>
          <a:custGeom>
            <a:avLst/>
            <a:gdLst>
              <a:gd name="connsiteX0" fmla="*/ 0 w 7265989"/>
              <a:gd name="connsiteY0" fmla="*/ 0 h 6858000"/>
              <a:gd name="connsiteX1" fmla="*/ 4783419 w 7265989"/>
              <a:gd name="connsiteY1" fmla="*/ 0 h 6858000"/>
              <a:gd name="connsiteX2" fmla="*/ 7265989 w 7265989"/>
              <a:gd name="connsiteY2" fmla="*/ 3686175 h 6858000"/>
              <a:gd name="connsiteX3" fmla="*/ 5129824 w 7265989"/>
              <a:gd name="connsiteY3" fmla="*/ 6858000 h 6858000"/>
              <a:gd name="connsiteX4" fmla="*/ 346405 w 7265989"/>
              <a:gd name="connsiteY4" fmla="*/ 6858000 h 6858000"/>
              <a:gd name="connsiteX5" fmla="*/ 2482570 w 7265989"/>
              <a:gd name="connsiteY5" fmla="*/ 3686175 h 6858000"/>
              <a:gd name="connsiteX6" fmla="*/ 0 w 7265989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65989" h="6858000">
                <a:moveTo>
                  <a:pt x="0" y="0"/>
                </a:moveTo>
                <a:lnTo>
                  <a:pt x="4783419" y="0"/>
                </a:lnTo>
                <a:lnTo>
                  <a:pt x="7265989" y="3686175"/>
                </a:lnTo>
                <a:lnTo>
                  <a:pt x="5129824" y="6858000"/>
                </a:lnTo>
                <a:lnTo>
                  <a:pt x="346405" y="6858000"/>
                </a:lnTo>
                <a:lnTo>
                  <a:pt x="2482570" y="36861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3175794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4514827 w 6858000"/>
              <a:gd name="connsiteY1" fmla="*/ 0 h 6858000"/>
              <a:gd name="connsiteX2" fmla="*/ 6858000 w 6858000"/>
              <a:gd name="connsiteY2" fmla="*/ 3429000 h 6858000"/>
              <a:gd name="connsiteX3" fmla="*/ 4514827 w 6858000"/>
              <a:gd name="connsiteY3" fmla="*/ 6858000 h 6858000"/>
              <a:gd name="connsiteX4" fmla="*/ 0 w 6858000"/>
              <a:gd name="connsiteY4" fmla="*/ 6858000 h 6858000"/>
              <a:gd name="connsiteX5" fmla="*/ 2343173 w 6858000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4514827" y="0"/>
                </a:lnTo>
                <a:lnTo>
                  <a:pt x="6858000" y="3429000"/>
                </a:lnTo>
                <a:lnTo>
                  <a:pt x="4514827" y="6858000"/>
                </a:lnTo>
                <a:lnTo>
                  <a:pt x="0" y="6858000"/>
                </a:lnTo>
                <a:lnTo>
                  <a:pt x="2343173" y="3429000"/>
                </a:lnTo>
                <a:close/>
              </a:path>
            </a:pathLst>
          </a:custGeom>
          <a:blipFill dpi="0" rotWithShape="1">
            <a:blip r:embed="rId4">
              <a:alphaModFix amt="9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503271" y="1704558"/>
            <a:ext cx="42401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4400" b="1" ker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LOVE LIFE</a:t>
            </a:r>
          </a:p>
          <a:p>
            <a:pPr lvl="0">
              <a:defRPr/>
            </a:pPr>
            <a:r>
              <a:rPr lang="en-US" altLang="zh-CN" sz="4400" b="1" ker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LOVE FOOD</a:t>
            </a:r>
            <a:endParaRPr lang="en-US" altLang="zh-CN" sz="4400" b="1" kern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99760" y="3429000"/>
            <a:ext cx="3799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699761" y="4665999"/>
            <a:ext cx="239775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Supporters say that the ease of use of presentation software can save a lot of time </a:t>
            </a:r>
          </a:p>
        </p:txBody>
      </p:sp>
      <p:sp>
        <p:nvSpPr>
          <p:cNvPr id="21" name="矩形 20"/>
          <p:cNvSpPr/>
          <p:nvPr/>
        </p:nvSpPr>
        <p:spPr>
          <a:xfrm>
            <a:off x="5699761" y="3574594"/>
            <a:ext cx="3383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For people who otherwise would have used other types of visual aid—hand-drawn or mechanically typeset slides, blackboards or whiteboards. a lot of time for people who otherwise would</a:t>
            </a:r>
          </a:p>
        </p:txBody>
      </p:sp>
    </p:spTree>
    <p:extLst>
      <p:ext uri="{BB962C8B-B14F-4D97-AF65-F5344CB8AC3E}">
        <p14:creationId xmlns:p14="http://schemas.microsoft.com/office/powerpoint/2010/main" val="146291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77B30E3-02E0-4266-980D-9C36E5735F48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B2DBFC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93C6EA8D-B0A7-4B92-8457-A38B76AEDA4A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D65BF92C-EDE0-4F78-8A9A-A2A2C950F67C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50951DA-6B7F-4891-BF31-0756E92F25D1}"/>
              </a:ext>
            </a:extLst>
          </p:cNvPr>
          <p:cNvSpPr/>
          <p:nvPr/>
        </p:nvSpPr>
        <p:spPr>
          <a:xfrm>
            <a:off x="5397190" y="2078994"/>
            <a:ext cx="6794810" cy="3372005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76239A4C-2FA3-4AAD-8BEF-F6681C791E1E}"/>
              </a:ext>
            </a:extLst>
          </p:cNvPr>
          <p:cNvSpPr/>
          <p:nvPr/>
        </p:nvSpPr>
        <p:spPr>
          <a:xfrm rot="19770905">
            <a:off x="5115071" y="2941948"/>
            <a:ext cx="897029" cy="767185"/>
          </a:xfrm>
          <a:prstGeom prst="triangle">
            <a:avLst/>
          </a:prstGeom>
          <a:solidFill>
            <a:srgbClr val="B2D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59">
            <a:extLst>
              <a:ext uri="{FF2B5EF4-FFF2-40B4-BE49-F238E27FC236}">
                <a16:creationId xmlns:a16="http://schemas.microsoft.com/office/drawing/2014/main" xmlns="" id="{332ED9A2-735A-4E43-ABE0-F16670B85BF8}"/>
              </a:ext>
            </a:extLst>
          </p:cNvPr>
          <p:cNvSpPr txBox="1"/>
          <p:nvPr/>
        </p:nvSpPr>
        <p:spPr>
          <a:xfrm>
            <a:off x="8635679" y="2362618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3" name="TextBox 59">
            <a:extLst>
              <a:ext uri="{FF2B5EF4-FFF2-40B4-BE49-F238E27FC236}">
                <a16:creationId xmlns:a16="http://schemas.microsoft.com/office/drawing/2014/main" xmlns="" id="{5FB2B86B-49F7-4CAB-B2F9-6C806F52EB05}"/>
              </a:ext>
            </a:extLst>
          </p:cNvPr>
          <p:cNvSpPr txBox="1"/>
          <p:nvPr/>
        </p:nvSpPr>
        <p:spPr>
          <a:xfrm>
            <a:off x="8635679" y="3906808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AF0D687-893C-4ECE-BD95-566D3FB36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641">
            <a:off x="753557" y="1173091"/>
            <a:ext cx="3801836" cy="4511817"/>
          </a:xfrm>
          <a:prstGeom prst="rect">
            <a:avLst/>
          </a:prstGeom>
        </p:spPr>
      </p:pic>
      <p:sp>
        <p:nvSpPr>
          <p:cNvPr id="14" name="TextBox 253">
            <a:extLst>
              <a:ext uri="{FF2B5EF4-FFF2-40B4-BE49-F238E27FC236}">
                <a16:creationId xmlns:a16="http://schemas.microsoft.com/office/drawing/2014/main" xmlns="" id="{F0C3B9D8-9DF2-4D41-8789-0D6C542EBCF4}"/>
              </a:ext>
            </a:extLst>
          </p:cNvPr>
          <p:cNvSpPr txBox="1"/>
          <p:nvPr/>
        </p:nvSpPr>
        <p:spPr>
          <a:xfrm>
            <a:off x="8335897" y="2760252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53">
            <a:extLst>
              <a:ext uri="{FF2B5EF4-FFF2-40B4-BE49-F238E27FC236}">
                <a16:creationId xmlns:a16="http://schemas.microsoft.com/office/drawing/2014/main" xmlns="" id="{1827EB5B-A1B5-46C8-BA30-7819C696920A}"/>
              </a:ext>
            </a:extLst>
          </p:cNvPr>
          <p:cNvSpPr txBox="1"/>
          <p:nvPr/>
        </p:nvSpPr>
        <p:spPr>
          <a:xfrm>
            <a:off x="8335897" y="4347376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689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F21B5DD-72B2-4EB2-82B6-F271EE928522}"/>
              </a:ext>
            </a:extLst>
          </p:cNvPr>
          <p:cNvSpPr txBox="1"/>
          <p:nvPr/>
        </p:nvSpPr>
        <p:spPr>
          <a:xfrm>
            <a:off x="8459264" y="1254835"/>
            <a:ext cx="230777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>
                <a:solidFill>
                  <a:srgbClr val="FEAFB8"/>
                </a:solidFill>
                <a:latin typeface="AvantGarde-Demi" pitchFamily="2" charset="0"/>
              </a:rPr>
              <a:t>02</a:t>
            </a:r>
            <a:endParaRPr lang="zh-CN" altLang="en-US" sz="11500" dirty="0">
              <a:solidFill>
                <a:srgbClr val="FEAFB8"/>
              </a:solidFill>
              <a:latin typeface="AvantGarde-Demi" pitchFamily="2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5CA9C9-F131-45B9-B95D-6B25C1BF31F3}"/>
              </a:ext>
            </a:extLst>
          </p:cNvPr>
          <p:cNvSpPr/>
          <p:nvPr/>
        </p:nvSpPr>
        <p:spPr>
          <a:xfrm>
            <a:off x="9227458" y="2928577"/>
            <a:ext cx="1206878" cy="85370"/>
          </a:xfrm>
          <a:prstGeom prst="rect">
            <a:avLst/>
          </a:prstGeom>
          <a:solidFill>
            <a:srgbClr val="FEA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F5658F4-406B-4C1A-BB90-A52274D43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23" y="1083755"/>
            <a:ext cx="6918650" cy="4690489"/>
          </a:xfrm>
          <a:prstGeom prst="rect">
            <a:avLst/>
          </a:prstGeom>
        </p:spPr>
      </p:pic>
      <p:sp>
        <p:nvSpPr>
          <p:cNvPr id="7" name="淘宝网Chenying0907出品 12">
            <a:extLst>
              <a:ext uri="{FF2B5EF4-FFF2-40B4-BE49-F238E27FC236}">
                <a16:creationId xmlns:a16="http://schemas.microsoft.com/office/drawing/2014/main" xmlns="" id="{E9008617-66DE-425F-9C79-253208CB55F2}"/>
              </a:ext>
            </a:extLst>
          </p:cNvPr>
          <p:cNvSpPr txBox="1"/>
          <p:nvPr/>
        </p:nvSpPr>
        <p:spPr>
          <a:xfrm>
            <a:off x="8626116" y="33734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目标定位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E3C52B2-A14A-4E55-8FE2-9287FF2E3748}"/>
              </a:ext>
            </a:extLst>
          </p:cNvPr>
          <p:cNvSpPr txBox="1"/>
          <p:nvPr/>
        </p:nvSpPr>
        <p:spPr>
          <a:xfrm>
            <a:off x="6228258" y="4065274"/>
            <a:ext cx="448291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labore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et dolore magna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aliqua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algn="r"/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consectetur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adipisicing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sed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do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eiusmod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tempor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incididunt</a:t>
            </a:r>
            <a:r>
              <a:rPr lang="en-US" altLang="zh-CN" sz="1050" spc="3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50" spc="300" dirty="0" err="1">
                <a:solidFill>
                  <a:schemeClr val="bg1">
                    <a:lumMod val="50000"/>
                  </a:schemeClr>
                </a:solidFill>
              </a:rPr>
              <a:t>ut</a:t>
            </a:r>
            <a:endParaRPr lang="zh-CN" altLang="en-US" sz="1050" spc="3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36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9D966DF-853F-42EE-BDCB-66B4B2C9B0AE}"/>
              </a:ext>
            </a:extLst>
          </p:cNvPr>
          <p:cNvGrpSpPr/>
          <p:nvPr/>
        </p:nvGrpSpPr>
        <p:grpSpPr>
          <a:xfrm>
            <a:off x="117554" y="200722"/>
            <a:ext cx="3869473" cy="557561"/>
            <a:chOff x="117554" y="200722"/>
            <a:chExt cx="3869473" cy="557561"/>
          </a:xfrm>
          <a:solidFill>
            <a:srgbClr val="FEAFB8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AD17705E-C8BC-4559-B94F-6F1C9589DA29}"/>
                </a:ext>
              </a:extLst>
            </p:cNvPr>
            <p:cNvSpPr/>
            <p:nvPr/>
          </p:nvSpPr>
          <p:spPr>
            <a:xfrm>
              <a:off x="117554" y="200722"/>
              <a:ext cx="3869473" cy="5575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06A1D2A-5EA2-4C32-8BF8-3BD1499E6630}"/>
                </a:ext>
              </a:extLst>
            </p:cNvPr>
            <p:cNvSpPr txBox="1"/>
            <p:nvPr/>
          </p:nvSpPr>
          <p:spPr>
            <a:xfrm>
              <a:off x="206891" y="248669"/>
              <a:ext cx="3780136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7" name="原创设计师QQ598969553          _4">
            <a:extLst>
              <a:ext uri="{FF2B5EF4-FFF2-40B4-BE49-F238E27FC236}">
                <a16:creationId xmlns:a16="http://schemas.microsoft.com/office/drawing/2014/main" xmlns="" id="{3CB7DF06-1A00-41E5-A3C2-22C856FFAB29}"/>
              </a:ext>
            </a:extLst>
          </p:cNvPr>
          <p:cNvSpPr/>
          <p:nvPr/>
        </p:nvSpPr>
        <p:spPr>
          <a:xfrm>
            <a:off x="4448894" y="2027787"/>
            <a:ext cx="1054244" cy="389508"/>
          </a:xfrm>
          <a:prstGeom prst="rect">
            <a:avLst/>
          </a:prstGeom>
          <a:solidFill>
            <a:srgbClr val="B2D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8" name="原创设计师QQ598969553          _4">
            <a:extLst>
              <a:ext uri="{FF2B5EF4-FFF2-40B4-BE49-F238E27FC236}">
                <a16:creationId xmlns:a16="http://schemas.microsoft.com/office/drawing/2014/main" xmlns="" id="{E0DFC734-0A7B-47D3-BE3C-48FF8EE7FE3D}"/>
              </a:ext>
            </a:extLst>
          </p:cNvPr>
          <p:cNvSpPr/>
          <p:nvPr/>
        </p:nvSpPr>
        <p:spPr>
          <a:xfrm>
            <a:off x="6634976" y="5027465"/>
            <a:ext cx="1054244" cy="389508"/>
          </a:xfrm>
          <a:prstGeom prst="rect">
            <a:avLst/>
          </a:prstGeom>
          <a:solidFill>
            <a:srgbClr val="B2D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0" name="TextBox 59">
            <a:extLst>
              <a:ext uri="{FF2B5EF4-FFF2-40B4-BE49-F238E27FC236}">
                <a16:creationId xmlns:a16="http://schemas.microsoft.com/office/drawing/2014/main" xmlns="" id="{7F7E1BA7-3D2D-46FF-BCBC-F5E0FB07B105}"/>
              </a:ext>
            </a:extLst>
          </p:cNvPr>
          <p:cNvSpPr txBox="1"/>
          <p:nvPr/>
        </p:nvSpPr>
        <p:spPr>
          <a:xfrm>
            <a:off x="4797059" y="2117806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sp>
        <p:nvSpPr>
          <p:cNvPr id="11" name="TextBox 59">
            <a:extLst>
              <a:ext uri="{FF2B5EF4-FFF2-40B4-BE49-F238E27FC236}">
                <a16:creationId xmlns:a16="http://schemas.microsoft.com/office/drawing/2014/main" xmlns="" id="{5A310C12-A5BE-44B2-A2EC-F6C1CB577DF2}"/>
              </a:ext>
            </a:extLst>
          </p:cNvPr>
          <p:cNvSpPr txBox="1"/>
          <p:nvPr/>
        </p:nvSpPr>
        <p:spPr>
          <a:xfrm>
            <a:off x="5548432" y="5111016"/>
            <a:ext cx="150274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输入标题文本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551683E-5D66-4848-AB1E-4AC7B506E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03" y="2763046"/>
            <a:ext cx="4744473" cy="22239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F195EC3-952C-4202-BD6D-FB2989684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370" y="3253855"/>
            <a:ext cx="4198019" cy="1600337"/>
          </a:xfrm>
          <a:prstGeom prst="rect">
            <a:avLst/>
          </a:prstGeom>
        </p:spPr>
      </p:pic>
      <p:sp>
        <p:nvSpPr>
          <p:cNvPr id="19" name="TextBox 253">
            <a:extLst>
              <a:ext uri="{FF2B5EF4-FFF2-40B4-BE49-F238E27FC236}">
                <a16:creationId xmlns:a16="http://schemas.microsoft.com/office/drawing/2014/main" xmlns="" id="{846693FD-0A9B-4108-A570-751964A5B265}"/>
              </a:ext>
            </a:extLst>
          </p:cNvPr>
          <p:cNvSpPr txBox="1"/>
          <p:nvPr/>
        </p:nvSpPr>
        <p:spPr>
          <a:xfrm>
            <a:off x="5256441" y="5550332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53">
            <a:extLst>
              <a:ext uri="{FF2B5EF4-FFF2-40B4-BE49-F238E27FC236}">
                <a16:creationId xmlns:a16="http://schemas.microsoft.com/office/drawing/2014/main" xmlns="" id="{8CFD0DC1-0B27-4662-8A4A-CAE84187AD17}"/>
              </a:ext>
            </a:extLst>
          </p:cNvPr>
          <p:cNvSpPr txBox="1"/>
          <p:nvPr/>
        </p:nvSpPr>
        <p:spPr>
          <a:xfrm>
            <a:off x="5965370" y="2473466"/>
            <a:ext cx="2757069" cy="668747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通常规则为在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文档下中英文各使用一种字体以保持全文档统一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635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randomBar dir="vert"/>
      </p:transition>
    </mc:Choice>
    <mc:Fallback xmlns="">
      <p:transition spd="slow" advClick="0" advTm="2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千图海量PPT模板www.58pic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1591</Words>
  <Application>Microsoft Office PowerPoint</Application>
  <PresentationFormat>自定义</PresentationFormat>
  <Paragraphs>166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千图海量PPT模板www.58pic.com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风轻无痕</cp:lastModifiedBy>
  <cp:revision>7</cp:revision>
  <dcterms:created xsi:type="dcterms:W3CDTF">2018-05-15T09:05:59Z</dcterms:created>
  <dcterms:modified xsi:type="dcterms:W3CDTF">2018-06-28T06:04:04Z</dcterms:modified>
</cp:coreProperties>
</file>