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03" r:id="rId2"/>
    <p:sldId id="367" r:id="rId3"/>
    <p:sldId id="368" r:id="rId4"/>
    <p:sldId id="404" r:id="rId5"/>
    <p:sldId id="405" r:id="rId6"/>
    <p:sldId id="406" r:id="rId7"/>
    <p:sldId id="381" r:id="rId8"/>
    <p:sldId id="369" r:id="rId9"/>
    <p:sldId id="372" r:id="rId10"/>
    <p:sldId id="388" r:id="rId11"/>
    <p:sldId id="394" r:id="rId12"/>
    <p:sldId id="411" r:id="rId13"/>
    <p:sldId id="370" r:id="rId14"/>
    <p:sldId id="397" r:id="rId15"/>
    <p:sldId id="407" r:id="rId16"/>
    <p:sldId id="408" r:id="rId17"/>
    <p:sldId id="409" r:id="rId18"/>
    <p:sldId id="410" r:id="rId19"/>
    <p:sldId id="371" r:id="rId20"/>
    <p:sldId id="412" r:id="rId21"/>
    <p:sldId id="377" r:id="rId22"/>
    <p:sldId id="413" r:id="rId23"/>
    <p:sldId id="415" r:id="rId24"/>
    <p:sldId id="414" r:id="rId25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73" autoAdjust="0"/>
    <p:restoredTop sz="94660"/>
  </p:normalViewPr>
  <p:slideViewPr>
    <p:cSldViewPr>
      <p:cViewPr varScale="1">
        <p:scale>
          <a:sx n="138" d="100"/>
          <a:sy n="138" d="100"/>
        </p:scale>
        <p:origin x="426" y="114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7" d="100"/>
        <a:sy n="37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F8513-A743-4602-9E9F-CEEE9A802B5E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1102C-FAD4-459D-8C7A-106E6431C5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325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13E94-30F3-4C3D-863B-E25B61AA928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146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243458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1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363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25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47A3A1D1-73D1-41D4-8ACE-BB81D57A27D7}" type="slidenum">
              <a:rPr lang="zh-CN" altLang="en-US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15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65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800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11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520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89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31D0-C1F1-459A-A804-2CF5D4756A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8639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43847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05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81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393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7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340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31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057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925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EFD40-5AA3-4CE0-BACF-9125FA075DD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855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B22E598-886C-43DB-9D94-648B0E3F34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63"/>
          <a:stretch/>
        </p:blipFill>
        <p:spPr>
          <a:xfrm flipH="1">
            <a:off x="0" y="-13133"/>
            <a:ext cx="9144000" cy="514808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32284"/>
            <a:ext cx="39556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成功项目展示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431540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63F2E29-50C4-4CB9-8742-7813D6D390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63"/>
          <a:stretch/>
        </p:blipFill>
        <p:spPr>
          <a:xfrm flipH="1">
            <a:off x="0" y="-13133"/>
            <a:ext cx="9144000" cy="514808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32284"/>
            <a:ext cx="39556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明年工作计划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431540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949428"/>
      </p:ext>
    </p:extLst>
  </p:cSld>
  <p:clrMapOvr>
    <a:masterClrMapping/>
  </p:clrMapOvr>
  <p:transition spd="med" advClick="0" advTm="0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53" y="196280"/>
            <a:ext cx="14402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 defTabSz="685658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文本框 37"/>
          <p:cNvSpPr txBox="1"/>
          <p:nvPr userDrawn="1"/>
        </p:nvSpPr>
        <p:spPr>
          <a:xfrm>
            <a:off x="216273" y="196280"/>
            <a:ext cx="2189971" cy="315475"/>
          </a:xfrm>
          <a:prstGeom prst="rect">
            <a:avLst/>
          </a:prstGeom>
          <a:noFill/>
        </p:spPr>
        <p:txBody>
          <a:bodyPr wrap="none" lIns="68572" tIns="34286" rIns="68572" bIns="34286" rtlCol="0">
            <a:spAutoFit/>
          </a:bodyPr>
          <a:lstStyle/>
          <a:p>
            <a:pPr defTabSz="685658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" name="文本框 38"/>
          <p:cNvSpPr txBox="1"/>
          <p:nvPr userDrawn="1"/>
        </p:nvSpPr>
        <p:spPr>
          <a:xfrm>
            <a:off x="265225" y="520317"/>
            <a:ext cx="2038917" cy="207753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 algn="dist" defTabSz="685658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586676"/>
      </p:ext>
    </p:extLst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ED4E0-26D5-45A0-88C8-42D882EC83E6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3A18-43B1-46E0-BD29-54B47A049A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图片占位符 10"/>
          <p:cNvSpPr>
            <a:spLocks noGrp="1"/>
          </p:cNvSpPr>
          <p:nvPr>
            <p:ph type="pic" sz="quarter" idx="13"/>
          </p:nvPr>
        </p:nvSpPr>
        <p:spPr>
          <a:xfrm>
            <a:off x="1080309" y="1352967"/>
            <a:ext cx="3520266" cy="2716155"/>
          </a:xfrm>
          <a:custGeom>
            <a:avLst/>
            <a:gdLst>
              <a:gd name="connsiteX0" fmla="*/ 1338111 w 8898844"/>
              <a:gd name="connsiteY0" fmla="*/ 0 h 6864021"/>
              <a:gd name="connsiteX1" fmla="*/ 1659844 w 8898844"/>
              <a:gd name="connsiteY1" fmla="*/ 323013 h 6864021"/>
              <a:gd name="connsiteX2" fmla="*/ 1780494 w 8898844"/>
              <a:gd name="connsiteY2" fmla="*/ 282636 h 6864021"/>
              <a:gd name="connsiteX3" fmla="*/ 1941361 w 8898844"/>
              <a:gd name="connsiteY3" fmla="*/ 282636 h 6864021"/>
              <a:gd name="connsiteX4" fmla="*/ 1941361 w 8898844"/>
              <a:gd name="connsiteY4" fmla="*/ 242260 h 6864021"/>
              <a:gd name="connsiteX5" fmla="*/ 2182661 w 8898844"/>
              <a:gd name="connsiteY5" fmla="*/ 565272 h 6864021"/>
              <a:gd name="connsiteX6" fmla="*/ 2464178 w 8898844"/>
              <a:gd name="connsiteY6" fmla="*/ 686402 h 6864021"/>
              <a:gd name="connsiteX7" fmla="*/ 2423961 w 8898844"/>
              <a:gd name="connsiteY7" fmla="*/ 484519 h 6864021"/>
              <a:gd name="connsiteX8" fmla="*/ 2665261 w 8898844"/>
              <a:gd name="connsiteY8" fmla="*/ 686402 h 6864021"/>
              <a:gd name="connsiteX9" fmla="*/ 2986995 w 8898844"/>
              <a:gd name="connsiteY9" fmla="*/ 767155 h 6864021"/>
              <a:gd name="connsiteX10" fmla="*/ 3107644 w 8898844"/>
              <a:gd name="connsiteY10" fmla="*/ 969038 h 6864021"/>
              <a:gd name="connsiteX11" fmla="*/ 3268512 w 8898844"/>
              <a:gd name="connsiteY11" fmla="*/ 847909 h 6864021"/>
              <a:gd name="connsiteX12" fmla="*/ 3308727 w 8898844"/>
              <a:gd name="connsiteY12" fmla="*/ 888285 h 6864021"/>
              <a:gd name="connsiteX13" fmla="*/ 3147861 w 8898844"/>
              <a:gd name="connsiteY13" fmla="*/ 1009415 h 6864021"/>
              <a:gd name="connsiteX14" fmla="*/ 3550027 w 8898844"/>
              <a:gd name="connsiteY14" fmla="*/ 1170921 h 6864021"/>
              <a:gd name="connsiteX15" fmla="*/ 3630461 w 8898844"/>
              <a:gd name="connsiteY15" fmla="*/ 969038 h 6864021"/>
              <a:gd name="connsiteX16" fmla="*/ 3831544 w 8898844"/>
              <a:gd name="connsiteY16" fmla="*/ 1009415 h 6864021"/>
              <a:gd name="connsiteX17" fmla="*/ 3992411 w 8898844"/>
              <a:gd name="connsiteY17" fmla="*/ 1090168 h 6864021"/>
              <a:gd name="connsiteX18" fmla="*/ 4635878 w 8898844"/>
              <a:gd name="connsiteY18" fmla="*/ 1372804 h 6864021"/>
              <a:gd name="connsiteX19" fmla="*/ 4796744 w 8898844"/>
              <a:gd name="connsiteY19" fmla="*/ 1413181 h 6864021"/>
              <a:gd name="connsiteX20" fmla="*/ 4957610 w 8898844"/>
              <a:gd name="connsiteY20" fmla="*/ 1493934 h 6864021"/>
              <a:gd name="connsiteX21" fmla="*/ 5239128 w 8898844"/>
              <a:gd name="connsiteY21" fmla="*/ 1413181 h 6864021"/>
              <a:gd name="connsiteX22" fmla="*/ 5399994 w 8898844"/>
              <a:gd name="connsiteY22" fmla="*/ 1493934 h 6864021"/>
              <a:gd name="connsiteX23" fmla="*/ 5399994 w 8898844"/>
              <a:gd name="connsiteY23" fmla="*/ 1332428 h 6864021"/>
              <a:gd name="connsiteX24" fmla="*/ 6123894 w 8898844"/>
              <a:gd name="connsiteY24" fmla="*/ 1413181 h 6864021"/>
              <a:gd name="connsiteX25" fmla="*/ 6204328 w 8898844"/>
              <a:gd name="connsiteY25" fmla="*/ 1574687 h 6864021"/>
              <a:gd name="connsiteX26" fmla="*/ 6324978 w 8898844"/>
              <a:gd name="connsiteY26" fmla="*/ 1574687 h 6864021"/>
              <a:gd name="connsiteX27" fmla="*/ 6485844 w 8898844"/>
              <a:gd name="connsiteY27" fmla="*/ 1453558 h 6864021"/>
              <a:gd name="connsiteX28" fmla="*/ 6928228 w 8898844"/>
              <a:gd name="connsiteY28" fmla="*/ 1170921 h 6864021"/>
              <a:gd name="connsiteX29" fmla="*/ 6968444 w 8898844"/>
              <a:gd name="connsiteY29" fmla="*/ 1130545 h 6864021"/>
              <a:gd name="connsiteX30" fmla="*/ 7008660 w 8898844"/>
              <a:gd name="connsiteY30" fmla="*/ 1211298 h 6864021"/>
              <a:gd name="connsiteX31" fmla="*/ 7209744 w 8898844"/>
              <a:gd name="connsiteY31" fmla="*/ 969038 h 6864021"/>
              <a:gd name="connsiteX32" fmla="*/ 7290178 w 8898844"/>
              <a:gd name="connsiteY32" fmla="*/ 1049792 h 6864021"/>
              <a:gd name="connsiteX33" fmla="*/ 7611910 w 8898844"/>
              <a:gd name="connsiteY33" fmla="*/ 565272 h 6864021"/>
              <a:gd name="connsiteX34" fmla="*/ 7571694 w 8898844"/>
              <a:gd name="connsiteY34" fmla="*/ 524896 h 6864021"/>
              <a:gd name="connsiteX35" fmla="*/ 7491260 w 8898844"/>
              <a:gd name="connsiteY35" fmla="*/ 686402 h 6864021"/>
              <a:gd name="connsiteX36" fmla="*/ 7451044 w 8898844"/>
              <a:gd name="connsiteY36" fmla="*/ 646026 h 6864021"/>
              <a:gd name="connsiteX37" fmla="*/ 7491260 w 8898844"/>
              <a:gd name="connsiteY37" fmla="*/ 403766 h 6864021"/>
              <a:gd name="connsiteX38" fmla="*/ 7611910 w 8898844"/>
              <a:gd name="connsiteY38" fmla="*/ 323013 h 6864021"/>
              <a:gd name="connsiteX39" fmla="*/ 7692344 w 8898844"/>
              <a:gd name="connsiteY39" fmla="*/ 524896 h 6864021"/>
              <a:gd name="connsiteX40" fmla="*/ 7812994 w 8898844"/>
              <a:gd name="connsiteY40" fmla="*/ 282636 h 6864021"/>
              <a:gd name="connsiteX41" fmla="*/ 7853210 w 8898844"/>
              <a:gd name="connsiteY41" fmla="*/ 605649 h 6864021"/>
              <a:gd name="connsiteX42" fmla="*/ 8054294 w 8898844"/>
              <a:gd name="connsiteY42" fmla="*/ 444143 h 6864021"/>
              <a:gd name="connsiteX43" fmla="*/ 8295594 w 8898844"/>
              <a:gd name="connsiteY43" fmla="*/ 888285 h 6864021"/>
              <a:gd name="connsiteX44" fmla="*/ 8577111 w 8898844"/>
              <a:gd name="connsiteY44" fmla="*/ 767155 h 6864021"/>
              <a:gd name="connsiteX45" fmla="*/ 8577111 w 8898844"/>
              <a:gd name="connsiteY45" fmla="*/ 888285 h 6864021"/>
              <a:gd name="connsiteX46" fmla="*/ 8858627 w 8898844"/>
              <a:gd name="connsiteY46" fmla="*/ 1009415 h 6864021"/>
              <a:gd name="connsiteX47" fmla="*/ 8898844 w 8898844"/>
              <a:gd name="connsiteY47" fmla="*/ 1170921 h 6864021"/>
              <a:gd name="connsiteX48" fmla="*/ 8898844 w 8898844"/>
              <a:gd name="connsiteY48" fmla="*/ 1211298 h 6864021"/>
              <a:gd name="connsiteX49" fmla="*/ 8737977 w 8898844"/>
              <a:gd name="connsiteY49" fmla="*/ 1655441 h 6864021"/>
              <a:gd name="connsiteX50" fmla="*/ 8536894 w 8898844"/>
              <a:gd name="connsiteY50" fmla="*/ 1816947 h 6864021"/>
              <a:gd name="connsiteX51" fmla="*/ 8335810 w 8898844"/>
              <a:gd name="connsiteY51" fmla="*/ 2059207 h 6864021"/>
              <a:gd name="connsiteX52" fmla="*/ 8255378 w 8898844"/>
              <a:gd name="connsiteY52" fmla="*/ 2139960 h 6864021"/>
              <a:gd name="connsiteX53" fmla="*/ 8456461 w 8898844"/>
              <a:gd name="connsiteY53" fmla="*/ 2664855 h 6864021"/>
              <a:gd name="connsiteX54" fmla="*/ 8456461 w 8898844"/>
              <a:gd name="connsiteY54" fmla="*/ 2907115 h 6864021"/>
              <a:gd name="connsiteX55" fmla="*/ 8054294 w 8898844"/>
              <a:gd name="connsiteY55" fmla="*/ 3512764 h 6864021"/>
              <a:gd name="connsiteX56" fmla="*/ 8134728 w 8898844"/>
              <a:gd name="connsiteY56" fmla="*/ 3512764 h 6864021"/>
              <a:gd name="connsiteX57" fmla="*/ 8416244 w 8898844"/>
              <a:gd name="connsiteY57" fmla="*/ 3189751 h 6864021"/>
              <a:gd name="connsiteX58" fmla="*/ 8416244 w 8898844"/>
              <a:gd name="connsiteY58" fmla="*/ 3391634 h 6864021"/>
              <a:gd name="connsiteX59" fmla="*/ 8496677 w 8898844"/>
              <a:gd name="connsiteY59" fmla="*/ 3674270 h 6864021"/>
              <a:gd name="connsiteX60" fmla="*/ 8215160 w 8898844"/>
              <a:gd name="connsiteY60" fmla="*/ 4360673 h 6864021"/>
              <a:gd name="connsiteX61" fmla="*/ 7933644 w 8898844"/>
              <a:gd name="connsiteY61" fmla="*/ 4845192 h 6864021"/>
              <a:gd name="connsiteX62" fmla="*/ 7812994 w 8898844"/>
              <a:gd name="connsiteY62" fmla="*/ 4925945 h 6864021"/>
              <a:gd name="connsiteX63" fmla="*/ 7692344 w 8898844"/>
              <a:gd name="connsiteY63" fmla="*/ 5127828 h 6864021"/>
              <a:gd name="connsiteX64" fmla="*/ 7491260 w 8898844"/>
              <a:gd name="connsiteY64" fmla="*/ 5329711 h 6864021"/>
              <a:gd name="connsiteX65" fmla="*/ 7491260 w 8898844"/>
              <a:gd name="connsiteY65" fmla="*/ 5450841 h 6864021"/>
              <a:gd name="connsiteX66" fmla="*/ 6968444 w 8898844"/>
              <a:gd name="connsiteY66" fmla="*/ 6096866 h 6864021"/>
              <a:gd name="connsiteX67" fmla="*/ 6767360 w 8898844"/>
              <a:gd name="connsiteY67" fmla="*/ 6258373 h 6864021"/>
              <a:gd name="connsiteX68" fmla="*/ 6767360 w 8898844"/>
              <a:gd name="connsiteY68" fmla="*/ 6217996 h 6864021"/>
              <a:gd name="connsiteX69" fmla="*/ 6888010 w 8898844"/>
              <a:gd name="connsiteY69" fmla="*/ 6016113 h 6864021"/>
              <a:gd name="connsiteX70" fmla="*/ 6284760 w 8898844"/>
              <a:gd name="connsiteY70" fmla="*/ 6339126 h 6864021"/>
              <a:gd name="connsiteX71" fmla="*/ 6003244 w 8898844"/>
              <a:gd name="connsiteY71" fmla="*/ 6379502 h 6864021"/>
              <a:gd name="connsiteX72" fmla="*/ 4836960 w 8898844"/>
              <a:gd name="connsiteY72" fmla="*/ 6702515 h 6864021"/>
              <a:gd name="connsiteX73" fmla="*/ 2986995 w 8898844"/>
              <a:gd name="connsiteY73" fmla="*/ 6823645 h 6864021"/>
              <a:gd name="connsiteX74" fmla="*/ 1338111 w 8898844"/>
              <a:gd name="connsiteY74" fmla="*/ 6217996 h 6864021"/>
              <a:gd name="connsiteX75" fmla="*/ 815294 w 8898844"/>
              <a:gd name="connsiteY75" fmla="*/ 5773854 h 6864021"/>
              <a:gd name="connsiteX76" fmla="*/ 654428 w 8898844"/>
              <a:gd name="connsiteY76" fmla="*/ 5693100 h 6864021"/>
              <a:gd name="connsiteX77" fmla="*/ 372911 w 8898844"/>
              <a:gd name="connsiteY77" fmla="*/ 5491217 h 6864021"/>
              <a:gd name="connsiteX78" fmla="*/ 372911 w 8898844"/>
              <a:gd name="connsiteY78" fmla="*/ 5450841 h 6864021"/>
              <a:gd name="connsiteX79" fmla="*/ 51178 w 8898844"/>
              <a:gd name="connsiteY79" fmla="*/ 4966322 h 6864021"/>
              <a:gd name="connsiteX80" fmla="*/ 91394 w 8898844"/>
              <a:gd name="connsiteY80" fmla="*/ 4925945 h 6864021"/>
              <a:gd name="connsiteX81" fmla="*/ 493561 w 8898844"/>
              <a:gd name="connsiteY81" fmla="*/ 5208581 h 6864021"/>
              <a:gd name="connsiteX82" fmla="*/ 1016378 w 8898844"/>
              <a:gd name="connsiteY82" fmla="*/ 5450841 h 6864021"/>
              <a:gd name="connsiteX83" fmla="*/ 1257678 w 8898844"/>
              <a:gd name="connsiteY83" fmla="*/ 5410464 h 6864021"/>
              <a:gd name="connsiteX84" fmla="*/ 4394578 w 8898844"/>
              <a:gd name="connsiteY84" fmla="*/ 6016113 h 6864021"/>
              <a:gd name="connsiteX85" fmla="*/ 4113061 w 8898844"/>
              <a:gd name="connsiteY85" fmla="*/ 6016113 h 6864021"/>
              <a:gd name="connsiteX86" fmla="*/ 1458761 w 8898844"/>
              <a:gd name="connsiteY86" fmla="*/ 5329711 h 6864021"/>
              <a:gd name="connsiteX87" fmla="*/ 1137028 w 8898844"/>
              <a:gd name="connsiteY87" fmla="*/ 5127828 h 6864021"/>
              <a:gd name="connsiteX88" fmla="*/ 533778 w 8898844"/>
              <a:gd name="connsiteY88" fmla="*/ 4643309 h 6864021"/>
              <a:gd name="connsiteX89" fmla="*/ 453344 w 8898844"/>
              <a:gd name="connsiteY89" fmla="*/ 4481802 h 6864021"/>
              <a:gd name="connsiteX90" fmla="*/ 252261 w 8898844"/>
              <a:gd name="connsiteY90" fmla="*/ 4118413 h 6864021"/>
              <a:gd name="connsiteX91" fmla="*/ 10961 w 8898844"/>
              <a:gd name="connsiteY91" fmla="*/ 3755024 h 6864021"/>
              <a:gd name="connsiteX92" fmla="*/ 91394 w 8898844"/>
              <a:gd name="connsiteY92" fmla="*/ 3512764 h 6864021"/>
              <a:gd name="connsiteX93" fmla="*/ 171828 w 8898844"/>
              <a:gd name="connsiteY93" fmla="*/ 3432011 h 6864021"/>
              <a:gd name="connsiteX94" fmla="*/ 413128 w 8898844"/>
              <a:gd name="connsiteY94" fmla="*/ 3674270 h 6864021"/>
              <a:gd name="connsiteX95" fmla="*/ 453344 w 8898844"/>
              <a:gd name="connsiteY95" fmla="*/ 3472387 h 6864021"/>
              <a:gd name="connsiteX96" fmla="*/ 493561 w 8898844"/>
              <a:gd name="connsiteY96" fmla="*/ 3674270 h 6864021"/>
              <a:gd name="connsiteX97" fmla="*/ 895728 w 8898844"/>
              <a:gd name="connsiteY97" fmla="*/ 3674270 h 6864021"/>
              <a:gd name="connsiteX98" fmla="*/ 533778 w 8898844"/>
              <a:gd name="connsiteY98" fmla="*/ 3028245 h 6864021"/>
              <a:gd name="connsiteX99" fmla="*/ 815294 w 8898844"/>
              <a:gd name="connsiteY99" fmla="*/ 3230128 h 6864021"/>
              <a:gd name="connsiteX100" fmla="*/ 895728 w 8898844"/>
              <a:gd name="connsiteY100" fmla="*/ 3149375 h 6864021"/>
              <a:gd name="connsiteX101" fmla="*/ 453344 w 8898844"/>
              <a:gd name="connsiteY101" fmla="*/ 2705232 h 6864021"/>
              <a:gd name="connsiteX102" fmla="*/ 493561 w 8898844"/>
              <a:gd name="connsiteY102" fmla="*/ 2664855 h 6864021"/>
              <a:gd name="connsiteX103" fmla="*/ 614211 w 8898844"/>
              <a:gd name="connsiteY103" fmla="*/ 2785986 h 6864021"/>
              <a:gd name="connsiteX104" fmla="*/ 815294 w 8898844"/>
              <a:gd name="connsiteY104" fmla="*/ 2866739 h 6864021"/>
              <a:gd name="connsiteX105" fmla="*/ 1177244 w 8898844"/>
              <a:gd name="connsiteY105" fmla="*/ 3028245 h 6864021"/>
              <a:gd name="connsiteX106" fmla="*/ 1619628 w 8898844"/>
              <a:gd name="connsiteY106" fmla="*/ 3108998 h 6864021"/>
              <a:gd name="connsiteX107" fmla="*/ 1659844 w 8898844"/>
              <a:gd name="connsiteY107" fmla="*/ 3028245 h 6864021"/>
              <a:gd name="connsiteX108" fmla="*/ 2062011 w 8898844"/>
              <a:gd name="connsiteY108" fmla="*/ 3149375 h 6864021"/>
              <a:gd name="connsiteX109" fmla="*/ 2464178 w 8898844"/>
              <a:gd name="connsiteY109" fmla="*/ 3310881 h 6864021"/>
              <a:gd name="connsiteX110" fmla="*/ 2062011 w 8898844"/>
              <a:gd name="connsiteY110" fmla="*/ 3149375 h 6864021"/>
              <a:gd name="connsiteX111" fmla="*/ 2062011 w 8898844"/>
              <a:gd name="connsiteY111" fmla="*/ 3028245 h 6864021"/>
              <a:gd name="connsiteX112" fmla="*/ 1820711 w 8898844"/>
              <a:gd name="connsiteY112" fmla="*/ 2745609 h 6864021"/>
              <a:gd name="connsiteX113" fmla="*/ 1740278 w 8898844"/>
              <a:gd name="connsiteY113" fmla="*/ 2907115 h 6864021"/>
              <a:gd name="connsiteX114" fmla="*/ 1619628 w 8898844"/>
              <a:gd name="connsiteY114" fmla="*/ 2705232 h 6864021"/>
              <a:gd name="connsiteX115" fmla="*/ 1137028 w 8898844"/>
              <a:gd name="connsiteY115" fmla="*/ 2301466 h 6864021"/>
              <a:gd name="connsiteX116" fmla="*/ 935944 w 8898844"/>
              <a:gd name="connsiteY116" fmla="*/ 2139960 h 6864021"/>
              <a:gd name="connsiteX117" fmla="*/ 654428 w 8898844"/>
              <a:gd name="connsiteY117" fmla="*/ 1816947 h 6864021"/>
              <a:gd name="connsiteX118" fmla="*/ 533778 w 8898844"/>
              <a:gd name="connsiteY118" fmla="*/ 1372804 h 6864021"/>
              <a:gd name="connsiteX119" fmla="*/ 815294 w 8898844"/>
              <a:gd name="connsiteY119" fmla="*/ 1413181 h 6864021"/>
              <a:gd name="connsiteX120" fmla="*/ 614211 w 8898844"/>
              <a:gd name="connsiteY120" fmla="*/ 524896 h 6864021"/>
              <a:gd name="connsiteX121" fmla="*/ 935944 w 8898844"/>
              <a:gd name="connsiteY121" fmla="*/ 726779 h 6864021"/>
              <a:gd name="connsiteX122" fmla="*/ 1137028 w 8898844"/>
              <a:gd name="connsiteY122" fmla="*/ 646026 h 6864021"/>
              <a:gd name="connsiteX123" fmla="*/ 1177244 w 8898844"/>
              <a:gd name="connsiteY123" fmla="*/ 807532 h 6864021"/>
              <a:gd name="connsiteX124" fmla="*/ 1297894 w 8898844"/>
              <a:gd name="connsiteY124" fmla="*/ 524896 h 6864021"/>
              <a:gd name="connsiteX125" fmla="*/ 1539194 w 8898844"/>
              <a:gd name="connsiteY125" fmla="*/ 969038 h 6864021"/>
              <a:gd name="connsiteX126" fmla="*/ 1775624 w 8898844"/>
              <a:gd name="connsiteY126" fmla="*/ 1113117 h 6864021"/>
              <a:gd name="connsiteX127" fmla="*/ 1808171 w 8898844"/>
              <a:gd name="connsiteY127" fmla="*/ 1096551 h 6864021"/>
              <a:gd name="connsiteX128" fmla="*/ 1820711 w 8898844"/>
              <a:gd name="connsiteY128" fmla="*/ 1130545 h 6864021"/>
              <a:gd name="connsiteX129" fmla="*/ 1821120 w 8898844"/>
              <a:gd name="connsiteY129" fmla="*/ 1129164 h 6864021"/>
              <a:gd name="connsiteX130" fmla="*/ 1821339 w 8898844"/>
              <a:gd name="connsiteY130" fmla="*/ 1150102 h 6864021"/>
              <a:gd name="connsiteX131" fmla="*/ 1860928 w 8898844"/>
              <a:gd name="connsiteY131" fmla="*/ 1292051 h 6864021"/>
              <a:gd name="connsiteX132" fmla="*/ 2182661 w 8898844"/>
              <a:gd name="connsiteY132" fmla="*/ 1655441 h 6864021"/>
              <a:gd name="connsiteX133" fmla="*/ 2383744 w 8898844"/>
              <a:gd name="connsiteY133" fmla="*/ 1615064 h 6864021"/>
              <a:gd name="connsiteX134" fmla="*/ 1981578 w 8898844"/>
              <a:gd name="connsiteY134" fmla="*/ 1049792 h 6864021"/>
              <a:gd name="connsiteX135" fmla="*/ 1860928 w 8898844"/>
              <a:gd name="connsiteY135" fmla="*/ 1292051 h 6864021"/>
              <a:gd name="connsiteX136" fmla="*/ 1901144 w 8898844"/>
              <a:gd name="connsiteY136" fmla="*/ 1090168 h 6864021"/>
              <a:gd name="connsiteX137" fmla="*/ 1827623 w 8898844"/>
              <a:gd name="connsiteY137" fmla="*/ 1107202 h 6864021"/>
              <a:gd name="connsiteX138" fmla="*/ 1821120 w 8898844"/>
              <a:gd name="connsiteY138" fmla="*/ 1129164 h 6864021"/>
              <a:gd name="connsiteX139" fmla="*/ 1820711 w 8898844"/>
              <a:gd name="connsiteY139" fmla="*/ 1090168 h 6864021"/>
              <a:gd name="connsiteX140" fmla="*/ 1808171 w 8898844"/>
              <a:gd name="connsiteY140" fmla="*/ 1096551 h 6864021"/>
              <a:gd name="connsiteX141" fmla="*/ 1797147 w 8898844"/>
              <a:gd name="connsiteY141" fmla="*/ 1066668 h 6864021"/>
              <a:gd name="connsiteX142" fmla="*/ 1579411 w 8898844"/>
              <a:gd name="connsiteY142" fmla="*/ 646026 h 6864021"/>
              <a:gd name="connsiteX143" fmla="*/ 1539194 w 8898844"/>
              <a:gd name="connsiteY143" fmla="*/ 686402 h 6864021"/>
              <a:gd name="connsiteX144" fmla="*/ 1458761 w 8898844"/>
              <a:gd name="connsiteY144" fmla="*/ 444143 h 6864021"/>
              <a:gd name="connsiteX145" fmla="*/ 1297894 w 8898844"/>
              <a:gd name="connsiteY145" fmla="*/ 121130 h 6864021"/>
              <a:gd name="connsiteX146" fmla="*/ 1338111 w 8898844"/>
              <a:gd name="connsiteY146" fmla="*/ 0 h 686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8898844" h="6864021">
                <a:moveTo>
                  <a:pt x="1338111" y="0"/>
                </a:moveTo>
                <a:cubicBezTo>
                  <a:pt x="1458761" y="121130"/>
                  <a:pt x="1539194" y="242260"/>
                  <a:pt x="1659844" y="323013"/>
                </a:cubicBezTo>
                <a:cubicBezTo>
                  <a:pt x="1700061" y="323013"/>
                  <a:pt x="1740278" y="282636"/>
                  <a:pt x="1780494" y="282636"/>
                </a:cubicBezTo>
                <a:cubicBezTo>
                  <a:pt x="1820711" y="242260"/>
                  <a:pt x="1901144" y="282636"/>
                  <a:pt x="1941361" y="282636"/>
                </a:cubicBezTo>
                <a:cubicBezTo>
                  <a:pt x="1941361" y="282636"/>
                  <a:pt x="1941361" y="242260"/>
                  <a:pt x="1941361" y="242260"/>
                </a:cubicBezTo>
                <a:cubicBezTo>
                  <a:pt x="2021794" y="363390"/>
                  <a:pt x="2102227" y="484519"/>
                  <a:pt x="2182661" y="565272"/>
                </a:cubicBezTo>
                <a:cubicBezTo>
                  <a:pt x="2263094" y="605649"/>
                  <a:pt x="2383744" y="646026"/>
                  <a:pt x="2464178" y="686402"/>
                </a:cubicBezTo>
                <a:cubicBezTo>
                  <a:pt x="2464178" y="646026"/>
                  <a:pt x="2423961" y="605649"/>
                  <a:pt x="2423961" y="484519"/>
                </a:cubicBezTo>
                <a:cubicBezTo>
                  <a:pt x="2504394" y="605649"/>
                  <a:pt x="2584827" y="686402"/>
                  <a:pt x="2665261" y="686402"/>
                </a:cubicBezTo>
                <a:cubicBezTo>
                  <a:pt x="2785911" y="686402"/>
                  <a:pt x="2866344" y="726779"/>
                  <a:pt x="2986995" y="767155"/>
                </a:cubicBezTo>
                <a:cubicBezTo>
                  <a:pt x="3107644" y="807532"/>
                  <a:pt x="3147861" y="807532"/>
                  <a:pt x="3107644" y="969038"/>
                </a:cubicBezTo>
                <a:cubicBezTo>
                  <a:pt x="3188078" y="928662"/>
                  <a:pt x="3228295" y="888285"/>
                  <a:pt x="3268512" y="847909"/>
                </a:cubicBezTo>
                <a:cubicBezTo>
                  <a:pt x="3268512" y="847909"/>
                  <a:pt x="3268512" y="847909"/>
                  <a:pt x="3308727" y="888285"/>
                </a:cubicBezTo>
                <a:cubicBezTo>
                  <a:pt x="3228295" y="928662"/>
                  <a:pt x="3188078" y="969038"/>
                  <a:pt x="3147861" y="1009415"/>
                </a:cubicBezTo>
                <a:cubicBezTo>
                  <a:pt x="3268512" y="1049792"/>
                  <a:pt x="3389161" y="1130545"/>
                  <a:pt x="3550027" y="1170921"/>
                </a:cubicBezTo>
                <a:cubicBezTo>
                  <a:pt x="3590244" y="1130545"/>
                  <a:pt x="3630461" y="1009415"/>
                  <a:pt x="3630461" y="969038"/>
                </a:cubicBezTo>
                <a:cubicBezTo>
                  <a:pt x="3710894" y="969038"/>
                  <a:pt x="3791327" y="969038"/>
                  <a:pt x="3831544" y="1009415"/>
                </a:cubicBezTo>
                <a:cubicBezTo>
                  <a:pt x="3871761" y="1009415"/>
                  <a:pt x="3952194" y="1049792"/>
                  <a:pt x="3992411" y="1090168"/>
                </a:cubicBezTo>
                <a:cubicBezTo>
                  <a:pt x="4153277" y="1332428"/>
                  <a:pt x="4394578" y="1332428"/>
                  <a:pt x="4635878" y="1372804"/>
                </a:cubicBezTo>
                <a:cubicBezTo>
                  <a:pt x="4676094" y="1413181"/>
                  <a:pt x="4716310" y="1413181"/>
                  <a:pt x="4796744" y="1413181"/>
                </a:cubicBezTo>
                <a:cubicBezTo>
                  <a:pt x="4836960" y="1453558"/>
                  <a:pt x="4917394" y="1493934"/>
                  <a:pt x="4957610" y="1493934"/>
                </a:cubicBezTo>
                <a:cubicBezTo>
                  <a:pt x="5078260" y="1493934"/>
                  <a:pt x="5158694" y="1453558"/>
                  <a:pt x="5239128" y="1413181"/>
                </a:cubicBezTo>
                <a:cubicBezTo>
                  <a:pt x="5279344" y="1413181"/>
                  <a:pt x="5359778" y="1453558"/>
                  <a:pt x="5399994" y="1493934"/>
                </a:cubicBezTo>
                <a:cubicBezTo>
                  <a:pt x="5399994" y="1453558"/>
                  <a:pt x="5399994" y="1413181"/>
                  <a:pt x="5399994" y="1332428"/>
                </a:cubicBezTo>
                <a:cubicBezTo>
                  <a:pt x="5601078" y="1695817"/>
                  <a:pt x="5882594" y="1453558"/>
                  <a:pt x="6123894" y="1413181"/>
                </a:cubicBezTo>
                <a:cubicBezTo>
                  <a:pt x="6123894" y="1493934"/>
                  <a:pt x="6164110" y="1534311"/>
                  <a:pt x="6204328" y="1574687"/>
                </a:cubicBezTo>
                <a:cubicBezTo>
                  <a:pt x="6204328" y="1574687"/>
                  <a:pt x="6284760" y="1574687"/>
                  <a:pt x="6324978" y="1574687"/>
                </a:cubicBezTo>
                <a:cubicBezTo>
                  <a:pt x="6405410" y="1534311"/>
                  <a:pt x="6445628" y="1493934"/>
                  <a:pt x="6485844" y="1453558"/>
                </a:cubicBezTo>
                <a:cubicBezTo>
                  <a:pt x="6646710" y="1372804"/>
                  <a:pt x="6847794" y="1372804"/>
                  <a:pt x="6928228" y="1170921"/>
                </a:cubicBezTo>
                <a:cubicBezTo>
                  <a:pt x="6928228" y="1130545"/>
                  <a:pt x="6928228" y="1130545"/>
                  <a:pt x="6968444" y="1130545"/>
                </a:cubicBezTo>
                <a:cubicBezTo>
                  <a:pt x="6968444" y="1170921"/>
                  <a:pt x="7008660" y="1211298"/>
                  <a:pt x="7008660" y="1211298"/>
                </a:cubicBezTo>
                <a:cubicBezTo>
                  <a:pt x="7089094" y="1130545"/>
                  <a:pt x="7169528" y="1049792"/>
                  <a:pt x="7209744" y="969038"/>
                </a:cubicBezTo>
                <a:cubicBezTo>
                  <a:pt x="7249960" y="969038"/>
                  <a:pt x="7249960" y="1009415"/>
                  <a:pt x="7290178" y="1049792"/>
                </a:cubicBezTo>
                <a:cubicBezTo>
                  <a:pt x="7370610" y="888285"/>
                  <a:pt x="7571694" y="767155"/>
                  <a:pt x="7611910" y="565272"/>
                </a:cubicBezTo>
                <a:cubicBezTo>
                  <a:pt x="7571694" y="565272"/>
                  <a:pt x="7571694" y="524896"/>
                  <a:pt x="7571694" y="524896"/>
                </a:cubicBezTo>
                <a:cubicBezTo>
                  <a:pt x="7531478" y="565272"/>
                  <a:pt x="7491260" y="605649"/>
                  <a:pt x="7491260" y="686402"/>
                </a:cubicBezTo>
                <a:cubicBezTo>
                  <a:pt x="7451044" y="686402"/>
                  <a:pt x="7451044" y="686402"/>
                  <a:pt x="7451044" y="646026"/>
                </a:cubicBezTo>
                <a:cubicBezTo>
                  <a:pt x="7491260" y="565272"/>
                  <a:pt x="7491260" y="484519"/>
                  <a:pt x="7491260" y="403766"/>
                </a:cubicBezTo>
                <a:cubicBezTo>
                  <a:pt x="7531478" y="363390"/>
                  <a:pt x="7571694" y="363390"/>
                  <a:pt x="7611910" y="323013"/>
                </a:cubicBezTo>
                <a:cubicBezTo>
                  <a:pt x="7652128" y="403766"/>
                  <a:pt x="7692344" y="444143"/>
                  <a:pt x="7692344" y="524896"/>
                </a:cubicBezTo>
                <a:cubicBezTo>
                  <a:pt x="7732560" y="484519"/>
                  <a:pt x="7772778" y="403766"/>
                  <a:pt x="7812994" y="282636"/>
                </a:cubicBezTo>
                <a:cubicBezTo>
                  <a:pt x="7853210" y="403766"/>
                  <a:pt x="7853210" y="484519"/>
                  <a:pt x="7853210" y="605649"/>
                </a:cubicBezTo>
                <a:cubicBezTo>
                  <a:pt x="7933644" y="565272"/>
                  <a:pt x="7973860" y="524896"/>
                  <a:pt x="8054294" y="444143"/>
                </a:cubicBezTo>
                <a:cubicBezTo>
                  <a:pt x="8134728" y="605649"/>
                  <a:pt x="8215160" y="726779"/>
                  <a:pt x="8295594" y="888285"/>
                </a:cubicBezTo>
                <a:cubicBezTo>
                  <a:pt x="8376027" y="847909"/>
                  <a:pt x="8456461" y="807532"/>
                  <a:pt x="8577111" y="767155"/>
                </a:cubicBezTo>
                <a:cubicBezTo>
                  <a:pt x="8577111" y="807532"/>
                  <a:pt x="8577111" y="807532"/>
                  <a:pt x="8577111" y="888285"/>
                </a:cubicBezTo>
                <a:cubicBezTo>
                  <a:pt x="8737977" y="767155"/>
                  <a:pt x="8778194" y="888285"/>
                  <a:pt x="8858627" y="1009415"/>
                </a:cubicBezTo>
                <a:cubicBezTo>
                  <a:pt x="8858627" y="1049792"/>
                  <a:pt x="8898844" y="1130545"/>
                  <a:pt x="8898844" y="1170921"/>
                </a:cubicBezTo>
                <a:cubicBezTo>
                  <a:pt x="8898844" y="1211298"/>
                  <a:pt x="8898844" y="1211298"/>
                  <a:pt x="8898844" y="1211298"/>
                </a:cubicBezTo>
                <a:cubicBezTo>
                  <a:pt x="8858627" y="1372804"/>
                  <a:pt x="8818411" y="1534311"/>
                  <a:pt x="8737977" y="1655441"/>
                </a:cubicBezTo>
                <a:cubicBezTo>
                  <a:pt x="8697761" y="1736194"/>
                  <a:pt x="8617327" y="1776571"/>
                  <a:pt x="8536894" y="1816947"/>
                </a:cubicBezTo>
                <a:cubicBezTo>
                  <a:pt x="8496677" y="1897700"/>
                  <a:pt x="8416244" y="1978453"/>
                  <a:pt x="8335810" y="2059207"/>
                </a:cubicBezTo>
                <a:cubicBezTo>
                  <a:pt x="8295594" y="2099583"/>
                  <a:pt x="8255378" y="2099583"/>
                  <a:pt x="8255378" y="2139960"/>
                </a:cubicBezTo>
                <a:cubicBezTo>
                  <a:pt x="8215160" y="2382219"/>
                  <a:pt x="8416244" y="2462973"/>
                  <a:pt x="8456461" y="2664855"/>
                </a:cubicBezTo>
                <a:cubicBezTo>
                  <a:pt x="8496677" y="2745609"/>
                  <a:pt x="8536894" y="2826362"/>
                  <a:pt x="8456461" y="2907115"/>
                </a:cubicBezTo>
                <a:cubicBezTo>
                  <a:pt x="8295594" y="3108998"/>
                  <a:pt x="8215160" y="3310881"/>
                  <a:pt x="8054294" y="3512764"/>
                </a:cubicBezTo>
                <a:cubicBezTo>
                  <a:pt x="8094510" y="3512764"/>
                  <a:pt x="8094510" y="3512764"/>
                  <a:pt x="8134728" y="3512764"/>
                </a:cubicBezTo>
                <a:cubicBezTo>
                  <a:pt x="8215160" y="3432011"/>
                  <a:pt x="8295594" y="3310881"/>
                  <a:pt x="8416244" y="3189751"/>
                </a:cubicBezTo>
                <a:cubicBezTo>
                  <a:pt x="8416244" y="3310881"/>
                  <a:pt x="8416244" y="3351258"/>
                  <a:pt x="8416244" y="3391634"/>
                </a:cubicBezTo>
                <a:cubicBezTo>
                  <a:pt x="8577111" y="3472387"/>
                  <a:pt x="8536894" y="3593517"/>
                  <a:pt x="8496677" y="3674270"/>
                </a:cubicBezTo>
                <a:cubicBezTo>
                  <a:pt x="8416244" y="3916530"/>
                  <a:pt x="8335810" y="4118413"/>
                  <a:pt x="8215160" y="4360673"/>
                </a:cubicBezTo>
                <a:cubicBezTo>
                  <a:pt x="8134728" y="4522179"/>
                  <a:pt x="7933644" y="4643309"/>
                  <a:pt x="7933644" y="4845192"/>
                </a:cubicBezTo>
                <a:cubicBezTo>
                  <a:pt x="7933644" y="4885568"/>
                  <a:pt x="7853210" y="4885568"/>
                  <a:pt x="7812994" y="4925945"/>
                </a:cubicBezTo>
                <a:cubicBezTo>
                  <a:pt x="7772778" y="5006698"/>
                  <a:pt x="7732560" y="5127828"/>
                  <a:pt x="7692344" y="5127828"/>
                </a:cubicBezTo>
                <a:cubicBezTo>
                  <a:pt x="7531478" y="5087451"/>
                  <a:pt x="7531478" y="5248958"/>
                  <a:pt x="7491260" y="5329711"/>
                </a:cubicBezTo>
                <a:cubicBezTo>
                  <a:pt x="7491260" y="5370088"/>
                  <a:pt x="7491260" y="5410464"/>
                  <a:pt x="7491260" y="5450841"/>
                </a:cubicBezTo>
                <a:cubicBezTo>
                  <a:pt x="7290178" y="5652724"/>
                  <a:pt x="7129310" y="5894983"/>
                  <a:pt x="6968444" y="6096866"/>
                </a:cubicBezTo>
                <a:cubicBezTo>
                  <a:pt x="6928228" y="6177620"/>
                  <a:pt x="6847794" y="6217996"/>
                  <a:pt x="6767360" y="6258373"/>
                </a:cubicBezTo>
                <a:cubicBezTo>
                  <a:pt x="6767360" y="6258373"/>
                  <a:pt x="6767360" y="6258373"/>
                  <a:pt x="6767360" y="6217996"/>
                </a:cubicBezTo>
                <a:cubicBezTo>
                  <a:pt x="6807578" y="6177620"/>
                  <a:pt x="6847794" y="6096866"/>
                  <a:pt x="6888010" y="6016113"/>
                </a:cubicBezTo>
                <a:cubicBezTo>
                  <a:pt x="6686928" y="6137243"/>
                  <a:pt x="6485844" y="6258373"/>
                  <a:pt x="6284760" y="6339126"/>
                </a:cubicBezTo>
                <a:cubicBezTo>
                  <a:pt x="6204328" y="6379502"/>
                  <a:pt x="6083678" y="6339126"/>
                  <a:pt x="6003244" y="6379502"/>
                </a:cubicBezTo>
                <a:cubicBezTo>
                  <a:pt x="5601078" y="6500632"/>
                  <a:pt x="5239128" y="6621762"/>
                  <a:pt x="4836960" y="6702515"/>
                </a:cubicBezTo>
                <a:cubicBezTo>
                  <a:pt x="4233710" y="6864022"/>
                  <a:pt x="3630461" y="6904398"/>
                  <a:pt x="2986995" y="6823645"/>
                </a:cubicBezTo>
                <a:cubicBezTo>
                  <a:pt x="2383744" y="6783268"/>
                  <a:pt x="1860928" y="6541009"/>
                  <a:pt x="1338111" y="6217996"/>
                </a:cubicBezTo>
                <a:cubicBezTo>
                  <a:pt x="1177244" y="6096866"/>
                  <a:pt x="895728" y="6016113"/>
                  <a:pt x="815294" y="5773854"/>
                </a:cubicBezTo>
                <a:cubicBezTo>
                  <a:pt x="815294" y="5733477"/>
                  <a:pt x="694644" y="5733477"/>
                  <a:pt x="654428" y="5693100"/>
                </a:cubicBezTo>
                <a:cubicBezTo>
                  <a:pt x="573994" y="5652724"/>
                  <a:pt x="453344" y="5571971"/>
                  <a:pt x="372911" y="5491217"/>
                </a:cubicBezTo>
                <a:cubicBezTo>
                  <a:pt x="372911" y="5491217"/>
                  <a:pt x="413128" y="5450841"/>
                  <a:pt x="372911" y="5450841"/>
                </a:cubicBezTo>
                <a:cubicBezTo>
                  <a:pt x="252261" y="5289334"/>
                  <a:pt x="171828" y="5127828"/>
                  <a:pt x="51178" y="4966322"/>
                </a:cubicBezTo>
                <a:cubicBezTo>
                  <a:pt x="91394" y="4966322"/>
                  <a:pt x="91394" y="4966322"/>
                  <a:pt x="91394" y="4925945"/>
                </a:cubicBezTo>
                <a:cubicBezTo>
                  <a:pt x="252261" y="5047075"/>
                  <a:pt x="372911" y="5127828"/>
                  <a:pt x="493561" y="5208581"/>
                </a:cubicBezTo>
                <a:cubicBezTo>
                  <a:pt x="694644" y="5248958"/>
                  <a:pt x="855511" y="5329711"/>
                  <a:pt x="1016378" y="5450841"/>
                </a:cubicBezTo>
                <a:cubicBezTo>
                  <a:pt x="1056594" y="5450841"/>
                  <a:pt x="1137028" y="5410464"/>
                  <a:pt x="1257678" y="5410464"/>
                </a:cubicBezTo>
                <a:cubicBezTo>
                  <a:pt x="2343527" y="6137243"/>
                  <a:pt x="3710894" y="6298749"/>
                  <a:pt x="4394578" y="6016113"/>
                </a:cubicBezTo>
                <a:cubicBezTo>
                  <a:pt x="4314144" y="6016113"/>
                  <a:pt x="4193494" y="6016113"/>
                  <a:pt x="4113061" y="6016113"/>
                </a:cubicBezTo>
                <a:cubicBezTo>
                  <a:pt x="3147861" y="6056490"/>
                  <a:pt x="2263094" y="5894983"/>
                  <a:pt x="1458761" y="5329711"/>
                </a:cubicBezTo>
                <a:cubicBezTo>
                  <a:pt x="1378328" y="5248958"/>
                  <a:pt x="1257678" y="5208581"/>
                  <a:pt x="1137028" y="5127828"/>
                </a:cubicBezTo>
                <a:cubicBezTo>
                  <a:pt x="935944" y="4966322"/>
                  <a:pt x="734861" y="4804815"/>
                  <a:pt x="533778" y="4643309"/>
                </a:cubicBezTo>
                <a:cubicBezTo>
                  <a:pt x="493561" y="4643309"/>
                  <a:pt x="493561" y="4562556"/>
                  <a:pt x="453344" y="4481802"/>
                </a:cubicBezTo>
                <a:cubicBezTo>
                  <a:pt x="413128" y="4360673"/>
                  <a:pt x="372911" y="4199166"/>
                  <a:pt x="252261" y="4118413"/>
                </a:cubicBezTo>
                <a:cubicBezTo>
                  <a:pt x="131611" y="3997283"/>
                  <a:pt x="51178" y="3876153"/>
                  <a:pt x="10961" y="3755024"/>
                </a:cubicBezTo>
                <a:cubicBezTo>
                  <a:pt x="-29255" y="3674270"/>
                  <a:pt x="51178" y="3593517"/>
                  <a:pt x="91394" y="3512764"/>
                </a:cubicBezTo>
                <a:cubicBezTo>
                  <a:pt x="91394" y="3472387"/>
                  <a:pt x="131611" y="3472387"/>
                  <a:pt x="171828" y="3432011"/>
                </a:cubicBezTo>
                <a:cubicBezTo>
                  <a:pt x="252261" y="3512764"/>
                  <a:pt x="332694" y="3593517"/>
                  <a:pt x="413128" y="3674270"/>
                </a:cubicBezTo>
                <a:cubicBezTo>
                  <a:pt x="413128" y="3593517"/>
                  <a:pt x="453344" y="3553141"/>
                  <a:pt x="453344" y="3472387"/>
                </a:cubicBezTo>
                <a:cubicBezTo>
                  <a:pt x="493561" y="3553141"/>
                  <a:pt x="493561" y="3593517"/>
                  <a:pt x="493561" y="3674270"/>
                </a:cubicBezTo>
                <a:cubicBezTo>
                  <a:pt x="614211" y="3674270"/>
                  <a:pt x="734861" y="3674270"/>
                  <a:pt x="895728" y="3674270"/>
                </a:cubicBezTo>
                <a:cubicBezTo>
                  <a:pt x="453344" y="3149375"/>
                  <a:pt x="453344" y="3149375"/>
                  <a:pt x="533778" y="3028245"/>
                </a:cubicBezTo>
                <a:cubicBezTo>
                  <a:pt x="654428" y="3108998"/>
                  <a:pt x="734861" y="3149375"/>
                  <a:pt x="815294" y="3230128"/>
                </a:cubicBezTo>
                <a:cubicBezTo>
                  <a:pt x="855511" y="3189751"/>
                  <a:pt x="855511" y="3189751"/>
                  <a:pt x="895728" y="3149375"/>
                </a:cubicBezTo>
                <a:cubicBezTo>
                  <a:pt x="734861" y="2987869"/>
                  <a:pt x="614211" y="2866739"/>
                  <a:pt x="453344" y="2705232"/>
                </a:cubicBezTo>
                <a:cubicBezTo>
                  <a:pt x="493561" y="2705232"/>
                  <a:pt x="493561" y="2664855"/>
                  <a:pt x="493561" y="2664855"/>
                </a:cubicBezTo>
                <a:cubicBezTo>
                  <a:pt x="533778" y="2705232"/>
                  <a:pt x="573994" y="2745609"/>
                  <a:pt x="614211" y="2785986"/>
                </a:cubicBezTo>
                <a:cubicBezTo>
                  <a:pt x="694644" y="2785986"/>
                  <a:pt x="734861" y="2826362"/>
                  <a:pt x="815294" y="2866739"/>
                </a:cubicBezTo>
                <a:cubicBezTo>
                  <a:pt x="935944" y="2907115"/>
                  <a:pt x="1096811" y="2907115"/>
                  <a:pt x="1177244" y="3028245"/>
                </a:cubicBezTo>
                <a:cubicBezTo>
                  <a:pt x="1338111" y="3189751"/>
                  <a:pt x="1498978" y="3028245"/>
                  <a:pt x="1619628" y="3108998"/>
                </a:cubicBezTo>
                <a:cubicBezTo>
                  <a:pt x="1659844" y="3108998"/>
                  <a:pt x="1659844" y="3068622"/>
                  <a:pt x="1659844" y="3028245"/>
                </a:cubicBezTo>
                <a:cubicBezTo>
                  <a:pt x="1740278" y="3270504"/>
                  <a:pt x="1860928" y="3310881"/>
                  <a:pt x="2062011" y="3149375"/>
                </a:cubicBezTo>
                <a:cubicBezTo>
                  <a:pt x="2102227" y="3391634"/>
                  <a:pt x="2102227" y="3391634"/>
                  <a:pt x="2464178" y="3310881"/>
                </a:cubicBezTo>
                <a:cubicBezTo>
                  <a:pt x="2303311" y="3230128"/>
                  <a:pt x="2263094" y="3068622"/>
                  <a:pt x="2062011" y="3149375"/>
                </a:cubicBezTo>
                <a:cubicBezTo>
                  <a:pt x="2062011" y="3108998"/>
                  <a:pt x="2062011" y="3028245"/>
                  <a:pt x="2062011" y="3028245"/>
                </a:cubicBezTo>
                <a:cubicBezTo>
                  <a:pt x="1901144" y="3028245"/>
                  <a:pt x="1901144" y="2907115"/>
                  <a:pt x="1820711" y="2745609"/>
                </a:cubicBezTo>
                <a:cubicBezTo>
                  <a:pt x="1780494" y="2826362"/>
                  <a:pt x="1780494" y="2866739"/>
                  <a:pt x="1740278" y="2907115"/>
                </a:cubicBezTo>
                <a:cubicBezTo>
                  <a:pt x="1700061" y="2826362"/>
                  <a:pt x="1700061" y="2745609"/>
                  <a:pt x="1619628" y="2705232"/>
                </a:cubicBezTo>
                <a:cubicBezTo>
                  <a:pt x="1458761" y="2584102"/>
                  <a:pt x="1297894" y="2422596"/>
                  <a:pt x="1137028" y="2301466"/>
                </a:cubicBezTo>
                <a:cubicBezTo>
                  <a:pt x="1056594" y="2261090"/>
                  <a:pt x="976161" y="2220713"/>
                  <a:pt x="935944" y="2139960"/>
                </a:cubicBezTo>
                <a:cubicBezTo>
                  <a:pt x="855511" y="2018830"/>
                  <a:pt x="694644" y="2018830"/>
                  <a:pt x="654428" y="1816947"/>
                </a:cubicBezTo>
                <a:cubicBezTo>
                  <a:pt x="614211" y="1695817"/>
                  <a:pt x="573994" y="1534311"/>
                  <a:pt x="533778" y="1372804"/>
                </a:cubicBezTo>
                <a:cubicBezTo>
                  <a:pt x="654428" y="1413181"/>
                  <a:pt x="734861" y="1413181"/>
                  <a:pt x="815294" y="1413181"/>
                </a:cubicBezTo>
                <a:cubicBezTo>
                  <a:pt x="734861" y="1090168"/>
                  <a:pt x="694644" y="807532"/>
                  <a:pt x="614211" y="524896"/>
                </a:cubicBezTo>
                <a:cubicBezTo>
                  <a:pt x="815294" y="444143"/>
                  <a:pt x="855511" y="646026"/>
                  <a:pt x="935944" y="726779"/>
                </a:cubicBezTo>
                <a:cubicBezTo>
                  <a:pt x="1016378" y="726779"/>
                  <a:pt x="1056594" y="686402"/>
                  <a:pt x="1137028" y="646026"/>
                </a:cubicBezTo>
                <a:cubicBezTo>
                  <a:pt x="1137028" y="686402"/>
                  <a:pt x="1137028" y="726779"/>
                  <a:pt x="1177244" y="807532"/>
                </a:cubicBezTo>
                <a:cubicBezTo>
                  <a:pt x="1217461" y="686402"/>
                  <a:pt x="1257678" y="605649"/>
                  <a:pt x="1297894" y="524896"/>
                </a:cubicBezTo>
                <a:cubicBezTo>
                  <a:pt x="1378328" y="686402"/>
                  <a:pt x="1458761" y="847909"/>
                  <a:pt x="1539194" y="969038"/>
                </a:cubicBezTo>
                <a:cubicBezTo>
                  <a:pt x="1574384" y="1075027"/>
                  <a:pt x="1671155" y="1150102"/>
                  <a:pt x="1775624" y="1113117"/>
                </a:cubicBezTo>
                <a:lnTo>
                  <a:pt x="1808171" y="1096551"/>
                </a:lnTo>
                <a:lnTo>
                  <a:pt x="1820711" y="1130545"/>
                </a:lnTo>
                <a:lnTo>
                  <a:pt x="1821120" y="1129164"/>
                </a:lnTo>
                <a:lnTo>
                  <a:pt x="1821339" y="1150102"/>
                </a:lnTo>
                <a:cubicBezTo>
                  <a:pt x="1823225" y="1208774"/>
                  <a:pt x="1830765" y="1261769"/>
                  <a:pt x="1860928" y="1292051"/>
                </a:cubicBezTo>
                <a:cubicBezTo>
                  <a:pt x="1941361" y="1413181"/>
                  <a:pt x="2062011" y="1534311"/>
                  <a:pt x="2182661" y="1655441"/>
                </a:cubicBezTo>
                <a:cubicBezTo>
                  <a:pt x="2222877" y="1695817"/>
                  <a:pt x="2383744" y="1776571"/>
                  <a:pt x="2383744" y="1615064"/>
                </a:cubicBezTo>
                <a:cubicBezTo>
                  <a:pt x="2222877" y="1413181"/>
                  <a:pt x="1981578" y="1372804"/>
                  <a:pt x="1981578" y="1049792"/>
                </a:cubicBezTo>
                <a:cubicBezTo>
                  <a:pt x="1941361" y="1130545"/>
                  <a:pt x="1901144" y="1211298"/>
                  <a:pt x="1860928" y="1292051"/>
                </a:cubicBezTo>
                <a:cubicBezTo>
                  <a:pt x="1860928" y="1170921"/>
                  <a:pt x="1860928" y="1130545"/>
                  <a:pt x="1901144" y="1090168"/>
                </a:cubicBezTo>
                <a:cubicBezTo>
                  <a:pt x="1870982" y="1090168"/>
                  <a:pt x="1840819" y="1090168"/>
                  <a:pt x="1827623" y="1107202"/>
                </a:cubicBezTo>
                <a:lnTo>
                  <a:pt x="1821120" y="1129164"/>
                </a:lnTo>
                <a:lnTo>
                  <a:pt x="1820711" y="1090168"/>
                </a:lnTo>
                <a:lnTo>
                  <a:pt x="1808171" y="1096551"/>
                </a:lnTo>
                <a:lnTo>
                  <a:pt x="1797147" y="1066668"/>
                </a:lnTo>
                <a:cubicBezTo>
                  <a:pt x="1755359" y="910997"/>
                  <a:pt x="1790549" y="716685"/>
                  <a:pt x="1579411" y="646026"/>
                </a:cubicBezTo>
                <a:cubicBezTo>
                  <a:pt x="1579411" y="646026"/>
                  <a:pt x="1539194" y="686402"/>
                  <a:pt x="1539194" y="686402"/>
                </a:cubicBezTo>
                <a:cubicBezTo>
                  <a:pt x="1539194" y="605649"/>
                  <a:pt x="1498978" y="524896"/>
                  <a:pt x="1458761" y="444143"/>
                </a:cubicBezTo>
                <a:cubicBezTo>
                  <a:pt x="1418544" y="323013"/>
                  <a:pt x="1338111" y="242260"/>
                  <a:pt x="1297894" y="121130"/>
                </a:cubicBezTo>
                <a:cubicBezTo>
                  <a:pt x="1297894" y="121130"/>
                  <a:pt x="1297894" y="40377"/>
                  <a:pt x="13381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105297"/>
      </p:ext>
    </p:extLst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F0E76-E6F9-4125-90CD-90F8EE17D5E5}" type="datetime1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2915816" y="4805481"/>
            <a:ext cx="2133600" cy="273929"/>
          </a:xfrm>
          <a:prstGeom prst="rect">
            <a:avLst/>
          </a:prstGeom>
        </p:spPr>
        <p:txBody>
          <a:bodyPr/>
          <a:lstStyle/>
          <a:p>
            <a:fld id="{916F26BD-DE47-4663-A93D-9EEAA43341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901821"/>
      </p:ext>
    </p:extLst>
  </p:cSld>
  <p:clrMapOvr>
    <a:masterClrMapping/>
  </p:clrMapOvr>
  <p:transition spd="slow" advClick="0" advTm="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0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0" y="940384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226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16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51" y="368823"/>
            <a:ext cx="1292662" cy="300175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8" y="710767"/>
            <a:ext cx="2562232" cy="34635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71A32C8-5989-4E34-A961-1C248F3D12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63"/>
          <a:stretch/>
        </p:blipFill>
        <p:spPr>
          <a:xfrm flipH="1">
            <a:off x="0" y="-13133"/>
            <a:ext cx="9144000" cy="514808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32284"/>
            <a:ext cx="39556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431540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46B3D40-E7AE-4268-992C-CBA3EAEE3E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63"/>
          <a:stretch/>
        </p:blipFill>
        <p:spPr>
          <a:xfrm flipH="1">
            <a:off x="0" y="-13133"/>
            <a:ext cx="9144000" cy="514808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32284"/>
            <a:ext cx="395570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467576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lvl="0" algn="dist"/>
            <a:r>
              <a:rPr lang="zh-CN" altLang="zh-CN" sz="1600" b="0" kern="12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工作完成情况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431540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20DD7-6358-4E35-981D-64C57D7D925A}" type="datetimeFigureOut">
              <a:rPr lang="zh-CN" altLang="en-US" smtClean="0"/>
              <a:pPr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67DBE-345A-4DFC-A5AF-A1AA18485C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3" r:id="rId9"/>
    <p:sldLayoutId id="2147483664" r:id="rId10"/>
    <p:sldLayoutId id="2147483665" r:id="rId11"/>
    <p:sldLayoutId id="2147483656" r:id="rId12"/>
    <p:sldLayoutId id="2147483657" r:id="rId13"/>
    <p:sldLayoutId id="2147483658" r:id="rId14"/>
    <p:sldLayoutId id="2147483659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</p:sldLayoutIdLst>
  <p:transition spd="med" advClick="0" advTm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B179883A-3D99-4C94-A40D-0ACDEBBEB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443" y="1702"/>
            <a:ext cx="9131557" cy="5148082"/>
          </a:xfrm>
          <a:prstGeom prst="rect">
            <a:avLst/>
          </a:prstGeom>
        </p:spPr>
      </p:pic>
      <p:pic>
        <p:nvPicPr>
          <p:cNvPr id="3" name="伤心的爱 heartbreak love">
            <a:hlinkClick r:id="" action="ppaction://media"/>
            <a:extLst>
              <a:ext uri="{FF2B5EF4-FFF2-40B4-BE49-F238E27FC236}">
                <a16:creationId xmlns:a16="http://schemas.microsoft.com/office/drawing/2014/main" id="{E1F8737A-40E5-41A8-9043-8BF530CA67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597157" y="1716267"/>
            <a:ext cx="609600" cy="609600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62708AD1-A511-4001-B39E-6EDB0D77B577}"/>
              </a:ext>
            </a:extLst>
          </p:cNvPr>
          <p:cNvSpPr/>
          <p:nvPr/>
        </p:nvSpPr>
        <p:spPr>
          <a:xfrm rot="3481187">
            <a:off x="750925" y="828457"/>
            <a:ext cx="3828992" cy="3828992"/>
          </a:xfrm>
          <a:prstGeom prst="ellipse">
            <a:avLst/>
          </a:prstGeom>
          <a:noFill/>
          <a:ln w="19050">
            <a:gradFill>
              <a:gsLst>
                <a:gs pos="17000">
                  <a:schemeClr val="accent1">
                    <a:lumMod val="5000"/>
                    <a:lumOff val="95000"/>
                    <a:alpha val="22000"/>
                  </a:schemeClr>
                </a:gs>
                <a:gs pos="36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原创设计师QQ598969553                 _16">
            <a:extLst>
              <a:ext uri="{FF2B5EF4-FFF2-40B4-BE49-F238E27FC236}">
                <a16:creationId xmlns:a16="http://schemas.microsoft.com/office/drawing/2014/main" id="{73DE05E2-D2A5-441C-85EF-D7414F6373D2}"/>
              </a:ext>
            </a:extLst>
          </p:cNvPr>
          <p:cNvSpPr txBox="1"/>
          <p:nvPr/>
        </p:nvSpPr>
        <p:spPr>
          <a:xfrm>
            <a:off x="2728717" y="484137"/>
            <a:ext cx="1666983" cy="115230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2019</a:t>
            </a:r>
          </a:p>
        </p:txBody>
      </p:sp>
      <p:sp>
        <p:nvSpPr>
          <p:cNvPr id="13" name="矩形 259">
            <a:extLst>
              <a:ext uri="{FF2B5EF4-FFF2-40B4-BE49-F238E27FC236}">
                <a16:creationId xmlns:a16="http://schemas.microsoft.com/office/drawing/2014/main" id="{13EDCBB3-C12A-4D4A-B490-61F3F8EB3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2871" y="2284512"/>
            <a:ext cx="318095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cap="all" dirty="0">
                <a:solidFill>
                  <a:schemeClr val="accent1"/>
                </a:solidFill>
                <a:cs typeface="Arial" panose="020B0604020202020204" pitchFamily="34" charset="0"/>
              </a:rPr>
              <a:t>小清新</a:t>
            </a:r>
            <a:r>
              <a:rPr lang="en-US" altLang="zh-CN" sz="3600" cap="all" dirty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r>
              <a:rPr lang="zh-CN" altLang="en-US" sz="3600" cap="all" dirty="0">
                <a:solidFill>
                  <a:schemeClr val="accent1"/>
                </a:solidFill>
                <a:cs typeface="Arial" panose="020B0604020202020204" pitchFamily="34" charset="0"/>
              </a:rPr>
              <a:t>模板</a:t>
            </a:r>
            <a:endParaRPr lang="en-US" altLang="zh-CN" sz="3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4" name="原创设计师QQ598969553                 _15">
            <a:extLst>
              <a:ext uri="{FF2B5EF4-FFF2-40B4-BE49-F238E27FC236}">
                <a16:creationId xmlns:a16="http://schemas.microsoft.com/office/drawing/2014/main" id="{599A157A-3B49-4CAC-9119-E1C1B455B894}"/>
              </a:ext>
            </a:extLst>
          </p:cNvPr>
          <p:cNvSpPr/>
          <p:nvPr/>
        </p:nvSpPr>
        <p:spPr>
          <a:xfrm>
            <a:off x="1407351" y="3034616"/>
            <a:ext cx="2978540" cy="51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汇报人：猪七爷     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原创设计师QQ598969553                 _16">
            <a:extLst>
              <a:ext uri="{FF2B5EF4-FFF2-40B4-BE49-F238E27FC236}">
                <a16:creationId xmlns:a16="http://schemas.microsoft.com/office/drawing/2014/main" id="{3EC5D6A3-C3A3-406E-8CC8-1111DDA379F1}"/>
              </a:ext>
            </a:extLst>
          </p:cNvPr>
          <p:cNvSpPr txBox="1"/>
          <p:nvPr/>
        </p:nvSpPr>
        <p:spPr>
          <a:xfrm>
            <a:off x="1654899" y="1786168"/>
            <a:ext cx="2844316" cy="35432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单击此处添加您所在公司名称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810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2" grpId="0"/>
      <p:bldP spid="13" grpId="0"/>
      <p:bldP spid="13" grpId="1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3851920" y="1865511"/>
            <a:ext cx="1898073" cy="28524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470" tIns="41235" rIns="82470" bIns="41235" rtlCol="0" anchor="ctr"/>
          <a:lstStyle/>
          <a:p>
            <a:pPr algn="ctr"/>
            <a:endParaRPr lang="zh-CN" alt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49523" y="1895361"/>
            <a:ext cx="2510732" cy="167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图文框 29"/>
          <p:cNvSpPr/>
          <p:nvPr/>
        </p:nvSpPr>
        <p:spPr>
          <a:xfrm>
            <a:off x="755576" y="1816460"/>
            <a:ext cx="2700669" cy="1872208"/>
          </a:xfrm>
          <a:prstGeom prst="frame">
            <a:avLst>
              <a:gd name="adj1" fmla="val 562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470" tIns="41235" rIns="82470" bIns="41235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28803" y="1824978"/>
            <a:ext cx="1089880" cy="304874"/>
          </a:xfrm>
          <a:prstGeom prst="rect">
            <a:avLst/>
          </a:prstGeom>
          <a:noFill/>
        </p:spPr>
        <p:txBody>
          <a:bodyPr wrap="none" lIns="82470" tIns="41235" rIns="82470" bIns="41235" rtlCol="0">
            <a:spAutoFit/>
          </a:bodyPr>
          <a:lstStyle/>
          <a:p>
            <a:pPr algn="ctr" defTabSz="1088232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3415" y="2242757"/>
            <a:ext cx="2056717" cy="221775"/>
          </a:xfrm>
          <a:prstGeom prst="rect">
            <a:avLst/>
          </a:prstGeom>
          <a:noFill/>
        </p:spPr>
        <p:txBody>
          <a:bodyPr wrap="square" lIns="82470" tIns="41235" rIns="82470" bIns="41235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2572544"/>
            <a:ext cx="2340260" cy="1606769"/>
          </a:xfrm>
          <a:prstGeom prst="rect">
            <a:avLst/>
          </a:prstGeom>
          <a:noFill/>
        </p:spPr>
        <p:txBody>
          <a:bodyPr wrap="square" lIns="82470" tIns="41235" rIns="82470" bIns="41235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您的内容打在这里您的内容打在这里，或者通过复制您的文本后，在此框中选择粘贴您的内容打在这里您的内容打在这里，或者通过复制您的文本后，在此框中选择粘贴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您的内容打在这里您的内容打在这里，或者通过复制您的文本后，在此框中选择粘贴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您的内容打在这里您的内容打在这里，或者通过复制您的文本后，在此框中选择粘贴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3918826" y="2459486"/>
            <a:ext cx="2220794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31">
            <a:extLst>
              <a:ext uri="{FF2B5EF4-FFF2-40B4-BE49-F238E27FC236}">
                <a16:creationId xmlns:a16="http://schemas.microsoft.com/office/drawing/2014/main" id="{F82943C5-335B-44F6-B92D-DF07D3931957}"/>
              </a:ext>
            </a:extLst>
          </p:cNvPr>
          <p:cNvSpPr/>
          <p:nvPr/>
        </p:nvSpPr>
        <p:spPr>
          <a:xfrm>
            <a:off x="6520400" y="1865511"/>
            <a:ext cx="1898073" cy="28524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470" tIns="41235" rIns="82470" bIns="41235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40" name="TextBox 4">
            <a:extLst>
              <a:ext uri="{FF2B5EF4-FFF2-40B4-BE49-F238E27FC236}">
                <a16:creationId xmlns:a16="http://schemas.microsoft.com/office/drawing/2014/main" id="{5BD899E9-3F80-4576-9882-8251BB4903E4}"/>
              </a:ext>
            </a:extLst>
          </p:cNvPr>
          <p:cNvSpPr txBox="1"/>
          <p:nvPr/>
        </p:nvSpPr>
        <p:spPr>
          <a:xfrm>
            <a:off x="6997283" y="1824978"/>
            <a:ext cx="1089880" cy="304874"/>
          </a:xfrm>
          <a:prstGeom prst="rect">
            <a:avLst/>
          </a:prstGeom>
          <a:noFill/>
        </p:spPr>
        <p:txBody>
          <a:bodyPr wrap="none" lIns="82470" tIns="41235" rIns="82470" bIns="41235" rtlCol="0">
            <a:spAutoFit/>
          </a:bodyPr>
          <a:lstStyle/>
          <a:p>
            <a:pPr algn="ctr" defTabSz="1088232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41" name="TextBox 7">
            <a:extLst>
              <a:ext uri="{FF2B5EF4-FFF2-40B4-BE49-F238E27FC236}">
                <a16:creationId xmlns:a16="http://schemas.microsoft.com/office/drawing/2014/main" id="{32D3418F-2263-4776-95BF-9A1BEBC456B4}"/>
              </a:ext>
            </a:extLst>
          </p:cNvPr>
          <p:cNvSpPr txBox="1"/>
          <p:nvPr/>
        </p:nvSpPr>
        <p:spPr>
          <a:xfrm>
            <a:off x="6371895" y="2242757"/>
            <a:ext cx="2056717" cy="221775"/>
          </a:xfrm>
          <a:prstGeom prst="rect">
            <a:avLst/>
          </a:prstGeom>
          <a:noFill/>
        </p:spPr>
        <p:txBody>
          <a:bodyPr wrap="square" lIns="82470" tIns="41235" rIns="82470" bIns="41235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11">
            <a:extLst>
              <a:ext uri="{FF2B5EF4-FFF2-40B4-BE49-F238E27FC236}">
                <a16:creationId xmlns:a16="http://schemas.microsoft.com/office/drawing/2014/main" id="{B092AB95-0D5E-4C62-A188-9EF47713630B}"/>
              </a:ext>
            </a:extLst>
          </p:cNvPr>
          <p:cNvSpPr txBox="1"/>
          <p:nvPr/>
        </p:nvSpPr>
        <p:spPr>
          <a:xfrm>
            <a:off x="6448392" y="2572544"/>
            <a:ext cx="2340260" cy="1606769"/>
          </a:xfrm>
          <a:prstGeom prst="rect">
            <a:avLst/>
          </a:prstGeom>
          <a:noFill/>
        </p:spPr>
        <p:txBody>
          <a:bodyPr wrap="square" lIns="82470" tIns="41235" rIns="82470" bIns="41235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您的内容打在这里您的内容打在这里，或者通过复制您的文本后，在此框中选择粘贴您的内容打在这里您的内容打在这里，或者通过复制您的文本后，在此框中选择粘贴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您的内容打在这里您的内容打在这里，或者通过复制您的文本后，在此框中选择粘贴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您的内容打在这里您的内容打在这里，或者通过复制您的文本后，在此框中选择粘贴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B3E28F6-7544-4DB7-9799-902E6ECD1977}"/>
              </a:ext>
            </a:extLst>
          </p:cNvPr>
          <p:cNvCxnSpPr/>
          <p:nvPr/>
        </p:nvCxnSpPr>
        <p:spPr>
          <a:xfrm flipH="1">
            <a:off x="6587306" y="2459486"/>
            <a:ext cx="2220794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616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0" grpId="0" animBg="1"/>
      <p:bldP spid="5" grpId="0"/>
      <p:bldP spid="8" grpId="0"/>
      <p:bldP spid="12" grpId="0"/>
      <p:bldP spid="39" grpId="0" animBg="1"/>
      <p:bldP spid="40" grpId="0"/>
      <p:bldP spid="41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U-Turn Arrow 79"/>
          <p:cNvSpPr/>
          <p:nvPr/>
        </p:nvSpPr>
        <p:spPr>
          <a:xfrm rot="16200000" flipV="1">
            <a:off x="6298916" y="912359"/>
            <a:ext cx="1061179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U-Turn Arrow 83"/>
          <p:cNvSpPr/>
          <p:nvPr/>
        </p:nvSpPr>
        <p:spPr>
          <a:xfrm rot="5400000" flipV="1">
            <a:off x="1727164" y="381770"/>
            <a:ext cx="1061179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U-Turn Arrow 84"/>
          <p:cNvSpPr/>
          <p:nvPr/>
        </p:nvSpPr>
        <p:spPr>
          <a:xfrm rot="5400000" flipV="1">
            <a:off x="1727164" y="1857470"/>
            <a:ext cx="1061179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U-Turn Arrow 85"/>
          <p:cNvSpPr/>
          <p:nvPr/>
        </p:nvSpPr>
        <p:spPr>
          <a:xfrm rot="16200000" flipV="1">
            <a:off x="6298916" y="2388060"/>
            <a:ext cx="1061179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17"/>
          <p:cNvGrpSpPr/>
          <p:nvPr/>
        </p:nvGrpSpPr>
        <p:grpSpPr>
          <a:xfrm>
            <a:off x="3667378" y="1979708"/>
            <a:ext cx="1828700" cy="570862"/>
            <a:chOff x="3657600" y="1978993"/>
            <a:chExt cx="1828800" cy="570785"/>
          </a:xfrm>
        </p:grpSpPr>
        <p:sp>
          <p:nvSpPr>
            <p:cNvPr id="115" name="Rounded Rectangle 114"/>
            <p:cNvSpPr/>
            <p:nvPr/>
          </p:nvSpPr>
          <p:spPr bwMode="auto">
            <a:xfrm>
              <a:off x="3657600" y="1978993"/>
              <a:ext cx="1828800" cy="530519"/>
            </a:xfrm>
            <a:prstGeom prst="roundRect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ounded Rectangle 87"/>
            <p:cNvSpPr/>
            <p:nvPr/>
          </p:nvSpPr>
          <p:spPr bwMode="auto">
            <a:xfrm>
              <a:off x="3657600" y="2019259"/>
              <a:ext cx="1828800" cy="530519"/>
            </a:xfrm>
            <a:prstGeom prst="round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18"/>
          <p:cNvGrpSpPr/>
          <p:nvPr/>
        </p:nvGrpSpPr>
        <p:grpSpPr>
          <a:xfrm>
            <a:off x="3667378" y="2717557"/>
            <a:ext cx="1828700" cy="570862"/>
            <a:chOff x="3657600" y="2716743"/>
            <a:chExt cx="1828800" cy="570785"/>
          </a:xfrm>
        </p:grpSpPr>
        <p:sp>
          <p:nvSpPr>
            <p:cNvPr id="116" name="Rounded Rectangle 115"/>
            <p:cNvSpPr/>
            <p:nvPr/>
          </p:nvSpPr>
          <p:spPr bwMode="auto">
            <a:xfrm>
              <a:off x="3657600" y="2716743"/>
              <a:ext cx="1828800" cy="530519"/>
            </a:xfrm>
            <a:prstGeom prst="round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ounded Rectangle 88"/>
            <p:cNvSpPr/>
            <p:nvPr/>
          </p:nvSpPr>
          <p:spPr bwMode="auto">
            <a:xfrm>
              <a:off x="3657600" y="2757009"/>
              <a:ext cx="1828800" cy="530519"/>
            </a:xfrm>
            <a:prstGeom prst="round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19"/>
          <p:cNvGrpSpPr/>
          <p:nvPr/>
        </p:nvGrpSpPr>
        <p:grpSpPr>
          <a:xfrm>
            <a:off x="3667378" y="3455408"/>
            <a:ext cx="1828700" cy="570862"/>
            <a:chOff x="3657600" y="3454494"/>
            <a:chExt cx="1828800" cy="570785"/>
          </a:xfrm>
        </p:grpSpPr>
        <p:sp>
          <p:nvSpPr>
            <p:cNvPr id="117" name="Rounded Rectangle 116"/>
            <p:cNvSpPr/>
            <p:nvPr/>
          </p:nvSpPr>
          <p:spPr bwMode="auto">
            <a:xfrm>
              <a:off x="3657600" y="3454494"/>
              <a:ext cx="1828800" cy="530519"/>
            </a:xfrm>
            <a:prstGeom prst="round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ounded Rectangle 89"/>
            <p:cNvSpPr/>
            <p:nvPr/>
          </p:nvSpPr>
          <p:spPr bwMode="auto">
            <a:xfrm>
              <a:off x="3657600" y="3494760"/>
              <a:ext cx="1828800" cy="530519"/>
            </a:xfrm>
            <a:prstGeom prst="round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90"/>
          <p:cNvGrpSpPr/>
          <p:nvPr/>
        </p:nvGrpSpPr>
        <p:grpSpPr>
          <a:xfrm>
            <a:off x="4845638" y="4231579"/>
            <a:ext cx="533253" cy="533349"/>
            <a:chOff x="618873" y="1239440"/>
            <a:chExt cx="650476" cy="650470"/>
          </a:xfrm>
        </p:grpSpPr>
        <p:sp>
          <p:nvSpPr>
            <p:cNvPr id="92" name="Oval 91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93"/>
          <p:cNvGrpSpPr/>
          <p:nvPr/>
        </p:nvGrpSpPr>
        <p:grpSpPr>
          <a:xfrm rot="10800000">
            <a:off x="3590428" y="1288713"/>
            <a:ext cx="533253" cy="533349"/>
            <a:chOff x="618873" y="1239440"/>
            <a:chExt cx="650476" cy="650470"/>
          </a:xfrm>
        </p:grpSpPr>
        <p:sp>
          <p:nvSpPr>
            <p:cNvPr id="95" name="Oval 94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58" tIns="64279" rIns="128558" bIns="642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1109150" y="1700931"/>
            <a:ext cx="2276071" cy="455540"/>
            <a:chOff x="7174424" y="1400217"/>
            <a:chExt cx="2276195" cy="455478"/>
          </a:xfrm>
        </p:grpSpPr>
        <p:sp>
          <p:nvSpPr>
            <p:cNvPr id="110" name="TextBox 109"/>
            <p:cNvSpPr txBox="1"/>
            <p:nvPr/>
          </p:nvSpPr>
          <p:spPr>
            <a:xfrm>
              <a:off x="7174424" y="1671086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5727181" y="2404384"/>
            <a:ext cx="2276071" cy="472040"/>
            <a:chOff x="7174424" y="1400217"/>
            <a:chExt cx="2276195" cy="471976"/>
          </a:xfrm>
        </p:grpSpPr>
        <p:sp>
          <p:nvSpPr>
            <p:cNvPr id="40" name="TextBox 109"/>
            <p:cNvSpPr txBox="1"/>
            <p:nvPr/>
          </p:nvSpPr>
          <p:spPr>
            <a:xfrm>
              <a:off x="7174424" y="1687584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9" name="Group 58"/>
          <p:cNvGrpSpPr/>
          <p:nvPr/>
        </p:nvGrpSpPr>
        <p:grpSpPr>
          <a:xfrm>
            <a:off x="1122420" y="3134384"/>
            <a:ext cx="2276071" cy="461996"/>
            <a:chOff x="7174424" y="1400217"/>
            <a:chExt cx="2276195" cy="461933"/>
          </a:xfrm>
        </p:grpSpPr>
        <p:sp>
          <p:nvSpPr>
            <p:cNvPr id="43" name="TextBox 109"/>
            <p:cNvSpPr txBox="1"/>
            <p:nvPr/>
          </p:nvSpPr>
          <p:spPr>
            <a:xfrm>
              <a:off x="7174424" y="1677541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5806803" y="3917473"/>
            <a:ext cx="2276071" cy="470857"/>
            <a:chOff x="7174424" y="1400217"/>
            <a:chExt cx="2276195" cy="470794"/>
          </a:xfrm>
        </p:grpSpPr>
        <p:sp>
          <p:nvSpPr>
            <p:cNvPr id="46" name="TextBox 109"/>
            <p:cNvSpPr txBox="1"/>
            <p:nvPr/>
          </p:nvSpPr>
          <p:spPr>
            <a:xfrm>
              <a:off x="7174424" y="1686402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0814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4" grpId="0" animBg="1"/>
      <p:bldP spid="85" grpId="0" animBg="1"/>
      <p:bldP spid="8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7074" y="1378459"/>
            <a:ext cx="1277489" cy="3072057"/>
            <a:chOff x="1362224" y="1837102"/>
            <a:chExt cx="1703319" cy="4095522"/>
          </a:xfrm>
        </p:grpSpPr>
        <p:sp>
          <p:nvSpPr>
            <p:cNvPr id="8" name="Freeform 7"/>
            <p:cNvSpPr/>
            <p:nvPr/>
          </p:nvSpPr>
          <p:spPr>
            <a:xfrm>
              <a:off x="1410447" y="3177519"/>
              <a:ext cx="701664" cy="1069180"/>
            </a:xfrm>
            <a:custGeom>
              <a:avLst/>
              <a:gdLst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1800 w 688975"/>
                <a:gd name="connsiteY2" fmla="*/ 3175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6541 w 688975"/>
                <a:gd name="connsiteY2" fmla="*/ 5556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" fmla="*/ 476250 w 688975"/>
                <a:gd name="connsiteY0" fmla="*/ 1066006 h 1069181"/>
                <a:gd name="connsiteX1" fmla="*/ 0 w 688975"/>
                <a:gd name="connsiteY1" fmla="*/ 0 h 1069181"/>
                <a:gd name="connsiteX2" fmla="*/ 436541 w 688975"/>
                <a:gd name="connsiteY2" fmla="*/ 7937 h 1069181"/>
                <a:gd name="connsiteX3" fmla="*/ 688975 w 688975"/>
                <a:gd name="connsiteY3" fmla="*/ 1069181 h 1069181"/>
                <a:gd name="connsiteX4" fmla="*/ 476250 w 688975"/>
                <a:gd name="connsiteY4" fmla="*/ 1066006 h 1069181"/>
                <a:gd name="connsiteX0" fmla="*/ 476250 w 691345"/>
                <a:gd name="connsiteY0" fmla="*/ 1066006 h 1071562"/>
                <a:gd name="connsiteX1" fmla="*/ 0 w 691345"/>
                <a:gd name="connsiteY1" fmla="*/ 0 h 1071562"/>
                <a:gd name="connsiteX2" fmla="*/ 436541 w 691345"/>
                <a:gd name="connsiteY2" fmla="*/ 7937 h 1071562"/>
                <a:gd name="connsiteX3" fmla="*/ 691345 w 691345"/>
                <a:gd name="connsiteY3" fmla="*/ 1071562 h 1071562"/>
                <a:gd name="connsiteX4" fmla="*/ 476250 w 691345"/>
                <a:gd name="connsiteY4" fmla="*/ 1066006 h 1071562"/>
                <a:gd name="connsiteX0" fmla="*/ 473880 w 691345"/>
                <a:gd name="connsiteY0" fmla="*/ 1066006 h 1071562"/>
                <a:gd name="connsiteX1" fmla="*/ 0 w 691345"/>
                <a:gd name="connsiteY1" fmla="*/ 0 h 1071562"/>
                <a:gd name="connsiteX2" fmla="*/ 436541 w 691345"/>
                <a:gd name="connsiteY2" fmla="*/ 7937 h 1071562"/>
                <a:gd name="connsiteX3" fmla="*/ 691345 w 691345"/>
                <a:gd name="connsiteY3" fmla="*/ 1071562 h 1071562"/>
                <a:gd name="connsiteX4" fmla="*/ 473880 w 691345"/>
                <a:gd name="connsiteY4" fmla="*/ 1066006 h 1071562"/>
                <a:gd name="connsiteX0" fmla="*/ 473880 w 691345"/>
                <a:gd name="connsiteY0" fmla="*/ 1066006 h 1069180"/>
                <a:gd name="connsiteX1" fmla="*/ 0 w 691345"/>
                <a:gd name="connsiteY1" fmla="*/ 0 h 1069180"/>
                <a:gd name="connsiteX2" fmla="*/ 436541 w 691345"/>
                <a:gd name="connsiteY2" fmla="*/ 7937 h 1069180"/>
                <a:gd name="connsiteX3" fmla="*/ 691345 w 691345"/>
                <a:gd name="connsiteY3" fmla="*/ 1069180 h 1069180"/>
                <a:gd name="connsiteX4" fmla="*/ 473880 w 691345"/>
                <a:gd name="connsiteY4" fmla="*/ 1066006 h 1069180"/>
                <a:gd name="connsiteX0" fmla="*/ 473880 w 696085"/>
                <a:gd name="connsiteY0" fmla="*/ 1066006 h 1069180"/>
                <a:gd name="connsiteX1" fmla="*/ 0 w 696085"/>
                <a:gd name="connsiteY1" fmla="*/ 0 h 1069180"/>
                <a:gd name="connsiteX2" fmla="*/ 436541 w 696085"/>
                <a:gd name="connsiteY2" fmla="*/ 7937 h 1069180"/>
                <a:gd name="connsiteX3" fmla="*/ 696085 w 696085"/>
                <a:gd name="connsiteY3" fmla="*/ 1069180 h 1069180"/>
                <a:gd name="connsiteX4" fmla="*/ 473880 w 696085"/>
                <a:gd name="connsiteY4" fmla="*/ 1066006 h 1069180"/>
                <a:gd name="connsiteX0" fmla="*/ 476250 w 696085"/>
                <a:gd name="connsiteY0" fmla="*/ 1068388 h 1069180"/>
                <a:gd name="connsiteX1" fmla="*/ 0 w 696085"/>
                <a:gd name="connsiteY1" fmla="*/ 0 h 1069180"/>
                <a:gd name="connsiteX2" fmla="*/ 436541 w 696085"/>
                <a:gd name="connsiteY2" fmla="*/ 7937 h 1069180"/>
                <a:gd name="connsiteX3" fmla="*/ 696085 w 696085"/>
                <a:gd name="connsiteY3" fmla="*/ 1069180 h 1069180"/>
                <a:gd name="connsiteX4" fmla="*/ 476250 w 696085"/>
                <a:gd name="connsiteY4" fmla="*/ 1068388 h 1069180"/>
                <a:gd name="connsiteX0" fmla="*/ 478620 w 698455"/>
                <a:gd name="connsiteY0" fmla="*/ 1068388 h 1069180"/>
                <a:gd name="connsiteX1" fmla="*/ 0 w 698455"/>
                <a:gd name="connsiteY1" fmla="*/ 0 h 1069180"/>
                <a:gd name="connsiteX2" fmla="*/ 438911 w 698455"/>
                <a:gd name="connsiteY2" fmla="*/ 7937 h 1069180"/>
                <a:gd name="connsiteX3" fmla="*/ 698455 w 698455"/>
                <a:gd name="connsiteY3" fmla="*/ 1069180 h 1069180"/>
                <a:gd name="connsiteX4" fmla="*/ 478620 w 698455"/>
                <a:gd name="connsiteY4" fmla="*/ 1068388 h 10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455" h="1069180">
                  <a:moveTo>
                    <a:pt x="478620" y="1068388"/>
                  </a:moveTo>
                  <a:lnTo>
                    <a:pt x="0" y="0"/>
                  </a:lnTo>
                  <a:lnTo>
                    <a:pt x="438911" y="7937"/>
                  </a:lnTo>
                  <a:lnTo>
                    <a:pt x="698455" y="1069180"/>
                  </a:lnTo>
                  <a:lnTo>
                    <a:pt x="478620" y="106838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1998604" y="3179899"/>
              <a:ext cx="434975" cy="1085524"/>
            </a:xfrm>
            <a:custGeom>
              <a:avLst/>
              <a:gdLst>
                <a:gd name="connsiteX0" fmla="*/ 107950 w 434975"/>
                <a:gd name="connsiteY0" fmla="*/ 1057275 h 1063625"/>
                <a:gd name="connsiteX1" fmla="*/ 0 w 434975"/>
                <a:gd name="connsiteY1" fmla="*/ 0 h 1063625"/>
                <a:gd name="connsiteX2" fmla="*/ 434975 w 434975"/>
                <a:gd name="connsiteY2" fmla="*/ 3175 h 1063625"/>
                <a:gd name="connsiteX3" fmla="*/ 323850 w 434975"/>
                <a:gd name="connsiteY3" fmla="*/ 1063625 h 1063625"/>
                <a:gd name="connsiteX4" fmla="*/ 107950 w 434975"/>
                <a:gd name="connsiteY4" fmla="*/ 1057275 h 1063625"/>
                <a:gd name="connsiteX0" fmla="*/ 107950 w 434975"/>
                <a:gd name="connsiteY0" fmla="*/ 1057275 h 1068315"/>
                <a:gd name="connsiteX1" fmla="*/ 0 w 434975"/>
                <a:gd name="connsiteY1" fmla="*/ 0 h 1068315"/>
                <a:gd name="connsiteX2" fmla="*/ 434975 w 434975"/>
                <a:gd name="connsiteY2" fmla="*/ 3175 h 1068315"/>
                <a:gd name="connsiteX3" fmla="*/ 328613 w 434975"/>
                <a:gd name="connsiteY3" fmla="*/ 1068315 h 1068315"/>
                <a:gd name="connsiteX4" fmla="*/ 107950 w 434975"/>
                <a:gd name="connsiteY4" fmla="*/ 1057275 h 1068315"/>
                <a:gd name="connsiteX0" fmla="*/ 107950 w 434975"/>
                <a:gd name="connsiteY0" fmla="*/ 1057275 h 1065969"/>
                <a:gd name="connsiteX1" fmla="*/ 0 w 434975"/>
                <a:gd name="connsiteY1" fmla="*/ 0 h 1065969"/>
                <a:gd name="connsiteX2" fmla="*/ 434975 w 434975"/>
                <a:gd name="connsiteY2" fmla="*/ 3175 h 1065969"/>
                <a:gd name="connsiteX3" fmla="*/ 328613 w 434975"/>
                <a:gd name="connsiteY3" fmla="*/ 1065969 h 1065969"/>
                <a:gd name="connsiteX4" fmla="*/ 107950 w 434975"/>
                <a:gd name="connsiteY4" fmla="*/ 1057275 h 1065969"/>
                <a:gd name="connsiteX0" fmla="*/ 112713 w 434975"/>
                <a:gd name="connsiteY0" fmla="*/ 1069000 h 1069000"/>
                <a:gd name="connsiteX1" fmla="*/ 0 w 434975"/>
                <a:gd name="connsiteY1" fmla="*/ 0 h 1069000"/>
                <a:gd name="connsiteX2" fmla="*/ 434975 w 434975"/>
                <a:gd name="connsiteY2" fmla="*/ 3175 h 1069000"/>
                <a:gd name="connsiteX3" fmla="*/ 328613 w 434975"/>
                <a:gd name="connsiteY3" fmla="*/ 1065969 h 1069000"/>
                <a:gd name="connsiteX4" fmla="*/ 112713 w 434975"/>
                <a:gd name="connsiteY4" fmla="*/ 1069000 h 1069000"/>
                <a:gd name="connsiteX0" fmla="*/ 112713 w 434975"/>
                <a:gd name="connsiteY0" fmla="*/ 1069000 h 1069000"/>
                <a:gd name="connsiteX1" fmla="*/ 0 w 434975"/>
                <a:gd name="connsiteY1" fmla="*/ 0 h 1069000"/>
                <a:gd name="connsiteX2" fmla="*/ 434975 w 434975"/>
                <a:gd name="connsiteY2" fmla="*/ 3175 h 1069000"/>
                <a:gd name="connsiteX3" fmla="*/ 326232 w 434975"/>
                <a:gd name="connsiteY3" fmla="*/ 1065969 h 1069000"/>
                <a:gd name="connsiteX4" fmla="*/ 112713 w 434975"/>
                <a:gd name="connsiteY4" fmla="*/ 1069000 h 106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975" h="1069000">
                  <a:moveTo>
                    <a:pt x="112713" y="1069000"/>
                  </a:moveTo>
                  <a:lnTo>
                    <a:pt x="0" y="0"/>
                  </a:lnTo>
                  <a:lnTo>
                    <a:pt x="434975" y="3175"/>
                  </a:lnTo>
                  <a:lnTo>
                    <a:pt x="326232" y="1065969"/>
                  </a:lnTo>
                  <a:lnTo>
                    <a:pt x="112713" y="1069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7217" y="3183076"/>
              <a:ext cx="692944" cy="1061581"/>
            </a:xfrm>
            <a:custGeom>
              <a:avLst/>
              <a:gdLst>
                <a:gd name="connsiteX0" fmla="*/ 0 w 695325"/>
                <a:gd name="connsiteY0" fmla="*/ 1057275 h 1066800"/>
                <a:gd name="connsiteX1" fmla="*/ 257175 w 695325"/>
                <a:gd name="connsiteY1" fmla="*/ 0 h 1066800"/>
                <a:gd name="connsiteX2" fmla="*/ 695325 w 695325"/>
                <a:gd name="connsiteY2" fmla="*/ 0 h 1066800"/>
                <a:gd name="connsiteX3" fmla="*/ 215900 w 695325"/>
                <a:gd name="connsiteY3" fmla="*/ 1066800 h 1066800"/>
                <a:gd name="connsiteX4" fmla="*/ 0 w 695325"/>
                <a:gd name="connsiteY4" fmla="*/ 1057275 h 1066800"/>
                <a:gd name="connsiteX0" fmla="*/ 0 w 692944"/>
                <a:gd name="connsiteY0" fmla="*/ 1057275 h 1066800"/>
                <a:gd name="connsiteX1" fmla="*/ 257175 w 692944"/>
                <a:gd name="connsiteY1" fmla="*/ 0 h 1066800"/>
                <a:gd name="connsiteX2" fmla="*/ 692944 w 692944"/>
                <a:gd name="connsiteY2" fmla="*/ 2331 h 1066800"/>
                <a:gd name="connsiteX3" fmla="*/ 215900 w 692944"/>
                <a:gd name="connsiteY3" fmla="*/ 1066800 h 1066800"/>
                <a:gd name="connsiteX4" fmla="*/ 0 w 692944"/>
                <a:gd name="connsiteY4" fmla="*/ 1057275 h 1066800"/>
                <a:gd name="connsiteX0" fmla="*/ 0 w 692944"/>
                <a:gd name="connsiteY0" fmla="*/ 1057275 h 1057275"/>
                <a:gd name="connsiteX1" fmla="*/ 257175 w 692944"/>
                <a:gd name="connsiteY1" fmla="*/ 0 h 1057275"/>
                <a:gd name="connsiteX2" fmla="*/ 692944 w 692944"/>
                <a:gd name="connsiteY2" fmla="*/ 2331 h 1057275"/>
                <a:gd name="connsiteX3" fmla="*/ 213518 w 692944"/>
                <a:gd name="connsiteY3" fmla="*/ 1038837 h 1057275"/>
                <a:gd name="connsiteX4" fmla="*/ 0 w 692944"/>
                <a:gd name="connsiteY4" fmla="*/ 1057275 h 1057275"/>
                <a:gd name="connsiteX0" fmla="*/ 0 w 692944"/>
                <a:gd name="connsiteY0" fmla="*/ 1033973 h 1038837"/>
                <a:gd name="connsiteX1" fmla="*/ 257175 w 692944"/>
                <a:gd name="connsiteY1" fmla="*/ 0 h 1038837"/>
                <a:gd name="connsiteX2" fmla="*/ 692944 w 692944"/>
                <a:gd name="connsiteY2" fmla="*/ 2331 h 1038837"/>
                <a:gd name="connsiteX3" fmla="*/ 213518 w 692944"/>
                <a:gd name="connsiteY3" fmla="*/ 1038837 h 1038837"/>
                <a:gd name="connsiteX4" fmla="*/ 0 w 692944"/>
                <a:gd name="connsiteY4" fmla="*/ 1033973 h 1038837"/>
                <a:gd name="connsiteX0" fmla="*/ 0 w 692944"/>
                <a:gd name="connsiteY0" fmla="*/ 1033973 h 1033973"/>
                <a:gd name="connsiteX1" fmla="*/ 257175 w 692944"/>
                <a:gd name="connsiteY1" fmla="*/ 0 h 1033973"/>
                <a:gd name="connsiteX2" fmla="*/ 692944 w 692944"/>
                <a:gd name="connsiteY2" fmla="*/ 2331 h 1033973"/>
                <a:gd name="connsiteX3" fmla="*/ 213518 w 692944"/>
                <a:gd name="connsiteY3" fmla="*/ 1013204 h 1033973"/>
                <a:gd name="connsiteX4" fmla="*/ 0 w 692944"/>
                <a:gd name="connsiteY4" fmla="*/ 1033973 h 1033973"/>
                <a:gd name="connsiteX0" fmla="*/ 0 w 692944"/>
                <a:gd name="connsiteY0" fmla="*/ 1033973 h 1036507"/>
                <a:gd name="connsiteX1" fmla="*/ 257175 w 692944"/>
                <a:gd name="connsiteY1" fmla="*/ 0 h 1036507"/>
                <a:gd name="connsiteX2" fmla="*/ 692944 w 692944"/>
                <a:gd name="connsiteY2" fmla="*/ 2331 h 1036507"/>
                <a:gd name="connsiteX3" fmla="*/ 220661 w 692944"/>
                <a:gd name="connsiteY3" fmla="*/ 1036507 h 1036507"/>
                <a:gd name="connsiteX4" fmla="*/ 0 w 692944"/>
                <a:gd name="connsiteY4" fmla="*/ 1033973 h 1036507"/>
                <a:gd name="connsiteX0" fmla="*/ 0 w 692944"/>
                <a:gd name="connsiteY0" fmla="*/ 1038633 h 1038633"/>
                <a:gd name="connsiteX1" fmla="*/ 257175 w 692944"/>
                <a:gd name="connsiteY1" fmla="*/ 0 h 1038633"/>
                <a:gd name="connsiteX2" fmla="*/ 692944 w 692944"/>
                <a:gd name="connsiteY2" fmla="*/ 2331 h 1038633"/>
                <a:gd name="connsiteX3" fmla="*/ 220661 w 692944"/>
                <a:gd name="connsiteY3" fmla="*/ 1036507 h 1038633"/>
                <a:gd name="connsiteX4" fmla="*/ 0 w 692944"/>
                <a:gd name="connsiteY4" fmla="*/ 1038633 h 1038633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13517 w 692944"/>
                <a:gd name="connsiteY3" fmla="*/ 1038839 h 1038839"/>
                <a:gd name="connsiteX4" fmla="*/ 0 w 692944"/>
                <a:gd name="connsiteY4" fmla="*/ 1038633 h 1038839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15898 w 692944"/>
                <a:gd name="connsiteY3" fmla="*/ 1038839 h 1038839"/>
                <a:gd name="connsiteX4" fmla="*/ 0 w 692944"/>
                <a:gd name="connsiteY4" fmla="*/ 1038633 h 1038839"/>
                <a:gd name="connsiteX0" fmla="*/ 0 w 692944"/>
                <a:gd name="connsiteY0" fmla="*/ 1038633 h 1038839"/>
                <a:gd name="connsiteX1" fmla="*/ 257175 w 692944"/>
                <a:gd name="connsiteY1" fmla="*/ 0 h 1038839"/>
                <a:gd name="connsiteX2" fmla="*/ 692944 w 692944"/>
                <a:gd name="connsiteY2" fmla="*/ 2331 h 1038839"/>
                <a:gd name="connsiteX3" fmla="*/ 220661 w 692944"/>
                <a:gd name="connsiteY3" fmla="*/ 1038839 h 1038839"/>
                <a:gd name="connsiteX4" fmla="*/ 0 w 692944"/>
                <a:gd name="connsiteY4" fmla="*/ 1038633 h 103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944" h="1038839">
                  <a:moveTo>
                    <a:pt x="0" y="1038633"/>
                  </a:moveTo>
                  <a:lnTo>
                    <a:pt x="257175" y="0"/>
                  </a:lnTo>
                  <a:lnTo>
                    <a:pt x="692944" y="2331"/>
                  </a:lnTo>
                  <a:lnTo>
                    <a:pt x="220661" y="1038839"/>
                  </a:lnTo>
                  <a:lnTo>
                    <a:pt x="0" y="103863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flipV="1">
              <a:off x="1889202" y="5078275"/>
              <a:ext cx="658368" cy="854349"/>
            </a:xfrm>
            <a:prstGeom prst="triangle">
              <a:avLst/>
            </a:prstGeom>
            <a:solidFill>
              <a:srgbClr val="D3A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flipV="1">
              <a:off x="2089565" y="5588128"/>
              <a:ext cx="265471" cy="34449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9201" y="4242050"/>
              <a:ext cx="219456" cy="8229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08657" y="4242052"/>
              <a:ext cx="219456" cy="8229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328113" y="4242051"/>
              <a:ext cx="219456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12827" y="2224936"/>
              <a:ext cx="439260" cy="9621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97695" y="2224936"/>
              <a:ext cx="439260" cy="9621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82563" y="2224936"/>
              <a:ext cx="439260" cy="96218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885746" y="4947164"/>
              <a:ext cx="220736" cy="2229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2108717" y="4947164"/>
              <a:ext cx="220291" cy="2229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2329008" y="4947164"/>
              <a:ext cx="222017" cy="2229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538842" y="1837102"/>
              <a:ext cx="526701" cy="526701"/>
            </a:xfrm>
            <a:prstGeom prst="ellipse">
              <a:avLst/>
            </a:prstGeom>
            <a:solidFill>
              <a:schemeClr val="accent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23" name="Oval 22"/>
            <p:cNvSpPr/>
            <p:nvPr/>
          </p:nvSpPr>
          <p:spPr>
            <a:xfrm>
              <a:off x="1961729" y="1837102"/>
              <a:ext cx="526701" cy="526701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24" name="Oval 23"/>
            <p:cNvSpPr/>
            <p:nvPr/>
          </p:nvSpPr>
          <p:spPr>
            <a:xfrm>
              <a:off x="1362224" y="1837102"/>
              <a:ext cx="526701" cy="526701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</a:t>
              </a:r>
            </a:p>
          </p:txBody>
        </p:sp>
      </p:grpSp>
      <p:sp>
        <p:nvSpPr>
          <p:cNvPr id="26" name="Oval 25"/>
          <p:cNvSpPr/>
          <p:nvPr/>
        </p:nvSpPr>
        <p:spPr>
          <a:xfrm>
            <a:off x="4032555" y="1811809"/>
            <a:ext cx="395025" cy="395079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27" name="Oval 26"/>
          <p:cNvSpPr/>
          <p:nvPr/>
        </p:nvSpPr>
        <p:spPr>
          <a:xfrm>
            <a:off x="4032553" y="2703073"/>
            <a:ext cx="395025" cy="395079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r>
              <a:rPr lang="en-US" altLang="zh-CN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28" name="Oval 27"/>
          <p:cNvSpPr/>
          <p:nvPr/>
        </p:nvSpPr>
        <p:spPr>
          <a:xfrm>
            <a:off x="4032554" y="3594336"/>
            <a:ext cx="395025" cy="395079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82183" y="1853475"/>
            <a:ext cx="2105691" cy="34619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78195" y="2750551"/>
            <a:ext cx="2105691" cy="34619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80379" y="3616149"/>
            <a:ext cx="2105691" cy="34619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40529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24EE014-E099-4C02-852F-DA6D51BD1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1702"/>
            <a:ext cx="9144000" cy="5148082"/>
          </a:xfrm>
          <a:prstGeom prst="rect">
            <a:avLst/>
          </a:prstGeom>
        </p:spPr>
      </p:pic>
      <p:sp>
        <p:nvSpPr>
          <p:cNvPr id="3" name="MH_Other_1">
            <a:extLst>
              <a:ext uri="{FF2B5EF4-FFF2-40B4-BE49-F238E27FC236}">
                <a16:creationId xmlns:a16="http://schemas.microsoft.com/office/drawing/2014/main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19783" y="2112416"/>
            <a:ext cx="892568" cy="89257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8EECBB7-184F-4A9D-AC2E-4B2B50996E27}"/>
              </a:ext>
            </a:extLst>
          </p:cNvPr>
          <p:cNvSpPr/>
          <p:nvPr/>
        </p:nvSpPr>
        <p:spPr>
          <a:xfrm>
            <a:off x="2231740" y="2235536"/>
            <a:ext cx="234208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FC9A3AD9-C145-4BCE-AB52-654CF6E740C7}"/>
              </a:ext>
            </a:extLst>
          </p:cNvPr>
          <p:cNvSpPr txBox="1"/>
          <p:nvPr/>
        </p:nvSpPr>
        <p:spPr>
          <a:xfrm>
            <a:off x="2175148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id="{DA38BC86-E42B-4D30-9090-E6ACE33FE2DE}"/>
              </a:ext>
            </a:extLst>
          </p:cNvPr>
          <p:cNvSpPr txBox="1"/>
          <p:nvPr/>
        </p:nvSpPr>
        <p:spPr>
          <a:xfrm>
            <a:off x="3230514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A9A4F901-D645-4364-AA97-B032B7035DB3}"/>
              </a:ext>
            </a:extLst>
          </p:cNvPr>
          <p:cNvSpPr txBox="1"/>
          <p:nvPr/>
        </p:nvSpPr>
        <p:spPr>
          <a:xfrm>
            <a:off x="2175148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8EA782A3-2D1A-467F-9E34-D8ADF8E6DBEE}"/>
              </a:ext>
            </a:extLst>
          </p:cNvPr>
          <p:cNvSpPr txBox="1"/>
          <p:nvPr/>
        </p:nvSpPr>
        <p:spPr>
          <a:xfrm>
            <a:off x="3230514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470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" y="1522629"/>
            <a:ext cx="3006049" cy="209983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8976" y="1522629"/>
            <a:ext cx="3006049" cy="209983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7388" y="1522629"/>
            <a:ext cx="3006049" cy="209983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" y="1418151"/>
            <a:ext cx="9142872" cy="32517"/>
          </a:xfrm>
          <a:prstGeom prst="rect">
            <a:avLst/>
          </a:prstGeom>
          <a:solidFill>
            <a:srgbClr val="009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" y="3694424"/>
            <a:ext cx="9142872" cy="325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32"/>
          <p:cNvSpPr txBox="1"/>
          <p:nvPr/>
        </p:nvSpPr>
        <p:spPr>
          <a:xfrm>
            <a:off x="3445476" y="806175"/>
            <a:ext cx="5939349" cy="625711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99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sz="2799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2"/>
          <p:cNvSpPr txBox="1"/>
          <p:nvPr/>
        </p:nvSpPr>
        <p:spPr>
          <a:xfrm>
            <a:off x="680368" y="3796468"/>
            <a:ext cx="5457020" cy="942666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点击添加标题文字，修改文字内容</a:t>
            </a:r>
            <a:endParaRPr lang="en-US" sz="7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0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6"/>
          <p:cNvSpPr>
            <a:spLocks/>
          </p:cNvSpPr>
          <p:nvPr/>
        </p:nvSpPr>
        <p:spPr bwMode="auto">
          <a:xfrm>
            <a:off x="5937251" y="1236895"/>
            <a:ext cx="1863725" cy="1134865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68568" tIns="566902" rIns="68568" bIns="34284"/>
          <a:lstStyle/>
          <a:p>
            <a:pPr algn="ctr" defTabSz="685612">
              <a:lnSpc>
                <a:spcPts val="1125"/>
              </a:lnSpc>
              <a:defRPr/>
            </a:pPr>
            <a:r>
              <a:rPr lang="en-US" altLang="zh-CN" sz="4099" kern="0" dirty="0">
                <a:solidFill>
                  <a:srgbClr val="FFFFFF"/>
                </a:solidFill>
                <a:latin typeface="微软雅黑" panose="020B0503020204020204" pitchFamily="34" charset="-122"/>
                <a:cs typeface="UKIJ Qolyazma" pitchFamily="18" charset="0"/>
              </a:rPr>
              <a:t>72</a:t>
            </a:r>
            <a:r>
              <a:rPr lang="en-US" altLang="zh-CN" kern="0" dirty="0">
                <a:solidFill>
                  <a:srgbClr val="FFFFFF"/>
                </a:solidFill>
                <a:latin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 defTabSz="685612">
              <a:lnSpc>
                <a:spcPts val="1125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latin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5937251" y="2528897"/>
            <a:ext cx="1863725" cy="69996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68568" tIns="458920" rIns="68568" bIns="34284"/>
          <a:lstStyle/>
          <a:p>
            <a:pPr algn="ctr" defTabSz="685612">
              <a:lnSpc>
                <a:spcPts val="1125"/>
              </a:lnSpc>
              <a:defRPr/>
            </a:pPr>
            <a:r>
              <a:rPr lang="en-US" altLang="zh-CN" sz="4099" kern="0">
                <a:solidFill>
                  <a:prstClr val="white"/>
                </a:solidFill>
                <a:latin typeface="微软雅黑" panose="020B0503020204020204" pitchFamily="34" charset="-122"/>
                <a:cs typeface="UKIJ Qolyazma" pitchFamily="18" charset="0"/>
              </a:rPr>
              <a:t>28</a:t>
            </a:r>
            <a:r>
              <a:rPr lang="en-US" altLang="zh-CN" kern="0">
                <a:solidFill>
                  <a:prstClr val="white"/>
                </a:solidFill>
                <a:latin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defTabSz="685612">
              <a:defRPr/>
            </a:pPr>
            <a:endParaRPr lang="zh-CN" altLang="en-US" kern="0">
              <a:solidFill>
                <a:srgbClr val="151515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 flipH="1">
            <a:off x="1265239" y="2362237"/>
            <a:ext cx="4672012" cy="0"/>
          </a:xfrm>
          <a:prstGeom prst="line">
            <a:avLst/>
          </a:prstGeom>
          <a:noFill/>
          <a:ln w="6350" algn="ctr">
            <a:solidFill>
              <a:srgbClr val="7F7F7F"/>
            </a:solidFill>
            <a:miter lim="800000"/>
            <a:headEnd/>
            <a:tailEnd/>
          </a:ln>
        </p:spPr>
      </p:cxnSp>
      <p:cxnSp>
        <p:nvCxnSpPr>
          <p:cNvPr id="32" name="直接连接符 31"/>
          <p:cNvCxnSpPr>
            <a:cxnSpLocks noChangeShapeType="1"/>
            <a:stCxn id="30" idx="0"/>
          </p:cNvCxnSpPr>
          <p:nvPr/>
        </p:nvCxnSpPr>
        <p:spPr bwMode="auto">
          <a:xfrm flipH="1">
            <a:off x="1265239" y="2528896"/>
            <a:ext cx="4672012" cy="0"/>
          </a:xfrm>
          <a:prstGeom prst="line">
            <a:avLst/>
          </a:prstGeom>
          <a:noFill/>
          <a:ln w="6350" algn="ctr">
            <a:solidFill>
              <a:srgbClr val="7F7F7F"/>
            </a:solidFill>
            <a:miter lim="800000"/>
            <a:headEnd/>
            <a:tailEnd/>
          </a:ln>
        </p:spPr>
      </p:cxnSp>
      <p:sp>
        <p:nvSpPr>
          <p:cNvPr id="33" name="TextBox 13"/>
          <p:cNvSpPr txBox="1"/>
          <p:nvPr/>
        </p:nvSpPr>
        <p:spPr>
          <a:xfrm flipH="1">
            <a:off x="1265239" y="1203563"/>
            <a:ext cx="2089150" cy="285700"/>
          </a:xfrm>
          <a:prstGeom prst="rect">
            <a:avLst/>
          </a:prstGeom>
          <a:noFill/>
          <a:ln>
            <a:noFill/>
          </a:ln>
        </p:spPr>
        <p:txBody>
          <a:bodyPr lIns="68564" tIns="34282" rIns="68564" bIns="34282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 defTabSz="685612"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点击添加关键字</a:t>
            </a: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265239" y="1511485"/>
            <a:ext cx="3938587" cy="66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defTabSz="684076"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5" name="TextBox 15"/>
          <p:cNvSpPr txBox="1"/>
          <p:nvPr/>
        </p:nvSpPr>
        <p:spPr>
          <a:xfrm flipH="1">
            <a:off x="1265239" y="2690792"/>
            <a:ext cx="2089150" cy="284113"/>
          </a:xfrm>
          <a:prstGeom prst="rect">
            <a:avLst/>
          </a:prstGeom>
          <a:noFill/>
          <a:ln>
            <a:noFill/>
          </a:ln>
        </p:spPr>
        <p:txBody>
          <a:bodyPr lIns="68564" tIns="34282" rIns="68564" bIns="34282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defTabSz="685612"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点击添加关键字</a:t>
            </a:r>
          </a:p>
        </p:txBody>
      </p:sp>
      <p:sp>
        <p:nvSpPr>
          <p:cNvPr id="36" name="TextBox 16"/>
          <p:cNvSpPr txBox="1">
            <a:spLocks noChangeArrowheads="1"/>
          </p:cNvSpPr>
          <p:nvPr/>
        </p:nvSpPr>
        <p:spPr bwMode="auto">
          <a:xfrm>
            <a:off x="1265239" y="2998714"/>
            <a:ext cx="3938587" cy="66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 defTabSz="684076"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187450" y="3979619"/>
            <a:ext cx="6705601" cy="438500"/>
          </a:xfrm>
          <a:prstGeom prst="rect">
            <a:avLst/>
          </a:prstGeom>
          <a:noFill/>
          <a:ln>
            <a:noFill/>
          </a:ln>
          <a:extLst/>
        </p:spPr>
        <p:txBody>
          <a:bodyPr lIns="68561" tIns="34281" rIns="68561" bIns="3428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612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36085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9" name="Isosceles Triangle 7"/>
          <p:cNvSpPr>
            <a:spLocks noChangeArrowheads="1"/>
          </p:cNvSpPr>
          <p:nvPr/>
        </p:nvSpPr>
        <p:spPr bwMode="auto">
          <a:xfrm rot="10800000">
            <a:off x="5320904" y="1808556"/>
            <a:ext cx="1150144" cy="99073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rot="10800000" lIns="68568" tIns="34284" rIns="68568" bIns="34284" anchor="ctr"/>
          <a:lstStyle/>
          <a:p>
            <a:pPr algn="ctr"/>
            <a:endParaRPr lang="id-ID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810" name="Isosceles Triangle 8"/>
          <p:cNvSpPr>
            <a:spLocks noChangeArrowheads="1"/>
          </p:cNvSpPr>
          <p:nvPr/>
        </p:nvSpPr>
        <p:spPr bwMode="auto">
          <a:xfrm rot="10800000">
            <a:off x="4048125" y="1808556"/>
            <a:ext cx="1148955" cy="990734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 w="25400" algn="ctr">
            <a:noFill/>
            <a:miter lim="800000"/>
            <a:headEnd/>
            <a:tailEnd/>
          </a:ln>
        </p:spPr>
        <p:txBody>
          <a:bodyPr rot="10800000" lIns="68568" tIns="34284" rIns="68568" bIns="34284" anchor="ctr"/>
          <a:lstStyle/>
          <a:p>
            <a:pPr algn="ctr"/>
            <a:endParaRPr lang="id-ID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811" name="Isosceles Triangle 9"/>
          <p:cNvSpPr>
            <a:spLocks noChangeArrowheads="1"/>
          </p:cNvSpPr>
          <p:nvPr/>
        </p:nvSpPr>
        <p:spPr bwMode="auto">
          <a:xfrm rot="10800000">
            <a:off x="2774156" y="1808556"/>
            <a:ext cx="1150144" cy="99073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rot="10800000" lIns="68568" tIns="34284" rIns="68568" bIns="34284" anchor="ctr"/>
          <a:lstStyle/>
          <a:p>
            <a:pPr algn="ctr"/>
            <a:endParaRPr lang="id-ID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812" name="Isosceles Triangle 10"/>
          <p:cNvSpPr>
            <a:spLocks noChangeArrowheads="1"/>
          </p:cNvSpPr>
          <p:nvPr/>
        </p:nvSpPr>
        <p:spPr bwMode="auto">
          <a:xfrm>
            <a:off x="3415905" y="2049094"/>
            <a:ext cx="1148954" cy="99073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algn="ctr">
            <a:noFill/>
            <a:miter lim="800000"/>
            <a:headEnd/>
            <a:tailEnd/>
          </a:ln>
        </p:spPr>
        <p:txBody>
          <a:bodyPr lIns="68568" tIns="34284" rIns="68568" bIns="34284" anchor="ctr"/>
          <a:lstStyle/>
          <a:p>
            <a:pPr algn="ctr"/>
            <a:endParaRPr lang="id-ID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813" name="Isosceles Triangle 11"/>
          <p:cNvSpPr>
            <a:spLocks noChangeArrowheads="1"/>
          </p:cNvSpPr>
          <p:nvPr/>
        </p:nvSpPr>
        <p:spPr bwMode="auto">
          <a:xfrm>
            <a:off x="4689875" y="2049094"/>
            <a:ext cx="1148954" cy="990734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25400" algn="ctr">
            <a:noFill/>
            <a:miter lim="800000"/>
            <a:headEnd/>
            <a:tailEnd/>
          </a:ln>
        </p:spPr>
        <p:txBody>
          <a:bodyPr lIns="68568" tIns="34284" rIns="68568" bIns="34284" anchor="ctr"/>
          <a:lstStyle/>
          <a:p>
            <a:pPr algn="ctr"/>
            <a:endParaRPr lang="id-ID" altLang="zh-CN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6814" name="Group 1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7785" y="2022898"/>
            <a:ext cx="255984" cy="25601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76815" name="Group 15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292" y="2580187"/>
            <a:ext cx="260747" cy="265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76816" name="Group 18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6756" y="1981220"/>
            <a:ext cx="204788" cy="29293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76817" name="Group 21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3496" y="2607573"/>
            <a:ext cx="320279" cy="2238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76818" name="Group 30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74534" y="1995509"/>
            <a:ext cx="241697" cy="25959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cxnSp>
        <p:nvCxnSpPr>
          <p:cNvPr id="25618" name="Straight Connector 33"/>
          <p:cNvCxnSpPr>
            <a:cxnSpLocks noChangeShapeType="1"/>
          </p:cNvCxnSpPr>
          <p:nvPr/>
        </p:nvCxnSpPr>
        <p:spPr bwMode="auto">
          <a:xfrm flipH="1">
            <a:off x="2516983" y="1571589"/>
            <a:ext cx="832248" cy="0"/>
          </a:xfrm>
          <a:prstGeom prst="line">
            <a:avLst/>
          </a:prstGeom>
          <a:noFill/>
          <a:ln w="25400" algn="ctr">
            <a:solidFill>
              <a:schemeClr val="accent1"/>
            </a:solidFill>
            <a:prstDash val="dash"/>
            <a:miter lim="800000"/>
            <a:headEnd/>
            <a:tailEnd type="oval" w="med" len="med"/>
          </a:ln>
        </p:spPr>
      </p:cxnSp>
      <p:cxnSp>
        <p:nvCxnSpPr>
          <p:cNvPr id="25619" name="Straight Connector 34"/>
          <p:cNvCxnSpPr>
            <a:cxnSpLocks noChangeShapeType="1"/>
          </p:cNvCxnSpPr>
          <p:nvPr/>
        </p:nvCxnSpPr>
        <p:spPr bwMode="auto">
          <a:xfrm>
            <a:off x="4622006" y="2811198"/>
            <a:ext cx="0" cy="621590"/>
          </a:xfrm>
          <a:prstGeom prst="line">
            <a:avLst/>
          </a:prstGeom>
          <a:noFill/>
          <a:ln w="25400" algn="ctr">
            <a:solidFill>
              <a:schemeClr val="accent3"/>
            </a:solidFill>
            <a:prstDash val="dash"/>
            <a:miter lim="800000"/>
            <a:headEnd/>
            <a:tailEnd type="oval" w="med" len="med"/>
          </a:ln>
        </p:spPr>
      </p:cxnSp>
      <p:cxnSp>
        <p:nvCxnSpPr>
          <p:cNvPr id="25620" name="Straight Connector 35"/>
          <p:cNvCxnSpPr>
            <a:cxnSpLocks noChangeShapeType="1"/>
          </p:cNvCxnSpPr>
          <p:nvPr/>
        </p:nvCxnSpPr>
        <p:spPr bwMode="auto">
          <a:xfrm flipV="1">
            <a:off x="3348037" y="1569207"/>
            <a:ext cx="0" cy="239348"/>
          </a:xfrm>
          <a:prstGeom prst="line">
            <a:avLst/>
          </a:prstGeom>
          <a:noFill/>
          <a:ln w="25400" algn="ctr">
            <a:solidFill>
              <a:schemeClr val="accent1"/>
            </a:solidFill>
            <a:prstDash val="dash"/>
            <a:miter lim="800000"/>
            <a:headEnd/>
            <a:tailEnd/>
          </a:ln>
        </p:spPr>
      </p:cxnSp>
      <p:cxnSp>
        <p:nvCxnSpPr>
          <p:cNvPr id="25621" name="Straight Connector 36"/>
          <p:cNvCxnSpPr>
            <a:cxnSpLocks noChangeShapeType="1"/>
          </p:cNvCxnSpPr>
          <p:nvPr/>
        </p:nvCxnSpPr>
        <p:spPr bwMode="auto">
          <a:xfrm flipH="1">
            <a:off x="5888833" y="1571589"/>
            <a:ext cx="832248" cy="0"/>
          </a:xfrm>
          <a:prstGeom prst="line">
            <a:avLst/>
          </a:prstGeom>
          <a:noFill/>
          <a:ln w="25400" algn="ctr">
            <a:solidFill>
              <a:schemeClr val="accent1"/>
            </a:solidFill>
            <a:prstDash val="dash"/>
            <a:miter lim="800000"/>
            <a:headEnd type="oval" w="med" len="med"/>
            <a:tailEnd/>
          </a:ln>
        </p:spPr>
      </p:cxnSp>
      <p:cxnSp>
        <p:nvCxnSpPr>
          <p:cNvPr id="25622" name="Straight Connector 37"/>
          <p:cNvCxnSpPr>
            <a:cxnSpLocks noChangeShapeType="1"/>
          </p:cNvCxnSpPr>
          <p:nvPr/>
        </p:nvCxnSpPr>
        <p:spPr bwMode="auto">
          <a:xfrm flipV="1">
            <a:off x="5891213" y="1569207"/>
            <a:ext cx="0" cy="239348"/>
          </a:xfrm>
          <a:prstGeom prst="line">
            <a:avLst/>
          </a:prstGeom>
          <a:noFill/>
          <a:ln w="25400" algn="ctr">
            <a:solidFill>
              <a:schemeClr val="accent1"/>
            </a:solidFill>
            <a:prstDash val="dash"/>
            <a:miter lim="800000"/>
            <a:headEnd/>
            <a:tailEnd/>
          </a:ln>
        </p:spPr>
      </p:cxnSp>
      <p:cxnSp>
        <p:nvCxnSpPr>
          <p:cNvPr id="25623" name="Straight Connector 38"/>
          <p:cNvCxnSpPr>
            <a:cxnSpLocks noChangeShapeType="1"/>
          </p:cNvCxnSpPr>
          <p:nvPr/>
        </p:nvCxnSpPr>
        <p:spPr bwMode="auto">
          <a:xfrm flipH="1">
            <a:off x="3158729" y="3274413"/>
            <a:ext cx="832248" cy="0"/>
          </a:xfrm>
          <a:prstGeom prst="line">
            <a:avLst/>
          </a:prstGeom>
          <a:noFill/>
          <a:ln w="25400" algn="ctr">
            <a:solidFill>
              <a:schemeClr val="accent2"/>
            </a:solidFill>
            <a:prstDash val="dash"/>
            <a:miter lim="800000"/>
            <a:headEnd/>
            <a:tailEnd type="oval" w="med" len="med"/>
          </a:ln>
        </p:spPr>
      </p:cxnSp>
      <p:cxnSp>
        <p:nvCxnSpPr>
          <p:cNvPr id="25624" name="Straight Connector 39"/>
          <p:cNvCxnSpPr>
            <a:cxnSpLocks noChangeShapeType="1"/>
          </p:cNvCxnSpPr>
          <p:nvPr/>
        </p:nvCxnSpPr>
        <p:spPr bwMode="auto">
          <a:xfrm>
            <a:off x="3989785" y="3037447"/>
            <a:ext cx="0" cy="240538"/>
          </a:xfrm>
          <a:prstGeom prst="line">
            <a:avLst/>
          </a:prstGeom>
          <a:noFill/>
          <a:ln w="25400" algn="ctr">
            <a:solidFill>
              <a:schemeClr val="accent2"/>
            </a:solidFill>
            <a:prstDash val="dash"/>
            <a:miter lim="800000"/>
            <a:headEnd/>
            <a:tailEnd/>
          </a:ln>
        </p:spPr>
      </p:cxnSp>
      <p:cxnSp>
        <p:nvCxnSpPr>
          <p:cNvPr id="25625" name="Straight Connector 40"/>
          <p:cNvCxnSpPr>
            <a:cxnSpLocks noChangeShapeType="1"/>
          </p:cNvCxnSpPr>
          <p:nvPr/>
        </p:nvCxnSpPr>
        <p:spPr bwMode="auto">
          <a:xfrm flipH="1">
            <a:off x="5262563" y="3274413"/>
            <a:ext cx="831056" cy="0"/>
          </a:xfrm>
          <a:prstGeom prst="line">
            <a:avLst/>
          </a:prstGeom>
          <a:noFill/>
          <a:ln w="25400" algn="ctr">
            <a:solidFill>
              <a:schemeClr val="accent4"/>
            </a:solidFill>
            <a:prstDash val="dash"/>
            <a:miter lim="800000"/>
            <a:headEnd type="oval" w="med" len="med"/>
            <a:tailEnd/>
          </a:ln>
        </p:spPr>
      </p:cxnSp>
      <p:cxnSp>
        <p:nvCxnSpPr>
          <p:cNvPr id="25626" name="Straight Connector 41"/>
          <p:cNvCxnSpPr>
            <a:cxnSpLocks noChangeShapeType="1"/>
          </p:cNvCxnSpPr>
          <p:nvPr/>
        </p:nvCxnSpPr>
        <p:spPr bwMode="auto">
          <a:xfrm>
            <a:off x="5263754" y="3037447"/>
            <a:ext cx="0" cy="240538"/>
          </a:xfrm>
          <a:prstGeom prst="line">
            <a:avLst/>
          </a:prstGeom>
          <a:noFill/>
          <a:ln w="25400" algn="ctr">
            <a:solidFill>
              <a:schemeClr val="accent4"/>
            </a:solidFill>
            <a:prstDash val="dash"/>
            <a:miter lim="800000"/>
            <a:headEnd/>
            <a:tailEnd/>
          </a:ln>
        </p:spPr>
      </p:cxnSp>
      <p:sp>
        <p:nvSpPr>
          <p:cNvPr id="115734" name="TextBox 42"/>
          <p:cNvSpPr txBox="1">
            <a:spLocks noChangeArrowheads="1"/>
          </p:cNvSpPr>
          <p:nvPr/>
        </p:nvSpPr>
        <p:spPr bwMode="auto">
          <a:xfrm>
            <a:off x="862015" y="1177440"/>
            <a:ext cx="1635919" cy="28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5" name="TextBox 43"/>
          <p:cNvSpPr txBox="1">
            <a:spLocks noChangeArrowheads="1"/>
          </p:cNvSpPr>
          <p:nvPr/>
        </p:nvSpPr>
        <p:spPr bwMode="auto">
          <a:xfrm>
            <a:off x="852488" y="1485853"/>
            <a:ext cx="1664494" cy="7462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</p:txBody>
      </p:sp>
      <p:sp>
        <p:nvSpPr>
          <p:cNvPr id="76830" name="TextBox 44"/>
          <p:cNvSpPr txBox="1">
            <a:spLocks noChangeArrowheads="1"/>
          </p:cNvSpPr>
          <p:nvPr/>
        </p:nvSpPr>
        <p:spPr bwMode="auto">
          <a:xfrm>
            <a:off x="1510904" y="2864784"/>
            <a:ext cx="1501378" cy="2846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491856" y="3173197"/>
            <a:ext cx="1663303" cy="74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</p:txBody>
      </p:sp>
      <p:sp>
        <p:nvSpPr>
          <p:cNvPr id="115738" name="TextBox 46"/>
          <p:cNvSpPr txBox="1">
            <a:spLocks noChangeArrowheads="1"/>
          </p:cNvSpPr>
          <p:nvPr/>
        </p:nvSpPr>
        <p:spPr bwMode="auto">
          <a:xfrm>
            <a:off x="6098384" y="2798099"/>
            <a:ext cx="2378869" cy="28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099575" y="3092222"/>
            <a:ext cx="1834753" cy="74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  <a:p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740" name="TextBox 48"/>
          <p:cNvSpPr txBox="1">
            <a:spLocks noChangeArrowheads="1"/>
          </p:cNvSpPr>
          <p:nvPr/>
        </p:nvSpPr>
        <p:spPr bwMode="auto">
          <a:xfrm>
            <a:off x="6719887" y="1132190"/>
            <a:ext cx="1796654" cy="28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id-ID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721080" y="1407260"/>
            <a:ext cx="1833563" cy="74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  <a:p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742" name="TextBox 50"/>
          <p:cNvSpPr txBox="1">
            <a:spLocks noChangeArrowheads="1"/>
          </p:cNvSpPr>
          <p:nvPr/>
        </p:nvSpPr>
        <p:spPr bwMode="auto">
          <a:xfrm>
            <a:off x="4170762" y="3578064"/>
            <a:ext cx="1339453" cy="28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743" name="TextBox 51"/>
          <p:cNvSpPr txBox="1">
            <a:spLocks noChangeArrowheads="1"/>
          </p:cNvSpPr>
          <p:nvPr/>
        </p:nvSpPr>
        <p:spPr bwMode="auto">
          <a:xfrm>
            <a:off x="3762377" y="3891239"/>
            <a:ext cx="1882379" cy="77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68" tIns="34284" rIns="68568" bIns="34284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  <a:p>
            <a:pPr algn="ctr"/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34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5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5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5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5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9" grpId="0" animBg="1"/>
      <p:bldP spid="76810" grpId="0" animBg="1"/>
      <p:bldP spid="76811" grpId="0" animBg="1"/>
      <p:bldP spid="76812" grpId="0" animBg="1"/>
      <p:bldP spid="76813" grpId="0" animBg="1"/>
      <p:bldP spid="115734" grpId="0"/>
      <p:bldP spid="16405" grpId="0"/>
      <p:bldP spid="76830" grpId="0"/>
      <p:bldP spid="46" grpId="0"/>
      <p:bldP spid="115738" grpId="0"/>
      <p:bldP spid="48" grpId="0"/>
      <p:bldP spid="115740" grpId="0"/>
      <p:bldP spid="50" grpId="0"/>
      <p:bldP spid="115742" grpId="0"/>
      <p:bldP spid="1157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025959" y="3512941"/>
            <a:ext cx="842415" cy="469246"/>
          </a:xfrm>
          <a:prstGeom prst="rect">
            <a:avLst/>
          </a:prstGeom>
          <a:noFill/>
        </p:spPr>
        <p:txBody>
          <a:bodyPr wrap="square" lIns="68534" tIns="34268" rIns="68534" bIns="34268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23749" y="2401191"/>
            <a:ext cx="1193420" cy="669266"/>
          </a:xfrm>
          <a:prstGeom prst="rect">
            <a:avLst/>
          </a:prstGeom>
          <a:noFill/>
        </p:spPr>
        <p:txBody>
          <a:bodyPr wrap="square" lIns="68534" tIns="34268" rIns="68534" bIns="34268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7914" y="3337542"/>
            <a:ext cx="842415" cy="469246"/>
          </a:xfrm>
          <a:prstGeom prst="rect">
            <a:avLst/>
          </a:prstGeom>
          <a:noFill/>
        </p:spPr>
        <p:txBody>
          <a:bodyPr wrap="square" lIns="68534" tIns="34268" rIns="68534" bIns="34268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89430" y="2526505"/>
            <a:ext cx="1193420" cy="469246"/>
          </a:xfrm>
          <a:prstGeom prst="rect">
            <a:avLst/>
          </a:prstGeom>
          <a:noFill/>
        </p:spPr>
        <p:txBody>
          <a:bodyPr wrap="square" lIns="68534" tIns="34268" rIns="68534" bIns="34268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</a:p>
        </p:txBody>
      </p:sp>
      <p:sp>
        <p:nvSpPr>
          <p:cNvPr id="38" name="矩形 37"/>
          <p:cNvSpPr/>
          <p:nvPr/>
        </p:nvSpPr>
        <p:spPr>
          <a:xfrm>
            <a:off x="6454229" y="1834203"/>
            <a:ext cx="1943204" cy="1846306"/>
          </a:xfrm>
          <a:prstGeom prst="rect">
            <a:avLst/>
          </a:prstGeom>
        </p:spPr>
        <p:txBody>
          <a:bodyPr wrap="square" lIns="68534" tIns="34268" rIns="68534" bIns="3426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3" name="Freeform 4"/>
          <p:cNvSpPr>
            <a:spLocks/>
          </p:cNvSpPr>
          <p:nvPr/>
        </p:nvSpPr>
        <p:spPr bwMode="auto">
          <a:xfrm>
            <a:off x="1838596" y="1870487"/>
            <a:ext cx="1746805" cy="1747610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68" rIns="0" bIns="34268" anchor="ctr"/>
          <a:lstStyle/>
          <a:p>
            <a:pPr algn="ctr" defTabSz="685332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3330306" y="2823007"/>
            <a:ext cx="1380704" cy="1381342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68" rIns="0" bIns="34268" anchor="ctr"/>
          <a:lstStyle/>
          <a:p>
            <a:pPr algn="ctr" defTabSz="685332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685593" y="2956534"/>
            <a:ext cx="1523907" cy="1523705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68" rIns="0" bIns="34268" anchor="ctr"/>
          <a:lstStyle/>
          <a:p>
            <a:pPr algn="ctr" defTabSz="685332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4443769" y="1925522"/>
            <a:ext cx="1667814" cy="166858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68" rIns="0" bIns="34268" anchor="ctr"/>
          <a:lstStyle/>
          <a:p>
            <a:pPr algn="ctr" defTabSz="685332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114598" y="1132191"/>
            <a:ext cx="2880301" cy="3477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80" rIns="68558" bIns="34280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点击添加小标题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61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23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33" dur="7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43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7" grpId="0"/>
      <p:bldP spid="38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5538813" y="1537100"/>
            <a:ext cx="2796077" cy="2835889"/>
            <a:chOff x="1331640" y="1707654"/>
            <a:chExt cx="2796076" cy="2835506"/>
          </a:xfrm>
        </p:grpSpPr>
        <p:sp>
          <p:nvSpPr>
            <p:cNvPr id="9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043608" y="1682995"/>
            <a:ext cx="3528392" cy="40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043608" y="2415189"/>
            <a:ext cx="3528392" cy="40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043608" y="3147383"/>
            <a:ext cx="3528392" cy="40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43608" y="3879578"/>
            <a:ext cx="3528392" cy="40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4662484" y="1898329"/>
            <a:ext cx="79208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662484" y="2625439"/>
            <a:ext cx="79208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662484" y="3352550"/>
            <a:ext cx="79208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662484" y="4079660"/>
            <a:ext cx="79208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179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1644255-B320-4B8F-91ED-C5BDA7D1ED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1702"/>
            <a:ext cx="9144000" cy="5148082"/>
          </a:xfrm>
          <a:prstGeom prst="rect">
            <a:avLst/>
          </a:prstGeom>
        </p:spPr>
      </p:pic>
      <p:sp>
        <p:nvSpPr>
          <p:cNvPr id="3" name="MH_Other_1">
            <a:extLst>
              <a:ext uri="{FF2B5EF4-FFF2-40B4-BE49-F238E27FC236}">
                <a16:creationId xmlns:a16="http://schemas.microsoft.com/office/drawing/2014/main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19215" y="2112416"/>
            <a:ext cx="892568" cy="89257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8EECBB7-184F-4A9D-AC2E-4B2B50996E27}"/>
              </a:ext>
            </a:extLst>
          </p:cNvPr>
          <p:cNvSpPr/>
          <p:nvPr/>
        </p:nvSpPr>
        <p:spPr>
          <a:xfrm>
            <a:off x="2152434" y="2212504"/>
            <a:ext cx="2342087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FC9A3AD9-C145-4BCE-AB52-654CF6E740C7}"/>
              </a:ext>
            </a:extLst>
          </p:cNvPr>
          <p:cNvSpPr txBox="1"/>
          <p:nvPr/>
        </p:nvSpPr>
        <p:spPr>
          <a:xfrm>
            <a:off x="2074580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id="{DA38BC86-E42B-4D30-9090-E6ACE33FE2DE}"/>
              </a:ext>
            </a:extLst>
          </p:cNvPr>
          <p:cNvSpPr txBox="1"/>
          <p:nvPr/>
        </p:nvSpPr>
        <p:spPr>
          <a:xfrm>
            <a:off x="3129946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A9A4F901-D645-4364-AA97-B032B7035DB3}"/>
              </a:ext>
            </a:extLst>
          </p:cNvPr>
          <p:cNvSpPr txBox="1"/>
          <p:nvPr/>
        </p:nvSpPr>
        <p:spPr>
          <a:xfrm>
            <a:off x="2074580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8EA782A3-2D1A-467F-9E34-D8ADF8E6DBEE}"/>
              </a:ext>
            </a:extLst>
          </p:cNvPr>
          <p:cNvSpPr txBox="1"/>
          <p:nvPr/>
        </p:nvSpPr>
        <p:spPr>
          <a:xfrm>
            <a:off x="3129946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777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CD7C9E46-F724-4DD7-923A-732C733AAB0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0" y="-13133"/>
            <a:ext cx="9144000" cy="514808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837649" y="1942037"/>
            <a:ext cx="1321113" cy="1435372"/>
            <a:chOff x="1746251" y="3409950"/>
            <a:chExt cx="1762125" cy="1914525"/>
          </a:xfrm>
        </p:grpSpPr>
        <p:sp>
          <p:nvSpPr>
            <p:cNvPr id="4" name="MH_Other_1"/>
            <p:cNvSpPr/>
            <p:nvPr>
              <p:custDataLst>
                <p:tags r:id="rId9"/>
              </p:custDataLst>
            </p:nvPr>
          </p:nvSpPr>
          <p:spPr>
            <a:xfrm>
              <a:off x="2713039" y="3409950"/>
              <a:ext cx="795337" cy="795338"/>
            </a:xfrm>
            <a:custGeom>
              <a:avLst/>
              <a:gdLst>
                <a:gd name="connsiteX0" fmla="*/ 349985 w 663588"/>
                <a:gd name="connsiteY0" fmla="*/ 142900 h 663588"/>
                <a:gd name="connsiteX1" fmla="*/ 482976 w 663588"/>
                <a:gd name="connsiteY1" fmla="*/ 211390 h 663588"/>
                <a:gd name="connsiteX2" fmla="*/ 460097 w 663588"/>
                <a:gd name="connsiteY2" fmla="*/ 486849 h 663588"/>
                <a:gd name="connsiteX3" fmla="*/ 260810 w 663588"/>
                <a:gd name="connsiteY3" fmla="*/ 655570 h 663588"/>
                <a:gd name="connsiteX4" fmla="*/ 202645 w 663588"/>
                <a:gd name="connsiteY4" fmla="*/ 637514 h 663588"/>
                <a:gd name="connsiteX5" fmla="*/ 6741 w 663588"/>
                <a:gd name="connsiteY5" fmla="*/ 398662 h 663588"/>
                <a:gd name="connsiteX6" fmla="*/ 3010 w 663588"/>
                <a:gd name="connsiteY6" fmla="*/ 361650 h 663588"/>
                <a:gd name="connsiteX7" fmla="*/ 207517 w 663588"/>
                <a:gd name="connsiteY7" fmla="*/ 188510 h 663588"/>
                <a:gd name="connsiteX8" fmla="*/ 349985 w 663588"/>
                <a:gd name="connsiteY8" fmla="*/ 142900 h 663588"/>
                <a:gd name="connsiteX9" fmla="*/ 331794 w 663588"/>
                <a:gd name="connsiteY9" fmla="*/ 0 h 663588"/>
                <a:gd name="connsiteX10" fmla="*/ 663588 w 663588"/>
                <a:gd name="connsiteY10" fmla="*/ 331794 h 663588"/>
                <a:gd name="connsiteX11" fmla="*/ 331794 w 663588"/>
                <a:gd name="connsiteY11" fmla="*/ 663588 h 663588"/>
                <a:gd name="connsiteX12" fmla="*/ 278642 w 663588"/>
                <a:gd name="connsiteY12" fmla="*/ 658230 h 663588"/>
                <a:gd name="connsiteX13" fmla="*/ 471280 w 663588"/>
                <a:gd name="connsiteY13" fmla="*/ 495139 h 663588"/>
                <a:gd name="connsiteX14" fmla="*/ 495745 w 663588"/>
                <a:gd name="connsiteY14" fmla="*/ 200580 h 663588"/>
                <a:gd name="connsiteX15" fmla="*/ 495746 w 663588"/>
                <a:gd name="connsiteY15" fmla="*/ 200580 h 663588"/>
                <a:gd name="connsiteX16" fmla="*/ 201187 w 663588"/>
                <a:gd name="connsiteY16" fmla="*/ 176113 h 663588"/>
                <a:gd name="connsiteX17" fmla="*/ 1361 w 663588"/>
                <a:gd name="connsiteY17" fmla="*/ 345290 h 663588"/>
                <a:gd name="connsiteX18" fmla="*/ 0 w 663588"/>
                <a:gd name="connsiteY18" fmla="*/ 331794 h 663588"/>
                <a:gd name="connsiteX19" fmla="*/ 331794 w 663588"/>
                <a:gd name="connsiteY19" fmla="*/ 0 h 66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3588" h="663588">
                  <a:moveTo>
                    <a:pt x="349985" y="142900"/>
                  </a:moveTo>
                  <a:cubicBezTo>
                    <a:pt x="399833" y="147041"/>
                    <a:pt x="448102" y="170198"/>
                    <a:pt x="482976" y="211390"/>
                  </a:cubicBezTo>
                  <a:cubicBezTo>
                    <a:pt x="552725" y="293774"/>
                    <a:pt x="542481" y="417101"/>
                    <a:pt x="460097" y="486849"/>
                  </a:cubicBezTo>
                  <a:lnTo>
                    <a:pt x="260810" y="655570"/>
                  </a:lnTo>
                  <a:lnTo>
                    <a:pt x="202645" y="637514"/>
                  </a:lnTo>
                  <a:cubicBezTo>
                    <a:pt x="103407" y="595540"/>
                    <a:pt x="28840" y="506657"/>
                    <a:pt x="6741" y="398662"/>
                  </a:cubicBezTo>
                  <a:lnTo>
                    <a:pt x="3010" y="361650"/>
                  </a:lnTo>
                  <a:lnTo>
                    <a:pt x="207517" y="188510"/>
                  </a:lnTo>
                  <a:cubicBezTo>
                    <a:pt x="248709" y="153636"/>
                    <a:pt x="300137" y="138760"/>
                    <a:pt x="349985" y="142900"/>
                  </a:cubicBezTo>
                  <a:close/>
                  <a:moveTo>
                    <a:pt x="331794" y="0"/>
                  </a:moveTo>
                  <a:cubicBezTo>
                    <a:pt x="515039" y="0"/>
                    <a:pt x="663588" y="148549"/>
                    <a:pt x="663588" y="331794"/>
                  </a:cubicBezTo>
                  <a:cubicBezTo>
                    <a:pt x="663588" y="515039"/>
                    <a:pt x="515039" y="663588"/>
                    <a:pt x="331794" y="663588"/>
                  </a:cubicBezTo>
                  <a:lnTo>
                    <a:pt x="278642" y="658230"/>
                  </a:lnTo>
                  <a:lnTo>
                    <a:pt x="471280" y="495139"/>
                  </a:lnTo>
                  <a:cubicBezTo>
                    <a:pt x="559376" y="420555"/>
                    <a:pt x="570330" y="288677"/>
                    <a:pt x="495745" y="200580"/>
                  </a:cubicBezTo>
                  <a:lnTo>
                    <a:pt x="495746" y="200580"/>
                  </a:lnTo>
                  <a:cubicBezTo>
                    <a:pt x="421162" y="112483"/>
                    <a:pt x="289283" y="101529"/>
                    <a:pt x="201187" y="176113"/>
                  </a:cubicBezTo>
                  <a:lnTo>
                    <a:pt x="1361" y="345290"/>
                  </a:lnTo>
                  <a:lnTo>
                    <a:pt x="0" y="331794"/>
                  </a:lnTo>
                  <a:cubicBezTo>
                    <a:pt x="0" y="148549"/>
                    <a:pt x="148549" y="0"/>
                    <a:pt x="3317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279" dirty="0">
                  <a:solidFill>
                    <a:srgbClr val="FFFFFF"/>
                  </a:solidFill>
                </a:rPr>
                <a:t>01</a:t>
              </a:r>
              <a:endParaRPr lang="zh-CN" altLang="en-US" sz="1279" dirty="0">
                <a:solidFill>
                  <a:srgbClr val="FFFFFF"/>
                </a:solidFill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10"/>
              </p:custDataLst>
            </p:nvPr>
          </p:nvSpPr>
          <p:spPr>
            <a:xfrm rot="19176637" flipH="1">
              <a:off x="1746251" y="4657725"/>
              <a:ext cx="1706563" cy="666750"/>
            </a:xfrm>
            <a:custGeom>
              <a:avLst/>
              <a:gdLst>
                <a:gd name="connsiteX0" fmla="*/ 302185 w 1423253"/>
                <a:gd name="connsiteY0" fmla="*/ 557176 h 557177"/>
                <a:gd name="connsiteX1" fmla="*/ 313708 w 1423253"/>
                <a:gd name="connsiteY1" fmla="*/ 539112 h 557177"/>
                <a:gd name="connsiteX2" fmla="*/ 1140428 w 1423253"/>
                <a:gd name="connsiteY2" fmla="*/ 539112 h 557177"/>
                <a:gd name="connsiteX3" fmla="*/ 1400952 w 1423253"/>
                <a:gd name="connsiteY3" fmla="*/ 278588 h 557177"/>
                <a:gd name="connsiteX4" fmla="*/ 1140428 w 1423253"/>
                <a:gd name="connsiteY4" fmla="*/ 18063 h 557177"/>
                <a:gd name="connsiteX5" fmla="*/ 0 w 1423253"/>
                <a:gd name="connsiteY5" fmla="*/ 18063 h 557177"/>
                <a:gd name="connsiteX6" fmla="*/ 1016 w 1423253"/>
                <a:gd name="connsiteY6" fmla="*/ 0 h 557177"/>
                <a:gd name="connsiteX7" fmla="*/ 1144665 w 1423253"/>
                <a:gd name="connsiteY7" fmla="*/ 0 h 557177"/>
                <a:gd name="connsiteX8" fmla="*/ 1423253 w 1423253"/>
                <a:gd name="connsiteY8" fmla="*/ 278589 h 557177"/>
                <a:gd name="connsiteX9" fmla="*/ 1423252 w 1423253"/>
                <a:gd name="connsiteY9" fmla="*/ 278589 h 557177"/>
                <a:gd name="connsiteX10" fmla="*/ 1144664 w 1423253"/>
                <a:gd name="connsiteY10" fmla="*/ 557177 h 55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3253" h="557177">
                  <a:moveTo>
                    <a:pt x="302185" y="557176"/>
                  </a:moveTo>
                  <a:lnTo>
                    <a:pt x="313708" y="539112"/>
                  </a:lnTo>
                  <a:lnTo>
                    <a:pt x="1140428" y="539112"/>
                  </a:lnTo>
                  <a:cubicBezTo>
                    <a:pt x="1284311" y="539112"/>
                    <a:pt x="1400952" y="422472"/>
                    <a:pt x="1400952" y="278588"/>
                  </a:cubicBezTo>
                  <a:cubicBezTo>
                    <a:pt x="1400952" y="134704"/>
                    <a:pt x="1284311" y="18063"/>
                    <a:pt x="1140428" y="18063"/>
                  </a:cubicBezTo>
                  <a:lnTo>
                    <a:pt x="0" y="18063"/>
                  </a:lnTo>
                  <a:lnTo>
                    <a:pt x="1016" y="0"/>
                  </a:lnTo>
                  <a:lnTo>
                    <a:pt x="1144665" y="0"/>
                  </a:lnTo>
                  <a:cubicBezTo>
                    <a:pt x="1298525" y="0"/>
                    <a:pt x="1423253" y="124728"/>
                    <a:pt x="1423253" y="278589"/>
                  </a:cubicBezTo>
                  <a:lnTo>
                    <a:pt x="1423252" y="278589"/>
                  </a:lnTo>
                  <a:cubicBezTo>
                    <a:pt x="1423252" y="432449"/>
                    <a:pt x="1298524" y="557177"/>
                    <a:pt x="1144664" y="557177"/>
                  </a:cubicBezTo>
                  <a:close/>
                </a:path>
              </a:pathLst>
            </a:custGeom>
            <a:solidFill>
              <a:srgbClr val="57B395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年度工作概述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06393" y="1942037"/>
            <a:ext cx="1319923" cy="1435372"/>
            <a:chOff x="3438526" y="3409950"/>
            <a:chExt cx="1760537" cy="1914525"/>
          </a:xfrm>
        </p:grpSpPr>
        <p:sp>
          <p:nvSpPr>
            <p:cNvPr id="6" name="MH_Other_2"/>
            <p:cNvSpPr/>
            <p:nvPr>
              <p:custDataLst>
                <p:tags r:id="rId7"/>
              </p:custDataLst>
            </p:nvPr>
          </p:nvSpPr>
          <p:spPr>
            <a:xfrm>
              <a:off x="4403725" y="3409950"/>
              <a:ext cx="795338" cy="795338"/>
            </a:xfrm>
            <a:custGeom>
              <a:avLst/>
              <a:gdLst>
                <a:gd name="connsiteX0" fmla="*/ 349985 w 663588"/>
                <a:gd name="connsiteY0" fmla="*/ 142900 h 663588"/>
                <a:gd name="connsiteX1" fmla="*/ 482976 w 663588"/>
                <a:gd name="connsiteY1" fmla="*/ 211390 h 663588"/>
                <a:gd name="connsiteX2" fmla="*/ 460097 w 663588"/>
                <a:gd name="connsiteY2" fmla="*/ 486849 h 663588"/>
                <a:gd name="connsiteX3" fmla="*/ 260810 w 663588"/>
                <a:gd name="connsiteY3" fmla="*/ 655570 h 663588"/>
                <a:gd name="connsiteX4" fmla="*/ 202645 w 663588"/>
                <a:gd name="connsiteY4" fmla="*/ 637514 h 663588"/>
                <a:gd name="connsiteX5" fmla="*/ 6741 w 663588"/>
                <a:gd name="connsiteY5" fmla="*/ 398662 h 663588"/>
                <a:gd name="connsiteX6" fmla="*/ 3010 w 663588"/>
                <a:gd name="connsiteY6" fmla="*/ 361650 h 663588"/>
                <a:gd name="connsiteX7" fmla="*/ 207517 w 663588"/>
                <a:gd name="connsiteY7" fmla="*/ 188510 h 663588"/>
                <a:gd name="connsiteX8" fmla="*/ 349985 w 663588"/>
                <a:gd name="connsiteY8" fmla="*/ 142900 h 663588"/>
                <a:gd name="connsiteX9" fmla="*/ 331794 w 663588"/>
                <a:gd name="connsiteY9" fmla="*/ 0 h 663588"/>
                <a:gd name="connsiteX10" fmla="*/ 663588 w 663588"/>
                <a:gd name="connsiteY10" fmla="*/ 331794 h 663588"/>
                <a:gd name="connsiteX11" fmla="*/ 331794 w 663588"/>
                <a:gd name="connsiteY11" fmla="*/ 663588 h 663588"/>
                <a:gd name="connsiteX12" fmla="*/ 278642 w 663588"/>
                <a:gd name="connsiteY12" fmla="*/ 658230 h 663588"/>
                <a:gd name="connsiteX13" fmla="*/ 471280 w 663588"/>
                <a:gd name="connsiteY13" fmla="*/ 495139 h 663588"/>
                <a:gd name="connsiteX14" fmla="*/ 495745 w 663588"/>
                <a:gd name="connsiteY14" fmla="*/ 200580 h 663588"/>
                <a:gd name="connsiteX15" fmla="*/ 495746 w 663588"/>
                <a:gd name="connsiteY15" fmla="*/ 200580 h 663588"/>
                <a:gd name="connsiteX16" fmla="*/ 201187 w 663588"/>
                <a:gd name="connsiteY16" fmla="*/ 176113 h 663588"/>
                <a:gd name="connsiteX17" fmla="*/ 1361 w 663588"/>
                <a:gd name="connsiteY17" fmla="*/ 345290 h 663588"/>
                <a:gd name="connsiteX18" fmla="*/ 0 w 663588"/>
                <a:gd name="connsiteY18" fmla="*/ 331794 h 663588"/>
                <a:gd name="connsiteX19" fmla="*/ 331794 w 663588"/>
                <a:gd name="connsiteY19" fmla="*/ 0 h 66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3588" h="663588">
                  <a:moveTo>
                    <a:pt x="349985" y="142900"/>
                  </a:moveTo>
                  <a:cubicBezTo>
                    <a:pt x="399833" y="147041"/>
                    <a:pt x="448102" y="170198"/>
                    <a:pt x="482976" y="211390"/>
                  </a:cubicBezTo>
                  <a:cubicBezTo>
                    <a:pt x="552725" y="293774"/>
                    <a:pt x="542481" y="417101"/>
                    <a:pt x="460097" y="486849"/>
                  </a:cubicBezTo>
                  <a:lnTo>
                    <a:pt x="260810" y="655570"/>
                  </a:lnTo>
                  <a:lnTo>
                    <a:pt x="202645" y="637514"/>
                  </a:lnTo>
                  <a:cubicBezTo>
                    <a:pt x="103407" y="595540"/>
                    <a:pt x="28840" y="506657"/>
                    <a:pt x="6741" y="398662"/>
                  </a:cubicBezTo>
                  <a:lnTo>
                    <a:pt x="3010" y="361650"/>
                  </a:lnTo>
                  <a:lnTo>
                    <a:pt x="207517" y="188510"/>
                  </a:lnTo>
                  <a:cubicBezTo>
                    <a:pt x="248709" y="153636"/>
                    <a:pt x="300137" y="138760"/>
                    <a:pt x="349985" y="142900"/>
                  </a:cubicBezTo>
                  <a:close/>
                  <a:moveTo>
                    <a:pt x="331794" y="0"/>
                  </a:moveTo>
                  <a:cubicBezTo>
                    <a:pt x="515039" y="0"/>
                    <a:pt x="663588" y="148549"/>
                    <a:pt x="663588" y="331794"/>
                  </a:cubicBezTo>
                  <a:cubicBezTo>
                    <a:pt x="663588" y="515039"/>
                    <a:pt x="515039" y="663588"/>
                    <a:pt x="331794" y="663588"/>
                  </a:cubicBezTo>
                  <a:lnTo>
                    <a:pt x="278642" y="658230"/>
                  </a:lnTo>
                  <a:lnTo>
                    <a:pt x="471280" y="495139"/>
                  </a:lnTo>
                  <a:cubicBezTo>
                    <a:pt x="559376" y="420555"/>
                    <a:pt x="570330" y="288677"/>
                    <a:pt x="495745" y="200580"/>
                  </a:cubicBezTo>
                  <a:lnTo>
                    <a:pt x="495746" y="200580"/>
                  </a:lnTo>
                  <a:cubicBezTo>
                    <a:pt x="421162" y="112483"/>
                    <a:pt x="289283" y="101529"/>
                    <a:pt x="201187" y="176113"/>
                  </a:cubicBezTo>
                  <a:lnTo>
                    <a:pt x="1361" y="345290"/>
                  </a:lnTo>
                  <a:lnTo>
                    <a:pt x="0" y="331794"/>
                  </a:lnTo>
                  <a:cubicBezTo>
                    <a:pt x="0" y="148549"/>
                    <a:pt x="148549" y="0"/>
                    <a:pt x="3317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279" dirty="0">
                  <a:solidFill>
                    <a:srgbClr val="FFFFFF"/>
                  </a:solidFill>
                </a:rPr>
                <a:t>02</a:t>
              </a:r>
              <a:endParaRPr lang="zh-CN" altLang="en-US" sz="1279" dirty="0">
                <a:solidFill>
                  <a:srgbClr val="FFFFFF"/>
                </a:solidFill>
              </a:endParaRPr>
            </a:p>
          </p:txBody>
        </p:sp>
        <p:sp>
          <p:nvSpPr>
            <p:cNvPr id="7" name="MH_SubTitle_2"/>
            <p:cNvSpPr/>
            <p:nvPr>
              <p:custDataLst>
                <p:tags r:id="rId8"/>
              </p:custDataLst>
            </p:nvPr>
          </p:nvSpPr>
          <p:spPr>
            <a:xfrm rot="19176637" flipH="1">
              <a:off x="3438526" y="4657725"/>
              <a:ext cx="1704975" cy="666750"/>
            </a:xfrm>
            <a:custGeom>
              <a:avLst/>
              <a:gdLst>
                <a:gd name="connsiteX0" fmla="*/ 302185 w 1423253"/>
                <a:gd name="connsiteY0" fmla="*/ 557176 h 557177"/>
                <a:gd name="connsiteX1" fmla="*/ 313708 w 1423253"/>
                <a:gd name="connsiteY1" fmla="*/ 539112 h 557177"/>
                <a:gd name="connsiteX2" fmla="*/ 1140428 w 1423253"/>
                <a:gd name="connsiteY2" fmla="*/ 539112 h 557177"/>
                <a:gd name="connsiteX3" fmla="*/ 1400952 w 1423253"/>
                <a:gd name="connsiteY3" fmla="*/ 278588 h 557177"/>
                <a:gd name="connsiteX4" fmla="*/ 1140428 w 1423253"/>
                <a:gd name="connsiteY4" fmla="*/ 18063 h 557177"/>
                <a:gd name="connsiteX5" fmla="*/ 0 w 1423253"/>
                <a:gd name="connsiteY5" fmla="*/ 18063 h 557177"/>
                <a:gd name="connsiteX6" fmla="*/ 1016 w 1423253"/>
                <a:gd name="connsiteY6" fmla="*/ 0 h 557177"/>
                <a:gd name="connsiteX7" fmla="*/ 1144665 w 1423253"/>
                <a:gd name="connsiteY7" fmla="*/ 0 h 557177"/>
                <a:gd name="connsiteX8" fmla="*/ 1423253 w 1423253"/>
                <a:gd name="connsiteY8" fmla="*/ 278589 h 557177"/>
                <a:gd name="connsiteX9" fmla="*/ 1423252 w 1423253"/>
                <a:gd name="connsiteY9" fmla="*/ 278589 h 557177"/>
                <a:gd name="connsiteX10" fmla="*/ 1144664 w 1423253"/>
                <a:gd name="connsiteY10" fmla="*/ 557177 h 55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3253" h="557177">
                  <a:moveTo>
                    <a:pt x="302185" y="557176"/>
                  </a:moveTo>
                  <a:lnTo>
                    <a:pt x="313708" y="539112"/>
                  </a:lnTo>
                  <a:lnTo>
                    <a:pt x="1140428" y="539112"/>
                  </a:lnTo>
                  <a:cubicBezTo>
                    <a:pt x="1284311" y="539112"/>
                    <a:pt x="1400952" y="422472"/>
                    <a:pt x="1400952" y="278588"/>
                  </a:cubicBezTo>
                  <a:cubicBezTo>
                    <a:pt x="1400952" y="134704"/>
                    <a:pt x="1284311" y="18063"/>
                    <a:pt x="1140428" y="18063"/>
                  </a:cubicBezTo>
                  <a:lnTo>
                    <a:pt x="0" y="18063"/>
                  </a:lnTo>
                  <a:lnTo>
                    <a:pt x="1016" y="0"/>
                  </a:lnTo>
                  <a:lnTo>
                    <a:pt x="1144665" y="0"/>
                  </a:lnTo>
                  <a:cubicBezTo>
                    <a:pt x="1298525" y="0"/>
                    <a:pt x="1423253" y="124728"/>
                    <a:pt x="1423253" y="278589"/>
                  </a:cubicBezTo>
                  <a:lnTo>
                    <a:pt x="1423252" y="278589"/>
                  </a:lnTo>
                  <a:cubicBezTo>
                    <a:pt x="1423252" y="432449"/>
                    <a:pt x="1298524" y="557177"/>
                    <a:pt x="1144664" y="55717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工作完成情况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73948" y="1942037"/>
            <a:ext cx="1321113" cy="1435372"/>
            <a:chOff x="5129213" y="3409950"/>
            <a:chExt cx="1762125" cy="1914525"/>
          </a:xfrm>
        </p:grpSpPr>
        <p:sp>
          <p:nvSpPr>
            <p:cNvPr id="8" name="MH_Other_3"/>
            <p:cNvSpPr/>
            <p:nvPr>
              <p:custDataLst>
                <p:tags r:id="rId5"/>
              </p:custDataLst>
            </p:nvPr>
          </p:nvSpPr>
          <p:spPr>
            <a:xfrm>
              <a:off x="6096000" y="3409950"/>
              <a:ext cx="795338" cy="795338"/>
            </a:xfrm>
            <a:custGeom>
              <a:avLst/>
              <a:gdLst>
                <a:gd name="connsiteX0" fmla="*/ 349985 w 663588"/>
                <a:gd name="connsiteY0" fmla="*/ 142900 h 663588"/>
                <a:gd name="connsiteX1" fmla="*/ 482976 w 663588"/>
                <a:gd name="connsiteY1" fmla="*/ 211390 h 663588"/>
                <a:gd name="connsiteX2" fmla="*/ 460097 w 663588"/>
                <a:gd name="connsiteY2" fmla="*/ 486849 h 663588"/>
                <a:gd name="connsiteX3" fmla="*/ 260810 w 663588"/>
                <a:gd name="connsiteY3" fmla="*/ 655570 h 663588"/>
                <a:gd name="connsiteX4" fmla="*/ 202645 w 663588"/>
                <a:gd name="connsiteY4" fmla="*/ 637514 h 663588"/>
                <a:gd name="connsiteX5" fmla="*/ 6741 w 663588"/>
                <a:gd name="connsiteY5" fmla="*/ 398662 h 663588"/>
                <a:gd name="connsiteX6" fmla="*/ 3010 w 663588"/>
                <a:gd name="connsiteY6" fmla="*/ 361650 h 663588"/>
                <a:gd name="connsiteX7" fmla="*/ 207517 w 663588"/>
                <a:gd name="connsiteY7" fmla="*/ 188510 h 663588"/>
                <a:gd name="connsiteX8" fmla="*/ 349985 w 663588"/>
                <a:gd name="connsiteY8" fmla="*/ 142900 h 663588"/>
                <a:gd name="connsiteX9" fmla="*/ 331794 w 663588"/>
                <a:gd name="connsiteY9" fmla="*/ 0 h 663588"/>
                <a:gd name="connsiteX10" fmla="*/ 663588 w 663588"/>
                <a:gd name="connsiteY10" fmla="*/ 331794 h 663588"/>
                <a:gd name="connsiteX11" fmla="*/ 331794 w 663588"/>
                <a:gd name="connsiteY11" fmla="*/ 663588 h 663588"/>
                <a:gd name="connsiteX12" fmla="*/ 278642 w 663588"/>
                <a:gd name="connsiteY12" fmla="*/ 658230 h 663588"/>
                <a:gd name="connsiteX13" fmla="*/ 471280 w 663588"/>
                <a:gd name="connsiteY13" fmla="*/ 495139 h 663588"/>
                <a:gd name="connsiteX14" fmla="*/ 495745 w 663588"/>
                <a:gd name="connsiteY14" fmla="*/ 200580 h 663588"/>
                <a:gd name="connsiteX15" fmla="*/ 495746 w 663588"/>
                <a:gd name="connsiteY15" fmla="*/ 200580 h 663588"/>
                <a:gd name="connsiteX16" fmla="*/ 201187 w 663588"/>
                <a:gd name="connsiteY16" fmla="*/ 176113 h 663588"/>
                <a:gd name="connsiteX17" fmla="*/ 1361 w 663588"/>
                <a:gd name="connsiteY17" fmla="*/ 345290 h 663588"/>
                <a:gd name="connsiteX18" fmla="*/ 0 w 663588"/>
                <a:gd name="connsiteY18" fmla="*/ 331794 h 663588"/>
                <a:gd name="connsiteX19" fmla="*/ 331794 w 663588"/>
                <a:gd name="connsiteY19" fmla="*/ 0 h 66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3588" h="663588">
                  <a:moveTo>
                    <a:pt x="349985" y="142900"/>
                  </a:moveTo>
                  <a:cubicBezTo>
                    <a:pt x="399833" y="147041"/>
                    <a:pt x="448102" y="170198"/>
                    <a:pt x="482976" y="211390"/>
                  </a:cubicBezTo>
                  <a:cubicBezTo>
                    <a:pt x="552725" y="293774"/>
                    <a:pt x="542481" y="417101"/>
                    <a:pt x="460097" y="486849"/>
                  </a:cubicBezTo>
                  <a:lnTo>
                    <a:pt x="260810" y="655570"/>
                  </a:lnTo>
                  <a:lnTo>
                    <a:pt x="202645" y="637514"/>
                  </a:lnTo>
                  <a:cubicBezTo>
                    <a:pt x="103407" y="595540"/>
                    <a:pt x="28840" y="506657"/>
                    <a:pt x="6741" y="398662"/>
                  </a:cubicBezTo>
                  <a:lnTo>
                    <a:pt x="3010" y="361650"/>
                  </a:lnTo>
                  <a:lnTo>
                    <a:pt x="207517" y="188510"/>
                  </a:lnTo>
                  <a:cubicBezTo>
                    <a:pt x="248709" y="153636"/>
                    <a:pt x="300137" y="138760"/>
                    <a:pt x="349985" y="142900"/>
                  </a:cubicBezTo>
                  <a:close/>
                  <a:moveTo>
                    <a:pt x="331794" y="0"/>
                  </a:moveTo>
                  <a:cubicBezTo>
                    <a:pt x="515039" y="0"/>
                    <a:pt x="663588" y="148549"/>
                    <a:pt x="663588" y="331794"/>
                  </a:cubicBezTo>
                  <a:cubicBezTo>
                    <a:pt x="663588" y="515039"/>
                    <a:pt x="515039" y="663588"/>
                    <a:pt x="331794" y="663588"/>
                  </a:cubicBezTo>
                  <a:lnTo>
                    <a:pt x="278642" y="658230"/>
                  </a:lnTo>
                  <a:lnTo>
                    <a:pt x="471280" y="495139"/>
                  </a:lnTo>
                  <a:cubicBezTo>
                    <a:pt x="559376" y="420555"/>
                    <a:pt x="570330" y="288677"/>
                    <a:pt x="495745" y="200580"/>
                  </a:cubicBezTo>
                  <a:lnTo>
                    <a:pt x="495746" y="200580"/>
                  </a:lnTo>
                  <a:cubicBezTo>
                    <a:pt x="421162" y="112483"/>
                    <a:pt x="289283" y="101529"/>
                    <a:pt x="201187" y="176113"/>
                  </a:cubicBezTo>
                  <a:lnTo>
                    <a:pt x="1361" y="345290"/>
                  </a:lnTo>
                  <a:lnTo>
                    <a:pt x="0" y="331794"/>
                  </a:lnTo>
                  <a:cubicBezTo>
                    <a:pt x="0" y="148549"/>
                    <a:pt x="148549" y="0"/>
                    <a:pt x="3317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279" dirty="0">
                  <a:solidFill>
                    <a:srgbClr val="FFFFFF"/>
                  </a:solidFill>
                </a:rPr>
                <a:t>03</a:t>
              </a:r>
              <a:endParaRPr lang="zh-CN" altLang="en-US" sz="1279" dirty="0">
                <a:solidFill>
                  <a:srgbClr val="FFFFFF"/>
                </a:solidFill>
              </a:endParaRPr>
            </a:p>
          </p:txBody>
        </p:sp>
        <p:sp>
          <p:nvSpPr>
            <p:cNvPr id="9" name="MH_SubTitle_3"/>
            <p:cNvSpPr/>
            <p:nvPr>
              <p:custDataLst>
                <p:tags r:id="rId6"/>
              </p:custDataLst>
            </p:nvPr>
          </p:nvSpPr>
          <p:spPr>
            <a:xfrm rot="19176637" flipH="1">
              <a:off x="5129213" y="4657725"/>
              <a:ext cx="1706562" cy="666750"/>
            </a:xfrm>
            <a:custGeom>
              <a:avLst/>
              <a:gdLst>
                <a:gd name="connsiteX0" fmla="*/ 302185 w 1423253"/>
                <a:gd name="connsiteY0" fmla="*/ 557176 h 557177"/>
                <a:gd name="connsiteX1" fmla="*/ 313708 w 1423253"/>
                <a:gd name="connsiteY1" fmla="*/ 539112 h 557177"/>
                <a:gd name="connsiteX2" fmla="*/ 1140428 w 1423253"/>
                <a:gd name="connsiteY2" fmla="*/ 539112 h 557177"/>
                <a:gd name="connsiteX3" fmla="*/ 1400952 w 1423253"/>
                <a:gd name="connsiteY3" fmla="*/ 278588 h 557177"/>
                <a:gd name="connsiteX4" fmla="*/ 1140428 w 1423253"/>
                <a:gd name="connsiteY4" fmla="*/ 18063 h 557177"/>
                <a:gd name="connsiteX5" fmla="*/ 0 w 1423253"/>
                <a:gd name="connsiteY5" fmla="*/ 18063 h 557177"/>
                <a:gd name="connsiteX6" fmla="*/ 1016 w 1423253"/>
                <a:gd name="connsiteY6" fmla="*/ 0 h 557177"/>
                <a:gd name="connsiteX7" fmla="*/ 1144665 w 1423253"/>
                <a:gd name="connsiteY7" fmla="*/ 0 h 557177"/>
                <a:gd name="connsiteX8" fmla="*/ 1423253 w 1423253"/>
                <a:gd name="connsiteY8" fmla="*/ 278589 h 557177"/>
                <a:gd name="connsiteX9" fmla="*/ 1423252 w 1423253"/>
                <a:gd name="connsiteY9" fmla="*/ 278589 h 557177"/>
                <a:gd name="connsiteX10" fmla="*/ 1144664 w 1423253"/>
                <a:gd name="connsiteY10" fmla="*/ 557177 h 55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3253" h="557177">
                  <a:moveTo>
                    <a:pt x="302185" y="557176"/>
                  </a:moveTo>
                  <a:lnTo>
                    <a:pt x="313708" y="539112"/>
                  </a:lnTo>
                  <a:lnTo>
                    <a:pt x="1140428" y="539112"/>
                  </a:lnTo>
                  <a:cubicBezTo>
                    <a:pt x="1284311" y="539112"/>
                    <a:pt x="1400952" y="422472"/>
                    <a:pt x="1400952" y="278588"/>
                  </a:cubicBezTo>
                  <a:cubicBezTo>
                    <a:pt x="1400952" y="134704"/>
                    <a:pt x="1284311" y="18063"/>
                    <a:pt x="1140428" y="18063"/>
                  </a:cubicBezTo>
                  <a:lnTo>
                    <a:pt x="0" y="18063"/>
                  </a:lnTo>
                  <a:lnTo>
                    <a:pt x="1016" y="0"/>
                  </a:lnTo>
                  <a:lnTo>
                    <a:pt x="1144665" y="0"/>
                  </a:lnTo>
                  <a:cubicBezTo>
                    <a:pt x="1298525" y="0"/>
                    <a:pt x="1423253" y="124728"/>
                    <a:pt x="1423253" y="278589"/>
                  </a:cubicBezTo>
                  <a:lnTo>
                    <a:pt x="1423252" y="278589"/>
                  </a:lnTo>
                  <a:cubicBezTo>
                    <a:pt x="1423252" y="432449"/>
                    <a:pt x="1298524" y="557177"/>
                    <a:pt x="1144664" y="557177"/>
                  </a:cubicBezTo>
                  <a:close/>
                </a:path>
              </a:pathLst>
            </a:custGeom>
            <a:solidFill>
              <a:srgbClr val="57B395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>
                <a:buNone/>
              </a:pPr>
              <a:r>
                <a:rPr lang="zh-CN" altLang="en-US" sz="142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成功项目展示</a:t>
              </a:r>
              <a:endParaRPr lang="en-US" altLang="zh-CN" sz="142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42693" y="1942037"/>
            <a:ext cx="1319923" cy="1435372"/>
            <a:chOff x="6821489" y="3409950"/>
            <a:chExt cx="1760537" cy="1914525"/>
          </a:xfrm>
        </p:grpSpPr>
        <p:sp>
          <p:nvSpPr>
            <p:cNvPr id="10" name="MH_Other_4"/>
            <p:cNvSpPr/>
            <p:nvPr>
              <p:custDataLst>
                <p:tags r:id="rId3"/>
              </p:custDataLst>
            </p:nvPr>
          </p:nvSpPr>
          <p:spPr>
            <a:xfrm>
              <a:off x="7786689" y="3409950"/>
              <a:ext cx="795337" cy="795338"/>
            </a:xfrm>
            <a:custGeom>
              <a:avLst/>
              <a:gdLst>
                <a:gd name="connsiteX0" fmla="*/ 349985 w 663588"/>
                <a:gd name="connsiteY0" fmla="*/ 142900 h 663588"/>
                <a:gd name="connsiteX1" fmla="*/ 482976 w 663588"/>
                <a:gd name="connsiteY1" fmla="*/ 211390 h 663588"/>
                <a:gd name="connsiteX2" fmla="*/ 460097 w 663588"/>
                <a:gd name="connsiteY2" fmla="*/ 486849 h 663588"/>
                <a:gd name="connsiteX3" fmla="*/ 260810 w 663588"/>
                <a:gd name="connsiteY3" fmla="*/ 655570 h 663588"/>
                <a:gd name="connsiteX4" fmla="*/ 202645 w 663588"/>
                <a:gd name="connsiteY4" fmla="*/ 637514 h 663588"/>
                <a:gd name="connsiteX5" fmla="*/ 6741 w 663588"/>
                <a:gd name="connsiteY5" fmla="*/ 398662 h 663588"/>
                <a:gd name="connsiteX6" fmla="*/ 3010 w 663588"/>
                <a:gd name="connsiteY6" fmla="*/ 361650 h 663588"/>
                <a:gd name="connsiteX7" fmla="*/ 207517 w 663588"/>
                <a:gd name="connsiteY7" fmla="*/ 188510 h 663588"/>
                <a:gd name="connsiteX8" fmla="*/ 349985 w 663588"/>
                <a:gd name="connsiteY8" fmla="*/ 142900 h 663588"/>
                <a:gd name="connsiteX9" fmla="*/ 331794 w 663588"/>
                <a:gd name="connsiteY9" fmla="*/ 0 h 663588"/>
                <a:gd name="connsiteX10" fmla="*/ 663588 w 663588"/>
                <a:gd name="connsiteY10" fmla="*/ 331794 h 663588"/>
                <a:gd name="connsiteX11" fmla="*/ 331794 w 663588"/>
                <a:gd name="connsiteY11" fmla="*/ 663588 h 663588"/>
                <a:gd name="connsiteX12" fmla="*/ 278642 w 663588"/>
                <a:gd name="connsiteY12" fmla="*/ 658230 h 663588"/>
                <a:gd name="connsiteX13" fmla="*/ 471280 w 663588"/>
                <a:gd name="connsiteY13" fmla="*/ 495139 h 663588"/>
                <a:gd name="connsiteX14" fmla="*/ 495745 w 663588"/>
                <a:gd name="connsiteY14" fmla="*/ 200580 h 663588"/>
                <a:gd name="connsiteX15" fmla="*/ 495746 w 663588"/>
                <a:gd name="connsiteY15" fmla="*/ 200580 h 663588"/>
                <a:gd name="connsiteX16" fmla="*/ 201187 w 663588"/>
                <a:gd name="connsiteY16" fmla="*/ 176113 h 663588"/>
                <a:gd name="connsiteX17" fmla="*/ 1361 w 663588"/>
                <a:gd name="connsiteY17" fmla="*/ 345290 h 663588"/>
                <a:gd name="connsiteX18" fmla="*/ 0 w 663588"/>
                <a:gd name="connsiteY18" fmla="*/ 331794 h 663588"/>
                <a:gd name="connsiteX19" fmla="*/ 331794 w 663588"/>
                <a:gd name="connsiteY19" fmla="*/ 0 h 66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3588" h="663588">
                  <a:moveTo>
                    <a:pt x="349985" y="142900"/>
                  </a:moveTo>
                  <a:cubicBezTo>
                    <a:pt x="399833" y="147041"/>
                    <a:pt x="448102" y="170198"/>
                    <a:pt x="482976" y="211390"/>
                  </a:cubicBezTo>
                  <a:cubicBezTo>
                    <a:pt x="552725" y="293774"/>
                    <a:pt x="542481" y="417101"/>
                    <a:pt x="460097" y="486849"/>
                  </a:cubicBezTo>
                  <a:lnTo>
                    <a:pt x="260810" y="655570"/>
                  </a:lnTo>
                  <a:lnTo>
                    <a:pt x="202645" y="637514"/>
                  </a:lnTo>
                  <a:cubicBezTo>
                    <a:pt x="103407" y="595540"/>
                    <a:pt x="28840" y="506657"/>
                    <a:pt x="6741" y="398662"/>
                  </a:cubicBezTo>
                  <a:lnTo>
                    <a:pt x="3010" y="361650"/>
                  </a:lnTo>
                  <a:lnTo>
                    <a:pt x="207517" y="188510"/>
                  </a:lnTo>
                  <a:cubicBezTo>
                    <a:pt x="248709" y="153636"/>
                    <a:pt x="300137" y="138760"/>
                    <a:pt x="349985" y="142900"/>
                  </a:cubicBezTo>
                  <a:close/>
                  <a:moveTo>
                    <a:pt x="331794" y="0"/>
                  </a:moveTo>
                  <a:cubicBezTo>
                    <a:pt x="515039" y="0"/>
                    <a:pt x="663588" y="148549"/>
                    <a:pt x="663588" y="331794"/>
                  </a:cubicBezTo>
                  <a:cubicBezTo>
                    <a:pt x="663588" y="515039"/>
                    <a:pt x="515039" y="663588"/>
                    <a:pt x="331794" y="663588"/>
                  </a:cubicBezTo>
                  <a:lnTo>
                    <a:pt x="278642" y="658230"/>
                  </a:lnTo>
                  <a:lnTo>
                    <a:pt x="471280" y="495139"/>
                  </a:lnTo>
                  <a:cubicBezTo>
                    <a:pt x="559376" y="420555"/>
                    <a:pt x="570330" y="288677"/>
                    <a:pt x="495745" y="200580"/>
                  </a:cubicBezTo>
                  <a:lnTo>
                    <a:pt x="495746" y="200580"/>
                  </a:lnTo>
                  <a:cubicBezTo>
                    <a:pt x="421162" y="112483"/>
                    <a:pt x="289283" y="101529"/>
                    <a:pt x="201187" y="176113"/>
                  </a:cubicBezTo>
                  <a:lnTo>
                    <a:pt x="1361" y="345290"/>
                  </a:lnTo>
                  <a:lnTo>
                    <a:pt x="0" y="331794"/>
                  </a:lnTo>
                  <a:cubicBezTo>
                    <a:pt x="0" y="148549"/>
                    <a:pt x="148549" y="0"/>
                    <a:pt x="3317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279" dirty="0">
                  <a:solidFill>
                    <a:srgbClr val="FFFFFF"/>
                  </a:solidFill>
                </a:rPr>
                <a:t>04</a:t>
              </a:r>
              <a:endParaRPr lang="zh-CN" altLang="en-US" sz="1279" dirty="0">
                <a:solidFill>
                  <a:srgbClr val="FFFFFF"/>
                </a:solidFill>
              </a:endParaRPr>
            </a:p>
          </p:txBody>
        </p:sp>
        <p:sp>
          <p:nvSpPr>
            <p:cNvPr id="11" name="MH_SubTitle_4"/>
            <p:cNvSpPr/>
            <p:nvPr>
              <p:custDataLst>
                <p:tags r:id="rId4"/>
              </p:custDataLst>
            </p:nvPr>
          </p:nvSpPr>
          <p:spPr>
            <a:xfrm rot="19176637" flipH="1">
              <a:off x="6821489" y="4657725"/>
              <a:ext cx="1704975" cy="666750"/>
            </a:xfrm>
            <a:custGeom>
              <a:avLst/>
              <a:gdLst>
                <a:gd name="connsiteX0" fmla="*/ 302185 w 1423253"/>
                <a:gd name="connsiteY0" fmla="*/ 557176 h 557177"/>
                <a:gd name="connsiteX1" fmla="*/ 313708 w 1423253"/>
                <a:gd name="connsiteY1" fmla="*/ 539112 h 557177"/>
                <a:gd name="connsiteX2" fmla="*/ 1140428 w 1423253"/>
                <a:gd name="connsiteY2" fmla="*/ 539112 h 557177"/>
                <a:gd name="connsiteX3" fmla="*/ 1400952 w 1423253"/>
                <a:gd name="connsiteY3" fmla="*/ 278588 h 557177"/>
                <a:gd name="connsiteX4" fmla="*/ 1140428 w 1423253"/>
                <a:gd name="connsiteY4" fmla="*/ 18063 h 557177"/>
                <a:gd name="connsiteX5" fmla="*/ 0 w 1423253"/>
                <a:gd name="connsiteY5" fmla="*/ 18063 h 557177"/>
                <a:gd name="connsiteX6" fmla="*/ 1016 w 1423253"/>
                <a:gd name="connsiteY6" fmla="*/ 0 h 557177"/>
                <a:gd name="connsiteX7" fmla="*/ 1144665 w 1423253"/>
                <a:gd name="connsiteY7" fmla="*/ 0 h 557177"/>
                <a:gd name="connsiteX8" fmla="*/ 1423253 w 1423253"/>
                <a:gd name="connsiteY8" fmla="*/ 278589 h 557177"/>
                <a:gd name="connsiteX9" fmla="*/ 1423252 w 1423253"/>
                <a:gd name="connsiteY9" fmla="*/ 278589 h 557177"/>
                <a:gd name="connsiteX10" fmla="*/ 1144664 w 1423253"/>
                <a:gd name="connsiteY10" fmla="*/ 557177 h 55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3253" h="557177">
                  <a:moveTo>
                    <a:pt x="302185" y="557176"/>
                  </a:moveTo>
                  <a:lnTo>
                    <a:pt x="313708" y="539112"/>
                  </a:lnTo>
                  <a:lnTo>
                    <a:pt x="1140428" y="539112"/>
                  </a:lnTo>
                  <a:cubicBezTo>
                    <a:pt x="1284311" y="539112"/>
                    <a:pt x="1400952" y="422472"/>
                    <a:pt x="1400952" y="278588"/>
                  </a:cubicBezTo>
                  <a:cubicBezTo>
                    <a:pt x="1400952" y="134704"/>
                    <a:pt x="1284311" y="18063"/>
                    <a:pt x="1140428" y="18063"/>
                  </a:cubicBezTo>
                  <a:lnTo>
                    <a:pt x="0" y="18063"/>
                  </a:lnTo>
                  <a:lnTo>
                    <a:pt x="1016" y="0"/>
                  </a:lnTo>
                  <a:lnTo>
                    <a:pt x="1144665" y="0"/>
                  </a:lnTo>
                  <a:cubicBezTo>
                    <a:pt x="1298525" y="0"/>
                    <a:pt x="1423253" y="124728"/>
                    <a:pt x="1423253" y="278589"/>
                  </a:cubicBezTo>
                  <a:lnTo>
                    <a:pt x="1423252" y="278589"/>
                  </a:lnTo>
                  <a:cubicBezTo>
                    <a:pt x="1423252" y="432449"/>
                    <a:pt x="1298524" y="557177"/>
                    <a:pt x="1144664" y="55717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</a:p>
          </p:txBody>
        </p:sp>
      </p:grpSp>
      <p:sp>
        <p:nvSpPr>
          <p:cNvPr id="23" name="PA_淘宝店chenying0907 8">
            <a:extLst>
              <a:ext uri="{FF2B5EF4-FFF2-40B4-BE49-F238E27FC236}">
                <a16:creationId xmlns:a16="http://schemas.microsoft.com/office/drawing/2014/main" id="{24556A42-E265-42E0-AAC9-C2B77F3D66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" y="616029"/>
            <a:ext cx="2385392" cy="53401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solidFill>
                <a:schemeClr val="bg1"/>
              </a:solidFill>
            </a:endParaRPr>
          </a:p>
        </p:txBody>
      </p:sp>
      <p:sp>
        <p:nvSpPr>
          <p:cNvPr id="24" name="PA_淘宝店chenying0907 10">
            <a:extLst>
              <a:ext uri="{FF2B5EF4-FFF2-40B4-BE49-F238E27FC236}">
                <a16:creationId xmlns:a16="http://schemas.microsoft.com/office/drawing/2014/main" id="{FE16BC70-CC33-4D6A-A568-504CD83929A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1754" y="685602"/>
            <a:ext cx="20190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</a:rPr>
              <a:t>目录</a:t>
            </a:r>
            <a:r>
              <a:rPr lang="en-US" altLang="zh-CN" sz="2100" b="1" dirty="0">
                <a:solidFill>
                  <a:schemeClr val="bg1"/>
                </a:solidFill>
              </a:rPr>
              <a:t>/CONTENT</a:t>
            </a:r>
          </a:p>
        </p:txBody>
      </p:sp>
    </p:spTree>
    <p:extLst>
      <p:ext uri="{BB962C8B-B14F-4D97-AF65-F5344CB8AC3E}">
        <p14:creationId xmlns:p14="http://schemas.microsoft.com/office/powerpoint/2010/main" val="62121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>
            <a:off x="4294211" y="1261105"/>
            <a:ext cx="166859" cy="167900"/>
          </a:xfrm>
          <a:custGeom>
            <a:avLst/>
            <a:gdLst>
              <a:gd name="connsiteX0" fmla="*/ 0 w 222479"/>
              <a:gd name="connsiteY0" fmla="*/ 0 h 223836"/>
              <a:gd name="connsiteX1" fmla="*/ 222479 w 222479"/>
              <a:gd name="connsiteY1" fmla="*/ 223836 h 223836"/>
              <a:gd name="connsiteX2" fmla="*/ 0 w 222479"/>
              <a:gd name="connsiteY2" fmla="*/ 2707 h 223836"/>
              <a:gd name="connsiteX3" fmla="*/ 0 w 222479"/>
              <a:gd name="connsiteY3" fmla="*/ 0 h 22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6">
                <a:moveTo>
                  <a:pt x="0" y="0"/>
                </a:moveTo>
                <a:lnTo>
                  <a:pt x="222479" y="223836"/>
                </a:lnTo>
                <a:lnTo>
                  <a:pt x="0" y="2707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4461071" y="1429004"/>
            <a:ext cx="167876" cy="166881"/>
          </a:xfrm>
          <a:custGeom>
            <a:avLst/>
            <a:gdLst>
              <a:gd name="connsiteX0" fmla="*/ 0 w 223835"/>
              <a:gd name="connsiteY0" fmla="*/ 0 h 222478"/>
              <a:gd name="connsiteX1" fmla="*/ 223835 w 223835"/>
              <a:gd name="connsiteY1" fmla="*/ 222478 h 222478"/>
              <a:gd name="connsiteX2" fmla="*/ 221129 w 223835"/>
              <a:gd name="connsiteY2" fmla="*/ 222478 h 222478"/>
              <a:gd name="connsiteX3" fmla="*/ 0 w 223835"/>
              <a:gd name="connsiteY3" fmla="*/ 0 h 22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8">
                <a:moveTo>
                  <a:pt x="0" y="0"/>
                </a:moveTo>
                <a:lnTo>
                  <a:pt x="223835" y="222478"/>
                </a:lnTo>
                <a:lnTo>
                  <a:pt x="221129" y="222478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3727501" y="2060587"/>
            <a:ext cx="1683885" cy="1686132"/>
            <a:chOff x="4970001" y="2746482"/>
            <a:chExt cx="2245179" cy="2247872"/>
          </a:xfrm>
          <a:solidFill>
            <a:schemeClr val="accent1"/>
          </a:solidFill>
        </p:grpSpPr>
        <p:sp>
          <p:nvSpPr>
            <p:cNvPr id="34" name="Freeform 33"/>
            <p:cNvSpPr/>
            <p:nvPr/>
          </p:nvSpPr>
          <p:spPr>
            <a:xfrm>
              <a:off x="5948093" y="3476794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5614" y="3699273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60102" y="2757788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88879" y="4545333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84510" y="2757788"/>
              <a:ext cx="675592" cy="446315"/>
            </a:xfrm>
            <a:custGeom>
              <a:avLst/>
              <a:gdLst>
                <a:gd name="connsiteX0" fmla="*/ 449036 w 675592"/>
                <a:gd name="connsiteY0" fmla="*/ 0 h 446315"/>
                <a:gd name="connsiteX1" fmla="*/ 675592 w 675592"/>
                <a:gd name="connsiteY1" fmla="*/ 0 h 446315"/>
                <a:gd name="connsiteX2" fmla="*/ 675592 w 675592"/>
                <a:gd name="connsiteY2" fmla="*/ 446314 h 446315"/>
                <a:gd name="connsiteX3" fmla="*/ 443592 w 675592"/>
                <a:gd name="connsiteY3" fmla="*/ 446314 h 446315"/>
                <a:gd name="connsiteX4" fmla="*/ 443592 w 675592"/>
                <a:gd name="connsiteY4" fmla="*/ 446315 h 446315"/>
                <a:gd name="connsiteX5" fmla="*/ 443591 w 675592"/>
                <a:gd name="connsiteY5" fmla="*/ 446315 h 446315"/>
                <a:gd name="connsiteX6" fmla="*/ 443591 w 675592"/>
                <a:gd name="connsiteY6" fmla="*/ 446314 h 446315"/>
                <a:gd name="connsiteX7" fmla="*/ 0 w 675592"/>
                <a:gd name="connsiteY7" fmla="*/ 446314 h 446315"/>
                <a:gd name="connsiteX8" fmla="*/ 443592 w 675592"/>
                <a:gd name="connsiteY8" fmla="*/ 5412 h 446315"/>
                <a:gd name="connsiteX9" fmla="*/ 443592 w 675592"/>
                <a:gd name="connsiteY9" fmla="*/ 5411 h 446315"/>
                <a:gd name="connsiteX10" fmla="*/ 449036 w 675592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592" h="446315">
                  <a:moveTo>
                    <a:pt x="449036" y="0"/>
                  </a:moveTo>
                  <a:lnTo>
                    <a:pt x="675592" y="0"/>
                  </a:lnTo>
                  <a:lnTo>
                    <a:pt x="675592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94630" y="2749189"/>
              <a:ext cx="1120550" cy="1003423"/>
            </a:xfrm>
            <a:custGeom>
              <a:avLst/>
              <a:gdLst>
                <a:gd name="connsiteX0" fmla="*/ 0 w 1120550"/>
                <a:gd name="connsiteY0" fmla="*/ 0 h 1003423"/>
                <a:gd name="connsiteX1" fmla="*/ 671513 w 1120550"/>
                <a:gd name="connsiteY1" fmla="*/ 0 h 1003423"/>
                <a:gd name="connsiteX2" fmla="*/ 674236 w 1120550"/>
                <a:gd name="connsiteY2" fmla="*/ 2707 h 1003423"/>
                <a:gd name="connsiteX3" fmla="*/ 674236 w 1120550"/>
                <a:gd name="connsiteY3" fmla="*/ 2708 h 1003423"/>
                <a:gd name="connsiteX4" fmla="*/ 896715 w 1120550"/>
                <a:gd name="connsiteY4" fmla="*/ 223837 h 1003423"/>
                <a:gd name="connsiteX5" fmla="*/ 1117843 w 1120550"/>
                <a:gd name="connsiteY5" fmla="*/ 446314 h 1003423"/>
                <a:gd name="connsiteX6" fmla="*/ 1117844 w 1120550"/>
                <a:gd name="connsiteY6" fmla="*/ 446314 h 1003423"/>
                <a:gd name="connsiteX7" fmla="*/ 1120550 w 1120550"/>
                <a:gd name="connsiteY7" fmla="*/ 449037 h 1003423"/>
                <a:gd name="connsiteX8" fmla="*/ 1120550 w 1120550"/>
                <a:gd name="connsiteY8" fmla="*/ 1003423 h 1003423"/>
                <a:gd name="connsiteX9" fmla="*/ 674236 w 1120550"/>
                <a:gd name="connsiteY9" fmla="*/ 1003423 h 1003423"/>
                <a:gd name="connsiteX10" fmla="*/ 674236 w 1120550"/>
                <a:gd name="connsiteY10" fmla="*/ 446315 h 1003423"/>
                <a:gd name="connsiteX11" fmla="*/ 674236 w 1120550"/>
                <a:gd name="connsiteY11" fmla="*/ 446314 h 1003423"/>
                <a:gd name="connsiteX12" fmla="*/ 0 w 1120550"/>
                <a:gd name="connsiteY12" fmla="*/ 446314 h 1003423"/>
                <a:gd name="connsiteX13" fmla="*/ 0 w 1120550"/>
                <a:gd name="connsiteY13" fmla="*/ 0 h 100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0550" h="1003423">
                  <a:moveTo>
                    <a:pt x="0" y="0"/>
                  </a:moveTo>
                  <a:lnTo>
                    <a:pt x="671513" y="0"/>
                  </a:lnTo>
                  <a:lnTo>
                    <a:pt x="674236" y="2707"/>
                  </a:lnTo>
                  <a:lnTo>
                    <a:pt x="674236" y="2708"/>
                  </a:lnTo>
                  <a:lnTo>
                    <a:pt x="896715" y="223837"/>
                  </a:lnTo>
                  <a:lnTo>
                    <a:pt x="1117843" y="446314"/>
                  </a:lnTo>
                  <a:lnTo>
                    <a:pt x="1117844" y="446314"/>
                  </a:lnTo>
                  <a:lnTo>
                    <a:pt x="1120550" y="449037"/>
                  </a:lnTo>
                  <a:lnTo>
                    <a:pt x="1120550" y="1003423"/>
                  </a:lnTo>
                  <a:lnTo>
                    <a:pt x="674236" y="1003423"/>
                  </a:lnTo>
                  <a:lnTo>
                    <a:pt x="674236" y="446315"/>
                  </a:lnTo>
                  <a:lnTo>
                    <a:pt x="674236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81787" y="2757789"/>
              <a:ext cx="446314" cy="729501"/>
            </a:xfrm>
            <a:custGeom>
              <a:avLst/>
              <a:gdLst>
                <a:gd name="connsiteX0" fmla="*/ 446314 w 446314"/>
                <a:gd name="connsiteY0" fmla="*/ 0 h 729501"/>
                <a:gd name="connsiteX1" fmla="*/ 446314 w 446314"/>
                <a:gd name="connsiteY1" fmla="*/ 5410 h 729501"/>
                <a:gd name="connsiteX2" fmla="*/ 2721 w 446314"/>
                <a:gd name="connsiteY2" fmla="*/ 446313 h 729501"/>
                <a:gd name="connsiteX3" fmla="*/ 2723 w 446314"/>
                <a:gd name="connsiteY3" fmla="*/ 446313 h 729501"/>
                <a:gd name="connsiteX4" fmla="*/ 2722 w 446314"/>
                <a:gd name="connsiteY4" fmla="*/ 446314 h 729501"/>
                <a:gd name="connsiteX5" fmla="*/ 446314 w 446314"/>
                <a:gd name="connsiteY5" fmla="*/ 446314 h 729501"/>
                <a:gd name="connsiteX6" fmla="*/ 446314 w 446314"/>
                <a:gd name="connsiteY6" fmla="*/ 729501 h 729501"/>
                <a:gd name="connsiteX7" fmla="*/ 0 w 446314"/>
                <a:gd name="connsiteY7" fmla="*/ 729501 h 729501"/>
                <a:gd name="connsiteX8" fmla="*/ 0 w 446314"/>
                <a:gd name="connsiteY8" fmla="*/ 449037 h 729501"/>
                <a:gd name="connsiteX9" fmla="*/ 446314 w 446314"/>
                <a:gd name="connsiteY9" fmla="*/ 0 h 72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29501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29501"/>
                  </a:lnTo>
                  <a:lnTo>
                    <a:pt x="0" y="729501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70001" y="3925005"/>
              <a:ext cx="446314" cy="1066642"/>
            </a:xfrm>
            <a:custGeom>
              <a:avLst/>
              <a:gdLst>
                <a:gd name="connsiteX0" fmla="*/ 0 w 446314"/>
                <a:gd name="connsiteY0" fmla="*/ 0 h 1066642"/>
                <a:gd name="connsiteX1" fmla="*/ 446314 w 446314"/>
                <a:gd name="connsiteY1" fmla="*/ 0 h 1066642"/>
                <a:gd name="connsiteX2" fmla="*/ 446314 w 446314"/>
                <a:gd name="connsiteY2" fmla="*/ 620327 h 1066642"/>
                <a:gd name="connsiteX3" fmla="*/ 2721 w 446314"/>
                <a:gd name="connsiteY3" fmla="*/ 620327 h 1066642"/>
                <a:gd name="connsiteX4" fmla="*/ 2722 w 446314"/>
                <a:gd name="connsiteY4" fmla="*/ 620328 h 1066642"/>
                <a:gd name="connsiteX5" fmla="*/ 446314 w 446314"/>
                <a:gd name="connsiteY5" fmla="*/ 620328 h 1066642"/>
                <a:gd name="connsiteX6" fmla="*/ 446314 w 446314"/>
                <a:gd name="connsiteY6" fmla="*/ 1061230 h 1066642"/>
                <a:gd name="connsiteX7" fmla="*/ 446314 w 446314"/>
                <a:gd name="connsiteY7" fmla="*/ 1061231 h 1066642"/>
                <a:gd name="connsiteX8" fmla="*/ 446314 w 446314"/>
                <a:gd name="connsiteY8" fmla="*/ 1066642 h 1066642"/>
                <a:gd name="connsiteX9" fmla="*/ 0 w 446314"/>
                <a:gd name="connsiteY9" fmla="*/ 617605 h 1066642"/>
                <a:gd name="connsiteX10" fmla="*/ 0 w 446314"/>
                <a:gd name="connsiteY10" fmla="*/ 0 h 106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66642">
                  <a:moveTo>
                    <a:pt x="0" y="0"/>
                  </a:moveTo>
                  <a:lnTo>
                    <a:pt x="446314" y="0"/>
                  </a:lnTo>
                  <a:lnTo>
                    <a:pt x="446314" y="620327"/>
                  </a:lnTo>
                  <a:lnTo>
                    <a:pt x="2721" y="620327"/>
                  </a:lnTo>
                  <a:lnTo>
                    <a:pt x="2722" y="620328"/>
                  </a:lnTo>
                  <a:lnTo>
                    <a:pt x="446314" y="620328"/>
                  </a:lnTo>
                  <a:lnTo>
                    <a:pt x="446314" y="1061230"/>
                  </a:lnTo>
                  <a:lnTo>
                    <a:pt x="446314" y="1061231"/>
                  </a:lnTo>
                  <a:lnTo>
                    <a:pt x="446314" y="1066642"/>
                  </a:lnTo>
                  <a:lnTo>
                    <a:pt x="0" y="61760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35193" y="4198927"/>
              <a:ext cx="668792" cy="792720"/>
            </a:xfrm>
            <a:custGeom>
              <a:avLst/>
              <a:gdLst>
                <a:gd name="connsiteX0" fmla="*/ 222478 w 668792"/>
                <a:gd name="connsiteY0" fmla="*/ 0 h 792720"/>
                <a:gd name="connsiteX1" fmla="*/ 668792 w 668792"/>
                <a:gd name="connsiteY1" fmla="*/ 0 h 792720"/>
                <a:gd name="connsiteX2" fmla="*/ 668792 w 668792"/>
                <a:gd name="connsiteY2" fmla="*/ 343683 h 792720"/>
                <a:gd name="connsiteX3" fmla="*/ 666086 w 668792"/>
                <a:gd name="connsiteY3" fmla="*/ 346406 h 792720"/>
                <a:gd name="connsiteX4" fmla="*/ 444957 w 668792"/>
                <a:gd name="connsiteY4" fmla="*/ 568885 h 792720"/>
                <a:gd name="connsiteX5" fmla="*/ 222478 w 668792"/>
                <a:gd name="connsiteY5" fmla="*/ 790014 h 792720"/>
                <a:gd name="connsiteX6" fmla="*/ 219755 w 668792"/>
                <a:gd name="connsiteY6" fmla="*/ 792720 h 792720"/>
                <a:gd name="connsiteX7" fmla="*/ 0 w 668792"/>
                <a:gd name="connsiteY7" fmla="*/ 792720 h 792720"/>
                <a:gd name="connsiteX8" fmla="*/ 0 w 668792"/>
                <a:gd name="connsiteY8" fmla="*/ 346406 h 792720"/>
                <a:gd name="connsiteX9" fmla="*/ 222478 w 668792"/>
                <a:gd name="connsiteY9" fmla="*/ 346406 h 792720"/>
                <a:gd name="connsiteX10" fmla="*/ 222478 w 668792"/>
                <a:gd name="connsiteY10" fmla="*/ 0 h 7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792" h="792720">
                  <a:moveTo>
                    <a:pt x="222478" y="0"/>
                  </a:moveTo>
                  <a:lnTo>
                    <a:pt x="668792" y="0"/>
                  </a:lnTo>
                  <a:lnTo>
                    <a:pt x="668792" y="343683"/>
                  </a:lnTo>
                  <a:lnTo>
                    <a:pt x="666086" y="346406"/>
                  </a:lnTo>
                  <a:lnTo>
                    <a:pt x="444957" y="568885"/>
                  </a:lnTo>
                  <a:lnTo>
                    <a:pt x="222478" y="790014"/>
                  </a:lnTo>
                  <a:lnTo>
                    <a:pt x="219755" y="792720"/>
                  </a:lnTo>
                  <a:lnTo>
                    <a:pt x="0" y="792720"/>
                  </a:lnTo>
                  <a:lnTo>
                    <a:pt x="0" y="346406"/>
                  </a:lnTo>
                  <a:lnTo>
                    <a:pt x="222478" y="346406"/>
                  </a:lnTo>
                  <a:lnTo>
                    <a:pt x="22247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16316" y="4545332"/>
              <a:ext cx="683758" cy="446314"/>
            </a:xfrm>
            <a:custGeom>
              <a:avLst/>
              <a:gdLst>
                <a:gd name="connsiteX0" fmla="*/ 0 w 683758"/>
                <a:gd name="connsiteY0" fmla="*/ 0 h 446314"/>
                <a:gd name="connsiteX1" fmla="*/ 683758 w 683758"/>
                <a:gd name="connsiteY1" fmla="*/ 0 h 446314"/>
                <a:gd name="connsiteX2" fmla="*/ 683758 w 683758"/>
                <a:gd name="connsiteY2" fmla="*/ 446314 h 446314"/>
                <a:gd name="connsiteX3" fmla="*/ 5444 w 683758"/>
                <a:gd name="connsiteY3" fmla="*/ 446314 h 446314"/>
                <a:gd name="connsiteX4" fmla="*/ 0 w 683758"/>
                <a:gd name="connsiteY4" fmla="*/ 440903 h 446314"/>
                <a:gd name="connsiteX5" fmla="*/ 0 w 683758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758" h="446314">
                  <a:moveTo>
                    <a:pt x="0" y="0"/>
                  </a:moveTo>
                  <a:lnTo>
                    <a:pt x="683758" y="0"/>
                  </a:lnTo>
                  <a:lnTo>
                    <a:pt x="683758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68866" y="2749189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91345" y="2973025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ight Triangle 51"/>
            <p:cNvSpPr/>
            <p:nvPr/>
          </p:nvSpPr>
          <p:spPr>
            <a:xfrm flipH="1">
              <a:off x="6653538" y="2746482"/>
              <a:ext cx="116681" cy="44631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Right Triangle 52"/>
            <p:cNvSpPr/>
            <p:nvPr/>
          </p:nvSpPr>
          <p:spPr>
            <a:xfrm rot="5400000" flipH="1">
              <a:off x="6922487" y="4261127"/>
              <a:ext cx="116681" cy="44631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ight Triangle 53"/>
            <p:cNvSpPr/>
            <p:nvPr/>
          </p:nvSpPr>
          <p:spPr>
            <a:xfrm rot="16200000" flipH="1">
              <a:off x="5143899" y="3036579"/>
              <a:ext cx="116681" cy="44631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ight Triangle 54"/>
            <p:cNvSpPr/>
            <p:nvPr/>
          </p:nvSpPr>
          <p:spPr>
            <a:xfrm flipV="1">
              <a:off x="5416316" y="4548040"/>
              <a:ext cx="116681" cy="44631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7371" y="2813256"/>
            <a:ext cx="1685912" cy="1686132"/>
            <a:chOff x="7485495" y="3920401"/>
            <a:chExt cx="2247883" cy="2247872"/>
          </a:xfrm>
        </p:grpSpPr>
        <p:sp>
          <p:nvSpPr>
            <p:cNvPr id="83" name="Freeform 82"/>
            <p:cNvSpPr/>
            <p:nvPr/>
          </p:nvSpPr>
          <p:spPr>
            <a:xfrm>
              <a:off x="8156991" y="3923108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90922" y="3923108"/>
              <a:ext cx="666069" cy="446315"/>
            </a:xfrm>
            <a:custGeom>
              <a:avLst/>
              <a:gdLst>
                <a:gd name="connsiteX0" fmla="*/ 449036 w 666069"/>
                <a:gd name="connsiteY0" fmla="*/ 0 h 446315"/>
                <a:gd name="connsiteX1" fmla="*/ 666069 w 666069"/>
                <a:gd name="connsiteY1" fmla="*/ 0 h 446315"/>
                <a:gd name="connsiteX2" fmla="*/ 666069 w 666069"/>
                <a:gd name="connsiteY2" fmla="*/ 446314 h 446315"/>
                <a:gd name="connsiteX3" fmla="*/ 443592 w 666069"/>
                <a:gd name="connsiteY3" fmla="*/ 446314 h 446315"/>
                <a:gd name="connsiteX4" fmla="*/ 443592 w 666069"/>
                <a:gd name="connsiteY4" fmla="*/ 446315 h 446315"/>
                <a:gd name="connsiteX5" fmla="*/ 443591 w 666069"/>
                <a:gd name="connsiteY5" fmla="*/ 446315 h 446315"/>
                <a:gd name="connsiteX6" fmla="*/ 443591 w 666069"/>
                <a:gd name="connsiteY6" fmla="*/ 446314 h 446315"/>
                <a:gd name="connsiteX7" fmla="*/ 0 w 666069"/>
                <a:gd name="connsiteY7" fmla="*/ 446314 h 446315"/>
                <a:gd name="connsiteX8" fmla="*/ 443592 w 666069"/>
                <a:gd name="connsiteY8" fmla="*/ 5412 h 446315"/>
                <a:gd name="connsiteX9" fmla="*/ 443592 w 666069"/>
                <a:gd name="connsiteY9" fmla="*/ 5411 h 446315"/>
                <a:gd name="connsiteX10" fmla="*/ 449036 w 666069"/>
                <a:gd name="connsiteY10" fmla="*/ 0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069" h="446315">
                  <a:moveTo>
                    <a:pt x="449036" y="0"/>
                  </a:moveTo>
                  <a:lnTo>
                    <a:pt x="666069" y="0"/>
                  </a:lnTo>
                  <a:lnTo>
                    <a:pt x="666069" y="446314"/>
                  </a:lnTo>
                  <a:lnTo>
                    <a:pt x="443592" y="446314"/>
                  </a:lnTo>
                  <a:lnTo>
                    <a:pt x="443592" y="446315"/>
                  </a:lnTo>
                  <a:lnTo>
                    <a:pt x="443591" y="446315"/>
                  </a:lnTo>
                  <a:lnTo>
                    <a:pt x="443591" y="446314"/>
                  </a:lnTo>
                  <a:lnTo>
                    <a:pt x="0" y="446314"/>
                  </a:lnTo>
                  <a:lnTo>
                    <a:pt x="443592" y="5412"/>
                  </a:lnTo>
                  <a:lnTo>
                    <a:pt x="443592" y="5411"/>
                  </a:lnTo>
                  <a:lnTo>
                    <a:pt x="44903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34514" y="3923108"/>
              <a:ext cx="1798864" cy="2242457"/>
            </a:xfrm>
            <a:custGeom>
              <a:avLst/>
              <a:gdLst>
                <a:gd name="connsiteX0" fmla="*/ 668791 w 1798864"/>
                <a:gd name="connsiteY0" fmla="*/ 0 h 2242457"/>
                <a:gd name="connsiteX1" fmla="*/ 1349827 w 1798864"/>
                <a:gd name="connsiteY1" fmla="*/ 0 h 2242457"/>
                <a:gd name="connsiteX2" fmla="*/ 1352550 w 1798864"/>
                <a:gd name="connsiteY2" fmla="*/ 2707 h 2242457"/>
                <a:gd name="connsiteX3" fmla="*/ 1352550 w 1798864"/>
                <a:gd name="connsiteY3" fmla="*/ 2708 h 2242457"/>
                <a:gd name="connsiteX4" fmla="*/ 1575029 w 1798864"/>
                <a:gd name="connsiteY4" fmla="*/ 223837 h 2242457"/>
                <a:gd name="connsiteX5" fmla="*/ 1796157 w 1798864"/>
                <a:gd name="connsiteY5" fmla="*/ 446314 h 2242457"/>
                <a:gd name="connsiteX6" fmla="*/ 1796158 w 1798864"/>
                <a:gd name="connsiteY6" fmla="*/ 446314 h 2242457"/>
                <a:gd name="connsiteX7" fmla="*/ 1798864 w 1798864"/>
                <a:gd name="connsiteY7" fmla="*/ 449037 h 2242457"/>
                <a:gd name="connsiteX8" fmla="*/ 1798864 w 1798864"/>
                <a:gd name="connsiteY8" fmla="*/ 1793420 h 2242457"/>
                <a:gd name="connsiteX9" fmla="*/ 1796158 w 1798864"/>
                <a:gd name="connsiteY9" fmla="*/ 1796143 h 2242457"/>
                <a:gd name="connsiteX10" fmla="*/ 1575029 w 1798864"/>
                <a:gd name="connsiteY10" fmla="*/ 2018622 h 2242457"/>
                <a:gd name="connsiteX11" fmla="*/ 1352550 w 1798864"/>
                <a:gd name="connsiteY11" fmla="*/ 2239751 h 2242457"/>
                <a:gd name="connsiteX12" fmla="*/ 1349827 w 1798864"/>
                <a:gd name="connsiteY12" fmla="*/ 2242457 h 2242457"/>
                <a:gd name="connsiteX13" fmla="*/ 5444 w 1798864"/>
                <a:gd name="connsiteY13" fmla="*/ 2242457 h 2242457"/>
                <a:gd name="connsiteX14" fmla="*/ 0 w 1798864"/>
                <a:gd name="connsiteY14" fmla="*/ 2237046 h 2242457"/>
                <a:gd name="connsiteX15" fmla="*/ 0 w 1798864"/>
                <a:gd name="connsiteY15" fmla="*/ 1796143 h 2242457"/>
                <a:gd name="connsiteX16" fmla="*/ 1352550 w 1798864"/>
                <a:gd name="connsiteY16" fmla="*/ 1796143 h 2242457"/>
                <a:gd name="connsiteX17" fmla="*/ 1352550 w 1798864"/>
                <a:gd name="connsiteY17" fmla="*/ 446315 h 2242457"/>
                <a:gd name="connsiteX18" fmla="*/ 1352550 w 1798864"/>
                <a:gd name="connsiteY18" fmla="*/ 446314 h 2242457"/>
                <a:gd name="connsiteX19" fmla="*/ 668791 w 1798864"/>
                <a:gd name="connsiteY19" fmla="*/ 446314 h 2242457"/>
                <a:gd name="connsiteX20" fmla="*/ 668791 w 1798864"/>
                <a:gd name="connsiteY20" fmla="*/ 0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8864" h="2242457">
                  <a:moveTo>
                    <a:pt x="668791" y="0"/>
                  </a:moveTo>
                  <a:lnTo>
                    <a:pt x="1349827" y="0"/>
                  </a:lnTo>
                  <a:lnTo>
                    <a:pt x="1352550" y="2707"/>
                  </a:lnTo>
                  <a:lnTo>
                    <a:pt x="1352550" y="2708"/>
                  </a:lnTo>
                  <a:lnTo>
                    <a:pt x="1575029" y="223837"/>
                  </a:lnTo>
                  <a:lnTo>
                    <a:pt x="1796157" y="446314"/>
                  </a:lnTo>
                  <a:lnTo>
                    <a:pt x="1796158" y="446314"/>
                  </a:lnTo>
                  <a:lnTo>
                    <a:pt x="1798864" y="449037"/>
                  </a:lnTo>
                  <a:lnTo>
                    <a:pt x="1798864" y="1793420"/>
                  </a:lnTo>
                  <a:lnTo>
                    <a:pt x="1796158" y="1796143"/>
                  </a:lnTo>
                  <a:lnTo>
                    <a:pt x="1575029" y="2018622"/>
                  </a:lnTo>
                  <a:lnTo>
                    <a:pt x="1352550" y="2239751"/>
                  </a:lnTo>
                  <a:lnTo>
                    <a:pt x="1349827" y="2242457"/>
                  </a:lnTo>
                  <a:lnTo>
                    <a:pt x="5444" y="2242457"/>
                  </a:lnTo>
                  <a:lnTo>
                    <a:pt x="0" y="2237046"/>
                  </a:lnTo>
                  <a:lnTo>
                    <a:pt x="0" y="1796143"/>
                  </a:lnTo>
                  <a:lnTo>
                    <a:pt x="1352550" y="1796143"/>
                  </a:lnTo>
                  <a:lnTo>
                    <a:pt x="1352550" y="446315"/>
                  </a:lnTo>
                  <a:lnTo>
                    <a:pt x="1352550" y="446314"/>
                  </a:lnTo>
                  <a:lnTo>
                    <a:pt x="668791" y="446314"/>
                  </a:lnTo>
                  <a:lnTo>
                    <a:pt x="6687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88199" y="3923109"/>
              <a:ext cx="446314" cy="792719"/>
            </a:xfrm>
            <a:custGeom>
              <a:avLst/>
              <a:gdLst>
                <a:gd name="connsiteX0" fmla="*/ 446314 w 446314"/>
                <a:gd name="connsiteY0" fmla="*/ 0 h 792719"/>
                <a:gd name="connsiteX1" fmla="*/ 446314 w 446314"/>
                <a:gd name="connsiteY1" fmla="*/ 5410 h 792719"/>
                <a:gd name="connsiteX2" fmla="*/ 2721 w 446314"/>
                <a:gd name="connsiteY2" fmla="*/ 446313 h 792719"/>
                <a:gd name="connsiteX3" fmla="*/ 2723 w 446314"/>
                <a:gd name="connsiteY3" fmla="*/ 446313 h 792719"/>
                <a:gd name="connsiteX4" fmla="*/ 2722 w 446314"/>
                <a:gd name="connsiteY4" fmla="*/ 446314 h 792719"/>
                <a:gd name="connsiteX5" fmla="*/ 446314 w 446314"/>
                <a:gd name="connsiteY5" fmla="*/ 446314 h 792719"/>
                <a:gd name="connsiteX6" fmla="*/ 446314 w 446314"/>
                <a:gd name="connsiteY6" fmla="*/ 792719 h 792719"/>
                <a:gd name="connsiteX7" fmla="*/ 0 w 446314"/>
                <a:gd name="connsiteY7" fmla="*/ 792719 h 792719"/>
                <a:gd name="connsiteX8" fmla="*/ 0 w 446314"/>
                <a:gd name="connsiteY8" fmla="*/ 449037 h 792719"/>
                <a:gd name="connsiteX9" fmla="*/ 446314 w 446314"/>
                <a:gd name="connsiteY9" fmla="*/ 0 h 7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792719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2723" y="446313"/>
                  </a:lnTo>
                  <a:lnTo>
                    <a:pt x="2722" y="446314"/>
                  </a:lnTo>
                  <a:lnTo>
                    <a:pt x="446314" y="446314"/>
                  </a:lnTo>
                  <a:lnTo>
                    <a:pt x="446314" y="792719"/>
                  </a:lnTo>
                  <a:lnTo>
                    <a:pt x="0" y="792719"/>
                  </a:lnTo>
                  <a:lnTo>
                    <a:pt x="0" y="449037"/>
                  </a:lnTo>
                  <a:lnTo>
                    <a:pt x="44631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88199" y="5162142"/>
              <a:ext cx="446314" cy="1003424"/>
            </a:xfrm>
            <a:custGeom>
              <a:avLst/>
              <a:gdLst>
                <a:gd name="connsiteX0" fmla="*/ 0 w 446314"/>
                <a:gd name="connsiteY0" fmla="*/ 0 h 1003424"/>
                <a:gd name="connsiteX1" fmla="*/ 446314 w 446314"/>
                <a:gd name="connsiteY1" fmla="*/ 0 h 1003424"/>
                <a:gd name="connsiteX2" fmla="*/ 446314 w 446314"/>
                <a:gd name="connsiteY2" fmla="*/ 557109 h 1003424"/>
                <a:gd name="connsiteX3" fmla="*/ 2721 w 446314"/>
                <a:gd name="connsiteY3" fmla="*/ 557109 h 1003424"/>
                <a:gd name="connsiteX4" fmla="*/ 2722 w 446314"/>
                <a:gd name="connsiteY4" fmla="*/ 557110 h 1003424"/>
                <a:gd name="connsiteX5" fmla="*/ 446314 w 446314"/>
                <a:gd name="connsiteY5" fmla="*/ 557110 h 1003424"/>
                <a:gd name="connsiteX6" fmla="*/ 446314 w 446314"/>
                <a:gd name="connsiteY6" fmla="*/ 998012 h 1003424"/>
                <a:gd name="connsiteX7" fmla="*/ 446314 w 446314"/>
                <a:gd name="connsiteY7" fmla="*/ 998013 h 1003424"/>
                <a:gd name="connsiteX8" fmla="*/ 446314 w 446314"/>
                <a:gd name="connsiteY8" fmla="*/ 1003424 h 1003424"/>
                <a:gd name="connsiteX9" fmla="*/ 0 w 446314"/>
                <a:gd name="connsiteY9" fmla="*/ 554387 h 1003424"/>
                <a:gd name="connsiteX10" fmla="*/ 0 w 446314"/>
                <a:gd name="connsiteY10" fmla="*/ 0 h 100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314" h="1003424">
                  <a:moveTo>
                    <a:pt x="0" y="0"/>
                  </a:moveTo>
                  <a:lnTo>
                    <a:pt x="446314" y="0"/>
                  </a:lnTo>
                  <a:lnTo>
                    <a:pt x="446314" y="557109"/>
                  </a:lnTo>
                  <a:lnTo>
                    <a:pt x="2721" y="557109"/>
                  </a:lnTo>
                  <a:lnTo>
                    <a:pt x="2722" y="557110"/>
                  </a:lnTo>
                  <a:lnTo>
                    <a:pt x="446314" y="557110"/>
                  </a:lnTo>
                  <a:lnTo>
                    <a:pt x="446314" y="998012"/>
                  </a:lnTo>
                  <a:lnTo>
                    <a:pt x="446314" y="998013"/>
                  </a:lnTo>
                  <a:lnTo>
                    <a:pt x="446314" y="1003424"/>
                  </a:lnTo>
                  <a:lnTo>
                    <a:pt x="0" y="5543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79470" y="4715829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56991" y="4938308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87064" y="3923108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09543" y="4146944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09543" y="5719252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9287064" y="5941731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ight Triangle 63"/>
            <p:cNvSpPr/>
            <p:nvPr/>
          </p:nvSpPr>
          <p:spPr>
            <a:xfrm flipH="1">
              <a:off x="9171736" y="3920401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ight Triangle 64"/>
            <p:cNvSpPr/>
            <p:nvPr/>
          </p:nvSpPr>
          <p:spPr>
            <a:xfrm rot="5400000" flipH="1">
              <a:off x="9451880" y="5435045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Right Triangle 65"/>
            <p:cNvSpPr/>
            <p:nvPr/>
          </p:nvSpPr>
          <p:spPr>
            <a:xfrm rot="16200000" flipH="1">
              <a:off x="7650311" y="420189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Right Triangle 66"/>
            <p:cNvSpPr/>
            <p:nvPr/>
          </p:nvSpPr>
          <p:spPr>
            <a:xfrm flipV="1">
              <a:off x="7934514" y="572195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1147486" y="1260498"/>
            <a:ext cx="1582633" cy="66930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36033" y="1306671"/>
            <a:ext cx="479940" cy="438641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150033" y="2547762"/>
            <a:ext cx="1582633" cy="66930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38580" y="2593936"/>
            <a:ext cx="479940" cy="438641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44431" y="3927373"/>
            <a:ext cx="1582633" cy="66930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32978" y="3973546"/>
            <a:ext cx="479940" cy="438641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881464" y="1260498"/>
            <a:ext cx="1959870" cy="83855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3049120" y="1260497"/>
            <a:ext cx="1689486" cy="1686132"/>
            <a:chOff x="4506017" y="2072139"/>
            <a:chExt cx="2252648" cy="2247872"/>
          </a:xfrm>
        </p:grpSpPr>
        <p:sp>
          <p:nvSpPr>
            <p:cNvPr id="56" name="Freeform 42"/>
            <p:cNvSpPr/>
            <p:nvPr/>
          </p:nvSpPr>
          <p:spPr>
            <a:xfrm>
              <a:off x="4508721" y="2074847"/>
              <a:ext cx="446314" cy="2242457"/>
            </a:xfrm>
            <a:custGeom>
              <a:avLst/>
              <a:gdLst>
                <a:gd name="connsiteX0" fmla="*/ 446314 w 446314"/>
                <a:gd name="connsiteY0" fmla="*/ 0 h 2242457"/>
                <a:gd name="connsiteX1" fmla="*/ 446314 w 446314"/>
                <a:gd name="connsiteY1" fmla="*/ 5410 h 2242457"/>
                <a:gd name="connsiteX2" fmla="*/ 2721 w 446314"/>
                <a:gd name="connsiteY2" fmla="*/ 446313 h 2242457"/>
                <a:gd name="connsiteX3" fmla="*/ 446314 w 446314"/>
                <a:gd name="connsiteY3" fmla="*/ 446313 h 2242457"/>
                <a:gd name="connsiteX4" fmla="*/ 446314 w 446314"/>
                <a:gd name="connsiteY4" fmla="*/ 1796142 h 2242457"/>
                <a:gd name="connsiteX5" fmla="*/ 2721 w 446314"/>
                <a:gd name="connsiteY5" fmla="*/ 1796142 h 2242457"/>
                <a:gd name="connsiteX6" fmla="*/ 2722 w 446314"/>
                <a:gd name="connsiteY6" fmla="*/ 1796143 h 2242457"/>
                <a:gd name="connsiteX7" fmla="*/ 446314 w 446314"/>
                <a:gd name="connsiteY7" fmla="*/ 1796143 h 2242457"/>
                <a:gd name="connsiteX8" fmla="*/ 446314 w 446314"/>
                <a:gd name="connsiteY8" fmla="*/ 2237045 h 2242457"/>
                <a:gd name="connsiteX9" fmla="*/ 446314 w 446314"/>
                <a:gd name="connsiteY9" fmla="*/ 2237046 h 2242457"/>
                <a:gd name="connsiteX10" fmla="*/ 446314 w 446314"/>
                <a:gd name="connsiteY10" fmla="*/ 2242457 h 2242457"/>
                <a:gd name="connsiteX11" fmla="*/ 0 w 446314"/>
                <a:gd name="connsiteY11" fmla="*/ 1793420 h 2242457"/>
                <a:gd name="connsiteX12" fmla="*/ 0 w 446314"/>
                <a:gd name="connsiteY12" fmla="*/ 449037 h 224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314" h="2242457">
                  <a:moveTo>
                    <a:pt x="446314" y="0"/>
                  </a:moveTo>
                  <a:lnTo>
                    <a:pt x="446314" y="5410"/>
                  </a:lnTo>
                  <a:lnTo>
                    <a:pt x="2721" y="446313"/>
                  </a:lnTo>
                  <a:lnTo>
                    <a:pt x="446314" y="446313"/>
                  </a:lnTo>
                  <a:lnTo>
                    <a:pt x="446314" y="1796142"/>
                  </a:lnTo>
                  <a:lnTo>
                    <a:pt x="2721" y="1796142"/>
                  </a:lnTo>
                  <a:lnTo>
                    <a:pt x="2722" y="1796143"/>
                  </a:lnTo>
                  <a:lnTo>
                    <a:pt x="446314" y="1796143"/>
                  </a:lnTo>
                  <a:lnTo>
                    <a:pt x="446314" y="2237045"/>
                  </a:lnTo>
                  <a:lnTo>
                    <a:pt x="446314" y="2237046"/>
                  </a:lnTo>
                  <a:lnTo>
                    <a:pt x="446314" y="2242457"/>
                  </a:lnTo>
                  <a:lnTo>
                    <a:pt x="0" y="1793420"/>
                  </a:lnTo>
                  <a:lnTo>
                    <a:pt x="0" y="44903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39"/>
            <p:cNvSpPr/>
            <p:nvPr/>
          </p:nvSpPr>
          <p:spPr>
            <a:xfrm>
              <a:off x="4511443" y="2074846"/>
              <a:ext cx="1796143" cy="446315"/>
            </a:xfrm>
            <a:custGeom>
              <a:avLst/>
              <a:gdLst>
                <a:gd name="connsiteX0" fmla="*/ 449037 w 1796143"/>
                <a:gd name="connsiteY0" fmla="*/ 0 h 446315"/>
                <a:gd name="connsiteX1" fmla="*/ 1793420 w 1796143"/>
                <a:gd name="connsiteY1" fmla="*/ 0 h 446315"/>
                <a:gd name="connsiteX2" fmla="*/ 1796143 w 1796143"/>
                <a:gd name="connsiteY2" fmla="*/ 2707 h 446315"/>
                <a:gd name="connsiteX3" fmla="*/ 1796143 w 1796143"/>
                <a:gd name="connsiteY3" fmla="*/ 446314 h 446315"/>
                <a:gd name="connsiteX4" fmla="*/ 443593 w 1796143"/>
                <a:gd name="connsiteY4" fmla="*/ 446314 h 446315"/>
                <a:gd name="connsiteX5" fmla="*/ 443593 w 1796143"/>
                <a:gd name="connsiteY5" fmla="*/ 446315 h 446315"/>
                <a:gd name="connsiteX6" fmla="*/ 0 w 1796143"/>
                <a:gd name="connsiteY6" fmla="*/ 446315 h 446315"/>
                <a:gd name="connsiteX7" fmla="*/ 443593 w 1796143"/>
                <a:gd name="connsiteY7" fmla="*/ 5412 h 446315"/>
                <a:gd name="connsiteX8" fmla="*/ 443593 w 1796143"/>
                <a:gd name="connsiteY8" fmla="*/ 5411 h 4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143" h="446315">
                  <a:moveTo>
                    <a:pt x="449037" y="0"/>
                  </a:moveTo>
                  <a:lnTo>
                    <a:pt x="1793420" y="0"/>
                  </a:lnTo>
                  <a:lnTo>
                    <a:pt x="1796143" y="2707"/>
                  </a:lnTo>
                  <a:lnTo>
                    <a:pt x="1796143" y="446314"/>
                  </a:lnTo>
                  <a:lnTo>
                    <a:pt x="443593" y="446314"/>
                  </a:lnTo>
                  <a:lnTo>
                    <a:pt x="443593" y="446315"/>
                  </a:lnTo>
                  <a:lnTo>
                    <a:pt x="0" y="446315"/>
                  </a:lnTo>
                  <a:lnTo>
                    <a:pt x="443593" y="5412"/>
                  </a:lnTo>
                  <a:lnTo>
                    <a:pt x="443593" y="54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28"/>
            <p:cNvSpPr/>
            <p:nvPr/>
          </p:nvSpPr>
          <p:spPr>
            <a:xfrm>
              <a:off x="6307586" y="2074846"/>
              <a:ext cx="222479" cy="223836"/>
            </a:xfrm>
            <a:custGeom>
              <a:avLst/>
              <a:gdLst>
                <a:gd name="connsiteX0" fmla="*/ 0 w 222479"/>
                <a:gd name="connsiteY0" fmla="*/ 0 h 223836"/>
                <a:gd name="connsiteX1" fmla="*/ 222479 w 222479"/>
                <a:gd name="connsiteY1" fmla="*/ 223836 h 223836"/>
                <a:gd name="connsiteX2" fmla="*/ 0 w 222479"/>
                <a:gd name="connsiteY2" fmla="*/ 2707 h 223836"/>
                <a:gd name="connsiteX3" fmla="*/ 0 w 222479"/>
                <a:gd name="connsiteY3" fmla="*/ 0 h 22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6">
                  <a:moveTo>
                    <a:pt x="0" y="0"/>
                  </a:moveTo>
                  <a:lnTo>
                    <a:pt x="222479" y="223836"/>
                  </a:lnTo>
                  <a:lnTo>
                    <a:pt x="0" y="27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30"/>
            <p:cNvSpPr/>
            <p:nvPr/>
          </p:nvSpPr>
          <p:spPr>
            <a:xfrm>
              <a:off x="6530065" y="2298682"/>
              <a:ext cx="223835" cy="222478"/>
            </a:xfrm>
            <a:custGeom>
              <a:avLst/>
              <a:gdLst>
                <a:gd name="connsiteX0" fmla="*/ 0 w 223835"/>
                <a:gd name="connsiteY0" fmla="*/ 0 h 222478"/>
                <a:gd name="connsiteX1" fmla="*/ 223835 w 223835"/>
                <a:gd name="connsiteY1" fmla="*/ 222478 h 222478"/>
                <a:gd name="connsiteX2" fmla="*/ 221129 w 223835"/>
                <a:gd name="connsiteY2" fmla="*/ 222478 h 222478"/>
                <a:gd name="connsiteX3" fmla="*/ 0 w 223835"/>
                <a:gd name="connsiteY3" fmla="*/ 0 h 22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8">
                  <a:moveTo>
                    <a:pt x="0" y="0"/>
                  </a:moveTo>
                  <a:lnTo>
                    <a:pt x="223835" y="222478"/>
                  </a:lnTo>
                  <a:lnTo>
                    <a:pt x="221129" y="222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33"/>
            <p:cNvSpPr/>
            <p:nvPr/>
          </p:nvSpPr>
          <p:spPr>
            <a:xfrm>
              <a:off x="6530065" y="3870990"/>
              <a:ext cx="223835" cy="222479"/>
            </a:xfrm>
            <a:custGeom>
              <a:avLst/>
              <a:gdLst>
                <a:gd name="connsiteX0" fmla="*/ 221129 w 223835"/>
                <a:gd name="connsiteY0" fmla="*/ 0 h 222479"/>
                <a:gd name="connsiteX1" fmla="*/ 223835 w 223835"/>
                <a:gd name="connsiteY1" fmla="*/ 0 h 222479"/>
                <a:gd name="connsiteX2" fmla="*/ 0 w 223835"/>
                <a:gd name="connsiteY2" fmla="*/ 222479 h 222479"/>
                <a:gd name="connsiteX3" fmla="*/ 221129 w 223835"/>
                <a:gd name="connsiteY3" fmla="*/ 0 h 22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35" h="222479">
                  <a:moveTo>
                    <a:pt x="221129" y="0"/>
                  </a:moveTo>
                  <a:lnTo>
                    <a:pt x="223835" y="0"/>
                  </a:lnTo>
                  <a:lnTo>
                    <a:pt x="0" y="222479"/>
                  </a:lnTo>
                  <a:lnTo>
                    <a:pt x="22112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34"/>
            <p:cNvSpPr/>
            <p:nvPr/>
          </p:nvSpPr>
          <p:spPr>
            <a:xfrm>
              <a:off x="6307586" y="4093469"/>
              <a:ext cx="222479" cy="223835"/>
            </a:xfrm>
            <a:custGeom>
              <a:avLst/>
              <a:gdLst>
                <a:gd name="connsiteX0" fmla="*/ 222479 w 222479"/>
                <a:gd name="connsiteY0" fmla="*/ 0 h 223835"/>
                <a:gd name="connsiteX1" fmla="*/ 0 w 222479"/>
                <a:gd name="connsiteY1" fmla="*/ 223835 h 223835"/>
                <a:gd name="connsiteX2" fmla="*/ 0 w 222479"/>
                <a:gd name="connsiteY2" fmla="*/ 221129 h 223835"/>
                <a:gd name="connsiteX3" fmla="*/ 222479 w 222479"/>
                <a:gd name="connsiteY3" fmla="*/ 0 h 2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79" h="223835">
                  <a:moveTo>
                    <a:pt x="222479" y="0"/>
                  </a:moveTo>
                  <a:lnTo>
                    <a:pt x="0" y="223835"/>
                  </a:lnTo>
                  <a:lnTo>
                    <a:pt x="0" y="221129"/>
                  </a:lnTo>
                  <a:lnTo>
                    <a:pt x="222479" y="0"/>
                  </a:lnTo>
                  <a:close/>
                </a:path>
              </a:pathLst>
            </a:custGeom>
            <a:solidFill>
              <a:srgbClr val="B73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ight Triangle 35"/>
            <p:cNvSpPr/>
            <p:nvPr/>
          </p:nvSpPr>
          <p:spPr>
            <a:xfrm flipH="1">
              <a:off x="6192258" y="207213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Right Triangle 36"/>
            <p:cNvSpPr/>
            <p:nvPr/>
          </p:nvSpPr>
          <p:spPr>
            <a:xfrm rot="5400000" flipH="1">
              <a:off x="6472402" y="3586783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Right Triangle 37"/>
            <p:cNvSpPr/>
            <p:nvPr/>
          </p:nvSpPr>
          <p:spPr>
            <a:xfrm rot="16200000" flipH="1">
              <a:off x="4670833" y="2353637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ight Triangle 38"/>
            <p:cNvSpPr/>
            <p:nvPr/>
          </p:nvSpPr>
          <p:spPr>
            <a:xfrm flipV="1">
              <a:off x="4955036" y="3873697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83"/>
            <p:cNvSpPr/>
            <p:nvPr/>
          </p:nvSpPr>
          <p:spPr>
            <a:xfrm>
              <a:off x="5629271" y="3870989"/>
              <a:ext cx="446314" cy="446314"/>
            </a:xfrm>
            <a:custGeom>
              <a:avLst/>
              <a:gdLst>
                <a:gd name="connsiteX0" fmla="*/ 0 w 446314"/>
                <a:gd name="connsiteY0" fmla="*/ 0 h 446314"/>
                <a:gd name="connsiteX1" fmla="*/ 446314 w 446314"/>
                <a:gd name="connsiteY1" fmla="*/ 0 h 446314"/>
                <a:gd name="connsiteX2" fmla="*/ 446314 w 446314"/>
                <a:gd name="connsiteY2" fmla="*/ 446314 h 446314"/>
                <a:gd name="connsiteX3" fmla="*/ 0 w 446314"/>
                <a:gd name="connsiteY3" fmla="*/ 446314 h 446314"/>
                <a:gd name="connsiteX4" fmla="*/ 0 w 446314"/>
                <a:gd name="connsiteY4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446314">
                  <a:moveTo>
                    <a:pt x="0" y="0"/>
                  </a:moveTo>
                  <a:lnTo>
                    <a:pt x="446314" y="0"/>
                  </a:lnTo>
                  <a:lnTo>
                    <a:pt x="446314" y="446314"/>
                  </a:lnTo>
                  <a:lnTo>
                    <a:pt x="0" y="446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79"/>
            <p:cNvSpPr/>
            <p:nvPr/>
          </p:nvSpPr>
          <p:spPr>
            <a:xfrm>
              <a:off x="6307586" y="2077554"/>
              <a:ext cx="446314" cy="1063933"/>
            </a:xfrm>
            <a:custGeom>
              <a:avLst/>
              <a:gdLst>
                <a:gd name="connsiteX0" fmla="*/ 0 w 446314"/>
                <a:gd name="connsiteY0" fmla="*/ 0 h 1063933"/>
                <a:gd name="connsiteX1" fmla="*/ 222479 w 446314"/>
                <a:gd name="connsiteY1" fmla="*/ 221129 h 1063933"/>
                <a:gd name="connsiteX2" fmla="*/ 443607 w 446314"/>
                <a:gd name="connsiteY2" fmla="*/ 443606 h 1063933"/>
                <a:gd name="connsiteX3" fmla="*/ 443608 w 446314"/>
                <a:gd name="connsiteY3" fmla="*/ 443606 h 1063933"/>
                <a:gd name="connsiteX4" fmla="*/ 446314 w 446314"/>
                <a:gd name="connsiteY4" fmla="*/ 446329 h 1063933"/>
                <a:gd name="connsiteX5" fmla="*/ 446314 w 446314"/>
                <a:gd name="connsiteY5" fmla="*/ 1063933 h 1063933"/>
                <a:gd name="connsiteX6" fmla="*/ 0 w 446314"/>
                <a:gd name="connsiteY6" fmla="*/ 1063933 h 1063933"/>
                <a:gd name="connsiteX7" fmla="*/ 0 w 446314"/>
                <a:gd name="connsiteY7" fmla="*/ 443607 h 1063933"/>
                <a:gd name="connsiteX8" fmla="*/ 0 w 446314"/>
                <a:gd name="connsiteY8" fmla="*/ 443606 h 1063933"/>
                <a:gd name="connsiteX9" fmla="*/ 0 w 446314"/>
                <a:gd name="connsiteY9" fmla="*/ 0 h 106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314" h="1063933">
                  <a:moveTo>
                    <a:pt x="0" y="0"/>
                  </a:moveTo>
                  <a:lnTo>
                    <a:pt x="222479" y="221129"/>
                  </a:lnTo>
                  <a:lnTo>
                    <a:pt x="443607" y="443606"/>
                  </a:lnTo>
                  <a:lnTo>
                    <a:pt x="443608" y="443606"/>
                  </a:lnTo>
                  <a:lnTo>
                    <a:pt x="446314" y="446329"/>
                  </a:lnTo>
                  <a:lnTo>
                    <a:pt x="446314" y="1063933"/>
                  </a:lnTo>
                  <a:lnTo>
                    <a:pt x="0" y="1063933"/>
                  </a:lnTo>
                  <a:lnTo>
                    <a:pt x="0" y="443607"/>
                  </a:lnTo>
                  <a:lnTo>
                    <a:pt x="0" y="443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75"/>
            <p:cNvSpPr/>
            <p:nvPr/>
          </p:nvSpPr>
          <p:spPr>
            <a:xfrm>
              <a:off x="6075585" y="3587801"/>
              <a:ext cx="678315" cy="729502"/>
            </a:xfrm>
            <a:custGeom>
              <a:avLst/>
              <a:gdLst>
                <a:gd name="connsiteX0" fmla="*/ 232001 w 678315"/>
                <a:gd name="connsiteY0" fmla="*/ 0 h 729502"/>
                <a:gd name="connsiteX1" fmla="*/ 678315 w 678315"/>
                <a:gd name="connsiteY1" fmla="*/ 0 h 729502"/>
                <a:gd name="connsiteX2" fmla="*/ 678315 w 678315"/>
                <a:gd name="connsiteY2" fmla="*/ 280465 h 729502"/>
                <a:gd name="connsiteX3" fmla="*/ 675609 w 678315"/>
                <a:gd name="connsiteY3" fmla="*/ 283188 h 729502"/>
                <a:gd name="connsiteX4" fmla="*/ 454480 w 678315"/>
                <a:gd name="connsiteY4" fmla="*/ 505667 h 729502"/>
                <a:gd name="connsiteX5" fmla="*/ 232001 w 678315"/>
                <a:gd name="connsiteY5" fmla="*/ 726796 h 729502"/>
                <a:gd name="connsiteX6" fmla="*/ 229278 w 678315"/>
                <a:gd name="connsiteY6" fmla="*/ 729502 h 729502"/>
                <a:gd name="connsiteX7" fmla="*/ 0 w 678315"/>
                <a:gd name="connsiteY7" fmla="*/ 729502 h 729502"/>
                <a:gd name="connsiteX8" fmla="*/ 0 w 678315"/>
                <a:gd name="connsiteY8" fmla="*/ 283188 h 729502"/>
                <a:gd name="connsiteX9" fmla="*/ 232001 w 678315"/>
                <a:gd name="connsiteY9" fmla="*/ 283188 h 729502"/>
                <a:gd name="connsiteX10" fmla="*/ 232001 w 678315"/>
                <a:gd name="connsiteY10" fmla="*/ 0 h 72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8315" h="729502">
                  <a:moveTo>
                    <a:pt x="232001" y="0"/>
                  </a:moveTo>
                  <a:lnTo>
                    <a:pt x="678315" y="0"/>
                  </a:lnTo>
                  <a:lnTo>
                    <a:pt x="678315" y="280465"/>
                  </a:lnTo>
                  <a:lnTo>
                    <a:pt x="675609" y="283188"/>
                  </a:lnTo>
                  <a:lnTo>
                    <a:pt x="454480" y="505667"/>
                  </a:lnTo>
                  <a:lnTo>
                    <a:pt x="232001" y="726796"/>
                  </a:lnTo>
                  <a:lnTo>
                    <a:pt x="229278" y="729502"/>
                  </a:lnTo>
                  <a:lnTo>
                    <a:pt x="0" y="729502"/>
                  </a:lnTo>
                  <a:lnTo>
                    <a:pt x="0" y="283188"/>
                  </a:lnTo>
                  <a:lnTo>
                    <a:pt x="232001" y="283188"/>
                  </a:lnTo>
                  <a:lnTo>
                    <a:pt x="2320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74"/>
            <p:cNvSpPr/>
            <p:nvPr/>
          </p:nvSpPr>
          <p:spPr>
            <a:xfrm>
              <a:off x="4955036" y="3870989"/>
              <a:ext cx="674235" cy="446314"/>
            </a:xfrm>
            <a:custGeom>
              <a:avLst/>
              <a:gdLst>
                <a:gd name="connsiteX0" fmla="*/ 0 w 674235"/>
                <a:gd name="connsiteY0" fmla="*/ 0 h 446314"/>
                <a:gd name="connsiteX1" fmla="*/ 674235 w 674235"/>
                <a:gd name="connsiteY1" fmla="*/ 0 h 446314"/>
                <a:gd name="connsiteX2" fmla="*/ 674235 w 674235"/>
                <a:gd name="connsiteY2" fmla="*/ 446314 h 446314"/>
                <a:gd name="connsiteX3" fmla="*/ 5444 w 674235"/>
                <a:gd name="connsiteY3" fmla="*/ 446314 h 446314"/>
                <a:gd name="connsiteX4" fmla="*/ 0 w 674235"/>
                <a:gd name="connsiteY4" fmla="*/ 440903 h 446314"/>
                <a:gd name="connsiteX5" fmla="*/ 0 w 674235"/>
                <a:gd name="connsiteY5" fmla="*/ 0 h 446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235" h="446314">
                  <a:moveTo>
                    <a:pt x="0" y="0"/>
                  </a:moveTo>
                  <a:lnTo>
                    <a:pt x="674235" y="0"/>
                  </a:lnTo>
                  <a:lnTo>
                    <a:pt x="674235" y="446314"/>
                  </a:lnTo>
                  <a:lnTo>
                    <a:pt x="5444" y="446314"/>
                  </a:lnTo>
                  <a:lnTo>
                    <a:pt x="0" y="440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Right Triangle 86"/>
            <p:cNvSpPr/>
            <p:nvPr/>
          </p:nvSpPr>
          <p:spPr>
            <a:xfrm rot="5400000" flipH="1">
              <a:off x="6477167" y="3578532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Right Triangle 87"/>
            <p:cNvSpPr/>
            <p:nvPr/>
          </p:nvSpPr>
          <p:spPr>
            <a:xfrm flipV="1">
              <a:off x="4944159" y="3870989"/>
              <a:ext cx="116681" cy="446314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866206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3"/>
          <p:cNvGrpSpPr/>
          <p:nvPr/>
        </p:nvGrpSpPr>
        <p:grpSpPr>
          <a:xfrm>
            <a:off x="2295493" y="1372846"/>
            <a:ext cx="1403790" cy="1404590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9"/>
            <p:cNvSpPr>
              <a:spLocks/>
            </p:cNvSpPr>
            <p:nvPr/>
          </p:nvSpPr>
          <p:spPr>
            <a:xfrm>
              <a:off x="1763402" y="3083095"/>
              <a:ext cx="1224055" cy="1223357"/>
            </a:xfrm>
            <a:prstGeom prst="ellipse">
              <a:avLst/>
            </a:prstGeom>
            <a:blipFill>
              <a:blip r:embed="rId3"/>
              <a:srcRect/>
              <a:stretch>
                <a:fillRect l="-101980" t="-13479" r="-127524" b="-120759"/>
              </a:stretch>
            </a:blipFill>
            <a:ln w="12065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2574298" y="2890492"/>
            <a:ext cx="809880" cy="2763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2602594" y="2912012"/>
            <a:ext cx="781584" cy="236596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60"/>
          <p:cNvSpPr/>
          <p:nvPr/>
        </p:nvSpPr>
        <p:spPr>
          <a:xfrm>
            <a:off x="2304339" y="3436640"/>
            <a:ext cx="1387469" cy="34623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Straight Connector 2"/>
          <p:cNvCxnSpPr/>
          <p:nvPr/>
        </p:nvCxnSpPr>
        <p:spPr>
          <a:xfrm>
            <a:off x="2344221" y="3364632"/>
            <a:ext cx="1307704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51"/>
          <p:cNvSpPr/>
          <p:nvPr/>
        </p:nvSpPr>
        <p:spPr>
          <a:xfrm>
            <a:off x="3978088" y="1708181"/>
            <a:ext cx="2969557" cy="10804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3978088" y="1708181"/>
            <a:ext cx="1831870" cy="1080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3978088" y="1816226"/>
            <a:ext cx="1025847" cy="236596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54"/>
          <p:cNvGrpSpPr/>
          <p:nvPr/>
        </p:nvGrpSpPr>
        <p:grpSpPr>
          <a:xfrm>
            <a:off x="5699511" y="1475207"/>
            <a:ext cx="269960" cy="192360"/>
            <a:chOff x="4909455" y="1331912"/>
            <a:chExt cx="360040" cy="256402"/>
          </a:xfrm>
          <a:effectLst/>
        </p:grpSpPr>
        <p:sp>
          <p:nvSpPr>
            <p:cNvPr id="56" name="矩形标注 5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9"/>
            <p:cNvSpPr txBox="1"/>
            <p:nvPr/>
          </p:nvSpPr>
          <p:spPr>
            <a:xfrm>
              <a:off x="4909455" y="1331912"/>
              <a:ext cx="360040" cy="25640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3978088" y="2128817"/>
            <a:ext cx="2969557" cy="108045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3978088" y="2128817"/>
            <a:ext cx="2410355" cy="1080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3978088" y="2236863"/>
            <a:ext cx="1025847" cy="236596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60"/>
          <p:cNvGrpSpPr/>
          <p:nvPr/>
        </p:nvGrpSpPr>
        <p:grpSpPr>
          <a:xfrm>
            <a:off x="6282260" y="1912132"/>
            <a:ext cx="269960" cy="192360"/>
            <a:chOff x="4886153" y="1291762"/>
            <a:chExt cx="360041" cy="256402"/>
          </a:xfrm>
          <a:effectLst/>
        </p:grpSpPr>
        <p:sp>
          <p:nvSpPr>
            <p:cNvPr id="62" name="矩形标注 61"/>
            <p:cNvSpPr/>
            <p:nvPr/>
          </p:nvSpPr>
          <p:spPr>
            <a:xfrm>
              <a:off x="4945459" y="1308214"/>
              <a:ext cx="288032" cy="216024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9"/>
            <p:cNvSpPr txBox="1"/>
            <p:nvPr/>
          </p:nvSpPr>
          <p:spPr>
            <a:xfrm>
              <a:off x="4886153" y="1291762"/>
              <a:ext cx="360041" cy="25640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3978088" y="2544116"/>
            <a:ext cx="2969557" cy="10804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3978088" y="2544116"/>
            <a:ext cx="2699597" cy="10804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9"/>
          <p:cNvSpPr txBox="1"/>
          <p:nvPr/>
        </p:nvSpPr>
        <p:spPr>
          <a:xfrm>
            <a:off x="3978088" y="2652161"/>
            <a:ext cx="1025847" cy="205819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6"/>
          <p:cNvGrpSpPr/>
          <p:nvPr/>
        </p:nvGrpSpPr>
        <p:grpSpPr>
          <a:xfrm>
            <a:off x="6569701" y="2331133"/>
            <a:ext cx="269960" cy="199113"/>
            <a:chOff x="4919214" y="1331913"/>
            <a:chExt cx="360040" cy="265401"/>
          </a:xfrm>
          <a:effectLst/>
        </p:grpSpPr>
        <p:sp>
          <p:nvSpPr>
            <p:cNvPr id="68" name="矩形标注 6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9"/>
            <p:cNvSpPr txBox="1"/>
            <p:nvPr/>
          </p:nvSpPr>
          <p:spPr>
            <a:xfrm>
              <a:off x="4919214" y="1340914"/>
              <a:ext cx="360040" cy="256400"/>
            </a:xfrm>
            <a:prstGeom prst="rect">
              <a:avLst/>
            </a:prstGeom>
            <a:solidFill>
              <a:schemeClr val="accent3"/>
            </a:solidFill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95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3978088" y="3168535"/>
            <a:ext cx="329350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</p:txBody>
      </p:sp>
    </p:spTree>
    <p:extLst>
      <p:ext uri="{BB962C8B-B14F-4D97-AF65-F5344CB8AC3E}">
        <p14:creationId xmlns:p14="http://schemas.microsoft.com/office/powerpoint/2010/main" val="185985648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  <p:bldP spid="50" grpId="0"/>
      <p:bldP spid="52" grpId="0" animBg="1"/>
      <p:bldP spid="53" grpId="0" animBg="1"/>
      <p:bldP spid="54" grpId="0"/>
      <p:bldP spid="58" grpId="0" animBg="1"/>
      <p:bldP spid="59" grpId="0" animBg="1"/>
      <p:bldP spid="60" grpId="0"/>
      <p:bldP spid="64" grpId="0" animBg="1"/>
      <p:bldP spid="65" grpId="0" animBg="1"/>
      <p:bldP spid="66" grpId="0"/>
      <p:bldP spid="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5"/>
          <p:cNvGrpSpPr/>
          <p:nvPr/>
        </p:nvGrpSpPr>
        <p:grpSpPr>
          <a:xfrm>
            <a:off x="1120271" y="1861441"/>
            <a:ext cx="3680804" cy="2121155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79"/>
          <p:cNvGrpSpPr/>
          <p:nvPr/>
        </p:nvGrpSpPr>
        <p:grpSpPr>
          <a:xfrm>
            <a:off x="1442530" y="2258519"/>
            <a:ext cx="482633" cy="482721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4" name="Group 279"/>
          <p:cNvGrpSpPr/>
          <p:nvPr/>
        </p:nvGrpSpPr>
        <p:grpSpPr>
          <a:xfrm>
            <a:off x="2004983" y="1591302"/>
            <a:ext cx="482633" cy="482721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5" name="Group 279"/>
          <p:cNvGrpSpPr/>
          <p:nvPr/>
        </p:nvGrpSpPr>
        <p:grpSpPr>
          <a:xfrm>
            <a:off x="2666692" y="1351387"/>
            <a:ext cx="482633" cy="482721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456441" y="4084323"/>
            <a:ext cx="461585" cy="16617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72892" y="4084323"/>
            <a:ext cx="461585" cy="16617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689342" y="4084323"/>
            <a:ext cx="461585" cy="16617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1594657" y="2153576"/>
            <a:ext cx="1296080" cy="1820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2843286" y="2153576"/>
            <a:ext cx="1296080" cy="1820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193487" y="2836200"/>
            <a:ext cx="987490" cy="113770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2180978" y="1926036"/>
            <a:ext cx="1458090" cy="204787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3504995" y="2469723"/>
            <a:ext cx="1296080" cy="150418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79401" tIns="39701" rIns="79401" bIns="39701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279"/>
          <p:cNvGrpSpPr/>
          <p:nvPr/>
        </p:nvGrpSpPr>
        <p:grpSpPr>
          <a:xfrm>
            <a:off x="3255406" y="1588408"/>
            <a:ext cx="482633" cy="482720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915671" y="1877962"/>
            <a:ext cx="482633" cy="482720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3305792" y="4084323"/>
            <a:ext cx="461585" cy="16617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922244" y="4084323"/>
            <a:ext cx="461585" cy="16617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7360602" y="3697666"/>
            <a:ext cx="512872" cy="3692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7360602" y="3035831"/>
            <a:ext cx="512872" cy="3692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8" name="Group 87"/>
          <p:cNvGrpSpPr/>
          <p:nvPr/>
        </p:nvGrpSpPr>
        <p:grpSpPr>
          <a:xfrm>
            <a:off x="4984209" y="3625870"/>
            <a:ext cx="2228438" cy="468897"/>
            <a:chOff x="609600" y="2841943"/>
            <a:chExt cx="2660838" cy="559774"/>
          </a:xfrm>
        </p:grpSpPr>
        <p:grpSp>
          <p:nvGrpSpPr>
            <p:cNvPr id="9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Group 212"/>
          <p:cNvGrpSpPr/>
          <p:nvPr/>
        </p:nvGrpSpPr>
        <p:grpSpPr>
          <a:xfrm>
            <a:off x="5016213" y="2969646"/>
            <a:ext cx="2155141" cy="496242"/>
            <a:chOff x="5932686" y="2855964"/>
            <a:chExt cx="2449314" cy="563870"/>
          </a:xfrm>
        </p:grpSpPr>
        <p:grpSp>
          <p:nvGrpSpPr>
            <p:cNvPr id="20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45" tIns="55822" rIns="111645" bIns="5582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5591326" y="1812336"/>
            <a:ext cx="2508454" cy="33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94028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添加适当的文字添添加适当的文字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5001711" y="1563006"/>
            <a:ext cx="1339490" cy="22156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4986281" y="1805480"/>
            <a:ext cx="512872" cy="3692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4986281" y="2320560"/>
            <a:ext cx="3033182" cy="4985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94028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添加适当的文字添添加适当的文字，一页的文字最好不要超过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添加适当的文字添添加适当的文字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5579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>
          <a:xfrm>
            <a:off x="3167661" y="1006521"/>
            <a:ext cx="2970717" cy="2993186"/>
            <a:chOff x="2916382" y="1447509"/>
            <a:chExt cx="3055938" cy="3079750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916382" y="1447509"/>
              <a:ext cx="3055938" cy="2982913"/>
            </a:xfrm>
            <a:custGeom>
              <a:avLst/>
              <a:gdLst/>
              <a:ahLst/>
              <a:cxnLst>
                <a:cxn ang="0">
                  <a:pos x="277" y="130"/>
                </a:cxn>
                <a:cxn ang="0">
                  <a:pos x="278" y="103"/>
                </a:cxn>
                <a:cxn ang="0">
                  <a:pos x="261" y="81"/>
                </a:cxn>
                <a:cxn ang="0">
                  <a:pos x="256" y="57"/>
                </a:cxn>
                <a:cxn ang="0">
                  <a:pos x="239" y="44"/>
                </a:cxn>
                <a:cxn ang="0">
                  <a:pos x="231" y="29"/>
                </a:cxn>
                <a:cxn ang="0">
                  <a:pos x="209" y="18"/>
                </a:cxn>
                <a:cxn ang="0">
                  <a:pos x="171" y="0"/>
                </a:cxn>
                <a:cxn ang="0">
                  <a:pos x="152" y="4"/>
                </a:cxn>
                <a:cxn ang="0">
                  <a:pos x="139" y="14"/>
                </a:cxn>
                <a:cxn ang="0">
                  <a:pos x="133" y="9"/>
                </a:cxn>
                <a:cxn ang="0">
                  <a:pos x="112" y="2"/>
                </a:cxn>
                <a:cxn ang="0">
                  <a:pos x="79" y="18"/>
                </a:cxn>
                <a:cxn ang="0">
                  <a:pos x="56" y="29"/>
                </a:cxn>
                <a:cxn ang="0">
                  <a:pos x="47" y="44"/>
                </a:cxn>
                <a:cxn ang="0">
                  <a:pos x="30" y="57"/>
                </a:cxn>
                <a:cxn ang="0">
                  <a:pos x="25" y="81"/>
                </a:cxn>
                <a:cxn ang="0">
                  <a:pos x="8" y="103"/>
                </a:cxn>
                <a:cxn ang="0">
                  <a:pos x="9" y="130"/>
                </a:cxn>
                <a:cxn ang="0">
                  <a:pos x="1" y="167"/>
                </a:cxn>
                <a:cxn ang="0">
                  <a:pos x="22" y="207"/>
                </a:cxn>
                <a:cxn ang="0">
                  <a:pos x="29" y="233"/>
                </a:cxn>
                <a:cxn ang="0">
                  <a:pos x="50" y="246"/>
                </a:cxn>
                <a:cxn ang="0">
                  <a:pos x="58" y="262"/>
                </a:cxn>
                <a:cxn ang="0">
                  <a:pos x="84" y="273"/>
                </a:cxn>
                <a:cxn ang="0">
                  <a:pos x="90" y="272"/>
                </a:cxn>
                <a:cxn ang="0">
                  <a:pos x="114" y="280"/>
                </a:cxn>
                <a:cxn ang="0">
                  <a:pos x="146" y="260"/>
                </a:cxn>
                <a:cxn ang="0">
                  <a:pos x="159" y="274"/>
                </a:cxn>
                <a:cxn ang="0">
                  <a:pos x="175" y="279"/>
                </a:cxn>
                <a:cxn ang="0">
                  <a:pos x="196" y="272"/>
                </a:cxn>
                <a:cxn ang="0">
                  <a:pos x="203" y="273"/>
                </a:cxn>
                <a:cxn ang="0">
                  <a:pos x="225" y="265"/>
                </a:cxn>
                <a:cxn ang="0">
                  <a:pos x="237" y="246"/>
                </a:cxn>
                <a:cxn ang="0">
                  <a:pos x="257" y="233"/>
                </a:cxn>
                <a:cxn ang="0">
                  <a:pos x="265" y="207"/>
                </a:cxn>
                <a:cxn ang="0">
                  <a:pos x="286" y="167"/>
                </a:cxn>
                <a:cxn ang="0">
                  <a:pos x="277" y="130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011632" y="1501484"/>
              <a:ext cx="2865438" cy="3025775"/>
            </a:xfrm>
            <a:custGeom>
              <a:avLst/>
              <a:gdLst/>
              <a:ahLst/>
              <a:cxnLst>
                <a:cxn ang="0">
                  <a:pos x="124" y="67"/>
                </a:cxn>
                <a:cxn ang="0">
                  <a:pos x="124" y="212"/>
                </a:cxn>
                <a:cxn ang="0">
                  <a:pos x="23" y="197"/>
                </a:cxn>
                <a:cxn ang="0">
                  <a:pos x="27" y="81"/>
                </a:cxn>
                <a:cxn ang="0">
                  <a:pos x="150" y="13"/>
                </a:cxn>
                <a:cxn ang="0">
                  <a:pos x="151" y="135"/>
                </a:cxn>
                <a:cxn ang="0">
                  <a:pos x="187" y="88"/>
                </a:cxn>
                <a:cxn ang="0">
                  <a:pos x="160" y="72"/>
                </a:cxn>
                <a:cxn ang="0">
                  <a:pos x="178" y="75"/>
                </a:cxn>
                <a:cxn ang="0">
                  <a:pos x="150" y="13"/>
                </a:cxn>
                <a:cxn ang="0">
                  <a:pos x="158" y="255"/>
                </a:cxn>
                <a:cxn ang="0">
                  <a:pos x="211" y="225"/>
                </a:cxn>
                <a:cxn ang="0">
                  <a:pos x="252" y="131"/>
                </a:cxn>
                <a:cxn ang="0">
                  <a:pos x="220" y="166"/>
                </a:cxn>
                <a:cxn ang="0">
                  <a:pos x="214" y="192"/>
                </a:cxn>
                <a:cxn ang="0">
                  <a:pos x="211" y="147"/>
                </a:cxn>
                <a:cxn ang="0">
                  <a:pos x="171" y="133"/>
                </a:cxn>
                <a:cxn ang="0">
                  <a:pos x="188" y="236"/>
                </a:cxn>
                <a:cxn ang="0">
                  <a:pos x="160" y="214"/>
                </a:cxn>
                <a:cxn ang="0">
                  <a:pos x="154" y="141"/>
                </a:cxn>
                <a:cxn ang="0">
                  <a:pos x="237" y="128"/>
                </a:cxn>
                <a:cxn ang="0">
                  <a:pos x="211" y="63"/>
                </a:cxn>
                <a:cxn ang="0">
                  <a:pos x="195" y="23"/>
                </a:cxn>
                <a:cxn ang="0">
                  <a:pos x="144" y="91"/>
                </a:cxn>
                <a:cxn ang="0">
                  <a:pos x="143" y="234"/>
                </a:cxn>
                <a:cxn ang="0">
                  <a:pos x="210" y="253"/>
                </a:cxn>
                <a:cxn ang="0">
                  <a:pos x="267" y="161"/>
                </a:cxn>
                <a:cxn ang="0">
                  <a:pos x="222" y="46"/>
                </a:cxn>
                <a:cxn ang="0">
                  <a:pos x="90" y="120"/>
                </a:cxn>
                <a:cxn ang="0">
                  <a:pos x="96" y="119"/>
                </a:cxn>
                <a:cxn ang="0">
                  <a:pos x="92" y="126"/>
                </a:cxn>
                <a:cxn ang="0">
                  <a:pos x="52" y="139"/>
                </a:cxn>
                <a:cxn ang="0">
                  <a:pos x="118" y="163"/>
                </a:cxn>
                <a:cxn ang="0">
                  <a:pos x="115" y="17"/>
                </a:cxn>
                <a:cxn ang="0">
                  <a:pos x="97" y="56"/>
                </a:cxn>
                <a:cxn ang="0">
                  <a:pos x="111" y="40"/>
                </a:cxn>
                <a:cxn ang="0">
                  <a:pos x="79" y="76"/>
                </a:cxn>
                <a:cxn ang="0">
                  <a:pos x="98" y="171"/>
                </a:cxn>
                <a:cxn ang="0">
                  <a:pos x="97" y="195"/>
                </a:cxn>
                <a:cxn ang="0">
                  <a:pos x="94" y="237"/>
                </a:cxn>
                <a:cxn ang="0">
                  <a:pos x="77" y="162"/>
                </a:cxn>
                <a:cxn ang="0">
                  <a:pos x="8" y="161"/>
                </a:cxn>
                <a:cxn ang="0">
                  <a:pos x="85" y="249"/>
                </a:cxn>
                <a:cxn ang="0">
                  <a:pos x="98" y="171"/>
                </a:cxn>
                <a:cxn ang="0">
                  <a:pos x="62" y="99"/>
                </a:cxn>
                <a:cxn ang="0">
                  <a:pos x="38" y="86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rgbClr val="FFFFFF"/>
            </a:solidFill>
            <a:ln w="27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824362" y="958721"/>
            <a:ext cx="2355409" cy="816176"/>
            <a:chOff x="658459" y="1183830"/>
            <a:chExt cx="3140137" cy="1088343"/>
          </a:xfrm>
        </p:grpSpPr>
        <p:grpSp>
          <p:nvGrpSpPr>
            <p:cNvPr id="9" name="组合 9"/>
            <p:cNvGrpSpPr/>
            <p:nvPr/>
          </p:nvGrpSpPr>
          <p:grpSpPr>
            <a:xfrm>
              <a:off x="658459" y="1183830"/>
              <a:ext cx="3140137" cy="1088343"/>
              <a:chOff x="694606" y="1600991"/>
              <a:chExt cx="3140137" cy="1088343"/>
            </a:xfrm>
          </p:grpSpPr>
          <p:sp>
            <p:nvSpPr>
              <p:cNvPr id="12" name="椭圆 11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</a:endParaRPr>
              </a:p>
            </p:txBody>
          </p:sp>
          <p:grpSp>
            <p:nvGrpSpPr>
              <p:cNvPr id="10" name="Group 59"/>
              <p:cNvGrpSpPr/>
              <p:nvPr/>
            </p:nvGrpSpPr>
            <p:grpSpPr>
              <a:xfrm>
                <a:off x="694606" y="1640890"/>
                <a:ext cx="3140137" cy="1048444"/>
                <a:chOff x="7141343" y="3112710"/>
                <a:chExt cx="1568224" cy="786153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7141343" y="3483493"/>
                  <a:ext cx="1568224" cy="4153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9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单击此处添加文字阐述，添加简短问题说明文字，具体说明文字在此处。单击此处添加文字阐述，添加简短问题</a:t>
                  </a:r>
                  <a:endPara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  <p:sp>
              <p:nvSpPr>
                <p:cNvPr id="15" name="Rectangle 62"/>
                <p:cNvSpPr/>
                <p:nvPr/>
              </p:nvSpPr>
              <p:spPr>
                <a:xfrm>
                  <a:off x="7583876" y="3112710"/>
                  <a:ext cx="512202" cy="1846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文本标题一</a:t>
                  </a:r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</p:grpSp>
        </p:grpSp>
        <p:cxnSp>
          <p:nvCxnSpPr>
            <p:cNvPr id="11" name="直接连接符 10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5"/>
          <p:cNvGrpSpPr/>
          <p:nvPr/>
        </p:nvGrpSpPr>
        <p:grpSpPr>
          <a:xfrm>
            <a:off x="478573" y="2437841"/>
            <a:ext cx="2355409" cy="816183"/>
            <a:chOff x="658459" y="1183830"/>
            <a:chExt cx="3140137" cy="1088350"/>
          </a:xfrm>
        </p:grpSpPr>
        <p:grpSp>
          <p:nvGrpSpPr>
            <p:cNvPr id="16" name="组合 16"/>
            <p:cNvGrpSpPr/>
            <p:nvPr/>
          </p:nvGrpSpPr>
          <p:grpSpPr>
            <a:xfrm>
              <a:off x="658459" y="1183830"/>
              <a:ext cx="3140137" cy="1088350"/>
              <a:chOff x="694606" y="1600991"/>
              <a:chExt cx="3140137" cy="1088350"/>
            </a:xfrm>
          </p:grpSpPr>
          <p:sp>
            <p:nvSpPr>
              <p:cNvPr id="19" name="椭圆 18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</a:endParaRPr>
              </a:p>
            </p:txBody>
          </p:sp>
          <p:grpSp>
            <p:nvGrpSpPr>
              <p:cNvPr id="17" name="Group 59"/>
              <p:cNvGrpSpPr/>
              <p:nvPr/>
            </p:nvGrpSpPr>
            <p:grpSpPr>
              <a:xfrm>
                <a:off x="694606" y="1614703"/>
                <a:ext cx="3140137" cy="1074638"/>
                <a:chOff x="7141343" y="3093070"/>
                <a:chExt cx="1568224" cy="805793"/>
              </a:xfrm>
            </p:grpSpPr>
            <p:sp>
              <p:nvSpPr>
                <p:cNvPr id="21" name="TextBox 20"/>
                <p:cNvSpPr txBox="1"/>
                <p:nvPr/>
              </p:nvSpPr>
              <p:spPr>
                <a:xfrm>
                  <a:off x="7141343" y="3483493"/>
                  <a:ext cx="1568224" cy="4153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9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单击此处添加文字阐述，添加简短问题说明文字，具体说明文字在此处。单击此处添加文字阐述，添加简短问题</a:t>
                  </a:r>
                  <a:endPara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  <p:sp>
              <p:nvSpPr>
                <p:cNvPr id="22" name="Rectangle 62"/>
                <p:cNvSpPr/>
                <p:nvPr/>
              </p:nvSpPr>
              <p:spPr>
                <a:xfrm>
                  <a:off x="7583876" y="3093070"/>
                  <a:ext cx="448177" cy="161533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05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文本标题二</a:t>
                  </a:r>
                  <a:endParaRPr lang="en-US" sz="105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</p:grpSp>
        </p:grpSp>
        <p:cxnSp>
          <p:nvCxnSpPr>
            <p:cNvPr id="18" name="直接连接符 17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22"/>
          <p:cNvGrpSpPr/>
          <p:nvPr/>
        </p:nvGrpSpPr>
        <p:grpSpPr>
          <a:xfrm>
            <a:off x="1143239" y="3847771"/>
            <a:ext cx="2355409" cy="816181"/>
            <a:chOff x="658459" y="1183830"/>
            <a:chExt cx="3140137" cy="1088348"/>
          </a:xfrm>
        </p:grpSpPr>
        <p:grpSp>
          <p:nvGrpSpPr>
            <p:cNvPr id="23" name="组合 23"/>
            <p:cNvGrpSpPr/>
            <p:nvPr/>
          </p:nvGrpSpPr>
          <p:grpSpPr>
            <a:xfrm>
              <a:off x="658459" y="1183830"/>
              <a:ext cx="3140137" cy="1088348"/>
              <a:chOff x="694606" y="1600991"/>
              <a:chExt cx="3140137" cy="1088348"/>
            </a:xfrm>
          </p:grpSpPr>
          <p:sp>
            <p:nvSpPr>
              <p:cNvPr id="26" name="椭圆 25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</a:endParaRPr>
              </a:p>
            </p:txBody>
          </p:sp>
          <p:grpSp>
            <p:nvGrpSpPr>
              <p:cNvPr id="24" name="Group 59"/>
              <p:cNvGrpSpPr/>
              <p:nvPr/>
            </p:nvGrpSpPr>
            <p:grpSpPr>
              <a:xfrm>
                <a:off x="694606" y="1670394"/>
                <a:ext cx="3140137" cy="1018945"/>
                <a:chOff x="7141343" y="3134830"/>
                <a:chExt cx="1568224" cy="764033"/>
              </a:xfrm>
            </p:grpSpPr>
            <p:sp>
              <p:nvSpPr>
                <p:cNvPr id="28" name="TextBox 27"/>
                <p:cNvSpPr txBox="1"/>
                <p:nvPr/>
              </p:nvSpPr>
              <p:spPr>
                <a:xfrm>
                  <a:off x="7141343" y="3483493"/>
                  <a:ext cx="1568224" cy="4153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9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单击此处添加文字阐述，添加简短问题说明文字，具体说明文字在此处。单击此处添加文字阐述，添加简短问题</a:t>
                  </a:r>
                  <a:endPara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  <p:sp>
              <p:nvSpPr>
                <p:cNvPr id="29" name="Rectangle 62"/>
                <p:cNvSpPr/>
                <p:nvPr/>
              </p:nvSpPr>
              <p:spPr>
                <a:xfrm>
                  <a:off x="7583876" y="3134830"/>
                  <a:ext cx="512202" cy="1846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文本标题三</a:t>
                  </a:r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</p:grpSp>
        </p:grpSp>
        <p:cxnSp>
          <p:nvCxnSpPr>
            <p:cNvPr id="25" name="直接连接符 24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9"/>
          <p:cNvGrpSpPr/>
          <p:nvPr/>
        </p:nvGrpSpPr>
        <p:grpSpPr>
          <a:xfrm>
            <a:off x="6300417" y="994741"/>
            <a:ext cx="2355409" cy="827965"/>
            <a:chOff x="658459" y="1168120"/>
            <a:chExt cx="3140137" cy="1104060"/>
          </a:xfrm>
        </p:grpSpPr>
        <p:grpSp>
          <p:nvGrpSpPr>
            <p:cNvPr id="30" name="组合 30"/>
            <p:cNvGrpSpPr/>
            <p:nvPr/>
          </p:nvGrpSpPr>
          <p:grpSpPr>
            <a:xfrm>
              <a:off x="658459" y="1168120"/>
              <a:ext cx="3140137" cy="1104060"/>
              <a:chOff x="694606" y="1585281"/>
              <a:chExt cx="3140137" cy="1104060"/>
            </a:xfrm>
          </p:grpSpPr>
          <p:sp>
            <p:nvSpPr>
              <p:cNvPr id="33" name="椭圆 32"/>
              <p:cNvSpPr/>
              <p:nvPr/>
            </p:nvSpPr>
            <p:spPr>
              <a:xfrm rot="2700000">
                <a:off x="2978808" y="1591482"/>
                <a:ext cx="302626" cy="29022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</a:endParaRPr>
              </a:p>
            </p:txBody>
          </p:sp>
          <p:grpSp>
            <p:nvGrpSpPr>
              <p:cNvPr id="31" name="Group 59"/>
              <p:cNvGrpSpPr/>
              <p:nvPr/>
            </p:nvGrpSpPr>
            <p:grpSpPr>
              <a:xfrm>
                <a:off x="694606" y="1666957"/>
                <a:ext cx="3140137" cy="1022384"/>
                <a:chOff x="7141343" y="3132252"/>
                <a:chExt cx="1568224" cy="766612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7141343" y="3483494"/>
                  <a:ext cx="1568224" cy="4153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9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单击此处添加文字阐述，添加简短问题说明文字，具体说明文字在此处。单击此处添加文字阐述，添加简短问题</a:t>
                  </a:r>
                  <a:endPara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  <p:sp>
              <p:nvSpPr>
                <p:cNvPr id="36" name="Rectangle 62"/>
                <p:cNvSpPr/>
                <p:nvPr/>
              </p:nvSpPr>
              <p:spPr>
                <a:xfrm>
                  <a:off x="7583876" y="3132252"/>
                  <a:ext cx="512202" cy="184609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文本标题四</a:t>
                  </a:r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</p:grpSp>
        </p:grpSp>
        <p:cxnSp>
          <p:nvCxnSpPr>
            <p:cNvPr id="32" name="直接连接符 31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6"/>
          <p:cNvGrpSpPr/>
          <p:nvPr/>
        </p:nvGrpSpPr>
        <p:grpSpPr>
          <a:xfrm>
            <a:off x="6435558" y="2529341"/>
            <a:ext cx="2355409" cy="816188"/>
            <a:chOff x="658459" y="1183829"/>
            <a:chExt cx="3140137" cy="1088357"/>
          </a:xfrm>
        </p:grpSpPr>
        <p:grpSp>
          <p:nvGrpSpPr>
            <p:cNvPr id="37" name="组合 37"/>
            <p:cNvGrpSpPr/>
            <p:nvPr/>
          </p:nvGrpSpPr>
          <p:grpSpPr>
            <a:xfrm>
              <a:off x="658459" y="1183829"/>
              <a:ext cx="3140137" cy="1088357"/>
              <a:chOff x="694606" y="1600990"/>
              <a:chExt cx="3140137" cy="1088357"/>
            </a:xfrm>
          </p:grpSpPr>
          <p:sp>
            <p:nvSpPr>
              <p:cNvPr id="40" name="椭圆 39"/>
              <p:cNvSpPr/>
              <p:nvPr/>
            </p:nvSpPr>
            <p:spPr>
              <a:xfrm rot="2700000">
                <a:off x="3008248" y="1607191"/>
                <a:ext cx="302626" cy="29022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</a:endParaRPr>
              </a:p>
            </p:txBody>
          </p:sp>
          <p:grpSp>
            <p:nvGrpSpPr>
              <p:cNvPr id="38" name="Group 59"/>
              <p:cNvGrpSpPr/>
              <p:nvPr/>
            </p:nvGrpSpPr>
            <p:grpSpPr>
              <a:xfrm>
                <a:off x="694606" y="1614708"/>
                <a:ext cx="3140137" cy="1074639"/>
                <a:chOff x="7141343" y="3093075"/>
                <a:chExt cx="1568224" cy="805794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7141343" y="3483498"/>
                  <a:ext cx="1568224" cy="41537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9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单击此处添加文字阐述，添加简短问题说明文字，具体说明文字在此处。单击此处添加文字阐述，添加简短问题</a:t>
                  </a:r>
                  <a:endPara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  <p:sp>
              <p:nvSpPr>
                <p:cNvPr id="43" name="Rectangle 62"/>
                <p:cNvSpPr/>
                <p:nvPr/>
              </p:nvSpPr>
              <p:spPr>
                <a:xfrm>
                  <a:off x="7583876" y="3093075"/>
                  <a:ext cx="512202" cy="184609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文本标题二</a:t>
                  </a:r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</p:grpSp>
        </p:grpSp>
        <p:cxnSp>
          <p:nvCxnSpPr>
            <p:cNvPr id="39" name="直接连接符 38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3"/>
          <p:cNvGrpSpPr/>
          <p:nvPr/>
        </p:nvGrpSpPr>
        <p:grpSpPr>
          <a:xfrm>
            <a:off x="5727438" y="3932123"/>
            <a:ext cx="2355409" cy="806617"/>
            <a:chOff x="658459" y="1196581"/>
            <a:chExt cx="3140137" cy="1075595"/>
          </a:xfrm>
        </p:grpSpPr>
        <p:grpSp>
          <p:nvGrpSpPr>
            <p:cNvPr id="44" name="组合 44"/>
            <p:cNvGrpSpPr/>
            <p:nvPr/>
          </p:nvGrpSpPr>
          <p:grpSpPr>
            <a:xfrm>
              <a:off x="658459" y="1196581"/>
              <a:ext cx="3140137" cy="1075595"/>
              <a:chOff x="694606" y="1613742"/>
              <a:chExt cx="3140137" cy="1075595"/>
            </a:xfrm>
          </p:grpSpPr>
          <p:sp>
            <p:nvSpPr>
              <p:cNvPr id="47" name="椭圆 46"/>
              <p:cNvSpPr/>
              <p:nvPr/>
            </p:nvSpPr>
            <p:spPr>
              <a:xfrm rot="2700000">
                <a:off x="2979831" y="1619943"/>
                <a:ext cx="302626" cy="29022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</a:endParaRPr>
              </a:p>
            </p:txBody>
          </p:sp>
          <p:grpSp>
            <p:nvGrpSpPr>
              <p:cNvPr id="45" name="Group 59"/>
              <p:cNvGrpSpPr/>
              <p:nvPr/>
            </p:nvGrpSpPr>
            <p:grpSpPr>
              <a:xfrm>
                <a:off x="694606" y="1614709"/>
                <a:ext cx="3140137" cy="1074628"/>
                <a:chOff x="7141343" y="3093077"/>
                <a:chExt cx="1568224" cy="805786"/>
              </a:xfrm>
            </p:grpSpPr>
            <p:sp>
              <p:nvSpPr>
                <p:cNvPr id="49" name="TextBox 48"/>
                <p:cNvSpPr txBox="1"/>
                <p:nvPr/>
              </p:nvSpPr>
              <p:spPr>
                <a:xfrm>
                  <a:off x="7141343" y="3483493"/>
                  <a:ext cx="1568224" cy="4153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9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单击此处添加文字阐述，添加简短问题说明文字，具体说明文字在此处。单击此处添加文字阐述，添加简短问题</a:t>
                  </a:r>
                  <a:endPara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  <p:sp>
              <p:nvSpPr>
                <p:cNvPr id="50" name="Rectangle 62"/>
                <p:cNvSpPr/>
                <p:nvPr/>
              </p:nvSpPr>
              <p:spPr>
                <a:xfrm>
                  <a:off x="7583876" y="3093077"/>
                  <a:ext cx="512202" cy="1846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</a:rPr>
                    <a:t>文本标题三</a:t>
                  </a:r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ea"/>
                  </a:endParaRPr>
                </a:p>
              </p:txBody>
            </p:sp>
          </p:grpSp>
        </p:grpSp>
        <p:cxnSp>
          <p:nvCxnSpPr>
            <p:cNvPr id="46" name="直接连接符 45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217201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B179883A-3D99-4C94-A40D-0ACDEBBEB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443" y="1702"/>
            <a:ext cx="9131557" cy="5148082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62708AD1-A511-4001-B39E-6EDB0D77B577}"/>
              </a:ext>
            </a:extLst>
          </p:cNvPr>
          <p:cNvSpPr/>
          <p:nvPr/>
        </p:nvSpPr>
        <p:spPr>
          <a:xfrm rot="3481187">
            <a:off x="750925" y="828457"/>
            <a:ext cx="3828992" cy="3828992"/>
          </a:xfrm>
          <a:prstGeom prst="ellipse">
            <a:avLst/>
          </a:prstGeom>
          <a:noFill/>
          <a:ln w="19050">
            <a:gradFill>
              <a:gsLst>
                <a:gs pos="17000">
                  <a:schemeClr val="accent1">
                    <a:lumMod val="5000"/>
                    <a:lumOff val="95000"/>
                    <a:alpha val="22000"/>
                  </a:schemeClr>
                </a:gs>
                <a:gs pos="36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原创设计师QQ598969553                 _16">
            <a:extLst>
              <a:ext uri="{FF2B5EF4-FFF2-40B4-BE49-F238E27FC236}">
                <a16:creationId xmlns:a16="http://schemas.microsoft.com/office/drawing/2014/main" id="{73DE05E2-D2A5-441C-85EF-D7414F6373D2}"/>
              </a:ext>
            </a:extLst>
          </p:cNvPr>
          <p:cNvSpPr txBox="1"/>
          <p:nvPr/>
        </p:nvSpPr>
        <p:spPr>
          <a:xfrm>
            <a:off x="2728717" y="484137"/>
            <a:ext cx="1666983" cy="115230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2019</a:t>
            </a:r>
          </a:p>
        </p:txBody>
      </p:sp>
      <p:sp>
        <p:nvSpPr>
          <p:cNvPr id="13" name="矩形 259">
            <a:extLst>
              <a:ext uri="{FF2B5EF4-FFF2-40B4-BE49-F238E27FC236}">
                <a16:creationId xmlns:a16="http://schemas.microsoft.com/office/drawing/2014/main" id="{13EDCBB3-C12A-4D4A-B490-61F3F8EB3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57" y="2284512"/>
            <a:ext cx="318095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cap="all" dirty="0">
                <a:solidFill>
                  <a:schemeClr val="accent1"/>
                </a:solidFill>
                <a:cs typeface="Arial" panose="020B0604020202020204" pitchFamily="34" charset="0"/>
              </a:rPr>
              <a:t>谢谢您的聆听</a:t>
            </a:r>
            <a:endParaRPr lang="en-US" altLang="zh-CN" sz="3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4" name="原创设计师QQ598969553                 _15">
            <a:extLst>
              <a:ext uri="{FF2B5EF4-FFF2-40B4-BE49-F238E27FC236}">
                <a16:creationId xmlns:a16="http://schemas.microsoft.com/office/drawing/2014/main" id="{599A157A-3B49-4CAC-9119-E1C1B455B894}"/>
              </a:ext>
            </a:extLst>
          </p:cNvPr>
          <p:cNvSpPr/>
          <p:nvPr/>
        </p:nvSpPr>
        <p:spPr>
          <a:xfrm>
            <a:off x="1407351" y="3034616"/>
            <a:ext cx="2978540" cy="51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汇报人：猪七爷     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原创设计师QQ598969553                 _16">
            <a:extLst>
              <a:ext uri="{FF2B5EF4-FFF2-40B4-BE49-F238E27FC236}">
                <a16:creationId xmlns:a16="http://schemas.microsoft.com/office/drawing/2014/main" id="{3EC5D6A3-C3A3-406E-8CC8-1111DDA379F1}"/>
              </a:ext>
            </a:extLst>
          </p:cNvPr>
          <p:cNvSpPr txBox="1"/>
          <p:nvPr/>
        </p:nvSpPr>
        <p:spPr>
          <a:xfrm>
            <a:off x="1654899" y="1786168"/>
            <a:ext cx="2844316" cy="35432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单击此处添加您所在公司名称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7526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3" grpId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E78455C-E5B0-46A5-BB20-CEBA59419A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1702"/>
            <a:ext cx="9144000" cy="5148082"/>
          </a:xfrm>
          <a:prstGeom prst="rect">
            <a:avLst/>
          </a:prstGeom>
        </p:spPr>
      </p:pic>
      <p:sp>
        <p:nvSpPr>
          <p:cNvPr id="3" name="MH_Other_1">
            <a:extLst>
              <a:ext uri="{FF2B5EF4-FFF2-40B4-BE49-F238E27FC236}">
                <a16:creationId xmlns:a16="http://schemas.microsoft.com/office/drawing/2014/main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58561" y="2112416"/>
            <a:ext cx="892568" cy="89257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8EECBB7-184F-4A9D-AC2E-4B2B50996E27}"/>
              </a:ext>
            </a:extLst>
          </p:cNvPr>
          <p:cNvSpPr/>
          <p:nvPr/>
        </p:nvSpPr>
        <p:spPr>
          <a:xfrm>
            <a:off x="2591780" y="2235536"/>
            <a:ext cx="2342087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年度工作概述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FC9A3AD9-C145-4BCE-AB52-654CF6E740C7}"/>
              </a:ext>
            </a:extLst>
          </p:cNvPr>
          <p:cNvSpPr txBox="1"/>
          <p:nvPr/>
        </p:nvSpPr>
        <p:spPr>
          <a:xfrm>
            <a:off x="2513926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id="{DA38BC86-E42B-4D30-9090-E6ACE33FE2DE}"/>
              </a:ext>
            </a:extLst>
          </p:cNvPr>
          <p:cNvSpPr txBox="1"/>
          <p:nvPr/>
        </p:nvSpPr>
        <p:spPr>
          <a:xfrm>
            <a:off x="3569292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A9A4F901-D645-4364-AA97-B032B7035DB3}"/>
              </a:ext>
            </a:extLst>
          </p:cNvPr>
          <p:cNvSpPr txBox="1"/>
          <p:nvPr/>
        </p:nvSpPr>
        <p:spPr>
          <a:xfrm>
            <a:off x="2513926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8EA782A3-2D1A-467F-9E34-D8ADF8E6DBEE}"/>
              </a:ext>
            </a:extLst>
          </p:cNvPr>
          <p:cNvSpPr txBox="1"/>
          <p:nvPr/>
        </p:nvSpPr>
        <p:spPr>
          <a:xfrm>
            <a:off x="3569292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275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1734727" y="2837713"/>
            <a:ext cx="1610743" cy="900719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56" tIns="34277" rIns="68556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127023" y="3286392"/>
            <a:ext cx="826154" cy="826311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56" tIns="34277" rIns="68556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3097439" y="1921943"/>
            <a:ext cx="1610743" cy="900719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1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89734" y="1532225"/>
            <a:ext cx="826154" cy="826311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/>
        </p:spPr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1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4464014" y="2837713"/>
            <a:ext cx="1610743" cy="900719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56" tIns="34277" rIns="68556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56311" y="3286392"/>
            <a:ext cx="826154" cy="826311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56" tIns="34277" rIns="68556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5823885" y="1921943"/>
            <a:ext cx="1610743" cy="900719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1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16180" y="1532225"/>
            <a:ext cx="826154" cy="826311"/>
          </a:xfrm>
          <a:prstGeom prst="ellipse">
            <a:avLst/>
          </a:prstGeom>
          <a:solidFill>
            <a:schemeClr val="accent4"/>
          </a:solidFill>
          <a:ln w="63500" cap="flat" cmpd="sng" algn="ctr">
            <a:noFill/>
            <a:prstDash val="solid"/>
          </a:ln>
          <a:effectLst/>
        </p:spPr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zh-CN" altLang="en-US" sz="11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8" y="2822663"/>
            <a:ext cx="9152256" cy="62201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0" tIns="34280" rIns="68560" bIns="34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181452" y="3559695"/>
            <a:ext cx="707925" cy="433432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000" b="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3544165" y="1805529"/>
            <a:ext cx="707925" cy="433432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000" b="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6270611" y="1805529"/>
            <a:ext cx="707925" cy="433432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000" b="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4910740" y="3559695"/>
            <a:ext cx="707925" cy="433432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000" b="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5" name="TextBox 23"/>
          <p:cNvSpPr txBox="1"/>
          <p:nvPr/>
        </p:nvSpPr>
        <p:spPr>
          <a:xfrm>
            <a:off x="1140687" y="1964552"/>
            <a:ext cx="1659056" cy="397997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6" name="TextBox 24"/>
          <p:cNvSpPr txBox="1"/>
          <p:nvPr/>
        </p:nvSpPr>
        <p:spPr>
          <a:xfrm>
            <a:off x="1140688" y="1739493"/>
            <a:ext cx="1028837" cy="250290"/>
          </a:xfrm>
          <a:prstGeom prst="rect">
            <a:avLst/>
          </a:prstGeom>
          <a:noFill/>
        </p:spPr>
        <p:txBody>
          <a:bodyPr wrap="non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3073238" y="4041988"/>
            <a:ext cx="1659056" cy="397997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8" name="TextBox 24"/>
          <p:cNvSpPr txBox="1"/>
          <p:nvPr/>
        </p:nvSpPr>
        <p:spPr>
          <a:xfrm>
            <a:off x="3073239" y="3816928"/>
            <a:ext cx="1028837" cy="250290"/>
          </a:xfrm>
          <a:prstGeom prst="rect">
            <a:avLst/>
          </a:prstGeom>
          <a:noFill/>
        </p:spPr>
        <p:txBody>
          <a:bodyPr wrap="non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4436861" y="1278094"/>
            <a:ext cx="1659056" cy="397997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0" name="TextBox 24"/>
          <p:cNvSpPr txBox="1"/>
          <p:nvPr/>
        </p:nvSpPr>
        <p:spPr>
          <a:xfrm>
            <a:off x="4436862" y="1053035"/>
            <a:ext cx="1028837" cy="250290"/>
          </a:xfrm>
          <a:prstGeom prst="rect">
            <a:avLst/>
          </a:prstGeom>
          <a:noFill/>
        </p:spPr>
        <p:txBody>
          <a:bodyPr wrap="non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6351352" y="3373595"/>
            <a:ext cx="1659056" cy="397997"/>
          </a:xfrm>
          <a:prstGeom prst="rect">
            <a:avLst/>
          </a:prstGeom>
          <a:noFill/>
        </p:spPr>
        <p:txBody>
          <a:bodyPr wrap="squar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2" name="TextBox 24"/>
          <p:cNvSpPr txBox="1"/>
          <p:nvPr/>
        </p:nvSpPr>
        <p:spPr>
          <a:xfrm>
            <a:off x="6351353" y="3148536"/>
            <a:ext cx="1028837" cy="250290"/>
          </a:xfrm>
          <a:prstGeom prst="rect">
            <a:avLst/>
          </a:prstGeom>
          <a:noFill/>
        </p:spPr>
        <p:txBody>
          <a:bodyPr wrap="none" lIns="65021" tIns="32510" rIns="65021" bIns="325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7359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46777"/>
            <a:ext cx="5647320" cy="314427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35611" y="1443696"/>
            <a:ext cx="3730398" cy="1039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5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49732" y="3091515"/>
            <a:ext cx="2816278" cy="3547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749732" y="3484359"/>
            <a:ext cx="2816278" cy="94471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请替换文字内容，点击添加相关标题文字，修改文字内容请替换文字内容，点击添加相关标题文字，修改文字内容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084058" y="1569616"/>
            <a:ext cx="3277164" cy="8677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请替换文字内容，点击添加相关标题文字，修改文字内容请替换文字内容，点击添加相关标题文字，修改文字内容</a:t>
            </a:r>
          </a:p>
          <a:p>
            <a:pPr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</a:t>
            </a:r>
          </a:p>
          <a:p>
            <a:pPr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76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1"/>
          <p:cNvGrpSpPr>
            <a:grpSpLocks noChangeAspect="1"/>
          </p:cNvGrpSpPr>
          <p:nvPr/>
        </p:nvGrpSpPr>
        <p:grpSpPr>
          <a:xfrm>
            <a:off x="2796534" y="1774982"/>
            <a:ext cx="1498890" cy="2271475"/>
            <a:chOff x="2963863" y="2008188"/>
            <a:chExt cx="1770063" cy="2838450"/>
          </a:xfrm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>
          <a:xfrm>
            <a:off x="1125717" y="1818415"/>
            <a:ext cx="1457482" cy="2208726"/>
            <a:chOff x="5384801" y="2008188"/>
            <a:chExt cx="1768475" cy="2838450"/>
          </a:xfrm>
        </p:grpSpPr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>
          <a:xfrm>
            <a:off x="1821267" y="1504822"/>
            <a:ext cx="1737199" cy="2632620"/>
            <a:chOff x="7458076" y="2008188"/>
            <a:chExt cx="1768475" cy="283845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Rounded Rectangle 9"/>
          <p:cNvSpPr/>
          <p:nvPr/>
        </p:nvSpPr>
        <p:spPr>
          <a:xfrm>
            <a:off x="7308147" y="1621647"/>
            <a:ext cx="616549" cy="61726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 Placeholder 7"/>
          <p:cNvSpPr txBox="1">
            <a:spLocks/>
          </p:cNvSpPr>
          <p:nvPr/>
        </p:nvSpPr>
        <p:spPr>
          <a:xfrm>
            <a:off x="6231345" y="1563300"/>
            <a:ext cx="946923" cy="21540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>
          <a:xfrm>
            <a:off x="4775338" y="1831016"/>
            <a:ext cx="2402929" cy="36926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ounded Rectangle 12"/>
          <p:cNvSpPr/>
          <p:nvPr/>
        </p:nvSpPr>
        <p:spPr>
          <a:xfrm>
            <a:off x="7308147" y="2502169"/>
            <a:ext cx="616549" cy="61726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7"/>
          <p:cNvSpPr txBox="1">
            <a:spLocks/>
          </p:cNvSpPr>
          <p:nvPr/>
        </p:nvSpPr>
        <p:spPr>
          <a:xfrm>
            <a:off x="6231345" y="2443822"/>
            <a:ext cx="946923" cy="21540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2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4775338" y="2711538"/>
            <a:ext cx="2402929" cy="36926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15"/>
          <p:cNvSpPr/>
          <p:nvPr/>
        </p:nvSpPr>
        <p:spPr>
          <a:xfrm>
            <a:off x="7308147" y="3439137"/>
            <a:ext cx="616549" cy="617266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6231345" y="3380789"/>
            <a:ext cx="946923" cy="21540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3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4775338" y="3648506"/>
            <a:ext cx="2402929" cy="369268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7429963" y="1732269"/>
            <a:ext cx="372918" cy="388896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82" name="Text Placeholder 7"/>
          <p:cNvSpPr txBox="1">
            <a:spLocks/>
          </p:cNvSpPr>
          <p:nvPr/>
        </p:nvSpPr>
        <p:spPr>
          <a:xfrm>
            <a:off x="7429963" y="2622548"/>
            <a:ext cx="372918" cy="388896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3" name="Text Placeholder 7"/>
          <p:cNvSpPr txBox="1">
            <a:spLocks/>
          </p:cNvSpPr>
          <p:nvPr/>
        </p:nvSpPr>
        <p:spPr>
          <a:xfrm>
            <a:off x="7429963" y="3554359"/>
            <a:ext cx="372918" cy="388896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24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animBg="1"/>
      <p:bldP spid="7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1032542" y="1388698"/>
            <a:ext cx="1974671" cy="2763698"/>
            <a:chOff x="1387928" y="2433294"/>
            <a:chExt cx="3058885" cy="3683711"/>
          </a:xfrm>
        </p:grpSpPr>
        <p:sp>
          <p:nvSpPr>
            <p:cNvPr id="7" name="Rectangle 6"/>
            <p:cNvSpPr/>
            <p:nvPr/>
          </p:nvSpPr>
          <p:spPr>
            <a:xfrm>
              <a:off x="1387928" y="2453138"/>
              <a:ext cx="3058885" cy="3663867"/>
            </a:xfrm>
            <a:prstGeom prst="rect">
              <a:avLst/>
            </a:prstGeom>
            <a:solidFill>
              <a:srgbClr val="F9F9F9"/>
            </a:solidFill>
            <a:ln w="38100" cap="sq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387928" y="2781743"/>
              <a:ext cx="3058885" cy="893564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387928" y="4088226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87928" y="4436674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87928" y="4785123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387928" y="5133571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9625" name="TextBox 15"/>
            <p:cNvSpPr txBox="1">
              <a:spLocks noChangeArrowheads="1"/>
            </p:cNvSpPr>
            <p:nvPr/>
          </p:nvSpPr>
          <p:spPr bwMode="auto">
            <a:xfrm>
              <a:off x="2133545" y="3003455"/>
              <a:ext cx="1477216" cy="430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9pPr>
            </a:lstStyle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200" dirty="0">
                <a:solidFill>
                  <a:schemeClr val="bg1">
                    <a:lumMod val="95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97428" y="4088226"/>
              <a:ext cx="1567363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97428" y="4446200"/>
              <a:ext cx="1567363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97428" y="4806554"/>
              <a:ext cx="1567363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97428" y="5153413"/>
              <a:ext cx="1567363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065122" y="5577267"/>
              <a:ext cx="1704496" cy="41512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53200" y="5624098"/>
              <a:ext cx="1567363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AutoShape 95"/>
            <p:cNvSpPr>
              <a:spLocks/>
            </p:cNvSpPr>
            <p:nvPr/>
          </p:nvSpPr>
          <p:spPr bwMode="auto">
            <a:xfrm>
              <a:off x="2156420" y="5644734"/>
              <a:ext cx="247696" cy="2468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292" y="0"/>
                  </a:moveTo>
                  <a:cubicBezTo>
                    <a:pt x="16156" y="0"/>
                    <a:pt x="16975" y="198"/>
                    <a:pt x="17745" y="593"/>
                  </a:cubicBezTo>
                  <a:cubicBezTo>
                    <a:pt x="18516" y="987"/>
                    <a:pt x="19185" y="1531"/>
                    <a:pt x="19756" y="2219"/>
                  </a:cubicBezTo>
                  <a:cubicBezTo>
                    <a:pt x="20325" y="2908"/>
                    <a:pt x="20776" y="3714"/>
                    <a:pt x="21107" y="4641"/>
                  </a:cubicBezTo>
                  <a:cubicBezTo>
                    <a:pt x="21434" y="5562"/>
                    <a:pt x="21599" y="6538"/>
                    <a:pt x="21599" y="7566"/>
                  </a:cubicBezTo>
                  <a:lnTo>
                    <a:pt x="21599" y="9662"/>
                  </a:lnTo>
                  <a:cubicBezTo>
                    <a:pt x="21599" y="9965"/>
                    <a:pt x="21516" y="10221"/>
                    <a:pt x="21340" y="10428"/>
                  </a:cubicBezTo>
                  <a:cubicBezTo>
                    <a:pt x="21168" y="10635"/>
                    <a:pt x="20956" y="10736"/>
                    <a:pt x="20704" y="10736"/>
                  </a:cubicBezTo>
                  <a:lnTo>
                    <a:pt x="19785" y="10736"/>
                  </a:lnTo>
                  <a:cubicBezTo>
                    <a:pt x="19531" y="10736"/>
                    <a:pt x="19322" y="10632"/>
                    <a:pt x="19152" y="10422"/>
                  </a:cubicBezTo>
                  <a:cubicBezTo>
                    <a:pt x="18984" y="10209"/>
                    <a:pt x="18900" y="9956"/>
                    <a:pt x="18900" y="9662"/>
                  </a:cubicBezTo>
                  <a:lnTo>
                    <a:pt x="18900" y="7566"/>
                  </a:lnTo>
                  <a:cubicBezTo>
                    <a:pt x="18900" y="6961"/>
                    <a:pt x="18806" y="6394"/>
                    <a:pt x="18614" y="5870"/>
                  </a:cubicBezTo>
                  <a:cubicBezTo>
                    <a:pt x="18422" y="5349"/>
                    <a:pt x="18163" y="4894"/>
                    <a:pt x="17844" y="4508"/>
                  </a:cubicBezTo>
                  <a:cubicBezTo>
                    <a:pt x="17522" y="4123"/>
                    <a:pt x="17140" y="3817"/>
                    <a:pt x="16706" y="3593"/>
                  </a:cubicBezTo>
                  <a:cubicBezTo>
                    <a:pt x="16269" y="3365"/>
                    <a:pt x="15796" y="3253"/>
                    <a:pt x="15292" y="3253"/>
                  </a:cubicBezTo>
                  <a:cubicBezTo>
                    <a:pt x="14788" y="3253"/>
                    <a:pt x="14320" y="3365"/>
                    <a:pt x="13891" y="3593"/>
                  </a:cubicBezTo>
                  <a:cubicBezTo>
                    <a:pt x="13461" y="3817"/>
                    <a:pt x="13082" y="4123"/>
                    <a:pt x="12753" y="4508"/>
                  </a:cubicBezTo>
                  <a:cubicBezTo>
                    <a:pt x="12422" y="4894"/>
                    <a:pt x="12165" y="5352"/>
                    <a:pt x="11978" y="5876"/>
                  </a:cubicBezTo>
                  <a:cubicBezTo>
                    <a:pt x="11788" y="6406"/>
                    <a:pt x="11695" y="6970"/>
                    <a:pt x="11695" y="7566"/>
                  </a:cubicBezTo>
                  <a:lnTo>
                    <a:pt x="11695" y="9717"/>
                  </a:lnTo>
                  <a:lnTo>
                    <a:pt x="13063" y="9717"/>
                  </a:lnTo>
                  <a:cubicBezTo>
                    <a:pt x="13423" y="9717"/>
                    <a:pt x="13735" y="9875"/>
                    <a:pt x="14001" y="10192"/>
                  </a:cubicBezTo>
                  <a:cubicBezTo>
                    <a:pt x="14263" y="10511"/>
                    <a:pt x="14395" y="10900"/>
                    <a:pt x="14395" y="11358"/>
                  </a:cubicBezTo>
                  <a:lnTo>
                    <a:pt x="14395" y="19987"/>
                  </a:lnTo>
                  <a:cubicBezTo>
                    <a:pt x="14395" y="20419"/>
                    <a:pt x="14263" y="20796"/>
                    <a:pt x="14001" y="21116"/>
                  </a:cubicBezTo>
                  <a:cubicBezTo>
                    <a:pt x="13735" y="21438"/>
                    <a:pt x="13423" y="21599"/>
                    <a:pt x="13063" y="21599"/>
                  </a:cubicBezTo>
                  <a:lnTo>
                    <a:pt x="1343" y="21599"/>
                  </a:lnTo>
                  <a:cubicBezTo>
                    <a:pt x="983" y="21599"/>
                    <a:pt x="669" y="21438"/>
                    <a:pt x="403" y="21116"/>
                  </a:cubicBezTo>
                  <a:cubicBezTo>
                    <a:pt x="134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0909"/>
                    <a:pt x="134" y="10523"/>
                    <a:pt x="403" y="10201"/>
                  </a:cubicBezTo>
                  <a:cubicBezTo>
                    <a:pt x="669" y="9878"/>
                    <a:pt x="984" y="9717"/>
                    <a:pt x="1343" y="9717"/>
                  </a:cubicBezTo>
                  <a:lnTo>
                    <a:pt x="8985" y="9717"/>
                  </a:lnTo>
                  <a:lnTo>
                    <a:pt x="8985" y="7566"/>
                  </a:lnTo>
                  <a:cubicBezTo>
                    <a:pt x="8985" y="6529"/>
                    <a:pt x="9148" y="5550"/>
                    <a:pt x="9477" y="4632"/>
                  </a:cubicBezTo>
                  <a:cubicBezTo>
                    <a:pt x="9808" y="3711"/>
                    <a:pt x="10260" y="2907"/>
                    <a:pt x="10833" y="2219"/>
                  </a:cubicBezTo>
                  <a:cubicBezTo>
                    <a:pt x="11409" y="1531"/>
                    <a:pt x="12079" y="987"/>
                    <a:pt x="12844" y="592"/>
                  </a:cubicBezTo>
                  <a:cubicBezTo>
                    <a:pt x="13615" y="198"/>
                    <a:pt x="14426" y="0"/>
                    <a:pt x="15292" y="0"/>
                  </a:cubicBezTo>
                  <a:moveTo>
                    <a:pt x="7972" y="15409"/>
                  </a:moveTo>
                  <a:cubicBezTo>
                    <a:pt x="8195" y="15245"/>
                    <a:pt x="8375" y="15021"/>
                    <a:pt x="8519" y="14741"/>
                  </a:cubicBezTo>
                  <a:cubicBezTo>
                    <a:pt x="8661" y="14462"/>
                    <a:pt x="8731" y="14160"/>
                    <a:pt x="8731" y="13840"/>
                  </a:cubicBezTo>
                  <a:cubicBezTo>
                    <a:pt x="8731" y="13333"/>
                    <a:pt x="8582" y="12896"/>
                    <a:pt x="8282" y="12530"/>
                  </a:cubicBezTo>
                  <a:cubicBezTo>
                    <a:pt x="7987" y="12162"/>
                    <a:pt x="7624" y="11980"/>
                    <a:pt x="7204" y="11980"/>
                  </a:cubicBezTo>
                  <a:cubicBezTo>
                    <a:pt x="6782" y="11980"/>
                    <a:pt x="6422" y="12162"/>
                    <a:pt x="6122" y="12530"/>
                  </a:cubicBezTo>
                  <a:cubicBezTo>
                    <a:pt x="5824" y="12896"/>
                    <a:pt x="5675" y="13333"/>
                    <a:pt x="5675" y="13840"/>
                  </a:cubicBezTo>
                  <a:cubicBezTo>
                    <a:pt x="5675" y="14160"/>
                    <a:pt x="5745" y="14462"/>
                    <a:pt x="5882" y="14741"/>
                  </a:cubicBezTo>
                  <a:cubicBezTo>
                    <a:pt x="6021" y="15021"/>
                    <a:pt x="6201" y="15234"/>
                    <a:pt x="6422" y="15380"/>
                  </a:cubicBezTo>
                  <a:lnTo>
                    <a:pt x="5675" y="19339"/>
                  </a:lnTo>
                  <a:lnTo>
                    <a:pt x="8731" y="19339"/>
                  </a:lnTo>
                  <a:lnTo>
                    <a:pt x="7972" y="154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txBody>
            <a:bodyPr lIns="50799" tIns="50799" rIns="50799" bIns="50799" anchor="ctr"/>
            <a:lstStyle/>
            <a:p>
              <a:pPr defTabSz="342915">
                <a:defRPr/>
              </a:pPr>
              <a:endParaRPr lang="es-ES" sz="22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387928" y="2433294"/>
              <a:ext cx="3058885" cy="367815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3453118" y="1384412"/>
            <a:ext cx="1974158" cy="2916324"/>
            <a:chOff x="4615044" y="2428450"/>
            <a:chExt cx="3058885" cy="3903137"/>
          </a:xfrm>
        </p:grpSpPr>
        <p:sp>
          <p:nvSpPr>
            <p:cNvPr id="26" name="Rectangle 25"/>
            <p:cNvSpPr/>
            <p:nvPr/>
          </p:nvSpPr>
          <p:spPr>
            <a:xfrm>
              <a:off x="4615044" y="2453275"/>
              <a:ext cx="3058885" cy="3878312"/>
            </a:xfrm>
            <a:prstGeom prst="rect">
              <a:avLst/>
            </a:prstGeom>
            <a:solidFill>
              <a:srgbClr val="F9F9F9"/>
            </a:solidFill>
            <a:ln w="12700" cap="sq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15044" y="2781892"/>
              <a:ext cx="3058885" cy="893595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615044" y="4088421"/>
              <a:ext cx="3058885" cy="34846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15044" y="4436881"/>
              <a:ext cx="3058885" cy="348461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615044" y="4785342"/>
              <a:ext cx="3058885" cy="34846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615044" y="5133803"/>
              <a:ext cx="3058885" cy="347667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9604" name="TextBox 33"/>
            <p:cNvSpPr txBox="1">
              <a:spLocks noChangeArrowheads="1"/>
            </p:cNvSpPr>
            <p:nvPr/>
          </p:nvSpPr>
          <p:spPr bwMode="auto">
            <a:xfrm>
              <a:off x="5386950" y="3003612"/>
              <a:ext cx="1477600" cy="43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9pPr>
            </a:lstStyle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200" dirty="0">
                <a:solidFill>
                  <a:schemeClr val="bg1">
                    <a:lumMod val="95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00335" y="4088420"/>
              <a:ext cx="1567770" cy="3089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00334" y="4446406"/>
              <a:ext cx="1567770" cy="3089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400334" y="4806774"/>
              <a:ext cx="1567770" cy="3089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00335" y="5152853"/>
              <a:ext cx="1567770" cy="3089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292414" y="5695785"/>
              <a:ext cx="1704145" cy="415137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9613" name="TextBox 42"/>
            <p:cNvSpPr txBox="1">
              <a:spLocks noChangeArrowheads="1"/>
            </p:cNvSpPr>
            <p:nvPr/>
          </p:nvSpPr>
          <p:spPr bwMode="auto">
            <a:xfrm>
              <a:off x="5511907" y="5742541"/>
              <a:ext cx="1567770" cy="308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9pPr>
            </a:lstStyle>
            <a:p>
              <a:pPr defTabSz="914378" eaLnBrk="1" hangingPunct="1">
                <a:defRPr/>
              </a:pPr>
              <a:r>
                <a:rPr lang="zh-CN" altLang="en-US" sz="9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AutoShape 82"/>
            <p:cNvSpPr>
              <a:spLocks/>
            </p:cNvSpPr>
            <p:nvPr/>
          </p:nvSpPr>
          <p:spPr bwMode="auto">
            <a:xfrm>
              <a:off x="5374207" y="5810086"/>
              <a:ext cx="172320" cy="173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99" tIns="50799" rIns="50799" bIns="50799" anchor="ctr"/>
            <a:lstStyle/>
            <a:p>
              <a:pPr defTabSz="342915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615044" y="2428450"/>
              <a:ext cx="3058885" cy="371039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5873693" y="1388698"/>
            <a:ext cx="1974672" cy="2763698"/>
            <a:chOff x="7842671" y="2433294"/>
            <a:chExt cx="3058886" cy="3683711"/>
          </a:xfrm>
        </p:grpSpPr>
        <p:sp>
          <p:nvSpPr>
            <p:cNvPr id="45" name="Rectangle 44"/>
            <p:cNvSpPr/>
            <p:nvPr/>
          </p:nvSpPr>
          <p:spPr>
            <a:xfrm>
              <a:off x="7842672" y="2453138"/>
              <a:ext cx="3058885" cy="3663867"/>
            </a:xfrm>
            <a:prstGeom prst="rect">
              <a:avLst/>
            </a:prstGeom>
            <a:solidFill>
              <a:srgbClr val="F9F9F9"/>
            </a:solidFill>
            <a:ln w="12700" cap="sq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842672" y="2781743"/>
              <a:ext cx="3058885" cy="845575"/>
            </a:xfrm>
            <a:prstGeom prst="rect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842672" y="4088226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842671" y="4436673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842672" y="4785123"/>
              <a:ext cx="3058885" cy="348448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842672" y="5133571"/>
              <a:ext cx="3058885" cy="348449"/>
            </a:xfrm>
            <a:prstGeom prst="rect">
              <a:avLst/>
            </a:prstGeom>
            <a:solidFill>
              <a:srgbClr val="FDFDFD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09584" name="TextBox 52"/>
            <p:cNvSpPr txBox="1">
              <a:spLocks noChangeArrowheads="1"/>
            </p:cNvSpPr>
            <p:nvPr/>
          </p:nvSpPr>
          <p:spPr bwMode="auto">
            <a:xfrm>
              <a:off x="8566137" y="2956626"/>
              <a:ext cx="1477216" cy="430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itchFamily="34" charset="-128"/>
                </a:defRPr>
              </a:lvl9pPr>
            </a:lstStyle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200" dirty="0">
                <a:solidFill>
                  <a:schemeClr val="bg1">
                    <a:lumMod val="95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670661" y="4088226"/>
              <a:ext cx="1567362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670661" y="4446200"/>
              <a:ext cx="1567362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670661" y="4806554"/>
              <a:ext cx="1567362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670661" y="5153413"/>
              <a:ext cx="1567362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19866" y="5577267"/>
              <a:ext cx="1704496" cy="41512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739024" y="5624098"/>
              <a:ext cx="1567362" cy="3076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8">
                <a:defRPr/>
              </a:pP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8611958" y="5704264"/>
              <a:ext cx="209589" cy="204783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846">
                <a:defRPr/>
              </a:pPr>
              <a:endParaRPr lang="id-ID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842672" y="2433294"/>
              <a:ext cx="3058885" cy="367815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MS PGothic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09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1905740-977D-4875-BFF8-52273C50D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1702"/>
            <a:ext cx="9144000" cy="5148082"/>
          </a:xfrm>
          <a:prstGeom prst="rect">
            <a:avLst/>
          </a:prstGeom>
        </p:spPr>
      </p:pic>
      <p:sp>
        <p:nvSpPr>
          <p:cNvPr id="3" name="MH_Other_1">
            <a:extLst>
              <a:ext uri="{FF2B5EF4-FFF2-40B4-BE49-F238E27FC236}">
                <a16:creationId xmlns:a16="http://schemas.microsoft.com/office/drawing/2014/main" id="{52A63362-8777-42D5-8210-5321FFB22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27795" y="2112416"/>
            <a:ext cx="892568" cy="892570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8EECBB7-184F-4A9D-AC2E-4B2B50996E27}"/>
              </a:ext>
            </a:extLst>
          </p:cNvPr>
          <p:cNvSpPr/>
          <p:nvPr/>
        </p:nvSpPr>
        <p:spPr>
          <a:xfrm>
            <a:off x="2339752" y="2235536"/>
            <a:ext cx="2342087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工作完成情况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FC9A3AD9-C145-4BCE-AB52-654CF6E740C7}"/>
              </a:ext>
            </a:extLst>
          </p:cNvPr>
          <p:cNvSpPr txBox="1"/>
          <p:nvPr/>
        </p:nvSpPr>
        <p:spPr>
          <a:xfrm>
            <a:off x="2283160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id="{DA38BC86-E42B-4D30-9090-E6ACE33FE2DE}"/>
              </a:ext>
            </a:extLst>
          </p:cNvPr>
          <p:cNvSpPr txBox="1"/>
          <p:nvPr/>
        </p:nvSpPr>
        <p:spPr>
          <a:xfrm>
            <a:off x="3338526" y="25798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A9A4F901-D645-4364-AA97-B032B7035DB3}"/>
              </a:ext>
            </a:extLst>
          </p:cNvPr>
          <p:cNvSpPr txBox="1"/>
          <p:nvPr/>
        </p:nvSpPr>
        <p:spPr>
          <a:xfrm>
            <a:off x="2283160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8EA782A3-2D1A-467F-9E34-D8ADF8E6DBEE}"/>
              </a:ext>
            </a:extLst>
          </p:cNvPr>
          <p:cNvSpPr txBox="1"/>
          <p:nvPr/>
        </p:nvSpPr>
        <p:spPr>
          <a:xfrm>
            <a:off x="3338526" y="2776177"/>
            <a:ext cx="1319521" cy="164648"/>
          </a:xfrm>
          <a:prstGeom prst="rect">
            <a:avLst/>
          </a:prstGeom>
          <a:noFill/>
        </p:spPr>
        <p:txBody>
          <a:bodyPr wrap="square" lIns="48756" tIns="24378" rIns="48756" bIns="24378" rtlCol="0">
            <a:spAutoFit/>
          </a:bodyPr>
          <a:lstStyle/>
          <a:p>
            <a:pPr marL="91410" lvl="1" indent="-91410">
              <a:buFont typeface="Arial" panose="020B0604020202020204" pitchFamily="34" charset="0"/>
              <a:buChar char="•"/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7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214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74128" y="1407022"/>
            <a:ext cx="1693176" cy="1063713"/>
            <a:chOff x="467623" y="1600608"/>
            <a:chExt cx="2257568" cy="1575385"/>
          </a:xfrm>
        </p:grpSpPr>
        <p:sp>
          <p:nvSpPr>
            <p:cNvPr id="14" name="圆角矩形 13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767738" y="2550807"/>
              <a:ext cx="561600" cy="62518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00000">
              <a:off x="769134" y="2696514"/>
              <a:ext cx="622393" cy="38745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 pitchFamily="34" charset="0"/>
                  <a:cs typeface="Arial" pitchFamily="34" charset="0"/>
                </a:rPr>
                <a:t>60%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anose="020B0503020202020204" pitchFamily="34" charset="0"/>
                <a:cs typeface="Arial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1104768" y="2112994"/>
              <a:ext cx="1066959" cy="4102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23655" y="2579874"/>
            <a:ext cx="1693176" cy="1067055"/>
            <a:chOff x="498658" y="3970152"/>
            <a:chExt cx="2257568" cy="1580335"/>
          </a:xfrm>
        </p:grpSpPr>
        <p:sp>
          <p:nvSpPr>
            <p:cNvPr id="20" name="圆角矩形 19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841564" y="3970152"/>
              <a:ext cx="623789" cy="625187"/>
              <a:chOff x="798773" y="5020276"/>
              <a:chExt cx="623789" cy="625187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798773" y="5020276"/>
                <a:ext cx="561600" cy="625187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900000">
                <a:off x="800168" y="5165984"/>
                <a:ext cx="622394" cy="387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gency FB" panose="020B0503020202020204" pitchFamily="34" charset="0"/>
                    <a:cs typeface="Arial" pitchFamily="34" charset="0"/>
                  </a:rPr>
                  <a:t>80%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 rot="18900000">
              <a:off x="1033477" y="4659381"/>
              <a:ext cx="1066959" cy="4102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 rot="2250102">
            <a:off x="2262891" y="2597108"/>
            <a:ext cx="4423777" cy="863553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0 w 5390588"/>
              <a:gd name="connsiteY61" fmla="*/ 252293 h 1278942"/>
              <a:gd name="connsiteX62" fmla="*/ 0 w 5390588"/>
              <a:gd name="connsiteY62" fmla="*/ 203650 h 1278942"/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0 w 5390588"/>
              <a:gd name="connsiteY60" fmla="*/ 252293 h 1278942"/>
              <a:gd name="connsiteX61" fmla="*/ 0 w 5390588"/>
              <a:gd name="connsiteY61" fmla="*/ 203650 h 1278942"/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666642 w 5390588"/>
              <a:gd name="connsiteY2" fmla="*/ 207797 h 1278942"/>
              <a:gd name="connsiteX3" fmla="*/ 829333 w 5390588"/>
              <a:gd name="connsiteY3" fmla="*/ 372586 h 1278942"/>
              <a:gd name="connsiteX4" fmla="*/ 823477 w 5390588"/>
              <a:gd name="connsiteY4" fmla="*/ 529189 h 1278942"/>
              <a:gd name="connsiteX5" fmla="*/ 1039160 w 5390588"/>
              <a:gd name="connsiteY5" fmla="*/ 892787 h 1278942"/>
              <a:gd name="connsiteX6" fmla="*/ 1590345 w 5390588"/>
              <a:gd name="connsiteY6" fmla="*/ 935139 h 1278942"/>
              <a:gd name="connsiteX7" fmla="*/ 1874201 w 5390588"/>
              <a:gd name="connsiteY7" fmla="*/ 537589 h 1278942"/>
              <a:gd name="connsiteX8" fmla="*/ 1877625 w 5390588"/>
              <a:gd name="connsiteY8" fmla="*/ 489658 h 1278942"/>
              <a:gd name="connsiteX9" fmla="*/ 1876158 w 5390588"/>
              <a:gd name="connsiteY9" fmla="*/ 489476 h 1278942"/>
              <a:gd name="connsiteX10" fmla="*/ 1878497 w 5390588"/>
              <a:gd name="connsiteY10" fmla="*/ 477447 h 1278942"/>
              <a:gd name="connsiteX11" fmla="*/ 1879461 w 5390588"/>
              <a:gd name="connsiteY11" fmla="*/ 463957 h 1278942"/>
              <a:gd name="connsiteX12" fmla="*/ 1881121 w 5390588"/>
              <a:gd name="connsiteY12" fmla="*/ 463960 h 1278942"/>
              <a:gd name="connsiteX13" fmla="*/ 1890813 w 5390588"/>
              <a:gd name="connsiteY13" fmla="*/ 414129 h 1278942"/>
              <a:gd name="connsiteX14" fmla="*/ 2231559 w 5390588"/>
              <a:gd name="connsiteY14" fmla="*/ 36516 h 1278942"/>
              <a:gd name="connsiteX15" fmla="*/ 2798190 w 5390588"/>
              <a:gd name="connsiteY15" fmla="*/ 138559 h 1278942"/>
              <a:gd name="connsiteX16" fmla="*/ 2985795 w 5390588"/>
              <a:gd name="connsiteY16" fmla="*/ 611320 h 1278942"/>
              <a:gd name="connsiteX17" fmla="*/ 2973287 w 5390588"/>
              <a:gd name="connsiteY17" fmla="*/ 686789 h 1278942"/>
              <a:gd name="connsiteX18" fmla="*/ 2971841 w 5390588"/>
              <a:gd name="connsiteY18" fmla="*/ 743454 h 1278942"/>
              <a:gd name="connsiteX19" fmla="*/ 3206765 w 5390588"/>
              <a:gd name="connsiteY19" fmla="*/ 1161349 h 1278942"/>
              <a:gd name="connsiteX20" fmla="*/ 3748785 w 5390588"/>
              <a:gd name="connsiteY20" fmla="*/ 1189539 h 1278942"/>
              <a:gd name="connsiteX21" fmla="*/ 4025791 w 5390588"/>
              <a:gd name="connsiteY21" fmla="*/ 798268 h 1278942"/>
              <a:gd name="connsiteX22" fmla="*/ 4030339 w 5390588"/>
              <a:gd name="connsiteY22" fmla="*/ 740379 h 1278942"/>
              <a:gd name="connsiteX23" fmla="*/ 4025977 w 5390588"/>
              <a:gd name="connsiteY23" fmla="*/ 739554 h 1278942"/>
              <a:gd name="connsiteX24" fmla="*/ 4232166 w 5390588"/>
              <a:gd name="connsiteY24" fmla="*/ 402536 h 1278942"/>
              <a:gd name="connsiteX25" fmla="*/ 4609810 w 5390588"/>
              <a:gd name="connsiteY25" fmla="*/ 286427 h 1278942"/>
              <a:gd name="connsiteX26" fmla="*/ 5115824 w 5390588"/>
              <a:gd name="connsiteY26" fmla="*/ 707333 h 1278942"/>
              <a:gd name="connsiteX27" fmla="*/ 5131067 w 5390588"/>
              <a:gd name="connsiteY27" fmla="*/ 806333 h 1278942"/>
              <a:gd name="connsiteX28" fmla="*/ 5135113 w 5390588"/>
              <a:gd name="connsiteY28" fmla="*/ 806564 h 1278942"/>
              <a:gd name="connsiteX29" fmla="*/ 5126192 w 5390588"/>
              <a:gd name="connsiteY29" fmla="*/ 913040 h 1278942"/>
              <a:gd name="connsiteX30" fmla="*/ 5236410 w 5390588"/>
              <a:gd name="connsiteY30" fmla="*/ 1043417 h 1278942"/>
              <a:gd name="connsiteX31" fmla="*/ 5390588 w 5390588"/>
              <a:gd name="connsiteY31" fmla="*/ 1056335 h 1278942"/>
              <a:gd name="connsiteX32" fmla="*/ 5388416 w 5390588"/>
              <a:gd name="connsiteY32" fmla="*/ 1096439 h 1278942"/>
              <a:gd name="connsiteX33" fmla="*/ 5237261 w 5390588"/>
              <a:gd name="connsiteY33" fmla="*/ 1083708 h 1278942"/>
              <a:gd name="connsiteX34" fmla="*/ 5087837 w 5390588"/>
              <a:gd name="connsiteY34" fmla="*/ 906801 h 1278942"/>
              <a:gd name="connsiteX35" fmla="*/ 5096462 w 5390588"/>
              <a:gd name="connsiteY35" fmla="*/ 804356 h 1278942"/>
              <a:gd name="connsiteX36" fmla="*/ 5098635 w 5390588"/>
              <a:gd name="connsiteY36" fmla="*/ 804481 h 1278942"/>
              <a:gd name="connsiteX37" fmla="*/ 5084876 w 5390588"/>
              <a:gd name="connsiteY37" fmla="*/ 715118 h 1278942"/>
              <a:gd name="connsiteX38" fmla="*/ 4607786 w 5390588"/>
              <a:gd name="connsiteY38" fmla="*/ 318272 h 1278942"/>
              <a:gd name="connsiteX39" fmla="*/ 4084307 w 5390588"/>
              <a:gd name="connsiteY39" fmla="*/ 651549 h 1278942"/>
              <a:gd name="connsiteX40" fmla="*/ 4058397 w 5390588"/>
              <a:gd name="connsiteY40" fmla="*/ 741768 h 1278942"/>
              <a:gd name="connsiteX41" fmla="*/ 4053635 w 5390588"/>
              <a:gd name="connsiteY41" fmla="*/ 802385 h 1278942"/>
              <a:gd name="connsiteX42" fmla="*/ 3761921 w 5390588"/>
              <a:gd name="connsiteY42" fmla="*/ 1214432 h 1278942"/>
              <a:gd name="connsiteX43" fmla="*/ 3191121 w 5390588"/>
              <a:gd name="connsiteY43" fmla="*/ 1184745 h 1278942"/>
              <a:gd name="connsiteX44" fmla="*/ 2945665 w 5390588"/>
              <a:gd name="connsiteY44" fmla="*/ 668562 h 1278942"/>
              <a:gd name="connsiteX45" fmla="*/ 2947591 w 5390588"/>
              <a:gd name="connsiteY45" fmla="*/ 668744 h 1278942"/>
              <a:gd name="connsiteX46" fmla="*/ 2957555 w 5390588"/>
              <a:gd name="connsiteY46" fmla="*/ 608620 h 1278942"/>
              <a:gd name="connsiteX47" fmla="*/ 2779484 w 5390588"/>
              <a:gd name="connsiteY47" fmla="*/ 159884 h 1278942"/>
              <a:gd name="connsiteX48" fmla="*/ 2241650 w 5390588"/>
              <a:gd name="connsiteY48" fmla="*/ 63029 h 1278942"/>
              <a:gd name="connsiteX49" fmla="*/ 1918221 w 5390588"/>
              <a:gd name="connsiteY49" fmla="*/ 421451 h 1278942"/>
              <a:gd name="connsiteX50" fmla="*/ 1906250 w 5390588"/>
              <a:gd name="connsiteY50" fmla="*/ 482996 h 1278942"/>
              <a:gd name="connsiteX51" fmla="*/ 1902067 w 5390588"/>
              <a:gd name="connsiteY51" fmla="*/ 541550 h 1278942"/>
              <a:gd name="connsiteX52" fmla="*/ 1603140 w 5390588"/>
              <a:gd name="connsiteY52" fmla="*/ 960209 h 1278942"/>
              <a:gd name="connsiteX53" fmla="*/ 1022686 w 5390588"/>
              <a:gd name="connsiteY53" fmla="*/ 915607 h 1278942"/>
              <a:gd name="connsiteX54" fmla="*/ 795552 w 5390588"/>
              <a:gd name="connsiteY54" fmla="*/ 532703 h 1278942"/>
              <a:gd name="connsiteX55" fmla="*/ 792356 w 5390588"/>
              <a:gd name="connsiteY55" fmla="*/ 476139 h 1278942"/>
              <a:gd name="connsiteX56" fmla="*/ 789967 w 5390588"/>
              <a:gd name="connsiteY56" fmla="*/ 476188 h 1278942"/>
              <a:gd name="connsiteX57" fmla="*/ 790607 w 5390588"/>
              <a:gd name="connsiteY57" fmla="*/ 369340 h 1278942"/>
              <a:gd name="connsiteX58" fmla="*/ 670615 w 5390588"/>
              <a:gd name="connsiteY58" fmla="*/ 247901 h 1278942"/>
              <a:gd name="connsiteX59" fmla="*/ 0 w 5390588"/>
              <a:gd name="connsiteY59" fmla="*/ 252293 h 1278942"/>
              <a:gd name="connsiteX60" fmla="*/ 0 w 5390588"/>
              <a:gd name="connsiteY60" fmla="*/ 203650 h 1278942"/>
              <a:gd name="connsiteX0" fmla="*/ 0 w 5390588"/>
              <a:gd name="connsiteY0" fmla="*/ 203650 h 1278942"/>
              <a:gd name="connsiteX1" fmla="*/ 666642 w 5390588"/>
              <a:gd name="connsiteY1" fmla="*/ 207797 h 1278942"/>
              <a:gd name="connsiteX2" fmla="*/ 829333 w 5390588"/>
              <a:gd name="connsiteY2" fmla="*/ 372586 h 1278942"/>
              <a:gd name="connsiteX3" fmla="*/ 823477 w 5390588"/>
              <a:gd name="connsiteY3" fmla="*/ 529189 h 1278942"/>
              <a:gd name="connsiteX4" fmla="*/ 1039160 w 5390588"/>
              <a:gd name="connsiteY4" fmla="*/ 892787 h 1278942"/>
              <a:gd name="connsiteX5" fmla="*/ 1590345 w 5390588"/>
              <a:gd name="connsiteY5" fmla="*/ 935139 h 1278942"/>
              <a:gd name="connsiteX6" fmla="*/ 1874201 w 5390588"/>
              <a:gd name="connsiteY6" fmla="*/ 537589 h 1278942"/>
              <a:gd name="connsiteX7" fmla="*/ 1877625 w 5390588"/>
              <a:gd name="connsiteY7" fmla="*/ 489658 h 1278942"/>
              <a:gd name="connsiteX8" fmla="*/ 1876158 w 5390588"/>
              <a:gd name="connsiteY8" fmla="*/ 489476 h 1278942"/>
              <a:gd name="connsiteX9" fmla="*/ 1878497 w 5390588"/>
              <a:gd name="connsiteY9" fmla="*/ 477447 h 1278942"/>
              <a:gd name="connsiteX10" fmla="*/ 1879461 w 5390588"/>
              <a:gd name="connsiteY10" fmla="*/ 463957 h 1278942"/>
              <a:gd name="connsiteX11" fmla="*/ 1881121 w 5390588"/>
              <a:gd name="connsiteY11" fmla="*/ 463960 h 1278942"/>
              <a:gd name="connsiteX12" fmla="*/ 1890813 w 5390588"/>
              <a:gd name="connsiteY12" fmla="*/ 414129 h 1278942"/>
              <a:gd name="connsiteX13" fmla="*/ 2231559 w 5390588"/>
              <a:gd name="connsiteY13" fmla="*/ 36516 h 1278942"/>
              <a:gd name="connsiteX14" fmla="*/ 2798190 w 5390588"/>
              <a:gd name="connsiteY14" fmla="*/ 138559 h 1278942"/>
              <a:gd name="connsiteX15" fmla="*/ 2985795 w 5390588"/>
              <a:gd name="connsiteY15" fmla="*/ 611320 h 1278942"/>
              <a:gd name="connsiteX16" fmla="*/ 2973287 w 5390588"/>
              <a:gd name="connsiteY16" fmla="*/ 686789 h 1278942"/>
              <a:gd name="connsiteX17" fmla="*/ 2971841 w 5390588"/>
              <a:gd name="connsiteY17" fmla="*/ 743454 h 1278942"/>
              <a:gd name="connsiteX18" fmla="*/ 3206765 w 5390588"/>
              <a:gd name="connsiteY18" fmla="*/ 1161349 h 1278942"/>
              <a:gd name="connsiteX19" fmla="*/ 3748785 w 5390588"/>
              <a:gd name="connsiteY19" fmla="*/ 1189539 h 1278942"/>
              <a:gd name="connsiteX20" fmla="*/ 4025791 w 5390588"/>
              <a:gd name="connsiteY20" fmla="*/ 798268 h 1278942"/>
              <a:gd name="connsiteX21" fmla="*/ 4030339 w 5390588"/>
              <a:gd name="connsiteY21" fmla="*/ 740379 h 1278942"/>
              <a:gd name="connsiteX22" fmla="*/ 4025977 w 5390588"/>
              <a:gd name="connsiteY22" fmla="*/ 739554 h 1278942"/>
              <a:gd name="connsiteX23" fmla="*/ 4232166 w 5390588"/>
              <a:gd name="connsiteY23" fmla="*/ 402536 h 1278942"/>
              <a:gd name="connsiteX24" fmla="*/ 4609810 w 5390588"/>
              <a:gd name="connsiteY24" fmla="*/ 286427 h 1278942"/>
              <a:gd name="connsiteX25" fmla="*/ 5115824 w 5390588"/>
              <a:gd name="connsiteY25" fmla="*/ 707333 h 1278942"/>
              <a:gd name="connsiteX26" fmla="*/ 5131067 w 5390588"/>
              <a:gd name="connsiteY26" fmla="*/ 806333 h 1278942"/>
              <a:gd name="connsiteX27" fmla="*/ 5135113 w 5390588"/>
              <a:gd name="connsiteY27" fmla="*/ 806564 h 1278942"/>
              <a:gd name="connsiteX28" fmla="*/ 5126192 w 5390588"/>
              <a:gd name="connsiteY28" fmla="*/ 913040 h 1278942"/>
              <a:gd name="connsiteX29" fmla="*/ 5236410 w 5390588"/>
              <a:gd name="connsiteY29" fmla="*/ 1043417 h 1278942"/>
              <a:gd name="connsiteX30" fmla="*/ 5390588 w 5390588"/>
              <a:gd name="connsiteY30" fmla="*/ 1056335 h 1278942"/>
              <a:gd name="connsiteX31" fmla="*/ 5388416 w 5390588"/>
              <a:gd name="connsiteY31" fmla="*/ 1096439 h 1278942"/>
              <a:gd name="connsiteX32" fmla="*/ 5237261 w 5390588"/>
              <a:gd name="connsiteY32" fmla="*/ 1083708 h 1278942"/>
              <a:gd name="connsiteX33" fmla="*/ 5087837 w 5390588"/>
              <a:gd name="connsiteY33" fmla="*/ 906801 h 1278942"/>
              <a:gd name="connsiteX34" fmla="*/ 5096462 w 5390588"/>
              <a:gd name="connsiteY34" fmla="*/ 804356 h 1278942"/>
              <a:gd name="connsiteX35" fmla="*/ 5098635 w 5390588"/>
              <a:gd name="connsiteY35" fmla="*/ 804481 h 1278942"/>
              <a:gd name="connsiteX36" fmla="*/ 5084876 w 5390588"/>
              <a:gd name="connsiteY36" fmla="*/ 715118 h 1278942"/>
              <a:gd name="connsiteX37" fmla="*/ 4607786 w 5390588"/>
              <a:gd name="connsiteY37" fmla="*/ 318272 h 1278942"/>
              <a:gd name="connsiteX38" fmla="*/ 4084307 w 5390588"/>
              <a:gd name="connsiteY38" fmla="*/ 651549 h 1278942"/>
              <a:gd name="connsiteX39" fmla="*/ 4058397 w 5390588"/>
              <a:gd name="connsiteY39" fmla="*/ 741768 h 1278942"/>
              <a:gd name="connsiteX40" fmla="*/ 4053635 w 5390588"/>
              <a:gd name="connsiteY40" fmla="*/ 802385 h 1278942"/>
              <a:gd name="connsiteX41" fmla="*/ 3761921 w 5390588"/>
              <a:gd name="connsiteY41" fmla="*/ 1214432 h 1278942"/>
              <a:gd name="connsiteX42" fmla="*/ 3191121 w 5390588"/>
              <a:gd name="connsiteY42" fmla="*/ 1184745 h 1278942"/>
              <a:gd name="connsiteX43" fmla="*/ 2945665 w 5390588"/>
              <a:gd name="connsiteY43" fmla="*/ 668562 h 1278942"/>
              <a:gd name="connsiteX44" fmla="*/ 2947591 w 5390588"/>
              <a:gd name="connsiteY44" fmla="*/ 668744 h 1278942"/>
              <a:gd name="connsiteX45" fmla="*/ 2957555 w 5390588"/>
              <a:gd name="connsiteY45" fmla="*/ 608620 h 1278942"/>
              <a:gd name="connsiteX46" fmla="*/ 2779484 w 5390588"/>
              <a:gd name="connsiteY46" fmla="*/ 159884 h 1278942"/>
              <a:gd name="connsiteX47" fmla="*/ 2241650 w 5390588"/>
              <a:gd name="connsiteY47" fmla="*/ 63029 h 1278942"/>
              <a:gd name="connsiteX48" fmla="*/ 1918221 w 5390588"/>
              <a:gd name="connsiteY48" fmla="*/ 421451 h 1278942"/>
              <a:gd name="connsiteX49" fmla="*/ 1906250 w 5390588"/>
              <a:gd name="connsiteY49" fmla="*/ 482996 h 1278942"/>
              <a:gd name="connsiteX50" fmla="*/ 1902067 w 5390588"/>
              <a:gd name="connsiteY50" fmla="*/ 541550 h 1278942"/>
              <a:gd name="connsiteX51" fmla="*/ 1603140 w 5390588"/>
              <a:gd name="connsiteY51" fmla="*/ 960209 h 1278942"/>
              <a:gd name="connsiteX52" fmla="*/ 1022686 w 5390588"/>
              <a:gd name="connsiteY52" fmla="*/ 915607 h 1278942"/>
              <a:gd name="connsiteX53" fmla="*/ 795552 w 5390588"/>
              <a:gd name="connsiteY53" fmla="*/ 532703 h 1278942"/>
              <a:gd name="connsiteX54" fmla="*/ 792356 w 5390588"/>
              <a:gd name="connsiteY54" fmla="*/ 476139 h 1278942"/>
              <a:gd name="connsiteX55" fmla="*/ 789967 w 5390588"/>
              <a:gd name="connsiteY55" fmla="*/ 476188 h 1278942"/>
              <a:gd name="connsiteX56" fmla="*/ 790607 w 5390588"/>
              <a:gd name="connsiteY56" fmla="*/ 369340 h 1278942"/>
              <a:gd name="connsiteX57" fmla="*/ 670615 w 5390588"/>
              <a:gd name="connsiteY57" fmla="*/ 247901 h 1278942"/>
              <a:gd name="connsiteX58" fmla="*/ 0 w 5390588"/>
              <a:gd name="connsiteY58" fmla="*/ 252293 h 1278942"/>
              <a:gd name="connsiteX59" fmla="*/ 0 w 5390588"/>
              <a:gd name="connsiteY59" fmla="*/ 203650 h 1278942"/>
              <a:gd name="connsiteX0" fmla="*/ 0 w 5898369"/>
              <a:gd name="connsiteY0" fmla="*/ 203650 h 1278942"/>
              <a:gd name="connsiteX1" fmla="*/ 666642 w 5898369"/>
              <a:gd name="connsiteY1" fmla="*/ 207797 h 1278942"/>
              <a:gd name="connsiteX2" fmla="*/ 829333 w 5898369"/>
              <a:gd name="connsiteY2" fmla="*/ 372586 h 1278942"/>
              <a:gd name="connsiteX3" fmla="*/ 823477 w 5898369"/>
              <a:gd name="connsiteY3" fmla="*/ 529189 h 1278942"/>
              <a:gd name="connsiteX4" fmla="*/ 1039160 w 5898369"/>
              <a:gd name="connsiteY4" fmla="*/ 892787 h 1278942"/>
              <a:gd name="connsiteX5" fmla="*/ 1590345 w 5898369"/>
              <a:gd name="connsiteY5" fmla="*/ 935139 h 1278942"/>
              <a:gd name="connsiteX6" fmla="*/ 1874201 w 5898369"/>
              <a:gd name="connsiteY6" fmla="*/ 537589 h 1278942"/>
              <a:gd name="connsiteX7" fmla="*/ 1877625 w 5898369"/>
              <a:gd name="connsiteY7" fmla="*/ 489658 h 1278942"/>
              <a:gd name="connsiteX8" fmla="*/ 1876158 w 5898369"/>
              <a:gd name="connsiteY8" fmla="*/ 489476 h 1278942"/>
              <a:gd name="connsiteX9" fmla="*/ 1878497 w 5898369"/>
              <a:gd name="connsiteY9" fmla="*/ 477447 h 1278942"/>
              <a:gd name="connsiteX10" fmla="*/ 1879461 w 5898369"/>
              <a:gd name="connsiteY10" fmla="*/ 463957 h 1278942"/>
              <a:gd name="connsiteX11" fmla="*/ 1881121 w 5898369"/>
              <a:gd name="connsiteY11" fmla="*/ 463960 h 1278942"/>
              <a:gd name="connsiteX12" fmla="*/ 1890813 w 5898369"/>
              <a:gd name="connsiteY12" fmla="*/ 414129 h 1278942"/>
              <a:gd name="connsiteX13" fmla="*/ 2231559 w 5898369"/>
              <a:gd name="connsiteY13" fmla="*/ 36516 h 1278942"/>
              <a:gd name="connsiteX14" fmla="*/ 2798190 w 5898369"/>
              <a:gd name="connsiteY14" fmla="*/ 138559 h 1278942"/>
              <a:gd name="connsiteX15" fmla="*/ 2985795 w 5898369"/>
              <a:gd name="connsiteY15" fmla="*/ 611320 h 1278942"/>
              <a:gd name="connsiteX16" fmla="*/ 2973287 w 5898369"/>
              <a:gd name="connsiteY16" fmla="*/ 686789 h 1278942"/>
              <a:gd name="connsiteX17" fmla="*/ 2971841 w 5898369"/>
              <a:gd name="connsiteY17" fmla="*/ 743454 h 1278942"/>
              <a:gd name="connsiteX18" fmla="*/ 3206765 w 5898369"/>
              <a:gd name="connsiteY18" fmla="*/ 1161349 h 1278942"/>
              <a:gd name="connsiteX19" fmla="*/ 3748785 w 5898369"/>
              <a:gd name="connsiteY19" fmla="*/ 1189539 h 1278942"/>
              <a:gd name="connsiteX20" fmla="*/ 4025791 w 5898369"/>
              <a:gd name="connsiteY20" fmla="*/ 798268 h 1278942"/>
              <a:gd name="connsiteX21" fmla="*/ 4030339 w 5898369"/>
              <a:gd name="connsiteY21" fmla="*/ 740379 h 1278942"/>
              <a:gd name="connsiteX22" fmla="*/ 4025977 w 5898369"/>
              <a:gd name="connsiteY22" fmla="*/ 739554 h 1278942"/>
              <a:gd name="connsiteX23" fmla="*/ 4232166 w 5898369"/>
              <a:gd name="connsiteY23" fmla="*/ 402536 h 1278942"/>
              <a:gd name="connsiteX24" fmla="*/ 4609810 w 5898369"/>
              <a:gd name="connsiteY24" fmla="*/ 286427 h 1278942"/>
              <a:gd name="connsiteX25" fmla="*/ 5115824 w 5898369"/>
              <a:gd name="connsiteY25" fmla="*/ 707333 h 1278942"/>
              <a:gd name="connsiteX26" fmla="*/ 5131067 w 5898369"/>
              <a:gd name="connsiteY26" fmla="*/ 806333 h 1278942"/>
              <a:gd name="connsiteX27" fmla="*/ 5135113 w 5898369"/>
              <a:gd name="connsiteY27" fmla="*/ 806564 h 1278942"/>
              <a:gd name="connsiteX28" fmla="*/ 5126192 w 5898369"/>
              <a:gd name="connsiteY28" fmla="*/ 913040 h 1278942"/>
              <a:gd name="connsiteX29" fmla="*/ 5236410 w 5898369"/>
              <a:gd name="connsiteY29" fmla="*/ 1043417 h 1278942"/>
              <a:gd name="connsiteX30" fmla="*/ 5898369 w 5898369"/>
              <a:gd name="connsiteY30" fmla="*/ 1079693 h 1278942"/>
              <a:gd name="connsiteX31" fmla="*/ 5388416 w 5898369"/>
              <a:gd name="connsiteY31" fmla="*/ 1096439 h 1278942"/>
              <a:gd name="connsiteX32" fmla="*/ 5237261 w 5898369"/>
              <a:gd name="connsiteY32" fmla="*/ 1083708 h 1278942"/>
              <a:gd name="connsiteX33" fmla="*/ 5087837 w 5898369"/>
              <a:gd name="connsiteY33" fmla="*/ 906801 h 1278942"/>
              <a:gd name="connsiteX34" fmla="*/ 5096462 w 5898369"/>
              <a:gd name="connsiteY34" fmla="*/ 804356 h 1278942"/>
              <a:gd name="connsiteX35" fmla="*/ 5098635 w 5898369"/>
              <a:gd name="connsiteY35" fmla="*/ 804481 h 1278942"/>
              <a:gd name="connsiteX36" fmla="*/ 5084876 w 5898369"/>
              <a:gd name="connsiteY36" fmla="*/ 715118 h 1278942"/>
              <a:gd name="connsiteX37" fmla="*/ 4607786 w 5898369"/>
              <a:gd name="connsiteY37" fmla="*/ 318272 h 1278942"/>
              <a:gd name="connsiteX38" fmla="*/ 4084307 w 5898369"/>
              <a:gd name="connsiteY38" fmla="*/ 651549 h 1278942"/>
              <a:gd name="connsiteX39" fmla="*/ 4058397 w 5898369"/>
              <a:gd name="connsiteY39" fmla="*/ 741768 h 1278942"/>
              <a:gd name="connsiteX40" fmla="*/ 4053635 w 5898369"/>
              <a:gd name="connsiteY40" fmla="*/ 802385 h 1278942"/>
              <a:gd name="connsiteX41" fmla="*/ 3761921 w 5898369"/>
              <a:gd name="connsiteY41" fmla="*/ 1214432 h 1278942"/>
              <a:gd name="connsiteX42" fmla="*/ 3191121 w 5898369"/>
              <a:gd name="connsiteY42" fmla="*/ 1184745 h 1278942"/>
              <a:gd name="connsiteX43" fmla="*/ 2945665 w 5898369"/>
              <a:gd name="connsiteY43" fmla="*/ 668562 h 1278942"/>
              <a:gd name="connsiteX44" fmla="*/ 2947591 w 5898369"/>
              <a:gd name="connsiteY44" fmla="*/ 668744 h 1278942"/>
              <a:gd name="connsiteX45" fmla="*/ 2957555 w 5898369"/>
              <a:gd name="connsiteY45" fmla="*/ 608620 h 1278942"/>
              <a:gd name="connsiteX46" fmla="*/ 2779484 w 5898369"/>
              <a:gd name="connsiteY46" fmla="*/ 159884 h 1278942"/>
              <a:gd name="connsiteX47" fmla="*/ 2241650 w 5898369"/>
              <a:gd name="connsiteY47" fmla="*/ 63029 h 1278942"/>
              <a:gd name="connsiteX48" fmla="*/ 1918221 w 5898369"/>
              <a:gd name="connsiteY48" fmla="*/ 421451 h 1278942"/>
              <a:gd name="connsiteX49" fmla="*/ 1906250 w 5898369"/>
              <a:gd name="connsiteY49" fmla="*/ 482996 h 1278942"/>
              <a:gd name="connsiteX50" fmla="*/ 1902067 w 5898369"/>
              <a:gd name="connsiteY50" fmla="*/ 541550 h 1278942"/>
              <a:gd name="connsiteX51" fmla="*/ 1603140 w 5898369"/>
              <a:gd name="connsiteY51" fmla="*/ 960209 h 1278942"/>
              <a:gd name="connsiteX52" fmla="*/ 1022686 w 5898369"/>
              <a:gd name="connsiteY52" fmla="*/ 915607 h 1278942"/>
              <a:gd name="connsiteX53" fmla="*/ 795552 w 5898369"/>
              <a:gd name="connsiteY53" fmla="*/ 532703 h 1278942"/>
              <a:gd name="connsiteX54" fmla="*/ 792356 w 5898369"/>
              <a:gd name="connsiteY54" fmla="*/ 476139 h 1278942"/>
              <a:gd name="connsiteX55" fmla="*/ 789967 w 5898369"/>
              <a:gd name="connsiteY55" fmla="*/ 476188 h 1278942"/>
              <a:gd name="connsiteX56" fmla="*/ 790607 w 5898369"/>
              <a:gd name="connsiteY56" fmla="*/ 369340 h 1278942"/>
              <a:gd name="connsiteX57" fmla="*/ 670615 w 5898369"/>
              <a:gd name="connsiteY57" fmla="*/ 247901 h 1278942"/>
              <a:gd name="connsiteX58" fmla="*/ 0 w 5898369"/>
              <a:gd name="connsiteY58" fmla="*/ 252293 h 1278942"/>
              <a:gd name="connsiteX59" fmla="*/ 0 w 5898369"/>
              <a:gd name="connsiteY59" fmla="*/ 203650 h 1278942"/>
              <a:gd name="connsiteX0" fmla="*/ 0 w 5898369"/>
              <a:gd name="connsiteY0" fmla="*/ 203650 h 1278942"/>
              <a:gd name="connsiteX1" fmla="*/ 666642 w 5898369"/>
              <a:gd name="connsiteY1" fmla="*/ 207797 h 1278942"/>
              <a:gd name="connsiteX2" fmla="*/ 829333 w 5898369"/>
              <a:gd name="connsiteY2" fmla="*/ 372586 h 1278942"/>
              <a:gd name="connsiteX3" fmla="*/ 823477 w 5898369"/>
              <a:gd name="connsiteY3" fmla="*/ 529189 h 1278942"/>
              <a:gd name="connsiteX4" fmla="*/ 1039160 w 5898369"/>
              <a:gd name="connsiteY4" fmla="*/ 892787 h 1278942"/>
              <a:gd name="connsiteX5" fmla="*/ 1590345 w 5898369"/>
              <a:gd name="connsiteY5" fmla="*/ 935139 h 1278942"/>
              <a:gd name="connsiteX6" fmla="*/ 1874201 w 5898369"/>
              <a:gd name="connsiteY6" fmla="*/ 537589 h 1278942"/>
              <a:gd name="connsiteX7" fmla="*/ 1877625 w 5898369"/>
              <a:gd name="connsiteY7" fmla="*/ 489658 h 1278942"/>
              <a:gd name="connsiteX8" fmla="*/ 1876158 w 5898369"/>
              <a:gd name="connsiteY8" fmla="*/ 489476 h 1278942"/>
              <a:gd name="connsiteX9" fmla="*/ 1878497 w 5898369"/>
              <a:gd name="connsiteY9" fmla="*/ 477447 h 1278942"/>
              <a:gd name="connsiteX10" fmla="*/ 1879461 w 5898369"/>
              <a:gd name="connsiteY10" fmla="*/ 463957 h 1278942"/>
              <a:gd name="connsiteX11" fmla="*/ 1881121 w 5898369"/>
              <a:gd name="connsiteY11" fmla="*/ 463960 h 1278942"/>
              <a:gd name="connsiteX12" fmla="*/ 1890813 w 5898369"/>
              <a:gd name="connsiteY12" fmla="*/ 414129 h 1278942"/>
              <a:gd name="connsiteX13" fmla="*/ 2231559 w 5898369"/>
              <a:gd name="connsiteY13" fmla="*/ 36516 h 1278942"/>
              <a:gd name="connsiteX14" fmla="*/ 2798190 w 5898369"/>
              <a:gd name="connsiteY14" fmla="*/ 138559 h 1278942"/>
              <a:gd name="connsiteX15" fmla="*/ 2985795 w 5898369"/>
              <a:gd name="connsiteY15" fmla="*/ 611320 h 1278942"/>
              <a:gd name="connsiteX16" fmla="*/ 2973287 w 5898369"/>
              <a:gd name="connsiteY16" fmla="*/ 686789 h 1278942"/>
              <a:gd name="connsiteX17" fmla="*/ 2971841 w 5898369"/>
              <a:gd name="connsiteY17" fmla="*/ 743454 h 1278942"/>
              <a:gd name="connsiteX18" fmla="*/ 3206765 w 5898369"/>
              <a:gd name="connsiteY18" fmla="*/ 1161349 h 1278942"/>
              <a:gd name="connsiteX19" fmla="*/ 3748785 w 5898369"/>
              <a:gd name="connsiteY19" fmla="*/ 1189539 h 1278942"/>
              <a:gd name="connsiteX20" fmla="*/ 4025791 w 5898369"/>
              <a:gd name="connsiteY20" fmla="*/ 798268 h 1278942"/>
              <a:gd name="connsiteX21" fmla="*/ 4030339 w 5898369"/>
              <a:gd name="connsiteY21" fmla="*/ 740379 h 1278942"/>
              <a:gd name="connsiteX22" fmla="*/ 4025977 w 5898369"/>
              <a:gd name="connsiteY22" fmla="*/ 739554 h 1278942"/>
              <a:gd name="connsiteX23" fmla="*/ 4232166 w 5898369"/>
              <a:gd name="connsiteY23" fmla="*/ 402536 h 1278942"/>
              <a:gd name="connsiteX24" fmla="*/ 4609810 w 5898369"/>
              <a:gd name="connsiteY24" fmla="*/ 286427 h 1278942"/>
              <a:gd name="connsiteX25" fmla="*/ 5115824 w 5898369"/>
              <a:gd name="connsiteY25" fmla="*/ 707333 h 1278942"/>
              <a:gd name="connsiteX26" fmla="*/ 5131067 w 5898369"/>
              <a:gd name="connsiteY26" fmla="*/ 806333 h 1278942"/>
              <a:gd name="connsiteX27" fmla="*/ 5135113 w 5898369"/>
              <a:gd name="connsiteY27" fmla="*/ 806564 h 1278942"/>
              <a:gd name="connsiteX28" fmla="*/ 5126192 w 5898369"/>
              <a:gd name="connsiteY28" fmla="*/ 913040 h 1278942"/>
              <a:gd name="connsiteX29" fmla="*/ 5236410 w 5898369"/>
              <a:gd name="connsiteY29" fmla="*/ 1043417 h 1278942"/>
              <a:gd name="connsiteX30" fmla="*/ 5898369 w 5898369"/>
              <a:gd name="connsiteY30" fmla="*/ 1079693 h 1278942"/>
              <a:gd name="connsiteX31" fmla="*/ 5891039 w 5898369"/>
              <a:gd name="connsiteY31" fmla="*/ 1109947 h 1278942"/>
              <a:gd name="connsiteX32" fmla="*/ 5237261 w 5898369"/>
              <a:gd name="connsiteY32" fmla="*/ 1083708 h 1278942"/>
              <a:gd name="connsiteX33" fmla="*/ 5087837 w 5898369"/>
              <a:gd name="connsiteY33" fmla="*/ 906801 h 1278942"/>
              <a:gd name="connsiteX34" fmla="*/ 5096462 w 5898369"/>
              <a:gd name="connsiteY34" fmla="*/ 804356 h 1278942"/>
              <a:gd name="connsiteX35" fmla="*/ 5098635 w 5898369"/>
              <a:gd name="connsiteY35" fmla="*/ 804481 h 1278942"/>
              <a:gd name="connsiteX36" fmla="*/ 5084876 w 5898369"/>
              <a:gd name="connsiteY36" fmla="*/ 715118 h 1278942"/>
              <a:gd name="connsiteX37" fmla="*/ 4607786 w 5898369"/>
              <a:gd name="connsiteY37" fmla="*/ 318272 h 1278942"/>
              <a:gd name="connsiteX38" fmla="*/ 4084307 w 5898369"/>
              <a:gd name="connsiteY38" fmla="*/ 651549 h 1278942"/>
              <a:gd name="connsiteX39" fmla="*/ 4058397 w 5898369"/>
              <a:gd name="connsiteY39" fmla="*/ 741768 h 1278942"/>
              <a:gd name="connsiteX40" fmla="*/ 4053635 w 5898369"/>
              <a:gd name="connsiteY40" fmla="*/ 802385 h 1278942"/>
              <a:gd name="connsiteX41" fmla="*/ 3761921 w 5898369"/>
              <a:gd name="connsiteY41" fmla="*/ 1214432 h 1278942"/>
              <a:gd name="connsiteX42" fmla="*/ 3191121 w 5898369"/>
              <a:gd name="connsiteY42" fmla="*/ 1184745 h 1278942"/>
              <a:gd name="connsiteX43" fmla="*/ 2945665 w 5898369"/>
              <a:gd name="connsiteY43" fmla="*/ 668562 h 1278942"/>
              <a:gd name="connsiteX44" fmla="*/ 2947591 w 5898369"/>
              <a:gd name="connsiteY44" fmla="*/ 668744 h 1278942"/>
              <a:gd name="connsiteX45" fmla="*/ 2957555 w 5898369"/>
              <a:gd name="connsiteY45" fmla="*/ 608620 h 1278942"/>
              <a:gd name="connsiteX46" fmla="*/ 2779484 w 5898369"/>
              <a:gd name="connsiteY46" fmla="*/ 159884 h 1278942"/>
              <a:gd name="connsiteX47" fmla="*/ 2241650 w 5898369"/>
              <a:gd name="connsiteY47" fmla="*/ 63029 h 1278942"/>
              <a:gd name="connsiteX48" fmla="*/ 1918221 w 5898369"/>
              <a:gd name="connsiteY48" fmla="*/ 421451 h 1278942"/>
              <a:gd name="connsiteX49" fmla="*/ 1906250 w 5898369"/>
              <a:gd name="connsiteY49" fmla="*/ 482996 h 1278942"/>
              <a:gd name="connsiteX50" fmla="*/ 1902067 w 5898369"/>
              <a:gd name="connsiteY50" fmla="*/ 541550 h 1278942"/>
              <a:gd name="connsiteX51" fmla="*/ 1603140 w 5898369"/>
              <a:gd name="connsiteY51" fmla="*/ 960209 h 1278942"/>
              <a:gd name="connsiteX52" fmla="*/ 1022686 w 5898369"/>
              <a:gd name="connsiteY52" fmla="*/ 915607 h 1278942"/>
              <a:gd name="connsiteX53" fmla="*/ 795552 w 5898369"/>
              <a:gd name="connsiteY53" fmla="*/ 532703 h 1278942"/>
              <a:gd name="connsiteX54" fmla="*/ 792356 w 5898369"/>
              <a:gd name="connsiteY54" fmla="*/ 476139 h 1278942"/>
              <a:gd name="connsiteX55" fmla="*/ 789967 w 5898369"/>
              <a:gd name="connsiteY55" fmla="*/ 476188 h 1278942"/>
              <a:gd name="connsiteX56" fmla="*/ 790607 w 5898369"/>
              <a:gd name="connsiteY56" fmla="*/ 369340 h 1278942"/>
              <a:gd name="connsiteX57" fmla="*/ 670615 w 5898369"/>
              <a:gd name="connsiteY57" fmla="*/ 247901 h 1278942"/>
              <a:gd name="connsiteX58" fmla="*/ 0 w 5898369"/>
              <a:gd name="connsiteY58" fmla="*/ 252293 h 1278942"/>
              <a:gd name="connsiteX59" fmla="*/ 0 w 5898369"/>
              <a:gd name="connsiteY59" fmla="*/ 203650 h 127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wrap="square" lIns="68580" tIns="34290" rIns="68580" bIns="3429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347140" y="2408044"/>
            <a:ext cx="1693176" cy="1136608"/>
            <a:chOff x="5796187" y="2936124"/>
            <a:chExt cx="2257568" cy="1683344"/>
          </a:xfrm>
        </p:grpSpPr>
        <p:sp>
          <p:nvSpPr>
            <p:cNvPr id="30" name="圆角矩形 29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flipH="1">
              <a:off x="6144006" y="3994280"/>
              <a:ext cx="561600" cy="625188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8900000">
              <a:off x="6097699" y="4063762"/>
              <a:ext cx="622392" cy="38745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 pitchFamily="34" charset="0"/>
                  <a:cs typeface="Arial" pitchFamily="34" charset="0"/>
                </a:rPr>
                <a:t>70%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anose="020B0503020202020204" pitchFamily="34" charset="0"/>
                <a:cs typeface="Arial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8900000">
              <a:off x="6433332" y="3480242"/>
              <a:ext cx="1066959" cy="4102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36462" y="3593890"/>
            <a:ext cx="1693176" cy="1043501"/>
            <a:chOff x="5515282" y="4692388"/>
            <a:chExt cx="2257568" cy="1545450"/>
          </a:xfrm>
        </p:grpSpPr>
        <p:sp>
          <p:nvSpPr>
            <p:cNvPr id="36" name="圆角矩形 35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/>
                <a:cs typeface="+mn-cs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58188" y="4692388"/>
              <a:ext cx="623789" cy="625187"/>
              <a:chOff x="798773" y="5020276"/>
              <a:chExt cx="623789" cy="625187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798773" y="5020276"/>
                <a:ext cx="561600" cy="625187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/>
                  <a:cs typeface="+mn-cs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18900000">
                <a:off x="800168" y="5165985"/>
                <a:ext cx="622394" cy="3874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gency FB" panose="020B0503020202020204" pitchFamily="34" charset="0"/>
                    <a:cs typeface="Arial" pitchFamily="34" charset="0"/>
                  </a:rPr>
                  <a:t>90%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 rot="18900000">
              <a:off x="6073285" y="5398022"/>
              <a:ext cx="1066959" cy="4102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MH_SubTitle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45725" y="1310478"/>
            <a:ext cx="2335578" cy="65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</a:rPr>
              <a:t>此处添加详细文本描述，建议与标题相关并符合整体语言风格。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3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13514" y="2287397"/>
            <a:ext cx="2335578" cy="65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</a:rPr>
              <a:t>此处添加详细文本描述，建议与标题相关并符合整体语言风格。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4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5790" y="2940777"/>
            <a:ext cx="2335578" cy="65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</a:rPr>
              <a:t>此处添加详细文本描述，建议与标题相关并符合整体语言风格。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5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08492" y="3919756"/>
            <a:ext cx="2335578" cy="65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</a:rPr>
              <a:t>此处添加详细文本描述，建议与标题相关并符合整体语言风格。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6909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2" grpId="0"/>
      <p:bldP spid="43" grpId="0"/>
      <p:bldP spid="44" grpId="0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522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自定义 1295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84B3DF"/>
      </a:accent1>
      <a:accent2>
        <a:srgbClr val="9EC3DB"/>
      </a:accent2>
      <a:accent3>
        <a:srgbClr val="84B3DF"/>
      </a:accent3>
      <a:accent4>
        <a:srgbClr val="9EC3DB"/>
      </a:accent4>
      <a:accent5>
        <a:srgbClr val="84B3DF"/>
      </a:accent5>
      <a:accent6>
        <a:srgbClr val="9EC3DB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1887</Words>
  <Application>Microsoft Office PowerPoint</Application>
  <PresentationFormat>自定义</PresentationFormat>
  <Paragraphs>242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DIN-BoldItalic</vt:lpstr>
      <vt:lpstr>FontAwesome</vt:lpstr>
      <vt:lpstr>Gill Sans</vt:lpstr>
      <vt:lpstr>Lato Light</vt:lpstr>
      <vt:lpstr>Lato Regular</vt:lpstr>
      <vt:lpstr>MS PGothic</vt:lpstr>
      <vt:lpstr>Open Sans</vt:lpstr>
      <vt:lpstr>Roboto Condensed</vt:lpstr>
      <vt:lpstr>UKIJ Qolyazma</vt:lpstr>
      <vt:lpstr>华文黑体</vt:lpstr>
      <vt:lpstr>宋体</vt:lpstr>
      <vt:lpstr>微软雅黑</vt:lpstr>
      <vt:lpstr>Agency FB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03</dc:title>
  <dc:creator>Administrator</dc:creator>
  <cp:lastModifiedBy>dreamsummit</cp:lastModifiedBy>
  <cp:revision>156</cp:revision>
  <dcterms:created xsi:type="dcterms:W3CDTF">2017-06-17T13:16:52Z</dcterms:created>
  <dcterms:modified xsi:type="dcterms:W3CDTF">2017-12-19T12:08:13Z</dcterms:modified>
</cp:coreProperties>
</file>