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430" r:id="rId2"/>
    <p:sldId id="417" r:id="rId3"/>
    <p:sldId id="425" r:id="rId4"/>
    <p:sldId id="401" r:id="rId5"/>
    <p:sldId id="424" r:id="rId6"/>
    <p:sldId id="402" r:id="rId7"/>
    <p:sldId id="403" r:id="rId8"/>
    <p:sldId id="407" r:id="rId9"/>
    <p:sldId id="399" r:id="rId10"/>
    <p:sldId id="427" r:id="rId11"/>
    <p:sldId id="428" r:id="rId12"/>
    <p:sldId id="404" r:id="rId13"/>
    <p:sldId id="405" r:id="rId14"/>
    <p:sldId id="408" r:id="rId15"/>
    <p:sldId id="409" r:id="rId16"/>
    <p:sldId id="419" r:id="rId17"/>
    <p:sldId id="397" r:id="rId18"/>
    <p:sldId id="416" r:id="rId19"/>
    <p:sldId id="431" r:id="rId20"/>
    <p:sldId id="410" r:id="rId21"/>
    <p:sldId id="411" r:id="rId22"/>
    <p:sldId id="400" r:id="rId23"/>
    <p:sldId id="420" r:id="rId24"/>
    <p:sldId id="418" r:id="rId25"/>
    <p:sldId id="412" r:id="rId26"/>
    <p:sldId id="413" r:id="rId27"/>
    <p:sldId id="398" r:id="rId28"/>
    <p:sldId id="414" r:id="rId29"/>
    <p:sldId id="423" r:id="rId30"/>
    <p:sldId id="415" r:id="rId31"/>
    <p:sldId id="422" r:id="rId32"/>
    <p:sldId id="396" r:id="rId33"/>
    <p:sldId id="432" r:id="rId34"/>
    <p:sldId id="256" r:id="rId35"/>
    <p:sldId id="257" r:id="rId36"/>
    <p:sldId id="258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23" autoAdjust="0"/>
    <p:restoredTop sz="94660"/>
  </p:normalViewPr>
  <p:slideViewPr>
    <p:cSldViewPr snapToGrid="0">
      <p:cViewPr>
        <p:scale>
          <a:sx n="100" d="100"/>
          <a:sy n="100" d="100"/>
        </p:scale>
        <p:origin x="1014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457200" cy="457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BCEB7-3BB1-40AA-9813-A3FECF44C1FF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249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lum brigh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943D9-1014-40B6-A033-A36BF66DF902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48ABE-68A1-4FDA-A502-025723646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943D9-1014-40B6-A033-A36BF66DF902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48ABE-68A1-4FDA-A502-025723646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38FA1-C243-4635-BCE2-BED5DE3C7F11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9C2FD-ACE9-4E20-8619-E4808AF91E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820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943D9-1014-40B6-A033-A36BF66DF902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48ABE-68A1-4FDA-A502-025723646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943D9-1014-40B6-A033-A36BF66DF902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48ABE-68A1-4FDA-A502-025723646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943D9-1014-40B6-A033-A36BF66DF902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48ABE-68A1-4FDA-A502-025723646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943D9-1014-40B6-A033-A36BF66DF902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48ABE-68A1-4FDA-A502-025723646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943D9-1014-40B6-A033-A36BF66DF902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48ABE-68A1-4FDA-A502-025723646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lum brigh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52" y="1133060"/>
            <a:ext cx="11529391" cy="540688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943D9-1014-40B6-A033-A36BF66DF902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48ABE-68A1-4FDA-A502-025723646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943D9-1014-40B6-A033-A36BF66DF902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48ABE-68A1-4FDA-A502-025723646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2943D9-1014-40B6-A033-A36BF66DF902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A48ABE-68A1-4FDA-A502-025723646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chinappt.taobao.com/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166002" y="384254"/>
            <a:ext cx="2427492" cy="4784094"/>
            <a:chOff x="5590033" y="2269701"/>
            <a:chExt cx="1998877" cy="3672009"/>
          </a:xfrm>
        </p:grpSpPr>
        <p:sp>
          <p:nvSpPr>
            <p:cNvPr id="8" name="矩形 7"/>
            <p:cNvSpPr/>
            <p:nvPr/>
          </p:nvSpPr>
          <p:spPr>
            <a:xfrm>
              <a:off x="5590033" y="2269701"/>
              <a:ext cx="1267167" cy="108837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8800" kern="100" dirty="0">
                  <a:solidFill>
                    <a:srgbClr val="C00000"/>
                  </a:solidFill>
                  <a:latin typeface="华康标题宋W9(P)" panose="02020900000000000000" pitchFamily="18" charset="-122"/>
                  <a:ea typeface="华康标题宋W9(P)" panose="02020900000000000000" pitchFamily="18" charset="-122"/>
                  <a:cs typeface="Times New Roman" panose="02020603050405020304" pitchFamily="18" charset="0"/>
                </a:rPr>
                <a:t>国</a:t>
              </a:r>
              <a:endParaRPr lang="zh-CN" altLang="zh-CN" sz="8800" kern="100" dirty="0">
                <a:solidFill>
                  <a:srgbClr val="C00000"/>
                </a:solidFill>
                <a:latin typeface="华康标题宋W9(P)" panose="02020900000000000000" pitchFamily="18" charset="-122"/>
                <a:ea typeface="华康标题宋W9(P)" panose="02020900000000000000" pitchFamily="18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345195" y="3180548"/>
              <a:ext cx="836330" cy="108837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5400" kern="100" dirty="0">
                  <a:solidFill>
                    <a:srgbClr val="C00000"/>
                  </a:solidFill>
                  <a:latin typeface="华康标题宋W9(P)" panose="02020900000000000000" pitchFamily="18" charset="-122"/>
                  <a:ea typeface="华康标题宋W9(P)" panose="02020900000000000000" pitchFamily="18" charset="-122"/>
                  <a:cs typeface="Times New Roman" panose="02020603050405020304" pitchFamily="18" charset="0"/>
                </a:rPr>
                <a:t>风</a:t>
              </a:r>
              <a:endParaRPr lang="zh-CN" altLang="zh-CN" sz="5400" kern="100" dirty="0">
                <a:solidFill>
                  <a:srgbClr val="C00000"/>
                </a:solidFill>
                <a:latin typeface="华康标题宋W9(P)" panose="02020900000000000000" pitchFamily="18" charset="-122"/>
                <a:ea typeface="华康标题宋W9(P)" panose="02020900000000000000" pitchFamily="18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613474" y="3805149"/>
              <a:ext cx="405494" cy="213656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2000" kern="100" dirty="0">
                  <a:latin typeface="华康标题宋W9(P)" panose="02020900000000000000" pitchFamily="18" charset="-122"/>
                  <a:ea typeface="华康标题宋W9(P)" panose="02020900000000000000" pitchFamily="18" charset="-122"/>
                  <a:cs typeface="Times New Roman" panose="02020603050405020304" pitchFamily="18" charset="0"/>
                </a:rPr>
                <a:t>汇报人：</a:t>
              </a:r>
              <a:r>
                <a:rPr lang="en-US" altLang="zh-CN" sz="2000" kern="100" dirty="0">
                  <a:latin typeface="华康标题宋W9(P)" panose="02020900000000000000" pitchFamily="18" charset="-122"/>
                  <a:ea typeface="华康标题宋W9(P)" panose="02020900000000000000" pitchFamily="18" charset="-122"/>
                  <a:cs typeface="Times New Roman" panose="02020603050405020304" pitchFamily="18" charset="0"/>
                </a:rPr>
                <a:t>BOSSPPT</a:t>
              </a:r>
              <a:endParaRPr lang="zh-CN" altLang="zh-CN" sz="2000" kern="100" dirty="0">
                <a:latin typeface="华康标题宋W9(P)" panose="02020900000000000000" pitchFamily="18" charset="-122"/>
                <a:ea typeface="华康标题宋W9(P)" panose="02020900000000000000" pitchFamily="18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811454" y="3267478"/>
              <a:ext cx="684270" cy="187845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0" i="0" dirty="0">
                  <a:effectLst/>
                  <a:latin typeface="Arial" panose="020B0604020202020204" pitchFamily="34" charset="0"/>
                </a:rPr>
                <a:t>中国风，即中国风格，是建立在中国传统文化的基础上，</a:t>
              </a:r>
              <a:endParaRPr lang="zh-CN" altLang="en-US" sz="1400" dirty="0"/>
            </a:p>
          </p:txBody>
        </p:sp>
        <p:cxnSp>
          <p:nvCxnSpPr>
            <p:cNvPr id="12" name="直接连接符 11"/>
            <p:cNvCxnSpPr/>
            <p:nvPr/>
          </p:nvCxnSpPr>
          <p:spPr>
            <a:xfrm flipH="1">
              <a:off x="6409200" y="3315420"/>
              <a:ext cx="2141" cy="179328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6113338" y="3309978"/>
              <a:ext cx="2141" cy="179328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66" t="39773" r="18402" b="23703"/>
            <a:stretch>
              <a:fillRect/>
            </a:stretch>
          </p:blipFill>
          <p:spPr>
            <a:xfrm>
              <a:off x="7305794" y="3712314"/>
              <a:ext cx="283116" cy="317784"/>
            </a:xfrm>
            <a:prstGeom prst="rect">
              <a:avLst/>
            </a:prstGeom>
          </p:spPr>
        </p:pic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BB9EE017-5C2C-4907-B78F-8FB1C52E74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092" y="6920462"/>
            <a:ext cx="11430000" cy="723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406"/>
          <a:stretch>
            <a:fillRect/>
          </a:stretch>
        </p:blipFill>
        <p:spPr>
          <a:xfrm>
            <a:off x="1191394" y="1121858"/>
            <a:ext cx="1260021" cy="39442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91" t="828" r="32015" b="-828"/>
          <a:stretch>
            <a:fillRect/>
          </a:stretch>
        </p:blipFill>
        <p:spPr>
          <a:xfrm>
            <a:off x="3350079" y="1121858"/>
            <a:ext cx="1679122" cy="525617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5927865" y="2827040"/>
            <a:ext cx="4421821" cy="2239075"/>
            <a:chOff x="1465895" y="1584903"/>
            <a:chExt cx="3263297" cy="2239075"/>
          </a:xfrm>
        </p:grpSpPr>
        <p:sp>
          <p:nvSpPr>
            <p:cNvPr id="5" name="文本框 4"/>
            <p:cNvSpPr txBox="1"/>
            <p:nvPr/>
          </p:nvSpPr>
          <p:spPr>
            <a:xfrm>
              <a:off x="1465895" y="1584903"/>
              <a:ext cx="233998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65895" y="1954235"/>
              <a:ext cx="3263297" cy="186974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请在此处添加详细描述文本请在此处添加详细描述文本，尽量与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，尽量与标题文本语言风格相符合，语言描述尽量简洁生动。请在此处添加详细描述文本请在此处添加详细描述文本，尽量与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请在此处添加详细描述文本请在此处添加详细描述文本，尽量与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150570" y="259084"/>
            <a:ext cx="5032795" cy="1191527"/>
            <a:chOff x="-150570" y="259084"/>
            <a:chExt cx="5032795" cy="1191527"/>
          </a:xfrm>
        </p:grpSpPr>
        <p:sp>
          <p:nvSpPr>
            <p:cNvPr id="8" name="文本框 7"/>
            <p:cNvSpPr txBox="1"/>
            <p:nvPr/>
          </p:nvSpPr>
          <p:spPr>
            <a:xfrm>
              <a:off x="1140446" y="434674"/>
              <a:ext cx="3741779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570" y="259084"/>
              <a:ext cx="1685328" cy="119152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38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8247647" y="3114021"/>
            <a:ext cx="1985717" cy="2956295"/>
            <a:chOff x="5603193" y="2286795"/>
            <a:chExt cx="1985717" cy="2956295"/>
          </a:xfrm>
        </p:grpSpPr>
        <p:sp>
          <p:nvSpPr>
            <p:cNvPr id="12" name="矩形 11"/>
            <p:cNvSpPr/>
            <p:nvPr/>
          </p:nvSpPr>
          <p:spPr>
            <a:xfrm>
              <a:off x="5603193" y="2286795"/>
              <a:ext cx="1200329" cy="108837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6600" kern="100" dirty="0">
                  <a:solidFill>
                    <a:srgbClr val="FF0000"/>
                  </a:solidFill>
                  <a:latin typeface="华康标题宋W9(P)" panose="02020900000000000000" pitchFamily="18" charset="-122"/>
                  <a:ea typeface="华康标题宋W9(P)" panose="02020900000000000000" pitchFamily="18" charset="-122"/>
                  <a:cs typeface="Times New Roman" panose="02020603050405020304" pitchFamily="18" charset="0"/>
                </a:rPr>
                <a:t>第</a:t>
              </a:r>
              <a:endParaRPr lang="zh-CN" altLang="zh-CN" sz="6600" kern="100" dirty="0">
                <a:solidFill>
                  <a:srgbClr val="FF0000"/>
                </a:solidFill>
                <a:latin typeface="华康标题宋W9(P)" panose="02020900000000000000" pitchFamily="18" charset="-122"/>
                <a:ea typeface="华康标题宋W9(P)" panose="02020900000000000000" pitchFamily="18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362161" y="3150838"/>
              <a:ext cx="800219" cy="108837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4000" kern="100" dirty="0">
                  <a:solidFill>
                    <a:srgbClr val="FF0000"/>
                  </a:solidFill>
                  <a:latin typeface="华康标题宋W9(P)" panose="02020900000000000000" pitchFamily="18" charset="-122"/>
                  <a:ea typeface="华康标题宋W9(P)" panose="02020900000000000000" pitchFamily="18" charset="-122"/>
                  <a:cs typeface="Times New Roman" panose="02020603050405020304" pitchFamily="18" charset="0"/>
                </a:rPr>
                <a:t>贰</a:t>
              </a:r>
              <a:endParaRPr lang="zh-CN" altLang="zh-CN" sz="4000" kern="100" dirty="0">
                <a:solidFill>
                  <a:srgbClr val="FF0000"/>
                </a:solidFill>
                <a:latin typeface="华康标题宋W9(P)" panose="02020900000000000000" pitchFamily="18" charset="-122"/>
                <a:ea typeface="华康标题宋W9(P)" panose="02020900000000000000" pitchFamily="18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588079" y="3805150"/>
              <a:ext cx="430887" cy="143794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600" kern="100" dirty="0">
                  <a:solidFill>
                    <a:schemeClr val="bg1"/>
                  </a:solidFill>
                  <a:latin typeface="华康标题宋W9(P)" panose="02020900000000000000" pitchFamily="18" charset="-122"/>
                  <a:ea typeface="华康标题宋W9(P)" panose="02020900000000000000" pitchFamily="18" charset="-122"/>
                  <a:cs typeface="Times New Roman" panose="02020603050405020304" pitchFamily="18" charset="0"/>
                </a:rPr>
                <a:t>输入您的标题</a:t>
              </a:r>
              <a:endParaRPr lang="zh-CN" altLang="zh-CN" sz="1600" kern="100" dirty="0">
                <a:solidFill>
                  <a:schemeClr val="bg1"/>
                </a:solidFill>
                <a:latin typeface="华康标题宋W9(P)" panose="02020900000000000000" pitchFamily="18" charset="-122"/>
                <a:ea typeface="华康标题宋W9(P)" panose="02020900000000000000" pitchFamily="18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826310" y="3267478"/>
              <a:ext cx="669414" cy="187845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中国风，即中国风格，是建立在中国传统文化的基础上，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6409200" y="3315420"/>
              <a:ext cx="2141" cy="179328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6113338" y="3309978"/>
              <a:ext cx="2141" cy="179328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66" t="39773" r="18402" b="23703"/>
            <a:stretch>
              <a:fillRect/>
            </a:stretch>
          </p:blipFill>
          <p:spPr>
            <a:xfrm>
              <a:off x="7305794" y="3712314"/>
              <a:ext cx="283116" cy="317784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5914567" y="4094704"/>
            <a:ext cx="2360902" cy="1562042"/>
            <a:chOff x="1610809" y="3429988"/>
            <a:chExt cx="2360902" cy="1411647"/>
          </a:xfrm>
        </p:grpSpPr>
        <p:sp>
          <p:nvSpPr>
            <p:cNvPr id="20" name="矩形 19"/>
            <p:cNvSpPr/>
            <p:nvPr/>
          </p:nvSpPr>
          <p:spPr>
            <a:xfrm>
              <a:off x="2494383" y="3429988"/>
              <a:ext cx="1477328" cy="141164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中国风，即中国风格，是建立在中国传统文化的基础上，蕴含大量中国元素并适应全球流行趋势的艺术形式或生活方式。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610809" y="3479482"/>
              <a:ext cx="2213251" cy="1362153"/>
              <a:chOff x="1610809" y="3479482"/>
              <a:chExt cx="2213251" cy="1362153"/>
            </a:xfrm>
          </p:grpSpPr>
          <p:cxnSp>
            <p:nvCxnSpPr>
              <p:cNvPr id="22" name="直接连接符 21"/>
              <p:cNvCxnSpPr/>
              <p:nvPr/>
            </p:nvCxnSpPr>
            <p:spPr>
              <a:xfrm flipH="1">
                <a:off x="3824059" y="3479482"/>
                <a:ext cx="1" cy="1362153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3505122" y="3479482"/>
                <a:ext cx="1" cy="1362153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3186185" y="3479482"/>
                <a:ext cx="1" cy="1362153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H="1">
                <a:off x="2867248" y="3479482"/>
                <a:ext cx="1" cy="1362153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H="1">
                <a:off x="2567620" y="3479482"/>
                <a:ext cx="1" cy="1362153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flipH="1">
                <a:off x="2248683" y="3479482"/>
                <a:ext cx="1" cy="1362153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>
                <a:off x="1929746" y="3479482"/>
                <a:ext cx="1" cy="1362153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H="1">
                <a:off x="1610809" y="3479482"/>
                <a:ext cx="1" cy="1362153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2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894" y="0"/>
            <a:ext cx="4846211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8519105" y="2194950"/>
            <a:ext cx="3170721" cy="3000822"/>
            <a:chOff x="1465895" y="1584903"/>
            <a:chExt cx="2339987" cy="3000822"/>
          </a:xfrm>
        </p:grpSpPr>
        <p:sp>
          <p:nvSpPr>
            <p:cNvPr id="4" name="文本框 3"/>
            <p:cNvSpPr txBox="1"/>
            <p:nvPr/>
          </p:nvSpPr>
          <p:spPr>
            <a:xfrm>
              <a:off x="1465895" y="1584903"/>
              <a:ext cx="233998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465896" y="1954235"/>
              <a:ext cx="2339986" cy="263149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请在此处添加详细描述文本请在此处添加详细描述文本，尽量与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，尽量与标题文本语言风格相符合，语言描述尽量简洁生动。请在此处添加详细描述文本请在此处添加详细描述文本，尽量与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请在此处添加详细描述文本请在此处添加详细描述文本，尽量与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84457" y="2362707"/>
            <a:ext cx="3170721" cy="3000822"/>
            <a:chOff x="1465895" y="1584903"/>
            <a:chExt cx="2339987" cy="3000822"/>
          </a:xfrm>
        </p:grpSpPr>
        <p:sp>
          <p:nvSpPr>
            <p:cNvPr id="7" name="文本框 6"/>
            <p:cNvSpPr txBox="1"/>
            <p:nvPr/>
          </p:nvSpPr>
          <p:spPr>
            <a:xfrm>
              <a:off x="1465895" y="1584903"/>
              <a:ext cx="233998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65896" y="1954235"/>
              <a:ext cx="2339986" cy="263149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请在此处添加详细描述文本请在此处添加详细描述文本，尽量与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，尽量与标题文本语言风格相符合，语言描述尽量简洁生动。请在此处添加详细描述文本请在此处添加详细描述文本，尽量与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请在此处添加详细描述文本请在此处添加详细描述文本，尽量与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-150570" y="259084"/>
            <a:ext cx="5032795" cy="1191527"/>
            <a:chOff x="-150570" y="259084"/>
            <a:chExt cx="5032795" cy="1191527"/>
          </a:xfrm>
        </p:grpSpPr>
        <p:sp>
          <p:nvSpPr>
            <p:cNvPr id="10" name="文本框 9"/>
            <p:cNvSpPr txBox="1"/>
            <p:nvPr/>
          </p:nvSpPr>
          <p:spPr>
            <a:xfrm>
              <a:off x="1140446" y="434674"/>
              <a:ext cx="3741779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570" y="259084"/>
              <a:ext cx="1685328" cy="119152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094" y="1928190"/>
            <a:ext cx="4326165" cy="524880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084824" y="2590366"/>
            <a:ext cx="4603769" cy="2239075"/>
            <a:chOff x="1465895" y="1584903"/>
            <a:chExt cx="3397574" cy="2239075"/>
          </a:xfrm>
        </p:grpSpPr>
        <p:sp>
          <p:nvSpPr>
            <p:cNvPr id="4" name="文本框 3"/>
            <p:cNvSpPr txBox="1"/>
            <p:nvPr/>
          </p:nvSpPr>
          <p:spPr>
            <a:xfrm>
              <a:off x="1465895" y="1584903"/>
              <a:ext cx="233998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465895" y="1954235"/>
              <a:ext cx="3397574" cy="186974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请在此处添加详细描述文本请在此处添加详细描述文本，尽量与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，尽量与标题文本语言风格相符合，语言描述尽量简洁生动。请在此处添加详细描述文本请在此处添加详细描述文本，尽量与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请在此处添加详细描述文本请在此处添加详细描述文本，尽量与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-150570" y="259084"/>
            <a:ext cx="5032795" cy="1191527"/>
            <a:chOff x="-150570" y="259084"/>
            <a:chExt cx="5032795" cy="1191527"/>
          </a:xfrm>
        </p:grpSpPr>
        <p:sp>
          <p:nvSpPr>
            <p:cNvPr id="7" name="文本框 6"/>
            <p:cNvSpPr txBox="1"/>
            <p:nvPr/>
          </p:nvSpPr>
          <p:spPr>
            <a:xfrm>
              <a:off x="1140446" y="434674"/>
              <a:ext cx="3741779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570" y="259084"/>
              <a:ext cx="1685328" cy="119152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519" y="1923773"/>
            <a:ext cx="3070328" cy="465593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203905" y="2071382"/>
            <a:ext cx="3170721" cy="3000822"/>
            <a:chOff x="1465895" y="1584903"/>
            <a:chExt cx="2339987" cy="3000822"/>
          </a:xfrm>
        </p:grpSpPr>
        <p:sp>
          <p:nvSpPr>
            <p:cNvPr id="5" name="文本框 4"/>
            <p:cNvSpPr txBox="1"/>
            <p:nvPr/>
          </p:nvSpPr>
          <p:spPr>
            <a:xfrm>
              <a:off x="1465895" y="1584903"/>
              <a:ext cx="233998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65896" y="1954235"/>
              <a:ext cx="2339986" cy="263149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请在此处添加详细描述文本请在此处添加详细描述文本，尽量与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，尽量与标题文本语言风格相符合，语言描述尽量简洁生动。请在此处添加详细描述文本请在此处添加详细描述文本，尽量与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请在此处添加详细描述文本请在此处添加详细描述文本，尽量与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20743" y="2202068"/>
            <a:ext cx="3170721" cy="3000822"/>
            <a:chOff x="1465895" y="1584903"/>
            <a:chExt cx="2339987" cy="3000822"/>
          </a:xfrm>
        </p:grpSpPr>
        <p:sp>
          <p:nvSpPr>
            <p:cNvPr id="8" name="文本框 7"/>
            <p:cNvSpPr txBox="1"/>
            <p:nvPr/>
          </p:nvSpPr>
          <p:spPr>
            <a:xfrm>
              <a:off x="1465895" y="1584903"/>
              <a:ext cx="233998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65896" y="1954235"/>
              <a:ext cx="2339986" cy="263149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请在此处添加详细描述文本请在此处添加详细描述文本，尽量与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，尽量与标题文本语言风格相符合，语言描述尽量简洁生动。请在此处添加详细描述文本请在此处添加详细描述文本，尽量与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请在此处添加详细描述文本请在此处添加详细描述文本，尽量与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-150570" y="259084"/>
            <a:ext cx="5032795" cy="1191527"/>
            <a:chOff x="-150570" y="259084"/>
            <a:chExt cx="5032795" cy="1191527"/>
          </a:xfrm>
        </p:grpSpPr>
        <p:sp>
          <p:nvSpPr>
            <p:cNvPr id="11" name="文本框 10"/>
            <p:cNvSpPr txBox="1"/>
            <p:nvPr/>
          </p:nvSpPr>
          <p:spPr>
            <a:xfrm>
              <a:off x="1140446" y="434674"/>
              <a:ext cx="3741779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570" y="259084"/>
              <a:ext cx="1685328" cy="119152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02" y="1210895"/>
            <a:ext cx="5100612" cy="56471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910932" y="1638896"/>
            <a:ext cx="5600549" cy="1477328"/>
            <a:chOff x="1465895" y="1584903"/>
            <a:chExt cx="5048162" cy="1477328"/>
          </a:xfrm>
        </p:grpSpPr>
        <p:sp>
          <p:nvSpPr>
            <p:cNvPr id="4" name="文本框 3"/>
            <p:cNvSpPr txBox="1"/>
            <p:nvPr/>
          </p:nvSpPr>
          <p:spPr>
            <a:xfrm>
              <a:off x="1465895" y="1584903"/>
              <a:ext cx="233998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465895" y="1954235"/>
              <a:ext cx="5048162" cy="110799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请在此处添加详细描述文本请在此处添加详细描述文本，尽量与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，尽量与标题文本语言风格相符合，语言描述尽量简洁生动。请在此处添加详细描述文本请在此处添加详细描述文本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90651" y="4034447"/>
            <a:ext cx="5600549" cy="1477328"/>
            <a:chOff x="1465895" y="1584903"/>
            <a:chExt cx="5048162" cy="1477328"/>
          </a:xfrm>
        </p:grpSpPr>
        <p:sp>
          <p:nvSpPr>
            <p:cNvPr id="7" name="文本框 6"/>
            <p:cNvSpPr txBox="1"/>
            <p:nvPr/>
          </p:nvSpPr>
          <p:spPr>
            <a:xfrm>
              <a:off x="1465895" y="1584903"/>
              <a:ext cx="233998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65895" y="1954235"/>
              <a:ext cx="5048162" cy="110799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请在此处添加详细描述文本请在此处添加详细描述文本，尽量与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，尽量与标题文本语言风格相符合，语言描述尽量简洁生动。请在此处添加详细描述文本请在此处添加详细描述文本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-150570" y="259084"/>
            <a:ext cx="5032795" cy="1191527"/>
            <a:chOff x="-150570" y="259084"/>
            <a:chExt cx="5032795" cy="1191527"/>
          </a:xfrm>
        </p:grpSpPr>
        <p:sp>
          <p:nvSpPr>
            <p:cNvPr id="10" name="文本框 9"/>
            <p:cNvSpPr txBox="1"/>
            <p:nvPr/>
          </p:nvSpPr>
          <p:spPr>
            <a:xfrm>
              <a:off x="1140446" y="434674"/>
              <a:ext cx="3741779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570" y="259084"/>
              <a:ext cx="1685328" cy="119152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121626"/>
            <a:ext cx="5017934" cy="333692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75745" y="2121626"/>
            <a:ext cx="4951527" cy="1223412"/>
            <a:chOff x="1465895" y="1584903"/>
            <a:chExt cx="4463154" cy="1223412"/>
          </a:xfrm>
        </p:grpSpPr>
        <p:sp>
          <p:nvSpPr>
            <p:cNvPr id="4" name="文本框 3"/>
            <p:cNvSpPr txBox="1"/>
            <p:nvPr/>
          </p:nvSpPr>
          <p:spPr>
            <a:xfrm>
              <a:off x="1465895" y="1584903"/>
              <a:ext cx="233998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465896" y="1954235"/>
              <a:ext cx="4463153" cy="85408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请在此处添加详细描述文本，尽量与标题文本语言风格相符合，语言描述尽量简洁生动。，尽量与标题文本语言风格相符合，语言描述尽量简洁生动。请在此处添加详细描述文本请在此处添加详细描述文本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75745" y="4235140"/>
            <a:ext cx="4951527" cy="1223412"/>
            <a:chOff x="1465895" y="1584903"/>
            <a:chExt cx="4463154" cy="1223412"/>
          </a:xfrm>
        </p:grpSpPr>
        <p:sp>
          <p:nvSpPr>
            <p:cNvPr id="7" name="文本框 6"/>
            <p:cNvSpPr txBox="1"/>
            <p:nvPr/>
          </p:nvSpPr>
          <p:spPr>
            <a:xfrm>
              <a:off x="1465895" y="1584903"/>
              <a:ext cx="233998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65896" y="1954235"/>
              <a:ext cx="4463153" cy="85408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请在此处添加详细描述文本，尽量与标题文本语言风格相符合，语言描述尽量简洁生动。，尽量与标题文本语言风格相符合，语言描述尽量简洁生动。请在此处添加详细描述文本请在此处添加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199" y="4113505"/>
            <a:ext cx="6375772" cy="274449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105051" y="1700680"/>
            <a:ext cx="5703523" cy="1731243"/>
            <a:chOff x="1465895" y="1584903"/>
            <a:chExt cx="4209191" cy="1731243"/>
          </a:xfrm>
        </p:grpSpPr>
        <p:sp>
          <p:nvSpPr>
            <p:cNvPr id="4" name="文本框 3"/>
            <p:cNvSpPr txBox="1"/>
            <p:nvPr/>
          </p:nvSpPr>
          <p:spPr>
            <a:xfrm>
              <a:off x="1465895" y="1584903"/>
              <a:ext cx="233998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465896" y="1954235"/>
              <a:ext cx="4209190" cy="136191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请在此处添加详细描述文本请在此处添加详细描述文本，尽量与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，尽量与标题文本语言风格相符合，语言描述尽量简洁生动。请在此处添加详细描述文本请在此处添加详细描述文本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975408" y="2070012"/>
            <a:ext cx="3343382" cy="1477328"/>
            <a:chOff x="1465895" y="1584903"/>
            <a:chExt cx="5048162" cy="1477328"/>
          </a:xfrm>
        </p:grpSpPr>
        <p:sp>
          <p:nvSpPr>
            <p:cNvPr id="7" name="文本框 6"/>
            <p:cNvSpPr txBox="1"/>
            <p:nvPr/>
          </p:nvSpPr>
          <p:spPr>
            <a:xfrm>
              <a:off x="1465895" y="1584903"/>
              <a:ext cx="3910058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65895" y="1954235"/>
              <a:ext cx="5048162" cy="110799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请在此处添加详细描述文本请在此处添加详细描述文本，尽量与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，尽量与标题文本语言风格相符合，语言描述尽量简洁生动。请在此处添加详细描述文本请在此处添加详细描述文本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-150570" y="259084"/>
            <a:ext cx="5032795" cy="1191527"/>
            <a:chOff x="-150570" y="259084"/>
            <a:chExt cx="5032795" cy="1191527"/>
          </a:xfrm>
        </p:grpSpPr>
        <p:sp>
          <p:nvSpPr>
            <p:cNvPr id="10" name="文本框 9"/>
            <p:cNvSpPr txBox="1"/>
            <p:nvPr/>
          </p:nvSpPr>
          <p:spPr>
            <a:xfrm>
              <a:off x="1140446" y="434674"/>
              <a:ext cx="3741779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570" y="259084"/>
              <a:ext cx="1685328" cy="119152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834" y="2055928"/>
            <a:ext cx="2185515" cy="212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663" y="2055927"/>
            <a:ext cx="2185515" cy="2120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5662" y="2055927"/>
            <a:ext cx="2185515" cy="21202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994945" y="3999037"/>
            <a:ext cx="2857720" cy="1731243"/>
            <a:chOff x="1465895" y="1584903"/>
            <a:chExt cx="1563787" cy="1731243"/>
          </a:xfrm>
        </p:grpSpPr>
        <p:sp>
          <p:nvSpPr>
            <p:cNvPr id="6" name="文本框 5"/>
            <p:cNvSpPr txBox="1"/>
            <p:nvPr/>
          </p:nvSpPr>
          <p:spPr>
            <a:xfrm>
              <a:off x="1465895" y="1584903"/>
              <a:ext cx="1453752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465895" y="1954235"/>
              <a:ext cx="1563787" cy="136191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06418" y="3999037"/>
            <a:ext cx="2857720" cy="1731243"/>
            <a:chOff x="1465895" y="1584903"/>
            <a:chExt cx="1563787" cy="1731243"/>
          </a:xfrm>
        </p:grpSpPr>
        <p:sp>
          <p:nvSpPr>
            <p:cNvPr id="9" name="文本框 8"/>
            <p:cNvSpPr txBox="1"/>
            <p:nvPr/>
          </p:nvSpPr>
          <p:spPr>
            <a:xfrm>
              <a:off x="1465895" y="1584903"/>
              <a:ext cx="1453752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465895" y="1954235"/>
              <a:ext cx="1563787" cy="136191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411642" y="3999342"/>
            <a:ext cx="2857720" cy="1731243"/>
            <a:chOff x="1465895" y="1584903"/>
            <a:chExt cx="1563787" cy="1731243"/>
          </a:xfrm>
        </p:grpSpPr>
        <p:sp>
          <p:nvSpPr>
            <p:cNvPr id="12" name="文本框 11"/>
            <p:cNvSpPr txBox="1"/>
            <p:nvPr/>
          </p:nvSpPr>
          <p:spPr>
            <a:xfrm>
              <a:off x="1465895" y="1584903"/>
              <a:ext cx="1453752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465895" y="1954235"/>
              <a:ext cx="1563787" cy="136191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-150570" y="259084"/>
            <a:ext cx="5032795" cy="1191527"/>
            <a:chOff x="-150570" y="259084"/>
            <a:chExt cx="5032795" cy="1191527"/>
          </a:xfrm>
        </p:grpSpPr>
        <p:sp>
          <p:nvSpPr>
            <p:cNvPr id="15" name="文本框 14"/>
            <p:cNvSpPr txBox="1"/>
            <p:nvPr/>
          </p:nvSpPr>
          <p:spPr>
            <a:xfrm>
              <a:off x="1140446" y="434674"/>
              <a:ext cx="3741779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570" y="259084"/>
              <a:ext cx="1685328" cy="119152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171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9521275" y="3535421"/>
            <a:ext cx="1985717" cy="2956295"/>
            <a:chOff x="5603193" y="2286795"/>
            <a:chExt cx="1985717" cy="2956295"/>
          </a:xfrm>
        </p:grpSpPr>
        <p:sp>
          <p:nvSpPr>
            <p:cNvPr id="12" name="矩形 11"/>
            <p:cNvSpPr/>
            <p:nvPr/>
          </p:nvSpPr>
          <p:spPr>
            <a:xfrm>
              <a:off x="5603193" y="2286795"/>
              <a:ext cx="1200329" cy="108837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6600" kern="100" dirty="0">
                  <a:solidFill>
                    <a:srgbClr val="FF0000"/>
                  </a:solidFill>
                  <a:latin typeface="华康标题宋W9(P)" panose="02020900000000000000" pitchFamily="18" charset="-122"/>
                  <a:ea typeface="华康标题宋W9(P)" panose="02020900000000000000" pitchFamily="18" charset="-122"/>
                  <a:cs typeface="Times New Roman" panose="02020603050405020304" pitchFamily="18" charset="0"/>
                </a:rPr>
                <a:t>第</a:t>
              </a:r>
              <a:endParaRPr lang="zh-CN" altLang="zh-CN" sz="6600" kern="100" dirty="0">
                <a:solidFill>
                  <a:srgbClr val="FF0000"/>
                </a:solidFill>
                <a:latin typeface="华康标题宋W9(P)" panose="02020900000000000000" pitchFamily="18" charset="-122"/>
                <a:ea typeface="华康标题宋W9(P)" panose="02020900000000000000" pitchFamily="18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362161" y="3150838"/>
              <a:ext cx="800219" cy="108837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4000" kern="100" dirty="0">
                  <a:solidFill>
                    <a:srgbClr val="FF0000"/>
                  </a:solidFill>
                  <a:latin typeface="华康标题宋W9(P)" panose="02020900000000000000" pitchFamily="18" charset="-122"/>
                  <a:ea typeface="华康标题宋W9(P)" panose="02020900000000000000" pitchFamily="18" charset="-122"/>
                  <a:cs typeface="Times New Roman" panose="02020603050405020304" pitchFamily="18" charset="0"/>
                </a:rPr>
                <a:t>叁</a:t>
              </a:r>
              <a:endParaRPr lang="zh-CN" altLang="zh-CN" sz="4000" kern="100" dirty="0">
                <a:solidFill>
                  <a:srgbClr val="FF0000"/>
                </a:solidFill>
                <a:latin typeface="华康标题宋W9(P)" panose="02020900000000000000" pitchFamily="18" charset="-122"/>
                <a:ea typeface="华康标题宋W9(P)" panose="02020900000000000000" pitchFamily="18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588079" y="3805150"/>
              <a:ext cx="430887" cy="143794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600" kern="100" dirty="0">
                  <a:solidFill>
                    <a:schemeClr val="bg1"/>
                  </a:solidFill>
                  <a:latin typeface="华康标题宋W9(P)" panose="02020900000000000000" pitchFamily="18" charset="-122"/>
                  <a:ea typeface="华康标题宋W9(P)" panose="02020900000000000000" pitchFamily="18" charset="-122"/>
                  <a:cs typeface="Times New Roman" panose="02020603050405020304" pitchFamily="18" charset="0"/>
                </a:rPr>
                <a:t>输入您的标题</a:t>
              </a:r>
              <a:endParaRPr lang="zh-CN" altLang="zh-CN" sz="1600" kern="100" dirty="0">
                <a:solidFill>
                  <a:schemeClr val="bg1"/>
                </a:solidFill>
                <a:latin typeface="华康标题宋W9(P)" panose="02020900000000000000" pitchFamily="18" charset="-122"/>
                <a:ea typeface="华康标题宋W9(P)" panose="02020900000000000000" pitchFamily="18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826310" y="3267478"/>
              <a:ext cx="669414" cy="187845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中国风，即中国风格，是建立在中国传统文化的基础上，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6409200" y="3315420"/>
              <a:ext cx="2141" cy="179328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6113338" y="3309978"/>
              <a:ext cx="2141" cy="179328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66" t="39773" r="18402" b="23703"/>
            <a:stretch>
              <a:fillRect/>
            </a:stretch>
          </p:blipFill>
          <p:spPr>
            <a:xfrm>
              <a:off x="7305794" y="3712314"/>
              <a:ext cx="283116" cy="317784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3580186" y="1973379"/>
            <a:ext cx="2360902" cy="1562042"/>
            <a:chOff x="1610809" y="3429988"/>
            <a:chExt cx="2360902" cy="1411647"/>
          </a:xfrm>
        </p:grpSpPr>
        <p:sp>
          <p:nvSpPr>
            <p:cNvPr id="20" name="矩形 19"/>
            <p:cNvSpPr/>
            <p:nvPr/>
          </p:nvSpPr>
          <p:spPr>
            <a:xfrm>
              <a:off x="2494383" y="3429988"/>
              <a:ext cx="1477328" cy="141164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中国风，即中国风格，是建立在中国传统文化的基础上，蕴含大量中国元素并适应全球流行趋势的艺术形式或生活方式。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610809" y="3479482"/>
              <a:ext cx="2213251" cy="1362153"/>
              <a:chOff x="1610809" y="3479482"/>
              <a:chExt cx="2213251" cy="1362153"/>
            </a:xfrm>
          </p:grpSpPr>
          <p:cxnSp>
            <p:nvCxnSpPr>
              <p:cNvPr id="22" name="直接连接符 21"/>
              <p:cNvCxnSpPr/>
              <p:nvPr/>
            </p:nvCxnSpPr>
            <p:spPr>
              <a:xfrm flipH="1">
                <a:off x="3824059" y="3479482"/>
                <a:ext cx="1" cy="1362153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3505122" y="3479482"/>
                <a:ext cx="1" cy="1362153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3186185" y="3479482"/>
                <a:ext cx="1" cy="1362153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H="1">
                <a:off x="2867248" y="3479482"/>
                <a:ext cx="1" cy="1362153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H="1">
                <a:off x="2567620" y="3479482"/>
                <a:ext cx="1" cy="1362153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flipH="1">
                <a:off x="2248683" y="3479482"/>
                <a:ext cx="1" cy="1362153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>
                <a:off x="1929746" y="3479482"/>
                <a:ext cx="1" cy="1362153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H="1">
                <a:off x="1610809" y="3479482"/>
                <a:ext cx="1" cy="1362153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2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087"/>
          <a:stretch>
            <a:fillRect/>
          </a:stretch>
        </p:blipFill>
        <p:spPr>
          <a:xfrm>
            <a:off x="0" y="0"/>
            <a:ext cx="12192000" cy="122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767" y="-538082"/>
            <a:ext cx="4915269" cy="4915269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876898" y="2253460"/>
            <a:ext cx="1865267" cy="3935506"/>
            <a:chOff x="2487996" y="835271"/>
            <a:chExt cx="1865267" cy="3899149"/>
          </a:xfrm>
        </p:grpSpPr>
        <p:grpSp>
          <p:nvGrpSpPr>
            <p:cNvPr id="5" name="组合 4"/>
            <p:cNvGrpSpPr/>
            <p:nvPr/>
          </p:nvGrpSpPr>
          <p:grpSpPr>
            <a:xfrm>
              <a:off x="3646159" y="877982"/>
              <a:ext cx="707104" cy="1970726"/>
              <a:chOff x="4070049" y="835271"/>
              <a:chExt cx="707104" cy="1450729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4106008" y="879231"/>
                <a:ext cx="624254" cy="1336431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4085047" y="915177"/>
                <a:ext cx="677108" cy="1264534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3200" kern="100" dirty="0">
                    <a:solidFill>
                      <a:schemeClr val="bg1"/>
                    </a:solidFill>
                    <a:latin typeface="华康标题宋W9(P)" panose="02020900000000000000" pitchFamily="18" charset="-122"/>
                    <a:ea typeface="华康标题宋W9(P)" panose="02020900000000000000" pitchFamily="18" charset="-122"/>
                    <a:cs typeface="Times New Roman" panose="02020603050405020304" pitchFamily="18" charset="0"/>
                  </a:rPr>
                  <a:t>第三部分</a:t>
                </a:r>
                <a:endParaRPr lang="zh-CN" altLang="zh-CN" sz="3200" kern="100" dirty="0">
                  <a:solidFill>
                    <a:schemeClr val="bg1"/>
                  </a:solidFill>
                  <a:latin typeface="华康标题宋W9(P)" panose="02020900000000000000" pitchFamily="18" charset="-122"/>
                  <a:ea typeface="华康标题宋W9(P)" panose="02020900000000000000" pitchFamily="18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4070049" y="835271"/>
                <a:ext cx="707104" cy="145072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cxnSp>
          <p:nvCxnSpPr>
            <p:cNvPr id="6" name="直接连接符 5"/>
            <p:cNvCxnSpPr/>
            <p:nvPr/>
          </p:nvCxnSpPr>
          <p:spPr>
            <a:xfrm>
              <a:off x="3508131" y="879231"/>
              <a:ext cx="0" cy="372793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2487996" y="835271"/>
              <a:ext cx="1154162" cy="389914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</a:rPr>
                <a:t>中国风，即中国风格，是建立在中国传统文化的基础上，蕴含大量中国元素并适应全球流行趋势的艺术形式或生活方式。</a:t>
              </a:r>
              <a:endParaRPr lang="zh-CN" altLang="en-US" sz="1400" dirty="0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3150577" y="877982"/>
              <a:ext cx="0" cy="372793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2834054" y="877982"/>
              <a:ext cx="0" cy="372793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3970981" y="2221477"/>
            <a:ext cx="1865267" cy="3935506"/>
            <a:chOff x="2487996" y="835271"/>
            <a:chExt cx="1865267" cy="3899149"/>
          </a:xfrm>
        </p:grpSpPr>
        <p:grpSp>
          <p:nvGrpSpPr>
            <p:cNvPr id="14" name="组合 13"/>
            <p:cNvGrpSpPr/>
            <p:nvPr/>
          </p:nvGrpSpPr>
          <p:grpSpPr>
            <a:xfrm>
              <a:off x="3646159" y="877982"/>
              <a:ext cx="707104" cy="1970726"/>
              <a:chOff x="4070049" y="835271"/>
              <a:chExt cx="707104" cy="1450729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4106008" y="879231"/>
                <a:ext cx="624254" cy="1336431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4085047" y="915177"/>
                <a:ext cx="677108" cy="1264534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3200" kern="100" dirty="0">
                    <a:solidFill>
                      <a:schemeClr val="bg1"/>
                    </a:solidFill>
                    <a:latin typeface="华康标题宋W9(P)" panose="02020900000000000000" pitchFamily="18" charset="-122"/>
                    <a:ea typeface="华康标题宋W9(P)" panose="02020900000000000000" pitchFamily="18" charset="-122"/>
                    <a:cs typeface="Times New Roman" panose="02020603050405020304" pitchFamily="18" charset="0"/>
                  </a:rPr>
                  <a:t>第二部分</a:t>
                </a:r>
                <a:endParaRPr lang="zh-CN" altLang="zh-CN" sz="3200" kern="100" dirty="0">
                  <a:solidFill>
                    <a:schemeClr val="bg1"/>
                  </a:solidFill>
                  <a:latin typeface="华康标题宋W9(P)" panose="02020900000000000000" pitchFamily="18" charset="-122"/>
                  <a:ea typeface="华康标题宋W9(P)" panose="02020900000000000000" pitchFamily="18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4070049" y="835271"/>
                <a:ext cx="707104" cy="145072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cxnSp>
          <p:nvCxnSpPr>
            <p:cNvPr id="15" name="直接连接符 14"/>
            <p:cNvCxnSpPr/>
            <p:nvPr/>
          </p:nvCxnSpPr>
          <p:spPr>
            <a:xfrm>
              <a:off x="3508131" y="879231"/>
              <a:ext cx="0" cy="372793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>
            <a:xfrm>
              <a:off x="2487996" y="835271"/>
              <a:ext cx="1154162" cy="389914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</a:rPr>
                <a:t>中国风，即中国风格，是建立在中国传统文化的基础上，蕴含大量中国元素并适应全球流行趋势的艺术形式或生活方式。</a:t>
              </a:r>
              <a:endParaRPr lang="zh-CN" altLang="en-US" sz="1400" dirty="0"/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3150577" y="877982"/>
              <a:ext cx="0" cy="372793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2834054" y="877982"/>
              <a:ext cx="0" cy="372793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6796645" y="2189494"/>
            <a:ext cx="1865267" cy="3935506"/>
            <a:chOff x="2487996" y="835271"/>
            <a:chExt cx="1865267" cy="3899149"/>
          </a:xfrm>
        </p:grpSpPr>
        <p:grpSp>
          <p:nvGrpSpPr>
            <p:cNvPr id="23" name="组合 22"/>
            <p:cNvGrpSpPr/>
            <p:nvPr/>
          </p:nvGrpSpPr>
          <p:grpSpPr>
            <a:xfrm>
              <a:off x="3646159" y="877982"/>
              <a:ext cx="707104" cy="1970726"/>
              <a:chOff x="4070049" y="835271"/>
              <a:chExt cx="707104" cy="1450729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4106008" y="879231"/>
                <a:ext cx="624254" cy="1336431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4085047" y="915177"/>
                <a:ext cx="677108" cy="1264534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3200" kern="100" dirty="0">
                    <a:solidFill>
                      <a:schemeClr val="bg1"/>
                    </a:solidFill>
                    <a:latin typeface="华康标题宋W9(P)" panose="02020900000000000000" pitchFamily="18" charset="-122"/>
                    <a:ea typeface="华康标题宋W9(P)" panose="02020900000000000000" pitchFamily="18" charset="-122"/>
                    <a:cs typeface="Times New Roman" panose="02020603050405020304" pitchFamily="18" charset="0"/>
                  </a:rPr>
                  <a:t>第一部分</a:t>
                </a:r>
                <a:endParaRPr lang="zh-CN" altLang="zh-CN" sz="3200" kern="100" dirty="0">
                  <a:solidFill>
                    <a:schemeClr val="bg1"/>
                  </a:solidFill>
                  <a:latin typeface="华康标题宋W9(P)" panose="02020900000000000000" pitchFamily="18" charset="-122"/>
                  <a:ea typeface="华康标题宋W9(P)" panose="02020900000000000000" pitchFamily="18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4070049" y="835271"/>
                <a:ext cx="707104" cy="145072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cxnSp>
          <p:nvCxnSpPr>
            <p:cNvPr id="24" name="直接连接符 23"/>
            <p:cNvCxnSpPr/>
            <p:nvPr/>
          </p:nvCxnSpPr>
          <p:spPr>
            <a:xfrm>
              <a:off x="3508131" y="879231"/>
              <a:ext cx="0" cy="372793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/>
            <p:cNvSpPr/>
            <p:nvPr/>
          </p:nvSpPr>
          <p:spPr>
            <a:xfrm>
              <a:off x="2487996" y="835271"/>
              <a:ext cx="1154162" cy="389914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</a:rPr>
                <a:t>中国风，即中国风格，是建立在中国传统文化的基础上，蕴含大量中国元素并适应全球流行趋势的艺术形式或生活方式。</a:t>
              </a:r>
              <a:endParaRPr lang="zh-CN" altLang="en-US" sz="1400" dirty="0"/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3150577" y="877982"/>
              <a:ext cx="0" cy="372793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2834054" y="877982"/>
              <a:ext cx="0" cy="372793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10686041" y="1229975"/>
            <a:ext cx="1292662" cy="3381838"/>
            <a:chOff x="11176648" y="3064757"/>
            <a:chExt cx="897414" cy="2347800"/>
          </a:xfrm>
        </p:grpSpPr>
        <p:sp>
          <p:nvSpPr>
            <p:cNvPr id="40" name="等腰三角形 39"/>
            <p:cNvSpPr/>
            <p:nvPr/>
          </p:nvSpPr>
          <p:spPr>
            <a:xfrm>
              <a:off x="11432376" y="3064757"/>
              <a:ext cx="333829" cy="143892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41" name="等腰三角形 40"/>
            <p:cNvSpPr/>
            <p:nvPr/>
          </p:nvSpPr>
          <p:spPr>
            <a:xfrm rot="10800000">
              <a:off x="11432375" y="4810671"/>
              <a:ext cx="333829" cy="143892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42" name="矩形 41"/>
            <p:cNvSpPr/>
            <p:nvPr/>
          </p:nvSpPr>
          <p:spPr>
            <a:xfrm>
              <a:off x="11176648" y="3372730"/>
              <a:ext cx="897414" cy="143794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7200" kern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康标题宋W9(P)" panose="02020900000000000000" pitchFamily="18" charset="-122"/>
                  <a:ea typeface="华康标题宋W9(P)" panose="02020900000000000000" pitchFamily="18" charset="-122"/>
                  <a:cs typeface="Times New Roman" panose="02020603050405020304" pitchFamily="18" charset="0"/>
                </a:rPr>
                <a:t>目录</a:t>
              </a:r>
              <a:endParaRPr lang="zh-CN" altLang="zh-CN" sz="72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标题宋W9(P)" panose="02020900000000000000" pitchFamily="18" charset="-122"/>
                <a:ea typeface="华康标题宋W9(P)" panose="02020900000000000000" pitchFamily="18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98776" y="5022974"/>
              <a:ext cx="427243" cy="38958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374" y="797949"/>
            <a:ext cx="6416783" cy="587452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242714" y="2163176"/>
            <a:ext cx="5354029" cy="3254737"/>
            <a:chOff x="1465895" y="1584903"/>
            <a:chExt cx="1563787" cy="3254737"/>
          </a:xfrm>
        </p:grpSpPr>
        <p:sp>
          <p:nvSpPr>
            <p:cNvPr id="4" name="文本框 3"/>
            <p:cNvSpPr txBox="1"/>
            <p:nvPr/>
          </p:nvSpPr>
          <p:spPr>
            <a:xfrm>
              <a:off x="1465895" y="1584903"/>
              <a:ext cx="1453752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465895" y="1954235"/>
              <a:ext cx="1563787" cy="288540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请在此处添加详细描述文本，尽量与标题文本语言风格相符合，语言描述尽量简洁生动。，尽量与标题文本语言风格相符合，语言描述尽量简洁生动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</a:t>
              </a:r>
            </a:p>
            <a:p>
              <a:pPr>
                <a:lnSpc>
                  <a:spcPct val="150000"/>
                </a:lnSpc>
              </a:pPr>
              <a:endParaRPr lang="zh-CN" altLang="en-US" sz="11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-150570" y="259084"/>
            <a:ext cx="5032795" cy="1191527"/>
            <a:chOff x="-150570" y="259084"/>
            <a:chExt cx="5032795" cy="1191527"/>
          </a:xfrm>
        </p:grpSpPr>
        <p:sp>
          <p:nvSpPr>
            <p:cNvPr id="7" name="文本框 6"/>
            <p:cNvSpPr txBox="1"/>
            <p:nvPr/>
          </p:nvSpPr>
          <p:spPr>
            <a:xfrm>
              <a:off x="1140446" y="434674"/>
              <a:ext cx="3741779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570" y="259084"/>
              <a:ext cx="1685328" cy="119152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263" y="2095500"/>
            <a:ext cx="7998515" cy="444361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640286" y="2095500"/>
            <a:ext cx="4577442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请在此处添加详细描述文本，尽量与标题文本语言风格相符合，语言描述尽量简洁生动。，尽量与标题文本语言风格相符合，语言描述尽量简洁生动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描述尽量简洁生动。，尽量与标题文本语言风格相符合，语言描述尽量简洁生动。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-150570" y="259084"/>
            <a:ext cx="5032795" cy="1191527"/>
            <a:chOff x="-150570" y="259084"/>
            <a:chExt cx="5032795" cy="1191527"/>
          </a:xfrm>
        </p:grpSpPr>
        <p:sp>
          <p:nvSpPr>
            <p:cNvPr id="5" name="文本框 4"/>
            <p:cNvSpPr txBox="1"/>
            <p:nvPr/>
          </p:nvSpPr>
          <p:spPr>
            <a:xfrm>
              <a:off x="1140446" y="434674"/>
              <a:ext cx="3741779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570" y="259084"/>
              <a:ext cx="1685328" cy="119152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78701">
            <a:off x="547104" y="1280594"/>
            <a:ext cx="3098413" cy="24126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75130">
            <a:off x="4347270" y="3987997"/>
            <a:ext cx="3308122" cy="25759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78701">
            <a:off x="7783087" y="1280595"/>
            <a:ext cx="3098413" cy="241269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712452" y="2954035"/>
            <a:ext cx="2922477" cy="1447448"/>
            <a:chOff x="1465895" y="1584903"/>
            <a:chExt cx="2922477" cy="1447448"/>
          </a:xfrm>
        </p:grpSpPr>
        <p:sp>
          <p:nvSpPr>
            <p:cNvPr id="6" name="文本框 5"/>
            <p:cNvSpPr txBox="1"/>
            <p:nvPr/>
          </p:nvSpPr>
          <p:spPr>
            <a:xfrm>
              <a:off x="1465895" y="1584903"/>
              <a:ext cx="233998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465895" y="1954235"/>
              <a:ext cx="2922477" cy="107811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请在此处添加详细描述文本，尽量与标题文本语言风格相符合，语言描述尽量简洁生动。请在此处添加详细描述文本请在此处添加详细描述文本，尽量与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26318" y="3677759"/>
            <a:ext cx="2922477" cy="1447448"/>
            <a:chOff x="1465895" y="1584903"/>
            <a:chExt cx="2922477" cy="1447448"/>
          </a:xfrm>
        </p:grpSpPr>
        <p:sp>
          <p:nvSpPr>
            <p:cNvPr id="9" name="文本框 8"/>
            <p:cNvSpPr txBox="1"/>
            <p:nvPr/>
          </p:nvSpPr>
          <p:spPr>
            <a:xfrm>
              <a:off x="1465895" y="1584903"/>
              <a:ext cx="233998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465895" y="1954235"/>
              <a:ext cx="2922477" cy="107811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请在此处添加详细描述文本，尽量与标题文本语言风格相符合，语言描述尽量简洁生动。请在此处添加详细描述文本请在此处添加详细描述文本，尽量与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673007" y="3862425"/>
            <a:ext cx="2922477" cy="1447448"/>
            <a:chOff x="1465895" y="1584903"/>
            <a:chExt cx="2922477" cy="1447448"/>
          </a:xfrm>
        </p:grpSpPr>
        <p:sp>
          <p:nvSpPr>
            <p:cNvPr id="12" name="文本框 11"/>
            <p:cNvSpPr txBox="1"/>
            <p:nvPr/>
          </p:nvSpPr>
          <p:spPr>
            <a:xfrm>
              <a:off x="1465895" y="1584903"/>
              <a:ext cx="233998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465895" y="1954235"/>
              <a:ext cx="2922477" cy="107811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请在此处添加详细描述文本，尽量与标题文本语言风格相符合，语言描述尽量简洁生动。请在此处添加详细描述文本请在此处添加详细描述文本，尽量与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58" y="2446924"/>
            <a:ext cx="4935647" cy="302719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405521" y="2077592"/>
            <a:ext cx="2596035" cy="3508653"/>
            <a:chOff x="1465895" y="1584903"/>
            <a:chExt cx="2339986" cy="3508653"/>
          </a:xfrm>
        </p:grpSpPr>
        <p:sp>
          <p:nvSpPr>
            <p:cNvPr id="4" name="文本框 3"/>
            <p:cNvSpPr txBox="1"/>
            <p:nvPr/>
          </p:nvSpPr>
          <p:spPr>
            <a:xfrm>
              <a:off x="1465895" y="1584903"/>
              <a:ext cx="233998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465896" y="1954235"/>
              <a:ext cx="1769745" cy="313932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请在此处添加详细描述文本请在此处添加详细描述文本，尽量与，尽量与标题文本语言风格相符合，语言描述尽量简洁生动。请在此处添加详细描述文本请在此处添加详细描述文本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001557" y="1965468"/>
            <a:ext cx="2596035" cy="3508653"/>
            <a:chOff x="1465895" y="1584903"/>
            <a:chExt cx="2339986" cy="3508653"/>
          </a:xfrm>
        </p:grpSpPr>
        <p:sp>
          <p:nvSpPr>
            <p:cNvPr id="7" name="文本框 6"/>
            <p:cNvSpPr txBox="1"/>
            <p:nvPr/>
          </p:nvSpPr>
          <p:spPr>
            <a:xfrm>
              <a:off x="1465895" y="1584903"/>
              <a:ext cx="233998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65896" y="1954235"/>
              <a:ext cx="1769745" cy="313932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请在此处添加详细描述文本请在此处添加详细描述文本，尽量与，尽量与标题文本语言风格相符合，语言描述尽量简洁生动。请在此处添加详细描述文本请在此处添加详细描述文本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-150570" y="259084"/>
            <a:ext cx="5032795" cy="1191527"/>
            <a:chOff x="-150570" y="259084"/>
            <a:chExt cx="5032795" cy="1191527"/>
          </a:xfrm>
        </p:grpSpPr>
        <p:sp>
          <p:nvSpPr>
            <p:cNvPr id="10" name="文本框 9"/>
            <p:cNvSpPr txBox="1"/>
            <p:nvPr/>
          </p:nvSpPr>
          <p:spPr>
            <a:xfrm>
              <a:off x="1140446" y="434674"/>
              <a:ext cx="3741779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570" y="259084"/>
              <a:ext cx="1685328" cy="119152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615" y="1561010"/>
            <a:ext cx="4282441" cy="285496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32" b="12857"/>
          <a:stretch>
            <a:fillRect/>
          </a:stretch>
        </p:blipFill>
        <p:spPr>
          <a:xfrm>
            <a:off x="6955971" y="3949216"/>
            <a:ext cx="4267200" cy="181525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236615" y="4541057"/>
            <a:ext cx="4951527" cy="1223412"/>
            <a:chOff x="1465895" y="1584903"/>
            <a:chExt cx="4463154" cy="1223412"/>
          </a:xfrm>
        </p:grpSpPr>
        <p:sp>
          <p:nvSpPr>
            <p:cNvPr id="5" name="文本框 4"/>
            <p:cNvSpPr txBox="1"/>
            <p:nvPr/>
          </p:nvSpPr>
          <p:spPr>
            <a:xfrm>
              <a:off x="1465895" y="1584903"/>
              <a:ext cx="233998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65896" y="1954235"/>
              <a:ext cx="4463153" cy="85408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请在此处添加详细描述文本请在此处添加详细描述文本，尽量与，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24857" y="2047111"/>
            <a:ext cx="4951527" cy="1223412"/>
            <a:chOff x="1465895" y="1584903"/>
            <a:chExt cx="4463154" cy="1223412"/>
          </a:xfrm>
        </p:grpSpPr>
        <p:sp>
          <p:nvSpPr>
            <p:cNvPr id="8" name="文本框 7"/>
            <p:cNvSpPr txBox="1"/>
            <p:nvPr/>
          </p:nvSpPr>
          <p:spPr>
            <a:xfrm>
              <a:off x="1465895" y="1584903"/>
              <a:ext cx="233998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65896" y="1954235"/>
              <a:ext cx="4463153" cy="85408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请在此处添加详细描述文本，尽量与标题文本语言风格相符合，语言描述尽量简洁生动。，尽量与标题文本语言风格相符合，语言描述尽量简洁生动。请在此处添加详细描述文本请在此处添加详细描述文本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-150570" y="259084"/>
            <a:ext cx="5032795" cy="1191527"/>
            <a:chOff x="-150570" y="259084"/>
            <a:chExt cx="5032795" cy="1191527"/>
          </a:xfrm>
        </p:grpSpPr>
        <p:sp>
          <p:nvSpPr>
            <p:cNvPr id="11" name="文本框 10"/>
            <p:cNvSpPr txBox="1"/>
            <p:nvPr/>
          </p:nvSpPr>
          <p:spPr>
            <a:xfrm>
              <a:off x="1140446" y="434674"/>
              <a:ext cx="3741779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570" y="259084"/>
              <a:ext cx="1685328" cy="119152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796" y="1550504"/>
            <a:ext cx="4315409" cy="546652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287096" y="1836604"/>
            <a:ext cx="3774762" cy="1731243"/>
            <a:chOff x="1465895" y="1584903"/>
            <a:chExt cx="1563787" cy="1731243"/>
          </a:xfrm>
        </p:grpSpPr>
        <p:sp>
          <p:nvSpPr>
            <p:cNvPr id="4" name="文本框 3"/>
            <p:cNvSpPr txBox="1"/>
            <p:nvPr/>
          </p:nvSpPr>
          <p:spPr>
            <a:xfrm>
              <a:off x="1465895" y="1584903"/>
              <a:ext cx="1453752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465895" y="1954235"/>
              <a:ext cx="1563787" cy="136191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54291" y="4628790"/>
            <a:ext cx="3774762" cy="1731243"/>
            <a:chOff x="1465895" y="1584903"/>
            <a:chExt cx="1563787" cy="1731243"/>
          </a:xfrm>
        </p:grpSpPr>
        <p:sp>
          <p:nvSpPr>
            <p:cNvPr id="7" name="文本框 6"/>
            <p:cNvSpPr txBox="1"/>
            <p:nvPr/>
          </p:nvSpPr>
          <p:spPr>
            <a:xfrm>
              <a:off x="1465895" y="1584903"/>
              <a:ext cx="1453752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65895" y="1954235"/>
              <a:ext cx="1563787" cy="136191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198448" y="3232697"/>
            <a:ext cx="3774762" cy="1731243"/>
            <a:chOff x="1465895" y="1584903"/>
            <a:chExt cx="1563787" cy="1731243"/>
          </a:xfrm>
        </p:grpSpPr>
        <p:sp>
          <p:nvSpPr>
            <p:cNvPr id="10" name="文本框 9"/>
            <p:cNvSpPr txBox="1"/>
            <p:nvPr/>
          </p:nvSpPr>
          <p:spPr>
            <a:xfrm>
              <a:off x="1465895" y="1584903"/>
              <a:ext cx="1453752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465895" y="1954235"/>
              <a:ext cx="1563787" cy="136191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150570" y="259084"/>
            <a:ext cx="5032795" cy="1191527"/>
            <a:chOff x="-150570" y="259084"/>
            <a:chExt cx="5032795" cy="1191527"/>
          </a:xfrm>
        </p:grpSpPr>
        <p:sp>
          <p:nvSpPr>
            <p:cNvPr id="13" name="文本框 12"/>
            <p:cNvSpPr txBox="1"/>
            <p:nvPr/>
          </p:nvSpPr>
          <p:spPr>
            <a:xfrm>
              <a:off x="1140446" y="434674"/>
              <a:ext cx="3741779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570" y="259084"/>
              <a:ext cx="1685328" cy="119152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0487">
            <a:off x="4631628" y="1737808"/>
            <a:ext cx="7466888" cy="7466888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799346" y="1925915"/>
            <a:ext cx="3774762" cy="1731243"/>
            <a:chOff x="1465895" y="1584903"/>
            <a:chExt cx="1563787" cy="1731243"/>
          </a:xfrm>
        </p:grpSpPr>
        <p:sp>
          <p:nvSpPr>
            <p:cNvPr id="5" name="文本框 4"/>
            <p:cNvSpPr txBox="1"/>
            <p:nvPr/>
          </p:nvSpPr>
          <p:spPr>
            <a:xfrm>
              <a:off x="1465895" y="1584903"/>
              <a:ext cx="1453752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65895" y="1954235"/>
              <a:ext cx="1563787" cy="136191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799346" y="3592706"/>
            <a:ext cx="3774762" cy="1731243"/>
            <a:chOff x="1465895" y="1584903"/>
            <a:chExt cx="1563787" cy="1731243"/>
          </a:xfrm>
        </p:grpSpPr>
        <p:sp>
          <p:nvSpPr>
            <p:cNvPr id="8" name="文本框 7"/>
            <p:cNvSpPr txBox="1"/>
            <p:nvPr/>
          </p:nvSpPr>
          <p:spPr>
            <a:xfrm>
              <a:off x="1465895" y="1584903"/>
              <a:ext cx="1453752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65895" y="1954235"/>
              <a:ext cx="1563787" cy="136191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-150570" y="259084"/>
            <a:ext cx="5032795" cy="1191527"/>
            <a:chOff x="-150570" y="259084"/>
            <a:chExt cx="5032795" cy="1191527"/>
          </a:xfrm>
        </p:grpSpPr>
        <p:sp>
          <p:nvSpPr>
            <p:cNvPr id="11" name="文本框 10"/>
            <p:cNvSpPr txBox="1"/>
            <p:nvPr/>
          </p:nvSpPr>
          <p:spPr>
            <a:xfrm>
              <a:off x="1140446" y="434674"/>
              <a:ext cx="3741779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570" y="259084"/>
              <a:ext cx="1685328" cy="119152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43" b="15476"/>
          <a:stretch>
            <a:fillRect/>
          </a:stretch>
        </p:blipFill>
        <p:spPr>
          <a:xfrm>
            <a:off x="949754" y="1423720"/>
            <a:ext cx="10357805" cy="2563586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027475" y="4218811"/>
            <a:ext cx="4951527" cy="1731243"/>
            <a:chOff x="1465895" y="1584903"/>
            <a:chExt cx="4463154" cy="1731243"/>
          </a:xfrm>
        </p:grpSpPr>
        <p:sp>
          <p:nvSpPr>
            <p:cNvPr id="16" name="文本框 15"/>
            <p:cNvSpPr txBox="1"/>
            <p:nvPr/>
          </p:nvSpPr>
          <p:spPr>
            <a:xfrm>
              <a:off x="1465895" y="1584903"/>
              <a:ext cx="233998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465896" y="1954235"/>
              <a:ext cx="4463153" cy="136191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请在此处添加详细描述文本请在此处添加详细描述文本，尽量与，尽量与标题文本语言风格相符合，语言描述尽量简洁生动。请在此处添加详细描述文本请在此处添加详细描述文本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356032" y="4218811"/>
            <a:ext cx="4951527" cy="1731243"/>
            <a:chOff x="1465895" y="1584903"/>
            <a:chExt cx="4463154" cy="1731243"/>
          </a:xfrm>
        </p:grpSpPr>
        <p:sp>
          <p:nvSpPr>
            <p:cNvPr id="19" name="文本框 18"/>
            <p:cNvSpPr txBox="1"/>
            <p:nvPr/>
          </p:nvSpPr>
          <p:spPr>
            <a:xfrm>
              <a:off x="1465895" y="1584903"/>
              <a:ext cx="233998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465896" y="1954235"/>
              <a:ext cx="4463153" cy="136191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请在此处添加详细描述文本请在此处添加详细描述文本，尽量与，尽量与标题文本语言风格相符合，语言描述尽量简洁生动。请在此处添加详细描述文本请在此处添加详细描述文本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-150570" y="259084"/>
            <a:ext cx="5032795" cy="1191527"/>
            <a:chOff x="-150570" y="259084"/>
            <a:chExt cx="5032795" cy="1191527"/>
          </a:xfrm>
        </p:grpSpPr>
        <p:sp>
          <p:nvSpPr>
            <p:cNvPr id="22" name="文本框 21"/>
            <p:cNvSpPr txBox="1"/>
            <p:nvPr/>
          </p:nvSpPr>
          <p:spPr>
            <a:xfrm>
              <a:off x="1140446" y="434674"/>
              <a:ext cx="3741779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570" y="259084"/>
              <a:ext cx="1685328" cy="119152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869" y="2061559"/>
            <a:ext cx="6239137" cy="623913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97239" y="4579804"/>
            <a:ext cx="3774762" cy="1731243"/>
            <a:chOff x="1465895" y="1584903"/>
            <a:chExt cx="1563787" cy="1731243"/>
          </a:xfrm>
        </p:grpSpPr>
        <p:sp>
          <p:nvSpPr>
            <p:cNvPr id="4" name="文本框 3"/>
            <p:cNvSpPr txBox="1"/>
            <p:nvPr/>
          </p:nvSpPr>
          <p:spPr>
            <a:xfrm>
              <a:off x="1465895" y="1584903"/>
              <a:ext cx="1453752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465895" y="1954235"/>
              <a:ext cx="1563787" cy="136191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434244" y="1692227"/>
            <a:ext cx="3774762" cy="1731243"/>
            <a:chOff x="1465895" y="1584903"/>
            <a:chExt cx="1563787" cy="1731243"/>
          </a:xfrm>
        </p:grpSpPr>
        <p:sp>
          <p:nvSpPr>
            <p:cNvPr id="7" name="文本框 6"/>
            <p:cNvSpPr txBox="1"/>
            <p:nvPr/>
          </p:nvSpPr>
          <p:spPr>
            <a:xfrm>
              <a:off x="1465895" y="1584903"/>
              <a:ext cx="1453752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65895" y="1954235"/>
              <a:ext cx="1563787" cy="136191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807639" y="3678349"/>
            <a:ext cx="3774762" cy="1731243"/>
            <a:chOff x="1465895" y="1584903"/>
            <a:chExt cx="1563787" cy="1731243"/>
          </a:xfrm>
        </p:grpSpPr>
        <p:sp>
          <p:nvSpPr>
            <p:cNvPr id="10" name="文本框 9"/>
            <p:cNvSpPr txBox="1"/>
            <p:nvPr/>
          </p:nvSpPr>
          <p:spPr>
            <a:xfrm>
              <a:off x="1465895" y="1584903"/>
              <a:ext cx="1453752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465895" y="1954235"/>
              <a:ext cx="1563787" cy="136191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150570" y="259084"/>
            <a:ext cx="5032795" cy="1191527"/>
            <a:chOff x="-150570" y="259084"/>
            <a:chExt cx="5032795" cy="1191527"/>
          </a:xfrm>
        </p:grpSpPr>
        <p:sp>
          <p:nvSpPr>
            <p:cNvPr id="13" name="文本框 12"/>
            <p:cNvSpPr txBox="1"/>
            <p:nvPr/>
          </p:nvSpPr>
          <p:spPr>
            <a:xfrm>
              <a:off x="1140446" y="434674"/>
              <a:ext cx="3741779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570" y="259084"/>
              <a:ext cx="1685328" cy="119152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33" t="20784" b="17347"/>
          <a:stretch>
            <a:fillRect/>
          </a:stretch>
        </p:blipFill>
        <p:spPr>
          <a:xfrm>
            <a:off x="6889253" y="1536898"/>
            <a:ext cx="3720042" cy="30207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113" b="33922"/>
          <a:stretch>
            <a:fillRect/>
          </a:stretch>
        </p:blipFill>
        <p:spPr>
          <a:xfrm>
            <a:off x="1479369" y="1369585"/>
            <a:ext cx="3295252" cy="3188099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628890" y="4694895"/>
            <a:ext cx="3294094" cy="1223412"/>
            <a:chOff x="1465895" y="1584903"/>
            <a:chExt cx="1328849" cy="1223412"/>
          </a:xfrm>
        </p:grpSpPr>
        <p:sp>
          <p:nvSpPr>
            <p:cNvPr id="5" name="文本框 4"/>
            <p:cNvSpPr txBox="1"/>
            <p:nvPr/>
          </p:nvSpPr>
          <p:spPr>
            <a:xfrm>
              <a:off x="1465895" y="1584903"/>
              <a:ext cx="1268999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65896" y="1954235"/>
              <a:ext cx="1328848" cy="85408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315201" y="4694895"/>
            <a:ext cx="3294094" cy="1223412"/>
            <a:chOff x="1465895" y="1584903"/>
            <a:chExt cx="1328849" cy="1223412"/>
          </a:xfrm>
        </p:grpSpPr>
        <p:sp>
          <p:nvSpPr>
            <p:cNvPr id="8" name="文本框 7"/>
            <p:cNvSpPr txBox="1"/>
            <p:nvPr/>
          </p:nvSpPr>
          <p:spPr>
            <a:xfrm>
              <a:off x="1465895" y="1584903"/>
              <a:ext cx="1268999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65896" y="1954235"/>
              <a:ext cx="1328848" cy="85408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-150570" y="259084"/>
            <a:ext cx="5032795" cy="1191527"/>
            <a:chOff x="-150570" y="259084"/>
            <a:chExt cx="5032795" cy="1191527"/>
          </a:xfrm>
        </p:grpSpPr>
        <p:sp>
          <p:nvSpPr>
            <p:cNvPr id="11" name="文本框 10"/>
            <p:cNvSpPr txBox="1"/>
            <p:nvPr/>
          </p:nvSpPr>
          <p:spPr>
            <a:xfrm>
              <a:off x="1140446" y="434674"/>
              <a:ext cx="3741779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570" y="259084"/>
              <a:ext cx="1685328" cy="119152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8247647" y="3114021"/>
            <a:ext cx="1985717" cy="2956295"/>
            <a:chOff x="5603193" y="2286795"/>
            <a:chExt cx="1985717" cy="2956295"/>
          </a:xfrm>
        </p:grpSpPr>
        <p:sp>
          <p:nvSpPr>
            <p:cNvPr id="5" name="矩形 4"/>
            <p:cNvSpPr/>
            <p:nvPr/>
          </p:nvSpPr>
          <p:spPr>
            <a:xfrm>
              <a:off x="5603193" y="2286795"/>
              <a:ext cx="1200329" cy="108837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6600" kern="100" dirty="0">
                  <a:solidFill>
                    <a:srgbClr val="FF0000"/>
                  </a:solidFill>
                  <a:latin typeface="华康标题宋W9(P)" panose="02020900000000000000" pitchFamily="18" charset="-122"/>
                  <a:ea typeface="华康标题宋W9(P)" panose="02020900000000000000" pitchFamily="18" charset="-122"/>
                  <a:cs typeface="Times New Roman" panose="02020603050405020304" pitchFamily="18" charset="0"/>
                </a:rPr>
                <a:t>第</a:t>
              </a:r>
              <a:endParaRPr lang="zh-CN" altLang="zh-CN" sz="6600" kern="100" dirty="0">
                <a:solidFill>
                  <a:srgbClr val="FF0000"/>
                </a:solidFill>
                <a:latin typeface="华康标题宋W9(P)" panose="02020900000000000000" pitchFamily="18" charset="-122"/>
                <a:ea typeface="华康标题宋W9(P)" panose="02020900000000000000" pitchFamily="18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362161" y="3150838"/>
              <a:ext cx="800219" cy="108837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4000" kern="100" dirty="0">
                  <a:solidFill>
                    <a:srgbClr val="FF0000"/>
                  </a:solidFill>
                  <a:latin typeface="华康标题宋W9(P)" panose="02020900000000000000" pitchFamily="18" charset="-122"/>
                  <a:ea typeface="华康标题宋W9(P)" panose="02020900000000000000" pitchFamily="18" charset="-122"/>
                  <a:cs typeface="Times New Roman" panose="02020603050405020304" pitchFamily="18" charset="0"/>
                </a:rPr>
                <a:t>壹</a:t>
              </a:r>
              <a:endParaRPr lang="zh-CN" altLang="zh-CN" sz="4000" kern="100" dirty="0">
                <a:solidFill>
                  <a:srgbClr val="FF0000"/>
                </a:solidFill>
                <a:latin typeface="华康标题宋W9(P)" panose="02020900000000000000" pitchFamily="18" charset="-122"/>
                <a:ea typeface="华康标题宋W9(P)" panose="02020900000000000000" pitchFamily="18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588079" y="3805150"/>
              <a:ext cx="430887" cy="143794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600" kern="100" dirty="0">
                  <a:solidFill>
                    <a:schemeClr val="bg1"/>
                  </a:solidFill>
                  <a:latin typeface="华康标题宋W9(P)" panose="02020900000000000000" pitchFamily="18" charset="-122"/>
                  <a:ea typeface="华康标题宋W9(P)" panose="02020900000000000000" pitchFamily="18" charset="-122"/>
                  <a:cs typeface="Times New Roman" panose="02020603050405020304" pitchFamily="18" charset="0"/>
                </a:rPr>
                <a:t>输入您的标题</a:t>
              </a:r>
              <a:endParaRPr lang="zh-CN" altLang="zh-CN" sz="1600" kern="100" dirty="0">
                <a:solidFill>
                  <a:schemeClr val="bg1"/>
                </a:solidFill>
                <a:latin typeface="华康标题宋W9(P)" panose="02020900000000000000" pitchFamily="18" charset="-122"/>
                <a:ea typeface="华康标题宋W9(P)" panose="02020900000000000000" pitchFamily="18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826310" y="3267478"/>
              <a:ext cx="669414" cy="187845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中国风，即中国风格，是建立在中国传统文化的基础上，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6409200" y="3315420"/>
              <a:ext cx="2141" cy="179328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6113338" y="3309978"/>
              <a:ext cx="2141" cy="179328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66" t="39773" r="18402" b="23703"/>
            <a:stretch>
              <a:fillRect/>
            </a:stretch>
          </p:blipFill>
          <p:spPr>
            <a:xfrm>
              <a:off x="7305794" y="3712314"/>
              <a:ext cx="283116" cy="317784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5344623" y="4137204"/>
            <a:ext cx="2360902" cy="1562042"/>
            <a:chOff x="1610809" y="3429988"/>
            <a:chExt cx="2360902" cy="1411647"/>
          </a:xfrm>
        </p:grpSpPr>
        <p:sp>
          <p:nvSpPr>
            <p:cNvPr id="13" name="矩形 12"/>
            <p:cNvSpPr/>
            <p:nvPr/>
          </p:nvSpPr>
          <p:spPr>
            <a:xfrm>
              <a:off x="2494383" y="3429988"/>
              <a:ext cx="1477328" cy="141164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中国风，即中国风格，是建立在中国传统文化的基础上，蕴含大量中国元素并适应全球流行趋势的艺术形式或生活方式。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610809" y="3479482"/>
              <a:ext cx="2213251" cy="1362153"/>
              <a:chOff x="1610809" y="3479482"/>
              <a:chExt cx="2213251" cy="1362153"/>
            </a:xfrm>
          </p:grpSpPr>
          <p:cxnSp>
            <p:nvCxnSpPr>
              <p:cNvPr id="15" name="直接连接符 14"/>
              <p:cNvCxnSpPr/>
              <p:nvPr/>
            </p:nvCxnSpPr>
            <p:spPr>
              <a:xfrm flipH="1">
                <a:off x="3824059" y="3479482"/>
                <a:ext cx="1" cy="1362153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flipH="1">
                <a:off x="3505122" y="3479482"/>
                <a:ext cx="1" cy="1362153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H="1">
                <a:off x="3186185" y="3479482"/>
                <a:ext cx="1" cy="1362153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H="1">
                <a:off x="2867248" y="3479482"/>
                <a:ext cx="1" cy="1362153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H="1">
                <a:off x="2567620" y="3479482"/>
                <a:ext cx="1" cy="1362153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H="1">
                <a:off x="2248683" y="3479482"/>
                <a:ext cx="1" cy="1362153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H="1">
                <a:off x="1929746" y="3479482"/>
                <a:ext cx="1" cy="1362153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1610809" y="3479482"/>
                <a:ext cx="1" cy="1362153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2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96749">
            <a:off x="-821385" y="1923307"/>
            <a:ext cx="5594354" cy="452410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047962" y="1688323"/>
            <a:ext cx="5640633" cy="1731243"/>
            <a:chOff x="1465895" y="1584903"/>
            <a:chExt cx="1563787" cy="1731243"/>
          </a:xfrm>
        </p:grpSpPr>
        <p:sp>
          <p:nvSpPr>
            <p:cNvPr id="4" name="文本框 3"/>
            <p:cNvSpPr txBox="1"/>
            <p:nvPr/>
          </p:nvSpPr>
          <p:spPr>
            <a:xfrm>
              <a:off x="1465895" y="1584903"/>
              <a:ext cx="1453752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465895" y="1954235"/>
              <a:ext cx="1563787" cy="136191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047962" y="3124555"/>
            <a:ext cx="5640633" cy="1731243"/>
            <a:chOff x="1465895" y="1584903"/>
            <a:chExt cx="1563787" cy="1731243"/>
          </a:xfrm>
        </p:grpSpPr>
        <p:sp>
          <p:nvSpPr>
            <p:cNvPr id="7" name="文本框 6"/>
            <p:cNvSpPr txBox="1"/>
            <p:nvPr/>
          </p:nvSpPr>
          <p:spPr>
            <a:xfrm>
              <a:off x="1465895" y="1584903"/>
              <a:ext cx="1453752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65895" y="1954235"/>
              <a:ext cx="1563787" cy="136191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47962" y="4904637"/>
            <a:ext cx="5640633" cy="1731243"/>
            <a:chOff x="1465895" y="1584903"/>
            <a:chExt cx="1563787" cy="1731243"/>
          </a:xfrm>
        </p:grpSpPr>
        <p:sp>
          <p:nvSpPr>
            <p:cNvPr id="10" name="文本框 9"/>
            <p:cNvSpPr txBox="1"/>
            <p:nvPr/>
          </p:nvSpPr>
          <p:spPr>
            <a:xfrm>
              <a:off x="1465895" y="1584903"/>
              <a:ext cx="1453752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465895" y="1954235"/>
              <a:ext cx="1563787" cy="136191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150570" y="250194"/>
            <a:ext cx="5032795" cy="1191527"/>
            <a:chOff x="-150570" y="259084"/>
            <a:chExt cx="5032795" cy="1191527"/>
          </a:xfrm>
        </p:grpSpPr>
        <p:sp>
          <p:nvSpPr>
            <p:cNvPr id="13" name="文本框 12"/>
            <p:cNvSpPr txBox="1"/>
            <p:nvPr/>
          </p:nvSpPr>
          <p:spPr>
            <a:xfrm>
              <a:off x="1140446" y="434674"/>
              <a:ext cx="3741779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570" y="259084"/>
              <a:ext cx="1685328" cy="119152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29100" y="2044767"/>
            <a:ext cx="6874329" cy="387880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23"/>
          <a:stretch>
            <a:fillRect/>
          </a:stretch>
        </p:blipFill>
        <p:spPr>
          <a:xfrm>
            <a:off x="963387" y="1718196"/>
            <a:ext cx="5120026" cy="27015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075714" y="2976613"/>
            <a:ext cx="5539354" cy="1846660"/>
            <a:chOff x="1465895" y="1492570"/>
            <a:chExt cx="2339986" cy="1846660"/>
          </a:xfrm>
        </p:grpSpPr>
        <p:sp>
          <p:nvSpPr>
            <p:cNvPr id="10" name="文本框 9"/>
            <p:cNvSpPr txBox="1"/>
            <p:nvPr/>
          </p:nvSpPr>
          <p:spPr>
            <a:xfrm>
              <a:off x="1465895" y="1492570"/>
              <a:ext cx="2339986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465895" y="1954235"/>
              <a:ext cx="1591061" cy="138499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150570" y="259084"/>
            <a:ext cx="5032795" cy="1191527"/>
            <a:chOff x="-150570" y="259084"/>
            <a:chExt cx="5032795" cy="1191527"/>
          </a:xfrm>
        </p:grpSpPr>
        <p:sp>
          <p:nvSpPr>
            <p:cNvPr id="13" name="文本框 12"/>
            <p:cNvSpPr txBox="1"/>
            <p:nvPr/>
          </p:nvSpPr>
          <p:spPr>
            <a:xfrm>
              <a:off x="1140446" y="434674"/>
              <a:ext cx="3741779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570" y="259084"/>
              <a:ext cx="1685328" cy="119152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18" y="1961266"/>
            <a:ext cx="5165407" cy="474281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331270" y="2244377"/>
            <a:ext cx="2706413" cy="1731243"/>
            <a:chOff x="1465895" y="1584903"/>
            <a:chExt cx="1563787" cy="1731243"/>
          </a:xfrm>
        </p:grpSpPr>
        <p:sp>
          <p:nvSpPr>
            <p:cNvPr id="4" name="文本框 3"/>
            <p:cNvSpPr txBox="1"/>
            <p:nvPr/>
          </p:nvSpPr>
          <p:spPr>
            <a:xfrm>
              <a:off x="1465895" y="1584903"/>
              <a:ext cx="1453752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465895" y="1954235"/>
              <a:ext cx="1563787" cy="136191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740837" y="4221458"/>
            <a:ext cx="2706413" cy="1731243"/>
            <a:chOff x="1465895" y="1584903"/>
            <a:chExt cx="1563787" cy="1731243"/>
          </a:xfrm>
        </p:grpSpPr>
        <p:sp>
          <p:nvSpPr>
            <p:cNvPr id="7" name="文本框 6"/>
            <p:cNvSpPr txBox="1"/>
            <p:nvPr/>
          </p:nvSpPr>
          <p:spPr>
            <a:xfrm>
              <a:off x="1465895" y="1584903"/>
              <a:ext cx="1453752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65895" y="1954235"/>
              <a:ext cx="1563787" cy="136191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464095" y="2244377"/>
            <a:ext cx="2706413" cy="1731243"/>
            <a:chOff x="1465895" y="1584903"/>
            <a:chExt cx="1563787" cy="1731243"/>
          </a:xfrm>
        </p:grpSpPr>
        <p:sp>
          <p:nvSpPr>
            <p:cNvPr id="10" name="文本框 9"/>
            <p:cNvSpPr txBox="1"/>
            <p:nvPr/>
          </p:nvSpPr>
          <p:spPr>
            <a:xfrm>
              <a:off x="1465895" y="1584903"/>
              <a:ext cx="1453752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465895" y="1954235"/>
              <a:ext cx="1563787" cy="136191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150570" y="259084"/>
            <a:ext cx="5032795" cy="1191527"/>
            <a:chOff x="-150570" y="259084"/>
            <a:chExt cx="5032795" cy="1191527"/>
          </a:xfrm>
        </p:grpSpPr>
        <p:sp>
          <p:nvSpPr>
            <p:cNvPr id="13" name="文本框 12"/>
            <p:cNvSpPr txBox="1"/>
            <p:nvPr/>
          </p:nvSpPr>
          <p:spPr>
            <a:xfrm>
              <a:off x="1140446" y="434674"/>
              <a:ext cx="3741779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570" y="259084"/>
              <a:ext cx="1685328" cy="119152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166002" y="384254"/>
            <a:ext cx="2427492" cy="4784094"/>
            <a:chOff x="5590033" y="2269701"/>
            <a:chExt cx="1998877" cy="3672009"/>
          </a:xfrm>
        </p:grpSpPr>
        <p:sp>
          <p:nvSpPr>
            <p:cNvPr id="8" name="矩形 7"/>
            <p:cNvSpPr/>
            <p:nvPr/>
          </p:nvSpPr>
          <p:spPr>
            <a:xfrm>
              <a:off x="5590033" y="2269701"/>
              <a:ext cx="1267167" cy="108837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8800" kern="100" dirty="0">
                  <a:solidFill>
                    <a:srgbClr val="C00000"/>
                  </a:solidFill>
                  <a:latin typeface="华康标题宋W9(P)" panose="02020900000000000000" pitchFamily="18" charset="-122"/>
                  <a:ea typeface="华康标题宋W9(P)" panose="02020900000000000000" pitchFamily="18" charset="-122"/>
                  <a:cs typeface="Times New Roman" panose="02020603050405020304" pitchFamily="18" charset="0"/>
                </a:rPr>
                <a:t>感</a:t>
              </a:r>
              <a:endParaRPr lang="zh-CN" altLang="zh-CN" sz="8800" kern="100" dirty="0">
                <a:solidFill>
                  <a:srgbClr val="C00000"/>
                </a:solidFill>
                <a:latin typeface="华康标题宋W9(P)" panose="02020900000000000000" pitchFamily="18" charset="-122"/>
                <a:ea typeface="华康标题宋W9(P)" panose="02020900000000000000" pitchFamily="18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345194" y="3180548"/>
              <a:ext cx="836330" cy="108837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5400" kern="100" dirty="0">
                  <a:solidFill>
                    <a:srgbClr val="C00000"/>
                  </a:solidFill>
                  <a:latin typeface="华康标题宋W9(P)" panose="02020900000000000000" pitchFamily="18" charset="-122"/>
                  <a:ea typeface="华康标题宋W9(P)" panose="02020900000000000000" pitchFamily="18" charset="-122"/>
                  <a:cs typeface="Times New Roman" panose="02020603050405020304" pitchFamily="18" charset="0"/>
                </a:rPr>
                <a:t>谢</a:t>
              </a:r>
              <a:endParaRPr lang="zh-CN" altLang="zh-CN" sz="5400" kern="100" dirty="0">
                <a:solidFill>
                  <a:srgbClr val="C00000"/>
                </a:solidFill>
                <a:latin typeface="华康标题宋W9(P)" panose="02020900000000000000" pitchFamily="18" charset="-122"/>
                <a:ea typeface="华康标题宋W9(P)" panose="02020900000000000000" pitchFamily="18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562786" y="3805149"/>
              <a:ext cx="456180" cy="213656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2400" kern="100" dirty="0">
                  <a:latin typeface="华康标题宋W9(P)" panose="02020900000000000000" pitchFamily="18" charset="-122"/>
                  <a:ea typeface="华康标题宋W9(P)" panose="02020900000000000000" pitchFamily="18" charset="-122"/>
                  <a:cs typeface="Times New Roman" panose="02020603050405020304" pitchFamily="18" charset="0"/>
                </a:rPr>
                <a:t>您心收看</a:t>
              </a:r>
              <a:endParaRPr lang="zh-CN" altLang="zh-CN" sz="2400" kern="100" dirty="0">
                <a:latin typeface="华康标题宋W9(P)" panose="02020900000000000000" pitchFamily="18" charset="-122"/>
                <a:ea typeface="华康标题宋W9(P)" panose="02020900000000000000" pitchFamily="18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811454" y="3267478"/>
              <a:ext cx="684270" cy="187845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0" i="0" dirty="0">
                  <a:effectLst/>
                  <a:latin typeface="Arial" panose="020B0604020202020204" pitchFamily="34" charset="0"/>
                </a:rPr>
                <a:t>中国风，即中国风格，是建立在中国传统文化的基础上，</a:t>
              </a:r>
              <a:endParaRPr lang="zh-CN" altLang="en-US" sz="1400" dirty="0"/>
            </a:p>
          </p:txBody>
        </p:sp>
        <p:cxnSp>
          <p:nvCxnSpPr>
            <p:cNvPr id="12" name="直接连接符 11"/>
            <p:cNvCxnSpPr/>
            <p:nvPr/>
          </p:nvCxnSpPr>
          <p:spPr>
            <a:xfrm flipH="1">
              <a:off x="6409200" y="3315420"/>
              <a:ext cx="2141" cy="179328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6113338" y="3309978"/>
              <a:ext cx="2141" cy="179328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66" t="39773" r="18402" b="23703"/>
            <a:stretch>
              <a:fillRect/>
            </a:stretch>
          </p:blipFill>
          <p:spPr>
            <a:xfrm>
              <a:off x="7305794" y="3712314"/>
              <a:ext cx="283116" cy="31778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83442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676275" y="5915025"/>
            <a:ext cx="4467225" cy="533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91358" y="5997059"/>
            <a:ext cx="4237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hlinkClick r:id="rId4"/>
              </a:rPr>
              <a:t>进店链接： </a:t>
            </a:r>
            <a:r>
              <a:rPr lang="en-US" altLang="zh-CN" dirty="0">
                <a:solidFill>
                  <a:schemeClr val="bg1"/>
                </a:solidFill>
                <a:hlinkClick r:id="rId4"/>
              </a:rPr>
              <a:t>https://chinappt.taobao.com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8944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9538709-1ED1-4714-8BA0-7182415E3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706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415" y="1772411"/>
            <a:ext cx="5998179" cy="599817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140446" y="3863111"/>
            <a:ext cx="2922477" cy="1447448"/>
            <a:chOff x="1465895" y="1584903"/>
            <a:chExt cx="2922477" cy="1447448"/>
          </a:xfrm>
        </p:grpSpPr>
        <p:sp>
          <p:nvSpPr>
            <p:cNvPr id="4" name="文本框 3"/>
            <p:cNvSpPr txBox="1"/>
            <p:nvPr/>
          </p:nvSpPr>
          <p:spPr>
            <a:xfrm>
              <a:off x="1465895" y="1584903"/>
              <a:ext cx="233998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465895" y="1954235"/>
              <a:ext cx="2922477" cy="107811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请在此处添加详细描述文本，尽量与标题文本语言风格相符合，语言描述尽量简洁生动。请在此处添加详细描述文本请在此处添加详细描述文本，尽量与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780729" y="1663608"/>
            <a:ext cx="2922477" cy="1447448"/>
            <a:chOff x="1465895" y="1584903"/>
            <a:chExt cx="2922477" cy="1447448"/>
          </a:xfrm>
        </p:grpSpPr>
        <p:sp>
          <p:nvSpPr>
            <p:cNvPr id="7" name="文本框 6"/>
            <p:cNvSpPr txBox="1"/>
            <p:nvPr/>
          </p:nvSpPr>
          <p:spPr>
            <a:xfrm>
              <a:off x="1465895" y="1584903"/>
              <a:ext cx="233998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65895" y="1954235"/>
              <a:ext cx="2922477" cy="107811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请在此处添加详细描述文本，尽量与标题文本语言风格相符合，语言描述尽量简洁生动。请在此处添加详细描述文本请在此处添加详细描述文本，尽量与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599864" y="3232916"/>
            <a:ext cx="2922477" cy="1447448"/>
            <a:chOff x="1465895" y="1584903"/>
            <a:chExt cx="2922477" cy="1447448"/>
          </a:xfrm>
        </p:grpSpPr>
        <p:sp>
          <p:nvSpPr>
            <p:cNvPr id="10" name="文本框 9"/>
            <p:cNvSpPr txBox="1"/>
            <p:nvPr/>
          </p:nvSpPr>
          <p:spPr>
            <a:xfrm>
              <a:off x="1465895" y="1584903"/>
              <a:ext cx="233998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465895" y="1954235"/>
              <a:ext cx="2922477" cy="107811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请在此处添加详细描述文本，尽量与标题文本语言风格相符合，语言描述尽量简洁生动。请在此处添加详细描述文本请在此处添加详细描述文本，尽量与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-150570" y="259084"/>
            <a:ext cx="5032795" cy="1191527"/>
            <a:chOff x="-150570" y="259084"/>
            <a:chExt cx="5032795" cy="1191527"/>
          </a:xfrm>
        </p:grpSpPr>
        <p:sp>
          <p:nvSpPr>
            <p:cNvPr id="15" name="文本框 14"/>
            <p:cNvSpPr txBox="1"/>
            <p:nvPr/>
          </p:nvSpPr>
          <p:spPr>
            <a:xfrm>
              <a:off x="1140446" y="434674"/>
              <a:ext cx="3741779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570" y="259084"/>
              <a:ext cx="1685328" cy="119152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54" b="55145"/>
          <a:stretch>
            <a:fillRect/>
          </a:stretch>
        </p:blipFill>
        <p:spPr>
          <a:xfrm>
            <a:off x="324036" y="1145180"/>
            <a:ext cx="11543285" cy="2131877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30818" y="4303010"/>
            <a:ext cx="3294094" cy="1223412"/>
            <a:chOff x="1465895" y="1584903"/>
            <a:chExt cx="1328849" cy="1223412"/>
          </a:xfrm>
        </p:grpSpPr>
        <p:sp>
          <p:nvSpPr>
            <p:cNvPr id="5" name="文本框 4"/>
            <p:cNvSpPr txBox="1"/>
            <p:nvPr/>
          </p:nvSpPr>
          <p:spPr>
            <a:xfrm>
              <a:off x="1465895" y="1584903"/>
              <a:ext cx="1268999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65896" y="1954235"/>
              <a:ext cx="1328848" cy="85408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68033" y="4248661"/>
            <a:ext cx="3294094" cy="1223412"/>
            <a:chOff x="1465895" y="1584903"/>
            <a:chExt cx="1328849" cy="1223412"/>
          </a:xfrm>
        </p:grpSpPr>
        <p:sp>
          <p:nvSpPr>
            <p:cNvPr id="8" name="文本框 7"/>
            <p:cNvSpPr txBox="1"/>
            <p:nvPr/>
          </p:nvSpPr>
          <p:spPr>
            <a:xfrm>
              <a:off x="1465895" y="1584903"/>
              <a:ext cx="1268999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65896" y="1954235"/>
              <a:ext cx="1328848" cy="85408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408049" y="4248661"/>
            <a:ext cx="3294094" cy="1223412"/>
            <a:chOff x="1465895" y="1584903"/>
            <a:chExt cx="1328849" cy="1223412"/>
          </a:xfrm>
        </p:grpSpPr>
        <p:sp>
          <p:nvSpPr>
            <p:cNvPr id="11" name="文本框 10"/>
            <p:cNvSpPr txBox="1"/>
            <p:nvPr/>
          </p:nvSpPr>
          <p:spPr>
            <a:xfrm>
              <a:off x="1465895" y="1584903"/>
              <a:ext cx="1268999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465896" y="1954235"/>
              <a:ext cx="1328848" cy="85408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150570" y="259084"/>
            <a:ext cx="5032795" cy="1191527"/>
            <a:chOff x="-150570" y="259084"/>
            <a:chExt cx="5032795" cy="1191527"/>
          </a:xfrm>
        </p:grpSpPr>
        <p:sp>
          <p:nvSpPr>
            <p:cNvPr id="14" name="文本框 13"/>
            <p:cNvSpPr txBox="1"/>
            <p:nvPr/>
          </p:nvSpPr>
          <p:spPr>
            <a:xfrm>
              <a:off x="1140446" y="434674"/>
              <a:ext cx="3741779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570" y="259084"/>
              <a:ext cx="1685328" cy="119152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027" y="513048"/>
            <a:ext cx="5140518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297021" y="4436328"/>
            <a:ext cx="2922477" cy="1447448"/>
            <a:chOff x="1465895" y="1584903"/>
            <a:chExt cx="2922477" cy="1447448"/>
          </a:xfrm>
        </p:grpSpPr>
        <p:sp>
          <p:nvSpPr>
            <p:cNvPr id="4" name="文本框 3"/>
            <p:cNvSpPr txBox="1"/>
            <p:nvPr/>
          </p:nvSpPr>
          <p:spPr>
            <a:xfrm>
              <a:off x="1465895" y="1584903"/>
              <a:ext cx="233998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465895" y="1954235"/>
              <a:ext cx="2922477" cy="107811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请在此处添加详细描述文本，尽量与标题文本语言风格相符合，语言描述尽量简洁生动。请在此处添加详细描述文本请在此处添加详细描述文本，尽量与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340572" y="2078952"/>
            <a:ext cx="5555396" cy="969496"/>
            <a:chOff x="1465895" y="1584903"/>
            <a:chExt cx="5555396" cy="969496"/>
          </a:xfrm>
        </p:grpSpPr>
        <p:sp>
          <p:nvSpPr>
            <p:cNvPr id="7" name="文本框 6"/>
            <p:cNvSpPr txBox="1"/>
            <p:nvPr/>
          </p:nvSpPr>
          <p:spPr>
            <a:xfrm>
              <a:off x="1465895" y="1584903"/>
              <a:ext cx="233998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65895" y="1954235"/>
              <a:ext cx="5555396" cy="60016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请在此处添加详细描述文本，尽量与标题文本语言风格相符合，语言描述尽量简洁生动。请在此处添加详细描述文本请在此处添加详细描述文本，尽量与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-150570" y="259084"/>
            <a:ext cx="5032795" cy="1191527"/>
            <a:chOff x="-150570" y="259084"/>
            <a:chExt cx="5032795" cy="1191527"/>
          </a:xfrm>
        </p:grpSpPr>
        <p:sp>
          <p:nvSpPr>
            <p:cNvPr id="10" name="文本框 9"/>
            <p:cNvSpPr txBox="1"/>
            <p:nvPr/>
          </p:nvSpPr>
          <p:spPr>
            <a:xfrm>
              <a:off x="1140446" y="434674"/>
              <a:ext cx="3741779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570" y="259084"/>
              <a:ext cx="1685328" cy="119152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77" y="1121535"/>
            <a:ext cx="5552552" cy="508332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166022" y="1836603"/>
            <a:ext cx="3960005" cy="1447448"/>
            <a:chOff x="1465895" y="1584903"/>
            <a:chExt cx="2922477" cy="1447448"/>
          </a:xfrm>
        </p:grpSpPr>
        <p:sp>
          <p:nvSpPr>
            <p:cNvPr id="4" name="文本框 3"/>
            <p:cNvSpPr txBox="1"/>
            <p:nvPr/>
          </p:nvSpPr>
          <p:spPr>
            <a:xfrm>
              <a:off x="1465895" y="1584903"/>
              <a:ext cx="233998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465895" y="1954235"/>
              <a:ext cx="2922477" cy="107811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请在此处添加详细描述文本，尽量与标题文本语言风格相符合，语言描述尽量简洁生动。请在此处添加详细描述文本请在此处添加详细描述文本，尽量与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66022" y="4102009"/>
            <a:ext cx="3960005" cy="1447448"/>
            <a:chOff x="1465895" y="1584903"/>
            <a:chExt cx="2922477" cy="1447448"/>
          </a:xfrm>
        </p:grpSpPr>
        <p:sp>
          <p:nvSpPr>
            <p:cNvPr id="7" name="文本框 6"/>
            <p:cNvSpPr txBox="1"/>
            <p:nvPr/>
          </p:nvSpPr>
          <p:spPr>
            <a:xfrm>
              <a:off x="1465895" y="1584903"/>
              <a:ext cx="233998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65895" y="1954235"/>
              <a:ext cx="2922477" cy="107811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请在此处添加详细描述文本，尽量与标题文本语言风格相符合，语言描述尽量简洁生动。请在此处添加详细描述文本请在此处添加详细描述文本，尽量与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-150570" y="259084"/>
            <a:ext cx="5032795" cy="1191527"/>
            <a:chOff x="-150570" y="259084"/>
            <a:chExt cx="5032795" cy="1191527"/>
          </a:xfrm>
        </p:grpSpPr>
        <p:sp>
          <p:nvSpPr>
            <p:cNvPr id="10" name="文本框 9"/>
            <p:cNvSpPr txBox="1"/>
            <p:nvPr/>
          </p:nvSpPr>
          <p:spPr>
            <a:xfrm>
              <a:off x="1140446" y="434674"/>
              <a:ext cx="3741779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570" y="259084"/>
              <a:ext cx="1685328" cy="119152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808" y="1037893"/>
            <a:ext cx="6954114" cy="695411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451040" y="2405015"/>
            <a:ext cx="4406063" cy="3000822"/>
            <a:chOff x="1465895" y="1584903"/>
            <a:chExt cx="2339987" cy="3000822"/>
          </a:xfrm>
        </p:grpSpPr>
        <p:sp>
          <p:nvSpPr>
            <p:cNvPr id="4" name="文本框 3"/>
            <p:cNvSpPr txBox="1"/>
            <p:nvPr/>
          </p:nvSpPr>
          <p:spPr>
            <a:xfrm>
              <a:off x="1465895" y="1584903"/>
              <a:ext cx="233998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465896" y="1954235"/>
              <a:ext cx="2339986" cy="263149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，尽量与标题文本语言风格相符合，语言描述尽量简洁生动。请在此处添加详细描述文本请在此处添加详细描述文本，尽量与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，尽量与标题文本语言风格相符合，语言描述尽量简洁生动。请在此处添加详细描述文本请在此处添加详细描述文本，尽量与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请在此处添加详细描述文本请在此处添加详细描述文本，尽量与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-150570" y="259084"/>
            <a:ext cx="5032795" cy="1191527"/>
            <a:chOff x="-150570" y="259084"/>
            <a:chExt cx="5032795" cy="1191527"/>
          </a:xfrm>
        </p:grpSpPr>
        <p:sp>
          <p:nvSpPr>
            <p:cNvPr id="7" name="文本框 6"/>
            <p:cNvSpPr txBox="1"/>
            <p:nvPr/>
          </p:nvSpPr>
          <p:spPr>
            <a:xfrm>
              <a:off x="1140446" y="434674"/>
              <a:ext cx="3741779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570" y="259084"/>
              <a:ext cx="1685328" cy="119152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3112">
            <a:off x="1035959" y="1565263"/>
            <a:ext cx="3187301" cy="2476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3112">
            <a:off x="4681262" y="1581304"/>
            <a:ext cx="3187301" cy="24761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3112">
            <a:off x="8399435" y="1679276"/>
            <a:ext cx="3187301" cy="247619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73453" y="3727186"/>
            <a:ext cx="2922477" cy="1447448"/>
            <a:chOff x="1465895" y="1584903"/>
            <a:chExt cx="2922477" cy="1447448"/>
          </a:xfrm>
        </p:grpSpPr>
        <p:sp>
          <p:nvSpPr>
            <p:cNvPr id="6" name="文本框 5"/>
            <p:cNvSpPr txBox="1"/>
            <p:nvPr/>
          </p:nvSpPr>
          <p:spPr>
            <a:xfrm>
              <a:off x="1465895" y="1584903"/>
              <a:ext cx="233998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465895" y="1954235"/>
              <a:ext cx="2922477" cy="107811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请在此处添加详细描述文本，尽量与标题文本语言风格相符合，语言描述尽量简洁生动。请在此处添加详细描述文本请在此处添加详细描述文本，尽量与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168766" y="3879584"/>
            <a:ext cx="2922477" cy="1447448"/>
            <a:chOff x="1465895" y="1584903"/>
            <a:chExt cx="2922477" cy="1447448"/>
          </a:xfrm>
        </p:grpSpPr>
        <p:sp>
          <p:nvSpPr>
            <p:cNvPr id="9" name="文本框 8"/>
            <p:cNvSpPr txBox="1"/>
            <p:nvPr/>
          </p:nvSpPr>
          <p:spPr>
            <a:xfrm>
              <a:off x="1465895" y="1584903"/>
              <a:ext cx="233998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465895" y="1954235"/>
              <a:ext cx="2922477" cy="107811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请在此处添加详细描述文本，尽量与标题文本语言风格相符合，语言描述尽量简洁生动。请在此处添加详细描述文本请在此处添加详细描述文本，尽量与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910033" y="3911852"/>
            <a:ext cx="2922477" cy="1447448"/>
            <a:chOff x="1465895" y="1584903"/>
            <a:chExt cx="2922477" cy="1447448"/>
          </a:xfrm>
        </p:grpSpPr>
        <p:sp>
          <p:nvSpPr>
            <p:cNvPr id="12" name="文本框 11"/>
            <p:cNvSpPr txBox="1"/>
            <p:nvPr/>
          </p:nvSpPr>
          <p:spPr>
            <a:xfrm>
              <a:off x="1465895" y="1584903"/>
              <a:ext cx="233998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465895" y="1954235"/>
              <a:ext cx="2922477" cy="107811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请在此处添加详细描述文本，尽量与标题文本语言风格相符合，语言描述尽量简洁生动。请在此处添加详细描述文本请在此处添加详细描述文本，尽量与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-150570" y="259084"/>
            <a:ext cx="5032795" cy="1191527"/>
            <a:chOff x="-150570" y="259084"/>
            <a:chExt cx="5032795" cy="1191527"/>
          </a:xfrm>
        </p:grpSpPr>
        <p:sp>
          <p:nvSpPr>
            <p:cNvPr id="15" name="文本框 14"/>
            <p:cNvSpPr txBox="1"/>
            <p:nvPr/>
          </p:nvSpPr>
          <p:spPr>
            <a:xfrm>
              <a:off x="1140446" y="434674"/>
              <a:ext cx="3741779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570" y="259084"/>
              <a:ext cx="1685328" cy="119152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4058</Words>
  <Application>Microsoft Office PowerPoint</Application>
  <PresentationFormat>宽屏</PresentationFormat>
  <Paragraphs>192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4" baseType="lpstr">
      <vt:lpstr>华康标题宋W9(P)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BOSSPPT顶尖职业文案</dc:title>
  <dc:subject>BOSSPPT顶尖职业文案</dc:subject>
  <dc:creator>顶尖职业文案  |  https://chinappt.taobao.com</dc:creator>
  <dc:description>淘宝店铺名称：BOSSPPT顶尖职业文案_x000d_
以下网址https://chinappt.taobao.com购买享受店家咨询售后服务，非上述网址购买均属于盗版。_x000d_
BOSSPPT属于中国合法商标，凡是带有BOSSPPT字样，图样均属于侵权行为，我店发现盗版盗售行为将追究到底！_x000d_
https://chinappt.taobao.com</dc:description>
  <cp:lastModifiedBy>微软用户</cp:lastModifiedBy>
  <cp:revision>1</cp:revision>
  <dcterms:created xsi:type="dcterms:W3CDTF">2018-03-16T15:07:00Z</dcterms:created>
  <dcterms:modified xsi:type="dcterms:W3CDTF">2018-09-28T05:07:11Z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