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79" r:id="rId3"/>
    <p:sldId id="300" r:id="rId4"/>
    <p:sldId id="301" r:id="rId5"/>
    <p:sldId id="290" r:id="rId6"/>
    <p:sldId id="296" r:id="rId7"/>
    <p:sldId id="295" r:id="rId8"/>
    <p:sldId id="302" r:id="rId9"/>
    <p:sldId id="285" r:id="rId10"/>
    <p:sldId id="261" r:id="rId11"/>
    <p:sldId id="286" r:id="rId12"/>
    <p:sldId id="303" r:id="rId13"/>
    <p:sldId id="288" r:id="rId14"/>
    <p:sldId id="291" r:id="rId15"/>
    <p:sldId id="289" r:id="rId16"/>
    <p:sldId id="304" r:id="rId17"/>
    <p:sldId id="292" r:id="rId18"/>
    <p:sldId id="293" r:id="rId19"/>
    <p:sldId id="294" r:id="rId20"/>
    <p:sldId id="305" r:id="rId21"/>
    <p:sldId id="318" r:id="rId2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FAE65"/>
    <a:srgbClr val="F1CB3C"/>
    <a:srgbClr val="F6D76D"/>
    <a:srgbClr val="A8D679"/>
    <a:srgbClr val="A6AEB9"/>
    <a:srgbClr val="475F77"/>
    <a:srgbClr val="D74B4B"/>
    <a:srgbClr val="F2F2F2"/>
    <a:srgbClr val="E8DB4C"/>
    <a:srgbClr val="EFD14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151" autoAdjust="0"/>
    <p:restoredTop sz="94660"/>
  </p:normalViewPr>
  <p:slideViewPr>
    <p:cSldViewPr snapToGrid="0">
      <p:cViewPr>
        <p:scale>
          <a:sx n="50" d="100"/>
          <a:sy n="50" d="100"/>
        </p:scale>
        <p:origin x="930" y="5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A4B68F-BCAB-4A99-B563-9370411E3A8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14F08F-D9DA-4B39-8AC8-C80944787A5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A4B68F-BCAB-4A99-B563-9370411E3A8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14F08F-D9DA-4B39-8AC8-C80944787A5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A4B68F-BCAB-4A99-B563-9370411E3A8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14F08F-D9DA-4B39-8AC8-C80944787A5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A4B68F-BCAB-4A99-B563-9370411E3A8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14F08F-D9DA-4B39-8AC8-C80944787A5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A4B68F-BCAB-4A99-B563-9370411E3A8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14F08F-D9DA-4B39-8AC8-C80944787A5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A4B68F-BCAB-4A99-B563-9370411E3A8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14F08F-D9DA-4B39-8AC8-C80944787A5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A4B68F-BCAB-4A99-B563-9370411E3A8B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14F08F-D9DA-4B39-8AC8-C80944787A5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A4B68F-BCAB-4A99-B563-9370411E3A8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14F08F-D9DA-4B39-8AC8-C80944787A5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A4B68F-BCAB-4A99-B563-9370411E3A8B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14F08F-D9DA-4B39-8AC8-C80944787A5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A4B68F-BCAB-4A99-B563-9370411E3A8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14F08F-D9DA-4B39-8AC8-C80944787A5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A4B68F-BCAB-4A99-B563-9370411E3A8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14F08F-D9DA-4B39-8AC8-C80944787A5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A4B68F-BCAB-4A99-B563-9370411E3A8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14F08F-D9DA-4B39-8AC8-C80944787A58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1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jpeg"/><Relationship Id="rId1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1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image" Target="../media/image10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1.png"/><Relationship Id="rId1" Type="http://schemas.openxmlformats.org/officeDocument/2006/relationships/image" Target="../media/image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image" Target="../media/image1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jpeg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95" r="50609"/>
          <a:stretch>
            <a:fillRect/>
          </a:stretch>
        </p:blipFill>
        <p:spPr>
          <a:xfrm rot="16200000" flipV="1">
            <a:off x="4420022" y="-718220"/>
            <a:ext cx="3342816" cy="11705843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068808" y="1328993"/>
            <a:ext cx="61296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rgbClr val="F1CB3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黄绿柠檬</a:t>
            </a:r>
            <a:r>
              <a:rPr lang="zh-CN" altLang="en-US" sz="4000" b="1" dirty="0" smtClean="0">
                <a:solidFill>
                  <a:srgbClr val="6FAE6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夏季清爽</a:t>
            </a:r>
            <a:endParaRPr lang="zh-CN" altLang="en-US" sz="4000" b="1" dirty="0">
              <a:solidFill>
                <a:srgbClr val="6FAE6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2" name="组合 41"/>
          <p:cNvGrpSpPr/>
          <p:nvPr/>
        </p:nvGrpSpPr>
        <p:grpSpPr>
          <a:xfrm flipV="1">
            <a:off x="0" y="3558010"/>
            <a:ext cx="12192000" cy="45719"/>
            <a:chOff x="0" y="6281530"/>
            <a:chExt cx="12192000" cy="307956"/>
          </a:xfrm>
        </p:grpSpPr>
        <p:sp>
          <p:nvSpPr>
            <p:cNvPr id="37" name="矩形 36"/>
            <p:cNvSpPr/>
            <p:nvPr/>
          </p:nvSpPr>
          <p:spPr>
            <a:xfrm>
              <a:off x="0" y="6284686"/>
              <a:ext cx="10018643" cy="304800"/>
            </a:xfrm>
            <a:prstGeom prst="rect">
              <a:avLst/>
            </a:prstGeom>
            <a:solidFill>
              <a:srgbClr val="6FAE6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矩形 37"/>
            <p:cNvSpPr/>
            <p:nvPr/>
          </p:nvSpPr>
          <p:spPr>
            <a:xfrm>
              <a:off x="10145486" y="6281530"/>
              <a:ext cx="2046514" cy="307956"/>
            </a:xfrm>
            <a:prstGeom prst="rect">
              <a:avLst/>
            </a:prstGeom>
            <a:solidFill>
              <a:srgbClr val="F1CB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0" y="3481649"/>
            <a:ext cx="12192000" cy="45719"/>
            <a:chOff x="0" y="3481649"/>
            <a:chExt cx="12192000" cy="307956"/>
          </a:xfrm>
        </p:grpSpPr>
        <p:sp>
          <p:nvSpPr>
            <p:cNvPr id="39" name="矩形 38"/>
            <p:cNvSpPr/>
            <p:nvPr/>
          </p:nvSpPr>
          <p:spPr>
            <a:xfrm>
              <a:off x="0" y="3484805"/>
              <a:ext cx="10018643" cy="304800"/>
            </a:xfrm>
            <a:prstGeom prst="rect">
              <a:avLst/>
            </a:prstGeom>
            <a:solidFill>
              <a:srgbClr val="F1CB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矩形 39"/>
            <p:cNvSpPr/>
            <p:nvPr/>
          </p:nvSpPr>
          <p:spPr>
            <a:xfrm>
              <a:off x="10145486" y="3481649"/>
              <a:ext cx="2046514" cy="307956"/>
            </a:xfrm>
            <a:prstGeom prst="rect">
              <a:avLst/>
            </a:prstGeom>
            <a:solidFill>
              <a:srgbClr val="6FAE6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1646970" y="3236791"/>
            <a:ext cx="353280" cy="260418"/>
            <a:chOff x="3190020" y="227151"/>
            <a:chExt cx="573556" cy="422793"/>
          </a:xfrm>
        </p:grpSpPr>
        <p:sp>
          <p:nvSpPr>
            <p:cNvPr id="44" name="圆角矩形 43"/>
            <p:cNvSpPr/>
            <p:nvPr/>
          </p:nvSpPr>
          <p:spPr>
            <a:xfrm>
              <a:off x="3190020" y="227151"/>
              <a:ext cx="491993" cy="370317"/>
            </a:xfrm>
            <a:prstGeom prst="roundRect">
              <a:avLst/>
            </a:prstGeom>
            <a:solidFill>
              <a:srgbClr val="F1CB3C">
                <a:alpha val="70000"/>
              </a:srgbClr>
            </a:solidFill>
            <a:ln>
              <a:noFill/>
            </a:ln>
            <a:scene3d>
              <a:camera prst="orthographicFront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圆角矩形 42"/>
            <p:cNvSpPr/>
            <p:nvPr/>
          </p:nvSpPr>
          <p:spPr>
            <a:xfrm>
              <a:off x="3271583" y="279627"/>
              <a:ext cx="491993" cy="370317"/>
            </a:xfrm>
            <a:prstGeom prst="roundRect">
              <a:avLst/>
            </a:prstGeom>
            <a:solidFill>
              <a:srgbClr val="6FAE65">
                <a:alpha val="70000"/>
              </a:srgbClr>
            </a:solidFill>
            <a:ln>
              <a:noFill/>
            </a:ln>
            <a:scene3d>
              <a:camera prst="orthographicFront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5" name="文本框 54"/>
          <p:cNvSpPr txBox="1"/>
          <p:nvPr/>
        </p:nvSpPr>
        <p:spPr>
          <a:xfrm>
            <a:off x="4849307" y="2439005"/>
            <a:ext cx="30648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</a:t>
            </a:r>
            <a:r>
              <a:rPr lang="zh-CN" alt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添加副标题文字</a:t>
            </a:r>
            <a:endParaRPr lang="zh-CN" altLang="en-US" sz="24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6" name="图片 5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3129" y="2314007"/>
            <a:ext cx="496178" cy="702039"/>
          </a:xfrm>
          <a:prstGeom prst="rect">
            <a:avLst/>
          </a:prstGeom>
        </p:spPr>
      </p:pic>
      <p:sp>
        <p:nvSpPr>
          <p:cNvPr id="59" name="矩形 58"/>
          <p:cNvSpPr/>
          <p:nvPr/>
        </p:nvSpPr>
        <p:spPr>
          <a:xfrm>
            <a:off x="-17024" y="-4157"/>
            <a:ext cx="255532" cy="1203250"/>
          </a:xfrm>
          <a:prstGeom prst="rect">
            <a:avLst/>
          </a:prstGeom>
          <a:solidFill>
            <a:srgbClr val="F1CB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矩形 60"/>
          <p:cNvSpPr/>
          <p:nvPr/>
        </p:nvSpPr>
        <p:spPr>
          <a:xfrm>
            <a:off x="11956490" y="2228779"/>
            <a:ext cx="255532" cy="1203250"/>
          </a:xfrm>
          <a:prstGeom prst="rect">
            <a:avLst/>
          </a:prstGeom>
          <a:solidFill>
            <a:srgbClr val="6FAE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271" y="135215"/>
            <a:ext cx="865279" cy="865279"/>
          </a:xfrm>
          <a:prstGeom prst="rect">
            <a:avLst/>
          </a:prstGeom>
        </p:spPr>
      </p:pic>
      <p:sp>
        <p:nvSpPr>
          <p:cNvPr id="33" name="文本框 32"/>
          <p:cNvSpPr txBox="1"/>
          <p:nvPr/>
        </p:nvSpPr>
        <p:spPr>
          <a:xfrm>
            <a:off x="1168550" y="461215"/>
            <a:ext cx="22111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 flipH="1">
            <a:off x="8363971" y="3363258"/>
            <a:ext cx="1903591" cy="1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6126552" y="3363259"/>
            <a:ext cx="190359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>
            <a:off x="3889133" y="3363259"/>
            <a:ext cx="190359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H="1">
            <a:off x="1651714" y="3363259"/>
            <a:ext cx="190359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文本框 27"/>
          <p:cNvSpPr txBox="1"/>
          <p:nvPr/>
        </p:nvSpPr>
        <p:spPr>
          <a:xfrm>
            <a:off x="899243" y="2591034"/>
            <a:ext cx="11711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640922" y="3783761"/>
            <a:ext cx="169284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点击添加文字内容，添加的文字内容简洁明了符合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核心内容。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3136663" y="2590478"/>
            <a:ext cx="11711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2878343" y="3783761"/>
            <a:ext cx="169284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点击添加文字内容，添加的文字内容简洁明了符合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核心内容。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5403908" y="2590478"/>
            <a:ext cx="11711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5090996" y="3783761"/>
            <a:ext cx="169284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点击添加文字内容，添加的文字内容简洁明了符合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核心内容。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7671153" y="2590478"/>
            <a:ext cx="11711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7358241" y="3783761"/>
            <a:ext cx="169284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点击添加文字内容，添加的文字内容简洁明了符合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核心内容。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9848921" y="2590478"/>
            <a:ext cx="11711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9563305" y="3783761"/>
            <a:ext cx="169284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点击添加文字内容，添加的文字内容简洁明了符合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核心内容。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0" name="图片 3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6709" y="2959810"/>
            <a:ext cx="496178" cy="702039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2919" y="2959809"/>
            <a:ext cx="496178" cy="702039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2493" y="2959808"/>
            <a:ext cx="496178" cy="702039"/>
          </a:xfrm>
          <a:prstGeom prst="rect">
            <a:avLst/>
          </a:prstGeom>
        </p:spPr>
      </p:pic>
      <p:pic>
        <p:nvPicPr>
          <p:cNvPr id="43" name="图片 4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5146" y="2959807"/>
            <a:ext cx="496178" cy="702039"/>
          </a:xfrm>
          <a:prstGeom prst="rect">
            <a:avLst/>
          </a:prstGeom>
        </p:spPr>
      </p:pic>
      <p:pic>
        <p:nvPicPr>
          <p:cNvPr id="44" name="图片 4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67562" y="2959806"/>
            <a:ext cx="496178" cy="70203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546809" y="207263"/>
            <a:ext cx="1954381" cy="68580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11500" spc="600" dirty="0" smtClean="0">
                <a:solidFill>
                  <a:schemeClr val="bg1">
                    <a:lumMod val="85000"/>
                  </a:schemeClr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contents</a:t>
            </a:r>
            <a:endParaRPr lang="zh-CN" altLang="en-US" sz="11500" spc="600" dirty="0">
              <a:solidFill>
                <a:schemeClr val="bg1">
                  <a:lumMod val="85000"/>
                </a:schemeClr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26" r="19839"/>
          <a:stretch>
            <a:fillRect/>
          </a:stretch>
        </p:blipFill>
        <p:spPr>
          <a:xfrm rot="5400000">
            <a:off x="970187" y="1393947"/>
            <a:ext cx="5081193" cy="4484632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268468" y="1330400"/>
            <a:ext cx="255532" cy="1203250"/>
          </a:xfrm>
          <a:prstGeom prst="rect">
            <a:avLst/>
          </a:prstGeom>
          <a:solidFill>
            <a:srgbClr val="F1CB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924050" y="1330400"/>
            <a:ext cx="253365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spc="600" dirty="0" smtClean="0">
                <a:solidFill>
                  <a:srgbClr val="6FAE6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Three</a:t>
            </a:r>
            <a:endParaRPr lang="zh-CN" altLang="en-US" sz="4800" b="1" spc="600" dirty="0">
              <a:solidFill>
                <a:srgbClr val="6FAE6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989108" y="3087373"/>
            <a:ext cx="535642" cy="372253"/>
          </a:xfrm>
          <a:prstGeom prst="rect">
            <a:avLst/>
          </a:prstGeom>
          <a:solidFill>
            <a:srgbClr val="F1CB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6742578" y="3644238"/>
            <a:ext cx="363967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</a:t>
            </a:r>
            <a:r>
              <a:rPr lang="zh-CN" altLang="en-US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添加标题文字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524750" y="2950333"/>
            <a:ext cx="25336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spc="600" dirty="0" smtClean="0">
                <a:solidFill>
                  <a:srgbClr val="6FAE6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3600" b="1" spc="600" dirty="0">
              <a:solidFill>
                <a:srgbClr val="6FAE6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271" y="135215"/>
            <a:ext cx="865279" cy="865279"/>
          </a:xfrm>
          <a:prstGeom prst="rect">
            <a:avLst/>
          </a:prstGeom>
        </p:spPr>
      </p:pic>
      <p:sp>
        <p:nvSpPr>
          <p:cNvPr id="33" name="文本框 32"/>
          <p:cNvSpPr txBox="1"/>
          <p:nvPr/>
        </p:nvSpPr>
        <p:spPr>
          <a:xfrm>
            <a:off x="1168550" y="461215"/>
            <a:ext cx="22111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383731" y="2409588"/>
            <a:ext cx="2768600" cy="2032000"/>
          </a:xfrm>
          <a:prstGeom prst="rect">
            <a:avLst/>
          </a:prstGeom>
          <a:solidFill>
            <a:srgbClr val="F1CB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360011" y="2409588"/>
            <a:ext cx="2768600" cy="2032000"/>
          </a:xfrm>
          <a:prstGeom prst="rect">
            <a:avLst/>
          </a:prstGeom>
          <a:solidFill>
            <a:srgbClr val="6FAE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69028" y="2604523"/>
            <a:ext cx="2642359" cy="1809769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445308" y="2604523"/>
            <a:ext cx="2642359" cy="1809769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596919" y="2699175"/>
            <a:ext cx="11711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633167" y="3163159"/>
            <a:ext cx="2269727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点击添加文字内容，添加的文字内容简洁明了符合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核心内容。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545904" y="2699175"/>
            <a:ext cx="11711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582152" y="3163159"/>
            <a:ext cx="2269727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点击添加文字内容，添加的文字内容简洁明了符合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核心内容。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243" r="1" b="17257"/>
          <a:stretch>
            <a:fillRect/>
          </a:stretch>
        </p:blipFill>
        <p:spPr>
          <a:xfrm rot="5400000">
            <a:off x="5258177" y="1852304"/>
            <a:ext cx="2080525" cy="304345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fractur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271" y="135215"/>
            <a:ext cx="865279" cy="865279"/>
          </a:xfrm>
          <a:prstGeom prst="rect">
            <a:avLst/>
          </a:prstGeom>
        </p:spPr>
      </p:pic>
      <p:sp>
        <p:nvSpPr>
          <p:cNvPr id="33" name="文本框 32"/>
          <p:cNvSpPr txBox="1"/>
          <p:nvPr/>
        </p:nvSpPr>
        <p:spPr>
          <a:xfrm>
            <a:off x="1168550" y="461215"/>
            <a:ext cx="22111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1678674" y="1965278"/>
            <a:ext cx="859809" cy="859809"/>
          </a:xfrm>
          <a:prstGeom prst="roundRect">
            <a:avLst/>
          </a:prstGeom>
          <a:noFill/>
          <a:ln>
            <a:solidFill>
              <a:srgbClr val="F1CB3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7042460" y="4062483"/>
            <a:ext cx="859809" cy="859809"/>
          </a:xfrm>
          <a:prstGeom prst="roundRect">
            <a:avLst/>
          </a:prstGeom>
          <a:noFill/>
          <a:ln>
            <a:solidFill>
              <a:srgbClr val="F1CB3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1678674" y="4062483"/>
            <a:ext cx="859809" cy="859809"/>
          </a:xfrm>
          <a:prstGeom prst="roundRect">
            <a:avLst/>
          </a:prstGeom>
          <a:noFill/>
          <a:ln>
            <a:solidFill>
              <a:srgbClr val="6FAE6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7042460" y="1965278"/>
            <a:ext cx="859809" cy="859809"/>
          </a:xfrm>
          <a:prstGeom prst="roundRect">
            <a:avLst/>
          </a:prstGeom>
          <a:noFill/>
          <a:ln>
            <a:solidFill>
              <a:srgbClr val="6FAE6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7306254" y="4335216"/>
            <a:ext cx="370320" cy="314341"/>
            <a:chOff x="10896479" y="4965595"/>
            <a:chExt cx="370320" cy="314341"/>
          </a:xfrm>
          <a:solidFill>
            <a:srgbClr val="F1CB3C"/>
          </a:solidFill>
        </p:grpSpPr>
        <p:sp>
          <p:nvSpPr>
            <p:cNvPr id="10" name="Freeform 160"/>
            <p:cNvSpPr>
              <a:spLocks noEditPoints="1"/>
            </p:cNvSpPr>
            <p:nvPr/>
          </p:nvSpPr>
          <p:spPr bwMode="auto">
            <a:xfrm>
              <a:off x="10896479" y="4965595"/>
              <a:ext cx="370320" cy="314341"/>
            </a:xfrm>
            <a:custGeom>
              <a:avLst/>
              <a:gdLst>
                <a:gd name="T0" fmla="*/ 191 w 192"/>
                <a:gd name="T1" fmla="*/ 0 h 163"/>
                <a:gd name="T2" fmla="*/ 1 w 192"/>
                <a:gd name="T3" fmla="*/ 0 h 163"/>
                <a:gd name="T4" fmla="*/ 0 w 192"/>
                <a:gd name="T5" fmla="*/ 1 h 163"/>
                <a:gd name="T6" fmla="*/ 0 w 192"/>
                <a:gd name="T7" fmla="*/ 123 h 163"/>
                <a:gd name="T8" fmla="*/ 1 w 192"/>
                <a:gd name="T9" fmla="*/ 124 h 163"/>
                <a:gd name="T10" fmla="*/ 54 w 192"/>
                <a:gd name="T11" fmla="*/ 124 h 163"/>
                <a:gd name="T12" fmla="*/ 54 w 192"/>
                <a:gd name="T13" fmla="*/ 134 h 163"/>
                <a:gd name="T14" fmla="*/ 20 w 192"/>
                <a:gd name="T15" fmla="*/ 134 h 163"/>
                <a:gd name="T16" fmla="*/ 18 w 192"/>
                <a:gd name="T17" fmla="*/ 135 h 163"/>
                <a:gd name="T18" fmla="*/ 18 w 192"/>
                <a:gd name="T19" fmla="*/ 162 h 163"/>
                <a:gd name="T20" fmla="*/ 20 w 192"/>
                <a:gd name="T21" fmla="*/ 163 h 163"/>
                <a:gd name="T22" fmla="*/ 172 w 192"/>
                <a:gd name="T23" fmla="*/ 163 h 163"/>
                <a:gd name="T24" fmla="*/ 173 w 192"/>
                <a:gd name="T25" fmla="*/ 162 h 163"/>
                <a:gd name="T26" fmla="*/ 173 w 192"/>
                <a:gd name="T27" fmla="*/ 135 h 163"/>
                <a:gd name="T28" fmla="*/ 172 w 192"/>
                <a:gd name="T29" fmla="*/ 134 h 163"/>
                <a:gd name="T30" fmla="*/ 137 w 192"/>
                <a:gd name="T31" fmla="*/ 134 h 163"/>
                <a:gd name="T32" fmla="*/ 137 w 192"/>
                <a:gd name="T33" fmla="*/ 124 h 163"/>
                <a:gd name="T34" fmla="*/ 191 w 192"/>
                <a:gd name="T35" fmla="*/ 124 h 163"/>
                <a:gd name="T36" fmla="*/ 192 w 192"/>
                <a:gd name="T37" fmla="*/ 123 h 163"/>
                <a:gd name="T38" fmla="*/ 192 w 192"/>
                <a:gd name="T39" fmla="*/ 1 h 163"/>
                <a:gd name="T40" fmla="*/ 191 w 192"/>
                <a:gd name="T41" fmla="*/ 0 h 163"/>
                <a:gd name="T42" fmla="*/ 173 w 192"/>
                <a:gd name="T43" fmla="*/ 105 h 163"/>
                <a:gd name="T44" fmla="*/ 18 w 192"/>
                <a:gd name="T45" fmla="*/ 105 h 163"/>
                <a:gd name="T46" fmla="*/ 18 w 192"/>
                <a:gd name="T47" fmla="*/ 18 h 163"/>
                <a:gd name="T48" fmla="*/ 173 w 192"/>
                <a:gd name="T49" fmla="*/ 18 h 163"/>
                <a:gd name="T50" fmla="*/ 173 w 192"/>
                <a:gd name="T51" fmla="*/ 105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92" h="163">
                  <a:moveTo>
                    <a:pt x="19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23"/>
                    <a:pt x="0" y="123"/>
                    <a:pt x="0" y="123"/>
                  </a:cubicBezTo>
                  <a:cubicBezTo>
                    <a:pt x="0" y="123"/>
                    <a:pt x="0" y="124"/>
                    <a:pt x="1" y="124"/>
                  </a:cubicBezTo>
                  <a:cubicBezTo>
                    <a:pt x="54" y="124"/>
                    <a:pt x="54" y="124"/>
                    <a:pt x="54" y="124"/>
                  </a:cubicBezTo>
                  <a:cubicBezTo>
                    <a:pt x="54" y="134"/>
                    <a:pt x="54" y="134"/>
                    <a:pt x="54" y="134"/>
                  </a:cubicBezTo>
                  <a:cubicBezTo>
                    <a:pt x="20" y="134"/>
                    <a:pt x="20" y="134"/>
                    <a:pt x="20" y="134"/>
                  </a:cubicBezTo>
                  <a:cubicBezTo>
                    <a:pt x="19" y="134"/>
                    <a:pt x="18" y="135"/>
                    <a:pt x="18" y="135"/>
                  </a:cubicBezTo>
                  <a:cubicBezTo>
                    <a:pt x="18" y="162"/>
                    <a:pt x="18" y="162"/>
                    <a:pt x="18" y="162"/>
                  </a:cubicBezTo>
                  <a:cubicBezTo>
                    <a:pt x="18" y="163"/>
                    <a:pt x="19" y="163"/>
                    <a:pt x="20" y="163"/>
                  </a:cubicBezTo>
                  <a:cubicBezTo>
                    <a:pt x="172" y="163"/>
                    <a:pt x="172" y="163"/>
                    <a:pt x="172" y="163"/>
                  </a:cubicBezTo>
                  <a:cubicBezTo>
                    <a:pt x="172" y="163"/>
                    <a:pt x="173" y="163"/>
                    <a:pt x="173" y="162"/>
                  </a:cubicBezTo>
                  <a:cubicBezTo>
                    <a:pt x="173" y="135"/>
                    <a:pt x="173" y="135"/>
                    <a:pt x="173" y="135"/>
                  </a:cubicBezTo>
                  <a:cubicBezTo>
                    <a:pt x="173" y="135"/>
                    <a:pt x="172" y="134"/>
                    <a:pt x="172" y="134"/>
                  </a:cubicBezTo>
                  <a:cubicBezTo>
                    <a:pt x="137" y="134"/>
                    <a:pt x="137" y="134"/>
                    <a:pt x="137" y="134"/>
                  </a:cubicBezTo>
                  <a:cubicBezTo>
                    <a:pt x="137" y="124"/>
                    <a:pt x="137" y="124"/>
                    <a:pt x="137" y="124"/>
                  </a:cubicBezTo>
                  <a:cubicBezTo>
                    <a:pt x="191" y="124"/>
                    <a:pt x="191" y="124"/>
                    <a:pt x="191" y="124"/>
                  </a:cubicBezTo>
                  <a:cubicBezTo>
                    <a:pt x="191" y="124"/>
                    <a:pt x="192" y="123"/>
                    <a:pt x="192" y="123"/>
                  </a:cubicBezTo>
                  <a:cubicBezTo>
                    <a:pt x="192" y="1"/>
                    <a:pt x="192" y="1"/>
                    <a:pt x="192" y="1"/>
                  </a:cubicBezTo>
                  <a:cubicBezTo>
                    <a:pt x="192" y="0"/>
                    <a:pt x="191" y="0"/>
                    <a:pt x="191" y="0"/>
                  </a:cubicBezTo>
                  <a:close/>
                  <a:moveTo>
                    <a:pt x="173" y="105"/>
                  </a:moveTo>
                  <a:cubicBezTo>
                    <a:pt x="18" y="105"/>
                    <a:pt x="18" y="105"/>
                    <a:pt x="18" y="105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73" y="18"/>
                    <a:pt x="173" y="18"/>
                    <a:pt x="173" y="18"/>
                  </a:cubicBezTo>
                  <a:lnTo>
                    <a:pt x="173" y="10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Freeform 161"/>
            <p:cNvSpPr/>
            <p:nvPr/>
          </p:nvSpPr>
          <p:spPr bwMode="auto">
            <a:xfrm>
              <a:off x="10964299" y="5106618"/>
              <a:ext cx="15071" cy="46290"/>
            </a:xfrm>
            <a:custGeom>
              <a:avLst/>
              <a:gdLst>
                <a:gd name="T0" fmla="*/ 4 w 8"/>
                <a:gd name="T1" fmla="*/ 24 h 24"/>
                <a:gd name="T2" fmla="*/ 8 w 8"/>
                <a:gd name="T3" fmla="*/ 20 h 24"/>
                <a:gd name="T4" fmla="*/ 8 w 8"/>
                <a:gd name="T5" fmla="*/ 4 h 24"/>
                <a:gd name="T6" fmla="*/ 4 w 8"/>
                <a:gd name="T7" fmla="*/ 0 h 24"/>
                <a:gd name="T8" fmla="*/ 0 w 8"/>
                <a:gd name="T9" fmla="*/ 4 h 24"/>
                <a:gd name="T10" fmla="*/ 0 w 8"/>
                <a:gd name="T11" fmla="*/ 20 h 24"/>
                <a:gd name="T12" fmla="*/ 4 w 8"/>
                <a:gd name="T13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24">
                  <a:moveTo>
                    <a:pt x="4" y="24"/>
                  </a:moveTo>
                  <a:cubicBezTo>
                    <a:pt x="6" y="24"/>
                    <a:pt x="8" y="23"/>
                    <a:pt x="8" y="20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1"/>
                    <a:pt x="6" y="0"/>
                    <a:pt x="4" y="0"/>
                  </a:cubicBezTo>
                  <a:cubicBezTo>
                    <a:pt x="1" y="0"/>
                    <a:pt x="0" y="1"/>
                    <a:pt x="0" y="4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3"/>
                    <a:pt x="1" y="24"/>
                    <a:pt x="4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Freeform 162"/>
            <p:cNvSpPr/>
            <p:nvPr/>
          </p:nvSpPr>
          <p:spPr bwMode="auto">
            <a:xfrm>
              <a:off x="11004129" y="5123843"/>
              <a:ext cx="16147" cy="29065"/>
            </a:xfrm>
            <a:custGeom>
              <a:avLst/>
              <a:gdLst>
                <a:gd name="T0" fmla="*/ 4 w 8"/>
                <a:gd name="T1" fmla="*/ 15 h 15"/>
                <a:gd name="T2" fmla="*/ 8 w 8"/>
                <a:gd name="T3" fmla="*/ 11 h 15"/>
                <a:gd name="T4" fmla="*/ 8 w 8"/>
                <a:gd name="T5" fmla="*/ 4 h 15"/>
                <a:gd name="T6" fmla="*/ 4 w 8"/>
                <a:gd name="T7" fmla="*/ 0 h 15"/>
                <a:gd name="T8" fmla="*/ 0 w 8"/>
                <a:gd name="T9" fmla="*/ 4 h 15"/>
                <a:gd name="T10" fmla="*/ 0 w 8"/>
                <a:gd name="T11" fmla="*/ 11 h 15"/>
                <a:gd name="T12" fmla="*/ 4 w 8"/>
                <a:gd name="T13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15">
                  <a:moveTo>
                    <a:pt x="4" y="15"/>
                  </a:moveTo>
                  <a:cubicBezTo>
                    <a:pt x="6" y="15"/>
                    <a:pt x="8" y="14"/>
                    <a:pt x="8" y="11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2"/>
                    <a:pt x="6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4"/>
                    <a:pt x="2" y="15"/>
                    <a:pt x="4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Freeform 163"/>
            <p:cNvSpPr/>
            <p:nvPr/>
          </p:nvSpPr>
          <p:spPr bwMode="auto">
            <a:xfrm>
              <a:off x="11047190" y="5075399"/>
              <a:ext cx="15071" cy="77509"/>
            </a:xfrm>
            <a:custGeom>
              <a:avLst/>
              <a:gdLst>
                <a:gd name="T0" fmla="*/ 4 w 8"/>
                <a:gd name="T1" fmla="*/ 40 h 40"/>
                <a:gd name="T2" fmla="*/ 8 w 8"/>
                <a:gd name="T3" fmla="*/ 36 h 40"/>
                <a:gd name="T4" fmla="*/ 8 w 8"/>
                <a:gd name="T5" fmla="*/ 4 h 40"/>
                <a:gd name="T6" fmla="*/ 4 w 8"/>
                <a:gd name="T7" fmla="*/ 0 h 40"/>
                <a:gd name="T8" fmla="*/ 0 w 8"/>
                <a:gd name="T9" fmla="*/ 4 h 40"/>
                <a:gd name="T10" fmla="*/ 0 w 8"/>
                <a:gd name="T11" fmla="*/ 36 h 40"/>
                <a:gd name="T12" fmla="*/ 4 w 8"/>
                <a:gd name="T13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40">
                  <a:moveTo>
                    <a:pt x="4" y="40"/>
                  </a:moveTo>
                  <a:cubicBezTo>
                    <a:pt x="6" y="40"/>
                    <a:pt x="8" y="39"/>
                    <a:pt x="8" y="36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2"/>
                    <a:pt x="6" y="0"/>
                    <a:pt x="4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39"/>
                    <a:pt x="1" y="40"/>
                    <a:pt x="4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Freeform 164"/>
            <p:cNvSpPr/>
            <p:nvPr/>
          </p:nvSpPr>
          <p:spPr bwMode="auto">
            <a:xfrm>
              <a:off x="11087021" y="5037721"/>
              <a:ext cx="16147" cy="115187"/>
            </a:xfrm>
            <a:custGeom>
              <a:avLst/>
              <a:gdLst>
                <a:gd name="T0" fmla="*/ 4 w 8"/>
                <a:gd name="T1" fmla="*/ 60 h 60"/>
                <a:gd name="T2" fmla="*/ 8 w 8"/>
                <a:gd name="T3" fmla="*/ 56 h 60"/>
                <a:gd name="T4" fmla="*/ 8 w 8"/>
                <a:gd name="T5" fmla="*/ 4 h 60"/>
                <a:gd name="T6" fmla="*/ 4 w 8"/>
                <a:gd name="T7" fmla="*/ 0 h 60"/>
                <a:gd name="T8" fmla="*/ 0 w 8"/>
                <a:gd name="T9" fmla="*/ 4 h 60"/>
                <a:gd name="T10" fmla="*/ 0 w 8"/>
                <a:gd name="T11" fmla="*/ 56 h 60"/>
                <a:gd name="T12" fmla="*/ 4 w 8"/>
                <a:gd name="T13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60">
                  <a:moveTo>
                    <a:pt x="4" y="60"/>
                  </a:moveTo>
                  <a:cubicBezTo>
                    <a:pt x="6" y="60"/>
                    <a:pt x="8" y="59"/>
                    <a:pt x="8" y="56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2"/>
                    <a:pt x="6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59"/>
                    <a:pt x="2" y="60"/>
                    <a:pt x="4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Freeform 165"/>
            <p:cNvSpPr/>
            <p:nvPr/>
          </p:nvSpPr>
          <p:spPr bwMode="auto">
            <a:xfrm>
              <a:off x="11130081" y="5093700"/>
              <a:ext cx="15071" cy="59208"/>
            </a:xfrm>
            <a:custGeom>
              <a:avLst/>
              <a:gdLst>
                <a:gd name="T0" fmla="*/ 4 w 8"/>
                <a:gd name="T1" fmla="*/ 31 h 31"/>
                <a:gd name="T2" fmla="*/ 8 w 8"/>
                <a:gd name="T3" fmla="*/ 27 h 31"/>
                <a:gd name="T4" fmla="*/ 8 w 8"/>
                <a:gd name="T5" fmla="*/ 4 h 31"/>
                <a:gd name="T6" fmla="*/ 4 w 8"/>
                <a:gd name="T7" fmla="*/ 0 h 31"/>
                <a:gd name="T8" fmla="*/ 0 w 8"/>
                <a:gd name="T9" fmla="*/ 4 h 31"/>
                <a:gd name="T10" fmla="*/ 0 w 8"/>
                <a:gd name="T11" fmla="*/ 27 h 31"/>
                <a:gd name="T12" fmla="*/ 4 w 8"/>
                <a:gd name="T13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31">
                  <a:moveTo>
                    <a:pt x="4" y="31"/>
                  </a:moveTo>
                  <a:cubicBezTo>
                    <a:pt x="6" y="31"/>
                    <a:pt x="8" y="30"/>
                    <a:pt x="8" y="27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1"/>
                    <a:pt x="6" y="0"/>
                    <a:pt x="4" y="0"/>
                  </a:cubicBezTo>
                  <a:cubicBezTo>
                    <a:pt x="2" y="0"/>
                    <a:pt x="0" y="1"/>
                    <a:pt x="0" y="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30"/>
                    <a:pt x="2" y="31"/>
                    <a:pt x="4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166"/>
            <p:cNvSpPr/>
            <p:nvPr/>
          </p:nvSpPr>
          <p:spPr bwMode="auto">
            <a:xfrm>
              <a:off x="11169912" y="5014039"/>
              <a:ext cx="16147" cy="138870"/>
            </a:xfrm>
            <a:custGeom>
              <a:avLst/>
              <a:gdLst>
                <a:gd name="T0" fmla="*/ 4 w 8"/>
                <a:gd name="T1" fmla="*/ 72 h 72"/>
                <a:gd name="T2" fmla="*/ 8 w 8"/>
                <a:gd name="T3" fmla="*/ 68 h 72"/>
                <a:gd name="T4" fmla="*/ 8 w 8"/>
                <a:gd name="T5" fmla="*/ 4 h 72"/>
                <a:gd name="T6" fmla="*/ 4 w 8"/>
                <a:gd name="T7" fmla="*/ 0 h 72"/>
                <a:gd name="T8" fmla="*/ 0 w 8"/>
                <a:gd name="T9" fmla="*/ 4 h 72"/>
                <a:gd name="T10" fmla="*/ 0 w 8"/>
                <a:gd name="T11" fmla="*/ 68 h 72"/>
                <a:gd name="T12" fmla="*/ 4 w 8"/>
                <a:gd name="T13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72">
                  <a:moveTo>
                    <a:pt x="4" y="72"/>
                  </a:moveTo>
                  <a:cubicBezTo>
                    <a:pt x="7" y="72"/>
                    <a:pt x="8" y="71"/>
                    <a:pt x="8" y="68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2"/>
                    <a:pt x="7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1"/>
                    <a:pt x="2" y="72"/>
                    <a:pt x="4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939771" y="4305823"/>
            <a:ext cx="372472" cy="353096"/>
            <a:chOff x="11410011" y="1547205"/>
            <a:chExt cx="372472" cy="353096"/>
          </a:xfrm>
          <a:solidFill>
            <a:srgbClr val="6FAE65"/>
          </a:solidFill>
        </p:grpSpPr>
        <p:sp>
          <p:nvSpPr>
            <p:cNvPr id="17" name="Freeform 167"/>
            <p:cNvSpPr/>
            <p:nvPr/>
          </p:nvSpPr>
          <p:spPr bwMode="auto">
            <a:xfrm>
              <a:off x="11458454" y="1744207"/>
              <a:ext cx="160400" cy="156094"/>
            </a:xfrm>
            <a:custGeom>
              <a:avLst/>
              <a:gdLst>
                <a:gd name="T0" fmla="*/ 48 w 83"/>
                <a:gd name="T1" fmla="*/ 0 h 81"/>
                <a:gd name="T2" fmla="*/ 0 w 83"/>
                <a:gd name="T3" fmla="*/ 51 h 81"/>
                <a:gd name="T4" fmla="*/ 0 w 83"/>
                <a:gd name="T5" fmla="*/ 81 h 81"/>
                <a:gd name="T6" fmla="*/ 83 w 83"/>
                <a:gd name="T7" fmla="*/ 81 h 81"/>
                <a:gd name="T8" fmla="*/ 49 w 83"/>
                <a:gd name="T9" fmla="*/ 0 h 81"/>
                <a:gd name="T10" fmla="*/ 48 w 83"/>
                <a:gd name="T11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3" h="81">
                  <a:moveTo>
                    <a:pt x="48" y="0"/>
                  </a:moveTo>
                  <a:cubicBezTo>
                    <a:pt x="21" y="1"/>
                    <a:pt x="0" y="24"/>
                    <a:pt x="0" y="5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83" y="81"/>
                    <a:pt x="83" y="81"/>
                    <a:pt x="83" y="81"/>
                  </a:cubicBezTo>
                  <a:cubicBezTo>
                    <a:pt x="49" y="0"/>
                    <a:pt x="49" y="0"/>
                    <a:pt x="49" y="0"/>
                  </a:cubicBezTo>
                  <a:lnTo>
                    <a:pt x="4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168"/>
            <p:cNvSpPr/>
            <p:nvPr/>
          </p:nvSpPr>
          <p:spPr bwMode="auto">
            <a:xfrm>
              <a:off x="11619930" y="1744207"/>
              <a:ext cx="162553" cy="156094"/>
            </a:xfrm>
            <a:custGeom>
              <a:avLst/>
              <a:gdLst>
                <a:gd name="T0" fmla="*/ 35 w 84"/>
                <a:gd name="T1" fmla="*/ 0 h 81"/>
                <a:gd name="T2" fmla="*/ 34 w 84"/>
                <a:gd name="T3" fmla="*/ 0 h 81"/>
                <a:gd name="T4" fmla="*/ 0 w 84"/>
                <a:gd name="T5" fmla="*/ 81 h 81"/>
                <a:gd name="T6" fmla="*/ 84 w 84"/>
                <a:gd name="T7" fmla="*/ 81 h 81"/>
                <a:gd name="T8" fmla="*/ 84 w 84"/>
                <a:gd name="T9" fmla="*/ 51 h 81"/>
                <a:gd name="T10" fmla="*/ 35 w 84"/>
                <a:gd name="T11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4" h="81">
                  <a:moveTo>
                    <a:pt x="35" y="0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84" y="81"/>
                    <a:pt x="84" y="81"/>
                    <a:pt x="84" y="81"/>
                  </a:cubicBezTo>
                  <a:cubicBezTo>
                    <a:pt x="84" y="51"/>
                    <a:pt x="84" y="51"/>
                    <a:pt x="84" y="51"/>
                  </a:cubicBezTo>
                  <a:cubicBezTo>
                    <a:pt x="84" y="24"/>
                    <a:pt x="62" y="1"/>
                    <a:pt x="3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169"/>
            <p:cNvSpPr/>
            <p:nvPr/>
          </p:nvSpPr>
          <p:spPr bwMode="auto">
            <a:xfrm>
              <a:off x="11410011" y="1648397"/>
              <a:ext cx="109804" cy="63514"/>
            </a:xfrm>
            <a:custGeom>
              <a:avLst/>
              <a:gdLst>
                <a:gd name="T0" fmla="*/ 57 w 57"/>
                <a:gd name="T1" fmla="*/ 22 h 33"/>
                <a:gd name="T2" fmla="*/ 57 w 57"/>
                <a:gd name="T3" fmla="*/ 21 h 33"/>
                <a:gd name="T4" fmla="*/ 52 w 57"/>
                <a:gd name="T5" fmla="*/ 1 h 33"/>
                <a:gd name="T6" fmla="*/ 51 w 57"/>
                <a:gd name="T7" fmla="*/ 0 h 33"/>
                <a:gd name="T8" fmla="*/ 51 w 57"/>
                <a:gd name="T9" fmla="*/ 0 h 33"/>
                <a:gd name="T10" fmla="*/ 9 w 57"/>
                <a:gd name="T11" fmla="*/ 10 h 33"/>
                <a:gd name="T12" fmla="*/ 2 w 57"/>
                <a:gd name="T13" fmla="*/ 15 h 33"/>
                <a:gd name="T14" fmla="*/ 1 w 57"/>
                <a:gd name="T15" fmla="*/ 24 h 33"/>
                <a:gd name="T16" fmla="*/ 12 w 57"/>
                <a:gd name="T17" fmla="*/ 33 h 33"/>
                <a:gd name="T18" fmla="*/ 15 w 57"/>
                <a:gd name="T19" fmla="*/ 32 h 33"/>
                <a:gd name="T20" fmla="*/ 56 w 57"/>
                <a:gd name="T21" fmla="*/ 23 h 33"/>
                <a:gd name="T22" fmla="*/ 57 w 57"/>
                <a:gd name="T23" fmla="*/ 2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7" h="33">
                  <a:moveTo>
                    <a:pt x="57" y="22"/>
                  </a:moveTo>
                  <a:cubicBezTo>
                    <a:pt x="57" y="22"/>
                    <a:pt x="57" y="22"/>
                    <a:pt x="57" y="21"/>
                  </a:cubicBezTo>
                  <a:cubicBezTo>
                    <a:pt x="52" y="1"/>
                    <a:pt x="52" y="1"/>
                    <a:pt x="52" y="1"/>
                  </a:cubicBezTo>
                  <a:cubicBezTo>
                    <a:pt x="52" y="1"/>
                    <a:pt x="52" y="0"/>
                    <a:pt x="51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6" y="11"/>
                    <a:pt x="4" y="13"/>
                    <a:pt x="2" y="15"/>
                  </a:cubicBezTo>
                  <a:cubicBezTo>
                    <a:pt x="1" y="18"/>
                    <a:pt x="0" y="21"/>
                    <a:pt x="1" y="24"/>
                  </a:cubicBezTo>
                  <a:cubicBezTo>
                    <a:pt x="2" y="29"/>
                    <a:pt x="7" y="33"/>
                    <a:pt x="12" y="33"/>
                  </a:cubicBezTo>
                  <a:cubicBezTo>
                    <a:pt x="13" y="33"/>
                    <a:pt x="14" y="33"/>
                    <a:pt x="15" y="32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6" y="22"/>
                    <a:pt x="56" y="22"/>
                    <a:pt x="57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170"/>
            <p:cNvSpPr>
              <a:spLocks noEditPoints="1"/>
            </p:cNvSpPr>
            <p:nvPr/>
          </p:nvSpPr>
          <p:spPr bwMode="auto">
            <a:xfrm>
              <a:off x="11516585" y="1547205"/>
              <a:ext cx="209919" cy="193772"/>
            </a:xfrm>
            <a:custGeom>
              <a:avLst/>
              <a:gdLst>
                <a:gd name="T0" fmla="*/ 55 w 109"/>
                <a:gd name="T1" fmla="*/ 100 h 100"/>
                <a:gd name="T2" fmla="*/ 55 w 109"/>
                <a:gd name="T3" fmla="*/ 100 h 100"/>
                <a:gd name="T4" fmla="*/ 66 w 109"/>
                <a:gd name="T5" fmla="*/ 98 h 100"/>
                <a:gd name="T6" fmla="*/ 103 w 109"/>
                <a:gd name="T7" fmla="*/ 38 h 100"/>
                <a:gd name="T8" fmla="*/ 55 w 109"/>
                <a:gd name="T9" fmla="*/ 0 h 100"/>
                <a:gd name="T10" fmla="*/ 43 w 109"/>
                <a:gd name="T11" fmla="*/ 1 h 100"/>
                <a:gd name="T12" fmla="*/ 6 w 109"/>
                <a:gd name="T13" fmla="*/ 61 h 100"/>
                <a:gd name="T14" fmla="*/ 55 w 109"/>
                <a:gd name="T15" fmla="*/ 100 h 100"/>
                <a:gd name="T16" fmla="*/ 54 w 109"/>
                <a:gd name="T17" fmla="*/ 21 h 100"/>
                <a:gd name="T18" fmla="*/ 83 w 109"/>
                <a:gd name="T19" fmla="*/ 50 h 100"/>
                <a:gd name="T20" fmla="*/ 54 w 109"/>
                <a:gd name="T21" fmla="*/ 80 h 100"/>
                <a:gd name="T22" fmla="*/ 24 w 109"/>
                <a:gd name="T23" fmla="*/ 50 h 100"/>
                <a:gd name="T24" fmla="*/ 54 w 109"/>
                <a:gd name="T25" fmla="*/ 21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9" h="100">
                  <a:moveTo>
                    <a:pt x="55" y="100"/>
                  </a:moveTo>
                  <a:cubicBezTo>
                    <a:pt x="55" y="100"/>
                    <a:pt x="55" y="100"/>
                    <a:pt x="55" y="100"/>
                  </a:cubicBezTo>
                  <a:cubicBezTo>
                    <a:pt x="58" y="100"/>
                    <a:pt x="62" y="99"/>
                    <a:pt x="66" y="98"/>
                  </a:cubicBezTo>
                  <a:cubicBezTo>
                    <a:pt x="93" y="92"/>
                    <a:pt x="109" y="65"/>
                    <a:pt x="103" y="38"/>
                  </a:cubicBezTo>
                  <a:cubicBezTo>
                    <a:pt x="98" y="16"/>
                    <a:pt x="78" y="0"/>
                    <a:pt x="55" y="0"/>
                  </a:cubicBezTo>
                  <a:cubicBezTo>
                    <a:pt x="51" y="0"/>
                    <a:pt x="47" y="0"/>
                    <a:pt x="43" y="1"/>
                  </a:cubicBezTo>
                  <a:cubicBezTo>
                    <a:pt x="16" y="8"/>
                    <a:pt x="0" y="35"/>
                    <a:pt x="6" y="61"/>
                  </a:cubicBezTo>
                  <a:cubicBezTo>
                    <a:pt x="12" y="84"/>
                    <a:pt x="32" y="100"/>
                    <a:pt x="55" y="100"/>
                  </a:cubicBezTo>
                  <a:close/>
                  <a:moveTo>
                    <a:pt x="54" y="21"/>
                  </a:moveTo>
                  <a:cubicBezTo>
                    <a:pt x="70" y="21"/>
                    <a:pt x="83" y="34"/>
                    <a:pt x="83" y="50"/>
                  </a:cubicBezTo>
                  <a:cubicBezTo>
                    <a:pt x="83" y="67"/>
                    <a:pt x="70" y="80"/>
                    <a:pt x="54" y="80"/>
                  </a:cubicBezTo>
                  <a:cubicBezTo>
                    <a:pt x="38" y="80"/>
                    <a:pt x="24" y="67"/>
                    <a:pt x="24" y="50"/>
                  </a:cubicBezTo>
                  <a:cubicBezTo>
                    <a:pt x="24" y="34"/>
                    <a:pt x="38" y="21"/>
                    <a:pt x="54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7314637" y="2210562"/>
            <a:ext cx="371396" cy="370318"/>
            <a:chOff x="10732403" y="1537517"/>
            <a:chExt cx="371396" cy="370318"/>
          </a:xfrm>
          <a:solidFill>
            <a:srgbClr val="6FAE65"/>
          </a:solidFill>
        </p:grpSpPr>
        <p:sp>
          <p:nvSpPr>
            <p:cNvPr id="22" name="Freeform 177"/>
            <p:cNvSpPr/>
            <p:nvPr/>
          </p:nvSpPr>
          <p:spPr bwMode="auto">
            <a:xfrm>
              <a:off x="10732403" y="1537517"/>
              <a:ext cx="371396" cy="220685"/>
            </a:xfrm>
            <a:custGeom>
              <a:avLst/>
              <a:gdLst>
                <a:gd name="T0" fmla="*/ 192 w 193"/>
                <a:gd name="T1" fmla="*/ 90 h 114"/>
                <a:gd name="T2" fmla="*/ 97 w 193"/>
                <a:gd name="T3" fmla="*/ 1 h 114"/>
                <a:gd name="T4" fmla="*/ 96 w 193"/>
                <a:gd name="T5" fmla="*/ 1 h 114"/>
                <a:gd name="T6" fmla="*/ 1 w 193"/>
                <a:gd name="T7" fmla="*/ 90 h 114"/>
                <a:gd name="T8" fmla="*/ 1 w 193"/>
                <a:gd name="T9" fmla="*/ 91 h 114"/>
                <a:gd name="T10" fmla="*/ 14 w 193"/>
                <a:gd name="T11" fmla="*/ 113 h 114"/>
                <a:gd name="T12" fmla="*/ 15 w 193"/>
                <a:gd name="T13" fmla="*/ 114 h 114"/>
                <a:gd name="T14" fmla="*/ 15 w 193"/>
                <a:gd name="T15" fmla="*/ 114 h 114"/>
                <a:gd name="T16" fmla="*/ 16 w 193"/>
                <a:gd name="T17" fmla="*/ 113 h 114"/>
                <a:gd name="T18" fmla="*/ 97 w 193"/>
                <a:gd name="T19" fmla="*/ 38 h 114"/>
                <a:gd name="T20" fmla="*/ 177 w 193"/>
                <a:gd name="T21" fmla="*/ 113 h 114"/>
                <a:gd name="T22" fmla="*/ 178 w 193"/>
                <a:gd name="T23" fmla="*/ 114 h 114"/>
                <a:gd name="T24" fmla="*/ 179 w 193"/>
                <a:gd name="T25" fmla="*/ 113 h 114"/>
                <a:gd name="T26" fmla="*/ 192 w 193"/>
                <a:gd name="T27" fmla="*/ 91 h 114"/>
                <a:gd name="T28" fmla="*/ 192 w 193"/>
                <a:gd name="T29" fmla="*/ 9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93" h="114">
                  <a:moveTo>
                    <a:pt x="192" y="90"/>
                  </a:moveTo>
                  <a:cubicBezTo>
                    <a:pt x="97" y="1"/>
                    <a:pt x="97" y="1"/>
                    <a:pt x="97" y="1"/>
                  </a:cubicBezTo>
                  <a:cubicBezTo>
                    <a:pt x="97" y="0"/>
                    <a:pt x="96" y="0"/>
                    <a:pt x="96" y="1"/>
                  </a:cubicBezTo>
                  <a:cubicBezTo>
                    <a:pt x="1" y="90"/>
                    <a:pt x="1" y="90"/>
                    <a:pt x="1" y="90"/>
                  </a:cubicBezTo>
                  <a:cubicBezTo>
                    <a:pt x="1" y="90"/>
                    <a:pt x="0" y="90"/>
                    <a:pt x="1" y="91"/>
                  </a:cubicBezTo>
                  <a:cubicBezTo>
                    <a:pt x="14" y="113"/>
                    <a:pt x="14" y="113"/>
                    <a:pt x="14" y="113"/>
                  </a:cubicBezTo>
                  <a:cubicBezTo>
                    <a:pt x="15" y="113"/>
                    <a:pt x="15" y="114"/>
                    <a:pt x="15" y="114"/>
                  </a:cubicBezTo>
                  <a:cubicBezTo>
                    <a:pt x="15" y="114"/>
                    <a:pt x="15" y="114"/>
                    <a:pt x="15" y="114"/>
                  </a:cubicBezTo>
                  <a:cubicBezTo>
                    <a:pt x="16" y="114"/>
                    <a:pt x="16" y="114"/>
                    <a:pt x="16" y="113"/>
                  </a:cubicBezTo>
                  <a:cubicBezTo>
                    <a:pt x="97" y="38"/>
                    <a:pt x="97" y="38"/>
                    <a:pt x="97" y="38"/>
                  </a:cubicBezTo>
                  <a:cubicBezTo>
                    <a:pt x="177" y="113"/>
                    <a:pt x="177" y="113"/>
                    <a:pt x="177" y="113"/>
                  </a:cubicBezTo>
                  <a:cubicBezTo>
                    <a:pt x="177" y="114"/>
                    <a:pt x="178" y="114"/>
                    <a:pt x="178" y="114"/>
                  </a:cubicBezTo>
                  <a:cubicBezTo>
                    <a:pt x="178" y="114"/>
                    <a:pt x="178" y="113"/>
                    <a:pt x="179" y="113"/>
                  </a:cubicBezTo>
                  <a:cubicBezTo>
                    <a:pt x="192" y="91"/>
                    <a:pt x="192" y="91"/>
                    <a:pt x="192" y="91"/>
                  </a:cubicBezTo>
                  <a:cubicBezTo>
                    <a:pt x="193" y="90"/>
                    <a:pt x="193" y="90"/>
                    <a:pt x="192" y="9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Oval 178"/>
            <p:cNvSpPr>
              <a:spLocks noChangeArrowheads="1"/>
            </p:cNvSpPr>
            <p:nvPr/>
          </p:nvSpPr>
          <p:spPr bwMode="auto">
            <a:xfrm>
              <a:off x="10898185" y="1680693"/>
              <a:ext cx="40907" cy="4629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179"/>
            <p:cNvSpPr>
              <a:spLocks noEditPoints="1"/>
            </p:cNvSpPr>
            <p:nvPr/>
          </p:nvSpPr>
          <p:spPr bwMode="auto">
            <a:xfrm>
              <a:off x="10790534" y="1632249"/>
              <a:ext cx="256209" cy="275586"/>
            </a:xfrm>
            <a:custGeom>
              <a:avLst/>
              <a:gdLst>
                <a:gd name="T0" fmla="*/ 0 w 133"/>
                <a:gd name="T1" fmla="*/ 62 h 143"/>
                <a:gd name="T2" fmla="*/ 0 w 133"/>
                <a:gd name="T3" fmla="*/ 142 h 143"/>
                <a:gd name="T4" fmla="*/ 1 w 133"/>
                <a:gd name="T5" fmla="*/ 143 h 143"/>
                <a:gd name="T6" fmla="*/ 47 w 133"/>
                <a:gd name="T7" fmla="*/ 143 h 143"/>
                <a:gd name="T8" fmla="*/ 48 w 133"/>
                <a:gd name="T9" fmla="*/ 142 h 143"/>
                <a:gd name="T10" fmla="*/ 48 w 133"/>
                <a:gd name="T11" fmla="*/ 97 h 143"/>
                <a:gd name="T12" fmla="*/ 67 w 133"/>
                <a:gd name="T13" fmla="*/ 79 h 143"/>
                <a:gd name="T14" fmla="*/ 85 w 133"/>
                <a:gd name="T15" fmla="*/ 97 h 143"/>
                <a:gd name="T16" fmla="*/ 85 w 133"/>
                <a:gd name="T17" fmla="*/ 142 h 143"/>
                <a:gd name="T18" fmla="*/ 86 w 133"/>
                <a:gd name="T19" fmla="*/ 143 h 143"/>
                <a:gd name="T20" fmla="*/ 132 w 133"/>
                <a:gd name="T21" fmla="*/ 143 h 143"/>
                <a:gd name="T22" fmla="*/ 133 w 133"/>
                <a:gd name="T23" fmla="*/ 142 h 143"/>
                <a:gd name="T24" fmla="*/ 133 w 133"/>
                <a:gd name="T25" fmla="*/ 62 h 143"/>
                <a:gd name="T26" fmla="*/ 67 w 133"/>
                <a:gd name="T27" fmla="*/ 0 h 143"/>
                <a:gd name="T28" fmla="*/ 0 w 133"/>
                <a:gd name="T29" fmla="*/ 62 h 143"/>
                <a:gd name="T30" fmla="*/ 85 w 133"/>
                <a:gd name="T31" fmla="*/ 37 h 143"/>
                <a:gd name="T32" fmla="*/ 67 w 133"/>
                <a:gd name="T33" fmla="*/ 57 h 143"/>
                <a:gd name="T34" fmla="*/ 48 w 133"/>
                <a:gd name="T35" fmla="*/ 37 h 143"/>
                <a:gd name="T36" fmla="*/ 67 w 133"/>
                <a:gd name="T37" fmla="*/ 17 h 143"/>
                <a:gd name="T38" fmla="*/ 85 w 133"/>
                <a:gd name="T39" fmla="*/ 37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3" h="143">
                  <a:moveTo>
                    <a:pt x="0" y="62"/>
                  </a:moveTo>
                  <a:cubicBezTo>
                    <a:pt x="0" y="142"/>
                    <a:pt x="0" y="142"/>
                    <a:pt x="0" y="142"/>
                  </a:cubicBezTo>
                  <a:cubicBezTo>
                    <a:pt x="0" y="143"/>
                    <a:pt x="1" y="143"/>
                    <a:pt x="1" y="143"/>
                  </a:cubicBezTo>
                  <a:cubicBezTo>
                    <a:pt x="47" y="143"/>
                    <a:pt x="47" y="143"/>
                    <a:pt x="47" y="143"/>
                  </a:cubicBezTo>
                  <a:cubicBezTo>
                    <a:pt x="48" y="143"/>
                    <a:pt x="48" y="143"/>
                    <a:pt x="48" y="142"/>
                  </a:cubicBezTo>
                  <a:cubicBezTo>
                    <a:pt x="48" y="97"/>
                    <a:pt x="48" y="97"/>
                    <a:pt x="48" y="97"/>
                  </a:cubicBezTo>
                  <a:cubicBezTo>
                    <a:pt x="48" y="87"/>
                    <a:pt x="57" y="79"/>
                    <a:pt x="67" y="79"/>
                  </a:cubicBezTo>
                  <a:cubicBezTo>
                    <a:pt x="77" y="79"/>
                    <a:pt x="85" y="87"/>
                    <a:pt x="85" y="97"/>
                  </a:cubicBezTo>
                  <a:cubicBezTo>
                    <a:pt x="85" y="142"/>
                    <a:pt x="85" y="142"/>
                    <a:pt x="85" y="142"/>
                  </a:cubicBezTo>
                  <a:cubicBezTo>
                    <a:pt x="85" y="143"/>
                    <a:pt x="85" y="143"/>
                    <a:pt x="86" y="143"/>
                  </a:cubicBezTo>
                  <a:cubicBezTo>
                    <a:pt x="132" y="143"/>
                    <a:pt x="132" y="143"/>
                    <a:pt x="132" y="143"/>
                  </a:cubicBezTo>
                  <a:cubicBezTo>
                    <a:pt x="132" y="143"/>
                    <a:pt x="133" y="143"/>
                    <a:pt x="133" y="142"/>
                  </a:cubicBezTo>
                  <a:cubicBezTo>
                    <a:pt x="133" y="62"/>
                    <a:pt x="133" y="62"/>
                    <a:pt x="133" y="62"/>
                  </a:cubicBezTo>
                  <a:cubicBezTo>
                    <a:pt x="67" y="0"/>
                    <a:pt x="67" y="0"/>
                    <a:pt x="67" y="0"/>
                  </a:cubicBezTo>
                  <a:lnTo>
                    <a:pt x="0" y="62"/>
                  </a:lnTo>
                  <a:close/>
                  <a:moveTo>
                    <a:pt x="85" y="37"/>
                  </a:moveTo>
                  <a:cubicBezTo>
                    <a:pt x="85" y="48"/>
                    <a:pt x="77" y="57"/>
                    <a:pt x="67" y="57"/>
                  </a:cubicBezTo>
                  <a:cubicBezTo>
                    <a:pt x="56" y="57"/>
                    <a:pt x="48" y="48"/>
                    <a:pt x="48" y="37"/>
                  </a:cubicBezTo>
                  <a:cubicBezTo>
                    <a:pt x="48" y="26"/>
                    <a:pt x="56" y="17"/>
                    <a:pt x="67" y="17"/>
                  </a:cubicBezTo>
                  <a:cubicBezTo>
                    <a:pt x="77" y="17"/>
                    <a:pt x="85" y="26"/>
                    <a:pt x="85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5" name="Freeform 139"/>
          <p:cNvSpPr>
            <a:spLocks noEditPoints="1"/>
          </p:cNvSpPr>
          <p:nvPr/>
        </p:nvSpPr>
        <p:spPr bwMode="auto">
          <a:xfrm>
            <a:off x="1964863" y="2209484"/>
            <a:ext cx="287429" cy="371396"/>
          </a:xfrm>
          <a:custGeom>
            <a:avLst/>
            <a:gdLst>
              <a:gd name="T0" fmla="*/ 149 w 149"/>
              <a:gd name="T1" fmla="*/ 55 h 192"/>
              <a:gd name="T2" fmla="*/ 149 w 149"/>
              <a:gd name="T3" fmla="*/ 55 h 192"/>
              <a:gd name="T4" fmla="*/ 149 w 149"/>
              <a:gd name="T5" fmla="*/ 54 h 192"/>
              <a:gd name="T6" fmla="*/ 148 w 149"/>
              <a:gd name="T7" fmla="*/ 53 h 192"/>
              <a:gd name="T8" fmla="*/ 148 w 149"/>
              <a:gd name="T9" fmla="*/ 53 h 192"/>
              <a:gd name="T10" fmla="*/ 148 w 149"/>
              <a:gd name="T11" fmla="*/ 53 h 192"/>
              <a:gd name="T12" fmla="*/ 93 w 149"/>
              <a:gd name="T13" fmla="*/ 1 h 192"/>
              <a:gd name="T14" fmla="*/ 90 w 149"/>
              <a:gd name="T15" fmla="*/ 1 h 192"/>
              <a:gd name="T16" fmla="*/ 22 w 149"/>
              <a:gd name="T17" fmla="*/ 1 h 192"/>
              <a:gd name="T18" fmla="*/ 0 w 149"/>
              <a:gd name="T19" fmla="*/ 23 h 192"/>
              <a:gd name="T20" fmla="*/ 0 w 149"/>
              <a:gd name="T21" fmla="*/ 170 h 192"/>
              <a:gd name="T22" fmla="*/ 22 w 149"/>
              <a:gd name="T23" fmla="*/ 192 h 192"/>
              <a:gd name="T24" fmla="*/ 127 w 149"/>
              <a:gd name="T25" fmla="*/ 192 h 192"/>
              <a:gd name="T26" fmla="*/ 149 w 149"/>
              <a:gd name="T27" fmla="*/ 170 h 192"/>
              <a:gd name="T28" fmla="*/ 149 w 149"/>
              <a:gd name="T29" fmla="*/ 56 h 192"/>
              <a:gd name="T30" fmla="*/ 149 w 149"/>
              <a:gd name="T31" fmla="*/ 55 h 192"/>
              <a:gd name="T32" fmla="*/ 133 w 149"/>
              <a:gd name="T33" fmla="*/ 76 h 192"/>
              <a:gd name="T34" fmla="*/ 111 w 149"/>
              <a:gd name="T35" fmla="*/ 132 h 192"/>
              <a:gd name="T36" fmla="*/ 108 w 149"/>
              <a:gd name="T37" fmla="*/ 134 h 192"/>
              <a:gd name="T38" fmla="*/ 104 w 149"/>
              <a:gd name="T39" fmla="*/ 133 h 192"/>
              <a:gd name="T40" fmla="*/ 76 w 149"/>
              <a:gd name="T41" fmla="*/ 101 h 192"/>
              <a:gd name="T42" fmla="*/ 61 w 149"/>
              <a:gd name="T43" fmla="*/ 143 h 192"/>
              <a:gd name="T44" fmla="*/ 58 w 149"/>
              <a:gd name="T45" fmla="*/ 145 h 192"/>
              <a:gd name="T46" fmla="*/ 55 w 149"/>
              <a:gd name="T47" fmla="*/ 144 h 192"/>
              <a:gd name="T48" fmla="*/ 36 w 149"/>
              <a:gd name="T49" fmla="*/ 124 h 192"/>
              <a:gd name="T50" fmla="*/ 23 w 149"/>
              <a:gd name="T51" fmla="*/ 154 h 192"/>
              <a:gd name="T52" fmla="*/ 20 w 149"/>
              <a:gd name="T53" fmla="*/ 156 h 192"/>
              <a:gd name="T54" fmla="*/ 18 w 149"/>
              <a:gd name="T55" fmla="*/ 156 h 192"/>
              <a:gd name="T56" fmla="*/ 16 w 149"/>
              <a:gd name="T57" fmla="*/ 151 h 192"/>
              <a:gd name="T58" fmla="*/ 32 w 149"/>
              <a:gd name="T59" fmla="*/ 115 h 192"/>
              <a:gd name="T60" fmla="*/ 35 w 149"/>
              <a:gd name="T61" fmla="*/ 113 h 192"/>
              <a:gd name="T62" fmla="*/ 38 w 149"/>
              <a:gd name="T63" fmla="*/ 114 h 192"/>
              <a:gd name="T64" fmla="*/ 56 w 149"/>
              <a:gd name="T65" fmla="*/ 134 h 192"/>
              <a:gd name="T66" fmla="*/ 71 w 149"/>
              <a:gd name="T67" fmla="*/ 92 h 192"/>
              <a:gd name="T68" fmla="*/ 74 w 149"/>
              <a:gd name="T69" fmla="*/ 89 h 192"/>
              <a:gd name="T70" fmla="*/ 78 w 149"/>
              <a:gd name="T71" fmla="*/ 91 h 192"/>
              <a:gd name="T72" fmla="*/ 106 w 149"/>
              <a:gd name="T73" fmla="*/ 123 h 192"/>
              <a:gd name="T74" fmla="*/ 126 w 149"/>
              <a:gd name="T75" fmla="*/ 73 h 192"/>
              <a:gd name="T76" fmla="*/ 131 w 149"/>
              <a:gd name="T77" fmla="*/ 71 h 192"/>
              <a:gd name="T78" fmla="*/ 133 w 149"/>
              <a:gd name="T79" fmla="*/ 76 h 192"/>
              <a:gd name="T80" fmla="*/ 94 w 149"/>
              <a:gd name="T81" fmla="*/ 52 h 192"/>
              <a:gd name="T82" fmla="*/ 94 w 149"/>
              <a:gd name="T83" fmla="*/ 13 h 192"/>
              <a:gd name="T84" fmla="*/ 135 w 149"/>
              <a:gd name="T85" fmla="*/ 52 h 192"/>
              <a:gd name="T86" fmla="*/ 94 w 149"/>
              <a:gd name="T87" fmla="*/ 52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49" h="192">
                <a:moveTo>
                  <a:pt x="149" y="55"/>
                </a:moveTo>
                <a:cubicBezTo>
                  <a:pt x="149" y="55"/>
                  <a:pt x="149" y="55"/>
                  <a:pt x="149" y="55"/>
                </a:cubicBezTo>
                <a:cubicBezTo>
                  <a:pt x="149" y="54"/>
                  <a:pt x="149" y="54"/>
                  <a:pt x="149" y="54"/>
                </a:cubicBezTo>
                <a:cubicBezTo>
                  <a:pt x="149" y="54"/>
                  <a:pt x="149" y="54"/>
                  <a:pt x="148" y="53"/>
                </a:cubicBezTo>
                <a:cubicBezTo>
                  <a:pt x="148" y="53"/>
                  <a:pt x="148" y="53"/>
                  <a:pt x="148" y="53"/>
                </a:cubicBezTo>
                <a:cubicBezTo>
                  <a:pt x="148" y="53"/>
                  <a:pt x="148" y="53"/>
                  <a:pt x="148" y="53"/>
                </a:cubicBezTo>
                <a:cubicBezTo>
                  <a:pt x="93" y="1"/>
                  <a:pt x="93" y="1"/>
                  <a:pt x="93" y="1"/>
                </a:cubicBezTo>
                <a:cubicBezTo>
                  <a:pt x="92" y="1"/>
                  <a:pt x="91" y="0"/>
                  <a:pt x="90" y="1"/>
                </a:cubicBezTo>
                <a:cubicBezTo>
                  <a:pt x="22" y="1"/>
                  <a:pt x="22" y="1"/>
                  <a:pt x="22" y="1"/>
                </a:cubicBezTo>
                <a:cubicBezTo>
                  <a:pt x="10" y="1"/>
                  <a:pt x="0" y="10"/>
                  <a:pt x="0" y="23"/>
                </a:cubicBezTo>
                <a:cubicBezTo>
                  <a:pt x="0" y="170"/>
                  <a:pt x="0" y="170"/>
                  <a:pt x="0" y="170"/>
                </a:cubicBezTo>
                <a:cubicBezTo>
                  <a:pt x="0" y="183"/>
                  <a:pt x="10" y="192"/>
                  <a:pt x="22" y="192"/>
                </a:cubicBezTo>
                <a:cubicBezTo>
                  <a:pt x="127" y="192"/>
                  <a:pt x="127" y="192"/>
                  <a:pt x="127" y="192"/>
                </a:cubicBezTo>
                <a:cubicBezTo>
                  <a:pt x="139" y="192"/>
                  <a:pt x="149" y="183"/>
                  <a:pt x="149" y="170"/>
                </a:cubicBezTo>
                <a:cubicBezTo>
                  <a:pt x="149" y="56"/>
                  <a:pt x="149" y="56"/>
                  <a:pt x="149" y="56"/>
                </a:cubicBezTo>
                <a:cubicBezTo>
                  <a:pt x="149" y="56"/>
                  <a:pt x="149" y="55"/>
                  <a:pt x="149" y="55"/>
                </a:cubicBezTo>
                <a:close/>
                <a:moveTo>
                  <a:pt x="133" y="76"/>
                </a:moveTo>
                <a:cubicBezTo>
                  <a:pt x="111" y="132"/>
                  <a:pt x="111" y="132"/>
                  <a:pt x="111" y="132"/>
                </a:cubicBezTo>
                <a:cubicBezTo>
                  <a:pt x="110" y="133"/>
                  <a:pt x="109" y="134"/>
                  <a:pt x="108" y="134"/>
                </a:cubicBezTo>
                <a:cubicBezTo>
                  <a:pt x="107" y="134"/>
                  <a:pt x="105" y="134"/>
                  <a:pt x="104" y="133"/>
                </a:cubicBezTo>
                <a:cubicBezTo>
                  <a:pt x="76" y="101"/>
                  <a:pt x="76" y="101"/>
                  <a:pt x="76" y="101"/>
                </a:cubicBezTo>
                <a:cubicBezTo>
                  <a:pt x="61" y="143"/>
                  <a:pt x="61" y="143"/>
                  <a:pt x="61" y="143"/>
                </a:cubicBezTo>
                <a:cubicBezTo>
                  <a:pt x="61" y="144"/>
                  <a:pt x="60" y="145"/>
                  <a:pt x="58" y="145"/>
                </a:cubicBezTo>
                <a:cubicBezTo>
                  <a:pt x="57" y="146"/>
                  <a:pt x="56" y="145"/>
                  <a:pt x="55" y="144"/>
                </a:cubicBezTo>
                <a:cubicBezTo>
                  <a:pt x="36" y="124"/>
                  <a:pt x="36" y="124"/>
                  <a:pt x="36" y="124"/>
                </a:cubicBezTo>
                <a:cubicBezTo>
                  <a:pt x="23" y="154"/>
                  <a:pt x="23" y="154"/>
                  <a:pt x="23" y="154"/>
                </a:cubicBezTo>
                <a:cubicBezTo>
                  <a:pt x="23" y="155"/>
                  <a:pt x="21" y="156"/>
                  <a:pt x="20" y="156"/>
                </a:cubicBezTo>
                <a:cubicBezTo>
                  <a:pt x="19" y="156"/>
                  <a:pt x="19" y="156"/>
                  <a:pt x="18" y="156"/>
                </a:cubicBezTo>
                <a:cubicBezTo>
                  <a:pt x="16" y="155"/>
                  <a:pt x="15" y="153"/>
                  <a:pt x="16" y="151"/>
                </a:cubicBezTo>
                <a:cubicBezTo>
                  <a:pt x="32" y="115"/>
                  <a:pt x="32" y="115"/>
                  <a:pt x="32" y="115"/>
                </a:cubicBezTo>
                <a:cubicBezTo>
                  <a:pt x="32" y="114"/>
                  <a:pt x="33" y="113"/>
                  <a:pt x="35" y="113"/>
                </a:cubicBezTo>
                <a:cubicBezTo>
                  <a:pt x="36" y="112"/>
                  <a:pt x="37" y="113"/>
                  <a:pt x="38" y="114"/>
                </a:cubicBezTo>
                <a:cubicBezTo>
                  <a:pt x="56" y="134"/>
                  <a:pt x="56" y="134"/>
                  <a:pt x="56" y="134"/>
                </a:cubicBezTo>
                <a:cubicBezTo>
                  <a:pt x="71" y="92"/>
                  <a:pt x="71" y="92"/>
                  <a:pt x="71" y="92"/>
                </a:cubicBezTo>
                <a:cubicBezTo>
                  <a:pt x="72" y="91"/>
                  <a:pt x="73" y="90"/>
                  <a:pt x="74" y="89"/>
                </a:cubicBezTo>
                <a:cubicBezTo>
                  <a:pt x="76" y="89"/>
                  <a:pt x="77" y="90"/>
                  <a:pt x="78" y="91"/>
                </a:cubicBezTo>
                <a:cubicBezTo>
                  <a:pt x="106" y="123"/>
                  <a:pt x="106" y="123"/>
                  <a:pt x="106" y="123"/>
                </a:cubicBezTo>
                <a:cubicBezTo>
                  <a:pt x="126" y="73"/>
                  <a:pt x="126" y="73"/>
                  <a:pt x="126" y="73"/>
                </a:cubicBezTo>
                <a:cubicBezTo>
                  <a:pt x="127" y="71"/>
                  <a:pt x="129" y="70"/>
                  <a:pt x="131" y="71"/>
                </a:cubicBezTo>
                <a:cubicBezTo>
                  <a:pt x="133" y="72"/>
                  <a:pt x="134" y="74"/>
                  <a:pt x="133" y="76"/>
                </a:cubicBezTo>
                <a:close/>
                <a:moveTo>
                  <a:pt x="94" y="52"/>
                </a:moveTo>
                <a:cubicBezTo>
                  <a:pt x="94" y="13"/>
                  <a:pt x="94" y="13"/>
                  <a:pt x="94" y="13"/>
                </a:cubicBezTo>
                <a:cubicBezTo>
                  <a:pt x="135" y="52"/>
                  <a:pt x="135" y="52"/>
                  <a:pt x="135" y="52"/>
                </a:cubicBezTo>
                <a:lnTo>
                  <a:pt x="94" y="52"/>
                </a:lnTo>
                <a:close/>
              </a:path>
            </a:pathLst>
          </a:custGeom>
          <a:solidFill>
            <a:srgbClr val="F1CB3C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2824672" y="1892072"/>
            <a:ext cx="1911101" cy="461665"/>
          </a:xfrm>
          <a:prstGeom prst="rect">
            <a:avLst/>
          </a:prstGeom>
          <a:solidFill>
            <a:srgbClr val="F1CB3C"/>
          </a:solidFill>
        </p:spPr>
        <p:txBody>
          <a:bodyPr wrap="square" rtlCol="0" anchor="ctr">
            <a:no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2824672" y="2686270"/>
            <a:ext cx="219729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8213527" y="1912432"/>
            <a:ext cx="1911101" cy="461665"/>
          </a:xfrm>
          <a:prstGeom prst="rect">
            <a:avLst/>
          </a:prstGeom>
          <a:solidFill>
            <a:srgbClr val="6FAE65"/>
          </a:solidFill>
        </p:spPr>
        <p:txBody>
          <a:bodyPr wrap="square" rtlCol="0" anchor="ctr">
            <a:no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8213527" y="2706630"/>
            <a:ext cx="219729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8213527" y="4038527"/>
            <a:ext cx="1911101" cy="461665"/>
          </a:xfrm>
          <a:prstGeom prst="rect">
            <a:avLst/>
          </a:prstGeom>
          <a:solidFill>
            <a:srgbClr val="F1CB3C"/>
          </a:solidFill>
        </p:spPr>
        <p:txBody>
          <a:bodyPr wrap="square" rtlCol="0" anchor="ctr">
            <a:no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8213527" y="4832725"/>
            <a:ext cx="219729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2868054" y="4038527"/>
            <a:ext cx="1911101" cy="461665"/>
          </a:xfrm>
          <a:prstGeom prst="rect">
            <a:avLst/>
          </a:prstGeom>
          <a:solidFill>
            <a:srgbClr val="6FAE65"/>
          </a:solidFill>
        </p:spPr>
        <p:txBody>
          <a:bodyPr wrap="square" rtlCol="0" anchor="ctr">
            <a:no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2868054" y="4832725"/>
            <a:ext cx="219729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ripple dir="r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271" y="135215"/>
            <a:ext cx="865279" cy="865279"/>
          </a:xfrm>
          <a:prstGeom prst="rect">
            <a:avLst/>
          </a:prstGeom>
        </p:spPr>
      </p:pic>
      <p:sp>
        <p:nvSpPr>
          <p:cNvPr id="33" name="文本框 32"/>
          <p:cNvSpPr txBox="1"/>
          <p:nvPr/>
        </p:nvSpPr>
        <p:spPr>
          <a:xfrm>
            <a:off x="1168550" y="461215"/>
            <a:ext cx="22111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96287" y="1910688"/>
            <a:ext cx="2383449" cy="2470244"/>
          </a:xfrm>
          <a:prstGeom prst="rect">
            <a:avLst/>
          </a:prstGeom>
          <a:noFill/>
          <a:ln>
            <a:solidFill>
              <a:srgbClr val="6FAE6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任意多边形 12"/>
          <p:cNvSpPr/>
          <p:nvPr/>
        </p:nvSpPr>
        <p:spPr>
          <a:xfrm flipH="1" flipV="1">
            <a:off x="887103" y="2097484"/>
            <a:ext cx="1146412" cy="468293"/>
          </a:xfrm>
          <a:custGeom>
            <a:avLst/>
            <a:gdLst>
              <a:gd name="connsiteX0" fmla="*/ 1146412 w 1146412"/>
              <a:gd name="connsiteY0" fmla="*/ 468293 h 468293"/>
              <a:gd name="connsiteX1" fmla="*/ 0 w 1146412"/>
              <a:gd name="connsiteY1" fmla="*/ 468293 h 468293"/>
              <a:gd name="connsiteX2" fmla="*/ 0 w 1146412"/>
              <a:gd name="connsiteY2" fmla="*/ 136476 h 468293"/>
              <a:gd name="connsiteX3" fmla="*/ 1037229 w 1146412"/>
              <a:gd name="connsiteY3" fmla="*/ 136476 h 468293"/>
              <a:gd name="connsiteX4" fmla="*/ 1037229 w 1146412"/>
              <a:gd name="connsiteY4" fmla="*/ 0 h 468293"/>
              <a:gd name="connsiteX5" fmla="*/ 1146410 w 1146412"/>
              <a:gd name="connsiteY5" fmla="*/ 136476 h 468293"/>
              <a:gd name="connsiteX6" fmla="*/ 1146412 w 1146412"/>
              <a:gd name="connsiteY6" fmla="*/ 136476 h 468293"/>
              <a:gd name="connsiteX7" fmla="*/ 1146412 w 1146412"/>
              <a:gd name="connsiteY7" fmla="*/ 136478 h 4682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46412" h="468293">
                <a:moveTo>
                  <a:pt x="1146412" y="468293"/>
                </a:moveTo>
                <a:lnTo>
                  <a:pt x="0" y="468293"/>
                </a:lnTo>
                <a:lnTo>
                  <a:pt x="0" y="136476"/>
                </a:lnTo>
                <a:lnTo>
                  <a:pt x="1037229" y="136476"/>
                </a:lnTo>
                <a:lnTo>
                  <a:pt x="1037229" y="0"/>
                </a:lnTo>
                <a:lnTo>
                  <a:pt x="1146410" y="136476"/>
                </a:lnTo>
                <a:lnTo>
                  <a:pt x="1146412" y="136476"/>
                </a:lnTo>
                <a:lnTo>
                  <a:pt x="1146412" y="136478"/>
                </a:lnTo>
                <a:close/>
              </a:path>
            </a:pathLst>
          </a:custGeom>
          <a:solidFill>
            <a:srgbClr val="6FAE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57607" y="2097484"/>
            <a:ext cx="100540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570050" y="1910688"/>
            <a:ext cx="2383449" cy="2470244"/>
          </a:xfrm>
          <a:prstGeom prst="rect">
            <a:avLst/>
          </a:prstGeom>
          <a:noFill/>
          <a:ln>
            <a:solidFill>
              <a:srgbClr val="F1CB3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任意多边形 14"/>
          <p:cNvSpPr/>
          <p:nvPr/>
        </p:nvSpPr>
        <p:spPr>
          <a:xfrm flipH="1" flipV="1">
            <a:off x="4460866" y="2097484"/>
            <a:ext cx="1146412" cy="468293"/>
          </a:xfrm>
          <a:custGeom>
            <a:avLst/>
            <a:gdLst>
              <a:gd name="connsiteX0" fmla="*/ 1146412 w 1146412"/>
              <a:gd name="connsiteY0" fmla="*/ 468293 h 468293"/>
              <a:gd name="connsiteX1" fmla="*/ 0 w 1146412"/>
              <a:gd name="connsiteY1" fmla="*/ 468293 h 468293"/>
              <a:gd name="connsiteX2" fmla="*/ 0 w 1146412"/>
              <a:gd name="connsiteY2" fmla="*/ 136476 h 468293"/>
              <a:gd name="connsiteX3" fmla="*/ 1037229 w 1146412"/>
              <a:gd name="connsiteY3" fmla="*/ 136476 h 468293"/>
              <a:gd name="connsiteX4" fmla="*/ 1037229 w 1146412"/>
              <a:gd name="connsiteY4" fmla="*/ 0 h 468293"/>
              <a:gd name="connsiteX5" fmla="*/ 1146410 w 1146412"/>
              <a:gd name="connsiteY5" fmla="*/ 136476 h 468293"/>
              <a:gd name="connsiteX6" fmla="*/ 1146412 w 1146412"/>
              <a:gd name="connsiteY6" fmla="*/ 136476 h 468293"/>
              <a:gd name="connsiteX7" fmla="*/ 1146412 w 1146412"/>
              <a:gd name="connsiteY7" fmla="*/ 136478 h 4682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46412" h="468293">
                <a:moveTo>
                  <a:pt x="1146412" y="468293"/>
                </a:moveTo>
                <a:lnTo>
                  <a:pt x="0" y="468293"/>
                </a:lnTo>
                <a:lnTo>
                  <a:pt x="0" y="136476"/>
                </a:lnTo>
                <a:lnTo>
                  <a:pt x="1037229" y="136476"/>
                </a:lnTo>
                <a:lnTo>
                  <a:pt x="1037229" y="0"/>
                </a:lnTo>
                <a:lnTo>
                  <a:pt x="1146410" y="136476"/>
                </a:lnTo>
                <a:lnTo>
                  <a:pt x="1146412" y="136476"/>
                </a:lnTo>
                <a:lnTo>
                  <a:pt x="1146412" y="136478"/>
                </a:lnTo>
                <a:close/>
              </a:path>
            </a:pathLst>
          </a:custGeom>
          <a:solidFill>
            <a:srgbClr val="F1CB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531370" y="2097484"/>
            <a:ext cx="100540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8154532" y="1910688"/>
            <a:ext cx="2383449" cy="2470244"/>
          </a:xfrm>
          <a:prstGeom prst="rect">
            <a:avLst/>
          </a:prstGeom>
          <a:noFill/>
          <a:ln>
            <a:solidFill>
              <a:srgbClr val="6FAE6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任意多边形 17"/>
          <p:cNvSpPr/>
          <p:nvPr/>
        </p:nvSpPr>
        <p:spPr>
          <a:xfrm flipH="1" flipV="1">
            <a:off x="8045348" y="2097484"/>
            <a:ext cx="1146412" cy="468293"/>
          </a:xfrm>
          <a:custGeom>
            <a:avLst/>
            <a:gdLst>
              <a:gd name="connsiteX0" fmla="*/ 1146412 w 1146412"/>
              <a:gd name="connsiteY0" fmla="*/ 468293 h 468293"/>
              <a:gd name="connsiteX1" fmla="*/ 0 w 1146412"/>
              <a:gd name="connsiteY1" fmla="*/ 468293 h 468293"/>
              <a:gd name="connsiteX2" fmla="*/ 0 w 1146412"/>
              <a:gd name="connsiteY2" fmla="*/ 136476 h 468293"/>
              <a:gd name="connsiteX3" fmla="*/ 1037229 w 1146412"/>
              <a:gd name="connsiteY3" fmla="*/ 136476 h 468293"/>
              <a:gd name="connsiteX4" fmla="*/ 1037229 w 1146412"/>
              <a:gd name="connsiteY4" fmla="*/ 0 h 468293"/>
              <a:gd name="connsiteX5" fmla="*/ 1146410 w 1146412"/>
              <a:gd name="connsiteY5" fmla="*/ 136476 h 468293"/>
              <a:gd name="connsiteX6" fmla="*/ 1146412 w 1146412"/>
              <a:gd name="connsiteY6" fmla="*/ 136476 h 468293"/>
              <a:gd name="connsiteX7" fmla="*/ 1146412 w 1146412"/>
              <a:gd name="connsiteY7" fmla="*/ 136478 h 4682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46412" h="468293">
                <a:moveTo>
                  <a:pt x="1146412" y="468293"/>
                </a:moveTo>
                <a:lnTo>
                  <a:pt x="0" y="468293"/>
                </a:lnTo>
                <a:lnTo>
                  <a:pt x="0" y="136476"/>
                </a:lnTo>
                <a:lnTo>
                  <a:pt x="1037229" y="136476"/>
                </a:lnTo>
                <a:lnTo>
                  <a:pt x="1037229" y="0"/>
                </a:lnTo>
                <a:lnTo>
                  <a:pt x="1146410" y="136476"/>
                </a:lnTo>
                <a:lnTo>
                  <a:pt x="1146412" y="136476"/>
                </a:lnTo>
                <a:lnTo>
                  <a:pt x="1146412" y="136478"/>
                </a:lnTo>
                <a:close/>
              </a:path>
            </a:pathLst>
          </a:custGeom>
          <a:solidFill>
            <a:srgbClr val="6FAE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8115852" y="2097484"/>
            <a:ext cx="100540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168550" y="2700446"/>
            <a:ext cx="1997024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点击添加文字内容，添加的文字内容简洁明了符合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核心内容。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4763262" y="2700446"/>
            <a:ext cx="1997024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点击添加文字内容，添加的文字内容简洁明了符合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核心内容。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8347743" y="2700446"/>
            <a:ext cx="2024555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点击添加文字内容，添加的文字内容简洁明了符合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核心内容。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0928" y="3896944"/>
            <a:ext cx="496178" cy="702039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5410" y="3963375"/>
            <a:ext cx="496178" cy="702039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89892" y="3896944"/>
            <a:ext cx="496178" cy="70203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fractur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546809" y="207263"/>
            <a:ext cx="1954381" cy="68580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11500" spc="600" dirty="0" smtClean="0">
                <a:solidFill>
                  <a:schemeClr val="bg1">
                    <a:lumMod val="85000"/>
                  </a:schemeClr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contents</a:t>
            </a:r>
            <a:endParaRPr lang="zh-CN" altLang="en-US" sz="11500" spc="600" dirty="0">
              <a:solidFill>
                <a:schemeClr val="bg1">
                  <a:lumMod val="85000"/>
                </a:schemeClr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26" r="19839"/>
          <a:stretch>
            <a:fillRect/>
          </a:stretch>
        </p:blipFill>
        <p:spPr>
          <a:xfrm rot="5400000">
            <a:off x="970187" y="1393947"/>
            <a:ext cx="5081193" cy="4484632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268468" y="1330400"/>
            <a:ext cx="255532" cy="1203250"/>
          </a:xfrm>
          <a:prstGeom prst="rect">
            <a:avLst/>
          </a:prstGeom>
          <a:solidFill>
            <a:srgbClr val="F1CB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924050" y="1330400"/>
            <a:ext cx="253365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spc="600" dirty="0" smtClean="0">
                <a:solidFill>
                  <a:srgbClr val="6FAE6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FOUR</a:t>
            </a:r>
            <a:endParaRPr lang="zh-CN" altLang="en-US" sz="4800" b="1" spc="600" dirty="0">
              <a:solidFill>
                <a:srgbClr val="6FAE6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989108" y="3087373"/>
            <a:ext cx="535642" cy="372253"/>
          </a:xfrm>
          <a:prstGeom prst="rect">
            <a:avLst/>
          </a:prstGeom>
          <a:solidFill>
            <a:srgbClr val="F1CB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6742578" y="3644238"/>
            <a:ext cx="363967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</a:t>
            </a:r>
            <a:r>
              <a:rPr lang="zh-CN" altLang="en-US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添加标题文字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524750" y="2950333"/>
            <a:ext cx="25336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spc="600" dirty="0" smtClean="0">
                <a:solidFill>
                  <a:srgbClr val="6FAE6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sz="3600" b="1" spc="600" dirty="0">
              <a:solidFill>
                <a:srgbClr val="6FAE6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216" r="9722"/>
          <a:stretch>
            <a:fillRect/>
          </a:stretch>
        </p:blipFill>
        <p:spPr>
          <a:xfrm rot="5400000">
            <a:off x="4563376" y="-3318908"/>
            <a:ext cx="3105506" cy="12232257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0" y="1245510"/>
            <a:ext cx="12192000" cy="3104463"/>
          </a:xfrm>
          <a:prstGeom prst="rect">
            <a:avLst/>
          </a:prstGeom>
          <a:solidFill>
            <a:schemeClr val="tx1">
              <a:lumMod val="95000"/>
              <a:lumOff val="5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2" name="图片 3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271" y="135215"/>
            <a:ext cx="865279" cy="865279"/>
          </a:xfrm>
          <a:prstGeom prst="rect">
            <a:avLst/>
          </a:prstGeom>
        </p:spPr>
      </p:pic>
      <p:sp>
        <p:nvSpPr>
          <p:cNvPr id="33" name="文本框 32"/>
          <p:cNvSpPr txBox="1"/>
          <p:nvPr/>
        </p:nvSpPr>
        <p:spPr>
          <a:xfrm>
            <a:off x="1168550" y="461215"/>
            <a:ext cx="22111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207657" y="4349975"/>
            <a:ext cx="3354971" cy="516940"/>
          </a:xfrm>
          <a:prstGeom prst="rect">
            <a:avLst/>
          </a:prstGeom>
          <a:solidFill>
            <a:srgbClr val="F1CB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椭圆 13"/>
          <p:cNvSpPr>
            <a:spLocks noChangeAspect="1" noChangeArrowheads="1"/>
          </p:cNvSpPr>
          <p:nvPr/>
        </p:nvSpPr>
        <p:spPr bwMode="auto">
          <a:xfrm>
            <a:off x="2412823" y="1395349"/>
            <a:ext cx="815546" cy="815546"/>
          </a:xfrm>
          <a:prstGeom prst="ellipse">
            <a:avLst/>
          </a:prstGeom>
          <a:solidFill>
            <a:schemeClr val="bg1">
              <a:alpha val="60000"/>
            </a:schemeClr>
          </a:solidFill>
          <a:ln w="19050" cap="flat" cmpd="sng">
            <a:noFill/>
            <a:beve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任意多边形 15"/>
          <p:cNvSpPr>
            <a:spLocks noChangeArrowheads="1"/>
          </p:cNvSpPr>
          <p:nvPr/>
        </p:nvSpPr>
        <p:spPr bwMode="auto">
          <a:xfrm>
            <a:off x="2734041" y="1631934"/>
            <a:ext cx="173111" cy="342375"/>
          </a:xfrm>
          <a:custGeom>
            <a:avLst/>
            <a:gdLst>
              <a:gd name="T0" fmla="*/ 223629 w 447261"/>
              <a:gd name="T1" fmla="*/ 755374 h 884582"/>
              <a:gd name="T2" fmla="*/ 173933 w 447261"/>
              <a:gd name="T3" fmla="*/ 805070 h 884582"/>
              <a:gd name="T4" fmla="*/ 223629 w 447261"/>
              <a:gd name="T5" fmla="*/ 854766 h 884582"/>
              <a:gd name="T6" fmla="*/ 273325 w 447261"/>
              <a:gd name="T7" fmla="*/ 805070 h 884582"/>
              <a:gd name="T8" fmla="*/ 223629 w 447261"/>
              <a:gd name="T9" fmla="*/ 755374 h 884582"/>
              <a:gd name="T10" fmla="*/ 34786 w 447261"/>
              <a:gd name="T11" fmla="*/ 54665 h 884582"/>
              <a:gd name="T12" fmla="*/ 34786 w 447261"/>
              <a:gd name="T13" fmla="*/ 690770 h 884582"/>
              <a:gd name="T14" fmla="*/ 412473 w 447261"/>
              <a:gd name="T15" fmla="*/ 690770 h 884582"/>
              <a:gd name="T16" fmla="*/ 412473 w 447261"/>
              <a:gd name="T17" fmla="*/ 54665 h 884582"/>
              <a:gd name="T18" fmla="*/ 74545 w 447261"/>
              <a:gd name="T19" fmla="*/ 0 h 884582"/>
              <a:gd name="T20" fmla="*/ 372716 w 447261"/>
              <a:gd name="T21" fmla="*/ 0 h 884582"/>
              <a:gd name="T22" fmla="*/ 447261 w 447261"/>
              <a:gd name="T23" fmla="*/ 74545 h 884582"/>
              <a:gd name="T24" fmla="*/ 447261 w 447261"/>
              <a:gd name="T25" fmla="*/ 810037 h 884582"/>
              <a:gd name="T26" fmla="*/ 372716 w 447261"/>
              <a:gd name="T27" fmla="*/ 884582 h 884582"/>
              <a:gd name="T28" fmla="*/ 74545 w 447261"/>
              <a:gd name="T29" fmla="*/ 884582 h 884582"/>
              <a:gd name="T30" fmla="*/ 0 w 447261"/>
              <a:gd name="T31" fmla="*/ 810037 h 884582"/>
              <a:gd name="T32" fmla="*/ 0 w 447261"/>
              <a:gd name="T33" fmla="*/ 74545 h 884582"/>
              <a:gd name="T34" fmla="*/ 74545 w 447261"/>
              <a:gd name="T35" fmla="*/ 0 h 884582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447261"/>
              <a:gd name="T55" fmla="*/ 0 h 884582"/>
              <a:gd name="T56" fmla="*/ 447261 w 447261"/>
              <a:gd name="T57" fmla="*/ 884582 h 884582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447261" h="884582">
                <a:moveTo>
                  <a:pt x="223629" y="755374"/>
                </a:moveTo>
                <a:cubicBezTo>
                  <a:pt x="196183" y="755374"/>
                  <a:pt x="173933" y="777624"/>
                  <a:pt x="173933" y="805070"/>
                </a:cubicBezTo>
                <a:cubicBezTo>
                  <a:pt x="173933" y="832516"/>
                  <a:pt x="196183" y="854766"/>
                  <a:pt x="223629" y="854766"/>
                </a:cubicBezTo>
                <a:cubicBezTo>
                  <a:pt x="251075" y="854766"/>
                  <a:pt x="273325" y="832516"/>
                  <a:pt x="273325" y="805070"/>
                </a:cubicBezTo>
                <a:cubicBezTo>
                  <a:pt x="273325" y="777624"/>
                  <a:pt x="251075" y="755374"/>
                  <a:pt x="223629" y="755374"/>
                </a:cubicBezTo>
                <a:close/>
                <a:moveTo>
                  <a:pt x="34786" y="54665"/>
                </a:moveTo>
                <a:lnTo>
                  <a:pt x="34786" y="690770"/>
                </a:lnTo>
                <a:lnTo>
                  <a:pt x="412473" y="690770"/>
                </a:lnTo>
                <a:lnTo>
                  <a:pt x="412473" y="54665"/>
                </a:lnTo>
                <a:close/>
                <a:moveTo>
                  <a:pt x="74545" y="0"/>
                </a:moveTo>
                <a:lnTo>
                  <a:pt x="372716" y="0"/>
                </a:lnTo>
                <a:cubicBezTo>
                  <a:pt x="413886" y="0"/>
                  <a:pt x="447261" y="33375"/>
                  <a:pt x="447261" y="74545"/>
                </a:cubicBezTo>
                <a:lnTo>
                  <a:pt x="447261" y="810037"/>
                </a:lnTo>
                <a:cubicBezTo>
                  <a:pt x="447261" y="851207"/>
                  <a:pt x="413886" y="884582"/>
                  <a:pt x="372716" y="884582"/>
                </a:cubicBezTo>
                <a:lnTo>
                  <a:pt x="74545" y="884582"/>
                </a:lnTo>
                <a:cubicBezTo>
                  <a:pt x="33375" y="884582"/>
                  <a:pt x="0" y="851207"/>
                  <a:pt x="0" y="810037"/>
                </a:cubicBezTo>
                <a:lnTo>
                  <a:pt x="0" y="74545"/>
                </a:lnTo>
                <a:cubicBezTo>
                  <a:pt x="0" y="33375"/>
                  <a:pt x="33375" y="0"/>
                  <a:pt x="7454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椭圆 16"/>
          <p:cNvSpPr>
            <a:spLocks noChangeArrowheads="1"/>
          </p:cNvSpPr>
          <p:nvPr/>
        </p:nvSpPr>
        <p:spPr bwMode="auto">
          <a:xfrm>
            <a:off x="5477371" y="1395349"/>
            <a:ext cx="815546" cy="815546"/>
          </a:xfrm>
          <a:prstGeom prst="ellipse">
            <a:avLst/>
          </a:prstGeom>
          <a:solidFill>
            <a:schemeClr val="bg1">
              <a:alpha val="60000"/>
            </a:schemeClr>
          </a:solidFill>
          <a:ln w="19050" cap="flat" cmpd="sng">
            <a:noFill/>
            <a:beve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0" name="组合 17"/>
          <p:cNvGrpSpPr/>
          <p:nvPr/>
        </p:nvGrpSpPr>
        <p:grpSpPr bwMode="auto">
          <a:xfrm>
            <a:off x="5687028" y="1666087"/>
            <a:ext cx="396232" cy="274070"/>
            <a:chOff x="0" y="0"/>
            <a:chExt cx="1023730" cy="708105"/>
          </a:xfrm>
          <a:solidFill>
            <a:schemeClr val="bg1"/>
          </a:solidFill>
        </p:grpSpPr>
        <p:sp>
          <p:nvSpPr>
            <p:cNvPr id="11" name="任意多边形 18"/>
            <p:cNvSpPr>
              <a:spLocks noChangeArrowheads="1"/>
            </p:cNvSpPr>
            <p:nvPr/>
          </p:nvSpPr>
          <p:spPr bwMode="auto">
            <a:xfrm>
              <a:off x="44726" y="0"/>
              <a:ext cx="934278" cy="596348"/>
            </a:xfrm>
            <a:custGeom>
              <a:avLst/>
              <a:gdLst>
                <a:gd name="T0" fmla="*/ 49696 w 934278"/>
                <a:gd name="T1" fmla="*/ 46174 h 596348"/>
                <a:gd name="T2" fmla="*/ 49696 w 934278"/>
                <a:gd name="T3" fmla="*/ 550174 h 596348"/>
                <a:gd name="T4" fmla="*/ 884583 w 934278"/>
                <a:gd name="T5" fmla="*/ 550174 h 596348"/>
                <a:gd name="T6" fmla="*/ 884583 w 934278"/>
                <a:gd name="T7" fmla="*/ 46174 h 596348"/>
                <a:gd name="T8" fmla="*/ 39759 w 934278"/>
                <a:gd name="T9" fmla="*/ 0 h 596348"/>
                <a:gd name="T10" fmla="*/ 894519 w 934278"/>
                <a:gd name="T11" fmla="*/ 0 h 596348"/>
                <a:gd name="T12" fmla="*/ 934278 w 934278"/>
                <a:gd name="T13" fmla="*/ 39759 h 596348"/>
                <a:gd name="T14" fmla="*/ 934278 w 934278"/>
                <a:gd name="T15" fmla="*/ 556589 h 596348"/>
                <a:gd name="T16" fmla="*/ 894519 w 934278"/>
                <a:gd name="T17" fmla="*/ 596348 h 596348"/>
                <a:gd name="T18" fmla="*/ 39759 w 934278"/>
                <a:gd name="T19" fmla="*/ 596348 h 596348"/>
                <a:gd name="T20" fmla="*/ 0 w 934278"/>
                <a:gd name="T21" fmla="*/ 556589 h 596348"/>
                <a:gd name="T22" fmla="*/ 0 w 934278"/>
                <a:gd name="T23" fmla="*/ 39759 h 596348"/>
                <a:gd name="T24" fmla="*/ 39759 w 934278"/>
                <a:gd name="T25" fmla="*/ 0 h 59634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934278"/>
                <a:gd name="T40" fmla="*/ 0 h 596348"/>
                <a:gd name="T41" fmla="*/ 934278 w 934278"/>
                <a:gd name="T42" fmla="*/ 596348 h 596348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934278" h="596348">
                  <a:moveTo>
                    <a:pt x="49696" y="46174"/>
                  </a:moveTo>
                  <a:lnTo>
                    <a:pt x="49696" y="550174"/>
                  </a:lnTo>
                  <a:lnTo>
                    <a:pt x="884583" y="550174"/>
                  </a:lnTo>
                  <a:lnTo>
                    <a:pt x="884583" y="46174"/>
                  </a:lnTo>
                  <a:close/>
                  <a:moveTo>
                    <a:pt x="39759" y="0"/>
                  </a:moveTo>
                  <a:lnTo>
                    <a:pt x="894519" y="0"/>
                  </a:lnTo>
                  <a:cubicBezTo>
                    <a:pt x="916477" y="0"/>
                    <a:pt x="934278" y="17801"/>
                    <a:pt x="934278" y="39759"/>
                  </a:cubicBezTo>
                  <a:lnTo>
                    <a:pt x="934278" y="556589"/>
                  </a:lnTo>
                  <a:cubicBezTo>
                    <a:pt x="934278" y="578547"/>
                    <a:pt x="916477" y="596348"/>
                    <a:pt x="894519" y="596348"/>
                  </a:cubicBezTo>
                  <a:lnTo>
                    <a:pt x="39759" y="596348"/>
                  </a:lnTo>
                  <a:cubicBezTo>
                    <a:pt x="17801" y="596348"/>
                    <a:pt x="0" y="578547"/>
                    <a:pt x="0" y="556589"/>
                  </a:cubicBezTo>
                  <a:lnTo>
                    <a:pt x="0" y="39759"/>
                  </a:lnTo>
                  <a:cubicBezTo>
                    <a:pt x="0" y="17801"/>
                    <a:pt x="17801" y="0"/>
                    <a:pt x="3975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圆角矩形 19"/>
            <p:cNvSpPr>
              <a:spLocks noChangeArrowheads="1"/>
            </p:cNvSpPr>
            <p:nvPr/>
          </p:nvSpPr>
          <p:spPr bwMode="auto">
            <a:xfrm>
              <a:off x="0" y="636105"/>
              <a:ext cx="1023730" cy="72000"/>
            </a:xfrm>
            <a:prstGeom prst="roundRect">
              <a:avLst>
                <a:gd name="adj" fmla="val 16667"/>
              </a:avLst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3" name="椭圆 20"/>
          <p:cNvSpPr>
            <a:spLocks noChangeArrowheads="1"/>
          </p:cNvSpPr>
          <p:nvPr/>
        </p:nvSpPr>
        <p:spPr bwMode="auto">
          <a:xfrm>
            <a:off x="8657760" y="1395349"/>
            <a:ext cx="814519" cy="815546"/>
          </a:xfrm>
          <a:prstGeom prst="ellipse">
            <a:avLst/>
          </a:prstGeom>
          <a:solidFill>
            <a:schemeClr val="bg1">
              <a:alpha val="60000"/>
            </a:schemeClr>
          </a:solidFill>
          <a:ln w="19050" cap="flat" cmpd="sng">
            <a:noFill/>
            <a:beve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47"/>
          <p:cNvSpPr>
            <a:spLocks noChangeArrowheads="1"/>
          </p:cNvSpPr>
          <p:nvPr/>
        </p:nvSpPr>
        <p:spPr bwMode="auto">
          <a:xfrm>
            <a:off x="1677596" y="2287923"/>
            <a:ext cx="22860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  <a:sym typeface="Arial Unicode MS" panose="020B0604020202020204" pitchFamily="34" charset="-122"/>
              </a:rPr>
              <a:t>添加标题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  <a:sym typeface="Arial Unicode MS" panose="020B0604020202020204" pitchFamily="34" charset="-122"/>
            </a:endParaRPr>
          </a:p>
        </p:txBody>
      </p:sp>
      <p:sp>
        <p:nvSpPr>
          <p:cNvPr id="15" name="直接连接符 50"/>
          <p:cNvSpPr>
            <a:spLocks noChangeShapeType="1"/>
          </p:cNvSpPr>
          <p:nvPr/>
        </p:nvSpPr>
        <p:spPr bwMode="auto">
          <a:xfrm>
            <a:off x="1948265" y="2780048"/>
            <a:ext cx="1744662" cy="0"/>
          </a:xfrm>
          <a:prstGeom prst="line">
            <a:avLst/>
          </a:prstGeom>
          <a:noFill/>
          <a:ln w="22225" cap="flat" cmpd="sng">
            <a:solidFill>
              <a:srgbClr val="C9C9C9"/>
            </a:solidFill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48"/>
          <p:cNvSpPr>
            <a:spLocks noChangeArrowheads="1"/>
          </p:cNvSpPr>
          <p:nvPr/>
        </p:nvSpPr>
        <p:spPr bwMode="auto">
          <a:xfrm>
            <a:off x="4538944" y="2287923"/>
            <a:ext cx="26924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  <a:sym typeface="Arial Unicode MS" panose="020B0604020202020204" pitchFamily="34" charset="-122"/>
              </a:rPr>
              <a:t>添加标题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  <a:sym typeface="Arial Unicode MS" panose="020B0604020202020204" pitchFamily="34" charset="-122"/>
            </a:endParaRPr>
          </a:p>
        </p:txBody>
      </p:sp>
      <p:sp>
        <p:nvSpPr>
          <p:cNvPr id="17" name="直接连接符 51"/>
          <p:cNvSpPr>
            <a:spLocks noChangeShapeType="1"/>
          </p:cNvSpPr>
          <p:nvPr/>
        </p:nvSpPr>
        <p:spPr bwMode="auto">
          <a:xfrm>
            <a:off x="5012019" y="2780048"/>
            <a:ext cx="1746250" cy="0"/>
          </a:xfrm>
          <a:prstGeom prst="line">
            <a:avLst/>
          </a:prstGeom>
          <a:noFill/>
          <a:ln w="22225" cap="flat" cmpd="sng">
            <a:solidFill>
              <a:srgbClr val="C9C9C9"/>
            </a:solidFill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直接连接符 52"/>
          <p:cNvSpPr>
            <a:spLocks noChangeShapeType="1"/>
          </p:cNvSpPr>
          <p:nvPr/>
        </p:nvSpPr>
        <p:spPr bwMode="auto">
          <a:xfrm>
            <a:off x="8191894" y="2780048"/>
            <a:ext cx="1746250" cy="0"/>
          </a:xfrm>
          <a:prstGeom prst="line">
            <a:avLst/>
          </a:prstGeom>
          <a:noFill/>
          <a:ln w="22225" cap="flat" cmpd="sng">
            <a:solidFill>
              <a:srgbClr val="C9C9C9"/>
            </a:solidFill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48"/>
          <p:cNvSpPr>
            <a:spLocks noChangeArrowheads="1"/>
          </p:cNvSpPr>
          <p:nvPr/>
        </p:nvSpPr>
        <p:spPr bwMode="auto">
          <a:xfrm>
            <a:off x="7718819" y="2304429"/>
            <a:ext cx="26924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  <a:sym typeface="Arial Unicode MS" panose="020B0604020202020204" pitchFamily="34" charset="-122"/>
              </a:rPr>
              <a:t>添加标题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  <a:sym typeface="Arial Unicode MS" panose="020B0604020202020204" pitchFamily="34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8892183" y="1683693"/>
            <a:ext cx="380178" cy="274959"/>
            <a:chOff x="10592750" y="2994492"/>
            <a:chExt cx="604527" cy="437217"/>
          </a:xfrm>
          <a:solidFill>
            <a:schemeClr val="bg1"/>
          </a:solidFill>
        </p:grpSpPr>
        <p:sp>
          <p:nvSpPr>
            <p:cNvPr id="21" name="任意多边形 39"/>
            <p:cNvSpPr>
              <a:spLocks noChangeArrowheads="1"/>
            </p:cNvSpPr>
            <p:nvPr/>
          </p:nvSpPr>
          <p:spPr bwMode="auto">
            <a:xfrm>
              <a:off x="10592750" y="3032113"/>
              <a:ext cx="604527" cy="399596"/>
            </a:xfrm>
            <a:custGeom>
              <a:avLst/>
              <a:gdLst>
                <a:gd name="T0" fmla="*/ 706070 w 735496"/>
                <a:gd name="T1" fmla="*/ 0 h 486168"/>
                <a:gd name="T2" fmla="*/ 726277 w 735496"/>
                <a:gd name="T3" fmla="*/ 8370 h 486168"/>
                <a:gd name="T4" fmla="*/ 735496 w 735496"/>
                <a:gd name="T5" fmla="*/ 30627 h 486168"/>
                <a:gd name="T6" fmla="*/ 735496 w 735496"/>
                <a:gd name="T7" fmla="*/ 454692 h 486168"/>
                <a:gd name="T8" fmla="*/ 704020 w 735496"/>
                <a:gd name="T9" fmla="*/ 486168 h 486168"/>
                <a:gd name="T10" fmla="*/ 31476 w 735496"/>
                <a:gd name="T11" fmla="*/ 486168 h 486168"/>
                <a:gd name="T12" fmla="*/ 0 w 735496"/>
                <a:gd name="T13" fmla="*/ 454692 h 486168"/>
                <a:gd name="T14" fmla="*/ 0 w 735496"/>
                <a:gd name="T15" fmla="*/ 30627 h 486168"/>
                <a:gd name="T16" fmla="*/ 9219 w 735496"/>
                <a:gd name="T17" fmla="*/ 8370 h 486168"/>
                <a:gd name="T18" fmla="*/ 29425 w 735496"/>
                <a:gd name="T19" fmla="*/ 1 h 486168"/>
                <a:gd name="T20" fmla="*/ 367747 w 735496"/>
                <a:gd name="T21" fmla="*/ 338323 h 48616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735496"/>
                <a:gd name="T34" fmla="*/ 0 h 486168"/>
                <a:gd name="T35" fmla="*/ 735496 w 735496"/>
                <a:gd name="T36" fmla="*/ 486168 h 486168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735496" h="486168">
                  <a:moveTo>
                    <a:pt x="706070" y="0"/>
                  </a:moveTo>
                  <a:lnTo>
                    <a:pt x="726277" y="8370"/>
                  </a:lnTo>
                  <a:cubicBezTo>
                    <a:pt x="731973" y="14066"/>
                    <a:pt x="735496" y="21935"/>
                    <a:pt x="735496" y="30627"/>
                  </a:cubicBezTo>
                  <a:lnTo>
                    <a:pt x="735496" y="454692"/>
                  </a:lnTo>
                  <a:cubicBezTo>
                    <a:pt x="735496" y="472076"/>
                    <a:pt x="721404" y="486168"/>
                    <a:pt x="704020" y="486168"/>
                  </a:cubicBezTo>
                  <a:lnTo>
                    <a:pt x="31476" y="486168"/>
                  </a:lnTo>
                  <a:cubicBezTo>
                    <a:pt x="14092" y="486168"/>
                    <a:pt x="0" y="472076"/>
                    <a:pt x="0" y="454692"/>
                  </a:cubicBezTo>
                  <a:lnTo>
                    <a:pt x="0" y="30627"/>
                  </a:lnTo>
                  <a:cubicBezTo>
                    <a:pt x="0" y="21935"/>
                    <a:pt x="3523" y="14066"/>
                    <a:pt x="9219" y="8370"/>
                  </a:cubicBezTo>
                  <a:lnTo>
                    <a:pt x="29425" y="1"/>
                  </a:lnTo>
                  <a:lnTo>
                    <a:pt x="367747" y="3383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任意多边形 40"/>
            <p:cNvSpPr>
              <a:spLocks noChangeArrowheads="1"/>
            </p:cNvSpPr>
            <p:nvPr/>
          </p:nvSpPr>
          <p:spPr bwMode="auto">
            <a:xfrm>
              <a:off x="10621150" y="2994492"/>
              <a:ext cx="551619" cy="278775"/>
            </a:xfrm>
            <a:custGeom>
              <a:avLst/>
              <a:gdLst>
                <a:gd name="T0" fmla="*/ 17422 w 671126"/>
                <a:gd name="T1" fmla="*/ 0 h 339171"/>
                <a:gd name="T2" fmla="*/ 671126 w 671126"/>
                <a:gd name="T3" fmla="*/ 0 h 339171"/>
                <a:gd name="T4" fmla="*/ 331955 w 671126"/>
                <a:gd name="T5" fmla="*/ 339171 h 339171"/>
                <a:gd name="T6" fmla="*/ 0 w 671126"/>
                <a:gd name="T7" fmla="*/ 7216 h 33917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71126"/>
                <a:gd name="T13" fmla="*/ 0 h 339171"/>
                <a:gd name="T14" fmla="*/ 671126 w 671126"/>
                <a:gd name="T15" fmla="*/ 339171 h 33917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71126" h="339171">
                  <a:moveTo>
                    <a:pt x="17422" y="0"/>
                  </a:moveTo>
                  <a:lnTo>
                    <a:pt x="671126" y="0"/>
                  </a:lnTo>
                  <a:lnTo>
                    <a:pt x="331955" y="339171"/>
                  </a:lnTo>
                  <a:lnTo>
                    <a:pt x="0" y="72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3" name="矩形 22"/>
          <p:cNvSpPr/>
          <p:nvPr/>
        </p:nvSpPr>
        <p:spPr>
          <a:xfrm>
            <a:off x="8083158" y="2961023"/>
            <a:ext cx="2037588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点击添加文字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内容，添加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的内容简单明确符合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的核心内容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4866348" y="2907431"/>
            <a:ext cx="2037588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点击添加文字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内容，添加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的内容简单明确符合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的核心内容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888358" y="2963037"/>
            <a:ext cx="2037588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点击添加文字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内容，添加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的内容简单明确符合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的核心内容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679212" y="5426631"/>
            <a:ext cx="1032809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200000"/>
              </a:lnSpc>
              <a:buFont typeface="微软雅黑" panose="020B0503020204020204" pitchFamily="34" charset="-122"/>
              <a:buChar char="*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点击添加文字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内容，添加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的内容简单明确符合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的核心内容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点击添加文字内容，添加的内容简单明确符合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的核心内容。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200000"/>
              </a:lnSpc>
              <a:buFont typeface="微软雅黑" panose="020B0503020204020204" pitchFamily="34" charset="-122"/>
              <a:buChar char="*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点击添加文字内容，添加的内容简单明确符合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的核心内容。点击添加文字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内容。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ripple dir="r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271" y="135215"/>
            <a:ext cx="865279" cy="865279"/>
          </a:xfrm>
          <a:prstGeom prst="rect">
            <a:avLst/>
          </a:prstGeom>
        </p:spPr>
      </p:pic>
      <p:sp>
        <p:nvSpPr>
          <p:cNvPr id="33" name="文本框 32"/>
          <p:cNvSpPr txBox="1"/>
          <p:nvPr/>
        </p:nvSpPr>
        <p:spPr>
          <a:xfrm>
            <a:off x="1168550" y="461215"/>
            <a:ext cx="22111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39990" y="2146441"/>
            <a:ext cx="2172374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108277" y="3890188"/>
            <a:ext cx="1828800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498421" y="2146441"/>
            <a:ext cx="1828800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866709" y="3904690"/>
            <a:ext cx="1828800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0245924" y="2146441"/>
            <a:ext cx="1946076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0" y="3572654"/>
            <a:ext cx="1219200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/>
          <p:cNvSpPr/>
          <p:nvPr/>
        </p:nvSpPr>
        <p:spPr>
          <a:xfrm>
            <a:off x="729061" y="3450951"/>
            <a:ext cx="805395" cy="260012"/>
          </a:xfrm>
          <a:prstGeom prst="rect">
            <a:avLst/>
          </a:prstGeom>
          <a:solidFill>
            <a:srgbClr val="F1CB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108277" y="3450951"/>
            <a:ext cx="805395" cy="260012"/>
          </a:xfrm>
          <a:prstGeom prst="rect">
            <a:avLst/>
          </a:prstGeom>
          <a:solidFill>
            <a:srgbClr val="6FAE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487493" y="3450951"/>
            <a:ext cx="805395" cy="260012"/>
          </a:xfrm>
          <a:prstGeom prst="rect">
            <a:avLst/>
          </a:prstGeom>
          <a:solidFill>
            <a:srgbClr val="F1CB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866709" y="3450951"/>
            <a:ext cx="805395" cy="260012"/>
          </a:xfrm>
          <a:prstGeom prst="rect">
            <a:avLst/>
          </a:prstGeom>
          <a:solidFill>
            <a:srgbClr val="6FAE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0245925" y="3407138"/>
            <a:ext cx="805395" cy="260012"/>
          </a:xfrm>
          <a:prstGeom prst="rect">
            <a:avLst/>
          </a:prstGeom>
          <a:solidFill>
            <a:srgbClr val="F1CB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05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729061" y="2278503"/>
            <a:ext cx="0" cy="1278535"/>
          </a:xfrm>
          <a:prstGeom prst="line">
            <a:avLst/>
          </a:prstGeom>
          <a:ln>
            <a:solidFill>
              <a:srgbClr val="F1CB3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>
            <a:stCxn id="11" idx="1"/>
          </p:cNvCxnSpPr>
          <p:nvPr/>
        </p:nvCxnSpPr>
        <p:spPr>
          <a:xfrm>
            <a:off x="3108277" y="3580957"/>
            <a:ext cx="0" cy="1305836"/>
          </a:xfrm>
          <a:prstGeom prst="line">
            <a:avLst/>
          </a:prstGeom>
          <a:ln>
            <a:solidFill>
              <a:srgbClr val="6FAE6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5487492" y="2262663"/>
            <a:ext cx="0" cy="1278535"/>
          </a:xfrm>
          <a:prstGeom prst="line">
            <a:avLst/>
          </a:prstGeom>
          <a:ln>
            <a:solidFill>
              <a:srgbClr val="F1CB3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7874520" y="3552134"/>
            <a:ext cx="0" cy="1305836"/>
          </a:xfrm>
          <a:prstGeom prst="line">
            <a:avLst/>
          </a:prstGeom>
          <a:ln>
            <a:solidFill>
              <a:srgbClr val="6FAE6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10256853" y="2325123"/>
            <a:ext cx="0" cy="1278535"/>
          </a:xfrm>
          <a:prstGeom prst="line">
            <a:avLst/>
          </a:prstGeom>
          <a:ln>
            <a:solidFill>
              <a:srgbClr val="F1CB3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图片 1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201" y="3789931"/>
            <a:ext cx="323989" cy="45841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7235" y="2784944"/>
            <a:ext cx="323989" cy="45841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5763" y="3835639"/>
            <a:ext cx="323989" cy="458410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5665" y="2763547"/>
            <a:ext cx="323989" cy="458410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70575" y="3814246"/>
            <a:ext cx="323989" cy="45841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787669" y="3939196"/>
            <a:ext cx="12999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3126302" y="2901930"/>
            <a:ext cx="12999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5456950" y="3937039"/>
            <a:ext cx="12999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7885070" y="2884202"/>
            <a:ext cx="12999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10308612" y="3882342"/>
            <a:ext cx="12999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ripple dir="r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21" t="44933" b="637"/>
          <a:stretch>
            <a:fillRect/>
          </a:stretch>
        </p:blipFill>
        <p:spPr>
          <a:xfrm>
            <a:off x="1063378" y="2041745"/>
            <a:ext cx="3916918" cy="3207224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271" y="135215"/>
            <a:ext cx="865279" cy="865279"/>
          </a:xfrm>
          <a:prstGeom prst="rect">
            <a:avLst/>
          </a:prstGeom>
        </p:spPr>
      </p:pic>
      <p:sp>
        <p:nvSpPr>
          <p:cNvPr id="33" name="文本框 32"/>
          <p:cNvSpPr txBox="1"/>
          <p:nvPr/>
        </p:nvSpPr>
        <p:spPr>
          <a:xfrm>
            <a:off x="1168550" y="461215"/>
            <a:ext cx="22111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42109" y="1925782"/>
            <a:ext cx="4128655" cy="3380509"/>
          </a:xfrm>
          <a:prstGeom prst="rect">
            <a:avLst/>
          </a:prstGeom>
          <a:noFill/>
          <a:ln>
            <a:solidFill>
              <a:srgbClr val="6FAE6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730113" y="1413911"/>
            <a:ext cx="4245159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3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点击添加内容文字，要求添加的文字内容符合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的核心内容风格。点击添加内容文字，要求添加的文字内容符合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的核心内容风格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4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5902036" y="2909455"/>
            <a:ext cx="4391891" cy="227528"/>
          </a:xfrm>
          <a:prstGeom prst="roundRect">
            <a:avLst/>
          </a:prstGeom>
          <a:noFill/>
          <a:ln>
            <a:solidFill>
              <a:srgbClr val="6FAE6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5902037" y="2909455"/>
            <a:ext cx="2525684" cy="227528"/>
          </a:xfrm>
          <a:prstGeom prst="roundRect">
            <a:avLst/>
          </a:prstGeom>
          <a:solidFill>
            <a:srgbClr val="6FAE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5902036" y="3604387"/>
            <a:ext cx="4391891" cy="227528"/>
          </a:xfrm>
          <a:prstGeom prst="roundRect">
            <a:avLst/>
          </a:prstGeom>
          <a:noFill/>
          <a:ln>
            <a:solidFill>
              <a:srgbClr val="F1CB3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5902036" y="3604387"/>
            <a:ext cx="3333404" cy="227528"/>
          </a:xfrm>
          <a:prstGeom prst="roundRect">
            <a:avLst/>
          </a:prstGeom>
          <a:solidFill>
            <a:srgbClr val="F1CB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5902036" y="4286837"/>
            <a:ext cx="4391891" cy="227528"/>
          </a:xfrm>
          <a:prstGeom prst="roundRect">
            <a:avLst/>
          </a:prstGeom>
          <a:noFill/>
          <a:ln>
            <a:solidFill>
              <a:srgbClr val="A8D67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5902036" y="4286837"/>
            <a:ext cx="1786544" cy="227528"/>
          </a:xfrm>
          <a:prstGeom prst="roundRect">
            <a:avLst/>
          </a:prstGeom>
          <a:solidFill>
            <a:srgbClr val="A8D6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5902036" y="5009490"/>
            <a:ext cx="4391891" cy="227528"/>
          </a:xfrm>
          <a:prstGeom prst="roundRect">
            <a:avLst/>
          </a:prstGeom>
          <a:noFill/>
          <a:ln>
            <a:solidFill>
              <a:srgbClr val="F6D76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5902036" y="5009490"/>
            <a:ext cx="2860964" cy="227528"/>
          </a:xfrm>
          <a:prstGeom prst="roundRect">
            <a:avLst/>
          </a:prstGeom>
          <a:solidFill>
            <a:srgbClr val="F6D7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119446" y="2839115"/>
            <a:ext cx="10726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60%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119446" y="3552178"/>
            <a:ext cx="10726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80%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180992" y="4230071"/>
            <a:ext cx="10726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40%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180992" y="4942525"/>
            <a:ext cx="10726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70%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436987" y="2870530"/>
            <a:ext cx="7609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r>
              <a:rPr lang="en-US" altLang="zh-CN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9197929" y="3567456"/>
            <a:ext cx="7609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r>
              <a:rPr lang="en-US" altLang="zh-CN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7730373" y="4252508"/>
            <a:ext cx="7609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r>
              <a:rPr lang="en-US" altLang="zh-CN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8770052" y="4971218"/>
            <a:ext cx="7609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r>
              <a:rPr lang="en-US" altLang="zh-CN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ripple dir="l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95" r="50609"/>
          <a:stretch>
            <a:fillRect/>
          </a:stretch>
        </p:blipFill>
        <p:spPr>
          <a:xfrm rot="16200000" flipV="1">
            <a:off x="4420022" y="-718220"/>
            <a:ext cx="3342816" cy="11705843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994407" y="1575100"/>
            <a:ext cx="61296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b="1" dirty="0" smtClean="0">
                <a:solidFill>
                  <a:srgbClr val="F1CB3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  YOU</a:t>
            </a:r>
            <a:endParaRPr lang="zh-CN" altLang="en-US" sz="4000" b="1" dirty="0">
              <a:solidFill>
                <a:srgbClr val="6FAE6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 flipV="1">
            <a:off x="0" y="3558010"/>
            <a:ext cx="12192000" cy="45719"/>
            <a:chOff x="0" y="6281530"/>
            <a:chExt cx="12192000" cy="307956"/>
          </a:xfrm>
        </p:grpSpPr>
        <p:sp>
          <p:nvSpPr>
            <p:cNvPr id="7" name="矩形 6"/>
            <p:cNvSpPr/>
            <p:nvPr/>
          </p:nvSpPr>
          <p:spPr>
            <a:xfrm>
              <a:off x="0" y="6284686"/>
              <a:ext cx="10018643" cy="304800"/>
            </a:xfrm>
            <a:prstGeom prst="rect">
              <a:avLst/>
            </a:prstGeom>
            <a:solidFill>
              <a:srgbClr val="6FAE6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10145486" y="6281530"/>
              <a:ext cx="2046514" cy="307956"/>
            </a:xfrm>
            <a:prstGeom prst="rect">
              <a:avLst/>
            </a:prstGeom>
            <a:solidFill>
              <a:srgbClr val="F1CB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0" y="3481649"/>
            <a:ext cx="12192000" cy="45719"/>
            <a:chOff x="0" y="3481649"/>
            <a:chExt cx="12192000" cy="307956"/>
          </a:xfrm>
        </p:grpSpPr>
        <p:sp>
          <p:nvSpPr>
            <p:cNvPr id="10" name="矩形 9"/>
            <p:cNvSpPr/>
            <p:nvPr/>
          </p:nvSpPr>
          <p:spPr>
            <a:xfrm>
              <a:off x="0" y="3484805"/>
              <a:ext cx="10018643" cy="304800"/>
            </a:xfrm>
            <a:prstGeom prst="rect">
              <a:avLst/>
            </a:prstGeom>
            <a:solidFill>
              <a:srgbClr val="F1CB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10145486" y="3481649"/>
              <a:ext cx="2046514" cy="307956"/>
            </a:xfrm>
            <a:prstGeom prst="rect">
              <a:avLst/>
            </a:prstGeom>
            <a:solidFill>
              <a:srgbClr val="6FAE6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1646970" y="3236791"/>
            <a:ext cx="353280" cy="260418"/>
            <a:chOff x="3190020" y="227151"/>
            <a:chExt cx="573556" cy="422793"/>
          </a:xfrm>
        </p:grpSpPr>
        <p:sp>
          <p:nvSpPr>
            <p:cNvPr id="13" name="圆角矩形 12"/>
            <p:cNvSpPr/>
            <p:nvPr/>
          </p:nvSpPr>
          <p:spPr>
            <a:xfrm>
              <a:off x="3190020" y="227151"/>
              <a:ext cx="491993" cy="370317"/>
            </a:xfrm>
            <a:prstGeom prst="roundRect">
              <a:avLst/>
            </a:prstGeom>
            <a:solidFill>
              <a:srgbClr val="F1CB3C">
                <a:alpha val="70000"/>
              </a:srgbClr>
            </a:solidFill>
            <a:ln>
              <a:noFill/>
            </a:ln>
            <a:scene3d>
              <a:camera prst="orthographicFront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圆角矩形 13"/>
            <p:cNvSpPr/>
            <p:nvPr/>
          </p:nvSpPr>
          <p:spPr>
            <a:xfrm>
              <a:off x="3271583" y="279627"/>
              <a:ext cx="491993" cy="370317"/>
            </a:xfrm>
            <a:prstGeom prst="roundRect">
              <a:avLst/>
            </a:prstGeom>
            <a:solidFill>
              <a:srgbClr val="6FAE65">
                <a:alpha val="70000"/>
              </a:srgbClr>
            </a:solidFill>
            <a:ln>
              <a:noFill/>
            </a:ln>
            <a:scene3d>
              <a:camera prst="orthographicFront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5101002" y="2534190"/>
            <a:ext cx="23005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谢谢观看</a:t>
            </a:r>
            <a:endParaRPr lang="zh-CN" altLang="en-US" sz="24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8199" y="2396481"/>
            <a:ext cx="496178" cy="702039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-17024" y="-4157"/>
            <a:ext cx="255532" cy="1203250"/>
          </a:xfrm>
          <a:prstGeom prst="rect">
            <a:avLst/>
          </a:prstGeom>
          <a:solidFill>
            <a:srgbClr val="F1CB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1944352" y="1661453"/>
            <a:ext cx="255532" cy="1203250"/>
          </a:xfrm>
          <a:prstGeom prst="rect">
            <a:avLst/>
          </a:prstGeom>
          <a:solidFill>
            <a:srgbClr val="6FAE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546809" y="207263"/>
            <a:ext cx="1954381" cy="68580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11500" spc="600" dirty="0" smtClean="0">
                <a:solidFill>
                  <a:schemeClr val="bg1">
                    <a:lumMod val="85000"/>
                  </a:schemeClr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contents</a:t>
            </a:r>
            <a:endParaRPr lang="zh-CN" altLang="en-US" sz="11500" spc="600" dirty="0">
              <a:solidFill>
                <a:schemeClr val="bg1">
                  <a:lumMod val="85000"/>
                </a:schemeClr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26" r="19839"/>
          <a:stretch>
            <a:fillRect/>
          </a:stretch>
        </p:blipFill>
        <p:spPr>
          <a:xfrm rot="5400000">
            <a:off x="970187" y="1393947"/>
            <a:ext cx="5081193" cy="4484632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268468" y="1330400"/>
            <a:ext cx="255532" cy="1203250"/>
          </a:xfrm>
          <a:prstGeom prst="rect">
            <a:avLst/>
          </a:prstGeom>
          <a:solidFill>
            <a:srgbClr val="F1CB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914525" y="1702653"/>
            <a:ext cx="25336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spc="600" dirty="0">
                <a:solidFill>
                  <a:srgbClr val="6FAE6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lang="zh-CN" altLang="en-US" sz="4800" b="1" spc="600" dirty="0">
              <a:solidFill>
                <a:srgbClr val="6FAE6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474758" y="1372873"/>
            <a:ext cx="535642" cy="372253"/>
          </a:xfrm>
          <a:prstGeom prst="rect">
            <a:avLst/>
          </a:prstGeom>
          <a:solidFill>
            <a:srgbClr val="F1CB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474758" y="2750823"/>
            <a:ext cx="535642" cy="372253"/>
          </a:xfrm>
          <a:prstGeom prst="rect">
            <a:avLst/>
          </a:prstGeom>
          <a:solidFill>
            <a:srgbClr val="6FAE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474758" y="4128773"/>
            <a:ext cx="535642" cy="372253"/>
          </a:xfrm>
          <a:prstGeom prst="rect">
            <a:avLst/>
          </a:prstGeom>
          <a:solidFill>
            <a:srgbClr val="F1CB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474758" y="5506723"/>
            <a:ext cx="535642" cy="372253"/>
          </a:xfrm>
          <a:prstGeom prst="rect">
            <a:avLst/>
          </a:prstGeom>
          <a:solidFill>
            <a:srgbClr val="6FAE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7410450" y="1330400"/>
            <a:ext cx="3124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添加标题文字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410450" y="2706116"/>
            <a:ext cx="3124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添加标题文字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410450" y="4084066"/>
            <a:ext cx="3124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添加标题文字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410450" y="5462016"/>
            <a:ext cx="3124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添加标题文字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-214630" y="-135890"/>
            <a:ext cx="12519660" cy="7154545"/>
          </a:xfrm>
          <a:prstGeom prst="rect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294573" y="1697990"/>
            <a:ext cx="7724140" cy="350774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5400" dirty="0" smtClean="0">
                <a:solidFill>
                  <a:schemeClr val="bg1"/>
                </a:solidFill>
                <a:latin typeface="方正中雅宋简体" panose="02000000000000000000" charset="-122"/>
                <a:ea typeface="方正中雅宋简体" panose="02000000000000000000" charset="-122"/>
                <a:cs typeface="方正中雅宋简体" panose="02000000000000000000" charset="-122"/>
              </a:rPr>
              <a:t>打造全品类精品</a:t>
            </a:r>
            <a:r>
              <a:rPr lang="en-US" altLang="zh-CN" sz="5400" dirty="0" smtClean="0">
                <a:solidFill>
                  <a:schemeClr val="bg1"/>
                </a:solidFill>
                <a:latin typeface="方正中雅宋简体" panose="02000000000000000000" charset="-122"/>
                <a:ea typeface="方正中雅宋简体" panose="02000000000000000000" charset="-122"/>
                <a:cs typeface="方正中雅宋简体" panose="02000000000000000000" charset="-122"/>
              </a:rPr>
              <a:t>PPT</a:t>
            </a:r>
            <a:r>
              <a:rPr lang="zh-CN" altLang="en-US" sz="5400" dirty="0" smtClean="0">
                <a:solidFill>
                  <a:schemeClr val="bg1"/>
                </a:solidFill>
                <a:latin typeface="方正中雅宋简体" panose="02000000000000000000" charset="-122"/>
                <a:ea typeface="方正中雅宋简体" panose="02000000000000000000" charset="-122"/>
                <a:cs typeface="方正中雅宋简体" panose="02000000000000000000" charset="-122"/>
              </a:rPr>
              <a:t>模板</a:t>
            </a:r>
            <a:endParaRPr lang="zh-CN" altLang="en-US" sz="6000" dirty="0" smtClean="0">
              <a:solidFill>
                <a:schemeClr val="bg1"/>
              </a:solidFill>
              <a:latin typeface="方正中雅宋简体" panose="02000000000000000000" charset="-122"/>
              <a:ea typeface="方正中雅宋简体" panose="02000000000000000000" charset="-122"/>
              <a:cs typeface="方正中雅宋简体" panose="02000000000000000000" charset="-122"/>
            </a:endParaRPr>
          </a:p>
          <a:p>
            <a:pPr algn="l"/>
            <a:endParaRPr lang="zh-CN" altLang="en-US" sz="2400" dirty="0" smtClean="0">
              <a:solidFill>
                <a:schemeClr val="bg1"/>
              </a:solidFill>
              <a:latin typeface="方正中雅宋简体" panose="02000000000000000000" charset="-122"/>
              <a:ea typeface="方正中雅宋简体" panose="02000000000000000000" charset="-122"/>
              <a:cs typeface="方正中雅宋简体" panose="02000000000000000000" charset="-122"/>
            </a:endParaRPr>
          </a:p>
          <a:p>
            <a:pPr algn="l"/>
            <a:r>
              <a:rPr lang="zh-CN" altLang="en-US" sz="2400" dirty="0" smtClean="0">
                <a:solidFill>
                  <a:schemeClr val="bg1"/>
                </a:solidFill>
                <a:latin typeface="方正中雅宋简体" panose="02000000000000000000" charset="-122"/>
                <a:ea typeface="方正中雅宋简体" panose="02000000000000000000" charset="-122"/>
                <a:cs typeface="方正中雅宋简体" panose="02000000000000000000" charset="-122"/>
              </a:rPr>
              <a:t>小茜素材   </a:t>
            </a:r>
            <a:endParaRPr lang="zh-CN" altLang="en-US" sz="2400" dirty="0" smtClean="0">
              <a:solidFill>
                <a:schemeClr val="bg1"/>
              </a:solidFill>
              <a:latin typeface="方正中雅宋简体" panose="02000000000000000000" charset="-122"/>
              <a:ea typeface="方正中雅宋简体" panose="02000000000000000000" charset="-122"/>
              <a:cs typeface="方正中雅宋简体" panose="02000000000000000000" charset="-122"/>
            </a:endParaRPr>
          </a:p>
          <a:p>
            <a:pPr algn="l"/>
            <a:endParaRPr lang="zh-CN" altLang="en-US" sz="2400" dirty="0" smtClean="0">
              <a:solidFill>
                <a:schemeClr val="bg1"/>
              </a:solidFill>
              <a:latin typeface="方正中雅宋简体" panose="02000000000000000000" charset="-122"/>
              <a:ea typeface="方正中雅宋简体" panose="02000000000000000000" charset="-122"/>
              <a:cs typeface="方正中雅宋简体" panose="02000000000000000000" charset="-122"/>
            </a:endParaRPr>
          </a:p>
          <a:p>
            <a:pPr algn="l"/>
            <a:r>
              <a:rPr lang="zh-CN" altLang="en-US" sz="2400" dirty="0" smtClean="0">
                <a:solidFill>
                  <a:schemeClr val="bg1"/>
                </a:solidFill>
                <a:latin typeface="方正中雅宋简体" panose="02000000000000000000" charset="-122"/>
                <a:ea typeface="方正中雅宋简体" panose="02000000000000000000" charset="-122"/>
                <a:cs typeface="方正中雅宋简体" panose="02000000000000000000" charset="-122"/>
              </a:rPr>
              <a:t>淘宝网址</a:t>
            </a:r>
            <a:r>
              <a:rPr lang="en-US" altLang="zh-CN" sz="2400" dirty="0" smtClean="0">
                <a:solidFill>
                  <a:schemeClr val="bg1"/>
                </a:solidFill>
                <a:latin typeface="方正中雅宋简体" panose="02000000000000000000" charset="-122"/>
                <a:ea typeface="方正中雅宋简体" panose="02000000000000000000" charset="-122"/>
                <a:cs typeface="方正中雅宋简体" panose="02000000000000000000" charset="-122"/>
              </a:rPr>
              <a:t>1</a:t>
            </a:r>
            <a:r>
              <a:rPr lang="zh-CN" altLang="en-US" sz="2400" dirty="0" smtClean="0">
                <a:solidFill>
                  <a:schemeClr val="bg1"/>
                </a:solidFill>
                <a:latin typeface="方正中雅宋简体" panose="02000000000000000000" charset="-122"/>
                <a:ea typeface="方正中雅宋简体" panose="02000000000000000000" charset="-122"/>
                <a:cs typeface="方正中雅宋简体" panose="02000000000000000000" charset="-122"/>
              </a:rPr>
              <a:t>：https://shop592220978.taobao.com/</a:t>
            </a:r>
            <a:endParaRPr lang="zh-CN" altLang="en-US" sz="2400" dirty="0" smtClean="0">
              <a:solidFill>
                <a:schemeClr val="bg1"/>
              </a:solidFill>
              <a:latin typeface="方正中雅宋简体" panose="02000000000000000000" charset="-122"/>
              <a:ea typeface="方正中雅宋简体" panose="02000000000000000000" charset="-122"/>
              <a:cs typeface="方正中雅宋简体" panose="02000000000000000000" charset="-122"/>
            </a:endParaRPr>
          </a:p>
          <a:p>
            <a:pPr algn="l"/>
            <a:endParaRPr lang="zh-CN" altLang="en-US" sz="2400" dirty="0" smtClean="0">
              <a:solidFill>
                <a:schemeClr val="bg1"/>
              </a:solidFill>
              <a:latin typeface="方正中雅宋简体" panose="02000000000000000000" charset="-122"/>
              <a:ea typeface="方正中雅宋简体" panose="02000000000000000000" charset="-122"/>
              <a:cs typeface="方正中雅宋简体" panose="02000000000000000000" charset="-122"/>
            </a:endParaRPr>
          </a:p>
          <a:p>
            <a:pPr algn="l"/>
            <a:r>
              <a:rPr lang="zh-CN" altLang="en-US" sz="2400" dirty="0" smtClean="0">
                <a:solidFill>
                  <a:schemeClr val="bg1"/>
                </a:solidFill>
                <a:latin typeface="方正中雅宋简体" panose="02000000000000000000" charset="-122"/>
                <a:ea typeface="方正中雅宋简体" panose="02000000000000000000" charset="-122"/>
                <a:cs typeface="方正中雅宋简体" panose="02000000000000000000" charset="-122"/>
              </a:rPr>
              <a:t>淘宝网址</a:t>
            </a:r>
            <a:r>
              <a:rPr lang="en-US" altLang="zh-CN" sz="2400" dirty="0" smtClean="0">
                <a:solidFill>
                  <a:schemeClr val="bg1"/>
                </a:solidFill>
                <a:latin typeface="方正中雅宋简体" panose="02000000000000000000" charset="-122"/>
                <a:ea typeface="方正中雅宋简体" panose="02000000000000000000" charset="-122"/>
                <a:cs typeface="方正中雅宋简体" panose="02000000000000000000" charset="-122"/>
              </a:rPr>
              <a:t>2</a:t>
            </a:r>
            <a:r>
              <a:rPr lang="zh-CN" altLang="en-US" sz="2400" dirty="0" smtClean="0">
                <a:solidFill>
                  <a:schemeClr val="bg1"/>
                </a:solidFill>
                <a:latin typeface="方正中雅宋简体" panose="02000000000000000000" charset="-122"/>
                <a:ea typeface="方正中雅宋简体" panose="02000000000000000000" charset="-122"/>
                <a:cs typeface="方正中雅宋简体" panose="02000000000000000000" charset="-122"/>
              </a:rPr>
              <a:t>：https://shop62391120.taobao.com/</a:t>
            </a:r>
            <a:endParaRPr lang="zh-CN" altLang="en-US" sz="24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endParaRPr lang="zh-CN" altLang="en-US" sz="24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546809" y="207263"/>
            <a:ext cx="1954381" cy="68580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11500" spc="600" dirty="0" smtClean="0">
                <a:solidFill>
                  <a:schemeClr val="bg1">
                    <a:lumMod val="85000"/>
                  </a:schemeClr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contents</a:t>
            </a:r>
            <a:endParaRPr lang="zh-CN" altLang="en-US" sz="11500" spc="600" dirty="0">
              <a:solidFill>
                <a:schemeClr val="bg1">
                  <a:lumMod val="85000"/>
                </a:schemeClr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26" r="19839"/>
          <a:stretch>
            <a:fillRect/>
          </a:stretch>
        </p:blipFill>
        <p:spPr>
          <a:xfrm rot="5400000">
            <a:off x="970187" y="1393947"/>
            <a:ext cx="5081193" cy="4484632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268468" y="1330400"/>
            <a:ext cx="255532" cy="1203250"/>
          </a:xfrm>
          <a:prstGeom prst="rect">
            <a:avLst/>
          </a:prstGeom>
          <a:solidFill>
            <a:srgbClr val="F1CB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924050" y="1330400"/>
            <a:ext cx="253365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spc="600" dirty="0" smtClean="0">
                <a:solidFill>
                  <a:srgbClr val="6FAE6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ONE</a:t>
            </a:r>
            <a:endParaRPr lang="zh-CN" altLang="en-US" sz="4800" b="1" spc="600" dirty="0">
              <a:solidFill>
                <a:srgbClr val="6FAE6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989108" y="3087373"/>
            <a:ext cx="535642" cy="372253"/>
          </a:xfrm>
          <a:prstGeom prst="rect">
            <a:avLst/>
          </a:prstGeom>
          <a:solidFill>
            <a:srgbClr val="F1CB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6742578" y="3644238"/>
            <a:ext cx="363967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</a:t>
            </a:r>
            <a:r>
              <a:rPr lang="zh-CN" altLang="en-US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添加标题文字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524750" y="2950333"/>
            <a:ext cx="25336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spc="600" dirty="0" smtClean="0">
                <a:solidFill>
                  <a:srgbClr val="6FAE6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3600" b="1" spc="600" dirty="0">
              <a:solidFill>
                <a:srgbClr val="6FAE6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287791" y="2023996"/>
            <a:ext cx="331594" cy="357562"/>
          </a:xfrm>
          <a:prstGeom prst="rect">
            <a:avLst/>
          </a:prstGeom>
          <a:solidFill>
            <a:srgbClr val="F1CB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2" name="图片 3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271" y="135215"/>
            <a:ext cx="865279" cy="865279"/>
          </a:xfrm>
          <a:prstGeom prst="rect">
            <a:avLst/>
          </a:prstGeom>
        </p:spPr>
      </p:pic>
      <p:sp>
        <p:nvSpPr>
          <p:cNvPr id="33" name="文本框 32"/>
          <p:cNvSpPr txBox="1"/>
          <p:nvPr/>
        </p:nvSpPr>
        <p:spPr>
          <a:xfrm>
            <a:off x="1168550" y="461215"/>
            <a:ext cx="22111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341"/>
          <a:stretch>
            <a:fillRect/>
          </a:stretch>
        </p:blipFill>
        <p:spPr>
          <a:xfrm>
            <a:off x="8057357" y="1388083"/>
            <a:ext cx="3648907" cy="4903535"/>
          </a:xfrm>
          <a:prstGeom prst="rect">
            <a:avLst/>
          </a:prstGeom>
        </p:spPr>
      </p:pic>
      <p:sp>
        <p:nvSpPr>
          <p:cNvPr id="9" name="任意多边形 8"/>
          <p:cNvSpPr/>
          <p:nvPr/>
        </p:nvSpPr>
        <p:spPr>
          <a:xfrm>
            <a:off x="1965278" y="1883397"/>
            <a:ext cx="9550748" cy="3565378"/>
          </a:xfrm>
          <a:custGeom>
            <a:avLst/>
            <a:gdLst>
              <a:gd name="connsiteX0" fmla="*/ 0 w 8248405"/>
              <a:gd name="connsiteY0" fmla="*/ 0 h 3712191"/>
              <a:gd name="connsiteX1" fmla="*/ 4384507 w 8248405"/>
              <a:gd name="connsiteY1" fmla="*/ 0 h 3712191"/>
              <a:gd name="connsiteX2" fmla="*/ 5570865 w 8248405"/>
              <a:gd name="connsiteY2" fmla="*/ 1087609 h 3712191"/>
              <a:gd name="connsiteX3" fmla="*/ 6757222 w 8248405"/>
              <a:gd name="connsiteY3" fmla="*/ 0 h 3712191"/>
              <a:gd name="connsiteX4" fmla="*/ 8248405 w 8248405"/>
              <a:gd name="connsiteY4" fmla="*/ 0 h 3712191"/>
              <a:gd name="connsiteX5" fmla="*/ 8248405 w 8248405"/>
              <a:gd name="connsiteY5" fmla="*/ 3712191 h 3712191"/>
              <a:gd name="connsiteX6" fmla="*/ 0 w 8248405"/>
              <a:gd name="connsiteY6" fmla="*/ 3712191 h 3712191"/>
              <a:gd name="connsiteX0-1" fmla="*/ 5570865 w 8248405"/>
              <a:gd name="connsiteY0-2" fmla="*/ 1087609 h 3712191"/>
              <a:gd name="connsiteX1-3" fmla="*/ 6757222 w 8248405"/>
              <a:gd name="connsiteY1-4" fmla="*/ 0 h 3712191"/>
              <a:gd name="connsiteX2-5" fmla="*/ 8248405 w 8248405"/>
              <a:gd name="connsiteY2-6" fmla="*/ 0 h 3712191"/>
              <a:gd name="connsiteX3-7" fmla="*/ 8248405 w 8248405"/>
              <a:gd name="connsiteY3-8" fmla="*/ 3712191 h 3712191"/>
              <a:gd name="connsiteX4-9" fmla="*/ 0 w 8248405"/>
              <a:gd name="connsiteY4-10" fmla="*/ 3712191 h 3712191"/>
              <a:gd name="connsiteX5-11" fmla="*/ 0 w 8248405"/>
              <a:gd name="connsiteY5-12" fmla="*/ 0 h 3712191"/>
              <a:gd name="connsiteX6-13" fmla="*/ 4384507 w 8248405"/>
              <a:gd name="connsiteY6-14" fmla="*/ 0 h 3712191"/>
              <a:gd name="connsiteX7" fmla="*/ 5662305 w 8248405"/>
              <a:gd name="connsiteY7" fmla="*/ 1179049 h 3712191"/>
              <a:gd name="connsiteX0-15" fmla="*/ 6757222 w 8248405"/>
              <a:gd name="connsiteY0-16" fmla="*/ 0 h 3712191"/>
              <a:gd name="connsiteX1-17" fmla="*/ 8248405 w 8248405"/>
              <a:gd name="connsiteY1-18" fmla="*/ 0 h 3712191"/>
              <a:gd name="connsiteX2-19" fmla="*/ 8248405 w 8248405"/>
              <a:gd name="connsiteY2-20" fmla="*/ 3712191 h 3712191"/>
              <a:gd name="connsiteX3-21" fmla="*/ 0 w 8248405"/>
              <a:gd name="connsiteY3-22" fmla="*/ 3712191 h 3712191"/>
              <a:gd name="connsiteX4-23" fmla="*/ 0 w 8248405"/>
              <a:gd name="connsiteY4-24" fmla="*/ 0 h 3712191"/>
              <a:gd name="connsiteX5-25" fmla="*/ 4384507 w 8248405"/>
              <a:gd name="connsiteY5-26" fmla="*/ 0 h 3712191"/>
              <a:gd name="connsiteX6-27" fmla="*/ 5662305 w 8248405"/>
              <a:gd name="connsiteY6-28" fmla="*/ 1179049 h 3712191"/>
              <a:gd name="connsiteX0-29" fmla="*/ 6757222 w 8248405"/>
              <a:gd name="connsiteY0-30" fmla="*/ 0 h 3712191"/>
              <a:gd name="connsiteX1-31" fmla="*/ 8248405 w 8248405"/>
              <a:gd name="connsiteY1-32" fmla="*/ 0 h 3712191"/>
              <a:gd name="connsiteX2-33" fmla="*/ 8248405 w 8248405"/>
              <a:gd name="connsiteY2-34" fmla="*/ 3712191 h 3712191"/>
              <a:gd name="connsiteX3-35" fmla="*/ 0 w 8248405"/>
              <a:gd name="connsiteY3-36" fmla="*/ 3712191 h 3712191"/>
              <a:gd name="connsiteX4-37" fmla="*/ 0 w 8248405"/>
              <a:gd name="connsiteY4-38" fmla="*/ 0 h 3712191"/>
              <a:gd name="connsiteX5-39" fmla="*/ 4384507 w 8248405"/>
              <a:gd name="connsiteY5-40" fmla="*/ 0 h 371219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8248405" h="3712191">
                <a:moveTo>
                  <a:pt x="6757222" y="0"/>
                </a:moveTo>
                <a:lnTo>
                  <a:pt x="8248405" y="0"/>
                </a:lnTo>
                <a:lnTo>
                  <a:pt x="8248405" y="3712191"/>
                </a:lnTo>
                <a:lnTo>
                  <a:pt x="0" y="3712191"/>
                </a:lnTo>
                <a:lnTo>
                  <a:pt x="0" y="0"/>
                </a:lnTo>
                <a:lnTo>
                  <a:pt x="4384507" y="0"/>
                </a:lnTo>
              </a:path>
            </a:pathLst>
          </a:custGeom>
          <a:noFill/>
          <a:ln w="38100">
            <a:solidFill>
              <a:srgbClr val="6FAE6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2274143" y="2010348"/>
            <a:ext cx="16218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274143" y="2700690"/>
            <a:ext cx="5204830" cy="21817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点击添加文字内容，添加的文字内容简洁明了符合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核心内容。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点击添加文字内容，添加的文字内容简洁明了符合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核心内容。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点击添加文字内容，添加的文字内容简洁明了符合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核心内容。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点击添加文字内容，添加的文字内容简洁明了符合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核心内容。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点击添加文字内容，添加的文字内容简洁明了符合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核心内容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crush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271" y="135215"/>
            <a:ext cx="865279" cy="865279"/>
          </a:xfrm>
          <a:prstGeom prst="rect">
            <a:avLst/>
          </a:prstGeom>
        </p:spPr>
      </p:pic>
      <p:sp>
        <p:nvSpPr>
          <p:cNvPr id="33" name="文本框 32"/>
          <p:cNvSpPr txBox="1"/>
          <p:nvPr/>
        </p:nvSpPr>
        <p:spPr>
          <a:xfrm>
            <a:off x="1168550" y="461215"/>
            <a:ext cx="22111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43062" y="2298067"/>
            <a:ext cx="631081" cy="516926"/>
            <a:chOff x="1865376" y="1645920"/>
            <a:chExt cx="893064" cy="731520"/>
          </a:xfrm>
        </p:grpSpPr>
        <p:sp>
          <p:nvSpPr>
            <p:cNvPr id="4" name="椭圆 3"/>
            <p:cNvSpPr/>
            <p:nvPr/>
          </p:nvSpPr>
          <p:spPr>
            <a:xfrm>
              <a:off x="1865376" y="1645920"/>
              <a:ext cx="658368" cy="658368"/>
            </a:xfrm>
            <a:prstGeom prst="ellipse">
              <a:avLst/>
            </a:prstGeom>
            <a:solidFill>
              <a:srgbClr val="EFD1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椭圆 4"/>
            <p:cNvSpPr/>
            <p:nvPr/>
          </p:nvSpPr>
          <p:spPr>
            <a:xfrm>
              <a:off x="2252472" y="1871472"/>
              <a:ext cx="505968" cy="505968"/>
            </a:xfrm>
            <a:prstGeom prst="ellipse">
              <a:avLst/>
            </a:prstGeom>
            <a:solidFill>
              <a:srgbClr val="FAF4A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等腰三角形 8"/>
          <p:cNvSpPr/>
          <p:nvPr/>
        </p:nvSpPr>
        <p:spPr>
          <a:xfrm>
            <a:off x="6454800" y="3113580"/>
            <a:ext cx="1847312" cy="2341950"/>
          </a:xfrm>
          <a:prstGeom prst="triangle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等腰三角形 9"/>
          <p:cNvSpPr/>
          <p:nvPr/>
        </p:nvSpPr>
        <p:spPr>
          <a:xfrm>
            <a:off x="7390362" y="1451430"/>
            <a:ext cx="1847312" cy="4004100"/>
          </a:xfrm>
          <a:prstGeom prst="triangle">
            <a:avLst/>
          </a:prstGeom>
          <a:solidFill>
            <a:srgbClr val="6FAE65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等腰三角形 10"/>
          <p:cNvSpPr/>
          <p:nvPr/>
        </p:nvSpPr>
        <p:spPr>
          <a:xfrm>
            <a:off x="8313202" y="2364844"/>
            <a:ext cx="1847312" cy="3090686"/>
          </a:xfrm>
          <a:prstGeom prst="triangle">
            <a:avLst/>
          </a:prstGeom>
          <a:solidFill>
            <a:srgbClr val="A6AEB9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等腰三角形 11"/>
          <p:cNvSpPr/>
          <p:nvPr/>
        </p:nvSpPr>
        <p:spPr>
          <a:xfrm>
            <a:off x="9256109" y="3015918"/>
            <a:ext cx="1847312" cy="2439610"/>
          </a:xfrm>
          <a:prstGeom prst="triangle">
            <a:avLst/>
          </a:prstGeom>
          <a:solidFill>
            <a:srgbClr val="FAF4AC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2790779" y="2445661"/>
            <a:ext cx="12080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381394" y="3292632"/>
            <a:ext cx="2141601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点击添加文字内容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点击添加文字内容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点击添加文字内容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点击添加文字内容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点击添加文字内容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点击添加文字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117181" y="2797914"/>
            <a:ext cx="59871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/>
              <a:t>40%</a:t>
            </a:r>
            <a:endParaRPr lang="zh-CN" altLang="en-US" sz="1400" dirty="0"/>
          </a:p>
        </p:txBody>
      </p:sp>
      <p:sp>
        <p:nvSpPr>
          <p:cNvPr id="18" name="文本框 17"/>
          <p:cNvSpPr txBox="1"/>
          <p:nvPr/>
        </p:nvSpPr>
        <p:spPr>
          <a:xfrm>
            <a:off x="8140438" y="1157412"/>
            <a:ext cx="59871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/>
              <a:t>70%</a:t>
            </a:r>
            <a:endParaRPr lang="zh-CN" altLang="en-US" sz="1400" dirty="0"/>
          </a:p>
        </p:txBody>
      </p:sp>
      <p:sp>
        <p:nvSpPr>
          <p:cNvPr id="19" name="文本框 18"/>
          <p:cNvSpPr txBox="1"/>
          <p:nvPr/>
        </p:nvSpPr>
        <p:spPr>
          <a:xfrm>
            <a:off x="8963599" y="2061684"/>
            <a:ext cx="59871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/>
              <a:t>60%</a:t>
            </a:r>
            <a:endParaRPr lang="zh-CN" altLang="en-US" sz="1400" dirty="0"/>
          </a:p>
        </p:txBody>
      </p:sp>
      <p:sp>
        <p:nvSpPr>
          <p:cNvPr id="20" name="文本框 19"/>
          <p:cNvSpPr txBox="1"/>
          <p:nvPr/>
        </p:nvSpPr>
        <p:spPr>
          <a:xfrm>
            <a:off x="9923136" y="2677875"/>
            <a:ext cx="59871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/>
              <a:t>55%</a:t>
            </a:r>
            <a:endParaRPr lang="zh-CN" altLang="en-US" sz="1400" dirty="0"/>
          </a:p>
        </p:txBody>
      </p:sp>
      <p:sp>
        <p:nvSpPr>
          <p:cNvPr id="16" name="椭圆 15"/>
          <p:cNvSpPr/>
          <p:nvPr/>
        </p:nvSpPr>
        <p:spPr>
          <a:xfrm>
            <a:off x="7353573" y="3113580"/>
            <a:ext cx="55144" cy="55144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9211191" y="2337272"/>
            <a:ext cx="55144" cy="55144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8279252" y="1426346"/>
            <a:ext cx="55144" cy="55144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10163448" y="2970705"/>
            <a:ext cx="55144" cy="55144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6775780" y="3149279"/>
            <a:ext cx="579893" cy="2867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7751933" y="1447417"/>
            <a:ext cx="579893" cy="2867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9266012" y="2307158"/>
            <a:ext cx="579893" cy="2867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10218592" y="3045949"/>
            <a:ext cx="579893" cy="2867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crush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271" y="135215"/>
            <a:ext cx="865279" cy="865279"/>
          </a:xfrm>
          <a:prstGeom prst="rect">
            <a:avLst/>
          </a:prstGeom>
        </p:spPr>
      </p:pic>
      <p:sp>
        <p:nvSpPr>
          <p:cNvPr id="33" name="文本框 32"/>
          <p:cNvSpPr txBox="1"/>
          <p:nvPr/>
        </p:nvSpPr>
        <p:spPr>
          <a:xfrm>
            <a:off x="1168550" y="461215"/>
            <a:ext cx="22111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任意多边形 4"/>
          <p:cNvSpPr/>
          <p:nvPr/>
        </p:nvSpPr>
        <p:spPr>
          <a:xfrm>
            <a:off x="6737426" y="2149647"/>
            <a:ext cx="1301858" cy="1301858"/>
          </a:xfrm>
          <a:custGeom>
            <a:avLst/>
            <a:gdLst>
              <a:gd name="connsiteX0" fmla="*/ 883404 w 1766808"/>
              <a:gd name="connsiteY0" fmla="*/ 0 h 1766808"/>
              <a:gd name="connsiteX1" fmla="*/ 1766808 w 1766808"/>
              <a:gd name="connsiteY1" fmla="*/ 883404 h 1766808"/>
              <a:gd name="connsiteX2" fmla="*/ 883404 w 1766808"/>
              <a:gd name="connsiteY2" fmla="*/ 1766808 h 1766808"/>
              <a:gd name="connsiteX3" fmla="*/ 883403 w 1766808"/>
              <a:gd name="connsiteY3" fmla="*/ 1766808 h 1766808"/>
              <a:gd name="connsiteX4" fmla="*/ 883403 w 1766808"/>
              <a:gd name="connsiteY4" fmla="*/ 898902 h 1766808"/>
              <a:gd name="connsiteX5" fmla="*/ 783 w 1766808"/>
              <a:gd name="connsiteY5" fmla="*/ 898902 h 1766808"/>
              <a:gd name="connsiteX6" fmla="*/ 0 w 1766808"/>
              <a:gd name="connsiteY6" fmla="*/ 883404 h 1766808"/>
              <a:gd name="connsiteX7" fmla="*/ 883404 w 1766808"/>
              <a:gd name="connsiteY7" fmla="*/ 0 h 1766808"/>
              <a:gd name="connsiteX0-1" fmla="*/ 883403 w 1766808"/>
              <a:gd name="connsiteY0-2" fmla="*/ 898902 h 1766808"/>
              <a:gd name="connsiteX1-3" fmla="*/ 783 w 1766808"/>
              <a:gd name="connsiteY1-4" fmla="*/ 898902 h 1766808"/>
              <a:gd name="connsiteX2-5" fmla="*/ 0 w 1766808"/>
              <a:gd name="connsiteY2-6" fmla="*/ 883404 h 1766808"/>
              <a:gd name="connsiteX3-7" fmla="*/ 883404 w 1766808"/>
              <a:gd name="connsiteY3-8" fmla="*/ 0 h 1766808"/>
              <a:gd name="connsiteX4-9" fmla="*/ 1766808 w 1766808"/>
              <a:gd name="connsiteY4-10" fmla="*/ 883404 h 1766808"/>
              <a:gd name="connsiteX5-11" fmla="*/ 883404 w 1766808"/>
              <a:gd name="connsiteY5-12" fmla="*/ 1766808 h 1766808"/>
              <a:gd name="connsiteX6-13" fmla="*/ 883403 w 1766808"/>
              <a:gd name="connsiteY6-14" fmla="*/ 1766808 h 1766808"/>
              <a:gd name="connsiteX7-15" fmla="*/ 974843 w 1766808"/>
              <a:gd name="connsiteY7-16" fmla="*/ 990342 h 1766808"/>
              <a:gd name="connsiteX0-17" fmla="*/ 883403 w 1766808"/>
              <a:gd name="connsiteY0-18" fmla="*/ 898902 h 1766808"/>
              <a:gd name="connsiteX1-19" fmla="*/ 783 w 1766808"/>
              <a:gd name="connsiteY1-20" fmla="*/ 898902 h 1766808"/>
              <a:gd name="connsiteX2-21" fmla="*/ 0 w 1766808"/>
              <a:gd name="connsiteY2-22" fmla="*/ 883404 h 1766808"/>
              <a:gd name="connsiteX3-23" fmla="*/ 883404 w 1766808"/>
              <a:gd name="connsiteY3-24" fmla="*/ 0 h 1766808"/>
              <a:gd name="connsiteX4-25" fmla="*/ 1766808 w 1766808"/>
              <a:gd name="connsiteY4-26" fmla="*/ 883404 h 1766808"/>
              <a:gd name="connsiteX5-27" fmla="*/ 883404 w 1766808"/>
              <a:gd name="connsiteY5-28" fmla="*/ 1766808 h 1766808"/>
              <a:gd name="connsiteX6-29" fmla="*/ 883403 w 1766808"/>
              <a:gd name="connsiteY6-30" fmla="*/ 1766808 h 1766808"/>
              <a:gd name="connsiteX0-31" fmla="*/ 783 w 1766808"/>
              <a:gd name="connsiteY0-32" fmla="*/ 898902 h 1766808"/>
              <a:gd name="connsiteX1-33" fmla="*/ 0 w 1766808"/>
              <a:gd name="connsiteY1-34" fmla="*/ 883404 h 1766808"/>
              <a:gd name="connsiteX2-35" fmla="*/ 883404 w 1766808"/>
              <a:gd name="connsiteY2-36" fmla="*/ 0 h 1766808"/>
              <a:gd name="connsiteX3-37" fmla="*/ 1766808 w 1766808"/>
              <a:gd name="connsiteY3-38" fmla="*/ 883404 h 1766808"/>
              <a:gd name="connsiteX4-39" fmla="*/ 883404 w 1766808"/>
              <a:gd name="connsiteY4-40" fmla="*/ 1766808 h 1766808"/>
              <a:gd name="connsiteX5-41" fmla="*/ 883403 w 1766808"/>
              <a:gd name="connsiteY5-42" fmla="*/ 1766808 h 17668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1766808" h="1766808">
                <a:moveTo>
                  <a:pt x="783" y="898902"/>
                </a:moveTo>
                <a:lnTo>
                  <a:pt x="0" y="883404"/>
                </a:lnTo>
                <a:cubicBezTo>
                  <a:pt x="0" y="395513"/>
                  <a:pt x="395513" y="0"/>
                  <a:pt x="883404" y="0"/>
                </a:cubicBezTo>
                <a:cubicBezTo>
                  <a:pt x="1371295" y="0"/>
                  <a:pt x="1766808" y="395513"/>
                  <a:pt x="1766808" y="883404"/>
                </a:cubicBezTo>
                <a:cubicBezTo>
                  <a:pt x="1766808" y="1371295"/>
                  <a:pt x="1371295" y="1766808"/>
                  <a:pt x="883404" y="1766808"/>
                </a:cubicBezTo>
                <a:lnTo>
                  <a:pt x="883403" y="1766808"/>
                </a:lnTo>
              </a:path>
            </a:pathLst>
          </a:custGeom>
          <a:noFill/>
          <a:ln w="28575">
            <a:solidFill>
              <a:srgbClr val="F1CB3C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7061906" y="3378809"/>
            <a:ext cx="232475" cy="232475"/>
          </a:xfrm>
          <a:prstGeom prst="ellipse">
            <a:avLst/>
          </a:prstGeom>
          <a:solidFill>
            <a:srgbClr val="F1CB3C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任意多边形 5"/>
          <p:cNvSpPr/>
          <p:nvPr/>
        </p:nvSpPr>
        <p:spPr>
          <a:xfrm rot="5400000" flipV="1">
            <a:off x="1016150" y="2149648"/>
            <a:ext cx="1301858" cy="1301858"/>
          </a:xfrm>
          <a:custGeom>
            <a:avLst/>
            <a:gdLst>
              <a:gd name="connsiteX0" fmla="*/ 883404 w 1766808"/>
              <a:gd name="connsiteY0" fmla="*/ 0 h 1766808"/>
              <a:gd name="connsiteX1" fmla="*/ 1766808 w 1766808"/>
              <a:gd name="connsiteY1" fmla="*/ 883404 h 1766808"/>
              <a:gd name="connsiteX2" fmla="*/ 883404 w 1766808"/>
              <a:gd name="connsiteY2" fmla="*/ 1766808 h 1766808"/>
              <a:gd name="connsiteX3" fmla="*/ 883403 w 1766808"/>
              <a:gd name="connsiteY3" fmla="*/ 1766808 h 1766808"/>
              <a:gd name="connsiteX4" fmla="*/ 883403 w 1766808"/>
              <a:gd name="connsiteY4" fmla="*/ 898902 h 1766808"/>
              <a:gd name="connsiteX5" fmla="*/ 783 w 1766808"/>
              <a:gd name="connsiteY5" fmla="*/ 898902 h 1766808"/>
              <a:gd name="connsiteX6" fmla="*/ 0 w 1766808"/>
              <a:gd name="connsiteY6" fmla="*/ 883404 h 1766808"/>
              <a:gd name="connsiteX7" fmla="*/ 883404 w 1766808"/>
              <a:gd name="connsiteY7" fmla="*/ 0 h 1766808"/>
              <a:gd name="connsiteX0-1" fmla="*/ 883403 w 1766808"/>
              <a:gd name="connsiteY0-2" fmla="*/ 898902 h 1766808"/>
              <a:gd name="connsiteX1-3" fmla="*/ 783 w 1766808"/>
              <a:gd name="connsiteY1-4" fmla="*/ 898902 h 1766808"/>
              <a:gd name="connsiteX2-5" fmla="*/ 0 w 1766808"/>
              <a:gd name="connsiteY2-6" fmla="*/ 883404 h 1766808"/>
              <a:gd name="connsiteX3-7" fmla="*/ 883404 w 1766808"/>
              <a:gd name="connsiteY3-8" fmla="*/ 0 h 1766808"/>
              <a:gd name="connsiteX4-9" fmla="*/ 1766808 w 1766808"/>
              <a:gd name="connsiteY4-10" fmla="*/ 883404 h 1766808"/>
              <a:gd name="connsiteX5-11" fmla="*/ 883404 w 1766808"/>
              <a:gd name="connsiteY5-12" fmla="*/ 1766808 h 1766808"/>
              <a:gd name="connsiteX6-13" fmla="*/ 883403 w 1766808"/>
              <a:gd name="connsiteY6-14" fmla="*/ 1766808 h 1766808"/>
              <a:gd name="connsiteX7-15" fmla="*/ 974843 w 1766808"/>
              <a:gd name="connsiteY7-16" fmla="*/ 990342 h 1766808"/>
              <a:gd name="connsiteX0-17" fmla="*/ 883403 w 1766808"/>
              <a:gd name="connsiteY0-18" fmla="*/ 898902 h 1766808"/>
              <a:gd name="connsiteX1-19" fmla="*/ 783 w 1766808"/>
              <a:gd name="connsiteY1-20" fmla="*/ 898902 h 1766808"/>
              <a:gd name="connsiteX2-21" fmla="*/ 0 w 1766808"/>
              <a:gd name="connsiteY2-22" fmla="*/ 883404 h 1766808"/>
              <a:gd name="connsiteX3-23" fmla="*/ 883404 w 1766808"/>
              <a:gd name="connsiteY3-24" fmla="*/ 0 h 1766808"/>
              <a:gd name="connsiteX4-25" fmla="*/ 1766808 w 1766808"/>
              <a:gd name="connsiteY4-26" fmla="*/ 883404 h 1766808"/>
              <a:gd name="connsiteX5-27" fmla="*/ 883404 w 1766808"/>
              <a:gd name="connsiteY5-28" fmla="*/ 1766808 h 1766808"/>
              <a:gd name="connsiteX6-29" fmla="*/ 883403 w 1766808"/>
              <a:gd name="connsiteY6-30" fmla="*/ 1766808 h 1766808"/>
              <a:gd name="connsiteX0-31" fmla="*/ 783 w 1766808"/>
              <a:gd name="connsiteY0-32" fmla="*/ 898902 h 1766808"/>
              <a:gd name="connsiteX1-33" fmla="*/ 0 w 1766808"/>
              <a:gd name="connsiteY1-34" fmla="*/ 883404 h 1766808"/>
              <a:gd name="connsiteX2-35" fmla="*/ 883404 w 1766808"/>
              <a:gd name="connsiteY2-36" fmla="*/ 0 h 1766808"/>
              <a:gd name="connsiteX3-37" fmla="*/ 1766808 w 1766808"/>
              <a:gd name="connsiteY3-38" fmla="*/ 883404 h 1766808"/>
              <a:gd name="connsiteX4-39" fmla="*/ 883404 w 1766808"/>
              <a:gd name="connsiteY4-40" fmla="*/ 1766808 h 1766808"/>
              <a:gd name="connsiteX5-41" fmla="*/ 883403 w 1766808"/>
              <a:gd name="connsiteY5-42" fmla="*/ 1766808 h 17668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1766808" h="1766808">
                <a:moveTo>
                  <a:pt x="783" y="898902"/>
                </a:moveTo>
                <a:lnTo>
                  <a:pt x="0" y="883404"/>
                </a:lnTo>
                <a:cubicBezTo>
                  <a:pt x="0" y="395513"/>
                  <a:pt x="395513" y="0"/>
                  <a:pt x="883404" y="0"/>
                </a:cubicBezTo>
                <a:cubicBezTo>
                  <a:pt x="1371295" y="0"/>
                  <a:pt x="1766808" y="395513"/>
                  <a:pt x="1766808" y="883404"/>
                </a:cubicBezTo>
                <a:cubicBezTo>
                  <a:pt x="1766808" y="1371295"/>
                  <a:pt x="1371295" y="1766808"/>
                  <a:pt x="883404" y="1766808"/>
                </a:cubicBezTo>
                <a:lnTo>
                  <a:pt x="883403" y="1766808"/>
                </a:lnTo>
              </a:path>
            </a:pathLst>
          </a:custGeom>
          <a:noFill/>
          <a:ln w="28575">
            <a:solidFill>
              <a:srgbClr val="F1CB3C"/>
            </a:solidFill>
            <a:prstDash val="dash"/>
            <a:headEnd type="triangl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1803983" y="2033410"/>
            <a:ext cx="232475" cy="232475"/>
          </a:xfrm>
          <a:prstGeom prst="ellipse">
            <a:avLst/>
          </a:prstGeom>
          <a:solidFill>
            <a:srgbClr val="F1CB3C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/>
          <p:cNvGrpSpPr/>
          <p:nvPr/>
        </p:nvGrpSpPr>
        <p:grpSpPr>
          <a:xfrm rot="16200000" flipV="1">
            <a:off x="3837537" y="2113299"/>
            <a:ext cx="1301858" cy="1461637"/>
            <a:chOff x="8257878" y="2599469"/>
            <a:chExt cx="1301858" cy="1461637"/>
          </a:xfrm>
        </p:grpSpPr>
        <p:sp>
          <p:nvSpPr>
            <p:cNvPr id="12" name="任意多边形 11"/>
            <p:cNvSpPr/>
            <p:nvPr/>
          </p:nvSpPr>
          <p:spPr>
            <a:xfrm>
              <a:off x="8257878" y="2599469"/>
              <a:ext cx="1301858" cy="1301858"/>
            </a:xfrm>
            <a:custGeom>
              <a:avLst/>
              <a:gdLst>
                <a:gd name="connsiteX0" fmla="*/ 883404 w 1766808"/>
                <a:gd name="connsiteY0" fmla="*/ 0 h 1766808"/>
                <a:gd name="connsiteX1" fmla="*/ 1766808 w 1766808"/>
                <a:gd name="connsiteY1" fmla="*/ 883404 h 1766808"/>
                <a:gd name="connsiteX2" fmla="*/ 883404 w 1766808"/>
                <a:gd name="connsiteY2" fmla="*/ 1766808 h 1766808"/>
                <a:gd name="connsiteX3" fmla="*/ 883403 w 1766808"/>
                <a:gd name="connsiteY3" fmla="*/ 1766808 h 1766808"/>
                <a:gd name="connsiteX4" fmla="*/ 883403 w 1766808"/>
                <a:gd name="connsiteY4" fmla="*/ 898902 h 1766808"/>
                <a:gd name="connsiteX5" fmla="*/ 783 w 1766808"/>
                <a:gd name="connsiteY5" fmla="*/ 898902 h 1766808"/>
                <a:gd name="connsiteX6" fmla="*/ 0 w 1766808"/>
                <a:gd name="connsiteY6" fmla="*/ 883404 h 1766808"/>
                <a:gd name="connsiteX7" fmla="*/ 883404 w 1766808"/>
                <a:gd name="connsiteY7" fmla="*/ 0 h 1766808"/>
                <a:gd name="connsiteX0-1" fmla="*/ 883403 w 1766808"/>
                <a:gd name="connsiteY0-2" fmla="*/ 898902 h 1766808"/>
                <a:gd name="connsiteX1-3" fmla="*/ 783 w 1766808"/>
                <a:gd name="connsiteY1-4" fmla="*/ 898902 h 1766808"/>
                <a:gd name="connsiteX2-5" fmla="*/ 0 w 1766808"/>
                <a:gd name="connsiteY2-6" fmla="*/ 883404 h 1766808"/>
                <a:gd name="connsiteX3-7" fmla="*/ 883404 w 1766808"/>
                <a:gd name="connsiteY3-8" fmla="*/ 0 h 1766808"/>
                <a:gd name="connsiteX4-9" fmla="*/ 1766808 w 1766808"/>
                <a:gd name="connsiteY4-10" fmla="*/ 883404 h 1766808"/>
                <a:gd name="connsiteX5-11" fmla="*/ 883404 w 1766808"/>
                <a:gd name="connsiteY5-12" fmla="*/ 1766808 h 1766808"/>
                <a:gd name="connsiteX6-13" fmla="*/ 883403 w 1766808"/>
                <a:gd name="connsiteY6-14" fmla="*/ 1766808 h 1766808"/>
                <a:gd name="connsiteX7-15" fmla="*/ 974843 w 1766808"/>
                <a:gd name="connsiteY7-16" fmla="*/ 990342 h 1766808"/>
                <a:gd name="connsiteX0-17" fmla="*/ 883403 w 1766808"/>
                <a:gd name="connsiteY0-18" fmla="*/ 898902 h 1766808"/>
                <a:gd name="connsiteX1-19" fmla="*/ 783 w 1766808"/>
                <a:gd name="connsiteY1-20" fmla="*/ 898902 h 1766808"/>
                <a:gd name="connsiteX2-21" fmla="*/ 0 w 1766808"/>
                <a:gd name="connsiteY2-22" fmla="*/ 883404 h 1766808"/>
                <a:gd name="connsiteX3-23" fmla="*/ 883404 w 1766808"/>
                <a:gd name="connsiteY3-24" fmla="*/ 0 h 1766808"/>
                <a:gd name="connsiteX4-25" fmla="*/ 1766808 w 1766808"/>
                <a:gd name="connsiteY4-26" fmla="*/ 883404 h 1766808"/>
                <a:gd name="connsiteX5-27" fmla="*/ 883404 w 1766808"/>
                <a:gd name="connsiteY5-28" fmla="*/ 1766808 h 1766808"/>
                <a:gd name="connsiteX6-29" fmla="*/ 883403 w 1766808"/>
                <a:gd name="connsiteY6-30" fmla="*/ 1766808 h 1766808"/>
                <a:gd name="connsiteX0-31" fmla="*/ 783 w 1766808"/>
                <a:gd name="connsiteY0-32" fmla="*/ 898902 h 1766808"/>
                <a:gd name="connsiteX1-33" fmla="*/ 0 w 1766808"/>
                <a:gd name="connsiteY1-34" fmla="*/ 883404 h 1766808"/>
                <a:gd name="connsiteX2-35" fmla="*/ 883404 w 1766808"/>
                <a:gd name="connsiteY2-36" fmla="*/ 0 h 1766808"/>
                <a:gd name="connsiteX3-37" fmla="*/ 1766808 w 1766808"/>
                <a:gd name="connsiteY3-38" fmla="*/ 883404 h 1766808"/>
                <a:gd name="connsiteX4-39" fmla="*/ 883404 w 1766808"/>
                <a:gd name="connsiteY4-40" fmla="*/ 1766808 h 1766808"/>
                <a:gd name="connsiteX5-41" fmla="*/ 883403 w 1766808"/>
                <a:gd name="connsiteY5-42" fmla="*/ 1766808 h 176680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</a:cxnLst>
              <a:rect l="l" t="t" r="r" b="b"/>
              <a:pathLst>
                <a:path w="1766808" h="1766808">
                  <a:moveTo>
                    <a:pt x="783" y="898902"/>
                  </a:moveTo>
                  <a:lnTo>
                    <a:pt x="0" y="883404"/>
                  </a:lnTo>
                  <a:cubicBezTo>
                    <a:pt x="0" y="395513"/>
                    <a:pt x="395513" y="0"/>
                    <a:pt x="883404" y="0"/>
                  </a:cubicBezTo>
                  <a:cubicBezTo>
                    <a:pt x="1371295" y="0"/>
                    <a:pt x="1766808" y="395513"/>
                    <a:pt x="1766808" y="883404"/>
                  </a:cubicBezTo>
                  <a:cubicBezTo>
                    <a:pt x="1766808" y="1371295"/>
                    <a:pt x="1371295" y="1766808"/>
                    <a:pt x="883404" y="1766808"/>
                  </a:cubicBezTo>
                  <a:lnTo>
                    <a:pt x="883403" y="1766808"/>
                  </a:lnTo>
                </a:path>
              </a:pathLst>
            </a:custGeom>
            <a:noFill/>
            <a:ln w="28575">
              <a:solidFill>
                <a:srgbClr val="A8D679"/>
              </a:solidFill>
              <a:prstDash val="dash"/>
              <a:headEnd type="none" w="med" len="med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8582358" y="3828631"/>
              <a:ext cx="232475" cy="232475"/>
            </a:xfrm>
            <a:prstGeom prst="ellipse">
              <a:avLst/>
            </a:prstGeom>
            <a:solidFill>
              <a:srgbClr val="6FAE65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 rot="5400000">
            <a:off x="9598062" y="2069758"/>
            <a:ext cx="1301858" cy="1461637"/>
            <a:chOff x="8257878" y="2599469"/>
            <a:chExt cx="1301858" cy="1461637"/>
          </a:xfrm>
        </p:grpSpPr>
        <p:sp>
          <p:nvSpPr>
            <p:cNvPr id="15" name="任意多边形 14"/>
            <p:cNvSpPr/>
            <p:nvPr/>
          </p:nvSpPr>
          <p:spPr>
            <a:xfrm>
              <a:off x="8257878" y="2599469"/>
              <a:ext cx="1301858" cy="1301858"/>
            </a:xfrm>
            <a:custGeom>
              <a:avLst/>
              <a:gdLst>
                <a:gd name="connsiteX0" fmla="*/ 883404 w 1766808"/>
                <a:gd name="connsiteY0" fmla="*/ 0 h 1766808"/>
                <a:gd name="connsiteX1" fmla="*/ 1766808 w 1766808"/>
                <a:gd name="connsiteY1" fmla="*/ 883404 h 1766808"/>
                <a:gd name="connsiteX2" fmla="*/ 883404 w 1766808"/>
                <a:gd name="connsiteY2" fmla="*/ 1766808 h 1766808"/>
                <a:gd name="connsiteX3" fmla="*/ 883403 w 1766808"/>
                <a:gd name="connsiteY3" fmla="*/ 1766808 h 1766808"/>
                <a:gd name="connsiteX4" fmla="*/ 883403 w 1766808"/>
                <a:gd name="connsiteY4" fmla="*/ 898902 h 1766808"/>
                <a:gd name="connsiteX5" fmla="*/ 783 w 1766808"/>
                <a:gd name="connsiteY5" fmla="*/ 898902 h 1766808"/>
                <a:gd name="connsiteX6" fmla="*/ 0 w 1766808"/>
                <a:gd name="connsiteY6" fmla="*/ 883404 h 1766808"/>
                <a:gd name="connsiteX7" fmla="*/ 883404 w 1766808"/>
                <a:gd name="connsiteY7" fmla="*/ 0 h 1766808"/>
                <a:gd name="connsiteX0-1" fmla="*/ 883403 w 1766808"/>
                <a:gd name="connsiteY0-2" fmla="*/ 898902 h 1766808"/>
                <a:gd name="connsiteX1-3" fmla="*/ 783 w 1766808"/>
                <a:gd name="connsiteY1-4" fmla="*/ 898902 h 1766808"/>
                <a:gd name="connsiteX2-5" fmla="*/ 0 w 1766808"/>
                <a:gd name="connsiteY2-6" fmla="*/ 883404 h 1766808"/>
                <a:gd name="connsiteX3-7" fmla="*/ 883404 w 1766808"/>
                <a:gd name="connsiteY3-8" fmla="*/ 0 h 1766808"/>
                <a:gd name="connsiteX4-9" fmla="*/ 1766808 w 1766808"/>
                <a:gd name="connsiteY4-10" fmla="*/ 883404 h 1766808"/>
                <a:gd name="connsiteX5-11" fmla="*/ 883404 w 1766808"/>
                <a:gd name="connsiteY5-12" fmla="*/ 1766808 h 1766808"/>
                <a:gd name="connsiteX6-13" fmla="*/ 883403 w 1766808"/>
                <a:gd name="connsiteY6-14" fmla="*/ 1766808 h 1766808"/>
                <a:gd name="connsiteX7-15" fmla="*/ 974843 w 1766808"/>
                <a:gd name="connsiteY7-16" fmla="*/ 990342 h 1766808"/>
                <a:gd name="connsiteX0-17" fmla="*/ 883403 w 1766808"/>
                <a:gd name="connsiteY0-18" fmla="*/ 898902 h 1766808"/>
                <a:gd name="connsiteX1-19" fmla="*/ 783 w 1766808"/>
                <a:gd name="connsiteY1-20" fmla="*/ 898902 h 1766808"/>
                <a:gd name="connsiteX2-21" fmla="*/ 0 w 1766808"/>
                <a:gd name="connsiteY2-22" fmla="*/ 883404 h 1766808"/>
                <a:gd name="connsiteX3-23" fmla="*/ 883404 w 1766808"/>
                <a:gd name="connsiteY3-24" fmla="*/ 0 h 1766808"/>
                <a:gd name="connsiteX4-25" fmla="*/ 1766808 w 1766808"/>
                <a:gd name="connsiteY4-26" fmla="*/ 883404 h 1766808"/>
                <a:gd name="connsiteX5-27" fmla="*/ 883404 w 1766808"/>
                <a:gd name="connsiteY5-28" fmla="*/ 1766808 h 1766808"/>
                <a:gd name="connsiteX6-29" fmla="*/ 883403 w 1766808"/>
                <a:gd name="connsiteY6-30" fmla="*/ 1766808 h 1766808"/>
                <a:gd name="connsiteX0-31" fmla="*/ 783 w 1766808"/>
                <a:gd name="connsiteY0-32" fmla="*/ 898902 h 1766808"/>
                <a:gd name="connsiteX1-33" fmla="*/ 0 w 1766808"/>
                <a:gd name="connsiteY1-34" fmla="*/ 883404 h 1766808"/>
                <a:gd name="connsiteX2-35" fmla="*/ 883404 w 1766808"/>
                <a:gd name="connsiteY2-36" fmla="*/ 0 h 1766808"/>
                <a:gd name="connsiteX3-37" fmla="*/ 1766808 w 1766808"/>
                <a:gd name="connsiteY3-38" fmla="*/ 883404 h 1766808"/>
                <a:gd name="connsiteX4-39" fmla="*/ 883404 w 1766808"/>
                <a:gd name="connsiteY4-40" fmla="*/ 1766808 h 1766808"/>
                <a:gd name="connsiteX5-41" fmla="*/ 883403 w 1766808"/>
                <a:gd name="connsiteY5-42" fmla="*/ 1766808 h 176680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</a:cxnLst>
              <a:rect l="l" t="t" r="r" b="b"/>
              <a:pathLst>
                <a:path w="1766808" h="1766808">
                  <a:moveTo>
                    <a:pt x="783" y="898902"/>
                  </a:moveTo>
                  <a:lnTo>
                    <a:pt x="0" y="883404"/>
                  </a:lnTo>
                  <a:cubicBezTo>
                    <a:pt x="0" y="395513"/>
                    <a:pt x="395513" y="0"/>
                    <a:pt x="883404" y="0"/>
                  </a:cubicBezTo>
                  <a:cubicBezTo>
                    <a:pt x="1371295" y="0"/>
                    <a:pt x="1766808" y="395513"/>
                    <a:pt x="1766808" y="883404"/>
                  </a:cubicBezTo>
                  <a:cubicBezTo>
                    <a:pt x="1766808" y="1371295"/>
                    <a:pt x="1371295" y="1766808"/>
                    <a:pt x="883404" y="1766808"/>
                  </a:cubicBezTo>
                  <a:lnTo>
                    <a:pt x="883403" y="1766808"/>
                  </a:lnTo>
                </a:path>
              </a:pathLst>
            </a:custGeom>
            <a:noFill/>
            <a:ln w="28575">
              <a:solidFill>
                <a:srgbClr val="A8D679"/>
              </a:solidFill>
              <a:prstDash val="dash"/>
              <a:headEnd type="none" w="med" len="med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/>
            <p:cNvSpPr/>
            <p:nvPr/>
          </p:nvSpPr>
          <p:spPr>
            <a:xfrm>
              <a:off x="8582358" y="3828631"/>
              <a:ext cx="232475" cy="232475"/>
            </a:xfrm>
            <a:prstGeom prst="ellipse">
              <a:avLst/>
            </a:prstGeom>
            <a:solidFill>
              <a:srgbClr val="6FAE65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7054980" y="2524236"/>
            <a:ext cx="6667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0031854" y="2524236"/>
            <a:ext cx="6667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244684" y="2524236"/>
            <a:ext cx="6667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337758" y="2520952"/>
            <a:ext cx="6667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487299" y="3861996"/>
            <a:ext cx="2141601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点击添加文字内容，添加的文字内容简洁明了符合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核心内容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3398279" y="3915469"/>
            <a:ext cx="2141601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点击添加文字内容，添加的文字内容简洁明了符合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核心内容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6240399" y="3915469"/>
            <a:ext cx="2141601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点击添加文字内容，添加的文字内容简洁明了符合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核心内容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9151379" y="3968942"/>
            <a:ext cx="2141601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点击添加文字内容，添加的文字内容简洁明了符合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核心内容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crush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546809" y="207263"/>
            <a:ext cx="1954381" cy="68580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11500" spc="600" dirty="0" smtClean="0">
                <a:solidFill>
                  <a:schemeClr val="bg1">
                    <a:lumMod val="85000"/>
                  </a:schemeClr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contents</a:t>
            </a:r>
            <a:endParaRPr lang="zh-CN" altLang="en-US" sz="11500" spc="600" dirty="0">
              <a:solidFill>
                <a:schemeClr val="bg1">
                  <a:lumMod val="85000"/>
                </a:schemeClr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26" r="19839"/>
          <a:stretch>
            <a:fillRect/>
          </a:stretch>
        </p:blipFill>
        <p:spPr>
          <a:xfrm rot="5400000">
            <a:off x="970187" y="1393947"/>
            <a:ext cx="5081193" cy="4484632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268468" y="1330400"/>
            <a:ext cx="255532" cy="1203250"/>
          </a:xfrm>
          <a:prstGeom prst="rect">
            <a:avLst/>
          </a:prstGeom>
          <a:solidFill>
            <a:srgbClr val="F1CB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924050" y="1330400"/>
            <a:ext cx="253365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spc="600" dirty="0" smtClean="0">
                <a:solidFill>
                  <a:srgbClr val="6FAE6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TWO</a:t>
            </a:r>
            <a:endParaRPr lang="zh-CN" altLang="en-US" sz="4800" b="1" spc="600" dirty="0">
              <a:solidFill>
                <a:srgbClr val="6FAE6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989108" y="3087373"/>
            <a:ext cx="535642" cy="372253"/>
          </a:xfrm>
          <a:prstGeom prst="rect">
            <a:avLst/>
          </a:prstGeom>
          <a:solidFill>
            <a:srgbClr val="F1CB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6742578" y="3644238"/>
            <a:ext cx="363967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</a:t>
            </a:r>
            <a:r>
              <a:rPr lang="zh-CN" altLang="en-US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添加标题文字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524750" y="2950333"/>
            <a:ext cx="25336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spc="600" dirty="0" smtClean="0">
                <a:solidFill>
                  <a:srgbClr val="6FAE6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3600" b="1" spc="600" dirty="0">
              <a:solidFill>
                <a:srgbClr val="6FAE6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271" y="135215"/>
            <a:ext cx="865279" cy="865279"/>
          </a:xfrm>
          <a:prstGeom prst="rect">
            <a:avLst/>
          </a:prstGeom>
        </p:spPr>
      </p:pic>
      <p:sp>
        <p:nvSpPr>
          <p:cNvPr id="33" name="文本框 32"/>
          <p:cNvSpPr txBox="1"/>
          <p:nvPr/>
        </p:nvSpPr>
        <p:spPr>
          <a:xfrm>
            <a:off x="1168550" y="461215"/>
            <a:ext cx="22111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半闭框 38"/>
          <p:cNvSpPr/>
          <p:nvPr/>
        </p:nvSpPr>
        <p:spPr>
          <a:xfrm rot="8100000">
            <a:off x="2343694" y="4490736"/>
            <a:ext cx="243526" cy="243526"/>
          </a:xfrm>
          <a:prstGeom prst="halfFrame">
            <a:avLst>
              <a:gd name="adj1" fmla="val 17973"/>
              <a:gd name="adj2" fmla="val 20070"/>
            </a:avLst>
          </a:prstGeom>
          <a:solidFill>
            <a:srgbClr val="EFD1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半闭框 43"/>
          <p:cNvSpPr/>
          <p:nvPr/>
        </p:nvSpPr>
        <p:spPr>
          <a:xfrm rot="8100000">
            <a:off x="2343694" y="3183341"/>
            <a:ext cx="243526" cy="243526"/>
          </a:xfrm>
          <a:prstGeom prst="halfFrame">
            <a:avLst>
              <a:gd name="adj1" fmla="val 17973"/>
              <a:gd name="adj2" fmla="val 20070"/>
            </a:avLst>
          </a:prstGeom>
          <a:solidFill>
            <a:srgbClr val="EFD1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6" name="图片 4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8786" y="135215"/>
            <a:ext cx="4322642" cy="6470824"/>
          </a:xfrm>
          <a:prstGeom prst="rect">
            <a:avLst/>
          </a:prstGeom>
        </p:spPr>
      </p:pic>
      <p:sp>
        <p:nvSpPr>
          <p:cNvPr id="47" name="矩形 46"/>
          <p:cNvSpPr/>
          <p:nvPr/>
        </p:nvSpPr>
        <p:spPr>
          <a:xfrm>
            <a:off x="2792671" y="1451429"/>
            <a:ext cx="5190186" cy="876035"/>
          </a:xfrm>
          <a:prstGeom prst="rect">
            <a:avLst/>
          </a:prstGeom>
          <a:solidFill>
            <a:srgbClr val="A8D679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2683814" y="3107971"/>
            <a:ext cx="19884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2683814" y="3507643"/>
            <a:ext cx="40943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点击添加文字内容，添加的文字内容简洁明了符合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核心内容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2792671" y="4385026"/>
            <a:ext cx="19884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2792671" y="4784698"/>
            <a:ext cx="40943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点击添加文字内容，添加的文字内容简洁明了符合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核心内容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781122" y="1725028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2" name="图片 5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9628" y="1598402"/>
            <a:ext cx="729062" cy="72906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890761" y="1564935"/>
            <a:ext cx="676656" cy="603504"/>
            <a:chOff x="8028432" y="1352237"/>
            <a:chExt cx="676656" cy="603504"/>
          </a:xfrm>
        </p:grpSpPr>
        <p:sp>
          <p:nvSpPr>
            <p:cNvPr id="14" name="椭圆 13"/>
            <p:cNvSpPr/>
            <p:nvPr/>
          </p:nvSpPr>
          <p:spPr>
            <a:xfrm>
              <a:off x="8028432" y="1407101"/>
              <a:ext cx="548640" cy="548640"/>
            </a:xfrm>
            <a:prstGeom prst="ellipse">
              <a:avLst/>
            </a:prstGeom>
            <a:solidFill>
              <a:srgbClr val="6FAE6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8375904" y="1352237"/>
              <a:ext cx="329184" cy="329184"/>
            </a:xfrm>
            <a:prstGeom prst="ellipse">
              <a:avLst/>
            </a:prstGeom>
            <a:solidFill>
              <a:srgbClr val="A8D679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5870041" y="1446230"/>
            <a:ext cx="19884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870041" y="1845902"/>
            <a:ext cx="518053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点击添加文字内容，添加的文字内容简洁明了符合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核心内容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4890761" y="2773412"/>
            <a:ext cx="676656" cy="603504"/>
            <a:chOff x="8028432" y="1352237"/>
            <a:chExt cx="676656" cy="603504"/>
          </a:xfrm>
        </p:grpSpPr>
        <p:sp>
          <p:nvSpPr>
            <p:cNvPr id="11" name="椭圆 10"/>
            <p:cNvSpPr/>
            <p:nvPr/>
          </p:nvSpPr>
          <p:spPr>
            <a:xfrm>
              <a:off x="8028432" y="1407101"/>
              <a:ext cx="548640" cy="548640"/>
            </a:xfrm>
            <a:prstGeom prst="ellipse">
              <a:avLst/>
            </a:prstGeom>
            <a:solidFill>
              <a:srgbClr val="F1CB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8375904" y="1352237"/>
              <a:ext cx="329184" cy="329184"/>
            </a:xfrm>
            <a:prstGeom prst="ellipse">
              <a:avLst/>
            </a:prstGeom>
            <a:solidFill>
              <a:srgbClr val="F1CB3C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5870041" y="2654707"/>
            <a:ext cx="19884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870041" y="3054379"/>
            <a:ext cx="518053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点击添加文字内容，添加的文字内容简洁明了符合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核心内容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4890761" y="3981889"/>
            <a:ext cx="676656" cy="603504"/>
            <a:chOff x="8028432" y="1352237"/>
            <a:chExt cx="676656" cy="603504"/>
          </a:xfrm>
        </p:grpSpPr>
        <p:sp>
          <p:nvSpPr>
            <p:cNvPr id="23" name="椭圆 22"/>
            <p:cNvSpPr/>
            <p:nvPr/>
          </p:nvSpPr>
          <p:spPr>
            <a:xfrm>
              <a:off x="8028432" y="1407101"/>
              <a:ext cx="548640" cy="548640"/>
            </a:xfrm>
            <a:prstGeom prst="ellipse">
              <a:avLst/>
            </a:prstGeom>
            <a:solidFill>
              <a:srgbClr val="6FAE6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>
              <a:off x="8375904" y="1352237"/>
              <a:ext cx="329184" cy="329184"/>
            </a:xfrm>
            <a:prstGeom prst="ellipse">
              <a:avLst/>
            </a:prstGeom>
            <a:solidFill>
              <a:srgbClr val="A8D679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5" name="文本框 24"/>
          <p:cNvSpPr txBox="1"/>
          <p:nvPr/>
        </p:nvSpPr>
        <p:spPr>
          <a:xfrm>
            <a:off x="5870041" y="3863184"/>
            <a:ext cx="19884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5870041" y="4262856"/>
            <a:ext cx="518053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点击添加文字内容，添加的文字内容简洁明了符合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核心内容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4890761" y="5190365"/>
            <a:ext cx="676656" cy="603504"/>
            <a:chOff x="8028432" y="1352237"/>
            <a:chExt cx="676656" cy="603504"/>
          </a:xfrm>
        </p:grpSpPr>
        <p:sp>
          <p:nvSpPr>
            <p:cNvPr id="28" name="椭圆 27"/>
            <p:cNvSpPr/>
            <p:nvPr/>
          </p:nvSpPr>
          <p:spPr>
            <a:xfrm>
              <a:off x="8028432" y="1407101"/>
              <a:ext cx="548640" cy="548640"/>
            </a:xfrm>
            <a:prstGeom prst="ellipse">
              <a:avLst/>
            </a:prstGeom>
            <a:solidFill>
              <a:srgbClr val="F1CB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>
              <a:off x="8375904" y="1352237"/>
              <a:ext cx="329184" cy="329184"/>
            </a:xfrm>
            <a:prstGeom prst="ellipse">
              <a:avLst/>
            </a:prstGeom>
            <a:solidFill>
              <a:srgbClr val="F1CB3C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0" name="文本框 29"/>
          <p:cNvSpPr txBox="1"/>
          <p:nvPr/>
        </p:nvSpPr>
        <p:spPr>
          <a:xfrm>
            <a:off x="5870041" y="5071660"/>
            <a:ext cx="19884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5870041" y="5471332"/>
            <a:ext cx="518053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点击添加文字内容，添加的文字内容简洁明了符合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核心内容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2" name="图片 3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271" y="135215"/>
            <a:ext cx="865279" cy="865279"/>
          </a:xfrm>
          <a:prstGeom prst="rect">
            <a:avLst/>
          </a:prstGeom>
        </p:spPr>
      </p:pic>
      <p:sp>
        <p:nvSpPr>
          <p:cNvPr id="33" name="文本框 32"/>
          <p:cNvSpPr txBox="1"/>
          <p:nvPr/>
        </p:nvSpPr>
        <p:spPr>
          <a:xfrm>
            <a:off x="1168550" y="461215"/>
            <a:ext cx="22111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9920" y="1815562"/>
            <a:ext cx="2671205" cy="355951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1729</Words>
  <Application>WPS 演示</Application>
  <PresentationFormat>宽屏</PresentationFormat>
  <Paragraphs>291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1" baseType="lpstr">
      <vt:lpstr>Arial</vt:lpstr>
      <vt:lpstr>宋体</vt:lpstr>
      <vt:lpstr>Wingdings</vt:lpstr>
      <vt:lpstr>微软雅黑</vt:lpstr>
      <vt:lpstr>仿宋</vt:lpstr>
      <vt:lpstr>Arial Unicode MS</vt:lpstr>
      <vt:lpstr>Calibri</vt:lpstr>
      <vt:lpstr>Arial Unicode MS</vt:lpstr>
      <vt:lpstr>Calibri Light</vt:lpstr>
      <vt:lpstr>方正中雅宋简体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Sky123.Org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Yang</cp:lastModifiedBy>
  <cp:revision>149</cp:revision>
  <dcterms:created xsi:type="dcterms:W3CDTF">2017-07-07T01:32:00Z</dcterms:created>
  <dcterms:modified xsi:type="dcterms:W3CDTF">2019-01-11T06:17:09Z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