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79" r:id="rId23"/>
    <p:sldId id="277" r:id="rId24"/>
    <p:sldId id="278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6AEB-B100-4263-BF8A-045053D9B1A2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1FD96-7869-4A3E-8213-4028EBA449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740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1FD96-7869-4A3E-8213-4028EBA449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8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19441"/>
      </p:ext>
    </p:extLst>
  </p:cSld>
  <p:clrMapOvr>
    <a:masterClrMapping/>
  </p:clrMapOvr>
  <p:transition spd="slow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03252"/>
      </p:ext>
    </p:extLst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651071"/>
      </p:ext>
    </p:extLst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49535"/>
      </p:ext>
    </p:extLst>
  </p:cSld>
  <p:clrMapOvr>
    <a:masterClrMapping/>
  </p:clrMapOvr>
  <p:transition spd="slow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471384"/>
      </p:ext>
    </p:extLst>
  </p:cSld>
  <p:clrMapOvr>
    <a:masterClrMapping/>
  </p:clrMapOvr>
  <p:transition spd="slow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22476"/>
      </p:ext>
    </p:extLst>
  </p:cSld>
  <p:clrMapOvr>
    <a:masterClrMapping/>
  </p:clrMapOvr>
  <p:transition spd="slow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371417"/>
      </p:ext>
    </p:extLst>
  </p:cSld>
  <p:clrMapOvr>
    <a:masterClrMapping/>
  </p:clrMapOvr>
  <p:transition spd="slow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72105"/>
      </p:ext>
    </p:extLst>
  </p:cSld>
  <p:clrMapOvr>
    <a:masterClrMapping/>
  </p:clrMapOvr>
  <p:transition spd="slow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41452"/>
      </p:ext>
    </p:extLst>
  </p:cSld>
  <p:clrMapOvr>
    <a:masterClrMapping/>
  </p:clrMapOvr>
  <p:transition spd="slow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359369"/>
      </p:ext>
    </p:extLst>
  </p:cSld>
  <p:clrMapOvr>
    <a:masterClrMapping/>
  </p:clrMapOvr>
  <p:transition spd="slow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1682"/>
      </p:ext>
    </p:extLst>
  </p:cSld>
  <p:clrMapOvr>
    <a:masterClrMapping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F784-C630-4AB6-9E93-8455C6DFD998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929F4-0333-472E-8E1E-BEB7D80CF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2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" y="0"/>
            <a:ext cx="1218460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038" y="681038"/>
            <a:ext cx="6176962" cy="61769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68923" y="75678"/>
            <a:ext cx="8166027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9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设计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3003" y="1254499"/>
            <a:ext cx="461665" cy="29051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设计</a:t>
            </a:r>
            <a:r>
              <a:rPr lang="en-US" altLang="zh-CN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PPT</a:t>
            </a:r>
            <a:r>
              <a:rPr lang="zh-CN" altLang="en-US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模版</a:t>
            </a:r>
          </a:p>
        </p:txBody>
      </p:sp>
    </p:spTree>
    <p:extLst>
      <p:ext uri="{BB962C8B-B14F-4D97-AF65-F5344CB8AC3E}">
        <p14:creationId xmlns:p14="http://schemas.microsoft.com/office/powerpoint/2010/main" val="422874157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1941513"/>
            <a:ext cx="4683125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700464" y="46776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529014" y="1624583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0719" y="5144011"/>
            <a:ext cx="62736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1762125"/>
            <a:ext cx="4776787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23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590" y="0"/>
            <a:ext cx="6220639" cy="7268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58114" y="33441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976939" y="4301108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6938" y="1862708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0686" y="1933575"/>
            <a:ext cx="209550" cy="2095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05322" y="4448175"/>
            <a:ext cx="209550" cy="2095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31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166" y="-513557"/>
            <a:ext cx="12598665" cy="7559199"/>
          </a:xfrm>
        </p:spPr>
      </p:pic>
      <p:sp>
        <p:nvSpPr>
          <p:cNvPr id="6" name="矩形 5"/>
          <p:cNvSpPr/>
          <p:nvPr/>
        </p:nvSpPr>
        <p:spPr>
          <a:xfrm>
            <a:off x="1914526" y="2786013"/>
            <a:ext cx="85439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r>
              <a:rPr lang="zh-CN" altLang="en-US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r>
              <a:rPr lang="zh-CN" altLang="en-US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41281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090"/>
            <a:ext cx="4114800" cy="7875728"/>
          </a:xfrm>
        </p:spPr>
      </p:pic>
      <p:sp>
        <p:nvSpPr>
          <p:cNvPr id="6" name="矩形 5"/>
          <p:cNvSpPr/>
          <p:nvPr/>
        </p:nvSpPr>
        <p:spPr>
          <a:xfrm>
            <a:off x="7338889" y="4224908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43288" y="1472396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43400" y="428625"/>
            <a:ext cx="4591050" cy="2914650"/>
            <a:chOff x="4343400" y="428625"/>
            <a:chExt cx="4591050" cy="291465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343400" y="3343275"/>
              <a:ext cx="45815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934450" y="428625"/>
              <a:ext cx="0" cy="29051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0800000">
            <a:off x="7248525" y="4037394"/>
            <a:ext cx="4591050" cy="2914650"/>
            <a:chOff x="4343400" y="428625"/>
            <a:chExt cx="4591050" cy="291465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343400" y="3343275"/>
              <a:ext cx="45815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8934450" y="428625"/>
              <a:ext cx="0" cy="29051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972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04" y="0"/>
            <a:ext cx="5949696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90689" y="211558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1309563" y="3377183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3311" y="3448050"/>
            <a:ext cx="209550" cy="2095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42925" y="3076575"/>
            <a:ext cx="56993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279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3641725" y="993775"/>
            <a:ext cx="4613275" cy="4665663"/>
            <a:chOff x="0" y="0"/>
            <a:chExt cx="4613650" cy="4664477"/>
          </a:xfrm>
        </p:grpSpPr>
        <p:pic>
          <p:nvPicPr>
            <p:cNvPr id="5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13650" cy="466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1855444" y="3157652"/>
              <a:ext cx="1334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行业市场</a:t>
              </a:r>
            </a:p>
          </p:txBody>
        </p:sp>
        <p:cxnSp>
          <p:nvCxnSpPr>
            <p:cNvPr id="7" name="直接连接符 11"/>
            <p:cNvCxnSpPr>
              <a:cxnSpLocks noChangeShapeType="1"/>
            </p:cNvCxnSpPr>
            <p:nvPr/>
          </p:nvCxnSpPr>
          <p:spPr bwMode="auto">
            <a:xfrm>
              <a:off x="472649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315250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14128" r="24562" b="28217"/>
          <a:stretch>
            <a:fillRect/>
          </a:stretch>
        </p:blipFill>
        <p:spPr bwMode="auto">
          <a:xfrm>
            <a:off x="5021263" y="1909763"/>
            <a:ext cx="2020887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295275"/>
            <a:ext cx="56832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2214563"/>
            <a:ext cx="12144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163513"/>
            <a:ext cx="18748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6013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1" y="284676"/>
            <a:ext cx="10515600" cy="3485507"/>
          </a:xfrm>
        </p:spPr>
      </p:pic>
      <p:sp>
        <p:nvSpPr>
          <p:cNvPr id="6" name="矩形 5"/>
          <p:cNvSpPr/>
          <p:nvPr/>
        </p:nvSpPr>
        <p:spPr>
          <a:xfrm>
            <a:off x="1909639" y="409678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642938" y="5358383"/>
            <a:ext cx="84630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462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369" y="0"/>
            <a:ext cx="6961631" cy="6858000"/>
          </a:xfrm>
        </p:spPr>
      </p:pic>
      <p:sp>
        <p:nvSpPr>
          <p:cNvPr id="7" name="矩形 6"/>
          <p:cNvSpPr/>
          <p:nvPr/>
        </p:nvSpPr>
        <p:spPr>
          <a:xfrm>
            <a:off x="615936" y="4198484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935" y="1760084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5935" y="3822187"/>
            <a:ext cx="43751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36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685" y="5410837"/>
            <a:ext cx="5121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3253978"/>
            <a:ext cx="5430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Segoe UI" panose="020B0502040204020203" pitchFamily="34" charset="0"/>
              </a:rPr>
              <a:t>古代文明</a:t>
            </a:r>
            <a:endParaRPr lang="en-US" altLang="zh-CN" sz="96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46752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3641725" y="993775"/>
            <a:ext cx="4613275" cy="4665663"/>
            <a:chOff x="0" y="0"/>
            <a:chExt cx="4613650" cy="4664477"/>
          </a:xfrm>
        </p:grpSpPr>
        <p:pic>
          <p:nvPicPr>
            <p:cNvPr id="5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13650" cy="466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1855444" y="3157652"/>
              <a:ext cx="1334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项目特色</a:t>
              </a:r>
            </a:p>
          </p:txBody>
        </p:sp>
        <p:cxnSp>
          <p:nvCxnSpPr>
            <p:cNvPr id="7" name="直接连接符 11"/>
            <p:cNvCxnSpPr>
              <a:cxnSpLocks noChangeShapeType="1"/>
            </p:cNvCxnSpPr>
            <p:nvPr/>
          </p:nvCxnSpPr>
          <p:spPr bwMode="auto">
            <a:xfrm>
              <a:off x="472649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315250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5" t="14995" r="27481" b="24750"/>
          <a:stretch>
            <a:fillRect/>
          </a:stretch>
        </p:blipFill>
        <p:spPr bwMode="auto">
          <a:xfrm>
            <a:off x="5181600" y="1941513"/>
            <a:ext cx="1747838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295275"/>
            <a:ext cx="56832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2214563"/>
            <a:ext cx="12144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163513"/>
            <a:ext cx="18748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10741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3641725" y="993775"/>
            <a:ext cx="4613275" cy="4665663"/>
            <a:chOff x="0" y="0"/>
            <a:chExt cx="4613650" cy="4664477"/>
          </a:xfrm>
        </p:grpSpPr>
        <p:pic>
          <p:nvPicPr>
            <p:cNvPr id="5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13650" cy="466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1855444" y="3157652"/>
              <a:ext cx="1334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项目概述</a:t>
              </a:r>
            </a:p>
          </p:txBody>
        </p:sp>
        <p:cxnSp>
          <p:nvCxnSpPr>
            <p:cNvPr id="7" name="直接连接符 11"/>
            <p:cNvCxnSpPr>
              <a:cxnSpLocks noChangeShapeType="1"/>
            </p:cNvCxnSpPr>
            <p:nvPr/>
          </p:nvCxnSpPr>
          <p:spPr bwMode="auto">
            <a:xfrm>
              <a:off x="472649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315250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2" t="13261" r="25813" b="25182"/>
          <a:stretch>
            <a:fillRect/>
          </a:stretch>
        </p:blipFill>
        <p:spPr bwMode="auto">
          <a:xfrm>
            <a:off x="5072063" y="1825625"/>
            <a:ext cx="19081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295275"/>
            <a:ext cx="56832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2214563"/>
            <a:ext cx="12144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163513"/>
            <a:ext cx="18748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1807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97494" cy="6858000"/>
          </a:xfrm>
        </p:spPr>
      </p:pic>
      <p:sp>
        <p:nvSpPr>
          <p:cNvPr id="6" name="矩形 5"/>
          <p:cNvSpPr/>
          <p:nvPr/>
        </p:nvSpPr>
        <p:spPr>
          <a:xfrm>
            <a:off x="0" y="1439441"/>
            <a:ext cx="12192000" cy="4464496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284301"/>
            <a:ext cx="121920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635" y="2636384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9610" y="2549393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cxnSp>
        <p:nvCxnSpPr>
          <p:cNvPr id="11" name="直接连接符 10"/>
          <p:cNvCxnSpPr>
            <a:stCxn id="6" idx="0"/>
          </p:cNvCxnSpPr>
          <p:nvPr/>
        </p:nvCxnSpPr>
        <p:spPr>
          <a:xfrm>
            <a:off x="6096000" y="1439441"/>
            <a:ext cx="0" cy="43644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12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700" y="2905919"/>
            <a:ext cx="2740025" cy="425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-144463"/>
            <a:ext cx="4857750" cy="706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854310" y="3788909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4310" y="1045709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84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3641725" y="993775"/>
            <a:ext cx="4613275" cy="4665663"/>
            <a:chOff x="0" y="0"/>
            <a:chExt cx="4613650" cy="4664477"/>
          </a:xfrm>
        </p:grpSpPr>
        <p:pic>
          <p:nvPicPr>
            <p:cNvPr id="5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13650" cy="466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1855444" y="3157652"/>
              <a:ext cx="1334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cxnSp>
          <p:nvCxnSpPr>
            <p:cNvPr id="7" name="直接连接符 11"/>
            <p:cNvCxnSpPr>
              <a:cxnSpLocks noChangeShapeType="1"/>
            </p:cNvCxnSpPr>
            <p:nvPr/>
          </p:nvCxnSpPr>
          <p:spPr bwMode="auto">
            <a:xfrm>
              <a:off x="472649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315250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8" t="13695" r="22060" b="26917"/>
          <a:stretch>
            <a:fillRect/>
          </a:stretch>
        </p:blipFill>
        <p:spPr bwMode="auto">
          <a:xfrm>
            <a:off x="5005388" y="1892300"/>
            <a:ext cx="2133600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295275"/>
            <a:ext cx="56832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2214563"/>
            <a:ext cx="12144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163513"/>
            <a:ext cx="18748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6159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ChangeArrowheads="1"/>
          </p:cNvSpPr>
          <p:nvPr/>
        </p:nvSpPr>
        <p:spPr bwMode="auto">
          <a:xfrm>
            <a:off x="2695575" y="1711325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Freeform 6"/>
          <p:cNvSpPr>
            <a:spLocks noChangeArrowheads="1"/>
          </p:cNvSpPr>
          <p:nvPr/>
        </p:nvSpPr>
        <p:spPr bwMode="auto">
          <a:xfrm>
            <a:off x="2254250" y="3035300"/>
            <a:ext cx="1466850" cy="1238250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Freeform 7"/>
          <p:cNvSpPr>
            <a:spLocks noChangeArrowheads="1"/>
          </p:cNvSpPr>
          <p:nvPr/>
        </p:nvSpPr>
        <p:spPr bwMode="auto">
          <a:xfrm>
            <a:off x="3294063" y="3465513"/>
            <a:ext cx="296862" cy="487362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Freeform 8"/>
          <p:cNvSpPr>
            <a:spLocks noChangeArrowheads="1"/>
          </p:cNvSpPr>
          <p:nvPr/>
        </p:nvSpPr>
        <p:spPr bwMode="auto">
          <a:xfrm>
            <a:off x="496888" y="2179638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" name="Freeform 9"/>
          <p:cNvSpPr>
            <a:spLocks noChangeArrowheads="1"/>
          </p:cNvSpPr>
          <p:nvPr/>
        </p:nvSpPr>
        <p:spPr bwMode="auto">
          <a:xfrm>
            <a:off x="1857375" y="3422650"/>
            <a:ext cx="1304925" cy="933450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BD2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Freeform 10"/>
          <p:cNvSpPr>
            <a:spLocks noChangeArrowheads="1"/>
          </p:cNvSpPr>
          <p:nvPr/>
        </p:nvSpPr>
        <p:spPr bwMode="auto">
          <a:xfrm>
            <a:off x="2603500" y="4078288"/>
            <a:ext cx="1130300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" name="Freeform 11"/>
          <p:cNvSpPr>
            <a:spLocks noChangeArrowheads="1"/>
          </p:cNvSpPr>
          <p:nvPr/>
        </p:nvSpPr>
        <p:spPr bwMode="auto">
          <a:xfrm>
            <a:off x="728663" y="3678238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" name="Freeform 12"/>
          <p:cNvSpPr>
            <a:spLocks noChangeArrowheads="1"/>
          </p:cNvSpPr>
          <p:nvPr/>
        </p:nvSpPr>
        <p:spPr bwMode="auto">
          <a:xfrm>
            <a:off x="2568575" y="4697413"/>
            <a:ext cx="914400" cy="950912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Freeform 13"/>
          <p:cNvSpPr>
            <a:spLocks noChangeArrowheads="1"/>
          </p:cNvSpPr>
          <p:nvPr/>
        </p:nvSpPr>
        <p:spPr bwMode="auto">
          <a:xfrm>
            <a:off x="3224213" y="4686300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Freeform 14"/>
          <p:cNvSpPr>
            <a:spLocks noChangeArrowheads="1"/>
          </p:cNvSpPr>
          <p:nvPr/>
        </p:nvSpPr>
        <p:spPr bwMode="auto">
          <a:xfrm>
            <a:off x="3324225" y="5013325"/>
            <a:ext cx="806450" cy="612775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" name="Freeform 15"/>
          <p:cNvSpPr>
            <a:spLocks noChangeArrowheads="1"/>
          </p:cNvSpPr>
          <p:nvPr/>
        </p:nvSpPr>
        <p:spPr bwMode="auto">
          <a:xfrm>
            <a:off x="3435350" y="4338638"/>
            <a:ext cx="457200" cy="461962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Freeform 16"/>
          <p:cNvSpPr>
            <a:spLocks noChangeArrowheads="1"/>
          </p:cNvSpPr>
          <p:nvPr/>
        </p:nvSpPr>
        <p:spPr bwMode="auto">
          <a:xfrm>
            <a:off x="3435350" y="3438525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" name="Freeform 17"/>
          <p:cNvSpPr>
            <a:spLocks noChangeArrowheads="1"/>
          </p:cNvSpPr>
          <p:nvPr/>
        </p:nvSpPr>
        <p:spPr bwMode="auto">
          <a:xfrm>
            <a:off x="3886200" y="3265488"/>
            <a:ext cx="349250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Freeform 18"/>
          <p:cNvSpPr>
            <a:spLocks noChangeArrowheads="1"/>
          </p:cNvSpPr>
          <p:nvPr/>
        </p:nvSpPr>
        <p:spPr bwMode="auto">
          <a:xfrm>
            <a:off x="3797300" y="4564063"/>
            <a:ext cx="555625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" name="Freeform 19"/>
          <p:cNvSpPr>
            <a:spLocks noChangeArrowheads="1"/>
          </p:cNvSpPr>
          <p:nvPr/>
        </p:nvSpPr>
        <p:spPr bwMode="auto">
          <a:xfrm>
            <a:off x="3732213" y="4194175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3905250" y="5097463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" name="Freeform 21"/>
          <p:cNvSpPr>
            <a:spLocks noChangeArrowheads="1"/>
          </p:cNvSpPr>
          <p:nvPr/>
        </p:nvSpPr>
        <p:spPr bwMode="auto">
          <a:xfrm>
            <a:off x="4291013" y="4538663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" name="Freeform 22"/>
          <p:cNvSpPr>
            <a:spLocks noChangeArrowheads="1"/>
          </p:cNvSpPr>
          <p:nvPr/>
        </p:nvSpPr>
        <p:spPr bwMode="auto">
          <a:xfrm>
            <a:off x="4543425" y="4711700"/>
            <a:ext cx="454025" cy="552450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" name="Freeform 23"/>
          <p:cNvSpPr>
            <a:spLocks noChangeArrowheads="1"/>
          </p:cNvSpPr>
          <p:nvPr/>
        </p:nvSpPr>
        <p:spPr bwMode="auto">
          <a:xfrm>
            <a:off x="4743450" y="4364038"/>
            <a:ext cx="393700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Freeform 24"/>
          <p:cNvSpPr>
            <a:spLocks noChangeArrowheads="1"/>
          </p:cNvSpPr>
          <p:nvPr/>
        </p:nvSpPr>
        <p:spPr bwMode="auto">
          <a:xfrm>
            <a:off x="4367213" y="3976688"/>
            <a:ext cx="492125" cy="598487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" name="Freeform 25"/>
          <p:cNvSpPr>
            <a:spLocks noChangeArrowheads="1"/>
          </p:cNvSpPr>
          <p:nvPr/>
        </p:nvSpPr>
        <p:spPr bwMode="auto">
          <a:xfrm>
            <a:off x="4460875" y="3281363"/>
            <a:ext cx="133350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Freeform 26"/>
          <p:cNvSpPr>
            <a:spLocks noChangeArrowheads="1"/>
          </p:cNvSpPr>
          <p:nvPr/>
        </p:nvSpPr>
        <p:spPr bwMode="auto">
          <a:xfrm>
            <a:off x="4335463" y="3198813"/>
            <a:ext cx="171450" cy="182562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" name="Freeform 27"/>
          <p:cNvSpPr>
            <a:spLocks noChangeArrowheads="1"/>
          </p:cNvSpPr>
          <p:nvPr/>
        </p:nvSpPr>
        <p:spPr bwMode="auto">
          <a:xfrm>
            <a:off x="4624388" y="2835275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7" name="Freeform 28"/>
          <p:cNvSpPr>
            <a:spLocks noChangeArrowheads="1"/>
          </p:cNvSpPr>
          <p:nvPr/>
        </p:nvSpPr>
        <p:spPr bwMode="auto">
          <a:xfrm>
            <a:off x="4759325" y="2489200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8" name="Freeform 29"/>
          <p:cNvSpPr>
            <a:spLocks noChangeArrowheads="1"/>
          </p:cNvSpPr>
          <p:nvPr/>
        </p:nvSpPr>
        <p:spPr bwMode="auto">
          <a:xfrm>
            <a:off x="4576763" y="1655763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" name="Freeform 30"/>
          <p:cNvSpPr>
            <a:spLocks noChangeArrowheads="1"/>
          </p:cNvSpPr>
          <p:nvPr/>
        </p:nvSpPr>
        <p:spPr bwMode="auto">
          <a:xfrm>
            <a:off x="4348163" y="3541713"/>
            <a:ext cx="696912" cy="436562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Freeform 31"/>
          <p:cNvSpPr>
            <a:spLocks noChangeArrowheads="1"/>
          </p:cNvSpPr>
          <p:nvPr/>
        </p:nvSpPr>
        <p:spPr bwMode="auto">
          <a:xfrm>
            <a:off x="5000625" y="4265613"/>
            <a:ext cx="111125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Freeform 32"/>
          <p:cNvSpPr>
            <a:spLocks noChangeArrowheads="1"/>
          </p:cNvSpPr>
          <p:nvPr/>
        </p:nvSpPr>
        <p:spPr bwMode="auto">
          <a:xfrm>
            <a:off x="4489450" y="3898900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Freeform 33"/>
          <p:cNvSpPr>
            <a:spLocks noChangeArrowheads="1"/>
          </p:cNvSpPr>
          <p:nvPr/>
        </p:nvSpPr>
        <p:spPr bwMode="auto">
          <a:xfrm>
            <a:off x="4171950" y="3001963"/>
            <a:ext cx="565150" cy="808037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Freeform 34"/>
          <p:cNvSpPr>
            <a:spLocks noChangeArrowheads="1"/>
          </p:cNvSpPr>
          <p:nvPr/>
        </p:nvSpPr>
        <p:spPr bwMode="auto">
          <a:xfrm>
            <a:off x="3911600" y="3776663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BD2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4" name="Freeform 35"/>
          <p:cNvSpPr>
            <a:spLocks noChangeArrowheads="1"/>
          </p:cNvSpPr>
          <p:nvPr/>
        </p:nvSpPr>
        <p:spPr bwMode="auto">
          <a:xfrm>
            <a:off x="5032375" y="5032375"/>
            <a:ext cx="171450" cy="409575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5" name="Freeform 36"/>
          <p:cNvSpPr>
            <a:spLocks noChangeArrowheads="1"/>
          </p:cNvSpPr>
          <p:nvPr/>
        </p:nvSpPr>
        <p:spPr bwMode="auto">
          <a:xfrm>
            <a:off x="3776663" y="5761038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B9C4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34297" y="2388885"/>
            <a:ext cx="54306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500" dirty="0">
                <a:latin typeface="叶根友刀锋黑草" panose="02010601030101010101" pitchFamily="2" charset="-122"/>
                <a:ea typeface="叶根友刀锋黑草" panose="02010601030101010101" pitchFamily="2" charset="-122"/>
                <a:cs typeface="Segoe UI" panose="020B0502040204020203" pitchFamily="34" charset="0"/>
              </a:rPr>
              <a:t>古代文明</a:t>
            </a:r>
            <a:endParaRPr lang="en-US" altLang="zh-CN" sz="4500" dirty="0">
              <a:latin typeface="叶根友刀锋黑草" panose="02010601030101010101" pitchFamily="2" charset="-122"/>
              <a:ea typeface="叶根友刀锋黑草" panose="02010601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45235" y="3533011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5976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380801" y="35346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086351" y="1729531"/>
            <a:ext cx="17811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46803" y="1729530"/>
            <a:ext cx="17811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07255" y="1729530"/>
            <a:ext cx="17811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139207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" y="0"/>
            <a:ext cx="1218460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0374" y="1117094"/>
            <a:ext cx="816602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b="1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感谢您的观看！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038" y="681038"/>
            <a:ext cx="6176962" cy="617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1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97600" y="3600450"/>
            <a:ext cx="599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古典文学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05525" y="4829175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</p:spTree>
    <p:extLst>
      <p:ext uri="{BB962C8B-B14F-4D97-AF65-F5344CB8AC3E}">
        <p14:creationId xmlns:p14="http://schemas.microsoft.com/office/powerpoint/2010/main" val="324234769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620922"/>
              </p:ext>
            </p:extLst>
          </p:nvPr>
        </p:nvGraphicFramePr>
        <p:xfrm>
          <a:off x="6859587" y="538163"/>
          <a:ext cx="533241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3" imgW="18031680" imgH="18336240" progId="Photoshop.Image.13">
                  <p:embed/>
                </p:oleObj>
              </mc:Choice>
              <mc:Fallback>
                <p:oleObj name="Image" r:id="rId3" imgW="18031680" imgH="18336240" progId="Photoshop.Image.13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9587" y="538163"/>
                        <a:ext cx="533241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17873" y="3258187"/>
            <a:ext cx="5121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  <p:sp>
        <p:nvSpPr>
          <p:cNvPr id="9" name="矩形 8"/>
          <p:cNvSpPr/>
          <p:nvPr/>
        </p:nvSpPr>
        <p:spPr>
          <a:xfrm>
            <a:off x="648913" y="1101328"/>
            <a:ext cx="5430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solidFill>
                  <a:srgbClr val="1B2229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Segoe UI" panose="020B0502040204020203" pitchFamily="34" charset="0"/>
              </a:rPr>
              <a:t>古代文明</a:t>
            </a:r>
            <a:endParaRPr lang="en-US" altLang="zh-CN" sz="9600" dirty="0">
              <a:solidFill>
                <a:srgbClr val="1B2229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873" y="4464511"/>
            <a:ext cx="5121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</p:spTree>
    <p:extLst>
      <p:ext uri="{BB962C8B-B14F-4D97-AF65-F5344CB8AC3E}">
        <p14:creationId xmlns:p14="http://schemas.microsoft.com/office/powerpoint/2010/main" val="33109958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5125"/>
            <a:ext cx="12192000" cy="571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0997" y="833206"/>
            <a:ext cx="3769794" cy="367240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0143" y="995353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  <p:sp>
        <p:nvSpPr>
          <p:cNvPr id="8" name="矩形 7"/>
          <p:cNvSpPr/>
          <p:nvPr/>
        </p:nvSpPr>
        <p:spPr>
          <a:xfrm>
            <a:off x="1272455" y="1811740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dirty="0">
                <a:solidFill>
                  <a:srgbClr val="1B2229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Segoe UI" panose="020B0502040204020203" pitchFamily="34" charset="0"/>
              </a:rPr>
              <a:t>近代古典</a:t>
            </a:r>
            <a:endParaRPr lang="en-US" altLang="zh-CN" sz="6000" dirty="0">
              <a:solidFill>
                <a:srgbClr val="1B2229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0143" y="2004315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52601" y="3100826"/>
            <a:ext cx="3382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Segoe UI" panose="020B0502040204020203" pitchFamily="34" charset="0"/>
                <a:ea typeface="汉鼎简行书" panose="02010609000101010101" pitchFamily="49" charset="-122"/>
                <a:cs typeface="Segoe UI" panose="020B0502040204020203" pitchFamily="34" charset="0"/>
              </a:rPr>
              <a:t>古典的艺术是让人捉摸不透的，当今的世界艺术的创作是至高无上的</a:t>
            </a:r>
          </a:p>
        </p:txBody>
      </p:sp>
    </p:spTree>
    <p:extLst>
      <p:ext uri="{BB962C8B-B14F-4D97-AF65-F5344CB8AC3E}">
        <p14:creationId xmlns:p14="http://schemas.microsoft.com/office/powerpoint/2010/main" val="301480428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21" y="1311275"/>
            <a:ext cx="4969857" cy="4351338"/>
          </a:xfrm>
        </p:spPr>
      </p:pic>
      <p:sp>
        <p:nvSpPr>
          <p:cNvPr id="10" name="矩形 9"/>
          <p:cNvSpPr/>
          <p:nvPr/>
        </p:nvSpPr>
        <p:spPr>
          <a:xfrm>
            <a:off x="6546903" y="1772816"/>
            <a:ext cx="429476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Segoe UI" panose="020B0502040204020203" pitchFamily="34" charset="0"/>
              </a:rPr>
              <a:t>艺术创新</a:t>
            </a:r>
          </a:p>
        </p:txBody>
      </p:sp>
      <p:sp>
        <p:nvSpPr>
          <p:cNvPr id="11" name="矩形 10"/>
          <p:cNvSpPr/>
          <p:nvPr/>
        </p:nvSpPr>
        <p:spPr>
          <a:xfrm>
            <a:off x="6780584" y="4077072"/>
            <a:ext cx="38164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400" dirty="0">
              <a:ea typeface="汉鼎简行书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56650" y="3337997"/>
            <a:ext cx="2664295" cy="386842"/>
            <a:chOff x="1953718" y="3337997"/>
            <a:chExt cx="2664295" cy="386842"/>
          </a:xfrm>
        </p:grpSpPr>
        <p:sp>
          <p:nvSpPr>
            <p:cNvPr id="13" name="矩形: 圆角 12"/>
            <p:cNvSpPr/>
            <p:nvPr/>
          </p:nvSpPr>
          <p:spPr>
            <a:xfrm>
              <a:off x="1953718" y="3356992"/>
              <a:ext cx="2664295" cy="367847"/>
            </a:xfrm>
            <a:prstGeom prst="roundRect">
              <a:avLst>
                <a:gd name="adj" fmla="val 50000"/>
              </a:avLst>
            </a:prstGeom>
            <a:solidFill>
              <a:srgbClr val="1B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962699" y="333799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a typeface="汉鼎简行书" panose="02010609000101010101" pitchFamily="49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8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62" y="760891"/>
            <a:ext cx="6543675" cy="50207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664" y="141073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★日文毛笔" panose="02000609000000000000" pitchFamily="49" charset="-128"/>
                <a:ea typeface="汉鼎简行书" panose="02010609000101010101" pitchFamily="49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95214" y="2567558"/>
            <a:ext cx="46144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sz="1600" dirty="0">
              <a:ea typeface="汉鼎简行书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214" y="4754884"/>
            <a:ext cx="252028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351" y="4760203"/>
            <a:ext cx="1933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ea typeface="汉鼎简行书" panose="02010609000101010101" pitchFamily="49" charset="-122"/>
              </a:rPr>
              <a:t>标题标题标题标题</a:t>
            </a:r>
          </a:p>
          <a:p>
            <a:endParaRPr lang="zh-CN" altLang="en-US" sz="1600" dirty="0">
              <a:solidFill>
                <a:schemeClr val="bg1">
                  <a:lumMod val="95000"/>
                </a:schemeClr>
              </a:solidFill>
              <a:ea typeface="汉鼎简行书" panose="02010609000101010101" pitchFamily="49" charset="-122"/>
            </a:endParaRPr>
          </a:p>
          <a:p>
            <a:endParaRPr lang="zh-CN" altLang="en-US" sz="1600" dirty="0">
              <a:solidFill>
                <a:schemeClr val="bg1">
                  <a:lumMod val="95000"/>
                </a:schemeClr>
              </a:solidFill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3190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8070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67" t="29898" b="42909"/>
          <a:stretch>
            <a:fillRect/>
          </a:stretch>
        </p:blipFill>
        <p:spPr bwMode="auto">
          <a:xfrm>
            <a:off x="4960938" y="4095750"/>
            <a:ext cx="8245475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0588" y="3559175"/>
            <a:ext cx="1390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457951" y="1042938"/>
            <a:ext cx="50672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ea typeface="汉鼎简行书" panose="02010609000101010101" pitchFamily="49" charset="-122"/>
              </a:rPr>
              <a:t>它是承上启下的，是文学发展史上不可缺少的部分。它是中国文学最根本的东西。 现在所谓的古典文学，也专指优秀的、有一定价值的古代文学作品。它是承上启下的，是文学发展史上不可缺少的部分。它是中国文学最根本的东西。 现在所谓的古典文学，也专指优秀的、有一定价值的古代文学作品。</a:t>
            </a:r>
          </a:p>
          <a:p>
            <a:endParaRPr lang="zh-CN" altLang="en-US" dirty="0">
              <a:ea typeface="汉鼎简行书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03879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3641725" y="993775"/>
            <a:ext cx="4613275" cy="4665663"/>
            <a:chOff x="0" y="0"/>
            <a:chExt cx="4613650" cy="4664477"/>
          </a:xfrm>
        </p:grpSpPr>
        <p:pic>
          <p:nvPicPr>
            <p:cNvPr id="5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13650" cy="466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1855444" y="3157652"/>
              <a:ext cx="1334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</a:t>
              </a:r>
            </a:p>
          </p:txBody>
        </p:sp>
        <p:cxnSp>
          <p:nvCxnSpPr>
            <p:cNvPr id="7" name="直接连接符 11"/>
            <p:cNvCxnSpPr>
              <a:cxnSpLocks noChangeShapeType="1"/>
            </p:cNvCxnSpPr>
            <p:nvPr/>
          </p:nvCxnSpPr>
          <p:spPr bwMode="auto">
            <a:xfrm>
              <a:off x="472649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3315250" y="3356115"/>
              <a:ext cx="1087849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9" t="9360" r="25397" b="20848"/>
          <a:stretch>
            <a:fillRect/>
          </a:stretch>
        </p:blipFill>
        <p:spPr bwMode="auto">
          <a:xfrm>
            <a:off x="5143500" y="1720850"/>
            <a:ext cx="1797050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295275"/>
            <a:ext cx="56832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2214563"/>
            <a:ext cx="12144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0" y="163513"/>
            <a:ext cx="18748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9587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Microsoft Office PowerPoint</Application>
  <PresentationFormat>宽屏</PresentationFormat>
  <Paragraphs>54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★日文毛笔</vt:lpstr>
      <vt:lpstr>等线 Light</vt:lpstr>
      <vt:lpstr>汉鼎简行书</vt:lpstr>
      <vt:lpstr>宋体</vt:lpstr>
      <vt:lpstr>微软雅黑</vt:lpstr>
      <vt:lpstr>叶根友刀锋黑草</vt:lpstr>
      <vt:lpstr>Arial</vt:lpstr>
      <vt:lpstr>Calibri</vt:lpstr>
      <vt:lpstr>Segoe UI</vt:lpstr>
      <vt:lpstr>等线</vt:lpstr>
      <vt:lpstr>Office 主题​​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2017-10-19T04:08:54Z</dcterms:created>
  <dcterms:modified xsi:type="dcterms:W3CDTF">2018-04-28T14:20:41Z</dcterms:modified>
</cp:coreProperties>
</file>