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theme/theme4.xml" ContentType="application/vnd.openxmlformats-officedocument.theme+xml"/>
  <Default Extension="png" ContentType="image/png"/>
  <Override PartName="/ppt/charts/style2.xml" ContentType="application/vnd.ms-office.chartstyle+xml"/>
  <Override PartName="/ppt/charts/style1.xml" ContentType="application/vnd.ms-office.chart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tableStyles.xml" ContentType="application/vnd.openxmlformats-officedocument.presentationml.tableStyles+xml"/>
  <Override PartName="/ppt/charts/colors1.xml" ContentType="application/vnd.ms-office.chartcolorstyle+xml"/>
  <Default Extension="xlsx" ContentType="application/vnd.openxmlformats-officedocument.spreadsheetml.sheet"/>
  <Override PartName="/ppt/charts/chart3.xml" ContentType="application/vnd.openxmlformats-officedocument.drawingml.chart+xml"/>
  <Override PartName="/ppt/slideMasters/slideMaster4.xml" ContentType="application/vnd.openxmlformats-officedocument.presentationml.slide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  <p:sldMasterId id="2147483677" r:id="rId3"/>
    <p:sldMasterId id="2147483672" r:id="rId4"/>
  </p:sldMasterIdLst>
  <p:sldIdLst>
    <p:sldId id="266" r:id="rId5"/>
    <p:sldId id="268" r:id="rId6"/>
    <p:sldId id="267" r:id="rId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733"/>
    <p:restoredTop sz="94620"/>
  </p:normalViewPr>
  <p:slideViewPr>
    <p:cSldViewPr snapToGrid="0">
      <p:cViewPr varScale="1">
        <p:scale>
          <a:sx n="104" d="100"/>
          <a:sy n="104" d="100"/>
        </p:scale>
        <p:origin x="-540" y="-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package" Target="../embeddings/Microsoft_Office_Excel____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2.xlsx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explosion val="3"/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9F3-4FD5-A450-BC2D92781050}"/>
              </c:ext>
            </c:extLst>
          </c:dPt>
          <c:dPt>
            <c:idx val="1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9F3-4FD5-A450-BC2D92781050}"/>
              </c:ext>
            </c:extLst>
          </c:dPt>
          <c:dPt>
            <c:idx val="2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9F3-4FD5-A450-BC2D92781050}"/>
              </c:ext>
            </c:extLst>
          </c:dPt>
          <c:dPt>
            <c:idx val="3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9F3-4FD5-A450-BC2D92781050}"/>
              </c:ext>
            </c:extLst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其他</c:v>
                </c:pt>
              </c:strCache>
            </c:strRef>
          </c:cat>
          <c:val>
            <c:numRef>
              <c:f>工作表1!$B$2:$B$5</c:f>
              <c:numCache>
                <c:formatCode>0%</c:formatCode>
                <c:ptCount val="4"/>
                <c:pt idx="0">
                  <c:v>0.25</c:v>
                </c:pt>
                <c:pt idx="1">
                  <c:v>0.18000000000000002</c:v>
                </c:pt>
                <c:pt idx="2">
                  <c:v>0.11</c:v>
                </c:pt>
                <c:pt idx="3">
                  <c:v>0.46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19F3-4FD5-A450-BC2D92781050}"/>
            </c:ext>
          </c:extLst>
        </c:ser>
        <c:dLbls/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explosion val="3"/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9F3-4FD5-A450-BC2D92781050}"/>
              </c:ext>
            </c:extLst>
          </c:dPt>
          <c:dPt>
            <c:idx val="1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9F3-4FD5-A450-BC2D92781050}"/>
              </c:ext>
            </c:extLst>
          </c:dPt>
          <c:dPt>
            <c:idx val="2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9F3-4FD5-A450-BC2D92781050}"/>
              </c:ext>
            </c:extLst>
          </c:dPt>
          <c:dPt>
            <c:idx val="3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9F3-4FD5-A450-BC2D92781050}"/>
              </c:ext>
            </c:extLst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其他</c:v>
                </c:pt>
              </c:strCache>
            </c:strRef>
          </c:cat>
          <c:val>
            <c:numRef>
              <c:f>工作表1!$B$2:$B$5</c:f>
              <c:numCache>
                <c:formatCode>0%</c:formatCode>
                <c:ptCount val="4"/>
                <c:pt idx="0">
                  <c:v>0.25</c:v>
                </c:pt>
                <c:pt idx="1">
                  <c:v>0.18000000000000002</c:v>
                </c:pt>
                <c:pt idx="2">
                  <c:v>0.11</c:v>
                </c:pt>
                <c:pt idx="3">
                  <c:v>0.46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19F3-4FD5-A450-BC2D92781050}"/>
            </c:ext>
          </c:extLst>
        </c:ser>
        <c:dLbls/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autoTitleDeleted val="1"/>
    <c:plotArea>
      <c:layout/>
      <c:pieChart>
        <c:varyColors val="1"/>
        <c:ser>
          <c:idx val="0"/>
          <c:order val="0"/>
          <c:tx>
            <c:strRef>
              <c:f>工作表1!$B$1</c:f>
              <c:strCache>
                <c:ptCount val="1"/>
                <c:pt idx="0">
                  <c:v>销售额</c:v>
                </c:pt>
              </c:strCache>
            </c:strRef>
          </c:tx>
          <c:explosion val="3"/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9F3-4FD5-A450-BC2D92781050}"/>
              </c:ext>
            </c:extLst>
          </c:dPt>
          <c:dPt>
            <c:idx val="1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9F3-4FD5-A450-BC2D92781050}"/>
              </c:ext>
            </c:extLst>
          </c:dPt>
          <c:dPt>
            <c:idx val="2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19F3-4FD5-A450-BC2D92781050}"/>
              </c:ext>
            </c:extLst>
          </c:dPt>
          <c:dPt>
            <c:idx val="3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19F3-4FD5-A450-BC2D92781050}"/>
              </c:ext>
            </c:extLst>
          </c:dPt>
          <c:cat>
            <c:strRef>
              <c:f>工作表1!$A$2:$A$5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其他</c:v>
                </c:pt>
              </c:strCache>
            </c:strRef>
          </c:cat>
          <c:val>
            <c:numRef>
              <c:f>工作表1!$B$2:$B$5</c:f>
              <c:numCache>
                <c:formatCode>0%</c:formatCode>
                <c:ptCount val="4"/>
                <c:pt idx="0">
                  <c:v>0.25</c:v>
                </c:pt>
                <c:pt idx="1">
                  <c:v>0.18000000000000002</c:v>
                </c:pt>
                <c:pt idx="2">
                  <c:v>0.11</c:v>
                </c:pt>
                <c:pt idx="3">
                  <c:v>0.46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A-19F3-4FD5-A450-BC2D92781050}"/>
            </c:ext>
          </c:extLst>
        </c:ser>
        <c:dLbls/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1">
  <a:schemeClr val="accent1"/>
  <a:schemeClr val="accent3"/>
  <a:schemeClr val="accent5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441169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19125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647233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662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26726" y="2788086"/>
            <a:ext cx="3177903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041" y="4007796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xmlns="" val="1036001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832528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75641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7721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002564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xmlns="" val="2858273298"/>
              </p:ext>
            </p:extLst>
          </p:nvPr>
        </p:nvGraphicFramePr>
        <p:xfrm>
          <a:off x="3282846" y="899409"/>
          <a:ext cx="5296732" cy="493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组 2"/>
          <p:cNvGrpSpPr/>
          <p:nvPr/>
        </p:nvGrpSpPr>
        <p:grpSpPr>
          <a:xfrm>
            <a:off x="6919249" y="1281390"/>
            <a:ext cx="1047429" cy="857250"/>
            <a:chOff x="7219052" y="1504950"/>
            <a:chExt cx="1047429" cy="857250"/>
          </a:xfrm>
        </p:grpSpPr>
        <p:sp>
          <p:nvSpPr>
            <p:cNvPr id="4" name="椭圆 3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+mj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219052" y="1728142"/>
              <a:ext cx="10474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25%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7949015" y="1155820"/>
            <a:ext cx="2515264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</a:t>
            </a:r>
            <a:r>
              <a:rPr lang="zh-CN" altLang="en-US" sz="1200">
                <a:solidFill>
                  <a:srgbClr val="E7E6E6">
                    <a:lumMod val="25000"/>
                  </a:srgbClr>
                </a:solidFill>
                <a:latin typeface="+mn-ea"/>
              </a:rPr>
              <a:t>修改。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49015" y="899409"/>
            <a:ext cx="1672572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7581315" y="3750950"/>
            <a:ext cx="1047429" cy="857250"/>
            <a:chOff x="7219052" y="1504950"/>
            <a:chExt cx="1047429" cy="857250"/>
          </a:xfrm>
        </p:grpSpPr>
        <p:sp>
          <p:nvSpPr>
            <p:cNvPr id="9" name="椭圆 8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+mj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219052" y="1728142"/>
              <a:ext cx="10474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18%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8611081" y="3625380"/>
            <a:ext cx="2511621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</a:t>
            </a:r>
            <a:r>
              <a:rPr lang="zh-CN" altLang="en-US" sz="1200">
                <a:solidFill>
                  <a:srgbClr val="E7E6E6">
                    <a:lumMod val="25000"/>
                  </a:srgbClr>
                </a:solidFill>
                <a:latin typeface="+mn-ea"/>
              </a:rPr>
              <a:t>修改。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611081" y="3368969"/>
            <a:ext cx="1672572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5564289" y="5346982"/>
            <a:ext cx="1047429" cy="857250"/>
            <a:chOff x="7219052" y="1504950"/>
            <a:chExt cx="1047429" cy="857250"/>
          </a:xfrm>
        </p:grpSpPr>
        <p:sp>
          <p:nvSpPr>
            <p:cNvPr id="14" name="椭圆 13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+mj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219052" y="1728142"/>
              <a:ext cx="10474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11%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6611718" y="5942426"/>
            <a:ext cx="2281444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</a:t>
            </a:r>
            <a:r>
              <a:rPr lang="zh-CN" altLang="en-US" sz="1200">
                <a:solidFill>
                  <a:srgbClr val="E7E6E6">
                    <a:lumMod val="25000"/>
                  </a:srgbClr>
                </a:solidFill>
                <a:latin typeface="+mn-ea"/>
              </a:rPr>
              <a:t>修改。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611718" y="5686015"/>
            <a:ext cx="1672572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18" name="组 17"/>
          <p:cNvGrpSpPr/>
          <p:nvPr/>
        </p:nvGrpSpPr>
        <p:grpSpPr>
          <a:xfrm>
            <a:off x="3233680" y="1904692"/>
            <a:ext cx="1047429" cy="857250"/>
            <a:chOff x="3752884" y="2962275"/>
            <a:chExt cx="1047429" cy="857250"/>
          </a:xfrm>
        </p:grpSpPr>
        <p:sp>
          <p:nvSpPr>
            <p:cNvPr id="19" name="椭圆 18"/>
            <p:cNvSpPr/>
            <p:nvPr/>
          </p:nvSpPr>
          <p:spPr>
            <a:xfrm>
              <a:off x="3872147" y="2962275"/>
              <a:ext cx="857250" cy="857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+mj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752884" y="3181205"/>
              <a:ext cx="10474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46%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733081" y="2243114"/>
            <a:ext cx="2493905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</a:t>
            </a:r>
            <a:r>
              <a:rPr lang="zh-CN" altLang="en-US" sz="1200">
                <a:solidFill>
                  <a:srgbClr val="E7E6E6">
                    <a:lumMod val="25000"/>
                  </a:srgbClr>
                </a:solidFill>
                <a:latin typeface="+mn-ea"/>
              </a:rPr>
              <a:t>修改。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524180" y="1986703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68155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/>
          </p:nvPr>
        </p:nvGraphicFramePr>
        <p:xfrm>
          <a:off x="3282846" y="899409"/>
          <a:ext cx="5296732" cy="493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组 2"/>
          <p:cNvGrpSpPr/>
          <p:nvPr/>
        </p:nvGrpSpPr>
        <p:grpSpPr>
          <a:xfrm>
            <a:off x="6919249" y="1281390"/>
            <a:ext cx="1047429" cy="857250"/>
            <a:chOff x="7219052" y="1504950"/>
            <a:chExt cx="1047429" cy="857250"/>
          </a:xfrm>
        </p:grpSpPr>
        <p:sp>
          <p:nvSpPr>
            <p:cNvPr id="4" name="椭圆 3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+mj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219052" y="1728142"/>
              <a:ext cx="10474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25%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7949015" y="1155820"/>
            <a:ext cx="2515264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</a:t>
            </a:r>
            <a:r>
              <a:rPr lang="zh-CN" altLang="en-US" sz="1200">
                <a:solidFill>
                  <a:srgbClr val="E7E6E6">
                    <a:lumMod val="25000"/>
                  </a:srgbClr>
                </a:solidFill>
                <a:latin typeface="+mn-ea"/>
              </a:rPr>
              <a:t>修改。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49015" y="899409"/>
            <a:ext cx="1672572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7581315" y="3750950"/>
            <a:ext cx="1047429" cy="857250"/>
            <a:chOff x="7219052" y="1504950"/>
            <a:chExt cx="1047429" cy="857250"/>
          </a:xfrm>
        </p:grpSpPr>
        <p:sp>
          <p:nvSpPr>
            <p:cNvPr id="9" name="椭圆 8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+mj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219052" y="1728142"/>
              <a:ext cx="10474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18%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8611081" y="3625380"/>
            <a:ext cx="2511621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</a:t>
            </a:r>
            <a:r>
              <a:rPr lang="zh-CN" altLang="en-US" sz="1200">
                <a:solidFill>
                  <a:srgbClr val="E7E6E6">
                    <a:lumMod val="25000"/>
                  </a:srgbClr>
                </a:solidFill>
                <a:latin typeface="+mn-ea"/>
              </a:rPr>
              <a:t>修改。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611081" y="3368969"/>
            <a:ext cx="1672572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5564289" y="5346982"/>
            <a:ext cx="1047429" cy="857250"/>
            <a:chOff x="7219052" y="1504950"/>
            <a:chExt cx="1047429" cy="857250"/>
          </a:xfrm>
        </p:grpSpPr>
        <p:sp>
          <p:nvSpPr>
            <p:cNvPr id="14" name="椭圆 13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+mj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219052" y="1728142"/>
              <a:ext cx="10474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11%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6611718" y="5942426"/>
            <a:ext cx="2281444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</a:t>
            </a:r>
            <a:r>
              <a:rPr lang="zh-CN" altLang="en-US" sz="1200">
                <a:solidFill>
                  <a:srgbClr val="E7E6E6">
                    <a:lumMod val="25000"/>
                  </a:srgbClr>
                </a:solidFill>
                <a:latin typeface="+mn-ea"/>
              </a:rPr>
              <a:t>修改。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611718" y="5686015"/>
            <a:ext cx="1672572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18" name="组 17"/>
          <p:cNvGrpSpPr/>
          <p:nvPr/>
        </p:nvGrpSpPr>
        <p:grpSpPr>
          <a:xfrm>
            <a:off x="3233680" y="1904692"/>
            <a:ext cx="1047429" cy="857250"/>
            <a:chOff x="3752884" y="2962275"/>
            <a:chExt cx="1047429" cy="857250"/>
          </a:xfrm>
        </p:grpSpPr>
        <p:sp>
          <p:nvSpPr>
            <p:cNvPr id="19" name="椭圆 18"/>
            <p:cNvSpPr/>
            <p:nvPr/>
          </p:nvSpPr>
          <p:spPr>
            <a:xfrm>
              <a:off x="3872147" y="2962275"/>
              <a:ext cx="857250" cy="857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+mj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752884" y="3181205"/>
              <a:ext cx="10474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46%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733081" y="2243114"/>
            <a:ext cx="2493905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</a:t>
            </a:r>
            <a:r>
              <a:rPr lang="zh-CN" altLang="en-US" sz="1200">
                <a:solidFill>
                  <a:srgbClr val="E7E6E6">
                    <a:lumMod val="25000"/>
                  </a:srgbClr>
                </a:solidFill>
                <a:latin typeface="+mn-ea"/>
              </a:rPr>
              <a:t>修改。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524180" y="1986703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163493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/>
          </p:nvPr>
        </p:nvGraphicFramePr>
        <p:xfrm>
          <a:off x="3282846" y="899409"/>
          <a:ext cx="5296732" cy="4939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3" name="组 2"/>
          <p:cNvGrpSpPr/>
          <p:nvPr/>
        </p:nvGrpSpPr>
        <p:grpSpPr>
          <a:xfrm>
            <a:off x="6919249" y="1281390"/>
            <a:ext cx="1047429" cy="857250"/>
            <a:chOff x="7219052" y="1504950"/>
            <a:chExt cx="1047429" cy="857250"/>
          </a:xfrm>
        </p:grpSpPr>
        <p:sp>
          <p:nvSpPr>
            <p:cNvPr id="4" name="椭圆 3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+mj-lt"/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7219052" y="1728142"/>
              <a:ext cx="10474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25%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6" name="矩形 5"/>
          <p:cNvSpPr/>
          <p:nvPr/>
        </p:nvSpPr>
        <p:spPr>
          <a:xfrm>
            <a:off x="7949015" y="1155820"/>
            <a:ext cx="2515264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</a:t>
            </a:r>
            <a:r>
              <a:rPr lang="zh-CN" altLang="en-US" sz="1200">
                <a:solidFill>
                  <a:srgbClr val="E7E6E6">
                    <a:lumMod val="25000"/>
                  </a:srgbClr>
                </a:solidFill>
                <a:latin typeface="+mn-ea"/>
              </a:rPr>
              <a:t>修改。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949015" y="899409"/>
            <a:ext cx="1672572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8" name="组 7"/>
          <p:cNvGrpSpPr/>
          <p:nvPr/>
        </p:nvGrpSpPr>
        <p:grpSpPr>
          <a:xfrm>
            <a:off x="7581315" y="3750950"/>
            <a:ext cx="1047429" cy="857250"/>
            <a:chOff x="7219052" y="1504950"/>
            <a:chExt cx="1047429" cy="857250"/>
          </a:xfrm>
        </p:grpSpPr>
        <p:sp>
          <p:nvSpPr>
            <p:cNvPr id="9" name="椭圆 8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+mj-lt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7219052" y="1728142"/>
              <a:ext cx="10474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18%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8611081" y="3625380"/>
            <a:ext cx="2511621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</a:t>
            </a:r>
            <a:r>
              <a:rPr lang="zh-CN" altLang="en-US" sz="1200">
                <a:solidFill>
                  <a:srgbClr val="E7E6E6">
                    <a:lumMod val="25000"/>
                  </a:srgbClr>
                </a:solidFill>
                <a:latin typeface="+mn-ea"/>
              </a:rPr>
              <a:t>修改。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611081" y="3368969"/>
            <a:ext cx="1672572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13" name="组 12"/>
          <p:cNvGrpSpPr/>
          <p:nvPr/>
        </p:nvGrpSpPr>
        <p:grpSpPr>
          <a:xfrm>
            <a:off x="5564289" y="5346982"/>
            <a:ext cx="1047429" cy="857250"/>
            <a:chOff x="7219052" y="1504950"/>
            <a:chExt cx="1047429" cy="857250"/>
          </a:xfrm>
        </p:grpSpPr>
        <p:sp>
          <p:nvSpPr>
            <p:cNvPr id="14" name="椭圆 13"/>
            <p:cNvSpPr/>
            <p:nvPr/>
          </p:nvSpPr>
          <p:spPr>
            <a:xfrm>
              <a:off x="7294322" y="1504950"/>
              <a:ext cx="857250" cy="857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>
                <a:latin typeface="+mj-lt"/>
              </a:endParaRP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7219052" y="1728142"/>
              <a:ext cx="10474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11%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16" name="矩形 15"/>
          <p:cNvSpPr/>
          <p:nvPr/>
        </p:nvSpPr>
        <p:spPr>
          <a:xfrm>
            <a:off x="6611718" y="5942426"/>
            <a:ext cx="2281444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</a:t>
            </a:r>
            <a:r>
              <a:rPr lang="zh-CN" altLang="en-US" sz="1200">
                <a:solidFill>
                  <a:srgbClr val="E7E6E6">
                    <a:lumMod val="25000"/>
                  </a:srgbClr>
                </a:solidFill>
                <a:latin typeface="+mn-ea"/>
              </a:rPr>
              <a:t>修改。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6611718" y="5686015"/>
            <a:ext cx="1672572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  <p:grpSp>
        <p:nvGrpSpPr>
          <p:cNvPr id="18" name="组 17"/>
          <p:cNvGrpSpPr/>
          <p:nvPr/>
        </p:nvGrpSpPr>
        <p:grpSpPr>
          <a:xfrm>
            <a:off x="3233680" y="1904692"/>
            <a:ext cx="1047429" cy="857250"/>
            <a:chOff x="3752884" y="2962275"/>
            <a:chExt cx="1047429" cy="857250"/>
          </a:xfrm>
        </p:grpSpPr>
        <p:sp>
          <p:nvSpPr>
            <p:cNvPr id="19" name="椭圆 18"/>
            <p:cNvSpPr/>
            <p:nvPr/>
          </p:nvSpPr>
          <p:spPr>
            <a:xfrm>
              <a:off x="3872147" y="2962275"/>
              <a:ext cx="857250" cy="857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5400000" scaled="1"/>
            </a:gra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latin typeface="+mj-lt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3752884" y="3181205"/>
              <a:ext cx="104742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0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46%</a:t>
              </a:r>
              <a:endPara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733081" y="2243114"/>
            <a:ext cx="2493905" cy="549379"/>
          </a:xfrm>
          <a:prstGeom prst="rect">
            <a:avLst/>
          </a:prstGeom>
        </p:spPr>
        <p:txBody>
          <a:bodyPr wrap="square" lIns="68579" tIns="34289" rIns="68579" bIns="34289">
            <a:spAutoFit/>
          </a:bodyPr>
          <a:lstStyle/>
          <a:p>
            <a:pPr algn="r" defTabSz="685783">
              <a:lnSpc>
                <a:spcPct val="130000"/>
              </a:lnSpc>
            </a:pPr>
            <a:r>
              <a:rPr lang="zh-CN" altLang="en-US" sz="1200" dirty="0">
                <a:solidFill>
                  <a:srgbClr val="E7E6E6">
                    <a:lumMod val="25000"/>
                  </a:srgbClr>
                </a:solidFill>
                <a:latin typeface="+mn-ea"/>
              </a:rPr>
              <a:t>顶部“开始”面板中可以对字体、字号、颜色、行距等进行</a:t>
            </a:r>
            <a:r>
              <a:rPr lang="zh-CN" altLang="en-US" sz="1200">
                <a:solidFill>
                  <a:srgbClr val="E7E6E6">
                    <a:lumMod val="25000"/>
                  </a:srgbClr>
                </a:solidFill>
                <a:latin typeface="+mn-ea"/>
              </a:rPr>
              <a:t>修改。</a:t>
            </a:r>
            <a:endParaRPr lang="zh-CN" altLang="en-US" sz="1200" dirty="0">
              <a:solidFill>
                <a:srgbClr val="E7E6E6">
                  <a:lumMod val="25000"/>
                </a:srgbClr>
              </a:solidFill>
              <a:latin typeface="+mn-ea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524180" y="1986703"/>
            <a:ext cx="1672571" cy="315469"/>
          </a:xfrm>
          <a:prstGeom prst="rect">
            <a:avLst/>
          </a:prstGeom>
          <a:noFill/>
        </p:spPr>
        <p:txBody>
          <a:bodyPr wrap="none" lIns="68579" tIns="34289" rIns="68579" bIns="34289" rtlCol="0">
            <a:spAutoFit/>
          </a:bodyPr>
          <a:lstStyle/>
          <a:p>
            <a:pPr algn="r" defTabSz="685783"/>
            <a:r>
              <a:rPr lang="en-US" altLang="zh-CN" sz="1600" b="1" dirty="0">
                <a:solidFill>
                  <a:srgbClr val="E7E6E6">
                    <a:lumMod val="25000"/>
                  </a:srgbClr>
                </a:solidFill>
                <a:latin typeface="+mj-lt"/>
                <a:ea typeface="宋体"/>
                <a:cs typeface="Arial" panose="020B0604020202020204" pitchFamily="34" charset="0"/>
              </a:rPr>
              <a:t>ADD YOUR TITLE</a:t>
            </a:r>
            <a:endParaRPr lang="zh-CN" altLang="en-US" sz="1600" b="1" dirty="0">
              <a:solidFill>
                <a:srgbClr val="E7E6E6">
                  <a:lumMod val="25000"/>
                </a:srgbClr>
              </a:solidFill>
              <a:latin typeface="+mj-lt"/>
              <a:ea typeface="宋体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主题">
  <a:themeElements>
    <a:clrScheme name="黄绿色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111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111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Office 主题">
  <a:themeElements>
    <a:clrScheme name="紫罗兰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111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</TotalTime>
  <Words>276</Words>
  <Application>Microsoft Office PowerPoint</Application>
  <PresentationFormat>自定义</PresentationFormat>
  <Paragraphs>36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3</vt:i4>
      </vt:variant>
    </vt:vector>
  </HeadingPairs>
  <TitlesOfParts>
    <vt:vector size="7" baseType="lpstr">
      <vt:lpstr>Office 主题</vt:lpstr>
      <vt:lpstr>1_Office 主题</vt:lpstr>
      <vt:lpstr>3_Office 主题</vt:lpstr>
      <vt:lpstr>2_Office 主题</vt:lpstr>
      <vt:lpstr>幻灯片 1</vt:lpstr>
      <vt:lpstr>幻灯片 2</vt:lpstr>
      <vt:lpstr>幻灯片 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Administrator</cp:lastModifiedBy>
  <cp:revision>36</cp:revision>
  <dcterms:created xsi:type="dcterms:W3CDTF">2015-10-13T08:40:50Z</dcterms:created>
  <dcterms:modified xsi:type="dcterms:W3CDTF">2016-03-15T18:23:53Z</dcterms:modified>
</cp:coreProperties>
</file>