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ppt/charts/style2.xml" ContentType="application/vnd.ms-office.chartstyle+xml"/>
  <Override PartName="/ppt/charts/style1.xml" ContentType="application/vnd.ms-office.chartstyl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charts/colors2.xml" ContentType="application/vnd.ms-office.chartcolorstyle+xml"/>
  <Override PartName="/ppt/charts/colors3.xml" ContentType="application/vnd.ms-office.chartcolorstyle+xml"/>
  <Override PartName="/ppt/tableStyles.xml" ContentType="application/vnd.openxmlformats-officedocument.presentationml.tableStyles+xml"/>
  <Override PartName="/ppt/charts/colors1.xml" ContentType="application/vnd.ms-office.chartcolorstyle+xml"/>
  <Default Extension="xlsx" ContentType="application/vnd.openxmlformats-officedocument.spreadsheetml.sheet"/>
  <Override PartName="/ppt/charts/chart3.xml" ContentType="application/vnd.openxmlformats-officedocument.drawingml.chart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charts/style3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5" r:id="rId2"/>
    <p:sldMasterId id="2147483677" r:id="rId3"/>
    <p:sldMasterId id="2147483672" r:id="rId4"/>
  </p:sldMasterIdLst>
  <p:sldIdLst>
    <p:sldId id="266" r:id="rId5"/>
    <p:sldId id="268" r:id="rId6"/>
    <p:sldId id="267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20733"/>
    <p:restoredTop sz="94620"/>
  </p:normalViewPr>
  <p:slideViewPr>
    <p:cSldViewPr snapToGrid="0">
      <p:cViewPr varScale="1">
        <p:scale>
          <a:sx n="104" d="100"/>
          <a:sy n="104" d="100"/>
        </p:scale>
        <p:origin x="-540" y="-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Office_Excel____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Office_Excel____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Office_Excel____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pie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explosion val="3"/>
          <c:dPt>
            <c:idx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19F3-4FD5-A450-BC2D92781050}"/>
              </c:ext>
            </c:extLst>
          </c:dPt>
          <c:dPt>
            <c:idx val="1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19F3-4FD5-A450-BC2D92781050}"/>
              </c:ext>
            </c:extLst>
          </c:dPt>
          <c:dPt>
            <c:idx val="2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19F3-4FD5-A450-BC2D92781050}"/>
              </c:ext>
            </c:extLst>
          </c:dPt>
          <c:dPt>
            <c:idx val="3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19F3-4FD5-A450-BC2D92781050}"/>
              </c:ext>
            </c:extLst>
          </c:dPt>
          <c:cat>
            <c:strRef>
              <c:f>工作表1!$A$2:$A$5</c:f>
              <c:strCache>
                <c:ptCount val="4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  <c:pt idx="3">
                  <c:v>其他</c:v>
                </c:pt>
              </c:strCache>
            </c:strRef>
          </c:cat>
          <c:val>
            <c:numRef>
              <c:f>工作表1!$B$2:$B$5</c:f>
              <c:numCache>
                <c:formatCode>0%</c:formatCode>
                <c:ptCount val="4"/>
                <c:pt idx="0">
                  <c:v>0.25</c:v>
                </c:pt>
                <c:pt idx="1">
                  <c:v>0.18000000000000002</c:v>
                </c:pt>
                <c:pt idx="2">
                  <c:v>0.11</c:v>
                </c:pt>
                <c:pt idx="3">
                  <c:v>0.46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A-19F3-4FD5-A450-BC2D92781050}"/>
            </c:ext>
          </c:extLst>
        </c:ser>
        <c:dLbls/>
        <c:firstSliceAng val="0"/>
      </c:pie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pie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explosion val="3"/>
          <c:dPt>
            <c:idx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19F3-4FD5-A450-BC2D92781050}"/>
              </c:ext>
            </c:extLst>
          </c:dPt>
          <c:dPt>
            <c:idx val="1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19F3-4FD5-A450-BC2D92781050}"/>
              </c:ext>
            </c:extLst>
          </c:dPt>
          <c:dPt>
            <c:idx val="2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19F3-4FD5-A450-BC2D92781050}"/>
              </c:ext>
            </c:extLst>
          </c:dPt>
          <c:dPt>
            <c:idx val="3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19F3-4FD5-A450-BC2D92781050}"/>
              </c:ext>
            </c:extLst>
          </c:dPt>
          <c:cat>
            <c:strRef>
              <c:f>工作表1!$A$2:$A$5</c:f>
              <c:strCache>
                <c:ptCount val="4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  <c:pt idx="3">
                  <c:v>其他</c:v>
                </c:pt>
              </c:strCache>
            </c:strRef>
          </c:cat>
          <c:val>
            <c:numRef>
              <c:f>工作表1!$B$2:$B$5</c:f>
              <c:numCache>
                <c:formatCode>0%</c:formatCode>
                <c:ptCount val="4"/>
                <c:pt idx="0">
                  <c:v>0.25</c:v>
                </c:pt>
                <c:pt idx="1">
                  <c:v>0.18000000000000002</c:v>
                </c:pt>
                <c:pt idx="2">
                  <c:v>0.11</c:v>
                </c:pt>
                <c:pt idx="3">
                  <c:v>0.46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A-19F3-4FD5-A450-BC2D92781050}"/>
            </c:ext>
          </c:extLst>
        </c:ser>
        <c:dLbls/>
        <c:firstSliceAng val="0"/>
      </c:pie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zh-CN"/>
  <c:chart>
    <c:autoTitleDeleted val="1"/>
    <c:plotArea>
      <c:layout/>
      <c:pieChart>
        <c:varyColors val="1"/>
        <c:ser>
          <c:idx val="0"/>
          <c:order val="0"/>
          <c:tx>
            <c:strRef>
              <c:f>工作表1!$B$1</c:f>
              <c:strCache>
                <c:ptCount val="1"/>
                <c:pt idx="0">
                  <c:v>销售额</c:v>
                </c:pt>
              </c:strCache>
            </c:strRef>
          </c:tx>
          <c:explosion val="3"/>
          <c:dPt>
            <c:idx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19F3-4FD5-A450-BC2D92781050}"/>
              </c:ext>
            </c:extLst>
          </c:dPt>
          <c:dPt>
            <c:idx val="1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19F3-4FD5-A450-BC2D92781050}"/>
              </c:ext>
            </c:extLst>
          </c:dPt>
          <c:dPt>
            <c:idx val="2"/>
            <c:spPr>
              <a:solidFill>
                <a:schemeClr val="accent5"/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19F3-4FD5-A450-BC2D92781050}"/>
              </c:ext>
            </c:extLst>
          </c:dPt>
          <c:dPt>
            <c:idx val="3"/>
            <c:spPr>
              <a:solidFill>
                <a:schemeClr val="accent1">
                  <a:lumMod val="6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19F3-4FD5-A450-BC2D92781050}"/>
              </c:ext>
            </c:extLst>
          </c:dPt>
          <c:cat>
            <c:strRef>
              <c:f>工作表1!$A$2:$A$5</c:f>
              <c:strCache>
                <c:ptCount val="4"/>
                <c:pt idx="0">
                  <c:v>第一季度</c:v>
                </c:pt>
                <c:pt idx="1">
                  <c:v>第二季度</c:v>
                </c:pt>
                <c:pt idx="2">
                  <c:v>第三季度</c:v>
                </c:pt>
                <c:pt idx="3">
                  <c:v>其他</c:v>
                </c:pt>
              </c:strCache>
            </c:strRef>
          </c:cat>
          <c:val>
            <c:numRef>
              <c:f>工作表1!$B$2:$B$5</c:f>
              <c:numCache>
                <c:formatCode>0%</c:formatCode>
                <c:ptCount val="4"/>
                <c:pt idx="0">
                  <c:v>0.25</c:v>
                </c:pt>
                <c:pt idx="1">
                  <c:v>0.18000000000000002</c:v>
                </c:pt>
                <c:pt idx="2">
                  <c:v>0.11</c:v>
                </c:pt>
                <c:pt idx="3">
                  <c:v>0.46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A-19F3-4FD5-A450-BC2D92781050}"/>
            </c:ext>
          </c:extLst>
        </c:ser>
        <c:dLbls/>
        <c:firstSliceAng val="0"/>
      </c:pieChart>
      <c:spPr>
        <a:noFill/>
        <a:ln>
          <a:noFill/>
        </a:ln>
        <a:effectLst/>
      </c:spPr>
    </c:plotArea>
    <c:plotVisOnly val="1"/>
    <c:dispBlanksAs val="zero"/>
  </c:chart>
  <c:spPr>
    <a:noFill/>
    <a:ln>
      <a:noFill/>
    </a:ln>
    <a:effectLst/>
  </c:spPr>
  <c:txPr>
    <a:bodyPr/>
    <a:lstStyle/>
    <a:p>
      <a:pPr>
        <a:defRPr/>
      </a:pPr>
      <a:endParaRPr lang="zh-CN"/>
    </a:p>
  </c:txPr>
  <c:externalData r:id="rId1"/>
</c:chartSpace>
</file>

<file path=ppt/charts/colors1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4411697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0191256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6472336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竖排文字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03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lang="zh-CN" altLang="en-US" sz="18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589" y="759873"/>
            <a:ext cx="1402001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字体使用 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行距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声明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010" y="759873"/>
            <a:ext cx="7074345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英文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cs typeface="Segoe UI Light"/>
              </a:rPr>
              <a:t>Century Gothic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中文 微软雅黑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正文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1.3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en-US" altLang="zh-CN" sz="1400" dirty="0" err="1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cn.bing.com</a:t>
            </a: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03" y="182445"/>
            <a:ext cx="77777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kumimoji="1" lang="en-US" altLang="zh-CN" sz="1000" dirty="0">
                <a:solidFill>
                  <a:prstClr val="white"/>
                </a:solidFill>
                <a:latin typeface="Segoe UI Light"/>
                <a:ea typeface="微软雅黑" charset="0"/>
                <a:cs typeface="Segoe UI Light"/>
              </a:rPr>
              <a:t>OfficePLUS</a:t>
            </a:r>
            <a:endParaRPr lang="zh-CN" altLang="en-US" sz="1000" dirty="0">
              <a:solidFill>
                <a:prstClr val="white"/>
              </a:solidFill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7766240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26726" y="2788086"/>
            <a:ext cx="3177903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041" y="4007796"/>
            <a:ext cx="3347390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457200"/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10360016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8325287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3756418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6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077217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0025643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图表 1"/>
          <p:cNvGraphicFramePr/>
          <p:nvPr>
            <p:extLst>
              <p:ext uri="{D42A27DB-BD31-4B8C-83A1-F6EECF244321}">
                <p14:modId xmlns:p14="http://schemas.microsoft.com/office/powerpoint/2010/main" xmlns="" val="2858273298"/>
              </p:ext>
            </p:extLst>
          </p:nvPr>
        </p:nvGraphicFramePr>
        <p:xfrm>
          <a:off x="3282846" y="899409"/>
          <a:ext cx="5296732" cy="49391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3" name="组 2"/>
          <p:cNvGrpSpPr/>
          <p:nvPr/>
        </p:nvGrpSpPr>
        <p:grpSpPr>
          <a:xfrm>
            <a:off x="6919249" y="1281390"/>
            <a:ext cx="1047429" cy="857250"/>
            <a:chOff x="7219052" y="1504950"/>
            <a:chExt cx="1047429" cy="857250"/>
          </a:xfrm>
        </p:grpSpPr>
        <p:sp>
          <p:nvSpPr>
            <p:cNvPr id="4" name="椭圆 3"/>
            <p:cNvSpPr/>
            <p:nvPr/>
          </p:nvSpPr>
          <p:spPr>
            <a:xfrm>
              <a:off x="7294322" y="1504950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 dirty="0">
                <a:latin typeface="+mj-lt"/>
              </a:endParaRPr>
            </a:p>
          </p:txBody>
        </p:sp>
        <p:sp>
          <p:nvSpPr>
            <p:cNvPr id="5" name="文本框 4"/>
            <p:cNvSpPr txBox="1"/>
            <p:nvPr/>
          </p:nvSpPr>
          <p:spPr>
            <a:xfrm>
              <a:off x="7219052" y="1728142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25%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6" name="矩形 5"/>
          <p:cNvSpPr/>
          <p:nvPr/>
        </p:nvSpPr>
        <p:spPr>
          <a:xfrm>
            <a:off x="7949015" y="1155820"/>
            <a:ext cx="2515264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7949015" y="899409"/>
            <a:ext cx="1672572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grpSp>
        <p:nvGrpSpPr>
          <p:cNvPr id="8" name="组 7"/>
          <p:cNvGrpSpPr/>
          <p:nvPr/>
        </p:nvGrpSpPr>
        <p:grpSpPr>
          <a:xfrm>
            <a:off x="7581315" y="3750950"/>
            <a:ext cx="1047429" cy="857250"/>
            <a:chOff x="7219052" y="1504950"/>
            <a:chExt cx="1047429" cy="857250"/>
          </a:xfrm>
        </p:grpSpPr>
        <p:sp>
          <p:nvSpPr>
            <p:cNvPr id="9" name="椭圆 8"/>
            <p:cNvSpPr/>
            <p:nvPr/>
          </p:nvSpPr>
          <p:spPr>
            <a:xfrm>
              <a:off x="7294322" y="1504950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 dirty="0">
                <a:latin typeface="+mj-lt"/>
              </a:endParaRPr>
            </a:p>
          </p:txBody>
        </p:sp>
        <p:sp>
          <p:nvSpPr>
            <p:cNvPr id="10" name="文本框 9"/>
            <p:cNvSpPr txBox="1"/>
            <p:nvPr/>
          </p:nvSpPr>
          <p:spPr>
            <a:xfrm>
              <a:off x="7219052" y="1728142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18%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11" name="矩形 10"/>
          <p:cNvSpPr/>
          <p:nvPr/>
        </p:nvSpPr>
        <p:spPr>
          <a:xfrm>
            <a:off x="8611081" y="3625380"/>
            <a:ext cx="2511621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12" name="文本框 11"/>
          <p:cNvSpPr txBox="1"/>
          <p:nvPr/>
        </p:nvSpPr>
        <p:spPr>
          <a:xfrm>
            <a:off x="8611081" y="3368969"/>
            <a:ext cx="1672572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grpSp>
        <p:nvGrpSpPr>
          <p:cNvPr id="13" name="组 12"/>
          <p:cNvGrpSpPr/>
          <p:nvPr/>
        </p:nvGrpSpPr>
        <p:grpSpPr>
          <a:xfrm>
            <a:off x="5564289" y="5346982"/>
            <a:ext cx="1047429" cy="857250"/>
            <a:chOff x="7219052" y="1504950"/>
            <a:chExt cx="1047429" cy="857250"/>
          </a:xfrm>
        </p:grpSpPr>
        <p:sp>
          <p:nvSpPr>
            <p:cNvPr id="14" name="椭圆 13"/>
            <p:cNvSpPr/>
            <p:nvPr/>
          </p:nvSpPr>
          <p:spPr>
            <a:xfrm>
              <a:off x="7294322" y="1504950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 dirty="0">
                <a:latin typeface="+mj-lt"/>
              </a:endParaRPr>
            </a:p>
          </p:txBody>
        </p:sp>
        <p:sp>
          <p:nvSpPr>
            <p:cNvPr id="15" name="文本框 14"/>
            <p:cNvSpPr txBox="1"/>
            <p:nvPr/>
          </p:nvSpPr>
          <p:spPr>
            <a:xfrm>
              <a:off x="7219052" y="1728142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11%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16" name="矩形 15"/>
          <p:cNvSpPr/>
          <p:nvPr/>
        </p:nvSpPr>
        <p:spPr>
          <a:xfrm>
            <a:off x="6611718" y="5942426"/>
            <a:ext cx="2281444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17" name="文本框 16"/>
          <p:cNvSpPr txBox="1"/>
          <p:nvPr/>
        </p:nvSpPr>
        <p:spPr>
          <a:xfrm>
            <a:off x="6611718" y="5686015"/>
            <a:ext cx="1672572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grpSp>
        <p:nvGrpSpPr>
          <p:cNvPr id="18" name="组 17"/>
          <p:cNvGrpSpPr/>
          <p:nvPr/>
        </p:nvGrpSpPr>
        <p:grpSpPr>
          <a:xfrm>
            <a:off x="3233680" y="1904692"/>
            <a:ext cx="1047429" cy="857250"/>
            <a:chOff x="3752884" y="2962275"/>
            <a:chExt cx="1047429" cy="857250"/>
          </a:xfrm>
        </p:grpSpPr>
        <p:sp>
          <p:nvSpPr>
            <p:cNvPr id="19" name="椭圆 18"/>
            <p:cNvSpPr/>
            <p:nvPr/>
          </p:nvSpPr>
          <p:spPr>
            <a:xfrm>
              <a:off x="3872147" y="2962275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>
                <a:latin typeface="+mj-lt"/>
              </a:endParaRPr>
            </a:p>
          </p:txBody>
        </p:sp>
        <p:sp>
          <p:nvSpPr>
            <p:cNvPr id="20" name="文本框 19"/>
            <p:cNvSpPr txBox="1"/>
            <p:nvPr/>
          </p:nvSpPr>
          <p:spPr>
            <a:xfrm>
              <a:off x="3752884" y="3181205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46%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21" name="矩形 20"/>
          <p:cNvSpPr/>
          <p:nvPr/>
        </p:nvSpPr>
        <p:spPr>
          <a:xfrm>
            <a:off x="733081" y="2243114"/>
            <a:ext cx="2493905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22" name="文本框 21"/>
          <p:cNvSpPr txBox="1"/>
          <p:nvPr/>
        </p:nvSpPr>
        <p:spPr>
          <a:xfrm>
            <a:off x="1524180" y="1986703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681558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图表 1"/>
          <p:cNvGraphicFramePr/>
          <p:nvPr>
            <p:extLst/>
          </p:nvPr>
        </p:nvGraphicFramePr>
        <p:xfrm>
          <a:off x="3282846" y="899409"/>
          <a:ext cx="5296732" cy="49391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3" name="组 2"/>
          <p:cNvGrpSpPr/>
          <p:nvPr/>
        </p:nvGrpSpPr>
        <p:grpSpPr>
          <a:xfrm>
            <a:off x="6919249" y="1281390"/>
            <a:ext cx="1047429" cy="857250"/>
            <a:chOff x="7219052" y="1504950"/>
            <a:chExt cx="1047429" cy="857250"/>
          </a:xfrm>
        </p:grpSpPr>
        <p:sp>
          <p:nvSpPr>
            <p:cNvPr id="4" name="椭圆 3"/>
            <p:cNvSpPr/>
            <p:nvPr/>
          </p:nvSpPr>
          <p:spPr>
            <a:xfrm>
              <a:off x="7294322" y="1504950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 dirty="0">
                <a:latin typeface="+mj-lt"/>
              </a:endParaRPr>
            </a:p>
          </p:txBody>
        </p:sp>
        <p:sp>
          <p:nvSpPr>
            <p:cNvPr id="5" name="文本框 4"/>
            <p:cNvSpPr txBox="1"/>
            <p:nvPr/>
          </p:nvSpPr>
          <p:spPr>
            <a:xfrm>
              <a:off x="7219052" y="1728142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25%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6" name="矩形 5"/>
          <p:cNvSpPr/>
          <p:nvPr/>
        </p:nvSpPr>
        <p:spPr>
          <a:xfrm>
            <a:off x="7949015" y="1155820"/>
            <a:ext cx="2515264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7949015" y="899409"/>
            <a:ext cx="1672572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grpSp>
        <p:nvGrpSpPr>
          <p:cNvPr id="8" name="组 7"/>
          <p:cNvGrpSpPr/>
          <p:nvPr/>
        </p:nvGrpSpPr>
        <p:grpSpPr>
          <a:xfrm>
            <a:off x="7581315" y="3750950"/>
            <a:ext cx="1047429" cy="857250"/>
            <a:chOff x="7219052" y="1504950"/>
            <a:chExt cx="1047429" cy="857250"/>
          </a:xfrm>
        </p:grpSpPr>
        <p:sp>
          <p:nvSpPr>
            <p:cNvPr id="9" name="椭圆 8"/>
            <p:cNvSpPr/>
            <p:nvPr/>
          </p:nvSpPr>
          <p:spPr>
            <a:xfrm>
              <a:off x="7294322" y="1504950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 dirty="0">
                <a:latin typeface="+mj-lt"/>
              </a:endParaRPr>
            </a:p>
          </p:txBody>
        </p:sp>
        <p:sp>
          <p:nvSpPr>
            <p:cNvPr id="10" name="文本框 9"/>
            <p:cNvSpPr txBox="1"/>
            <p:nvPr/>
          </p:nvSpPr>
          <p:spPr>
            <a:xfrm>
              <a:off x="7219052" y="1728142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18%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11" name="矩形 10"/>
          <p:cNvSpPr/>
          <p:nvPr/>
        </p:nvSpPr>
        <p:spPr>
          <a:xfrm>
            <a:off x="8611081" y="3625380"/>
            <a:ext cx="2511621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12" name="文本框 11"/>
          <p:cNvSpPr txBox="1"/>
          <p:nvPr/>
        </p:nvSpPr>
        <p:spPr>
          <a:xfrm>
            <a:off x="8611081" y="3368969"/>
            <a:ext cx="1672572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grpSp>
        <p:nvGrpSpPr>
          <p:cNvPr id="13" name="组 12"/>
          <p:cNvGrpSpPr/>
          <p:nvPr/>
        </p:nvGrpSpPr>
        <p:grpSpPr>
          <a:xfrm>
            <a:off x="5564289" y="5346982"/>
            <a:ext cx="1047429" cy="857250"/>
            <a:chOff x="7219052" y="1504950"/>
            <a:chExt cx="1047429" cy="857250"/>
          </a:xfrm>
        </p:grpSpPr>
        <p:sp>
          <p:nvSpPr>
            <p:cNvPr id="14" name="椭圆 13"/>
            <p:cNvSpPr/>
            <p:nvPr/>
          </p:nvSpPr>
          <p:spPr>
            <a:xfrm>
              <a:off x="7294322" y="1504950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 dirty="0">
                <a:latin typeface="+mj-lt"/>
              </a:endParaRPr>
            </a:p>
          </p:txBody>
        </p:sp>
        <p:sp>
          <p:nvSpPr>
            <p:cNvPr id="15" name="文本框 14"/>
            <p:cNvSpPr txBox="1"/>
            <p:nvPr/>
          </p:nvSpPr>
          <p:spPr>
            <a:xfrm>
              <a:off x="7219052" y="1728142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11%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16" name="矩形 15"/>
          <p:cNvSpPr/>
          <p:nvPr/>
        </p:nvSpPr>
        <p:spPr>
          <a:xfrm>
            <a:off x="6611718" y="5942426"/>
            <a:ext cx="2281444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17" name="文本框 16"/>
          <p:cNvSpPr txBox="1"/>
          <p:nvPr/>
        </p:nvSpPr>
        <p:spPr>
          <a:xfrm>
            <a:off x="6611718" y="5686015"/>
            <a:ext cx="1672572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grpSp>
        <p:nvGrpSpPr>
          <p:cNvPr id="18" name="组 17"/>
          <p:cNvGrpSpPr/>
          <p:nvPr/>
        </p:nvGrpSpPr>
        <p:grpSpPr>
          <a:xfrm>
            <a:off x="3233680" y="1904692"/>
            <a:ext cx="1047429" cy="857250"/>
            <a:chOff x="3752884" y="2962275"/>
            <a:chExt cx="1047429" cy="857250"/>
          </a:xfrm>
        </p:grpSpPr>
        <p:sp>
          <p:nvSpPr>
            <p:cNvPr id="19" name="椭圆 18"/>
            <p:cNvSpPr/>
            <p:nvPr/>
          </p:nvSpPr>
          <p:spPr>
            <a:xfrm>
              <a:off x="3872147" y="2962275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>
                <a:latin typeface="+mj-lt"/>
              </a:endParaRPr>
            </a:p>
          </p:txBody>
        </p:sp>
        <p:sp>
          <p:nvSpPr>
            <p:cNvPr id="20" name="文本框 19"/>
            <p:cNvSpPr txBox="1"/>
            <p:nvPr/>
          </p:nvSpPr>
          <p:spPr>
            <a:xfrm>
              <a:off x="3752884" y="3181205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46%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21" name="矩形 20"/>
          <p:cNvSpPr/>
          <p:nvPr/>
        </p:nvSpPr>
        <p:spPr>
          <a:xfrm>
            <a:off x="733081" y="2243114"/>
            <a:ext cx="2493905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22" name="文本框 21"/>
          <p:cNvSpPr txBox="1"/>
          <p:nvPr/>
        </p:nvSpPr>
        <p:spPr>
          <a:xfrm>
            <a:off x="1524180" y="1986703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61634937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图表 1"/>
          <p:cNvGraphicFramePr/>
          <p:nvPr>
            <p:extLst/>
          </p:nvPr>
        </p:nvGraphicFramePr>
        <p:xfrm>
          <a:off x="3282846" y="899409"/>
          <a:ext cx="5296732" cy="49391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3" name="组 2"/>
          <p:cNvGrpSpPr/>
          <p:nvPr/>
        </p:nvGrpSpPr>
        <p:grpSpPr>
          <a:xfrm>
            <a:off x="6919249" y="1281390"/>
            <a:ext cx="1047429" cy="857250"/>
            <a:chOff x="7219052" y="1504950"/>
            <a:chExt cx="1047429" cy="857250"/>
          </a:xfrm>
        </p:grpSpPr>
        <p:sp>
          <p:nvSpPr>
            <p:cNvPr id="4" name="椭圆 3"/>
            <p:cNvSpPr/>
            <p:nvPr/>
          </p:nvSpPr>
          <p:spPr>
            <a:xfrm>
              <a:off x="7294322" y="1504950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 dirty="0">
                <a:latin typeface="+mj-lt"/>
              </a:endParaRPr>
            </a:p>
          </p:txBody>
        </p:sp>
        <p:sp>
          <p:nvSpPr>
            <p:cNvPr id="5" name="文本框 4"/>
            <p:cNvSpPr txBox="1"/>
            <p:nvPr/>
          </p:nvSpPr>
          <p:spPr>
            <a:xfrm>
              <a:off x="7219052" y="1728142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25%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6" name="矩形 5"/>
          <p:cNvSpPr/>
          <p:nvPr/>
        </p:nvSpPr>
        <p:spPr>
          <a:xfrm>
            <a:off x="7949015" y="1155820"/>
            <a:ext cx="2515264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7949015" y="899409"/>
            <a:ext cx="1672572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grpSp>
        <p:nvGrpSpPr>
          <p:cNvPr id="8" name="组 7"/>
          <p:cNvGrpSpPr/>
          <p:nvPr/>
        </p:nvGrpSpPr>
        <p:grpSpPr>
          <a:xfrm>
            <a:off x="7581315" y="3750950"/>
            <a:ext cx="1047429" cy="857250"/>
            <a:chOff x="7219052" y="1504950"/>
            <a:chExt cx="1047429" cy="857250"/>
          </a:xfrm>
        </p:grpSpPr>
        <p:sp>
          <p:nvSpPr>
            <p:cNvPr id="9" name="椭圆 8"/>
            <p:cNvSpPr/>
            <p:nvPr/>
          </p:nvSpPr>
          <p:spPr>
            <a:xfrm>
              <a:off x="7294322" y="1504950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 dirty="0">
                <a:latin typeface="+mj-lt"/>
              </a:endParaRPr>
            </a:p>
          </p:txBody>
        </p:sp>
        <p:sp>
          <p:nvSpPr>
            <p:cNvPr id="10" name="文本框 9"/>
            <p:cNvSpPr txBox="1"/>
            <p:nvPr/>
          </p:nvSpPr>
          <p:spPr>
            <a:xfrm>
              <a:off x="7219052" y="1728142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18%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11" name="矩形 10"/>
          <p:cNvSpPr/>
          <p:nvPr/>
        </p:nvSpPr>
        <p:spPr>
          <a:xfrm>
            <a:off x="8611081" y="3625380"/>
            <a:ext cx="2511621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12" name="文本框 11"/>
          <p:cNvSpPr txBox="1"/>
          <p:nvPr/>
        </p:nvSpPr>
        <p:spPr>
          <a:xfrm>
            <a:off x="8611081" y="3368969"/>
            <a:ext cx="1672572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grpSp>
        <p:nvGrpSpPr>
          <p:cNvPr id="13" name="组 12"/>
          <p:cNvGrpSpPr/>
          <p:nvPr/>
        </p:nvGrpSpPr>
        <p:grpSpPr>
          <a:xfrm>
            <a:off x="5564289" y="5346982"/>
            <a:ext cx="1047429" cy="857250"/>
            <a:chOff x="7219052" y="1504950"/>
            <a:chExt cx="1047429" cy="857250"/>
          </a:xfrm>
        </p:grpSpPr>
        <p:sp>
          <p:nvSpPr>
            <p:cNvPr id="14" name="椭圆 13"/>
            <p:cNvSpPr/>
            <p:nvPr/>
          </p:nvSpPr>
          <p:spPr>
            <a:xfrm>
              <a:off x="7294322" y="1504950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 dirty="0">
                <a:latin typeface="+mj-lt"/>
              </a:endParaRPr>
            </a:p>
          </p:txBody>
        </p:sp>
        <p:sp>
          <p:nvSpPr>
            <p:cNvPr id="15" name="文本框 14"/>
            <p:cNvSpPr txBox="1"/>
            <p:nvPr/>
          </p:nvSpPr>
          <p:spPr>
            <a:xfrm>
              <a:off x="7219052" y="1728142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11%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16" name="矩形 15"/>
          <p:cNvSpPr/>
          <p:nvPr/>
        </p:nvSpPr>
        <p:spPr>
          <a:xfrm>
            <a:off x="6611718" y="5942426"/>
            <a:ext cx="2281444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17" name="文本框 16"/>
          <p:cNvSpPr txBox="1"/>
          <p:nvPr/>
        </p:nvSpPr>
        <p:spPr>
          <a:xfrm>
            <a:off x="6611718" y="5686015"/>
            <a:ext cx="1672572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  <p:grpSp>
        <p:nvGrpSpPr>
          <p:cNvPr id="18" name="组 17"/>
          <p:cNvGrpSpPr/>
          <p:nvPr/>
        </p:nvGrpSpPr>
        <p:grpSpPr>
          <a:xfrm>
            <a:off x="3233680" y="1904692"/>
            <a:ext cx="1047429" cy="857250"/>
            <a:chOff x="3752884" y="2962275"/>
            <a:chExt cx="1047429" cy="857250"/>
          </a:xfrm>
        </p:grpSpPr>
        <p:sp>
          <p:nvSpPr>
            <p:cNvPr id="19" name="椭圆 18"/>
            <p:cNvSpPr/>
            <p:nvPr/>
          </p:nvSpPr>
          <p:spPr>
            <a:xfrm>
              <a:off x="3872147" y="2962275"/>
              <a:ext cx="857250" cy="857250"/>
            </a:xfrm>
            <a:prstGeom prst="ellipse">
              <a:avLst/>
            </a:prstGeom>
            <a:gradFill>
              <a:gsLst>
                <a:gs pos="0">
                  <a:schemeClr val="bg1"/>
                </a:gs>
                <a:gs pos="100000">
                  <a:schemeClr val="bg1">
                    <a:lumMod val="85000"/>
                  </a:schemeClr>
                </a:gs>
              </a:gsLst>
              <a:lin ang="5400000" scaled="1"/>
            </a:gradFill>
            <a:ln>
              <a:noFill/>
            </a:ln>
            <a:effectLst>
              <a:outerShdw blurRad="50800" dist="38100" dir="5400000" algn="t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2000">
                <a:latin typeface="+mj-lt"/>
              </a:endParaRPr>
            </a:p>
          </p:txBody>
        </p:sp>
        <p:sp>
          <p:nvSpPr>
            <p:cNvPr id="20" name="文本框 19"/>
            <p:cNvSpPr txBox="1"/>
            <p:nvPr/>
          </p:nvSpPr>
          <p:spPr>
            <a:xfrm>
              <a:off x="3752884" y="3181205"/>
              <a:ext cx="104742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000" b="1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lt"/>
                </a:rPr>
                <a:t>46%</a:t>
              </a:r>
              <a:endParaRPr lang="zh-CN" altLang="en-US" sz="2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endParaRPr>
            </a:p>
          </p:txBody>
        </p:sp>
      </p:grpSp>
      <p:sp>
        <p:nvSpPr>
          <p:cNvPr id="21" name="矩形 20"/>
          <p:cNvSpPr/>
          <p:nvPr/>
        </p:nvSpPr>
        <p:spPr>
          <a:xfrm>
            <a:off x="733081" y="2243114"/>
            <a:ext cx="2493905" cy="549379"/>
          </a:xfrm>
          <a:prstGeom prst="rect">
            <a:avLst/>
          </a:prstGeom>
        </p:spPr>
        <p:txBody>
          <a:bodyPr wrap="square" lIns="68579" tIns="34289" rIns="68579" bIns="34289">
            <a:spAutoFit/>
          </a:bodyPr>
          <a:lstStyle/>
          <a:p>
            <a:pPr algn="r" defTabSz="685783">
              <a:lnSpc>
                <a:spcPct val="130000"/>
              </a:lnSpc>
            </a:pPr>
            <a:r>
              <a:rPr lang="zh-CN" altLang="en-US" sz="1200" dirty="0">
                <a:solidFill>
                  <a:srgbClr val="E7E6E6">
                    <a:lumMod val="25000"/>
                  </a:srgbClr>
                </a:solidFill>
                <a:latin typeface="+mn-ea"/>
              </a:rPr>
              <a:t>顶部“开始”面板中可以对字体、字号、颜色、行距等进行</a:t>
            </a:r>
            <a:r>
              <a:rPr lang="zh-CN" altLang="en-US" sz="1200">
                <a:solidFill>
                  <a:srgbClr val="E7E6E6">
                    <a:lumMod val="25000"/>
                  </a:srgbClr>
                </a:solidFill>
                <a:latin typeface="+mn-ea"/>
              </a:rPr>
              <a:t>修改。</a:t>
            </a:r>
            <a:endParaRPr lang="zh-CN" altLang="en-US" sz="1200" dirty="0">
              <a:solidFill>
                <a:srgbClr val="E7E6E6">
                  <a:lumMod val="25000"/>
                </a:srgbClr>
              </a:solidFill>
              <a:latin typeface="+mn-ea"/>
            </a:endParaRPr>
          </a:p>
        </p:txBody>
      </p:sp>
      <p:sp>
        <p:nvSpPr>
          <p:cNvPr id="22" name="文本框 21"/>
          <p:cNvSpPr txBox="1"/>
          <p:nvPr/>
        </p:nvSpPr>
        <p:spPr>
          <a:xfrm>
            <a:off x="1524180" y="1986703"/>
            <a:ext cx="1672571" cy="315469"/>
          </a:xfrm>
          <a:prstGeom prst="rect">
            <a:avLst/>
          </a:prstGeom>
          <a:noFill/>
        </p:spPr>
        <p:txBody>
          <a:bodyPr wrap="none" lIns="68579" tIns="34289" rIns="68579" bIns="34289" rtlCol="0">
            <a:spAutoFit/>
          </a:bodyPr>
          <a:lstStyle/>
          <a:p>
            <a:pPr algn="r" defTabSz="685783"/>
            <a:r>
              <a:rPr lang="en-US" altLang="zh-CN" sz="1600" b="1" dirty="0">
                <a:solidFill>
                  <a:srgbClr val="E7E6E6">
                    <a:lumMod val="25000"/>
                  </a:srgbClr>
                </a:solidFill>
                <a:latin typeface="+mj-lt"/>
                <a:ea typeface="宋体"/>
                <a:cs typeface="Arial" panose="020B0604020202020204" pitchFamily="34" charset="0"/>
              </a:rPr>
              <a:t>ADD YOUR TITLE</a:t>
            </a:r>
            <a:endParaRPr lang="zh-CN" altLang="en-US" sz="1600" b="1" dirty="0">
              <a:solidFill>
                <a:srgbClr val="E7E6E6">
                  <a:lumMod val="25000"/>
                </a:srgbClr>
              </a:solidFill>
              <a:latin typeface="+mj-lt"/>
              <a:ea typeface="宋体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299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主题">
  <a:themeElements>
    <a:clrScheme name="黄绿色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111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主题">
  <a:themeElements>
    <a:clrScheme name="黄色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CA08"/>
      </a:accent1>
      <a:accent2>
        <a:srgbClr val="F8931D"/>
      </a:accent2>
      <a:accent3>
        <a:srgbClr val="CE8D3E"/>
      </a:accent3>
      <a:accent4>
        <a:srgbClr val="EC7016"/>
      </a:accent4>
      <a:accent5>
        <a:srgbClr val="E64823"/>
      </a:accent5>
      <a:accent6>
        <a:srgbClr val="9C6A6A"/>
      </a:accent6>
      <a:hlink>
        <a:srgbClr val="2998E3"/>
      </a:hlink>
      <a:folHlink>
        <a:srgbClr val="7F723D"/>
      </a:folHlink>
    </a:clrScheme>
    <a:fontScheme name="111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3_Office 主题">
  <a:themeElements>
    <a:clrScheme name="紫罗兰色 II">
      <a:dk1>
        <a:sysClr val="windowText" lastClr="000000"/>
      </a:dk1>
      <a:lt1>
        <a:sysClr val="window" lastClr="FFFFFF"/>
      </a:lt1>
      <a:dk2>
        <a:srgbClr val="632E62"/>
      </a:dk2>
      <a:lt2>
        <a:srgbClr val="EAE5EB"/>
      </a:lt2>
      <a:accent1>
        <a:srgbClr val="92278F"/>
      </a:accent1>
      <a:accent2>
        <a:srgbClr val="9B57D3"/>
      </a:accent2>
      <a:accent3>
        <a:srgbClr val="755DD9"/>
      </a:accent3>
      <a:accent4>
        <a:srgbClr val="665EB8"/>
      </a:accent4>
      <a:accent5>
        <a:srgbClr val="45A5ED"/>
      </a:accent5>
      <a:accent6>
        <a:srgbClr val="5982DB"/>
      </a:accent6>
      <a:hlink>
        <a:srgbClr val="0066FF"/>
      </a:hlink>
      <a:folHlink>
        <a:srgbClr val="666699"/>
      </a:folHlink>
    </a:clrScheme>
    <a:fontScheme name="111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2_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PLUS">
      <a:majorFont>
        <a:latin typeface="Calibri Light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77</TotalTime>
  <Words>276</Words>
  <Application>Microsoft Office PowerPoint</Application>
  <PresentationFormat>自定义</PresentationFormat>
  <Paragraphs>36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Office 主题</vt:lpstr>
      <vt:lpstr>1_Office 主题</vt:lpstr>
      <vt:lpstr>3_Office 主题</vt:lpstr>
      <vt:lpstr>2_Office 主题</vt:lpstr>
      <vt:lpstr>幻灯片 1</vt:lpstr>
      <vt:lpstr>幻灯片 2</vt:lpstr>
      <vt:lpstr>幻灯片 3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Asus</dc:creator>
  <cp:lastModifiedBy>Administrator</cp:lastModifiedBy>
  <cp:revision>36</cp:revision>
  <dcterms:created xsi:type="dcterms:W3CDTF">2015-10-13T08:40:50Z</dcterms:created>
  <dcterms:modified xsi:type="dcterms:W3CDTF">2016-03-15T18:23:53Z</dcterms:modified>
</cp:coreProperties>
</file>

<file path=docProps/thumbnail.jpeg>
</file>