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heme/themeOverride1.xml" ContentType="application/vnd.openxmlformats-officedocument.themeOverr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1026" r:id="rId2"/>
    <p:sldId id="985" r:id="rId3"/>
    <p:sldId id="986" r:id="rId4"/>
    <p:sldId id="1027" r:id="rId5"/>
    <p:sldId id="1013" r:id="rId6"/>
    <p:sldId id="1015" r:id="rId7"/>
    <p:sldId id="1023" r:id="rId8"/>
    <p:sldId id="987" r:id="rId9"/>
    <p:sldId id="1011" r:id="rId10"/>
    <p:sldId id="1031" r:id="rId11"/>
    <p:sldId id="1033" r:id="rId12"/>
    <p:sldId id="1012" r:id="rId13"/>
    <p:sldId id="988" r:id="rId14"/>
    <p:sldId id="1035" r:id="rId15"/>
    <p:sldId id="1017" r:id="rId16"/>
    <p:sldId id="1034" r:id="rId17"/>
    <p:sldId id="1018" r:id="rId18"/>
    <p:sldId id="1019" r:id="rId19"/>
    <p:sldId id="989" r:id="rId20"/>
    <p:sldId id="1025" r:id="rId21"/>
    <p:sldId id="1032" r:id="rId22"/>
    <p:sldId id="1024" r:id="rId23"/>
    <p:sldId id="1014" r:id="rId24"/>
    <p:sldId id="1028" r:id="rId25"/>
  </p:sldIdLst>
  <p:sldSz cx="9144000" cy="5143500" type="screen16x9"/>
  <p:notesSz cx="6858000" cy="9144000"/>
  <p:custDataLst>
    <p:tags r:id="rId27"/>
  </p:custDataLst>
  <p:defaultTextStyle>
    <a:defPPr>
      <a:defRPr lang="zh-CN"/>
    </a:defPPr>
    <a:lvl1pPr marL="0" algn="l" defTabSz="914282" rtl="0" eaLnBrk="1" latinLnBrk="0" hangingPunct="1">
      <a:defRPr sz="1800" kern="1200">
        <a:solidFill>
          <a:schemeClr val="tx1"/>
        </a:solidFill>
        <a:latin typeface="+mn-lt"/>
        <a:ea typeface="+mn-ea"/>
        <a:cs typeface="+mn-cs"/>
      </a:defRPr>
    </a:lvl1pPr>
    <a:lvl2pPr marL="457140" algn="l" defTabSz="914282" rtl="0" eaLnBrk="1" latinLnBrk="0" hangingPunct="1">
      <a:defRPr sz="1800" kern="1200">
        <a:solidFill>
          <a:schemeClr val="tx1"/>
        </a:solidFill>
        <a:latin typeface="+mn-lt"/>
        <a:ea typeface="+mn-ea"/>
        <a:cs typeface="+mn-cs"/>
      </a:defRPr>
    </a:lvl2pPr>
    <a:lvl3pPr marL="914282" algn="l" defTabSz="914282" rtl="0" eaLnBrk="1" latinLnBrk="0" hangingPunct="1">
      <a:defRPr sz="1800" kern="1200">
        <a:solidFill>
          <a:schemeClr val="tx1"/>
        </a:solidFill>
        <a:latin typeface="+mn-lt"/>
        <a:ea typeface="+mn-ea"/>
        <a:cs typeface="+mn-cs"/>
      </a:defRPr>
    </a:lvl3pPr>
    <a:lvl4pPr marL="1371422" algn="l" defTabSz="914282" rtl="0" eaLnBrk="1" latinLnBrk="0" hangingPunct="1">
      <a:defRPr sz="1800" kern="1200">
        <a:solidFill>
          <a:schemeClr val="tx1"/>
        </a:solidFill>
        <a:latin typeface="+mn-lt"/>
        <a:ea typeface="+mn-ea"/>
        <a:cs typeface="+mn-cs"/>
      </a:defRPr>
    </a:lvl4pPr>
    <a:lvl5pPr marL="1828563" algn="l" defTabSz="914282" rtl="0" eaLnBrk="1" latinLnBrk="0" hangingPunct="1">
      <a:defRPr sz="1800" kern="1200">
        <a:solidFill>
          <a:schemeClr val="tx1"/>
        </a:solidFill>
        <a:latin typeface="+mn-lt"/>
        <a:ea typeface="+mn-ea"/>
        <a:cs typeface="+mn-cs"/>
      </a:defRPr>
    </a:lvl5pPr>
    <a:lvl6pPr marL="2285704" algn="l" defTabSz="914282" rtl="0" eaLnBrk="1" latinLnBrk="0" hangingPunct="1">
      <a:defRPr sz="1800" kern="1200">
        <a:solidFill>
          <a:schemeClr val="tx1"/>
        </a:solidFill>
        <a:latin typeface="+mn-lt"/>
        <a:ea typeface="+mn-ea"/>
        <a:cs typeface="+mn-cs"/>
      </a:defRPr>
    </a:lvl6pPr>
    <a:lvl7pPr marL="2742845" algn="l" defTabSz="914282" rtl="0" eaLnBrk="1" latinLnBrk="0" hangingPunct="1">
      <a:defRPr sz="1800" kern="1200">
        <a:solidFill>
          <a:schemeClr val="tx1"/>
        </a:solidFill>
        <a:latin typeface="+mn-lt"/>
        <a:ea typeface="+mn-ea"/>
        <a:cs typeface="+mn-cs"/>
      </a:defRPr>
    </a:lvl7pPr>
    <a:lvl8pPr marL="3199985" algn="l" defTabSz="914282" rtl="0" eaLnBrk="1" latinLnBrk="0" hangingPunct="1">
      <a:defRPr sz="1800" kern="1200">
        <a:solidFill>
          <a:schemeClr val="tx1"/>
        </a:solidFill>
        <a:latin typeface="+mn-lt"/>
        <a:ea typeface="+mn-ea"/>
        <a:cs typeface="+mn-cs"/>
      </a:defRPr>
    </a:lvl8pPr>
    <a:lvl9pPr marL="3657126" algn="l" defTabSz="914282"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9296"/>
    <a:srgbClr val="008487"/>
    <a:srgbClr val="F2F2F2"/>
    <a:srgbClr val="0075BF"/>
    <a:srgbClr val="034EA2"/>
    <a:srgbClr val="0087CD"/>
    <a:srgbClr val="C68F06"/>
    <a:srgbClr val="DB2C03"/>
    <a:srgbClr val="EBAC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39" autoAdjust="0"/>
    <p:restoredTop sz="94718" autoAdjust="0"/>
  </p:normalViewPr>
  <p:slideViewPr>
    <p:cSldViewPr>
      <p:cViewPr varScale="1">
        <p:scale>
          <a:sx n="86" d="100"/>
          <a:sy n="86" d="100"/>
        </p:scale>
        <p:origin x="-616" y="-56"/>
      </p:cViewPr>
      <p:guideLst>
        <p:guide orient="horz" pos="1620"/>
        <p:guide pos="2880"/>
      </p:guideLst>
    </p:cSldViewPr>
  </p:slideViewPr>
  <p:outlineViewPr>
    <p:cViewPr>
      <p:scale>
        <a:sx n="33" d="100"/>
        <a:sy n="33" d="100"/>
      </p:scale>
      <p:origin x="0" y="150"/>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65" d="100"/>
          <a:sy n="65" d="100"/>
        </p:scale>
        <p:origin x="-336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2A5992-9D73-4015-9385-ABE035416B29}" type="datetimeFigureOut">
              <a:rPr lang="zh-CN" altLang="en-US" smtClean="0"/>
              <a:pPr/>
              <a:t>2018/4/4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95A699-AB68-4A20-99FB-6F69DC266D45}" type="slidenum">
              <a:rPr lang="zh-CN" altLang="en-US" smtClean="0"/>
              <a:pPr/>
              <a:t>‹#›</a:t>
            </a:fld>
            <a:endParaRPr lang="zh-CN" altLang="en-US"/>
          </a:p>
        </p:txBody>
      </p:sp>
    </p:spTree>
    <p:extLst>
      <p:ext uri="{BB962C8B-B14F-4D97-AF65-F5344CB8AC3E}">
        <p14:creationId xmlns:p14="http://schemas.microsoft.com/office/powerpoint/2010/main" val="48234476"/>
      </p:ext>
    </p:extLst>
  </p:cSld>
  <p:clrMap bg1="lt1" tx1="dk1" bg2="lt2" tx2="dk2" accent1="accent1" accent2="accent2" accent3="accent3" accent4="accent4" accent5="accent5" accent6="accent6" hlink="hlink" folHlink="folHlink"/>
  <p:notesStyle>
    <a:lvl1pPr marL="0" algn="l" defTabSz="914282" rtl="0" eaLnBrk="1" latinLnBrk="0" hangingPunct="1">
      <a:defRPr sz="1200" kern="1200">
        <a:solidFill>
          <a:schemeClr val="tx1"/>
        </a:solidFill>
        <a:latin typeface="+mn-lt"/>
        <a:ea typeface="+mn-ea"/>
        <a:cs typeface="+mn-cs"/>
      </a:defRPr>
    </a:lvl1pPr>
    <a:lvl2pPr marL="457140" algn="l" defTabSz="914282" rtl="0" eaLnBrk="1" latinLnBrk="0" hangingPunct="1">
      <a:defRPr sz="1200" kern="1200">
        <a:solidFill>
          <a:schemeClr val="tx1"/>
        </a:solidFill>
        <a:latin typeface="+mn-lt"/>
        <a:ea typeface="+mn-ea"/>
        <a:cs typeface="+mn-cs"/>
      </a:defRPr>
    </a:lvl2pPr>
    <a:lvl3pPr marL="914282" algn="l" defTabSz="914282" rtl="0" eaLnBrk="1" latinLnBrk="0" hangingPunct="1">
      <a:defRPr sz="1200" kern="1200">
        <a:solidFill>
          <a:schemeClr val="tx1"/>
        </a:solidFill>
        <a:latin typeface="+mn-lt"/>
        <a:ea typeface="+mn-ea"/>
        <a:cs typeface="+mn-cs"/>
      </a:defRPr>
    </a:lvl3pPr>
    <a:lvl4pPr marL="1371422" algn="l" defTabSz="914282" rtl="0" eaLnBrk="1" latinLnBrk="0" hangingPunct="1">
      <a:defRPr sz="1200" kern="1200">
        <a:solidFill>
          <a:schemeClr val="tx1"/>
        </a:solidFill>
        <a:latin typeface="+mn-lt"/>
        <a:ea typeface="+mn-ea"/>
        <a:cs typeface="+mn-cs"/>
      </a:defRPr>
    </a:lvl4pPr>
    <a:lvl5pPr marL="1828563" algn="l" defTabSz="914282" rtl="0" eaLnBrk="1" latinLnBrk="0" hangingPunct="1">
      <a:defRPr sz="1200" kern="1200">
        <a:solidFill>
          <a:schemeClr val="tx1"/>
        </a:solidFill>
        <a:latin typeface="+mn-lt"/>
        <a:ea typeface="+mn-ea"/>
        <a:cs typeface="+mn-cs"/>
      </a:defRPr>
    </a:lvl5pPr>
    <a:lvl6pPr marL="2285704" algn="l" defTabSz="914282" rtl="0" eaLnBrk="1" latinLnBrk="0" hangingPunct="1">
      <a:defRPr sz="1200" kern="1200">
        <a:solidFill>
          <a:schemeClr val="tx1"/>
        </a:solidFill>
        <a:latin typeface="+mn-lt"/>
        <a:ea typeface="+mn-ea"/>
        <a:cs typeface="+mn-cs"/>
      </a:defRPr>
    </a:lvl6pPr>
    <a:lvl7pPr marL="2742845" algn="l" defTabSz="914282" rtl="0" eaLnBrk="1" latinLnBrk="0" hangingPunct="1">
      <a:defRPr sz="1200" kern="1200">
        <a:solidFill>
          <a:schemeClr val="tx1"/>
        </a:solidFill>
        <a:latin typeface="+mn-lt"/>
        <a:ea typeface="+mn-ea"/>
        <a:cs typeface="+mn-cs"/>
      </a:defRPr>
    </a:lvl7pPr>
    <a:lvl8pPr marL="3199985" algn="l" defTabSz="914282" rtl="0" eaLnBrk="1" latinLnBrk="0" hangingPunct="1">
      <a:defRPr sz="1200" kern="1200">
        <a:solidFill>
          <a:schemeClr val="tx1"/>
        </a:solidFill>
        <a:latin typeface="+mn-lt"/>
        <a:ea typeface="+mn-ea"/>
        <a:cs typeface="+mn-cs"/>
      </a:defRPr>
    </a:lvl8pPr>
    <a:lvl9pPr marL="3657126" algn="l" defTabSz="91428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p:spPr>
      </p:sp>
      <p:sp>
        <p:nvSpPr>
          <p:cNvPr id="389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headEnd/>
            <a:tailEnd/>
          </a:ln>
        </p:spPr>
        <p:txBody>
          <a:bodyPr/>
          <a:lstStyle/>
          <a:p>
            <a:fld id="{9295031C-36FB-4BFB-B547-5049AC3C4D20}" type="slidenum">
              <a:rPr lang="zh-CN" altLang="en-US"/>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10</a:t>
            </a:fld>
            <a:endParaRPr lang="zh-CN" altLang="en-US"/>
          </a:p>
        </p:txBody>
      </p:sp>
    </p:spTree>
    <p:extLst>
      <p:ext uri="{BB962C8B-B14F-4D97-AF65-F5344CB8AC3E}">
        <p14:creationId xmlns:p14="http://schemas.microsoft.com/office/powerpoint/2010/main" val="41032943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11</a:t>
            </a:fld>
            <a:endParaRPr lang="zh-CN" altLang="en-US"/>
          </a:p>
        </p:txBody>
      </p:sp>
    </p:spTree>
    <p:extLst>
      <p:ext uri="{BB962C8B-B14F-4D97-AF65-F5344CB8AC3E}">
        <p14:creationId xmlns:p14="http://schemas.microsoft.com/office/powerpoint/2010/main" val="41032943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12</a:t>
            </a:fld>
            <a:endParaRPr lang="zh-CN" altLang="en-US"/>
          </a:p>
        </p:txBody>
      </p:sp>
    </p:spTree>
    <p:extLst>
      <p:ext uri="{BB962C8B-B14F-4D97-AF65-F5344CB8AC3E}">
        <p14:creationId xmlns:p14="http://schemas.microsoft.com/office/powerpoint/2010/main" val="34006719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12434471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14</a:t>
            </a:fld>
            <a:endParaRPr lang="en-GB"/>
          </a:p>
        </p:txBody>
      </p:sp>
    </p:spTree>
    <p:extLst>
      <p:ext uri="{BB962C8B-B14F-4D97-AF65-F5344CB8AC3E}">
        <p14:creationId xmlns:p14="http://schemas.microsoft.com/office/powerpoint/2010/main" val="6319483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15</a:t>
            </a:fld>
            <a:endParaRPr lang="zh-CN" altLang="en-US"/>
          </a:p>
        </p:txBody>
      </p:sp>
    </p:spTree>
    <p:extLst>
      <p:ext uri="{BB962C8B-B14F-4D97-AF65-F5344CB8AC3E}">
        <p14:creationId xmlns:p14="http://schemas.microsoft.com/office/powerpoint/2010/main" val="1731246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16</a:t>
            </a:fld>
            <a:endParaRPr lang="zh-CN" altLang="en-US"/>
          </a:p>
        </p:txBody>
      </p:sp>
    </p:spTree>
    <p:extLst>
      <p:ext uri="{BB962C8B-B14F-4D97-AF65-F5344CB8AC3E}">
        <p14:creationId xmlns:p14="http://schemas.microsoft.com/office/powerpoint/2010/main" val="24731856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66DFD-D77D-44AB-A44B-39D08D789409}" type="slidenum">
              <a:rPr lang="zh-CN" altLang="en-US" smtClean="0"/>
              <a:pPr/>
              <a:t>17</a:t>
            </a:fld>
            <a:endParaRPr lang="zh-CN" altLang="en-US"/>
          </a:p>
        </p:txBody>
      </p:sp>
    </p:spTree>
    <p:extLst>
      <p:ext uri="{BB962C8B-B14F-4D97-AF65-F5344CB8AC3E}">
        <p14:creationId xmlns:p14="http://schemas.microsoft.com/office/powerpoint/2010/main" val="22318140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幻灯片图像占位符 1"/>
          <p:cNvSpPr>
            <a:spLocks noGrp="1" noRot="1" noChangeAspect="1" noChangeArrowheads="1"/>
          </p:cNvSpPr>
          <p:nvPr>
            <p:ph type="sldImg" idx="4294967295"/>
          </p:nvPr>
        </p:nvSpPr>
        <p:spPr>
          <a:ln>
            <a:miter lim="800000"/>
          </a:ln>
        </p:spPr>
      </p:sp>
      <p:sp>
        <p:nvSpPr>
          <p:cNvPr id="25602" name="备注占位符 2"/>
          <p:cNvSpPr>
            <a:spLocks noGrp="1" noChangeArrowheads="1"/>
          </p:cNvSpPr>
          <p:nvPr>
            <p:ph type="body" idx="4294967295"/>
          </p:nvPr>
        </p:nvSpPr>
        <p:spPr/>
        <p:txBody>
          <a:bodyPr/>
          <a:lstStyle/>
          <a:p>
            <a:endParaRPr lang="zh-CN" altLang="en-US"/>
          </a:p>
        </p:txBody>
      </p:sp>
      <p:sp>
        <p:nvSpPr>
          <p:cNvPr id="25603" name="灯片编号占位符 3"/>
          <p:cNvSpPr>
            <a:spLocks noGrp="1" noChangeArrowheads="1"/>
          </p:cNvSpPr>
          <p:nvPr>
            <p:ph type="sldNum" sz="quarter" idx="5"/>
          </p:nvPr>
        </p:nvSpPr>
        <p:spPr bwMode="auto">
          <a:noFill/>
          <a:ln>
            <a:miter lim="800000"/>
            <a:headEnd/>
            <a:tailEnd/>
          </a:ln>
        </p:spPr>
        <p:txBody>
          <a:bodyPr/>
          <a:lstStyle/>
          <a:p>
            <a:fld id="{B299748B-1A6B-4B94-B982-E2C8837D34CA}" type="slidenum">
              <a:rPr lang="zh-CN" altLang="en-US"/>
              <a:pPr/>
              <a:t>18</a:t>
            </a:fld>
            <a:endParaRPr lang="zh-CN" altLang="en-US"/>
          </a:p>
        </p:txBody>
      </p:sp>
    </p:spTree>
    <p:extLst>
      <p:ext uri="{BB962C8B-B14F-4D97-AF65-F5344CB8AC3E}">
        <p14:creationId xmlns:p14="http://schemas.microsoft.com/office/powerpoint/2010/main" val="42688947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669385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9ABC0-61AB-43DD-A7D8-706CCBB05237}" type="slidenum">
              <a:rPr lang="zh-CN" altLang="en-US" smtClean="0"/>
              <a:pPr/>
              <a:t>2</a:t>
            </a:fld>
            <a:endParaRPr lang="zh-CN" altLang="en-US"/>
          </a:p>
        </p:txBody>
      </p:sp>
    </p:spTree>
    <p:extLst>
      <p:ext uri="{BB962C8B-B14F-4D97-AF65-F5344CB8AC3E}">
        <p14:creationId xmlns:p14="http://schemas.microsoft.com/office/powerpoint/2010/main" val="41484980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20</a:t>
            </a:fld>
            <a:endParaRPr lang="zh-CN" altLang="en-US"/>
          </a:p>
        </p:txBody>
      </p:sp>
    </p:spTree>
    <p:extLst>
      <p:ext uri="{BB962C8B-B14F-4D97-AF65-F5344CB8AC3E}">
        <p14:creationId xmlns:p14="http://schemas.microsoft.com/office/powerpoint/2010/main" val="14732686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21</a:t>
            </a:fld>
            <a:endParaRPr lang="zh-CN" altLang="en-US"/>
          </a:p>
        </p:txBody>
      </p:sp>
    </p:spTree>
    <p:extLst>
      <p:ext uri="{BB962C8B-B14F-4D97-AF65-F5344CB8AC3E}">
        <p14:creationId xmlns:p14="http://schemas.microsoft.com/office/powerpoint/2010/main" val="14732686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22</a:t>
            </a:fld>
            <a:endParaRPr lang="zh-CN" altLang="en-US"/>
          </a:p>
        </p:txBody>
      </p:sp>
    </p:spTree>
    <p:extLst>
      <p:ext uri="{BB962C8B-B14F-4D97-AF65-F5344CB8AC3E}">
        <p14:creationId xmlns:p14="http://schemas.microsoft.com/office/powerpoint/2010/main" val="1122951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7384D0-E8C0-4FB2-93D8-B1A58490B2C5}" type="slidenum">
              <a:rPr lang="zh-CN" altLang="en-US" smtClean="0"/>
              <a:pPr/>
              <a:t>23</a:t>
            </a:fld>
            <a:endParaRPr lang="zh-CN" altLang="en-US"/>
          </a:p>
        </p:txBody>
      </p:sp>
    </p:spTree>
    <p:extLst>
      <p:ext uri="{BB962C8B-B14F-4D97-AF65-F5344CB8AC3E}">
        <p14:creationId xmlns:p14="http://schemas.microsoft.com/office/powerpoint/2010/main" val="22917188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p:spPr>
      </p:sp>
      <p:sp>
        <p:nvSpPr>
          <p:cNvPr id="389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headEnd/>
            <a:tailEnd/>
          </a:ln>
        </p:spPr>
        <p:txBody>
          <a:bodyPr/>
          <a:lstStyle/>
          <a:p>
            <a:fld id="{9295031C-36FB-4BFB-B547-5049AC3C4D20}" type="slidenum">
              <a:rPr lang="zh-CN" altLang="en-US"/>
              <a:pPr/>
              <a:t>24</a:t>
            </a:fld>
            <a:endParaRPr lang="zh-CN" altLang="en-US"/>
          </a:p>
        </p:txBody>
      </p:sp>
    </p:spTree>
    <p:extLst>
      <p:ext uri="{BB962C8B-B14F-4D97-AF65-F5344CB8AC3E}">
        <p14:creationId xmlns:p14="http://schemas.microsoft.com/office/powerpoint/2010/main" val="226332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10341887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p:spPr>
      </p:sp>
      <p:sp>
        <p:nvSpPr>
          <p:cNvPr id="52227"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a:p>
        </p:txBody>
      </p:sp>
      <p:sp>
        <p:nvSpPr>
          <p:cNvPr id="52228"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buFont typeface="Arial" pitchFamily="34" charset="0"/>
              <a:buNone/>
            </a:pPr>
            <a:fld id="{70D34B8C-C28B-4DA9-8ADD-218EBDB7991A}" type="slidenum">
              <a:rPr lang="zh-CN" altLang="en-US">
                <a:latin typeface="Arial" pitchFamily="34" charset="0"/>
              </a:rPr>
              <a:pPr fontAlgn="base">
                <a:spcBef>
                  <a:spcPct val="0"/>
                </a:spcBef>
                <a:spcAft>
                  <a:spcPct val="0"/>
                </a:spcAft>
                <a:buFont typeface="Arial" pitchFamily="34" charset="0"/>
                <a:buNone/>
              </a:pPr>
              <a:t>4</a:t>
            </a:fld>
            <a:endParaRPr lang="en-US" altLang="zh-CN">
              <a:latin typeface="Arial" pitchFamily="34" charset="0"/>
            </a:endParaRPr>
          </a:p>
        </p:txBody>
      </p:sp>
    </p:spTree>
    <p:extLst>
      <p:ext uri="{BB962C8B-B14F-4D97-AF65-F5344CB8AC3E}">
        <p14:creationId xmlns:p14="http://schemas.microsoft.com/office/powerpoint/2010/main" val="5059143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5</a:t>
            </a:fld>
            <a:endParaRPr lang="zh-CN" altLang="en-US"/>
          </a:p>
        </p:txBody>
      </p:sp>
    </p:spTree>
    <p:extLst>
      <p:ext uri="{BB962C8B-B14F-4D97-AF65-F5344CB8AC3E}">
        <p14:creationId xmlns:p14="http://schemas.microsoft.com/office/powerpoint/2010/main" val="31967197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a:xfrm>
            <a:off x="379413" y="684213"/>
            <a:ext cx="6096000" cy="34290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备注占位符 2"/>
          <p:cNvSpPr>
            <a:spLocks noGrp="1" noChangeArrowheads="1"/>
          </p:cNvSpPr>
          <p:nvPr>
            <p:ph type="body" idx="1"/>
          </p:nvPr>
        </p:nvSpPr>
        <p:spPr>
          <a:xfrm>
            <a:off x="684213" y="4341813"/>
            <a:ext cx="5486400" cy="411480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29700" name="灯片编号占位符 3"/>
          <p:cNvSpPr txBox="1">
            <a:spLocks noGrp="1" noChangeArrowheads="1"/>
          </p:cNvSpPr>
          <p:nvPr/>
        </p:nvSpPr>
        <p:spPr bwMode="auto">
          <a:xfrm>
            <a:off x="3883025" y="8683625"/>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46D230FF-CF30-47C2-BA4C-59A7874B97B3}" type="slidenum">
              <a:rPr lang="zh-CN" altLang="en-US"/>
              <a:pPr algn="r" eaLnBrk="1" latinLnBrk="1" hangingPunct="1">
                <a:spcBef>
                  <a:spcPct val="0"/>
                </a:spcBef>
              </a:pPr>
              <a:t>6</a:t>
            </a:fld>
            <a:endParaRPr lang="zh-CN" altLang="en-US"/>
          </a:p>
        </p:txBody>
      </p:sp>
    </p:spTree>
    <p:extLst>
      <p:ext uri="{BB962C8B-B14F-4D97-AF65-F5344CB8AC3E}">
        <p14:creationId xmlns:p14="http://schemas.microsoft.com/office/powerpoint/2010/main" val="3362801495"/>
      </p:ext>
    </p:extLst>
  </p:cSld>
  <p:clrMapOvr>
    <a:overrideClrMapping bg1="lt1" tx1="dk1" bg2="lt2" tx2="dk2" accent1="accent1" accent2="accent2" accent3="accent3" accent4="accent4" accent5="accent5" accent6="accent6" hlink="hlink" folHlink="folHlink"/>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pPr/>
              <a:t>7</a:t>
            </a:fld>
            <a:endParaRPr lang="zh-CN" altLang="en-US"/>
          </a:p>
        </p:txBody>
      </p:sp>
    </p:spTree>
    <p:extLst>
      <p:ext uri="{BB962C8B-B14F-4D97-AF65-F5344CB8AC3E}">
        <p14:creationId xmlns:p14="http://schemas.microsoft.com/office/powerpoint/2010/main" val="457524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27676046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9</a:t>
            </a:fld>
            <a:endParaRPr lang="zh-CN" altLang="en-US"/>
          </a:p>
        </p:txBody>
      </p:sp>
    </p:spTree>
    <p:extLst>
      <p:ext uri="{BB962C8B-B14F-4D97-AF65-F5344CB8AC3E}">
        <p14:creationId xmlns:p14="http://schemas.microsoft.com/office/powerpoint/2010/main" val="25808610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2018/4/4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4" name="文本框 37"/>
          <p:cNvSpPr txBox="1"/>
          <p:nvPr userDrawn="1"/>
        </p:nvSpPr>
        <p:spPr>
          <a:xfrm>
            <a:off x="467544" y="289467"/>
            <a:ext cx="1990115" cy="312819"/>
          </a:xfrm>
          <a:prstGeom prst="rect">
            <a:avLst/>
          </a:prstGeom>
          <a:noFill/>
        </p:spPr>
        <p:txBody>
          <a:bodyPr wrap="none" lIns="96434" tIns="48217" rIns="96434" bIns="48217" rtlCol="0">
            <a:spAutoFit/>
          </a:bodyPr>
          <a:lstStyle/>
          <a:p>
            <a:pPr defTabSz="964278"/>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15" name="文本框 38"/>
          <p:cNvSpPr txBox="1"/>
          <p:nvPr userDrawn="1"/>
        </p:nvSpPr>
        <p:spPr>
          <a:xfrm>
            <a:off x="467544" y="482768"/>
            <a:ext cx="1804166" cy="266653"/>
          </a:xfrm>
          <a:prstGeom prst="rect">
            <a:avLst/>
          </a:prstGeom>
          <a:noFill/>
        </p:spPr>
        <p:txBody>
          <a:bodyPr wrap="none" lIns="96434" tIns="48217" rIns="96434" bIns="48217" rtlCol="0">
            <a:spAutoFit/>
          </a:bodyPr>
          <a:lstStyle/>
          <a:p>
            <a:pPr defTabSz="964278"/>
            <a:r>
              <a:rPr lang="en-US" altLang="zh-CN" sz="1050" dirty="0">
                <a:solidFill>
                  <a:schemeClr val="tx1">
                    <a:lumMod val="50000"/>
                    <a:lumOff val="50000"/>
                  </a:schemeClr>
                </a:solidFill>
                <a:cs typeface="+mn-ea"/>
                <a:sym typeface="+mn-lt"/>
              </a:rPr>
              <a:t>ADD RELATED TITLE WORDS</a:t>
            </a:r>
            <a:endParaRPr lang="zh-CN" altLang="en-US" sz="1050" dirty="0">
              <a:solidFill>
                <a:schemeClr val="tx1">
                  <a:lumMod val="50000"/>
                  <a:lumOff val="50000"/>
                </a:schemeClr>
              </a:solidFill>
              <a:cs typeface="+mn-ea"/>
              <a:sym typeface="+mn-lt"/>
            </a:endParaRPr>
          </a:p>
        </p:txBody>
      </p:sp>
    </p:spTree>
    <p:extLst>
      <p:ext uri="{BB962C8B-B14F-4D97-AF65-F5344CB8AC3E}">
        <p14:creationId xmlns:p14="http://schemas.microsoft.com/office/powerpoint/2010/main" val="293213560"/>
      </p:ext>
    </p:extLst>
  </p:cSld>
  <p:clrMapOvr>
    <a:masterClrMapping/>
  </p:clrMapOvr>
  <p:transition spd="slow" advClick="0" advTm="3000">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8106615"/>
      </p:ext>
    </p:extLst>
  </p:cSld>
  <p:clrMapOvr>
    <a:masterClrMapping/>
  </p:clrMapOvr>
  <p:transition spd="slow" advClick="0" advTm="3000">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2876692"/>
      </p:ext>
    </p:extLst>
  </p:cSld>
  <p:clrMapOvr>
    <a:masterClrMapping/>
  </p:clrMapOvr>
  <p:transition spd="slow" advClick="0" advTm="3000">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5609058"/>
      </p:ext>
    </p:extLst>
  </p:cSld>
  <p:clrMapOvr>
    <a:masterClrMapping/>
  </p:clrMapOvr>
  <p:transition spd="slow" advClick="0" advTm="3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文本框 32"/>
          <p:cNvSpPr txBox="1"/>
          <p:nvPr userDrawn="1"/>
        </p:nvSpPr>
        <p:spPr>
          <a:xfrm>
            <a:off x="265114" y="257096"/>
            <a:ext cx="1138781" cy="269226"/>
          </a:xfrm>
          <a:prstGeom prst="rect">
            <a:avLst/>
          </a:prstGeom>
          <a:noFill/>
        </p:spPr>
        <p:txBody>
          <a:bodyPr wrap="none" lIns="68584" tIns="34292" rIns="68584" bIns="34292">
            <a:spAutoFit/>
          </a:bodyPr>
          <a:lstStyle/>
          <a:p>
            <a:pPr defTabSz="685795">
              <a:defRPr/>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年度工作概述</a:t>
            </a:r>
          </a:p>
        </p:txBody>
      </p:sp>
      <p:sp>
        <p:nvSpPr>
          <p:cNvPr id="4" name="文本框 33"/>
          <p:cNvSpPr txBox="1"/>
          <p:nvPr userDrawn="1"/>
        </p:nvSpPr>
        <p:spPr>
          <a:xfrm>
            <a:off x="265113" y="464995"/>
            <a:ext cx="1196489" cy="207753"/>
          </a:xfrm>
          <a:prstGeom prst="rect">
            <a:avLst/>
          </a:prstGeom>
          <a:noFill/>
        </p:spPr>
        <p:txBody>
          <a:bodyPr wrap="none" lIns="68584" tIns="34292" rIns="68584" bIns="34292">
            <a:spAutoFit/>
          </a:bodyPr>
          <a:lstStyle/>
          <a:p>
            <a:pPr defTabSz="685795">
              <a:defRPr/>
            </a:pPr>
            <a:r>
              <a:rPr lang="en-US" altLang="zh-CN" sz="900" dirty="0">
                <a:solidFill>
                  <a:schemeClr val="tx1">
                    <a:lumMod val="50000"/>
                    <a:lumOff val="50000"/>
                  </a:schemeClr>
                </a:solidFill>
                <a:cs typeface="+mn-ea"/>
                <a:sym typeface="+mn-lt"/>
              </a:rPr>
              <a:t>Annual work summary</a:t>
            </a:r>
            <a:endParaRPr lang="zh-CN" altLang="en-US" sz="900" dirty="0">
              <a:solidFill>
                <a:schemeClr val="tx1">
                  <a:lumMod val="50000"/>
                  <a:lumOff val="50000"/>
                </a:schemeClr>
              </a:solidFill>
              <a:cs typeface="+mn-ea"/>
              <a:sym typeface="+mn-lt"/>
            </a:endParaRPr>
          </a:p>
        </p:txBody>
      </p:sp>
      <p:sp>
        <p:nvSpPr>
          <p:cNvPr id="5" name="矩形 4"/>
          <p:cNvSpPr/>
          <p:nvPr userDrawn="1"/>
        </p:nvSpPr>
        <p:spPr>
          <a:xfrm>
            <a:off x="0" y="257096"/>
            <a:ext cx="160338" cy="4173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anchor="ctr"/>
          <a:lstStyle/>
          <a:p>
            <a:pPr algn="ctr" defTabSz="685795">
              <a:defRPr/>
            </a:pPr>
            <a:endParaRPr lang="zh-CN" altLang="en-US" sz="1400" dirty="0">
              <a:solidFill>
                <a:srgbClr val="E7E6E6">
                  <a:lumMod val="50000"/>
                </a:srgbClr>
              </a:solidFill>
              <a:cs typeface="+mn-ea"/>
              <a:sym typeface="+mn-lt"/>
            </a:endParaRPr>
          </a:p>
        </p:txBody>
      </p:sp>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pPr>
                <a:defRPr/>
              </a:pPr>
              <a:t>2018/4/4</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pPr>
                <a:defRPr/>
              </a:pPr>
              <a:t>‹#›</a:t>
            </a:fld>
            <a:endParaRPr lang="zh-CN" altLang="en-US"/>
          </a:p>
        </p:txBody>
      </p:sp>
      <p:sp>
        <p:nvSpPr>
          <p:cNvPr id="10" name="矩形 9"/>
          <p:cNvSpPr/>
          <p:nvPr userDrawn="1"/>
        </p:nvSpPr>
        <p:spPr>
          <a:xfrm>
            <a:off x="1835696" y="257096"/>
            <a:ext cx="80169" cy="4173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anchor="ctr"/>
          <a:lstStyle/>
          <a:p>
            <a:pPr algn="ctr" defTabSz="685795">
              <a:defRPr/>
            </a:pPr>
            <a:endParaRPr lang="zh-CN" altLang="en-US" sz="1400" dirty="0">
              <a:solidFill>
                <a:srgbClr val="E7E6E6">
                  <a:lumMod val="50000"/>
                </a:srgbClr>
              </a:solidFill>
              <a:cs typeface="+mn-ea"/>
              <a:sym typeface="+mn-lt"/>
            </a:endParaRPr>
          </a:p>
        </p:txBody>
      </p:sp>
    </p:spTree>
  </p:cSld>
  <p:clrMapOvr>
    <a:masterClrMapping/>
  </p:clrMapOvr>
  <p:transition spd="slow" advClick="0" advTm="3000">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sp>
        <p:nvSpPr>
          <p:cNvPr id="3" name="文本框 32"/>
          <p:cNvSpPr txBox="1"/>
          <p:nvPr userDrawn="1"/>
        </p:nvSpPr>
        <p:spPr>
          <a:xfrm>
            <a:off x="265114" y="257096"/>
            <a:ext cx="1138781" cy="269226"/>
          </a:xfrm>
          <a:prstGeom prst="rect">
            <a:avLst/>
          </a:prstGeom>
          <a:noFill/>
        </p:spPr>
        <p:txBody>
          <a:bodyPr wrap="none" lIns="68584" tIns="34292" rIns="68584" bIns="34292">
            <a:spAutoFit/>
          </a:bodyPr>
          <a:lstStyle/>
          <a:p>
            <a:pPr defTabSz="685795">
              <a:defRPr/>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工作完成情况</a:t>
            </a:r>
          </a:p>
        </p:txBody>
      </p:sp>
      <p:sp>
        <p:nvSpPr>
          <p:cNvPr id="4" name="文本框 33"/>
          <p:cNvSpPr txBox="1"/>
          <p:nvPr userDrawn="1"/>
        </p:nvSpPr>
        <p:spPr>
          <a:xfrm>
            <a:off x="265114" y="464995"/>
            <a:ext cx="858256" cy="207753"/>
          </a:xfrm>
          <a:prstGeom prst="rect">
            <a:avLst/>
          </a:prstGeom>
          <a:noFill/>
        </p:spPr>
        <p:txBody>
          <a:bodyPr wrap="none" lIns="68584" tIns="34292" rIns="68584" bIns="34292">
            <a:spAutoFit/>
          </a:bodyPr>
          <a:lstStyle/>
          <a:p>
            <a:pPr defTabSz="685795">
              <a:defRPr/>
            </a:pPr>
            <a:r>
              <a:rPr lang="en-US" altLang="zh-CN" sz="900" dirty="0">
                <a:solidFill>
                  <a:schemeClr val="tx1">
                    <a:lumMod val="50000"/>
                    <a:lumOff val="50000"/>
                  </a:schemeClr>
                </a:solidFill>
                <a:cs typeface="+mn-ea"/>
                <a:sym typeface="+mn-lt"/>
              </a:rPr>
              <a:t>Job completion</a:t>
            </a:r>
            <a:endParaRPr lang="zh-CN" altLang="en-US" sz="900" dirty="0">
              <a:solidFill>
                <a:schemeClr val="tx1">
                  <a:lumMod val="50000"/>
                  <a:lumOff val="50000"/>
                </a:schemeClr>
              </a:solidFill>
              <a:cs typeface="+mn-ea"/>
              <a:sym typeface="+mn-lt"/>
            </a:endParaRPr>
          </a:p>
        </p:txBody>
      </p:sp>
      <p:sp>
        <p:nvSpPr>
          <p:cNvPr id="5" name="矩形 4"/>
          <p:cNvSpPr/>
          <p:nvPr userDrawn="1"/>
        </p:nvSpPr>
        <p:spPr>
          <a:xfrm>
            <a:off x="0" y="257096"/>
            <a:ext cx="160338" cy="4173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anchor="ctr"/>
          <a:lstStyle/>
          <a:p>
            <a:pPr algn="ctr" defTabSz="685795">
              <a:defRPr/>
            </a:pPr>
            <a:endParaRPr lang="zh-CN" altLang="en-US" sz="1400" dirty="0">
              <a:solidFill>
                <a:srgbClr val="E7E6E6">
                  <a:lumMod val="50000"/>
                </a:srgbClr>
              </a:solidFill>
              <a:cs typeface="+mn-ea"/>
              <a:sym typeface="+mn-lt"/>
            </a:endParaRPr>
          </a:p>
        </p:txBody>
      </p:sp>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pPr>
                <a:defRPr/>
              </a:pPr>
              <a:t>2018/4/4</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pPr>
                <a:defRPr/>
              </a:pPr>
              <a:t>‹#›</a:t>
            </a:fld>
            <a:endParaRPr lang="zh-CN" altLang="en-US"/>
          </a:p>
        </p:txBody>
      </p:sp>
      <p:sp>
        <p:nvSpPr>
          <p:cNvPr id="9" name="矩形 8"/>
          <p:cNvSpPr/>
          <p:nvPr userDrawn="1"/>
        </p:nvSpPr>
        <p:spPr>
          <a:xfrm>
            <a:off x="1835696" y="257096"/>
            <a:ext cx="80169" cy="4173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anchor="ctr"/>
          <a:lstStyle/>
          <a:p>
            <a:pPr algn="ctr" defTabSz="685795">
              <a:defRPr/>
            </a:pPr>
            <a:endParaRPr lang="zh-CN" altLang="en-US" sz="1400" dirty="0">
              <a:solidFill>
                <a:srgbClr val="E7E6E6">
                  <a:lumMod val="50000"/>
                </a:srgbClr>
              </a:solidFill>
              <a:cs typeface="+mn-ea"/>
              <a:sym typeface="+mn-lt"/>
            </a:endParaRPr>
          </a:p>
        </p:txBody>
      </p:sp>
    </p:spTree>
  </p:cSld>
  <p:clrMapOvr>
    <a:masterClrMapping/>
  </p:clrMapOvr>
  <p:transition spd="slow" advClick="0" advTm="3000">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仅标题">
    <p:spTree>
      <p:nvGrpSpPr>
        <p:cNvPr id="1" name=""/>
        <p:cNvGrpSpPr/>
        <p:nvPr/>
      </p:nvGrpSpPr>
      <p:grpSpPr>
        <a:xfrm>
          <a:off x="0" y="0"/>
          <a:ext cx="0" cy="0"/>
          <a:chOff x="0" y="0"/>
          <a:chExt cx="0" cy="0"/>
        </a:xfrm>
      </p:grpSpPr>
      <p:sp>
        <p:nvSpPr>
          <p:cNvPr id="3" name="文本框 32"/>
          <p:cNvSpPr txBox="1"/>
          <p:nvPr userDrawn="1"/>
        </p:nvSpPr>
        <p:spPr>
          <a:xfrm>
            <a:off x="265114" y="257096"/>
            <a:ext cx="1138781" cy="269226"/>
          </a:xfrm>
          <a:prstGeom prst="rect">
            <a:avLst/>
          </a:prstGeom>
          <a:noFill/>
        </p:spPr>
        <p:txBody>
          <a:bodyPr wrap="none" lIns="68584" tIns="34292" rIns="68584" bIns="34292">
            <a:spAutoFit/>
          </a:bodyPr>
          <a:lstStyle/>
          <a:p>
            <a:pPr defTabSz="685795">
              <a:defRPr/>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成功项目展示</a:t>
            </a:r>
          </a:p>
        </p:txBody>
      </p:sp>
      <p:sp>
        <p:nvSpPr>
          <p:cNvPr id="4" name="文本框 33"/>
          <p:cNvSpPr txBox="1"/>
          <p:nvPr userDrawn="1"/>
        </p:nvSpPr>
        <p:spPr>
          <a:xfrm>
            <a:off x="265113" y="464995"/>
            <a:ext cx="1606858" cy="207753"/>
          </a:xfrm>
          <a:prstGeom prst="rect">
            <a:avLst/>
          </a:prstGeom>
          <a:noFill/>
        </p:spPr>
        <p:txBody>
          <a:bodyPr wrap="none" lIns="68584" tIns="34292" rIns="68584" bIns="34292">
            <a:spAutoFit/>
          </a:bodyPr>
          <a:lstStyle/>
          <a:p>
            <a:pPr defTabSz="685795">
              <a:defRPr/>
            </a:pPr>
            <a:r>
              <a:rPr lang="en-US" altLang="zh-CN" sz="900" dirty="0">
                <a:solidFill>
                  <a:schemeClr val="tx1">
                    <a:lumMod val="50000"/>
                    <a:lumOff val="50000"/>
                  </a:schemeClr>
                </a:solidFill>
                <a:cs typeface="+mn-ea"/>
                <a:sym typeface="+mn-lt"/>
              </a:rPr>
              <a:t>Successful project presentation</a:t>
            </a:r>
            <a:endParaRPr lang="zh-CN" altLang="en-US" sz="900" dirty="0">
              <a:solidFill>
                <a:schemeClr val="tx1">
                  <a:lumMod val="50000"/>
                  <a:lumOff val="50000"/>
                </a:schemeClr>
              </a:solidFill>
              <a:cs typeface="+mn-ea"/>
              <a:sym typeface="+mn-lt"/>
            </a:endParaRPr>
          </a:p>
        </p:txBody>
      </p:sp>
      <p:sp>
        <p:nvSpPr>
          <p:cNvPr id="5" name="矩形 4"/>
          <p:cNvSpPr/>
          <p:nvPr userDrawn="1"/>
        </p:nvSpPr>
        <p:spPr>
          <a:xfrm>
            <a:off x="0" y="257096"/>
            <a:ext cx="160338" cy="4173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anchor="ctr"/>
          <a:lstStyle/>
          <a:p>
            <a:pPr algn="ctr" defTabSz="685795">
              <a:defRPr/>
            </a:pPr>
            <a:endParaRPr lang="zh-CN" altLang="en-US" sz="1400" dirty="0">
              <a:solidFill>
                <a:srgbClr val="E7E6E6">
                  <a:lumMod val="50000"/>
                </a:srgbClr>
              </a:solidFill>
              <a:cs typeface="+mn-ea"/>
              <a:sym typeface="+mn-lt"/>
            </a:endParaRPr>
          </a:p>
        </p:txBody>
      </p:sp>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pPr>
                <a:defRPr/>
              </a:pPr>
              <a:t>2018/4/4</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pPr>
                <a:defRPr/>
              </a:pPr>
              <a:t>‹#›</a:t>
            </a:fld>
            <a:endParaRPr lang="zh-CN" altLang="en-US"/>
          </a:p>
        </p:txBody>
      </p:sp>
      <p:sp>
        <p:nvSpPr>
          <p:cNvPr id="9" name="矩形 8"/>
          <p:cNvSpPr/>
          <p:nvPr userDrawn="1"/>
        </p:nvSpPr>
        <p:spPr>
          <a:xfrm>
            <a:off x="2115567" y="257096"/>
            <a:ext cx="80169" cy="4173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anchor="ctr"/>
          <a:lstStyle/>
          <a:p>
            <a:pPr algn="ctr" defTabSz="685795">
              <a:defRPr/>
            </a:pPr>
            <a:endParaRPr lang="zh-CN" altLang="en-US" sz="1400" dirty="0">
              <a:solidFill>
                <a:srgbClr val="E7E6E6">
                  <a:lumMod val="50000"/>
                </a:srgbClr>
              </a:solidFill>
              <a:cs typeface="+mn-ea"/>
              <a:sym typeface="+mn-lt"/>
            </a:endParaRPr>
          </a:p>
        </p:txBody>
      </p:sp>
    </p:spTree>
  </p:cSld>
  <p:clrMapOvr>
    <a:masterClrMapping/>
  </p:clrMapOvr>
  <p:transition spd="slow" advClick="0" advTm="300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
        <p:nvSpPr>
          <p:cNvPr id="3" name="文本框 32"/>
          <p:cNvSpPr txBox="1"/>
          <p:nvPr userDrawn="1"/>
        </p:nvSpPr>
        <p:spPr>
          <a:xfrm>
            <a:off x="265114" y="257096"/>
            <a:ext cx="1138781" cy="269226"/>
          </a:xfrm>
          <a:prstGeom prst="rect">
            <a:avLst/>
          </a:prstGeom>
          <a:noFill/>
        </p:spPr>
        <p:txBody>
          <a:bodyPr wrap="none" lIns="68584" tIns="34292" rIns="68584" bIns="34292">
            <a:spAutoFit/>
          </a:bodyPr>
          <a:lstStyle/>
          <a:p>
            <a:pPr defTabSz="685795">
              <a:defRPr/>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明年工作计划</a:t>
            </a:r>
          </a:p>
        </p:txBody>
      </p:sp>
      <p:sp>
        <p:nvSpPr>
          <p:cNvPr id="4" name="文本框 33"/>
          <p:cNvSpPr txBox="1"/>
          <p:nvPr userDrawn="1"/>
        </p:nvSpPr>
        <p:spPr>
          <a:xfrm>
            <a:off x="265113" y="464995"/>
            <a:ext cx="1209313" cy="207753"/>
          </a:xfrm>
          <a:prstGeom prst="rect">
            <a:avLst/>
          </a:prstGeom>
          <a:noFill/>
        </p:spPr>
        <p:txBody>
          <a:bodyPr wrap="none" lIns="68584" tIns="34292" rIns="68584" bIns="34292">
            <a:spAutoFit/>
          </a:bodyPr>
          <a:lstStyle/>
          <a:p>
            <a:pPr defTabSz="685795">
              <a:defRPr/>
            </a:pPr>
            <a:r>
              <a:rPr lang="en-US" altLang="zh-CN" sz="900" dirty="0">
                <a:solidFill>
                  <a:schemeClr val="tx1">
                    <a:lumMod val="50000"/>
                    <a:lumOff val="50000"/>
                  </a:schemeClr>
                </a:solidFill>
                <a:cs typeface="+mn-ea"/>
                <a:sym typeface="+mn-lt"/>
              </a:rPr>
              <a:t>Work plan for next yea</a:t>
            </a:r>
            <a:endParaRPr lang="zh-CN" altLang="en-US" sz="900" dirty="0">
              <a:solidFill>
                <a:schemeClr val="tx1">
                  <a:lumMod val="50000"/>
                  <a:lumOff val="50000"/>
                </a:schemeClr>
              </a:solidFill>
              <a:cs typeface="+mn-ea"/>
              <a:sym typeface="+mn-lt"/>
            </a:endParaRPr>
          </a:p>
        </p:txBody>
      </p:sp>
      <p:sp>
        <p:nvSpPr>
          <p:cNvPr id="5" name="矩形 4"/>
          <p:cNvSpPr/>
          <p:nvPr userDrawn="1"/>
        </p:nvSpPr>
        <p:spPr>
          <a:xfrm>
            <a:off x="0" y="257096"/>
            <a:ext cx="160338" cy="4173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anchor="ctr"/>
          <a:lstStyle/>
          <a:p>
            <a:pPr algn="ctr" defTabSz="685795">
              <a:defRPr/>
            </a:pPr>
            <a:endParaRPr lang="zh-CN" altLang="en-US" sz="1400" dirty="0">
              <a:solidFill>
                <a:srgbClr val="E7E6E6">
                  <a:lumMod val="50000"/>
                </a:srgbClr>
              </a:solidFill>
              <a:cs typeface="+mn-ea"/>
              <a:sym typeface="+mn-lt"/>
            </a:endParaRPr>
          </a:p>
        </p:txBody>
      </p:sp>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pPr>
                <a:defRPr/>
              </a:pPr>
              <a:t>2018/4/4</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pPr>
                <a:defRPr/>
              </a:pPr>
              <a:t>‹#›</a:t>
            </a:fld>
            <a:endParaRPr lang="zh-CN" altLang="en-US"/>
          </a:p>
        </p:txBody>
      </p:sp>
      <p:sp>
        <p:nvSpPr>
          <p:cNvPr id="9" name="矩形 8"/>
          <p:cNvSpPr/>
          <p:nvPr userDrawn="1"/>
        </p:nvSpPr>
        <p:spPr>
          <a:xfrm>
            <a:off x="1835696" y="257096"/>
            <a:ext cx="80169" cy="4173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anchor="ctr"/>
          <a:lstStyle/>
          <a:p>
            <a:pPr algn="ctr" defTabSz="685795">
              <a:defRPr/>
            </a:pPr>
            <a:endParaRPr lang="zh-CN" altLang="en-US" sz="1400" dirty="0">
              <a:solidFill>
                <a:srgbClr val="E7E6E6">
                  <a:lumMod val="50000"/>
                </a:srgbClr>
              </a:solidFill>
              <a:cs typeface="+mn-ea"/>
              <a:sym typeface="+mn-lt"/>
            </a:endParaRPr>
          </a:p>
        </p:txBody>
      </p:sp>
    </p:spTree>
  </p:cSld>
  <p:clrMapOvr>
    <a:masterClrMapping/>
  </p:clrMapOvr>
  <p:transition spd="slow" advClick="0" advTm="3000">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a:prstGeom prst="rect">
            <a:avLst/>
          </a:prstGeo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a:prstGeom prst="rect">
            <a:avLst/>
          </a:prstGeo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a:xfrm>
            <a:off x="628650" y="4767263"/>
            <a:ext cx="20574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fld id="{4C0F3E8C-8BCD-4A8F-98D8-F8D96B87BD28}" type="datetimeFigureOut">
              <a:rPr lang="zh-CN" altLang="en-US"/>
              <a:pPr>
                <a:defRPr/>
              </a:pPr>
              <a:t>2018/4/4</a:t>
            </a:fld>
            <a:endParaRPr lang="zh-CN" altLang="en-US"/>
          </a:p>
        </p:txBody>
      </p:sp>
      <p:sp>
        <p:nvSpPr>
          <p:cNvPr id="5" name="页脚占位符 4"/>
          <p:cNvSpPr>
            <a:spLocks noGrp="1"/>
          </p:cNvSpPr>
          <p:nvPr>
            <p:ph type="ftr" sz="quarter" idx="11"/>
          </p:nvPr>
        </p:nvSpPr>
        <p:spPr>
          <a:xfrm>
            <a:off x="3028950" y="4767263"/>
            <a:ext cx="30861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6457950" y="4767263"/>
            <a:ext cx="2057400" cy="273844"/>
          </a:xfrm>
          <a:prstGeom prst="rect">
            <a:avLst/>
          </a:prstGeom>
        </p:spPr>
        <p:txBody>
          <a:bodyPr vert="horz" wrap="square" lIns="68580" tIns="34290" rIns="68580" bIns="34290" numCol="1" anchor="t" anchorCtr="0" compatLnSpc="1">
            <a:prstTxWarp prst="textNoShape">
              <a:avLst/>
            </a:prstTxWarp>
          </a:bodyPr>
          <a:lstStyle>
            <a:lvl1pPr eaLnBrk="1" hangingPunct="1">
              <a:defRPr smtClean="0"/>
            </a:lvl1pPr>
          </a:lstStyle>
          <a:p>
            <a:pPr>
              <a:defRPr/>
            </a:pPr>
            <a:fld id="{4AAA05D2-2F82-4D1D-9A69-4CC173608BCF}" type="slidenum">
              <a:rPr lang="zh-CN" altLang="en-US"/>
              <a:pPr>
                <a:defRPr/>
              </a:pPr>
              <a:t>‹#›</a:t>
            </a:fld>
            <a:endParaRPr lang="zh-CN" altLang="en-US"/>
          </a:p>
        </p:txBody>
      </p:sp>
    </p:spTree>
  </p:cSld>
  <p:clrMapOvr>
    <a:masterClrMapping/>
  </p:clrMapOvr>
  <p:transition spd="slow" advClick="0" advTm="3000">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2969F21D-12A3-824C-80FA-D34F01E9177B}" type="datetimeFigureOut">
              <a:rPr kumimoji="1" lang="zh-CN" altLang="en-US" smtClean="0"/>
              <a:pPr/>
              <a:t>2018/4/4</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C85CFEDB-804C-9249-87AB-F8162CDD6F1B}" type="slidenum">
              <a:rPr kumimoji="1" lang="zh-CN" altLang="en-US" smtClean="0"/>
              <a:pPr/>
              <a:t>‹#›</a:t>
            </a:fld>
            <a:endParaRPr kumimoji="1" lang="zh-CN" altLang="en-US"/>
          </a:p>
        </p:txBody>
      </p:sp>
    </p:spTree>
    <p:extLst>
      <p:ext uri="{BB962C8B-B14F-4D97-AF65-F5344CB8AC3E}">
        <p14:creationId xmlns:p14="http://schemas.microsoft.com/office/powerpoint/2010/main" val="1739728188"/>
      </p:ext>
    </p:extLst>
  </p:cSld>
  <p:clrMapOvr>
    <a:masterClrMapping/>
  </p:clrMapOvr>
  <p:transition spd="slow" advClick="0" advTm="3000">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1" y="0"/>
            <a:ext cx="9143499" cy="5143500"/>
          </a:xfrm>
          <a:prstGeom prst="rect">
            <a:avLst/>
          </a:prstGeom>
        </p:spPr>
      </p:pic>
      <p:grpSp>
        <p:nvGrpSpPr>
          <p:cNvPr id="2" name="组合 3"/>
          <p:cNvGrpSpPr/>
          <p:nvPr userDrawn="1"/>
        </p:nvGrpSpPr>
        <p:grpSpPr bwMode="auto">
          <a:xfrm flipH="1">
            <a:off x="-1" y="248018"/>
            <a:ext cx="1797166" cy="507206"/>
            <a:chOff x="2370576" y="533400"/>
            <a:chExt cx="2417494" cy="675969"/>
          </a:xfrm>
          <a:solidFill>
            <a:srgbClr val="EE1C39"/>
          </a:solidFill>
        </p:grpSpPr>
        <p:sp>
          <p:nvSpPr>
            <p:cNvPr id="3" name="矩形 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cs typeface="+mn-ea"/>
                <a:sym typeface="+mn-lt"/>
              </a:endParaRPr>
            </a:p>
          </p:txBody>
        </p:sp>
        <p:sp>
          <p:nvSpPr>
            <p:cNvPr id="4" name="椭圆 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cs typeface="+mn-ea"/>
                <a:sym typeface="+mn-lt"/>
              </a:endParaRPr>
            </a:p>
          </p:txBody>
        </p:sp>
      </p:grpSp>
      <p:sp>
        <p:nvSpPr>
          <p:cNvPr id="6" name="文本框 12"/>
          <p:cNvSpPr txBox="1">
            <a:spLocks noChangeArrowheads="1"/>
          </p:cNvSpPr>
          <p:nvPr userDrawn="1"/>
        </p:nvSpPr>
        <p:spPr bwMode="auto">
          <a:xfrm>
            <a:off x="-1" y="370296"/>
            <a:ext cx="1796090" cy="619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Tree>
    <p:extLst>
      <p:ext uri="{BB962C8B-B14F-4D97-AF65-F5344CB8AC3E}">
        <p14:creationId xmlns:p14="http://schemas.microsoft.com/office/powerpoint/2010/main" val="2116808079"/>
      </p:ext>
    </p:extLst>
  </p:cSld>
  <p:clrMapOvr>
    <a:masterClrMapping/>
  </p:clrMapOvr>
  <p:transition spd="slow" advClick="0" advTm="3000">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Portfolio #4">
    <p:spTree>
      <p:nvGrpSpPr>
        <p:cNvPr id="1" name=""/>
        <p:cNvGrpSpPr/>
        <p:nvPr/>
      </p:nvGrpSpPr>
      <p:grpSpPr>
        <a:xfrm>
          <a:off x="0" y="0"/>
          <a:ext cx="0" cy="0"/>
          <a:chOff x="0" y="0"/>
          <a:chExt cx="0" cy="0"/>
        </a:xfrm>
      </p:grpSpPr>
      <p:sp>
        <p:nvSpPr>
          <p:cNvPr id="15" name="Picture Placeholder 14"/>
          <p:cNvSpPr>
            <a:spLocks noGrp="1"/>
          </p:cNvSpPr>
          <p:nvPr>
            <p:ph type="pic" sz="quarter" idx="10" hasCustomPrompt="1"/>
          </p:nvPr>
        </p:nvSpPr>
        <p:spPr>
          <a:xfrm>
            <a:off x="2836069" y="0"/>
            <a:ext cx="2064544" cy="2503885"/>
          </a:xfrm>
          <a:prstGeom prst="rect">
            <a:avLst/>
          </a:prstGeom>
          <a:solidFill>
            <a:schemeClr val="bg1">
              <a:lumMod val="65000"/>
            </a:schemeClr>
          </a:solidFill>
        </p:spPr>
        <p:txBody>
          <a:bodyPr/>
          <a:lstStyle>
            <a:lvl1pPr marL="0" indent="0">
              <a:buNone/>
              <a:defRPr sz="700">
                <a:solidFill>
                  <a:schemeClr val="bg1"/>
                </a:solidFill>
              </a:defRPr>
            </a:lvl1pPr>
          </a:lstStyle>
          <a:p>
            <a:r>
              <a:rPr lang="zh-CN" altLang="en-US" dirty="0"/>
              <a:t>请替换文字内容</a:t>
            </a:r>
            <a:r>
              <a:rPr lang="en-US" dirty="0"/>
              <a:t>#</a:t>
            </a:r>
          </a:p>
        </p:txBody>
      </p:sp>
      <p:sp>
        <p:nvSpPr>
          <p:cNvPr id="16" name="Picture Placeholder 14"/>
          <p:cNvSpPr>
            <a:spLocks noGrp="1"/>
          </p:cNvSpPr>
          <p:nvPr>
            <p:ph type="pic" sz="quarter" idx="11" hasCustomPrompt="1"/>
          </p:nvPr>
        </p:nvSpPr>
        <p:spPr>
          <a:xfrm>
            <a:off x="7108032" y="1132284"/>
            <a:ext cx="2035969" cy="2811066"/>
          </a:xfrm>
          <a:prstGeom prst="rect">
            <a:avLst/>
          </a:prstGeom>
          <a:solidFill>
            <a:schemeClr val="bg1">
              <a:lumMod val="65000"/>
            </a:schemeClr>
          </a:solidFill>
        </p:spPr>
        <p:txBody>
          <a:bodyPr/>
          <a:lstStyle>
            <a:lvl1pPr marL="0" indent="0">
              <a:buNone/>
              <a:defRPr sz="700">
                <a:solidFill>
                  <a:schemeClr val="bg1"/>
                </a:solidFill>
              </a:defRPr>
            </a:lvl1pPr>
          </a:lstStyle>
          <a:p>
            <a:r>
              <a:rPr lang="zh-CN" altLang="en-US" dirty="0"/>
              <a:t>请替换文字内容</a:t>
            </a:r>
            <a:r>
              <a:rPr lang="en-US" dirty="0"/>
              <a:t>#</a:t>
            </a:r>
          </a:p>
        </p:txBody>
      </p:sp>
      <p:sp>
        <p:nvSpPr>
          <p:cNvPr id="17" name="Picture Placeholder 14"/>
          <p:cNvSpPr>
            <a:spLocks noGrp="1"/>
          </p:cNvSpPr>
          <p:nvPr>
            <p:ph type="pic" sz="quarter" idx="12" hasCustomPrompt="1"/>
          </p:nvPr>
        </p:nvSpPr>
        <p:spPr>
          <a:xfrm>
            <a:off x="698896" y="1132284"/>
            <a:ext cx="2065734" cy="2811066"/>
          </a:xfrm>
          <a:prstGeom prst="rect">
            <a:avLst/>
          </a:prstGeom>
          <a:solidFill>
            <a:schemeClr val="bg1">
              <a:lumMod val="65000"/>
            </a:schemeClr>
          </a:solidFill>
        </p:spPr>
        <p:txBody>
          <a:bodyPr/>
          <a:lstStyle>
            <a:lvl1pPr marL="0" indent="0">
              <a:buNone/>
              <a:defRPr sz="700">
                <a:solidFill>
                  <a:schemeClr val="bg1"/>
                </a:solidFill>
              </a:defRPr>
            </a:lvl1pPr>
          </a:lstStyle>
          <a:p>
            <a:r>
              <a:rPr lang="zh-CN" altLang="en-US" dirty="0"/>
              <a:t>请替换文字内容</a:t>
            </a:r>
            <a:r>
              <a:rPr lang="en-US" dirty="0"/>
              <a:t>#</a:t>
            </a:r>
          </a:p>
        </p:txBody>
      </p:sp>
      <p:sp>
        <p:nvSpPr>
          <p:cNvPr id="18" name="Picture Placeholder 14"/>
          <p:cNvSpPr>
            <a:spLocks noGrp="1"/>
          </p:cNvSpPr>
          <p:nvPr>
            <p:ph type="pic" sz="quarter" idx="13" hasCustomPrompt="1"/>
          </p:nvPr>
        </p:nvSpPr>
        <p:spPr>
          <a:xfrm>
            <a:off x="4972051" y="1132284"/>
            <a:ext cx="2065734" cy="1371600"/>
          </a:xfrm>
          <a:prstGeom prst="rect">
            <a:avLst/>
          </a:prstGeom>
          <a:solidFill>
            <a:schemeClr val="bg1">
              <a:lumMod val="65000"/>
            </a:schemeClr>
          </a:solidFill>
        </p:spPr>
        <p:txBody>
          <a:bodyPr/>
          <a:lstStyle>
            <a:lvl1pPr marL="0" indent="0">
              <a:buNone/>
              <a:defRPr sz="700">
                <a:solidFill>
                  <a:schemeClr val="bg1"/>
                </a:solidFill>
              </a:defRPr>
            </a:lvl1pPr>
          </a:lstStyle>
          <a:p>
            <a:r>
              <a:rPr lang="zh-CN" altLang="en-US" dirty="0"/>
              <a:t>请替换文字内容</a:t>
            </a:r>
            <a:r>
              <a:rPr lang="en-US" dirty="0"/>
              <a:t>#</a:t>
            </a:r>
          </a:p>
        </p:txBody>
      </p:sp>
      <p:sp>
        <p:nvSpPr>
          <p:cNvPr id="19" name="Picture Placeholder 14"/>
          <p:cNvSpPr>
            <a:spLocks noGrp="1"/>
          </p:cNvSpPr>
          <p:nvPr>
            <p:ph type="pic" sz="quarter" idx="14" hasCustomPrompt="1"/>
          </p:nvPr>
        </p:nvSpPr>
        <p:spPr>
          <a:xfrm>
            <a:off x="4972051" y="2571749"/>
            <a:ext cx="2065734" cy="1371600"/>
          </a:xfrm>
          <a:prstGeom prst="rect">
            <a:avLst/>
          </a:prstGeom>
          <a:solidFill>
            <a:schemeClr val="bg1">
              <a:lumMod val="65000"/>
            </a:schemeClr>
          </a:solidFill>
        </p:spPr>
        <p:txBody>
          <a:bodyPr/>
          <a:lstStyle>
            <a:lvl1pPr marL="0" indent="0">
              <a:buNone/>
              <a:defRPr sz="700">
                <a:solidFill>
                  <a:schemeClr val="bg1"/>
                </a:solidFill>
              </a:defRPr>
            </a:lvl1pPr>
          </a:lstStyle>
          <a:p>
            <a:r>
              <a:rPr lang="zh-CN" altLang="en-US" dirty="0"/>
              <a:t>请替换文字内容</a:t>
            </a:r>
            <a:r>
              <a:rPr lang="en-US" dirty="0"/>
              <a:t>#</a:t>
            </a:r>
          </a:p>
        </p:txBody>
      </p:sp>
      <p:sp>
        <p:nvSpPr>
          <p:cNvPr id="20" name="Picture Placeholder 14"/>
          <p:cNvSpPr>
            <a:spLocks noGrp="1"/>
          </p:cNvSpPr>
          <p:nvPr>
            <p:ph type="pic" sz="quarter" idx="15" hasCustomPrompt="1"/>
          </p:nvPr>
        </p:nvSpPr>
        <p:spPr>
          <a:xfrm>
            <a:off x="2834877" y="2571749"/>
            <a:ext cx="2065734" cy="1371600"/>
          </a:xfrm>
          <a:prstGeom prst="rect">
            <a:avLst/>
          </a:prstGeom>
          <a:solidFill>
            <a:schemeClr val="bg1">
              <a:lumMod val="65000"/>
            </a:schemeClr>
          </a:solidFill>
        </p:spPr>
        <p:txBody>
          <a:bodyPr/>
          <a:lstStyle>
            <a:lvl1pPr marL="0" indent="0">
              <a:buNone/>
              <a:defRPr sz="700">
                <a:solidFill>
                  <a:schemeClr val="bg1"/>
                </a:solidFill>
              </a:defRPr>
            </a:lvl1pPr>
          </a:lstStyle>
          <a:p>
            <a:r>
              <a:rPr lang="zh-CN" altLang="en-US" dirty="0"/>
              <a:t>请替换文字内容</a:t>
            </a:r>
            <a:r>
              <a:rPr lang="en-US" dirty="0"/>
              <a:t>#</a:t>
            </a:r>
          </a:p>
        </p:txBody>
      </p:sp>
    </p:spTree>
    <p:extLst>
      <p:ext uri="{BB962C8B-B14F-4D97-AF65-F5344CB8AC3E}">
        <p14:creationId xmlns:p14="http://schemas.microsoft.com/office/powerpoint/2010/main" val="1651651556"/>
      </p:ext>
    </p:extLst>
  </p:cSld>
  <p:clrMapOvr>
    <a:masterClrMapping/>
  </p:clrMapOvr>
  <p:transition spd="slow" advClick="0" advTm="3000">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1" y="205979"/>
            <a:ext cx="8229600" cy="857250"/>
          </a:xfrm>
          <a:prstGeom prst="rect">
            <a:avLst/>
          </a:prstGeom>
        </p:spPr>
        <p:txBody>
          <a:bodyPr vert="horz" lIns="91428" tIns="45714" rIns="91428" bIns="45714"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1" y="1200151"/>
            <a:ext cx="8229600" cy="3394472"/>
          </a:xfrm>
          <a:prstGeom prst="rect">
            <a:avLst/>
          </a:prstGeom>
        </p:spPr>
        <p:txBody>
          <a:bodyPr vert="horz" lIns="91428" tIns="45714" rIns="91428" bIns="45714"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1" y="4767264"/>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02854A03-91AF-448A-9954-517C0577E5F0}" type="datetimeFigureOut">
              <a:rPr lang="zh-CN" altLang="en-US" smtClean="0"/>
              <a:pPr/>
              <a:t>2018/4/4</a:t>
            </a:fld>
            <a:endParaRPr lang="zh-CN" altLang="en-US"/>
          </a:p>
        </p:txBody>
      </p:sp>
      <p:sp>
        <p:nvSpPr>
          <p:cNvPr id="5" name="页脚占位符 4"/>
          <p:cNvSpPr>
            <a:spLocks noGrp="1"/>
          </p:cNvSpPr>
          <p:nvPr>
            <p:ph type="ftr" sz="quarter" idx="3"/>
          </p:nvPr>
        </p:nvSpPr>
        <p:spPr>
          <a:xfrm>
            <a:off x="3124201" y="4767264"/>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4"/>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2EEFC946-6D13-4F8C-9740-992A906A613E}" type="slidenum">
              <a:rPr lang="zh-CN" altLang="en-US" smtClean="0"/>
              <a:pPr/>
              <a:t>‹#›</a:t>
            </a:fld>
            <a:endParaRPr lang="zh-CN" altLang="en-US"/>
          </a:p>
        </p:txBody>
      </p:sp>
    </p:spTree>
    <p:extLst>
      <p:ext uri="{BB962C8B-B14F-4D97-AF65-F5344CB8AC3E}">
        <p14:creationId xmlns:p14="http://schemas.microsoft.com/office/powerpoint/2010/main" val="3795072685"/>
      </p:ext>
    </p:extLst>
  </p:cSld>
  <p:clrMap bg1="lt1" tx1="dk1" bg2="lt2" tx2="dk2" accent1="accent1" accent2="accent2" accent3="accent3" accent4="accent4" accent5="accent5" accent6="accent6" hlink="hlink" folHlink="folHlink"/>
  <p:sldLayoutIdLst>
    <p:sldLayoutId id="2147483655" r:id="rId1"/>
    <p:sldLayoutId id="2147483668" r:id="rId2"/>
    <p:sldLayoutId id="2147483669" r:id="rId3"/>
    <p:sldLayoutId id="2147483670" r:id="rId4"/>
    <p:sldLayoutId id="2147483671" r:id="rId5"/>
    <p:sldLayoutId id="2147483658" r:id="rId6"/>
    <p:sldLayoutId id="2147483665" r:id="rId7"/>
    <p:sldLayoutId id="2147483673" r:id="rId8"/>
    <p:sldLayoutId id="2147483674" r:id="rId9"/>
    <p:sldLayoutId id="2147483675" r:id="rId10"/>
    <p:sldLayoutId id="2147483676" r:id="rId11"/>
    <p:sldLayoutId id="2147483677" r:id="rId12"/>
  </p:sldLayoutIdLst>
  <p:transition spd="slow" advClick="0" advTm="3000">
    <p:wipe/>
  </p:transition>
  <p:txStyles>
    <p:titleStyle>
      <a:lvl1pPr algn="ctr" defTabSz="914282" rtl="0" eaLnBrk="1" latinLnBrk="0" hangingPunct="1">
        <a:spcBef>
          <a:spcPct val="0"/>
        </a:spcBef>
        <a:buNone/>
        <a:defRPr sz="4400" kern="1200">
          <a:solidFill>
            <a:schemeClr val="tx1"/>
          </a:solidFill>
          <a:latin typeface="+mj-lt"/>
          <a:ea typeface="+mj-ea"/>
          <a:cs typeface="+mj-cs"/>
        </a:defRPr>
      </a:lvl1pPr>
    </p:titleStyle>
    <p:bodyStyle>
      <a:lvl1pPr marL="342855" indent="-342855" algn="l" defTabSz="914282"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54" indent="-285713" algn="l" defTabSz="914282"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52" indent="-228570" algn="l" defTabSz="914282"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99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13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27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1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56"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97"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82" rtl="0" eaLnBrk="1" latinLnBrk="0" hangingPunct="1">
        <a:defRPr sz="1800" kern="1200">
          <a:solidFill>
            <a:schemeClr val="tx1"/>
          </a:solidFill>
          <a:latin typeface="+mn-lt"/>
          <a:ea typeface="+mn-ea"/>
          <a:cs typeface="+mn-cs"/>
        </a:defRPr>
      </a:lvl1pPr>
      <a:lvl2pPr marL="457140" algn="l" defTabSz="914282" rtl="0" eaLnBrk="1" latinLnBrk="0" hangingPunct="1">
        <a:defRPr sz="1800" kern="1200">
          <a:solidFill>
            <a:schemeClr val="tx1"/>
          </a:solidFill>
          <a:latin typeface="+mn-lt"/>
          <a:ea typeface="+mn-ea"/>
          <a:cs typeface="+mn-cs"/>
        </a:defRPr>
      </a:lvl2pPr>
      <a:lvl3pPr marL="914282" algn="l" defTabSz="914282" rtl="0" eaLnBrk="1" latinLnBrk="0" hangingPunct="1">
        <a:defRPr sz="1800" kern="1200">
          <a:solidFill>
            <a:schemeClr val="tx1"/>
          </a:solidFill>
          <a:latin typeface="+mn-lt"/>
          <a:ea typeface="+mn-ea"/>
          <a:cs typeface="+mn-cs"/>
        </a:defRPr>
      </a:lvl3pPr>
      <a:lvl4pPr marL="1371422" algn="l" defTabSz="914282" rtl="0" eaLnBrk="1" latinLnBrk="0" hangingPunct="1">
        <a:defRPr sz="1800" kern="1200">
          <a:solidFill>
            <a:schemeClr val="tx1"/>
          </a:solidFill>
          <a:latin typeface="+mn-lt"/>
          <a:ea typeface="+mn-ea"/>
          <a:cs typeface="+mn-cs"/>
        </a:defRPr>
      </a:lvl4pPr>
      <a:lvl5pPr marL="1828563" algn="l" defTabSz="914282" rtl="0" eaLnBrk="1" latinLnBrk="0" hangingPunct="1">
        <a:defRPr sz="1800" kern="1200">
          <a:solidFill>
            <a:schemeClr val="tx1"/>
          </a:solidFill>
          <a:latin typeface="+mn-lt"/>
          <a:ea typeface="+mn-ea"/>
          <a:cs typeface="+mn-cs"/>
        </a:defRPr>
      </a:lvl5pPr>
      <a:lvl6pPr marL="2285704" algn="l" defTabSz="914282" rtl="0" eaLnBrk="1" latinLnBrk="0" hangingPunct="1">
        <a:defRPr sz="1800" kern="1200">
          <a:solidFill>
            <a:schemeClr val="tx1"/>
          </a:solidFill>
          <a:latin typeface="+mn-lt"/>
          <a:ea typeface="+mn-ea"/>
          <a:cs typeface="+mn-cs"/>
        </a:defRPr>
      </a:lvl6pPr>
      <a:lvl7pPr marL="2742845" algn="l" defTabSz="914282" rtl="0" eaLnBrk="1" latinLnBrk="0" hangingPunct="1">
        <a:defRPr sz="1800" kern="1200">
          <a:solidFill>
            <a:schemeClr val="tx1"/>
          </a:solidFill>
          <a:latin typeface="+mn-lt"/>
          <a:ea typeface="+mn-ea"/>
          <a:cs typeface="+mn-cs"/>
        </a:defRPr>
      </a:lvl7pPr>
      <a:lvl8pPr marL="3199985" algn="l" defTabSz="914282" rtl="0" eaLnBrk="1" latinLnBrk="0" hangingPunct="1">
        <a:defRPr sz="1800" kern="1200">
          <a:solidFill>
            <a:schemeClr val="tx1"/>
          </a:solidFill>
          <a:latin typeface="+mn-lt"/>
          <a:ea typeface="+mn-ea"/>
          <a:cs typeface="+mn-cs"/>
        </a:defRPr>
      </a:lvl8pPr>
      <a:lvl9pPr marL="3657126" algn="l" defTabSz="91428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18.jpe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4.xml"/><Relationship Id="rId5" Type="http://schemas.openxmlformats.org/officeDocument/2006/relationships/image" Target="../media/image22.jpeg"/><Relationship Id="rId4" Type="http://schemas.openxmlformats.org/officeDocument/2006/relationships/image" Target="../media/image21.jpeg"/></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11.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1.xml"/><Relationship Id="rId6" Type="http://schemas.microsoft.com/office/2007/relationships/hdphoto" Target="../media/hdphoto2.wdp"/><Relationship Id="rId5" Type="http://schemas.openxmlformats.org/officeDocument/2006/relationships/image" Target="../media/image5.png"/><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3.xml"/><Relationship Id="rId1" Type="http://schemas.openxmlformats.org/officeDocument/2006/relationships/slideLayout" Target="../slideLayouts/slideLayout5.xml"/><Relationship Id="rId5" Type="http://schemas.openxmlformats.org/officeDocument/2006/relationships/image" Target="../media/image25.jpeg"/><Relationship Id="rId4" Type="http://schemas.openxmlformats.org/officeDocument/2006/relationships/image" Target="../media/image24.jpe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1.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5" cstate="print">
            <a:extLst>
              <a:ext uri="{28A0092B-C50C-407E-A947-70E740481C1C}">
                <a14:useLocalDpi xmlns:a14="http://schemas.microsoft.com/office/drawing/2010/main" val="0"/>
              </a:ext>
            </a:extLst>
          </a:blip>
          <a:srcRect t="5471" b="16035"/>
          <a:stretch/>
        </p:blipFill>
        <p:spPr>
          <a:xfrm>
            <a:off x="0" y="0"/>
            <a:ext cx="9206312" cy="5143500"/>
          </a:xfrm>
          <a:prstGeom prst="rect">
            <a:avLst/>
          </a:prstGeom>
        </p:spPr>
      </p:pic>
      <p:grpSp>
        <p:nvGrpSpPr>
          <p:cNvPr id="4" name="组合 3"/>
          <p:cNvGrpSpPr/>
          <p:nvPr/>
        </p:nvGrpSpPr>
        <p:grpSpPr>
          <a:xfrm>
            <a:off x="1503526" y="947784"/>
            <a:ext cx="6199260" cy="3247932"/>
            <a:chOff x="1537968" y="1206662"/>
            <a:chExt cx="6130376" cy="3065188"/>
          </a:xfrm>
          <a:solidFill>
            <a:srgbClr val="FFFFFF">
              <a:alpha val="80000"/>
            </a:srgbClr>
          </a:solidFill>
        </p:grpSpPr>
        <p:sp>
          <p:nvSpPr>
            <p:cNvPr id="2" name="圆角矩形 1"/>
            <p:cNvSpPr/>
            <p:nvPr/>
          </p:nvSpPr>
          <p:spPr>
            <a:xfrm>
              <a:off x="1537968" y="1206662"/>
              <a:ext cx="6130376" cy="306518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1763688" y="1419622"/>
              <a:ext cx="5614096" cy="2592288"/>
            </a:xfrm>
            <a:prstGeom prst="roundRect">
              <a:avLst/>
            </a:prstGeom>
            <a:grpFill/>
            <a:ln>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矩形 259">
            <a:extLst>
              <a:ext uri="{FF2B5EF4-FFF2-40B4-BE49-F238E27FC236}">
                <a16:creationId xmlns="" xmlns:a16="http://schemas.microsoft.com/office/drawing/2014/main" id="{DA222C07-26B5-495B-95AF-19862E4BCB8C}"/>
              </a:ext>
            </a:extLst>
          </p:cNvPr>
          <p:cNvSpPr>
            <a:spLocks noChangeArrowheads="1"/>
          </p:cNvSpPr>
          <p:nvPr/>
        </p:nvSpPr>
        <p:spPr bwMode="auto">
          <a:xfrm>
            <a:off x="3280897" y="1296459"/>
            <a:ext cx="2515239" cy="9233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6000" cap="all" dirty="0">
                <a:solidFill>
                  <a:schemeClr val="tx1">
                    <a:lumMod val="50000"/>
                    <a:lumOff val="50000"/>
                  </a:schemeClr>
                </a:solidFill>
                <a:latin typeface="Impact" panose="020B0806030902050204" pitchFamily="34" charset="0"/>
                <a:cs typeface="Arial" panose="020B0604020202020204" pitchFamily="34" charset="0"/>
              </a:rPr>
              <a:t>小清新</a:t>
            </a:r>
            <a:endParaRPr lang="zh-CN" altLang="en-US" sz="6000" cap="all" dirty="0">
              <a:solidFill>
                <a:schemeClr val="tx1">
                  <a:lumMod val="50000"/>
                  <a:lumOff val="50000"/>
                </a:schemeClr>
              </a:solidFill>
              <a:latin typeface="Impact" panose="020B0806030902050204" pitchFamily="34" charset="0"/>
              <a:cs typeface="Arial" panose="020B0604020202020204" pitchFamily="34" charset="0"/>
            </a:endParaRPr>
          </a:p>
        </p:txBody>
      </p:sp>
      <p:sp>
        <p:nvSpPr>
          <p:cNvPr id="14" name="矩形 259">
            <a:extLst>
              <a:ext uri="{FF2B5EF4-FFF2-40B4-BE49-F238E27FC236}">
                <a16:creationId xmlns="" xmlns:a16="http://schemas.microsoft.com/office/drawing/2014/main" id="{7DF410FE-59FB-45D6-9567-D2BA64546F85}"/>
              </a:ext>
            </a:extLst>
          </p:cNvPr>
          <p:cNvSpPr>
            <a:spLocks noChangeArrowheads="1"/>
          </p:cNvSpPr>
          <p:nvPr/>
        </p:nvSpPr>
        <p:spPr bwMode="auto">
          <a:xfrm>
            <a:off x="2829357" y="2261878"/>
            <a:ext cx="3614851" cy="6155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4000" b="1" cap="all" dirty="0" smtClean="0">
                <a:solidFill>
                  <a:schemeClr val="tx1">
                    <a:lumMod val="65000"/>
                    <a:lumOff val="35000"/>
                  </a:schemeClr>
                </a:solidFill>
                <a:latin typeface="Arial" panose="020B0604020202020204" pitchFamily="34" charset="0"/>
                <a:cs typeface="Arial" panose="020B0604020202020204" pitchFamily="34" charset="0"/>
              </a:rPr>
              <a:t>火烈鸟主题</a:t>
            </a:r>
            <a:r>
              <a:rPr lang="en-US" altLang="zh-CN" sz="4000" b="1" cap="all" dirty="0" smtClean="0">
                <a:solidFill>
                  <a:schemeClr val="tx1">
                    <a:lumMod val="65000"/>
                    <a:lumOff val="35000"/>
                  </a:schemeClr>
                </a:solidFill>
                <a:latin typeface="Arial" panose="020B0604020202020204" pitchFamily="34" charset="0"/>
                <a:cs typeface="Arial" panose="020B0604020202020204" pitchFamily="34" charset="0"/>
              </a:rPr>
              <a:t>PPT</a:t>
            </a:r>
            <a:endParaRPr lang="zh-CN" altLang="en-US" sz="4000" cap="all"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15" name="矩形 259">
            <a:extLst>
              <a:ext uri="{FF2B5EF4-FFF2-40B4-BE49-F238E27FC236}">
                <a16:creationId xmlns="" xmlns:a16="http://schemas.microsoft.com/office/drawing/2014/main" id="{6E8753BE-0520-49E5-ADCB-A7DE8A4B8E10}"/>
              </a:ext>
            </a:extLst>
          </p:cNvPr>
          <p:cNvSpPr>
            <a:spLocks noChangeArrowheads="1"/>
          </p:cNvSpPr>
          <p:nvPr/>
        </p:nvSpPr>
        <p:spPr bwMode="auto">
          <a:xfrm>
            <a:off x="2774051" y="3031101"/>
            <a:ext cx="4480221"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1800" dirty="0">
                <a:solidFill>
                  <a:schemeClr val="tx1">
                    <a:lumMod val="65000"/>
                    <a:lumOff val="35000"/>
                  </a:schemeClr>
                </a:solidFill>
                <a:cs typeface="Arial" panose="020B0604020202020204" pitchFamily="34" charset="0"/>
              </a:rPr>
              <a:t>ANNUAL REPORT POWERPOINT</a:t>
            </a:r>
          </a:p>
        </p:txBody>
      </p:sp>
      <p:sp>
        <p:nvSpPr>
          <p:cNvPr id="17" name="矩形 259">
            <a:extLst>
              <a:ext uri="{FF2B5EF4-FFF2-40B4-BE49-F238E27FC236}">
                <a16:creationId xmlns="" xmlns:a16="http://schemas.microsoft.com/office/drawing/2014/main" id="{F9901F42-1FD0-4E36-AD23-6E7F891C2174}"/>
              </a:ext>
            </a:extLst>
          </p:cNvPr>
          <p:cNvSpPr>
            <a:spLocks noChangeArrowheads="1"/>
          </p:cNvSpPr>
          <p:nvPr/>
        </p:nvSpPr>
        <p:spPr bwMode="auto">
          <a:xfrm>
            <a:off x="3465851" y="3517439"/>
            <a:ext cx="3096623" cy="1935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200" dirty="0">
                <a:solidFill>
                  <a:schemeClr val="tx1">
                    <a:lumMod val="65000"/>
                    <a:lumOff val="35000"/>
                  </a:schemeClr>
                </a:solidFill>
                <a:cs typeface="Arial" panose="020B0604020202020204" pitchFamily="34" charset="0"/>
              </a:rPr>
              <a:t>汇报人：</a:t>
            </a:r>
            <a:r>
              <a:rPr lang="en-US" altLang="zh-CN" sz="1200" dirty="0">
                <a:solidFill>
                  <a:schemeClr val="tx1">
                    <a:lumMod val="65000"/>
                    <a:lumOff val="35000"/>
                  </a:schemeClr>
                </a:solidFill>
                <a:cs typeface="Arial" panose="020B0604020202020204" pitchFamily="34" charset="0"/>
              </a:rPr>
              <a:t>XXX</a:t>
            </a:r>
            <a:r>
              <a:rPr lang="zh-CN" altLang="en-US" sz="1200" dirty="0">
                <a:solidFill>
                  <a:schemeClr val="tx1">
                    <a:lumMod val="65000"/>
                    <a:lumOff val="35000"/>
                  </a:schemeClr>
                </a:solidFill>
                <a:cs typeface="Arial" panose="020B0604020202020204" pitchFamily="34" charset="0"/>
              </a:rPr>
              <a:t>    汇报时间：</a:t>
            </a:r>
            <a:r>
              <a:rPr lang="en-US" altLang="zh-CN" sz="1200" dirty="0">
                <a:solidFill>
                  <a:schemeClr val="tx1">
                    <a:lumMod val="65000"/>
                    <a:lumOff val="35000"/>
                  </a:schemeClr>
                </a:solidFill>
                <a:cs typeface="Arial" panose="020B0604020202020204" pitchFamily="34" charset="0"/>
              </a:rPr>
              <a:t>XXX</a:t>
            </a:r>
            <a:endParaRPr lang="zh-CN" altLang="en-US" sz="1200" dirty="0">
              <a:solidFill>
                <a:schemeClr val="tx1">
                  <a:lumMod val="65000"/>
                  <a:lumOff val="35000"/>
                </a:schemeClr>
              </a:solidFill>
              <a:cs typeface="Arial" panose="020B0604020202020204" pitchFamily="34" charset="0"/>
            </a:endParaRPr>
          </a:p>
        </p:txBody>
      </p:sp>
      <p:pic>
        <p:nvPicPr>
          <p:cNvPr id="6" name="blazo - Righteous Path">
            <a:hlinkClick r:id="" action="ppaction://media"/>
            <a:extLst>
              <a:ext uri="{FF2B5EF4-FFF2-40B4-BE49-F238E27FC236}">
                <a16:creationId xmlns="" xmlns:a16="http://schemas.microsoft.com/office/drawing/2014/main" id="{DF1FE7EC-21F3-4FCD-BEE9-8712DE89A111}"/>
              </a:ext>
            </a:extLst>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778253" y="1148524"/>
            <a:ext cx="609600" cy="609600"/>
          </a:xfrm>
          <a:prstGeom prst="rect">
            <a:avLst/>
          </a:prstGeom>
        </p:spPr>
      </p:pic>
    </p:spTree>
    <p:extLst>
      <p:ext uri="{BB962C8B-B14F-4D97-AF65-F5344CB8AC3E}">
        <p14:creationId xmlns:p14="http://schemas.microsoft.com/office/powerpoint/2010/main" val="2573852098"/>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56" presetClass="entr" presetSubtype="0" fill="hold" grpId="0" nodeType="clickEffect">
                                  <p:stCondLst>
                                    <p:cond delay="0"/>
                                  </p:stCondLst>
                                  <p:iterate type="lt">
                                    <p:tmPct val="10000"/>
                                  </p:iterate>
                                  <p:childTnLst>
                                    <p:set>
                                      <p:cBhvr>
                                        <p:cTn id="10" dur="1" fill="hold">
                                          <p:stCondLst>
                                            <p:cond delay="0"/>
                                          </p:stCondLst>
                                        </p:cTn>
                                        <p:tgtEl>
                                          <p:spTgt spid="13"/>
                                        </p:tgtEl>
                                        <p:attrNameLst>
                                          <p:attrName>style.visibility</p:attrName>
                                        </p:attrNameLst>
                                      </p:cBhvr>
                                      <p:to>
                                        <p:strVal val="visible"/>
                                      </p:to>
                                    </p:set>
                                    <p:anim by="(-#ppt_w*2)" calcmode="lin" valueType="num">
                                      <p:cBhvr rctx="PPT">
                                        <p:cTn id="11" dur="500" autoRev="1" fill="hold">
                                          <p:stCondLst>
                                            <p:cond delay="0"/>
                                          </p:stCondLst>
                                        </p:cTn>
                                        <p:tgtEl>
                                          <p:spTgt spid="13"/>
                                        </p:tgtEl>
                                        <p:attrNameLst>
                                          <p:attrName>ppt_w</p:attrName>
                                        </p:attrNameLst>
                                      </p:cBhvr>
                                    </p:anim>
                                    <p:anim by="(#ppt_w*0.50)" calcmode="lin" valueType="num">
                                      <p:cBhvr>
                                        <p:cTn id="12" dur="500" decel="50000" autoRev="1" fill="hold">
                                          <p:stCondLst>
                                            <p:cond delay="0"/>
                                          </p:stCondLst>
                                        </p:cTn>
                                        <p:tgtEl>
                                          <p:spTgt spid="13"/>
                                        </p:tgtEl>
                                        <p:attrNameLst>
                                          <p:attrName>ppt_x</p:attrName>
                                        </p:attrNameLst>
                                      </p:cBhvr>
                                    </p:anim>
                                    <p:anim from="(-#ppt_h/2)" to="(#ppt_y)" calcmode="lin" valueType="num">
                                      <p:cBhvr>
                                        <p:cTn id="13" dur="1000" fill="hold">
                                          <p:stCondLst>
                                            <p:cond delay="0"/>
                                          </p:stCondLst>
                                        </p:cTn>
                                        <p:tgtEl>
                                          <p:spTgt spid="13"/>
                                        </p:tgtEl>
                                        <p:attrNameLst>
                                          <p:attrName>ppt_y</p:attrName>
                                        </p:attrNameLst>
                                      </p:cBhvr>
                                    </p:anim>
                                    <p:animRot by="21600000">
                                      <p:cBhvr>
                                        <p:cTn id="14" dur="1000" fill="hold">
                                          <p:stCondLst>
                                            <p:cond delay="0"/>
                                          </p:stCondLst>
                                        </p:cTn>
                                        <p:tgtEl>
                                          <p:spTgt spid="13"/>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41" presetClass="entr" presetSubtype="0" fill="hold" grpId="0" nodeType="clickEffect">
                                  <p:stCondLst>
                                    <p:cond delay="0"/>
                                  </p:stCondLst>
                                  <p:iterate type="lt">
                                    <p:tmPct val="10000"/>
                                  </p:iterate>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4"/>
                                        </p:tgtEl>
                                        <p:attrNameLst>
                                          <p:attrName>ppt_y</p:attrName>
                                        </p:attrNameLst>
                                      </p:cBhvr>
                                      <p:tavLst>
                                        <p:tav tm="0">
                                          <p:val>
                                            <p:strVal val="#ppt_y"/>
                                          </p:val>
                                        </p:tav>
                                        <p:tav tm="100000">
                                          <p:val>
                                            <p:strVal val="#ppt_y"/>
                                          </p:val>
                                        </p:tav>
                                      </p:tavLst>
                                    </p:anim>
                                    <p:anim calcmode="lin" valueType="num">
                                      <p:cBhvr>
                                        <p:cTn id="21"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barn(inVertical)">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1000"/>
                                        <p:tgtEl>
                                          <p:spTgt spid="17"/>
                                        </p:tgtEl>
                                      </p:cBhvr>
                                    </p:animEffect>
                                    <p:anim calcmode="lin" valueType="num">
                                      <p:cBhvr>
                                        <p:cTn id="34" dur="1000" fill="hold"/>
                                        <p:tgtEl>
                                          <p:spTgt spid="17"/>
                                        </p:tgtEl>
                                        <p:attrNameLst>
                                          <p:attrName>ppt_x</p:attrName>
                                        </p:attrNameLst>
                                      </p:cBhvr>
                                      <p:tavLst>
                                        <p:tav tm="0">
                                          <p:val>
                                            <p:strVal val="#ppt_x"/>
                                          </p:val>
                                        </p:tav>
                                        <p:tav tm="100000">
                                          <p:val>
                                            <p:strVal val="#ppt_x"/>
                                          </p:val>
                                        </p:tav>
                                      </p:tavLst>
                                    </p:anim>
                                    <p:anim calcmode="lin" valueType="num">
                                      <p:cBhvr>
                                        <p:cTn id="3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6" repeatCount="indefinite" fill="hold" display="0">
                  <p:stCondLst>
                    <p:cond delay="indefinite"/>
                  </p:stCondLst>
                  <p:endCondLst>
                    <p:cond evt="onStopAudio" delay="0">
                      <p:tgtEl>
                        <p:sldTgt/>
                      </p:tgtEl>
                    </p:cond>
                  </p:endCondLst>
                </p:cTn>
                <p:tgtEl>
                  <p:spTgt spid="6"/>
                </p:tgtEl>
              </p:cMediaNode>
            </p:audio>
          </p:childTnLst>
        </p:cTn>
      </p:par>
    </p:tnLst>
    <p:bldLst>
      <p:bldP spid="13" grpId="0"/>
      <p:bldP spid="14" grpId="0"/>
      <p:bldP spid="15" grpId="0"/>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Freeform: Shape 4"/>
          <p:cNvSpPr>
            <a:spLocks/>
          </p:cNvSpPr>
          <p:nvPr/>
        </p:nvSpPr>
        <p:spPr bwMode="auto">
          <a:xfrm>
            <a:off x="-63427" y="1131590"/>
            <a:ext cx="9315947" cy="3318947"/>
          </a:xfrm>
          <a:custGeom>
            <a:avLst/>
            <a:gdLst>
              <a:gd name="T0" fmla="*/ 0 w 2828"/>
              <a:gd name="T1" fmla="*/ 856 h 1032"/>
              <a:gd name="T2" fmla="*/ 660 w 2828"/>
              <a:gd name="T3" fmla="*/ 540 h 1032"/>
              <a:gd name="T4" fmla="*/ 1232 w 2828"/>
              <a:gd name="T5" fmla="*/ 720 h 1032"/>
              <a:gd name="T6" fmla="*/ 1772 w 2828"/>
              <a:gd name="T7" fmla="*/ 320 h 1032"/>
              <a:gd name="T8" fmla="*/ 2315 w 2828"/>
              <a:gd name="T9" fmla="*/ 479 h 1032"/>
              <a:gd name="T10" fmla="*/ 2828 w 2828"/>
              <a:gd name="T11" fmla="*/ 0 h 1032"/>
            </a:gdLst>
            <a:ahLst/>
            <a:cxnLst>
              <a:cxn ang="0">
                <a:pos x="T0" y="T1"/>
              </a:cxn>
              <a:cxn ang="0">
                <a:pos x="T2" y="T3"/>
              </a:cxn>
              <a:cxn ang="0">
                <a:pos x="T4" y="T5"/>
              </a:cxn>
              <a:cxn ang="0">
                <a:pos x="T6" y="T7"/>
              </a:cxn>
              <a:cxn ang="0">
                <a:pos x="T8" y="T9"/>
              </a:cxn>
              <a:cxn ang="0">
                <a:pos x="T10" y="T11"/>
              </a:cxn>
            </a:cxnLst>
            <a:rect l="0" t="0" r="r" b="b"/>
            <a:pathLst>
              <a:path w="2828" h="1032">
                <a:moveTo>
                  <a:pt x="0" y="856"/>
                </a:moveTo>
                <a:cubicBezTo>
                  <a:pt x="420" y="1032"/>
                  <a:pt x="464" y="536"/>
                  <a:pt x="660" y="540"/>
                </a:cubicBezTo>
                <a:cubicBezTo>
                  <a:pt x="856" y="544"/>
                  <a:pt x="976" y="736"/>
                  <a:pt x="1232" y="720"/>
                </a:cubicBezTo>
                <a:cubicBezTo>
                  <a:pt x="1488" y="704"/>
                  <a:pt x="1508" y="352"/>
                  <a:pt x="1772" y="320"/>
                </a:cubicBezTo>
                <a:cubicBezTo>
                  <a:pt x="2036" y="288"/>
                  <a:pt x="2063" y="491"/>
                  <a:pt x="2315" y="479"/>
                </a:cubicBezTo>
                <a:cubicBezTo>
                  <a:pt x="2567" y="467"/>
                  <a:pt x="2572" y="84"/>
                  <a:pt x="2828" y="0"/>
                </a:cubicBezTo>
              </a:path>
            </a:pathLst>
          </a:custGeom>
          <a:noFill/>
          <a:ln w="15875" cap="flat">
            <a:solidFill>
              <a:schemeClr val="tx1">
                <a:lumMod val="65000"/>
                <a:lumOff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grpSp>
        <p:nvGrpSpPr>
          <p:cNvPr id="106" name="组合 105"/>
          <p:cNvGrpSpPr/>
          <p:nvPr/>
        </p:nvGrpSpPr>
        <p:grpSpPr>
          <a:xfrm>
            <a:off x="515283" y="2157078"/>
            <a:ext cx="2248713" cy="1362158"/>
            <a:chOff x="515283" y="2157078"/>
            <a:chExt cx="2248713" cy="1362158"/>
          </a:xfrm>
        </p:grpSpPr>
        <p:sp>
          <p:nvSpPr>
            <p:cNvPr id="108" name="Oval 33"/>
            <p:cNvSpPr>
              <a:spLocks noChangeAspect="1"/>
            </p:cNvSpPr>
            <p:nvPr/>
          </p:nvSpPr>
          <p:spPr>
            <a:xfrm>
              <a:off x="1283381" y="2812093"/>
              <a:ext cx="706552" cy="707143"/>
            </a:xfrm>
            <a:prstGeom prst="ellipse">
              <a:avLst/>
            </a:prstGeom>
            <a:solidFill>
              <a:schemeClr val="accent2">
                <a:alpha val="72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11" name="Oval 34"/>
            <p:cNvSpPr>
              <a:spLocks noChangeAspect="1"/>
            </p:cNvSpPr>
            <p:nvPr/>
          </p:nvSpPr>
          <p:spPr>
            <a:xfrm>
              <a:off x="1364907" y="2893687"/>
              <a:ext cx="543501" cy="543956"/>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1600" b="1" dirty="0">
                  <a:solidFill>
                    <a:schemeClr val="bg1"/>
                  </a:solidFill>
                  <a:latin typeface="微软雅黑" panose="020B0503020204020204" pitchFamily="34" charset="-122"/>
                  <a:ea typeface="微软雅黑" panose="020B0503020204020204" pitchFamily="34" charset="-122"/>
                </a:rPr>
                <a:t>01</a:t>
              </a:r>
            </a:p>
          </p:txBody>
        </p:sp>
        <p:grpSp>
          <p:nvGrpSpPr>
            <p:cNvPr id="112" name="Group 45"/>
            <p:cNvGrpSpPr/>
            <p:nvPr/>
          </p:nvGrpSpPr>
          <p:grpSpPr>
            <a:xfrm>
              <a:off x="515283" y="2157078"/>
              <a:ext cx="2248713" cy="537821"/>
              <a:chOff x="8578397" y="3611567"/>
              <a:chExt cx="2571838" cy="717095"/>
            </a:xfrm>
          </p:grpSpPr>
          <p:sp>
            <p:nvSpPr>
              <p:cNvPr id="117" name="TextBox 46"/>
              <p:cNvSpPr txBox="1"/>
              <p:nvPr/>
            </p:nvSpPr>
            <p:spPr>
              <a:xfrm>
                <a:off x="8578397" y="3611567"/>
                <a:ext cx="2571838" cy="246221"/>
              </a:xfrm>
              <a:prstGeom prst="rect">
                <a:avLst/>
              </a:prstGeom>
              <a:noFill/>
            </p:spPr>
            <p:txBody>
              <a:bodyPr wrap="none" lIns="0" tIns="0" rIns="0" bIns="0" anchor="t" anchorCtr="1">
                <a:normAutofit/>
              </a:bodyPr>
              <a:lstStyle/>
              <a:p>
                <a:pPr algn="ctr" fontAlgn="base">
                  <a:spcBef>
                    <a:spcPct val="0"/>
                  </a:spcBef>
                  <a:spcAft>
                    <a:spcPct val="0"/>
                  </a:spcAft>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18" name="Rectangle 47"/>
              <p:cNvSpPr/>
              <p:nvPr/>
            </p:nvSpPr>
            <p:spPr>
              <a:xfrm>
                <a:off x="8689522" y="3866997"/>
                <a:ext cx="2359478" cy="461665"/>
              </a:xfrm>
              <a:prstGeom prst="rect">
                <a:avLst/>
              </a:prstGeom>
            </p:spPr>
            <p:txBody>
              <a:bodyPr wrap="square" lIns="0" tIns="0" rIns="0" bIns="0" anchor="t" anchorCtr="1">
                <a:normAutofit/>
              </a:bodyPr>
              <a:lstStyle/>
              <a:p>
                <a:pPr algn="ctr">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grpSp>
        <p:nvGrpSpPr>
          <p:cNvPr id="119" name="组合 118"/>
          <p:cNvGrpSpPr/>
          <p:nvPr/>
        </p:nvGrpSpPr>
        <p:grpSpPr>
          <a:xfrm>
            <a:off x="2763996" y="3037463"/>
            <a:ext cx="2248713" cy="1298257"/>
            <a:chOff x="1992915" y="3272975"/>
            <a:chExt cx="2248713" cy="1298257"/>
          </a:xfrm>
        </p:grpSpPr>
        <p:sp>
          <p:nvSpPr>
            <p:cNvPr id="120" name="Oval 42"/>
            <p:cNvSpPr>
              <a:spLocks noChangeAspect="1"/>
            </p:cNvSpPr>
            <p:nvPr/>
          </p:nvSpPr>
          <p:spPr>
            <a:xfrm>
              <a:off x="2763996" y="3272975"/>
              <a:ext cx="706552" cy="707143"/>
            </a:xfrm>
            <a:prstGeom prst="ellipse">
              <a:avLst/>
            </a:prstGeom>
            <a:solidFill>
              <a:schemeClr val="accent3">
                <a:alpha val="72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21" name="Oval 43"/>
            <p:cNvSpPr>
              <a:spLocks noChangeAspect="1"/>
            </p:cNvSpPr>
            <p:nvPr/>
          </p:nvSpPr>
          <p:spPr>
            <a:xfrm>
              <a:off x="2845521" y="3354569"/>
              <a:ext cx="543501" cy="543956"/>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1600" b="1" dirty="0">
                  <a:solidFill>
                    <a:schemeClr val="bg1"/>
                  </a:solidFill>
                  <a:latin typeface="微软雅黑" panose="020B0503020204020204" pitchFamily="34" charset="-122"/>
                  <a:ea typeface="微软雅黑" panose="020B0503020204020204" pitchFamily="34" charset="-122"/>
                </a:rPr>
                <a:t>02</a:t>
              </a:r>
            </a:p>
          </p:txBody>
        </p:sp>
        <p:grpSp>
          <p:nvGrpSpPr>
            <p:cNvPr id="122" name="Group 60"/>
            <p:cNvGrpSpPr/>
            <p:nvPr/>
          </p:nvGrpSpPr>
          <p:grpSpPr>
            <a:xfrm>
              <a:off x="1992915" y="4033411"/>
              <a:ext cx="2248713" cy="537821"/>
              <a:chOff x="8578397" y="3611567"/>
              <a:chExt cx="2571838" cy="717095"/>
            </a:xfrm>
          </p:grpSpPr>
          <p:sp>
            <p:nvSpPr>
              <p:cNvPr id="123" name="TextBox 61"/>
              <p:cNvSpPr txBox="1"/>
              <p:nvPr/>
            </p:nvSpPr>
            <p:spPr>
              <a:xfrm>
                <a:off x="8578397" y="3611567"/>
                <a:ext cx="2571838" cy="246221"/>
              </a:xfrm>
              <a:prstGeom prst="rect">
                <a:avLst/>
              </a:prstGeom>
              <a:noFill/>
            </p:spPr>
            <p:txBody>
              <a:bodyPr wrap="none" lIns="0" tIns="0" rIns="0" bIns="0" anchor="t" anchorCtr="1">
                <a:normAutofit/>
              </a:bodyPr>
              <a:lstStyle/>
              <a:p>
                <a:pPr algn="ctr" fontAlgn="base">
                  <a:spcBef>
                    <a:spcPct val="0"/>
                  </a:spcBef>
                  <a:spcAft>
                    <a:spcPct val="0"/>
                  </a:spcAft>
                </a:pP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24" name="Rectangle 62"/>
              <p:cNvSpPr/>
              <p:nvPr/>
            </p:nvSpPr>
            <p:spPr>
              <a:xfrm>
                <a:off x="8689522" y="3866997"/>
                <a:ext cx="2359478" cy="461665"/>
              </a:xfrm>
              <a:prstGeom prst="rect">
                <a:avLst/>
              </a:prstGeom>
            </p:spPr>
            <p:txBody>
              <a:bodyPr wrap="square" lIns="0" tIns="0" rIns="0" bIns="0" anchor="t" anchorCtr="1">
                <a:normAutofit/>
              </a:bodyPr>
              <a:lstStyle/>
              <a:p>
                <a:pPr algn="ctr">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grpSp>
        <p:nvGrpSpPr>
          <p:cNvPr id="125" name="组合 124"/>
          <p:cNvGrpSpPr/>
          <p:nvPr/>
        </p:nvGrpSpPr>
        <p:grpSpPr>
          <a:xfrm>
            <a:off x="4410175" y="1311827"/>
            <a:ext cx="2248713" cy="1302280"/>
            <a:chOff x="3458186" y="1681865"/>
            <a:chExt cx="2248713" cy="1302280"/>
          </a:xfrm>
        </p:grpSpPr>
        <p:sp>
          <p:nvSpPr>
            <p:cNvPr id="126" name="Oval 36"/>
            <p:cNvSpPr>
              <a:spLocks noChangeAspect="1"/>
            </p:cNvSpPr>
            <p:nvPr/>
          </p:nvSpPr>
          <p:spPr>
            <a:xfrm>
              <a:off x="4191017" y="2277002"/>
              <a:ext cx="706552" cy="707143"/>
            </a:xfrm>
            <a:prstGeom prst="ellipse">
              <a:avLst/>
            </a:prstGeom>
            <a:solidFill>
              <a:schemeClr val="accent1">
                <a:alpha val="72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27" name="Oval 37"/>
            <p:cNvSpPr>
              <a:spLocks noChangeAspect="1"/>
            </p:cNvSpPr>
            <p:nvPr/>
          </p:nvSpPr>
          <p:spPr>
            <a:xfrm>
              <a:off x="4272542" y="2358596"/>
              <a:ext cx="543501" cy="543956"/>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1600" b="1" dirty="0">
                  <a:solidFill>
                    <a:schemeClr val="bg1"/>
                  </a:solidFill>
                  <a:latin typeface="微软雅黑" panose="020B0503020204020204" pitchFamily="34" charset="-122"/>
                  <a:ea typeface="微软雅黑" panose="020B0503020204020204" pitchFamily="34" charset="-122"/>
                </a:rPr>
                <a:t>03</a:t>
              </a:r>
            </a:p>
          </p:txBody>
        </p:sp>
        <p:grpSp>
          <p:nvGrpSpPr>
            <p:cNvPr id="128" name="Group 63"/>
            <p:cNvGrpSpPr/>
            <p:nvPr/>
          </p:nvGrpSpPr>
          <p:grpSpPr>
            <a:xfrm>
              <a:off x="3458186" y="1681865"/>
              <a:ext cx="2248713" cy="537821"/>
              <a:chOff x="8578397" y="3611567"/>
              <a:chExt cx="2571838" cy="717095"/>
            </a:xfrm>
          </p:grpSpPr>
          <p:sp>
            <p:nvSpPr>
              <p:cNvPr id="129" name="TextBox 64"/>
              <p:cNvSpPr txBox="1"/>
              <p:nvPr/>
            </p:nvSpPr>
            <p:spPr>
              <a:xfrm>
                <a:off x="8578397" y="3611567"/>
                <a:ext cx="2571838" cy="246221"/>
              </a:xfrm>
              <a:prstGeom prst="rect">
                <a:avLst/>
              </a:prstGeom>
              <a:noFill/>
            </p:spPr>
            <p:txBody>
              <a:bodyPr wrap="none" lIns="0" tIns="0" rIns="0" bIns="0" anchor="t" anchorCtr="1">
                <a:normAutofit/>
              </a:bodyPr>
              <a:lstStyle/>
              <a:p>
                <a:pPr algn="ctr" fontAlgn="base">
                  <a:spcBef>
                    <a:spcPct val="0"/>
                  </a:spcBef>
                  <a:spcAft>
                    <a:spcPct val="0"/>
                  </a:spcAft>
                </a:pP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30" name="Rectangle 65"/>
              <p:cNvSpPr/>
              <p:nvPr/>
            </p:nvSpPr>
            <p:spPr>
              <a:xfrm>
                <a:off x="8689522" y="3866997"/>
                <a:ext cx="2359478" cy="461665"/>
              </a:xfrm>
              <a:prstGeom prst="rect">
                <a:avLst/>
              </a:prstGeom>
            </p:spPr>
            <p:txBody>
              <a:bodyPr wrap="square" lIns="0" tIns="0" rIns="0" bIns="0" anchor="t" anchorCtr="1">
                <a:normAutofit/>
              </a:bodyPr>
              <a:lstStyle/>
              <a:p>
                <a:pPr algn="ctr">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grpSp>
        <p:nvGrpSpPr>
          <p:cNvPr id="131" name="组合 130"/>
          <p:cNvGrpSpPr/>
          <p:nvPr/>
        </p:nvGrpSpPr>
        <p:grpSpPr>
          <a:xfrm>
            <a:off x="6851491" y="2179016"/>
            <a:ext cx="2248713" cy="1343638"/>
            <a:chOff x="4895832" y="2672389"/>
            <a:chExt cx="2248713" cy="1343638"/>
          </a:xfrm>
        </p:grpSpPr>
        <p:sp>
          <p:nvSpPr>
            <p:cNvPr id="132" name="Oval 39"/>
            <p:cNvSpPr>
              <a:spLocks noChangeAspect="1"/>
            </p:cNvSpPr>
            <p:nvPr/>
          </p:nvSpPr>
          <p:spPr>
            <a:xfrm>
              <a:off x="5611105" y="2672389"/>
              <a:ext cx="706552" cy="707143"/>
            </a:xfrm>
            <a:prstGeom prst="ellipse">
              <a:avLst/>
            </a:prstGeom>
            <a:solidFill>
              <a:schemeClr val="accent4">
                <a:alpha val="72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33" name="Oval 40"/>
            <p:cNvSpPr>
              <a:spLocks noChangeAspect="1"/>
            </p:cNvSpPr>
            <p:nvPr/>
          </p:nvSpPr>
          <p:spPr>
            <a:xfrm>
              <a:off x="5692631" y="2753983"/>
              <a:ext cx="543501" cy="543956"/>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1600" b="1" dirty="0">
                  <a:solidFill>
                    <a:schemeClr val="bg1"/>
                  </a:solidFill>
                  <a:latin typeface="微软雅黑" panose="020B0503020204020204" pitchFamily="34" charset="-122"/>
                  <a:ea typeface="微软雅黑" panose="020B0503020204020204" pitchFamily="34" charset="-122"/>
                </a:rPr>
                <a:t>04</a:t>
              </a:r>
            </a:p>
          </p:txBody>
        </p:sp>
        <p:grpSp>
          <p:nvGrpSpPr>
            <p:cNvPr id="134" name="Group 66"/>
            <p:cNvGrpSpPr/>
            <p:nvPr/>
          </p:nvGrpSpPr>
          <p:grpSpPr>
            <a:xfrm>
              <a:off x="4895832" y="3478206"/>
              <a:ext cx="2248713" cy="537821"/>
              <a:chOff x="8578397" y="3611567"/>
              <a:chExt cx="2571838" cy="717095"/>
            </a:xfrm>
          </p:grpSpPr>
          <p:sp>
            <p:nvSpPr>
              <p:cNvPr id="135" name="TextBox 67"/>
              <p:cNvSpPr txBox="1"/>
              <p:nvPr/>
            </p:nvSpPr>
            <p:spPr>
              <a:xfrm>
                <a:off x="8578397" y="3611567"/>
                <a:ext cx="2571838" cy="246221"/>
              </a:xfrm>
              <a:prstGeom prst="rect">
                <a:avLst/>
              </a:prstGeom>
              <a:noFill/>
            </p:spPr>
            <p:txBody>
              <a:bodyPr wrap="none" lIns="0" tIns="0" rIns="0" bIns="0" anchor="t" anchorCtr="1">
                <a:normAutofit/>
              </a:bodyPr>
              <a:lstStyle/>
              <a:p>
                <a:pPr algn="ctr" fontAlgn="base">
                  <a:spcBef>
                    <a:spcPct val="0"/>
                  </a:spcBef>
                  <a:spcAft>
                    <a:spcPct val="0"/>
                  </a:spcAft>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36" name="Rectangle 68"/>
              <p:cNvSpPr/>
              <p:nvPr/>
            </p:nvSpPr>
            <p:spPr>
              <a:xfrm>
                <a:off x="8689522" y="3866997"/>
                <a:ext cx="2359478" cy="461665"/>
              </a:xfrm>
              <a:prstGeom prst="rect">
                <a:avLst/>
              </a:prstGeom>
            </p:spPr>
            <p:txBody>
              <a:bodyPr wrap="square" lIns="0" tIns="0" rIns="0" bIns="0" anchor="t" anchorCtr="1">
                <a:normAutofit/>
              </a:bodyPr>
              <a:lstStyle/>
              <a:p>
                <a:pPr algn="ctr">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spTree>
    <p:extLst>
      <p:ext uri="{BB962C8B-B14F-4D97-AF65-F5344CB8AC3E}">
        <p14:creationId xmlns:p14="http://schemas.microsoft.com/office/powerpoint/2010/main" val="4175286855"/>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wipe(left)">
                                      <p:cBhvr>
                                        <p:cTn id="7" dur="125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106"/>
                                        </p:tgtEl>
                                        <p:attrNameLst>
                                          <p:attrName>style.visibility</p:attrName>
                                        </p:attrNameLst>
                                      </p:cBhvr>
                                      <p:to>
                                        <p:strVal val="visible"/>
                                      </p:to>
                                    </p:set>
                                    <p:animEffect transition="in" filter="fade">
                                      <p:cBhvr>
                                        <p:cTn id="12" dur="1000"/>
                                        <p:tgtEl>
                                          <p:spTgt spid="106"/>
                                        </p:tgtEl>
                                      </p:cBhvr>
                                    </p:animEffect>
                                    <p:anim calcmode="lin" valueType="num">
                                      <p:cBhvr>
                                        <p:cTn id="13" dur="1000" fill="hold"/>
                                        <p:tgtEl>
                                          <p:spTgt spid="106"/>
                                        </p:tgtEl>
                                        <p:attrNameLst>
                                          <p:attrName>ppt_x</p:attrName>
                                        </p:attrNameLst>
                                      </p:cBhvr>
                                      <p:tavLst>
                                        <p:tav tm="0">
                                          <p:val>
                                            <p:strVal val="#ppt_x"/>
                                          </p:val>
                                        </p:tav>
                                        <p:tav tm="100000">
                                          <p:val>
                                            <p:strVal val="#ppt_x"/>
                                          </p:val>
                                        </p:tav>
                                      </p:tavLst>
                                    </p:anim>
                                    <p:anim calcmode="lin" valueType="num">
                                      <p:cBhvr>
                                        <p:cTn id="14" dur="1000" fill="hold"/>
                                        <p:tgtEl>
                                          <p:spTgt spid="10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19"/>
                                        </p:tgtEl>
                                        <p:attrNameLst>
                                          <p:attrName>style.visibility</p:attrName>
                                        </p:attrNameLst>
                                      </p:cBhvr>
                                      <p:to>
                                        <p:strVal val="visible"/>
                                      </p:to>
                                    </p:set>
                                    <p:animEffect transition="in" filter="fade">
                                      <p:cBhvr>
                                        <p:cTn id="17" dur="1000"/>
                                        <p:tgtEl>
                                          <p:spTgt spid="119"/>
                                        </p:tgtEl>
                                      </p:cBhvr>
                                    </p:animEffect>
                                    <p:anim calcmode="lin" valueType="num">
                                      <p:cBhvr>
                                        <p:cTn id="18" dur="1000" fill="hold"/>
                                        <p:tgtEl>
                                          <p:spTgt spid="119"/>
                                        </p:tgtEl>
                                        <p:attrNameLst>
                                          <p:attrName>ppt_x</p:attrName>
                                        </p:attrNameLst>
                                      </p:cBhvr>
                                      <p:tavLst>
                                        <p:tav tm="0">
                                          <p:val>
                                            <p:strVal val="#ppt_x"/>
                                          </p:val>
                                        </p:tav>
                                        <p:tav tm="100000">
                                          <p:val>
                                            <p:strVal val="#ppt_x"/>
                                          </p:val>
                                        </p:tav>
                                      </p:tavLst>
                                    </p:anim>
                                    <p:anim calcmode="lin" valueType="num">
                                      <p:cBhvr>
                                        <p:cTn id="19" dur="1000" fill="hold"/>
                                        <p:tgtEl>
                                          <p:spTgt spid="119"/>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125"/>
                                        </p:tgtEl>
                                        <p:attrNameLst>
                                          <p:attrName>style.visibility</p:attrName>
                                        </p:attrNameLst>
                                      </p:cBhvr>
                                      <p:to>
                                        <p:strVal val="visible"/>
                                      </p:to>
                                    </p:set>
                                    <p:animEffect transition="in" filter="fade">
                                      <p:cBhvr>
                                        <p:cTn id="22" dur="1000"/>
                                        <p:tgtEl>
                                          <p:spTgt spid="125"/>
                                        </p:tgtEl>
                                      </p:cBhvr>
                                    </p:animEffect>
                                    <p:anim calcmode="lin" valueType="num">
                                      <p:cBhvr>
                                        <p:cTn id="23" dur="1000" fill="hold"/>
                                        <p:tgtEl>
                                          <p:spTgt spid="125"/>
                                        </p:tgtEl>
                                        <p:attrNameLst>
                                          <p:attrName>ppt_x</p:attrName>
                                        </p:attrNameLst>
                                      </p:cBhvr>
                                      <p:tavLst>
                                        <p:tav tm="0">
                                          <p:val>
                                            <p:strVal val="#ppt_x"/>
                                          </p:val>
                                        </p:tav>
                                        <p:tav tm="100000">
                                          <p:val>
                                            <p:strVal val="#ppt_x"/>
                                          </p:val>
                                        </p:tav>
                                      </p:tavLst>
                                    </p:anim>
                                    <p:anim calcmode="lin" valueType="num">
                                      <p:cBhvr>
                                        <p:cTn id="24" dur="1000" fill="hold"/>
                                        <p:tgtEl>
                                          <p:spTgt spid="12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31"/>
                                        </p:tgtEl>
                                        <p:attrNameLst>
                                          <p:attrName>style.visibility</p:attrName>
                                        </p:attrNameLst>
                                      </p:cBhvr>
                                      <p:to>
                                        <p:strVal val="visible"/>
                                      </p:to>
                                    </p:set>
                                    <p:animEffect transition="in" filter="fade">
                                      <p:cBhvr>
                                        <p:cTn id="27" dur="1000"/>
                                        <p:tgtEl>
                                          <p:spTgt spid="131"/>
                                        </p:tgtEl>
                                      </p:cBhvr>
                                    </p:animEffect>
                                    <p:anim calcmode="lin" valueType="num">
                                      <p:cBhvr>
                                        <p:cTn id="28" dur="1000" fill="hold"/>
                                        <p:tgtEl>
                                          <p:spTgt spid="131"/>
                                        </p:tgtEl>
                                        <p:attrNameLst>
                                          <p:attrName>ppt_x</p:attrName>
                                        </p:attrNameLst>
                                      </p:cBhvr>
                                      <p:tavLst>
                                        <p:tav tm="0">
                                          <p:val>
                                            <p:strVal val="#ppt_x"/>
                                          </p:val>
                                        </p:tav>
                                        <p:tav tm="100000">
                                          <p:val>
                                            <p:strVal val="#ppt_x"/>
                                          </p:val>
                                        </p:tav>
                                      </p:tavLst>
                                    </p:anim>
                                    <p:anim calcmode="lin" valueType="num">
                                      <p:cBhvr>
                                        <p:cTn id="29" dur="1000" fill="hold"/>
                                        <p:tgtEl>
                                          <p:spTgt spid="1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94"/>
          <p:cNvGrpSpPr/>
          <p:nvPr/>
        </p:nvGrpSpPr>
        <p:grpSpPr>
          <a:xfrm>
            <a:off x="971600" y="1347614"/>
            <a:ext cx="1115345" cy="1144209"/>
            <a:chOff x="23394" y="1490767"/>
            <a:chExt cx="1793584" cy="1839999"/>
          </a:xfrm>
          <a:solidFill>
            <a:schemeClr val="accent1"/>
          </a:solidFill>
        </p:grpSpPr>
        <p:sp>
          <p:nvSpPr>
            <p:cNvPr id="28" name="Round Same Side Corner Rectangle 71"/>
            <p:cNvSpPr/>
            <p:nvPr/>
          </p:nvSpPr>
          <p:spPr>
            <a:xfrm rot="5400000">
              <a:off x="-198896" y="2244015"/>
              <a:ext cx="790364" cy="345784"/>
            </a:xfrm>
            <a:prstGeom prst="round2Same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Bent Arrow 72"/>
            <p:cNvSpPr/>
            <p:nvPr/>
          </p:nvSpPr>
          <p:spPr>
            <a:xfrm rot="5400000">
              <a:off x="472559" y="1876818"/>
              <a:ext cx="889161" cy="1623558"/>
            </a:xfrm>
            <a:prstGeom prst="bentArrow">
              <a:avLst>
                <a:gd name="adj1" fmla="val 41667"/>
                <a:gd name="adj2" fmla="val 25000"/>
                <a:gd name="adj3" fmla="val 0"/>
                <a:gd name="adj4" fmla="val 7273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69">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ounded Rectangle 76"/>
            <p:cNvSpPr/>
            <p:nvPr/>
          </p:nvSpPr>
          <p:spPr>
            <a:xfrm>
              <a:off x="1174807" y="2984982"/>
              <a:ext cx="642171" cy="345784"/>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Rectangle 79"/>
            <p:cNvSpPr/>
            <p:nvPr/>
          </p:nvSpPr>
          <p:spPr>
            <a:xfrm>
              <a:off x="517603" y="2028418"/>
              <a:ext cx="519750" cy="2222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Rectangle 82"/>
            <p:cNvSpPr/>
            <p:nvPr/>
          </p:nvSpPr>
          <p:spPr>
            <a:xfrm>
              <a:off x="640556" y="1703734"/>
              <a:ext cx="273844" cy="3375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3" name="Group 93"/>
            <p:cNvGrpSpPr/>
            <p:nvPr/>
          </p:nvGrpSpPr>
          <p:grpSpPr>
            <a:xfrm>
              <a:off x="148193" y="1490767"/>
              <a:ext cx="1267392" cy="395183"/>
              <a:chOff x="148193" y="1501702"/>
              <a:chExt cx="1267392" cy="395183"/>
            </a:xfrm>
            <a:grpFill/>
          </p:grpSpPr>
          <p:sp>
            <p:nvSpPr>
              <p:cNvPr id="34" name="Oval 85"/>
              <p:cNvSpPr/>
              <p:nvPr/>
            </p:nvSpPr>
            <p:spPr>
              <a:xfrm>
                <a:off x="577953" y="1501702"/>
                <a:ext cx="395183" cy="3951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ardrop 88"/>
              <p:cNvSpPr/>
              <p:nvPr/>
            </p:nvSpPr>
            <p:spPr>
              <a:xfrm rot="2700000">
                <a:off x="148193" y="1501703"/>
                <a:ext cx="395182" cy="395182"/>
              </a:xfrm>
              <a:prstGeom prst="teardrop">
                <a:avLst>
                  <a:gd name="adj" fmla="val 1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ardrop 91"/>
              <p:cNvSpPr/>
              <p:nvPr/>
            </p:nvSpPr>
            <p:spPr>
              <a:xfrm rot="18900000" flipH="1">
                <a:off x="1020403" y="1501703"/>
                <a:ext cx="395182" cy="395182"/>
              </a:xfrm>
              <a:prstGeom prst="teardrop">
                <a:avLst>
                  <a:gd name="adj" fmla="val 1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37" name="Freeform 36"/>
          <p:cNvSpPr>
            <a:spLocks noEditPoints="1"/>
          </p:cNvSpPr>
          <p:nvPr/>
        </p:nvSpPr>
        <p:spPr bwMode="auto">
          <a:xfrm>
            <a:off x="1553385" y="2531007"/>
            <a:ext cx="727881" cy="997155"/>
          </a:xfrm>
          <a:custGeom>
            <a:avLst/>
            <a:gdLst/>
            <a:ahLst/>
            <a:cxnLst>
              <a:cxn ang="0">
                <a:pos x="39" y="2"/>
              </a:cxn>
              <a:cxn ang="0">
                <a:pos x="35" y="0"/>
              </a:cxn>
              <a:cxn ang="0">
                <a:pos x="32" y="2"/>
              </a:cxn>
              <a:cxn ang="0">
                <a:pos x="0" y="63"/>
              </a:cxn>
              <a:cxn ang="0">
                <a:pos x="35" y="98"/>
              </a:cxn>
              <a:cxn ang="0">
                <a:pos x="70" y="63"/>
              </a:cxn>
              <a:cxn ang="0">
                <a:pos x="39" y="2"/>
              </a:cxn>
              <a:cxn ang="0">
                <a:pos x="23" y="83"/>
              </a:cxn>
              <a:cxn ang="0">
                <a:pos x="19" y="85"/>
              </a:cxn>
              <a:cxn ang="0">
                <a:pos x="16" y="83"/>
              </a:cxn>
              <a:cxn ang="0">
                <a:pos x="7" y="54"/>
              </a:cxn>
              <a:cxn ang="0">
                <a:pos x="13" y="50"/>
              </a:cxn>
              <a:cxn ang="0">
                <a:pos x="16" y="56"/>
              </a:cxn>
              <a:cxn ang="0">
                <a:pos x="22" y="76"/>
              </a:cxn>
              <a:cxn ang="0">
                <a:pos x="23" y="83"/>
              </a:cxn>
              <a:cxn ang="0">
                <a:pos x="32" y="93"/>
              </a:cxn>
              <a:cxn ang="0">
                <a:pos x="27" y="87"/>
              </a:cxn>
              <a:cxn ang="0">
                <a:pos x="32" y="82"/>
              </a:cxn>
              <a:cxn ang="0">
                <a:pos x="38" y="87"/>
              </a:cxn>
              <a:cxn ang="0">
                <a:pos x="32" y="93"/>
              </a:cxn>
              <a:cxn ang="0">
                <a:pos x="32" y="93"/>
              </a:cxn>
              <a:cxn ang="0">
                <a:pos x="32" y="93"/>
              </a:cxn>
            </a:cxnLst>
            <a:rect l="0" t="0" r="r" b="b"/>
            <a:pathLst>
              <a:path w="70" h="98">
                <a:moveTo>
                  <a:pt x="39" y="2"/>
                </a:moveTo>
                <a:cubicBezTo>
                  <a:pt x="38" y="1"/>
                  <a:pt x="37" y="0"/>
                  <a:pt x="35" y="0"/>
                </a:cubicBezTo>
                <a:cubicBezTo>
                  <a:pt x="34" y="0"/>
                  <a:pt x="32" y="1"/>
                  <a:pt x="32" y="2"/>
                </a:cubicBezTo>
                <a:cubicBezTo>
                  <a:pt x="23" y="14"/>
                  <a:pt x="0" y="47"/>
                  <a:pt x="0" y="63"/>
                </a:cubicBezTo>
                <a:cubicBezTo>
                  <a:pt x="0" y="82"/>
                  <a:pt x="16" y="98"/>
                  <a:pt x="35" y="98"/>
                </a:cubicBezTo>
                <a:cubicBezTo>
                  <a:pt x="55" y="98"/>
                  <a:pt x="70" y="82"/>
                  <a:pt x="70" y="63"/>
                </a:cubicBezTo>
                <a:cubicBezTo>
                  <a:pt x="70" y="47"/>
                  <a:pt x="48" y="14"/>
                  <a:pt x="39" y="2"/>
                </a:cubicBezTo>
                <a:close/>
                <a:moveTo>
                  <a:pt x="23" y="83"/>
                </a:moveTo>
                <a:cubicBezTo>
                  <a:pt x="22" y="84"/>
                  <a:pt x="20" y="85"/>
                  <a:pt x="19" y="85"/>
                </a:cubicBezTo>
                <a:cubicBezTo>
                  <a:pt x="18" y="85"/>
                  <a:pt x="17" y="84"/>
                  <a:pt x="16" y="83"/>
                </a:cubicBezTo>
                <a:cubicBezTo>
                  <a:pt x="2" y="72"/>
                  <a:pt x="7" y="55"/>
                  <a:pt x="7" y="54"/>
                </a:cubicBezTo>
                <a:cubicBezTo>
                  <a:pt x="8" y="51"/>
                  <a:pt x="11" y="50"/>
                  <a:pt x="13" y="50"/>
                </a:cubicBezTo>
                <a:cubicBezTo>
                  <a:pt x="16" y="51"/>
                  <a:pt x="17" y="54"/>
                  <a:pt x="16" y="56"/>
                </a:cubicBezTo>
                <a:cubicBezTo>
                  <a:pt x="16" y="57"/>
                  <a:pt x="13" y="68"/>
                  <a:pt x="22" y="76"/>
                </a:cubicBezTo>
                <a:cubicBezTo>
                  <a:pt x="24" y="78"/>
                  <a:pt x="25" y="81"/>
                  <a:pt x="23" y="83"/>
                </a:cubicBezTo>
                <a:close/>
                <a:moveTo>
                  <a:pt x="32" y="93"/>
                </a:moveTo>
                <a:cubicBezTo>
                  <a:pt x="30" y="93"/>
                  <a:pt x="27" y="90"/>
                  <a:pt x="27" y="87"/>
                </a:cubicBezTo>
                <a:cubicBezTo>
                  <a:pt x="27" y="84"/>
                  <a:pt x="30" y="82"/>
                  <a:pt x="32" y="82"/>
                </a:cubicBezTo>
                <a:cubicBezTo>
                  <a:pt x="35" y="82"/>
                  <a:pt x="38" y="84"/>
                  <a:pt x="38" y="87"/>
                </a:cubicBezTo>
                <a:cubicBezTo>
                  <a:pt x="38" y="90"/>
                  <a:pt x="35" y="93"/>
                  <a:pt x="32" y="93"/>
                </a:cubicBezTo>
                <a:close/>
                <a:moveTo>
                  <a:pt x="32" y="93"/>
                </a:moveTo>
                <a:cubicBezTo>
                  <a:pt x="32" y="93"/>
                  <a:pt x="32" y="93"/>
                  <a:pt x="32" y="93"/>
                </a:cubicBezTo>
              </a:path>
            </a:pathLst>
          </a:custGeom>
          <a:solidFill>
            <a:schemeClr val="bg1"/>
          </a:solidFill>
          <a:ln w="9525">
            <a:solidFill>
              <a:schemeClr val="accent1"/>
            </a:solidFill>
            <a:round/>
            <a:headEnd/>
            <a:tailEnd/>
          </a:ln>
        </p:spPr>
        <p:txBody>
          <a:bodyPr vert="horz" wrap="square" lIns="79405" tIns="39703" rIns="79405" bIns="39703" numCol="1" anchor="t" anchorCtr="0" compatLnSpc="1">
            <a:prstTxWarp prst="textNoShape">
              <a:avLst/>
            </a:prstTxWarp>
          </a:bodyPr>
          <a:lstStyle/>
          <a:p>
            <a:pPr>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36"/>
          <p:cNvSpPr>
            <a:spLocks noEditPoints="1"/>
          </p:cNvSpPr>
          <p:nvPr/>
        </p:nvSpPr>
        <p:spPr bwMode="auto">
          <a:xfrm>
            <a:off x="2923432" y="2531007"/>
            <a:ext cx="727881" cy="997155"/>
          </a:xfrm>
          <a:custGeom>
            <a:avLst/>
            <a:gdLst/>
            <a:ahLst/>
            <a:cxnLst>
              <a:cxn ang="0">
                <a:pos x="39" y="2"/>
              </a:cxn>
              <a:cxn ang="0">
                <a:pos x="35" y="0"/>
              </a:cxn>
              <a:cxn ang="0">
                <a:pos x="32" y="2"/>
              </a:cxn>
              <a:cxn ang="0">
                <a:pos x="0" y="63"/>
              </a:cxn>
              <a:cxn ang="0">
                <a:pos x="35" y="98"/>
              </a:cxn>
              <a:cxn ang="0">
                <a:pos x="70" y="63"/>
              </a:cxn>
              <a:cxn ang="0">
                <a:pos x="39" y="2"/>
              </a:cxn>
              <a:cxn ang="0">
                <a:pos x="23" y="83"/>
              </a:cxn>
              <a:cxn ang="0">
                <a:pos x="19" y="85"/>
              </a:cxn>
              <a:cxn ang="0">
                <a:pos x="16" y="83"/>
              </a:cxn>
              <a:cxn ang="0">
                <a:pos x="7" y="54"/>
              </a:cxn>
              <a:cxn ang="0">
                <a:pos x="13" y="50"/>
              </a:cxn>
              <a:cxn ang="0">
                <a:pos x="16" y="56"/>
              </a:cxn>
              <a:cxn ang="0">
                <a:pos x="22" y="76"/>
              </a:cxn>
              <a:cxn ang="0">
                <a:pos x="23" y="83"/>
              </a:cxn>
              <a:cxn ang="0">
                <a:pos x="32" y="93"/>
              </a:cxn>
              <a:cxn ang="0">
                <a:pos x="27" y="87"/>
              </a:cxn>
              <a:cxn ang="0">
                <a:pos x="32" y="82"/>
              </a:cxn>
              <a:cxn ang="0">
                <a:pos x="38" y="87"/>
              </a:cxn>
              <a:cxn ang="0">
                <a:pos x="32" y="93"/>
              </a:cxn>
              <a:cxn ang="0">
                <a:pos x="32" y="93"/>
              </a:cxn>
              <a:cxn ang="0">
                <a:pos x="32" y="93"/>
              </a:cxn>
            </a:cxnLst>
            <a:rect l="0" t="0" r="r" b="b"/>
            <a:pathLst>
              <a:path w="70" h="98">
                <a:moveTo>
                  <a:pt x="39" y="2"/>
                </a:moveTo>
                <a:cubicBezTo>
                  <a:pt x="38" y="1"/>
                  <a:pt x="37" y="0"/>
                  <a:pt x="35" y="0"/>
                </a:cubicBezTo>
                <a:cubicBezTo>
                  <a:pt x="34" y="0"/>
                  <a:pt x="32" y="1"/>
                  <a:pt x="32" y="2"/>
                </a:cubicBezTo>
                <a:cubicBezTo>
                  <a:pt x="23" y="14"/>
                  <a:pt x="0" y="47"/>
                  <a:pt x="0" y="63"/>
                </a:cubicBezTo>
                <a:cubicBezTo>
                  <a:pt x="0" y="82"/>
                  <a:pt x="16" y="98"/>
                  <a:pt x="35" y="98"/>
                </a:cubicBezTo>
                <a:cubicBezTo>
                  <a:pt x="55" y="98"/>
                  <a:pt x="70" y="82"/>
                  <a:pt x="70" y="63"/>
                </a:cubicBezTo>
                <a:cubicBezTo>
                  <a:pt x="70" y="47"/>
                  <a:pt x="48" y="14"/>
                  <a:pt x="39" y="2"/>
                </a:cubicBezTo>
                <a:close/>
                <a:moveTo>
                  <a:pt x="23" y="83"/>
                </a:moveTo>
                <a:cubicBezTo>
                  <a:pt x="22" y="84"/>
                  <a:pt x="20" y="85"/>
                  <a:pt x="19" y="85"/>
                </a:cubicBezTo>
                <a:cubicBezTo>
                  <a:pt x="18" y="85"/>
                  <a:pt x="17" y="84"/>
                  <a:pt x="16" y="83"/>
                </a:cubicBezTo>
                <a:cubicBezTo>
                  <a:pt x="2" y="72"/>
                  <a:pt x="7" y="55"/>
                  <a:pt x="7" y="54"/>
                </a:cubicBezTo>
                <a:cubicBezTo>
                  <a:pt x="8" y="51"/>
                  <a:pt x="11" y="50"/>
                  <a:pt x="13" y="50"/>
                </a:cubicBezTo>
                <a:cubicBezTo>
                  <a:pt x="16" y="51"/>
                  <a:pt x="17" y="54"/>
                  <a:pt x="16" y="56"/>
                </a:cubicBezTo>
                <a:cubicBezTo>
                  <a:pt x="16" y="57"/>
                  <a:pt x="13" y="68"/>
                  <a:pt x="22" y="76"/>
                </a:cubicBezTo>
                <a:cubicBezTo>
                  <a:pt x="24" y="78"/>
                  <a:pt x="25" y="81"/>
                  <a:pt x="23" y="83"/>
                </a:cubicBezTo>
                <a:close/>
                <a:moveTo>
                  <a:pt x="32" y="93"/>
                </a:moveTo>
                <a:cubicBezTo>
                  <a:pt x="30" y="93"/>
                  <a:pt x="27" y="90"/>
                  <a:pt x="27" y="87"/>
                </a:cubicBezTo>
                <a:cubicBezTo>
                  <a:pt x="27" y="84"/>
                  <a:pt x="30" y="82"/>
                  <a:pt x="32" y="82"/>
                </a:cubicBezTo>
                <a:cubicBezTo>
                  <a:pt x="35" y="82"/>
                  <a:pt x="38" y="84"/>
                  <a:pt x="38" y="87"/>
                </a:cubicBezTo>
                <a:cubicBezTo>
                  <a:pt x="38" y="90"/>
                  <a:pt x="35" y="93"/>
                  <a:pt x="32" y="93"/>
                </a:cubicBezTo>
                <a:close/>
                <a:moveTo>
                  <a:pt x="32" y="93"/>
                </a:moveTo>
                <a:cubicBezTo>
                  <a:pt x="32" y="93"/>
                  <a:pt x="32" y="93"/>
                  <a:pt x="32" y="93"/>
                </a:cubicBezTo>
              </a:path>
            </a:pathLst>
          </a:custGeom>
          <a:solidFill>
            <a:schemeClr val="accent2"/>
          </a:solidFill>
          <a:ln w="9525">
            <a:noFill/>
            <a:round/>
            <a:headEnd/>
            <a:tailEnd/>
          </a:ln>
        </p:spPr>
        <p:txBody>
          <a:bodyPr vert="horz" wrap="square" lIns="79405" tIns="39703" rIns="79405" bIns="39703" numCol="1" anchor="t" anchorCtr="0" compatLnSpc="1">
            <a:prstTxWarp prst="textNoShape">
              <a:avLst/>
            </a:prstTxWarp>
          </a:bodyPr>
          <a:lstStyle/>
          <a:p>
            <a:pPr>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36"/>
          <p:cNvSpPr>
            <a:spLocks noEditPoints="1"/>
          </p:cNvSpPr>
          <p:nvPr/>
        </p:nvSpPr>
        <p:spPr bwMode="auto">
          <a:xfrm>
            <a:off x="4266793" y="2531007"/>
            <a:ext cx="727881" cy="997155"/>
          </a:xfrm>
          <a:custGeom>
            <a:avLst/>
            <a:gdLst/>
            <a:ahLst/>
            <a:cxnLst>
              <a:cxn ang="0">
                <a:pos x="39" y="2"/>
              </a:cxn>
              <a:cxn ang="0">
                <a:pos x="35" y="0"/>
              </a:cxn>
              <a:cxn ang="0">
                <a:pos x="32" y="2"/>
              </a:cxn>
              <a:cxn ang="0">
                <a:pos x="0" y="63"/>
              </a:cxn>
              <a:cxn ang="0">
                <a:pos x="35" y="98"/>
              </a:cxn>
              <a:cxn ang="0">
                <a:pos x="70" y="63"/>
              </a:cxn>
              <a:cxn ang="0">
                <a:pos x="39" y="2"/>
              </a:cxn>
              <a:cxn ang="0">
                <a:pos x="23" y="83"/>
              </a:cxn>
              <a:cxn ang="0">
                <a:pos x="19" y="85"/>
              </a:cxn>
              <a:cxn ang="0">
                <a:pos x="16" y="83"/>
              </a:cxn>
              <a:cxn ang="0">
                <a:pos x="7" y="54"/>
              </a:cxn>
              <a:cxn ang="0">
                <a:pos x="13" y="50"/>
              </a:cxn>
              <a:cxn ang="0">
                <a:pos x="16" y="56"/>
              </a:cxn>
              <a:cxn ang="0">
                <a:pos x="22" y="76"/>
              </a:cxn>
              <a:cxn ang="0">
                <a:pos x="23" y="83"/>
              </a:cxn>
              <a:cxn ang="0">
                <a:pos x="32" y="93"/>
              </a:cxn>
              <a:cxn ang="0">
                <a:pos x="27" y="87"/>
              </a:cxn>
              <a:cxn ang="0">
                <a:pos x="32" y="82"/>
              </a:cxn>
              <a:cxn ang="0">
                <a:pos x="38" y="87"/>
              </a:cxn>
              <a:cxn ang="0">
                <a:pos x="32" y="93"/>
              </a:cxn>
              <a:cxn ang="0">
                <a:pos x="32" y="93"/>
              </a:cxn>
              <a:cxn ang="0">
                <a:pos x="32" y="93"/>
              </a:cxn>
            </a:cxnLst>
            <a:rect l="0" t="0" r="r" b="b"/>
            <a:pathLst>
              <a:path w="70" h="98">
                <a:moveTo>
                  <a:pt x="39" y="2"/>
                </a:moveTo>
                <a:cubicBezTo>
                  <a:pt x="38" y="1"/>
                  <a:pt x="37" y="0"/>
                  <a:pt x="35" y="0"/>
                </a:cubicBezTo>
                <a:cubicBezTo>
                  <a:pt x="34" y="0"/>
                  <a:pt x="32" y="1"/>
                  <a:pt x="32" y="2"/>
                </a:cubicBezTo>
                <a:cubicBezTo>
                  <a:pt x="23" y="14"/>
                  <a:pt x="0" y="47"/>
                  <a:pt x="0" y="63"/>
                </a:cubicBezTo>
                <a:cubicBezTo>
                  <a:pt x="0" y="82"/>
                  <a:pt x="16" y="98"/>
                  <a:pt x="35" y="98"/>
                </a:cubicBezTo>
                <a:cubicBezTo>
                  <a:pt x="55" y="98"/>
                  <a:pt x="70" y="82"/>
                  <a:pt x="70" y="63"/>
                </a:cubicBezTo>
                <a:cubicBezTo>
                  <a:pt x="70" y="47"/>
                  <a:pt x="48" y="14"/>
                  <a:pt x="39" y="2"/>
                </a:cubicBezTo>
                <a:close/>
                <a:moveTo>
                  <a:pt x="23" y="83"/>
                </a:moveTo>
                <a:cubicBezTo>
                  <a:pt x="22" y="84"/>
                  <a:pt x="20" y="85"/>
                  <a:pt x="19" y="85"/>
                </a:cubicBezTo>
                <a:cubicBezTo>
                  <a:pt x="18" y="85"/>
                  <a:pt x="17" y="84"/>
                  <a:pt x="16" y="83"/>
                </a:cubicBezTo>
                <a:cubicBezTo>
                  <a:pt x="2" y="72"/>
                  <a:pt x="7" y="55"/>
                  <a:pt x="7" y="54"/>
                </a:cubicBezTo>
                <a:cubicBezTo>
                  <a:pt x="8" y="51"/>
                  <a:pt x="11" y="50"/>
                  <a:pt x="13" y="50"/>
                </a:cubicBezTo>
                <a:cubicBezTo>
                  <a:pt x="16" y="51"/>
                  <a:pt x="17" y="54"/>
                  <a:pt x="16" y="56"/>
                </a:cubicBezTo>
                <a:cubicBezTo>
                  <a:pt x="16" y="57"/>
                  <a:pt x="13" y="68"/>
                  <a:pt x="22" y="76"/>
                </a:cubicBezTo>
                <a:cubicBezTo>
                  <a:pt x="24" y="78"/>
                  <a:pt x="25" y="81"/>
                  <a:pt x="23" y="83"/>
                </a:cubicBezTo>
                <a:close/>
                <a:moveTo>
                  <a:pt x="32" y="93"/>
                </a:moveTo>
                <a:cubicBezTo>
                  <a:pt x="30" y="93"/>
                  <a:pt x="27" y="90"/>
                  <a:pt x="27" y="87"/>
                </a:cubicBezTo>
                <a:cubicBezTo>
                  <a:pt x="27" y="84"/>
                  <a:pt x="30" y="82"/>
                  <a:pt x="32" y="82"/>
                </a:cubicBezTo>
                <a:cubicBezTo>
                  <a:pt x="35" y="82"/>
                  <a:pt x="38" y="84"/>
                  <a:pt x="38" y="87"/>
                </a:cubicBezTo>
                <a:cubicBezTo>
                  <a:pt x="38" y="90"/>
                  <a:pt x="35" y="93"/>
                  <a:pt x="32" y="93"/>
                </a:cubicBezTo>
                <a:close/>
                <a:moveTo>
                  <a:pt x="32" y="93"/>
                </a:moveTo>
                <a:cubicBezTo>
                  <a:pt x="32" y="93"/>
                  <a:pt x="32" y="93"/>
                  <a:pt x="32" y="93"/>
                </a:cubicBezTo>
              </a:path>
            </a:pathLst>
          </a:custGeom>
          <a:solidFill>
            <a:schemeClr val="bg1"/>
          </a:solidFill>
          <a:ln w="9525">
            <a:solidFill>
              <a:schemeClr val="accent1"/>
            </a:solidFill>
            <a:round/>
            <a:headEnd/>
            <a:tailEnd/>
          </a:ln>
        </p:spPr>
        <p:txBody>
          <a:bodyPr vert="horz" wrap="square" lIns="79405" tIns="39703" rIns="79405" bIns="39703" numCol="1" anchor="t" anchorCtr="0" compatLnSpc="1">
            <a:prstTxWarp prst="textNoShape">
              <a:avLst/>
            </a:prstTxWarp>
          </a:bodyPr>
          <a:lstStyle/>
          <a:p>
            <a:pPr>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36"/>
          <p:cNvSpPr>
            <a:spLocks noEditPoints="1"/>
          </p:cNvSpPr>
          <p:nvPr/>
        </p:nvSpPr>
        <p:spPr bwMode="auto">
          <a:xfrm>
            <a:off x="5610153" y="2531007"/>
            <a:ext cx="727881" cy="997155"/>
          </a:xfrm>
          <a:custGeom>
            <a:avLst/>
            <a:gdLst/>
            <a:ahLst/>
            <a:cxnLst>
              <a:cxn ang="0">
                <a:pos x="39" y="2"/>
              </a:cxn>
              <a:cxn ang="0">
                <a:pos x="35" y="0"/>
              </a:cxn>
              <a:cxn ang="0">
                <a:pos x="32" y="2"/>
              </a:cxn>
              <a:cxn ang="0">
                <a:pos x="0" y="63"/>
              </a:cxn>
              <a:cxn ang="0">
                <a:pos x="35" y="98"/>
              </a:cxn>
              <a:cxn ang="0">
                <a:pos x="70" y="63"/>
              </a:cxn>
              <a:cxn ang="0">
                <a:pos x="39" y="2"/>
              </a:cxn>
              <a:cxn ang="0">
                <a:pos x="23" y="83"/>
              </a:cxn>
              <a:cxn ang="0">
                <a:pos x="19" y="85"/>
              </a:cxn>
              <a:cxn ang="0">
                <a:pos x="16" y="83"/>
              </a:cxn>
              <a:cxn ang="0">
                <a:pos x="7" y="54"/>
              </a:cxn>
              <a:cxn ang="0">
                <a:pos x="13" y="50"/>
              </a:cxn>
              <a:cxn ang="0">
                <a:pos x="16" y="56"/>
              </a:cxn>
              <a:cxn ang="0">
                <a:pos x="22" y="76"/>
              </a:cxn>
              <a:cxn ang="0">
                <a:pos x="23" y="83"/>
              </a:cxn>
              <a:cxn ang="0">
                <a:pos x="32" y="93"/>
              </a:cxn>
              <a:cxn ang="0">
                <a:pos x="27" y="87"/>
              </a:cxn>
              <a:cxn ang="0">
                <a:pos x="32" y="82"/>
              </a:cxn>
              <a:cxn ang="0">
                <a:pos x="38" y="87"/>
              </a:cxn>
              <a:cxn ang="0">
                <a:pos x="32" y="93"/>
              </a:cxn>
              <a:cxn ang="0">
                <a:pos x="32" y="93"/>
              </a:cxn>
              <a:cxn ang="0">
                <a:pos x="32" y="93"/>
              </a:cxn>
            </a:cxnLst>
            <a:rect l="0" t="0" r="r" b="b"/>
            <a:pathLst>
              <a:path w="70" h="98">
                <a:moveTo>
                  <a:pt x="39" y="2"/>
                </a:moveTo>
                <a:cubicBezTo>
                  <a:pt x="38" y="1"/>
                  <a:pt x="37" y="0"/>
                  <a:pt x="35" y="0"/>
                </a:cubicBezTo>
                <a:cubicBezTo>
                  <a:pt x="34" y="0"/>
                  <a:pt x="32" y="1"/>
                  <a:pt x="32" y="2"/>
                </a:cubicBezTo>
                <a:cubicBezTo>
                  <a:pt x="23" y="14"/>
                  <a:pt x="0" y="47"/>
                  <a:pt x="0" y="63"/>
                </a:cubicBezTo>
                <a:cubicBezTo>
                  <a:pt x="0" y="82"/>
                  <a:pt x="16" y="98"/>
                  <a:pt x="35" y="98"/>
                </a:cubicBezTo>
                <a:cubicBezTo>
                  <a:pt x="55" y="98"/>
                  <a:pt x="70" y="82"/>
                  <a:pt x="70" y="63"/>
                </a:cubicBezTo>
                <a:cubicBezTo>
                  <a:pt x="70" y="47"/>
                  <a:pt x="48" y="14"/>
                  <a:pt x="39" y="2"/>
                </a:cubicBezTo>
                <a:close/>
                <a:moveTo>
                  <a:pt x="23" y="83"/>
                </a:moveTo>
                <a:cubicBezTo>
                  <a:pt x="22" y="84"/>
                  <a:pt x="20" y="85"/>
                  <a:pt x="19" y="85"/>
                </a:cubicBezTo>
                <a:cubicBezTo>
                  <a:pt x="18" y="85"/>
                  <a:pt x="17" y="84"/>
                  <a:pt x="16" y="83"/>
                </a:cubicBezTo>
                <a:cubicBezTo>
                  <a:pt x="2" y="72"/>
                  <a:pt x="7" y="55"/>
                  <a:pt x="7" y="54"/>
                </a:cubicBezTo>
                <a:cubicBezTo>
                  <a:pt x="8" y="51"/>
                  <a:pt x="11" y="50"/>
                  <a:pt x="13" y="50"/>
                </a:cubicBezTo>
                <a:cubicBezTo>
                  <a:pt x="16" y="51"/>
                  <a:pt x="17" y="54"/>
                  <a:pt x="16" y="56"/>
                </a:cubicBezTo>
                <a:cubicBezTo>
                  <a:pt x="16" y="57"/>
                  <a:pt x="13" y="68"/>
                  <a:pt x="22" y="76"/>
                </a:cubicBezTo>
                <a:cubicBezTo>
                  <a:pt x="24" y="78"/>
                  <a:pt x="25" y="81"/>
                  <a:pt x="23" y="83"/>
                </a:cubicBezTo>
                <a:close/>
                <a:moveTo>
                  <a:pt x="32" y="93"/>
                </a:moveTo>
                <a:cubicBezTo>
                  <a:pt x="30" y="93"/>
                  <a:pt x="27" y="90"/>
                  <a:pt x="27" y="87"/>
                </a:cubicBezTo>
                <a:cubicBezTo>
                  <a:pt x="27" y="84"/>
                  <a:pt x="30" y="82"/>
                  <a:pt x="32" y="82"/>
                </a:cubicBezTo>
                <a:cubicBezTo>
                  <a:pt x="35" y="82"/>
                  <a:pt x="38" y="84"/>
                  <a:pt x="38" y="87"/>
                </a:cubicBezTo>
                <a:cubicBezTo>
                  <a:pt x="38" y="90"/>
                  <a:pt x="35" y="93"/>
                  <a:pt x="32" y="93"/>
                </a:cubicBezTo>
                <a:close/>
                <a:moveTo>
                  <a:pt x="32" y="93"/>
                </a:moveTo>
                <a:cubicBezTo>
                  <a:pt x="32" y="93"/>
                  <a:pt x="32" y="93"/>
                  <a:pt x="32" y="93"/>
                </a:cubicBezTo>
              </a:path>
            </a:pathLst>
          </a:custGeom>
          <a:solidFill>
            <a:schemeClr val="accent4"/>
          </a:solidFill>
          <a:ln w="9525">
            <a:noFill/>
            <a:round/>
            <a:headEnd/>
            <a:tailEnd/>
          </a:ln>
        </p:spPr>
        <p:txBody>
          <a:bodyPr vert="horz" wrap="square" lIns="79405" tIns="39703" rIns="79405"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36"/>
          <p:cNvSpPr>
            <a:spLocks noEditPoints="1"/>
          </p:cNvSpPr>
          <p:nvPr/>
        </p:nvSpPr>
        <p:spPr bwMode="auto">
          <a:xfrm>
            <a:off x="6953512" y="2531007"/>
            <a:ext cx="727881" cy="997155"/>
          </a:xfrm>
          <a:custGeom>
            <a:avLst/>
            <a:gdLst/>
            <a:ahLst/>
            <a:cxnLst>
              <a:cxn ang="0">
                <a:pos x="39" y="2"/>
              </a:cxn>
              <a:cxn ang="0">
                <a:pos x="35" y="0"/>
              </a:cxn>
              <a:cxn ang="0">
                <a:pos x="32" y="2"/>
              </a:cxn>
              <a:cxn ang="0">
                <a:pos x="0" y="63"/>
              </a:cxn>
              <a:cxn ang="0">
                <a:pos x="35" y="98"/>
              </a:cxn>
              <a:cxn ang="0">
                <a:pos x="70" y="63"/>
              </a:cxn>
              <a:cxn ang="0">
                <a:pos x="39" y="2"/>
              </a:cxn>
              <a:cxn ang="0">
                <a:pos x="23" y="83"/>
              </a:cxn>
              <a:cxn ang="0">
                <a:pos x="19" y="85"/>
              </a:cxn>
              <a:cxn ang="0">
                <a:pos x="16" y="83"/>
              </a:cxn>
              <a:cxn ang="0">
                <a:pos x="7" y="54"/>
              </a:cxn>
              <a:cxn ang="0">
                <a:pos x="13" y="50"/>
              </a:cxn>
              <a:cxn ang="0">
                <a:pos x="16" y="56"/>
              </a:cxn>
              <a:cxn ang="0">
                <a:pos x="22" y="76"/>
              </a:cxn>
              <a:cxn ang="0">
                <a:pos x="23" y="83"/>
              </a:cxn>
              <a:cxn ang="0">
                <a:pos x="32" y="93"/>
              </a:cxn>
              <a:cxn ang="0">
                <a:pos x="27" y="87"/>
              </a:cxn>
              <a:cxn ang="0">
                <a:pos x="32" y="82"/>
              </a:cxn>
              <a:cxn ang="0">
                <a:pos x="38" y="87"/>
              </a:cxn>
              <a:cxn ang="0">
                <a:pos x="32" y="93"/>
              </a:cxn>
              <a:cxn ang="0">
                <a:pos x="32" y="93"/>
              </a:cxn>
              <a:cxn ang="0">
                <a:pos x="32" y="93"/>
              </a:cxn>
            </a:cxnLst>
            <a:rect l="0" t="0" r="r" b="b"/>
            <a:pathLst>
              <a:path w="70" h="98">
                <a:moveTo>
                  <a:pt x="39" y="2"/>
                </a:moveTo>
                <a:cubicBezTo>
                  <a:pt x="38" y="1"/>
                  <a:pt x="37" y="0"/>
                  <a:pt x="35" y="0"/>
                </a:cubicBezTo>
                <a:cubicBezTo>
                  <a:pt x="34" y="0"/>
                  <a:pt x="32" y="1"/>
                  <a:pt x="32" y="2"/>
                </a:cubicBezTo>
                <a:cubicBezTo>
                  <a:pt x="23" y="14"/>
                  <a:pt x="0" y="47"/>
                  <a:pt x="0" y="63"/>
                </a:cubicBezTo>
                <a:cubicBezTo>
                  <a:pt x="0" y="82"/>
                  <a:pt x="16" y="98"/>
                  <a:pt x="35" y="98"/>
                </a:cubicBezTo>
                <a:cubicBezTo>
                  <a:pt x="55" y="98"/>
                  <a:pt x="70" y="82"/>
                  <a:pt x="70" y="63"/>
                </a:cubicBezTo>
                <a:cubicBezTo>
                  <a:pt x="70" y="47"/>
                  <a:pt x="48" y="14"/>
                  <a:pt x="39" y="2"/>
                </a:cubicBezTo>
                <a:close/>
                <a:moveTo>
                  <a:pt x="23" y="83"/>
                </a:moveTo>
                <a:cubicBezTo>
                  <a:pt x="22" y="84"/>
                  <a:pt x="20" y="85"/>
                  <a:pt x="19" y="85"/>
                </a:cubicBezTo>
                <a:cubicBezTo>
                  <a:pt x="18" y="85"/>
                  <a:pt x="17" y="84"/>
                  <a:pt x="16" y="83"/>
                </a:cubicBezTo>
                <a:cubicBezTo>
                  <a:pt x="2" y="72"/>
                  <a:pt x="7" y="55"/>
                  <a:pt x="7" y="54"/>
                </a:cubicBezTo>
                <a:cubicBezTo>
                  <a:pt x="8" y="51"/>
                  <a:pt x="11" y="50"/>
                  <a:pt x="13" y="50"/>
                </a:cubicBezTo>
                <a:cubicBezTo>
                  <a:pt x="16" y="51"/>
                  <a:pt x="17" y="54"/>
                  <a:pt x="16" y="56"/>
                </a:cubicBezTo>
                <a:cubicBezTo>
                  <a:pt x="16" y="57"/>
                  <a:pt x="13" y="68"/>
                  <a:pt x="22" y="76"/>
                </a:cubicBezTo>
                <a:cubicBezTo>
                  <a:pt x="24" y="78"/>
                  <a:pt x="25" y="81"/>
                  <a:pt x="23" y="83"/>
                </a:cubicBezTo>
                <a:close/>
                <a:moveTo>
                  <a:pt x="32" y="93"/>
                </a:moveTo>
                <a:cubicBezTo>
                  <a:pt x="30" y="93"/>
                  <a:pt x="27" y="90"/>
                  <a:pt x="27" y="87"/>
                </a:cubicBezTo>
                <a:cubicBezTo>
                  <a:pt x="27" y="84"/>
                  <a:pt x="30" y="82"/>
                  <a:pt x="32" y="82"/>
                </a:cubicBezTo>
                <a:cubicBezTo>
                  <a:pt x="35" y="82"/>
                  <a:pt x="38" y="84"/>
                  <a:pt x="38" y="87"/>
                </a:cubicBezTo>
                <a:cubicBezTo>
                  <a:pt x="38" y="90"/>
                  <a:pt x="35" y="93"/>
                  <a:pt x="32" y="93"/>
                </a:cubicBezTo>
                <a:close/>
                <a:moveTo>
                  <a:pt x="32" y="93"/>
                </a:moveTo>
                <a:cubicBezTo>
                  <a:pt x="32" y="93"/>
                  <a:pt x="32" y="93"/>
                  <a:pt x="32" y="93"/>
                </a:cubicBezTo>
              </a:path>
            </a:pathLst>
          </a:custGeom>
          <a:solidFill>
            <a:schemeClr val="bg1"/>
          </a:solidFill>
          <a:ln w="9525">
            <a:solidFill>
              <a:schemeClr val="accent1"/>
            </a:solidFill>
            <a:round/>
            <a:headEnd/>
            <a:tailEnd/>
          </a:ln>
        </p:spPr>
        <p:txBody>
          <a:bodyPr vert="horz" wrap="square" lIns="79405" tIns="39703" rIns="79405"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Footer Text"/>
          <p:cNvSpPr txBox="1"/>
          <p:nvPr/>
        </p:nvSpPr>
        <p:spPr>
          <a:xfrm>
            <a:off x="2350328" y="1486629"/>
            <a:ext cx="5413971" cy="315224"/>
          </a:xfrm>
          <a:prstGeom prst="rect">
            <a:avLst/>
          </a:prstGeom>
          <a:noFill/>
        </p:spPr>
        <p:txBody>
          <a:bodyPr wrap="square" lIns="0" tIns="0" rIns="0" bIns="0" rtlCol="0">
            <a:spAutoFit/>
          </a:bodyPr>
          <a:lstStyle/>
          <a:p>
            <a:pPr>
              <a:lnSpc>
                <a:spcPct val="120000"/>
              </a:lnSpc>
            </a:pPr>
            <a:r>
              <a:rPr lang="en-US" altLang="zh-CN"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569"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r>
              <a:rPr lang="zh-CN" altLang="en-US"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en-US" altLang="zh-CN"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569"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r>
              <a:rPr lang="zh-CN" altLang="en-US"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文本框 11"/>
          <p:cNvSpPr txBox="1"/>
          <p:nvPr/>
        </p:nvSpPr>
        <p:spPr>
          <a:xfrm>
            <a:off x="1338252" y="3795886"/>
            <a:ext cx="1260465" cy="507821"/>
          </a:xfrm>
          <a:prstGeom prst="rect">
            <a:avLst/>
          </a:prstGeom>
          <a:noFill/>
        </p:spPr>
        <p:txBody>
          <a:bodyPr wrap="square" lIns="91430" tIns="45715" rIns="91430" bIns="45715" rtlCol="0">
            <a:spAutoFit/>
          </a:bodyPr>
          <a:lstStyle/>
          <a:p>
            <a:pPr defTabSz="912522">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9" name="文本框 11"/>
          <p:cNvSpPr txBox="1"/>
          <p:nvPr/>
        </p:nvSpPr>
        <p:spPr>
          <a:xfrm>
            <a:off x="2657139" y="3795886"/>
            <a:ext cx="1260465" cy="507821"/>
          </a:xfrm>
          <a:prstGeom prst="rect">
            <a:avLst/>
          </a:prstGeom>
          <a:noFill/>
        </p:spPr>
        <p:txBody>
          <a:bodyPr wrap="square" lIns="91430" tIns="45715" rIns="91430" bIns="45715" rtlCol="0">
            <a:spAutoFit/>
          </a:bodyPr>
          <a:lstStyle/>
          <a:p>
            <a:pPr defTabSz="912522">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60" name="文本框 11"/>
          <p:cNvSpPr txBox="1"/>
          <p:nvPr/>
        </p:nvSpPr>
        <p:spPr>
          <a:xfrm>
            <a:off x="4000500" y="3795886"/>
            <a:ext cx="1260465" cy="507821"/>
          </a:xfrm>
          <a:prstGeom prst="rect">
            <a:avLst/>
          </a:prstGeom>
          <a:noFill/>
        </p:spPr>
        <p:txBody>
          <a:bodyPr wrap="square" lIns="91430" tIns="45715" rIns="91430" bIns="45715" rtlCol="0">
            <a:spAutoFit/>
          </a:bodyPr>
          <a:lstStyle/>
          <a:p>
            <a:pPr defTabSz="912522">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61" name="文本框 11"/>
          <p:cNvSpPr txBox="1"/>
          <p:nvPr/>
        </p:nvSpPr>
        <p:spPr>
          <a:xfrm>
            <a:off x="5343860" y="3795886"/>
            <a:ext cx="1260465" cy="507821"/>
          </a:xfrm>
          <a:prstGeom prst="rect">
            <a:avLst/>
          </a:prstGeom>
          <a:noFill/>
        </p:spPr>
        <p:txBody>
          <a:bodyPr wrap="square" lIns="91430" tIns="45715" rIns="91430" bIns="45715" rtlCol="0">
            <a:spAutoFit/>
          </a:bodyPr>
          <a:lstStyle/>
          <a:p>
            <a:pPr defTabSz="912522">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62" name="文本框 11"/>
          <p:cNvSpPr txBox="1"/>
          <p:nvPr/>
        </p:nvSpPr>
        <p:spPr>
          <a:xfrm>
            <a:off x="6687219" y="3795886"/>
            <a:ext cx="1260465" cy="507821"/>
          </a:xfrm>
          <a:prstGeom prst="rect">
            <a:avLst/>
          </a:prstGeom>
          <a:noFill/>
        </p:spPr>
        <p:txBody>
          <a:bodyPr wrap="square" lIns="91430" tIns="45715" rIns="91430" bIns="45715" rtlCol="0">
            <a:spAutoFit/>
          </a:bodyPr>
          <a:lstStyle/>
          <a:p>
            <a:pPr defTabSz="912522">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3754178506"/>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left)">
                                      <p:cBhvr>
                                        <p:cTn id="7" dur="500"/>
                                        <p:tgtEl>
                                          <p:spTgt spid="57"/>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slide(fromLeft)">
                                      <p:cBhvr>
                                        <p:cTn id="11" dur="500"/>
                                        <p:tgtEl>
                                          <p:spTgt spid="27"/>
                                        </p:tgtEl>
                                      </p:cBhvr>
                                    </p:animEffect>
                                  </p:childTnLst>
                                </p:cTn>
                              </p:par>
                            </p:childTnLst>
                          </p:cTn>
                        </p:par>
                        <p:par>
                          <p:cTn id="12" fill="hold">
                            <p:stCondLst>
                              <p:cond delay="1000"/>
                            </p:stCondLst>
                            <p:childTnLst>
                              <p:par>
                                <p:cTn id="13" presetID="53" presetClass="entr" presetSubtype="0"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ppt_w</p:attrName>
                                        </p:attrNameLst>
                                      </p:cBhvr>
                                      <p:tavLst>
                                        <p:tav tm="0">
                                          <p:val>
                                            <p:fltVal val="0"/>
                                          </p:val>
                                        </p:tav>
                                        <p:tav tm="100000">
                                          <p:val>
                                            <p:strVal val="#ppt_w"/>
                                          </p:val>
                                        </p:tav>
                                      </p:tavLst>
                                    </p:anim>
                                    <p:anim calcmode="lin" valueType="num">
                                      <p:cBhvr>
                                        <p:cTn id="16" dur="500" fill="hold"/>
                                        <p:tgtEl>
                                          <p:spTgt spid="37"/>
                                        </p:tgtEl>
                                        <p:attrNameLst>
                                          <p:attrName>ppt_h</p:attrName>
                                        </p:attrNameLst>
                                      </p:cBhvr>
                                      <p:tavLst>
                                        <p:tav tm="0">
                                          <p:val>
                                            <p:fltVal val="0"/>
                                          </p:val>
                                        </p:tav>
                                        <p:tav tm="100000">
                                          <p:val>
                                            <p:strVal val="#ppt_h"/>
                                          </p:val>
                                        </p:tav>
                                      </p:tavLst>
                                    </p:anim>
                                    <p:animEffect transition="in" filter="fade">
                                      <p:cBhvr>
                                        <p:cTn id="17" dur="500"/>
                                        <p:tgtEl>
                                          <p:spTgt spid="37"/>
                                        </p:tgtEl>
                                      </p:cBhvr>
                                    </p:animEffect>
                                  </p:childTnLst>
                                </p:cTn>
                              </p:par>
                            </p:childTnLst>
                          </p:cTn>
                        </p:par>
                        <p:par>
                          <p:cTn id="18" fill="hold">
                            <p:stCondLst>
                              <p:cond delay="1500"/>
                            </p:stCondLst>
                            <p:childTnLst>
                              <p:par>
                                <p:cTn id="19" presetID="53" presetClass="entr" presetSubtype="0" fill="hold" grpId="0" nodeType="afterEffect">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cBhvr>
                                        <p:cTn id="21" dur="500" fill="hold"/>
                                        <p:tgtEl>
                                          <p:spTgt spid="38"/>
                                        </p:tgtEl>
                                        <p:attrNameLst>
                                          <p:attrName>ppt_w</p:attrName>
                                        </p:attrNameLst>
                                      </p:cBhvr>
                                      <p:tavLst>
                                        <p:tav tm="0">
                                          <p:val>
                                            <p:fltVal val="0"/>
                                          </p:val>
                                        </p:tav>
                                        <p:tav tm="100000">
                                          <p:val>
                                            <p:strVal val="#ppt_w"/>
                                          </p:val>
                                        </p:tav>
                                      </p:tavLst>
                                    </p:anim>
                                    <p:anim calcmode="lin" valueType="num">
                                      <p:cBhvr>
                                        <p:cTn id="22" dur="500" fill="hold"/>
                                        <p:tgtEl>
                                          <p:spTgt spid="38"/>
                                        </p:tgtEl>
                                        <p:attrNameLst>
                                          <p:attrName>ppt_h</p:attrName>
                                        </p:attrNameLst>
                                      </p:cBhvr>
                                      <p:tavLst>
                                        <p:tav tm="0">
                                          <p:val>
                                            <p:fltVal val="0"/>
                                          </p:val>
                                        </p:tav>
                                        <p:tav tm="100000">
                                          <p:val>
                                            <p:strVal val="#ppt_h"/>
                                          </p:val>
                                        </p:tav>
                                      </p:tavLst>
                                    </p:anim>
                                    <p:animEffect transition="in" filter="fade">
                                      <p:cBhvr>
                                        <p:cTn id="23" dur="500"/>
                                        <p:tgtEl>
                                          <p:spTgt spid="38"/>
                                        </p:tgtEl>
                                      </p:cBhvr>
                                    </p:animEffect>
                                  </p:childTnLst>
                                </p:cTn>
                              </p:par>
                            </p:childTnLst>
                          </p:cTn>
                        </p:par>
                        <p:par>
                          <p:cTn id="24" fill="hold">
                            <p:stCondLst>
                              <p:cond delay="2000"/>
                            </p:stCondLst>
                            <p:childTnLst>
                              <p:par>
                                <p:cTn id="25" presetID="53" presetClass="entr" presetSubtype="0" fill="hold" grpId="0" nodeType="after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p:cTn id="27" dur="500" fill="hold"/>
                                        <p:tgtEl>
                                          <p:spTgt spid="39"/>
                                        </p:tgtEl>
                                        <p:attrNameLst>
                                          <p:attrName>ppt_w</p:attrName>
                                        </p:attrNameLst>
                                      </p:cBhvr>
                                      <p:tavLst>
                                        <p:tav tm="0">
                                          <p:val>
                                            <p:fltVal val="0"/>
                                          </p:val>
                                        </p:tav>
                                        <p:tav tm="100000">
                                          <p:val>
                                            <p:strVal val="#ppt_w"/>
                                          </p:val>
                                        </p:tav>
                                      </p:tavLst>
                                    </p:anim>
                                    <p:anim calcmode="lin" valueType="num">
                                      <p:cBhvr>
                                        <p:cTn id="28" dur="500" fill="hold"/>
                                        <p:tgtEl>
                                          <p:spTgt spid="39"/>
                                        </p:tgtEl>
                                        <p:attrNameLst>
                                          <p:attrName>ppt_h</p:attrName>
                                        </p:attrNameLst>
                                      </p:cBhvr>
                                      <p:tavLst>
                                        <p:tav tm="0">
                                          <p:val>
                                            <p:fltVal val="0"/>
                                          </p:val>
                                        </p:tav>
                                        <p:tav tm="100000">
                                          <p:val>
                                            <p:strVal val="#ppt_h"/>
                                          </p:val>
                                        </p:tav>
                                      </p:tavLst>
                                    </p:anim>
                                    <p:animEffect transition="in" filter="fade">
                                      <p:cBhvr>
                                        <p:cTn id="29" dur="500"/>
                                        <p:tgtEl>
                                          <p:spTgt spid="39"/>
                                        </p:tgtEl>
                                      </p:cBhvr>
                                    </p:animEffect>
                                  </p:childTnLst>
                                </p:cTn>
                              </p:par>
                            </p:childTnLst>
                          </p:cTn>
                        </p:par>
                        <p:par>
                          <p:cTn id="30" fill="hold">
                            <p:stCondLst>
                              <p:cond delay="2500"/>
                            </p:stCondLst>
                            <p:childTnLst>
                              <p:par>
                                <p:cTn id="31" presetID="53"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500" fill="hold"/>
                                        <p:tgtEl>
                                          <p:spTgt spid="40"/>
                                        </p:tgtEl>
                                        <p:attrNameLst>
                                          <p:attrName>ppt_w</p:attrName>
                                        </p:attrNameLst>
                                      </p:cBhvr>
                                      <p:tavLst>
                                        <p:tav tm="0">
                                          <p:val>
                                            <p:fltVal val="0"/>
                                          </p:val>
                                        </p:tav>
                                        <p:tav tm="100000">
                                          <p:val>
                                            <p:strVal val="#ppt_w"/>
                                          </p:val>
                                        </p:tav>
                                      </p:tavLst>
                                    </p:anim>
                                    <p:anim calcmode="lin" valueType="num">
                                      <p:cBhvr>
                                        <p:cTn id="34" dur="500" fill="hold"/>
                                        <p:tgtEl>
                                          <p:spTgt spid="40"/>
                                        </p:tgtEl>
                                        <p:attrNameLst>
                                          <p:attrName>ppt_h</p:attrName>
                                        </p:attrNameLst>
                                      </p:cBhvr>
                                      <p:tavLst>
                                        <p:tav tm="0">
                                          <p:val>
                                            <p:fltVal val="0"/>
                                          </p:val>
                                        </p:tav>
                                        <p:tav tm="100000">
                                          <p:val>
                                            <p:strVal val="#ppt_h"/>
                                          </p:val>
                                        </p:tav>
                                      </p:tavLst>
                                    </p:anim>
                                    <p:animEffect transition="in" filter="fade">
                                      <p:cBhvr>
                                        <p:cTn id="35" dur="500"/>
                                        <p:tgtEl>
                                          <p:spTgt spid="40"/>
                                        </p:tgtEl>
                                      </p:cBhvr>
                                    </p:animEffect>
                                  </p:childTnLst>
                                </p:cTn>
                              </p:par>
                            </p:childTnLst>
                          </p:cTn>
                        </p:par>
                        <p:par>
                          <p:cTn id="36" fill="hold">
                            <p:stCondLst>
                              <p:cond delay="3000"/>
                            </p:stCondLst>
                            <p:childTnLst>
                              <p:par>
                                <p:cTn id="37" presetID="53" presetClass="entr" presetSubtype="0" fill="hold" grpId="0" nodeType="afterEffect">
                                  <p:stCondLst>
                                    <p:cond delay="0"/>
                                  </p:stCondLst>
                                  <p:childTnLst>
                                    <p:set>
                                      <p:cBhvr>
                                        <p:cTn id="38" dur="1" fill="hold">
                                          <p:stCondLst>
                                            <p:cond delay="0"/>
                                          </p:stCondLst>
                                        </p:cTn>
                                        <p:tgtEl>
                                          <p:spTgt spid="41"/>
                                        </p:tgtEl>
                                        <p:attrNameLst>
                                          <p:attrName>style.visibility</p:attrName>
                                        </p:attrNameLst>
                                      </p:cBhvr>
                                      <p:to>
                                        <p:strVal val="visible"/>
                                      </p:to>
                                    </p:set>
                                    <p:anim calcmode="lin" valueType="num">
                                      <p:cBhvr>
                                        <p:cTn id="39" dur="500" fill="hold"/>
                                        <p:tgtEl>
                                          <p:spTgt spid="41"/>
                                        </p:tgtEl>
                                        <p:attrNameLst>
                                          <p:attrName>ppt_w</p:attrName>
                                        </p:attrNameLst>
                                      </p:cBhvr>
                                      <p:tavLst>
                                        <p:tav tm="0">
                                          <p:val>
                                            <p:fltVal val="0"/>
                                          </p:val>
                                        </p:tav>
                                        <p:tav tm="100000">
                                          <p:val>
                                            <p:strVal val="#ppt_w"/>
                                          </p:val>
                                        </p:tav>
                                      </p:tavLst>
                                    </p:anim>
                                    <p:anim calcmode="lin" valueType="num">
                                      <p:cBhvr>
                                        <p:cTn id="40" dur="500" fill="hold"/>
                                        <p:tgtEl>
                                          <p:spTgt spid="41"/>
                                        </p:tgtEl>
                                        <p:attrNameLst>
                                          <p:attrName>ppt_h</p:attrName>
                                        </p:attrNameLst>
                                      </p:cBhvr>
                                      <p:tavLst>
                                        <p:tav tm="0">
                                          <p:val>
                                            <p:fltVal val="0"/>
                                          </p:val>
                                        </p:tav>
                                        <p:tav tm="100000">
                                          <p:val>
                                            <p:strVal val="#ppt_h"/>
                                          </p:val>
                                        </p:tav>
                                      </p:tavLst>
                                    </p:anim>
                                    <p:animEffect transition="in" filter="fade">
                                      <p:cBhvr>
                                        <p:cTn id="41" dur="500"/>
                                        <p:tgtEl>
                                          <p:spTgt spid="41"/>
                                        </p:tgtEl>
                                      </p:cBhvr>
                                    </p:animEffect>
                                  </p:childTnLst>
                                </p:cTn>
                              </p:par>
                            </p:childTnLst>
                          </p:cTn>
                        </p:par>
                        <p:par>
                          <p:cTn id="42" fill="hold">
                            <p:stCondLst>
                              <p:cond delay="3500"/>
                            </p:stCondLst>
                            <p:childTnLst>
                              <p:par>
                                <p:cTn id="43" presetID="2" presetClass="entr" presetSubtype="2" repeatDur="0" restart="never" fill="hold" grpId="0" nodeType="afterEffect">
                                  <p:stCondLst>
                                    <p:cond delay="0"/>
                                  </p:stCondLst>
                                  <p:childTnLst>
                                    <p:set>
                                      <p:cBhvr>
                                        <p:cTn id="44" dur="1" fill="hold">
                                          <p:stCondLst>
                                            <p:cond delay="0"/>
                                          </p:stCondLst>
                                        </p:cTn>
                                        <p:tgtEl>
                                          <p:spTgt spid="58"/>
                                        </p:tgtEl>
                                        <p:attrNameLst>
                                          <p:attrName>style.visibility</p:attrName>
                                        </p:attrNameLst>
                                      </p:cBhvr>
                                      <p:to>
                                        <p:strVal val="visible"/>
                                      </p:to>
                                    </p:set>
                                    <p:anim calcmode="lin" valueType="num">
                                      <p:cBhvr additive="base">
                                        <p:cTn id="45" dur="500" fill="hold"/>
                                        <p:tgtEl>
                                          <p:spTgt spid="58"/>
                                        </p:tgtEl>
                                        <p:attrNameLst>
                                          <p:attrName>ppt_x</p:attrName>
                                        </p:attrNameLst>
                                      </p:cBhvr>
                                      <p:tavLst>
                                        <p:tav tm="0">
                                          <p:val>
                                            <p:strVal val="1+#ppt_w/2"/>
                                          </p:val>
                                        </p:tav>
                                        <p:tav tm="100000">
                                          <p:val>
                                            <p:strVal val="#ppt_x"/>
                                          </p:val>
                                        </p:tav>
                                      </p:tavLst>
                                    </p:anim>
                                    <p:anim calcmode="lin" valueType="num">
                                      <p:cBhvr additive="base">
                                        <p:cTn id="46" dur="500" fill="hold"/>
                                        <p:tgtEl>
                                          <p:spTgt spid="58"/>
                                        </p:tgtEl>
                                        <p:attrNameLst>
                                          <p:attrName>ppt_y</p:attrName>
                                        </p:attrNameLst>
                                      </p:cBhvr>
                                      <p:tavLst>
                                        <p:tav tm="0">
                                          <p:val>
                                            <p:strVal val="#ppt_y"/>
                                          </p:val>
                                        </p:tav>
                                        <p:tav tm="100000">
                                          <p:val>
                                            <p:strVal val="#ppt_y"/>
                                          </p:val>
                                        </p:tav>
                                      </p:tavLst>
                                    </p:anim>
                                  </p:childTnLst>
                                </p:cTn>
                              </p:par>
                            </p:childTnLst>
                          </p:cTn>
                        </p:par>
                        <p:par>
                          <p:cTn id="47" fill="hold">
                            <p:stCondLst>
                              <p:cond delay="4000"/>
                            </p:stCondLst>
                            <p:childTnLst>
                              <p:par>
                                <p:cTn id="48" presetID="2" presetClass="entr" presetSubtype="2" repeatDur="0" restart="never" fill="hold" grpId="0" nodeType="afterEffect">
                                  <p:stCondLst>
                                    <p:cond delay="0"/>
                                  </p:stCondLst>
                                  <p:childTnLst>
                                    <p:set>
                                      <p:cBhvr>
                                        <p:cTn id="49" dur="1" fill="hold">
                                          <p:stCondLst>
                                            <p:cond delay="0"/>
                                          </p:stCondLst>
                                        </p:cTn>
                                        <p:tgtEl>
                                          <p:spTgt spid="59"/>
                                        </p:tgtEl>
                                        <p:attrNameLst>
                                          <p:attrName>style.visibility</p:attrName>
                                        </p:attrNameLst>
                                      </p:cBhvr>
                                      <p:to>
                                        <p:strVal val="visible"/>
                                      </p:to>
                                    </p:set>
                                    <p:anim calcmode="lin" valueType="num">
                                      <p:cBhvr additive="base">
                                        <p:cTn id="50" dur="500" fill="hold"/>
                                        <p:tgtEl>
                                          <p:spTgt spid="59"/>
                                        </p:tgtEl>
                                        <p:attrNameLst>
                                          <p:attrName>ppt_x</p:attrName>
                                        </p:attrNameLst>
                                      </p:cBhvr>
                                      <p:tavLst>
                                        <p:tav tm="0">
                                          <p:val>
                                            <p:strVal val="1+#ppt_w/2"/>
                                          </p:val>
                                        </p:tav>
                                        <p:tav tm="100000">
                                          <p:val>
                                            <p:strVal val="#ppt_x"/>
                                          </p:val>
                                        </p:tav>
                                      </p:tavLst>
                                    </p:anim>
                                    <p:anim calcmode="lin" valueType="num">
                                      <p:cBhvr additive="base">
                                        <p:cTn id="51" dur="500" fill="hold"/>
                                        <p:tgtEl>
                                          <p:spTgt spid="59"/>
                                        </p:tgtEl>
                                        <p:attrNameLst>
                                          <p:attrName>ppt_y</p:attrName>
                                        </p:attrNameLst>
                                      </p:cBhvr>
                                      <p:tavLst>
                                        <p:tav tm="0">
                                          <p:val>
                                            <p:strVal val="#ppt_y"/>
                                          </p:val>
                                        </p:tav>
                                        <p:tav tm="100000">
                                          <p:val>
                                            <p:strVal val="#ppt_y"/>
                                          </p:val>
                                        </p:tav>
                                      </p:tavLst>
                                    </p:anim>
                                  </p:childTnLst>
                                </p:cTn>
                              </p:par>
                            </p:childTnLst>
                          </p:cTn>
                        </p:par>
                        <p:par>
                          <p:cTn id="52" fill="hold">
                            <p:stCondLst>
                              <p:cond delay="4500"/>
                            </p:stCondLst>
                            <p:childTnLst>
                              <p:par>
                                <p:cTn id="53" presetID="2" presetClass="entr" presetSubtype="2" repeatDur="0" restart="never" fill="hold" grpId="0" nodeType="afterEffect">
                                  <p:stCondLst>
                                    <p:cond delay="0"/>
                                  </p:stCondLst>
                                  <p:childTnLst>
                                    <p:set>
                                      <p:cBhvr>
                                        <p:cTn id="54" dur="1" fill="hold">
                                          <p:stCondLst>
                                            <p:cond delay="0"/>
                                          </p:stCondLst>
                                        </p:cTn>
                                        <p:tgtEl>
                                          <p:spTgt spid="60"/>
                                        </p:tgtEl>
                                        <p:attrNameLst>
                                          <p:attrName>style.visibility</p:attrName>
                                        </p:attrNameLst>
                                      </p:cBhvr>
                                      <p:to>
                                        <p:strVal val="visible"/>
                                      </p:to>
                                    </p:set>
                                    <p:anim calcmode="lin" valueType="num">
                                      <p:cBhvr additive="base">
                                        <p:cTn id="55" dur="500" fill="hold"/>
                                        <p:tgtEl>
                                          <p:spTgt spid="60"/>
                                        </p:tgtEl>
                                        <p:attrNameLst>
                                          <p:attrName>ppt_x</p:attrName>
                                        </p:attrNameLst>
                                      </p:cBhvr>
                                      <p:tavLst>
                                        <p:tav tm="0">
                                          <p:val>
                                            <p:strVal val="1+#ppt_w/2"/>
                                          </p:val>
                                        </p:tav>
                                        <p:tav tm="100000">
                                          <p:val>
                                            <p:strVal val="#ppt_x"/>
                                          </p:val>
                                        </p:tav>
                                      </p:tavLst>
                                    </p:anim>
                                    <p:anim calcmode="lin" valueType="num">
                                      <p:cBhvr additive="base">
                                        <p:cTn id="56" dur="500" fill="hold"/>
                                        <p:tgtEl>
                                          <p:spTgt spid="60"/>
                                        </p:tgtEl>
                                        <p:attrNameLst>
                                          <p:attrName>ppt_y</p:attrName>
                                        </p:attrNameLst>
                                      </p:cBhvr>
                                      <p:tavLst>
                                        <p:tav tm="0">
                                          <p:val>
                                            <p:strVal val="#ppt_y"/>
                                          </p:val>
                                        </p:tav>
                                        <p:tav tm="100000">
                                          <p:val>
                                            <p:strVal val="#ppt_y"/>
                                          </p:val>
                                        </p:tav>
                                      </p:tavLst>
                                    </p:anim>
                                  </p:childTnLst>
                                </p:cTn>
                              </p:par>
                            </p:childTnLst>
                          </p:cTn>
                        </p:par>
                        <p:par>
                          <p:cTn id="57" fill="hold">
                            <p:stCondLst>
                              <p:cond delay="5000"/>
                            </p:stCondLst>
                            <p:childTnLst>
                              <p:par>
                                <p:cTn id="58" presetID="2" presetClass="entr" presetSubtype="2" repeatDur="0" restart="never" fill="hold" grpId="0" nodeType="afterEffect">
                                  <p:stCondLst>
                                    <p:cond delay="0"/>
                                  </p:stCondLst>
                                  <p:childTnLst>
                                    <p:set>
                                      <p:cBhvr>
                                        <p:cTn id="59" dur="1" fill="hold">
                                          <p:stCondLst>
                                            <p:cond delay="0"/>
                                          </p:stCondLst>
                                        </p:cTn>
                                        <p:tgtEl>
                                          <p:spTgt spid="61"/>
                                        </p:tgtEl>
                                        <p:attrNameLst>
                                          <p:attrName>style.visibility</p:attrName>
                                        </p:attrNameLst>
                                      </p:cBhvr>
                                      <p:to>
                                        <p:strVal val="visible"/>
                                      </p:to>
                                    </p:set>
                                    <p:anim calcmode="lin" valueType="num">
                                      <p:cBhvr additive="base">
                                        <p:cTn id="60" dur="500" fill="hold"/>
                                        <p:tgtEl>
                                          <p:spTgt spid="61"/>
                                        </p:tgtEl>
                                        <p:attrNameLst>
                                          <p:attrName>ppt_x</p:attrName>
                                        </p:attrNameLst>
                                      </p:cBhvr>
                                      <p:tavLst>
                                        <p:tav tm="0">
                                          <p:val>
                                            <p:strVal val="1+#ppt_w/2"/>
                                          </p:val>
                                        </p:tav>
                                        <p:tav tm="100000">
                                          <p:val>
                                            <p:strVal val="#ppt_x"/>
                                          </p:val>
                                        </p:tav>
                                      </p:tavLst>
                                    </p:anim>
                                    <p:anim calcmode="lin" valueType="num">
                                      <p:cBhvr additive="base">
                                        <p:cTn id="61" dur="500" fill="hold"/>
                                        <p:tgtEl>
                                          <p:spTgt spid="61"/>
                                        </p:tgtEl>
                                        <p:attrNameLst>
                                          <p:attrName>ppt_y</p:attrName>
                                        </p:attrNameLst>
                                      </p:cBhvr>
                                      <p:tavLst>
                                        <p:tav tm="0">
                                          <p:val>
                                            <p:strVal val="#ppt_y"/>
                                          </p:val>
                                        </p:tav>
                                        <p:tav tm="100000">
                                          <p:val>
                                            <p:strVal val="#ppt_y"/>
                                          </p:val>
                                        </p:tav>
                                      </p:tavLst>
                                    </p:anim>
                                  </p:childTnLst>
                                </p:cTn>
                              </p:par>
                            </p:childTnLst>
                          </p:cTn>
                        </p:par>
                        <p:par>
                          <p:cTn id="62" fill="hold">
                            <p:stCondLst>
                              <p:cond delay="5500"/>
                            </p:stCondLst>
                            <p:childTnLst>
                              <p:par>
                                <p:cTn id="63" presetID="2" presetClass="entr" presetSubtype="2" repeatDur="0" restart="never" fill="hold" grpId="0" nodeType="afterEffect">
                                  <p:stCondLst>
                                    <p:cond delay="0"/>
                                  </p:stCondLst>
                                  <p:childTnLst>
                                    <p:set>
                                      <p:cBhvr>
                                        <p:cTn id="64" dur="1" fill="hold">
                                          <p:stCondLst>
                                            <p:cond delay="0"/>
                                          </p:stCondLst>
                                        </p:cTn>
                                        <p:tgtEl>
                                          <p:spTgt spid="62"/>
                                        </p:tgtEl>
                                        <p:attrNameLst>
                                          <p:attrName>style.visibility</p:attrName>
                                        </p:attrNameLst>
                                      </p:cBhvr>
                                      <p:to>
                                        <p:strVal val="visible"/>
                                      </p:to>
                                    </p:set>
                                    <p:anim calcmode="lin" valueType="num">
                                      <p:cBhvr additive="base">
                                        <p:cTn id="65" dur="500" fill="hold"/>
                                        <p:tgtEl>
                                          <p:spTgt spid="62"/>
                                        </p:tgtEl>
                                        <p:attrNameLst>
                                          <p:attrName>ppt_x</p:attrName>
                                        </p:attrNameLst>
                                      </p:cBhvr>
                                      <p:tavLst>
                                        <p:tav tm="0">
                                          <p:val>
                                            <p:strVal val="1+#ppt_w/2"/>
                                          </p:val>
                                        </p:tav>
                                        <p:tav tm="100000">
                                          <p:val>
                                            <p:strVal val="#ppt_x"/>
                                          </p:val>
                                        </p:tav>
                                      </p:tavLst>
                                    </p:anim>
                                    <p:anim calcmode="lin" valueType="num">
                                      <p:cBhvr additive="base">
                                        <p:cTn id="66" dur="500" fill="hold"/>
                                        <p:tgtEl>
                                          <p:spTgt spid="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1" grpId="0" animBg="1"/>
      <p:bldP spid="57" grpId="0"/>
      <p:bldP spid="58" grpId="0"/>
      <p:bldP spid="59" grpId="0"/>
      <p:bldP spid="60" grpId="0"/>
      <p:bldP spid="61" grpId="0"/>
      <p:bldP spid="6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5"/>
          <p:cNvGrpSpPr>
            <a:grpSpLocks/>
          </p:cNvGrpSpPr>
          <p:nvPr/>
        </p:nvGrpSpPr>
        <p:grpSpPr bwMode="auto">
          <a:xfrm>
            <a:off x="4104034" y="1299988"/>
            <a:ext cx="3653752" cy="1579960"/>
            <a:chOff x="5831780" y="1788244"/>
            <a:chExt cx="3895118" cy="1684286"/>
          </a:xfrm>
          <a:solidFill>
            <a:schemeClr val="accent2"/>
          </a:solidFill>
        </p:grpSpPr>
        <p:sp>
          <p:nvSpPr>
            <p:cNvPr id="6" name="Rectangle 1"/>
            <p:cNvSpPr/>
            <p:nvPr/>
          </p:nvSpPr>
          <p:spPr bwMode="auto">
            <a:xfrm>
              <a:off x="6075438" y="1788244"/>
              <a:ext cx="3651460" cy="16842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a:p>
          </p:txBody>
        </p:sp>
        <p:sp>
          <p:nvSpPr>
            <p:cNvPr id="7" name="等腰三角形 6"/>
            <p:cNvSpPr/>
            <p:nvPr/>
          </p:nvSpPr>
          <p:spPr>
            <a:xfrm rot="16200000">
              <a:off x="5812088" y="3002295"/>
              <a:ext cx="286849" cy="24746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grpSp>
      <p:grpSp>
        <p:nvGrpSpPr>
          <p:cNvPr id="8" name="组合 25"/>
          <p:cNvGrpSpPr>
            <a:grpSpLocks/>
          </p:cNvGrpSpPr>
          <p:nvPr/>
        </p:nvGrpSpPr>
        <p:grpSpPr bwMode="auto">
          <a:xfrm>
            <a:off x="1278220" y="2885902"/>
            <a:ext cx="3663864" cy="1637110"/>
            <a:chOff x="5907365" y="1787673"/>
            <a:chExt cx="3905900" cy="1745210"/>
          </a:xfrm>
          <a:solidFill>
            <a:srgbClr val="05B32E"/>
          </a:solidFill>
        </p:grpSpPr>
        <p:sp>
          <p:nvSpPr>
            <p:cNvPr id="9" name="Rectangle 1"/>
            <p:cNvSpPr/>
            <p:nvPr/>
          </p:nvSpPr>
          <p:spPr bwMode="auto">
            <a:xfrm flipH="1">
              <a:off x="5907365" y="1787673"/>
              <a:ext cx="3663510" cy="174521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9"/>
            </a:p>
          </p:txBody>
        </p:sp>
        <p:sp>
          <p:nvSpPr>
            <p:cNvPr id="10" name="等腰三角形 9"/>
            <p:cNvSpPr/>
            <p:nvPr/>
          </p:nvSpPr>
          <p:spPr>
            <a:xfrm rot="5400000" flipH="1">
              <a:off x="9545474" y="3002357"/>
              <a:ext cx="288118" cy="24746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grpSp>
      <p:sp>
        <p:nvSpPr>
          <p:cNvPr id="11" name="TextBox 10"/>
          <p:cNvSpPr txBox="1">
            <a:spLocks noChangeArrowheads="1"/>
          </p:cNvSpPr>
          <p:nvPr/>
        </p:nvSpPr>
        <p:spPr bwMode="auto">
          <a:xfrm>
            <a:off x="4717040" y="1821048"/>
            <a:ext cx="2613214" cy="899979"/>
          </a:xfrm>
          <a:prstGeom prst="rect">
            <a:avLst/>
          </a:prstGeom>
          <a:noFill/>
          <a:ln w="9525">
            <a:noFill/>
            <a:miter lim="800000"/>
            <a:headEnd/>
            <a:tailEnd/>
          </a:ln>
        </p:spPr>
        <p:txBody>
          <a:bodyPr wrap="square" lIns="68568" tIns="34284" rIns="68568" bIns="34284">
            <a:spAutoFit/>
          </a:bodyPr>
          <a:lstStyle/>
          <a:p>
            <a:pPr>
              <a:lnSpc>
                <a:spcPct val="120000"/>
              </a:lnSpc>
            </a:pPr>
            <a:r>
              <a:rPr lang="zh-CN" altLang="en-US" sz="900" dirty="0">
                <a:solidFill>
                  <a:schemeClr val="bg1"/>
                </a:solidFill>
                <a:latin typeface="微软雅黑" pitchFamily="34" charset="-122"/>
                <a:ea typeface="微软雅黑" pitchFamily="34" charset="-122"/>
              </a:rPr>
              <a:t>您只需点击图片，然后通过右键找到填充图片，就可以换成您的图片而不影响效果。您只需点击图片，然后通过右键找到填充图片，就可以换成您的图片而不影响效果。</a:t>
            </a:r>
            <a:endParaRPr lang="zh-CN" altLang="en-US"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20000"/>
              </a:lnSpc>
            </a:pPr>
            <a:endParaRPr lang="zh-CN" altLang="en-US"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矩形 11"/>
          <p:cNvSpPr>
            <a:spLocks noChangeArrowheads="1"/>
          </p:cNvSpPr>
          <p:nvPr/>
        </p:nvSpPr>
        <p:spPr bwMode="auto">
          <a:xfrm>
            <a:off x="5409687" y="1476336"/>
            <a:ext cx="1144444" cy="236533"/>
          </a:xfrm>
          <a:prstGeom prst="rect">
            <a:avLst/>
          </a:prstGeom>
          <a:noFill/>
          <a:ln w="9525">
            <a:noFill/>
            <a:miter lim="800000"/>
            <a:headEnd/>
            <a:tailEnd/>
          </a:ln>
        </p:spPr>
        <p:txBody>
          <a:bodyPr wrap="square" lIns="51421" tIns="25711" rIns="51421" bIns="25711">
            <a:spAutoFit/>
          </a:bodyPr>
          <a:lstStyle/>
          <a:p>
            <a:r>
              <a:rPr lang="zh-CN" altLang="en-US" sz="1200" kern="0" dirty="0">
                <a:solidFill>
                  <a:schemeClr val="bg1"/>
                </a:solidFill>
                <a:latin typeface="微软雅黑" pitchFamily="34" charset="-122"/>
                <a:ea typeface="微软雅黑" pitchFamily="34" charset="-122"/>
              </a:rPr>
              <a:t>输入标题</a:t>
            </a:r>
          </a:p>
        </p:txBody>
      </p:sp>
      <p:sp>
        <p:nvSpPr>
          <p:cNvPr id="13" name="TextBox 12"/>
          <p:cNvSpPr txBox="1">
            <a:spLocks noChangeArrowheads="1"/>
          </p:cNvSpPr>
          <p:nvPr/>
        </p:nvSpPr>
        <p:spPr bwMode="auto">
          <a:xfrm>
            <a:off x="1710193" y="3459082"/>
            <a:ext cx="2613214" cy="733831"/>
          </a:xfrm>
          <a:prstGeom prst="rect">
            <a:avLst/>
          </a:prstGeom>
          <a:noFill/>
          <a:ln w="9525">
            <a:noFill/>
            <a:miter lim="800000"/>
            <a:headEnd/>
            <a:tailEnd/>
          </a:ln>
        </p:spPr>
        <p:txBody>
          <a:bodyPr wrap="square" lIns="68568" tIns="34284" rIns="68568" bIns="34284">
            <a:spAutoFit/>
          </a:bodyPr>
          <a:lstStyle/>
          <a:p>
            <a:pPr>
              <a:lnSpc>
                <a:spcPct val="120000"/>
              </a:lnSpc>
            </a:pPr>
            <a:r>
              <a:rPr lang="zh-CN" altLang="en-US" sz="900" dirty="0">
                <a:solidFill>
                  <a:schemeClr val="bg1"/>
                </a:solidFill>
                <a:latin typeface="微软雅黑" pitchFamily="34" charset="-122"/>
                <a:ea typeface="微软雅黑" pitchFamily="34" charset="-122"/>
              </a:rPr>
              <a:t>您只需点击图片，然后通过右键找到填充图片，就可以换成您的图片而不影响效果。您只需点击图片，然后通过右键找到填充图片，就可以换成您的图片而不影响效果。</a:t>
            </a:r>
            <a:endParaRPr lang="zh-CN" altLang="en-US"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矩形 13"/>
          <p:cNvSpPr>
            <a:spLocks noChangeArrowheads="1"/>
          </p:cNvSpPr>
          <p:nvPr/>
        </p:nvSpPr>
        <p:spPr bwMode="auto">
          <a:xfrm>
            <a:off x="2455623" y="3042509"/>
            <a:ext cx="1144444" cy="236533"/>
          </a:xfrm>
          <a:prstGeom prst="rect">
            <a:avLst/>
          </a:prstGeom>
          <a:noFill/>
          <a:ln w="9525">
            <a:noFill/>
            <a:miter lim="800000"/>
            <a:headEnd/>
            <a:tailEnd/>
          </a:ln>
        </p:spPr>
        <p:txBody>
          <a:bodyPr wrap="square" lIns="51421" tIns="25711" rIns="51421" bIns="25711">
            <a:spAutoFit/>
          </a:bodyPr>
          <a:lstStyle/>
          <a:p>
            <a:r>
              <a:rPr lang="zh-CN" altLang="en-US" sz="1200" kern="0" dirty="0">
                <a:solidFill>
                  <a:schemeClr val="bg1"/>
                </a:solidFill>
                <a:latin typeface="微软雅黑" pitchFamily="34" charset="-122"/>
                <a:ea typeface="微软雅黑" pitchFamily="34" charset="-122"/>
              </a:rPr>
              <a:t>输入标题</a:t>
            </a:r>
          </a:p>
        </p:txBody>
      </p:sp>
      <p:cxnSp>
        <p:nvCxnSpPr>
          <p:cNvPr id="15" name="直接连接符 14"/>
          <p:cNvCxnSpPr/>
          <p:nvPr/>
        </p:nvCxnSpPr>
        <p:spPr>
          <a:xfrm>
            <a:off x="4709954" y="1702687"/>
            <a:ext cx="245387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740154" y="3283573"/>
            <a:ext cx="245387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1313222" y="1046663"/>
            <a:ext cx="108026" cy="108006"/>
          </a:xfrm>
          <a:prstGeom prst="ellipse">
            <a:avLst/>
          </a:prstGeom>
          <a:gradFill flip="none" rotWithShape="1">
            <a:gsLst>
              <a:gs pos="0">
                <a:schemeClr val="bg1">
                  <a:lumMod val="85000"/>
                </a:schemeClr>
              </a:gs>
              <a:gs pos="100000">
                <a:schemeClr val="bg1">
                  <a:lumMod val="95000"/>
                </a:schemeClr>
              </a:gs>
            </a:gsLst>
            <a:lin ang="16200000" scaled="1"/>
            <a:tileRect/>
          </a:gradFill>
          <a:ln w="9525">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7" tIns="34289" rIns="68577" bIns="34289" numCol="1" spcCol="0" rtlCol="0" fromWordArt="0" anchor="ctr" anchorCtr="0" forceAA="0" compatLnSpc="1">
            <a:prstTxWarp prst="textNoShape">
              <a:avLst/>
            </a:prstTxWarp>
            <a:noAutofit/>
          </a:bodyPr>
          <a:lstStyle/>
          <a:p>
            <a:pPr algn="ctr"/>
            <a:endParaRPr lang="zh-CN" altLang="en-US" sz="1493" dirty="0">
              <a:solidFill>
                <a:schemeClr val="tx1">
                  <a:lumMod val="50000"/>
                  <a:lumOff val="50000"/>
                </a:schemeClr>
              </a:solidFill>
              <a:latin typeface="微软雅黑" pitchFamily="34" charset="-122"/>
              <a:ea typeface="微软雅黑" pitchFamily="34" charset="-122"/>
            </a:endParaRPr>
          </a:p>
        </p:txBody>
      </p:sp>
      <p:sp>
        <p:nvSpPr>
          <p:cNvPr id="18" name="TextBox 17"/>
          <p:cNvSpPr txBox="1"/>
          <p:nvPr/>
        </p:nvSpPr>
        <p:spPr>
          <a:xfrm>
            <a:off x="1475262" y="1037362"/>
            <a:ext cx="1071441" cy="255324"/>
          </a:xfrm>
          <a:prstGeom prst="rect">
            <a:avLst/>
          </a:prstGeom>
          <a:noFill/>
        </p:spPr>
        <p:txBody>
          <a:bodyPr wrap="none" lIns="68577" tIns="34289" rIns="68577" bIns="34289" rtlCol="0">
            <a:spAutoFit/>
          </a:bodyPr>
          <a:lstStyle/>
          <a:p>
            <a:r>
              <a:rPr lang="zh-CN" altLang="en-US" sz="1209" dirty="0">
                <a:solidFill>
                  <a:schemeClr val="tx1">
                    <a:lumMod val="65000"/>
                    <a:lumOff val="35000"/>
                  </a:schemeClr>
                </a:solidFill>
                <a:latin typeface="微软雅黑" pitchFamily="34" charset="-122"/>
                <a:ea typeface="微软雅黑" pitchFamily="34" charset="-122"/>
              </a:rPr>
              <a:t>点击添加标题</a:t>
            </a:r>
          </a:p>
        </p:txBody>
      </p:sp>
      <p:cxnSp>
        <p:nvCxnSpPr>
          <p:cNvPr id="19" name="直接连接符 18"/>
          <p:cNvCxnSpPr/>
          <p:nvPr/>
        </p:nvCxnSpPr>
        <p:spPr>
          <a:xfrm>
            <a:off x="2501508" y="1183223"/>
            <a:ext cx="145835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1488768" y="1362147"/>
            <a:ext cx="734810" cy="266225"/>
          </a:xfrm>
          <a:prstGeom prst="rect">
            <a:avLst/>
          </a:prstGeom>
          <a:noFill/>
        </p:spPr>
        <p:txBody>
          <a:bodyPr wrap="none" lIns="68577" tIns="34289" rIns="68577" bIns="34289" rtlCol="0">
            <a:spAutoFit/>
          </a:bodyPr>
          <a:lstStyle/>
          <a:p>
            <a:r>
              <a:rPr lang="en-US" altLang="zh-CN" sz="1280" dirty="0">
                <a:solidFill>
                  <a:schemeClr val="accent1"/>
                </a:solidFill>
                <a:latin typeface="Avant GardeBook" pitchFamily="50" charset="0"/>
                <a:ea typeface="微软雅黑" pitchFamily="34" charset="-122"/>
              </a:rPr>
              <a:t>63,856</a:t>
            </a:r>
            <a:endParaRPr lang="zh-CN" altLang="en-US" sz="1280" dirty="0">
              <a:solidFill>
                <a:schemeClr val="accent1"/>
              </a:solidFill>
              <a:latin typeface="Avant GardeBook" pitchFamily="50" charset="0"/>
              <a:ea typeface="微软雅黑" pitchFamily="34" charset="-122"/>
            </a:endParaRPr>
          </a:p>
        </p:txBody>
      </p:sp>
      <p:sp>
        <p:nvSpPr>
          <p:cNvPr id="21" name="圆角矩形 20"/>
          <p:cNvSpPr/>
          <p:nvPr/>
        </p:nvSpPr>
        <p:spPr>
          <a:xfrm>
            <a:off x="2639954" y="1245856"/>
            <a:ext cx="270065" cy="136664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1280"/>
          </a:p>
        </p:txBody>
      </p:sp>
      <p:sp>
        <p:nvSpPr>
          <p:cNvPr id="22" name="圆角矩形 21"/>
          <p:cNvSpPr/>
          <p:nvPr/>
        </p:nvSpPr>
        <p:spPr>
          <a:xfrm>
            <a:off x="2974597" y="1245856"/>
            <a:ext cx="270065" cy="136664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1280"/>
          </a:p>
        </p:txBody>
      </p:sp>
      <p:sp>
        <p:nvSpPr>
          <p:cNvPr id="23" name="圆角矩形 22"/>
          <p:cNvSpPr/>
          <p:nvPr/>
        </p:nvSpPr>
        <p:spPr>
          <a:xfrm>
            <a:off x="3309239" y="1245856"/>
            <a:ext cx="270065" cy="136664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1280"/>
          </a:p>
        </p:txBody>
      </p:sp>
      <p:sp>
        <p:nvSpPr>
          <p:cNvPr id="24" name="圆角矩形 23"/>
          <p:cNvSpPr/>
          <p:nvPr/>
        </p:nvSpPr>
        <p:spPr>
          <a:xfrm>
            <a:off x="3643882" y="1245856"/>
            <a:ext cx="270065" cy="136664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1280"/>
          </a:p>
        </p:txBody>
      </p:sp>
      <p:sp>
        <p:nvSpPr>
          <p:cNvPr id="25" name="圆角矩形 24"/>
          <p:cNvSpPr/>
          <p:nvPr/>
        </p:nvSpPr>
        <p:spPr>
          <a:xfrm>
            <a:off x="2639954" y="2137321"/>
            <a:ext cx="270065" cy="475182"/>
          </a:xfrm>
          <a:prstGeom prst="roundRect">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7" tIns="34289" rIns="68577" bIns="34289" numCol="1" spcCol="0" rtlCol="0" fromWordArt="0" anchor="ctr" anchorCtr="0" forceAA="0" compatLnSpc="1">
            <a:prstTxWarp prst="textNoShape">
              <a:avLst/>
            </a:prstTxWarp>
            <a:noAutofit/>
          </a:bodyPr>
          <a:lstStyle/>
          <a:p>
            <a:pPr algn="ctr"/>
            <a:endParaRPr lang="zh-CN" altLang="en-US" sz="1493" dirty="0">
              <a:solidFill>
                <a:schemeClr val="tx1">
                  <a:lumMod val="50000"/>
                  <a:lumOff val="50000"/>
                </a:schemeClr>
              </a:solidFill>
              <a:latin typeface="微软雅黑" pitchFamily="34" charset="-122"/>
              <a:ea typeface="微软雅黑" pitchFamily="34" charset="-122"/>
            </a:endParaRPr>
          </a:p>
        </p:txBody>
      </p:sp>
      <p:sp>
        <p:nvSpPr>
          <p:cNvPr id="26" name="圆角矩形 25"/>
          <p:cNvSpPr/>
          <p:nvPr/>
        </p:nvSpPr>
        <p:spPr>
          <a:xfrm>
            <a:off x="2974597" y="2065429"/>
            <a:ext cx="270065" cy="547073"/>
          </a:xfrm>
          <a:prstGeom prst="roundRect">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7" tIns="34289" rIns="68577" bIns="34289" numCol="1" spcCol="0" rtlCol="0" fromWordArt="0" anchor="ctr" anchorCtr="0" forceAA="0" compatLnSpc="1">
            <a:prstTxWarp prst="textNoShape">
              <a:avLst/>
            </a:prstTxWarp>
            <a:noAutofit/>
          </a:bodyPr>
          <a:lstStyle/>
          <a:p>
            <a:pPr algn="ctr"/>
            <a:endParaRPr lang="zh-CN" altLang="en-US" sz="1493" dirty="0">
              <a:solidFill>
                <a:schemeClr val="tx1">
                  <a:lumMod val="50000"/>
                  <a:lumOff val="50000"/>
                </a:schemeClr>
              </a:solidFill>
              <a:latin typeface="微软雅黑" pitchFamily="34" charset="-122"/>
              <a:ea typeface="微软雅黑" pitchFamily="34" charset="-122"/>
            </a:endParaRPr>
          </a:p>
        </p:txBody>
      </p:sp>
      <p:sp>
        <p:nvSpPr>
          <p:cNvPr id="27" name="圆角矩形 26"/>
          <p:cNvSpPr/>
          <p:nvPr/>
        </p:nvSpPr>
        <p:spPr>
          <a:xfrm>
            <a:off x="3309239" y="1929178"/>
            <a:ext cx="270065" cy="683324"/>
          </a:xfrm>
          <a:prstGeom prst="roundRect">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7" tIns="34289" rIns="68577" bIns="34289" numCol="1" spcCol="0" rtlCol="0" fromWordArt="0" anchor="ctr" anchorCtr="0" forceAA="0" compatLnSpc="1">
            <a:prstTxWarp prst="textNoShape">
              <a:avLst/>
            </a:prstTxWarp>
            <a:noAutofit/>
          </a:bodyPr>
          <a:lstStyle/>
          <a:p>
            <a:pPr algn="ctr"/>
            <a:endParaRPr lang="zh-CN" altLang="en-US" sz="1493" dirty="0">
              <a:solidFill>
                <a:schemeClr val="tx1">
                  <a:lumMod val="50000"/>
                  <a:lumOff val="50000"/>
                </a:schemeClr>
              </a:solidFill>
              <a:latin typeface="微软雅黑" pitchFamily="34" charset="-122"/>
              <a:ea typeface="微软雅黑" pitchFamily="34" charset="-122"/>
            </a:endParaRPr>
          </a:p>
        </p:txBody>
      </p:sp>
      <p:sp>
        <p:nvSpPr>
          <p:cNvPr id="28" name="圆角矩形 27"/>
          <p:cNvSpPr/>
          <p:nvPr/>
        </p:nvSpPr>
        <p:spPr>
          <a:xfrm>
            <a:off x="3643882" y="1636327"/>
            <a:ext cx="270065" cy="976176"/>
          </a:xfrm>
          <a:prstGeom prst="roundRect">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7" tIns="34289" rIns="68577" bIns="34289" numCol="1" spcCol="0" rtlCol="0" fromWordArt="0" anchor="ctr" anchorCtr="0" forceAA="0" compatLnSpc="1">
            <a:prstTxWarp prst="textNoShape">
              <a:avLst/>
            </a:prstTxWarp>
            <a:noAutofit/>
          </a:bodyPr>
          <a:lstStyle/>
          <a:p>
            <a:pPr algn="ctr"/>
            <a:endParaRPr lang="zh-CN" altLang="en-US" sz="1493" dirty="0">
              <a:solidFill>
                <a:schemeClr val="tx1">
                  <a:lumMod val="50000"/>
                  <a:lumOff val="50000"/>
                </a:schemeClr>
              </a:solidFill>
              <a:latin typeface="微软雅黑" pitchFamily="34" charset="-122"/>
              <a:ea typeface="微软雅黑" pitchFamily="34" charset="-122"/>
            </a:endParaRPr>
          </a:p>
        </p:txBody>
      </p:sp>
      <p:sp>
        <p:nvSpPr>
          <p:cNvPr id="29" name="TextBox 28"/>
          <p:cNvSpPr txBox="1"/>
          <p:nvPr/>
        </p:nvSpPr>
        <p:spPr>
          <a:xfrm>
            <a:off x="2609534" y="2670180"/>
            <a:ext cx="340472" cy="189602"/>
          </a:xfrm>
          <a:prstGeom prst="rect">
            <a:avLst/>
          </a:prstGeom>
          <a:noFill/>
        </p:spPr>
        <p:txBody>
          <a:bodyPr wrap="none" lIns="68577" tIns="34289" rIns="68577" bIns="34289" rtlCol="0">
            <a:spAutoFit/>
          </a:bodyPr>
          <a:lstStyle/>
          <a:p>
            <a:r>
              <a:rPr lang="zh-CN" altLang="en-US" sz="782" dirty="0">
                <a:solidFill>
                  <a:schemeClr val="tx1">
                    <a:lumMod val="65000"/>
                    <a:lumOff val="35000"/>
                  </a:schemeClr>
                </a:solidFill>
                <a:latin typeface="微软雅黑" pitchFamily="34" charset="-122"/>
                <a:ea typeface="微软雅黑" pitchFamily="34" charset="-122"/>
              </a:rPr>
              <a:t>标题</a:t>
            </a:r>
          </a:p>
        </p:txBody>
      </p:sp>
      <p:sp>
        <p:nvSpPr>
          <p:cNvPr id="30" name="TextBox 29"/>
          <p:cNvSpPr txBox="1"/>
          <p:nvPr/>
        </p:nvSpPr>
        <p:spPr>
          <a:xfrm>
            <a:off x="2944177" y="2670180"/>
            <a:ext cx="340472" cy="189602"/>
          </a:xfrm>
          <a:prstGeom prst="rect">
            <a:avLst/>
          </a:prstGeom>
          <a:noFill/>
        </p:spPr>
        <p:txBody>
          <a:bodyPr wrap="none" lIns="68577" tIns="34289" rIns="68577" bIns="34289" rtlCol="0">
            <a:spAutoFit/>
          </a:bodyPr>
          <a:lstStyle/>
          <a:p>
            <a:r>
              <a:rPr lang="zh-CN" altLang="en-US" sz="782" dirty="0">
                <a:solidFill>
                  <a:schemeClr val="tx1">
                    <a:lumMod val="65000"/>
                    <a:lumOff val="35000"/>
                  </a:schemeClr>
                </a:solidFill>
                <a:latin typeface="微软雅黑" pitchFamily="34" charset="-122"/>
                <a:ea typeface="微软雅黑" pitchFamily="34" charset="-122"/>
              </a:rPr>
              <a:t>标题</a:t>
            </a:r>
          </a:p>
        </p:txBody>
      </p:sp>
      <p:sp>
        <p:nvSpPr>
          <p:cNvPr id="31" name="TextBox 30"/>
          <p:cNvSpPr txBox="1"/>
          <p:nvPr/>
        </p:nvSpPr>
        <p:spPr>
          <a:xfrm>
            <a:off x="3278819" y="2670180"/>
            <a:ext cx="340472" cy="189602"/>
          </a:xfrm>
          <a:prstGeom prst="rect">
            <a:avLst/>
          </a:prstGeom>
          <a:noFill/>
        </p:spPr>
        <p:txBody>
          <a:bodyPr wrap="none" lIns="68577" tIns="34289" rIns="68577" bIns="34289" rtlCol="0">
            <a:spAutoFit/>
          </a:bodyPr>
          <a:lstStyle/>
          <a:p>
            <a:r>
              <a:rPr lang="zh-CN" altLang="en-US" sz="782" dirty="0">
                <a:solidFill>
                  <a:schemeClr val="tx1">
                    <a:lumMod val="65000"/>
                    <a:lumOff val="35000"/>
                  </a:schemeClr>
                </a:solidFill>
                <a:latin typeface="微软雅黑" pitchFamily="34" charset="-122"/>
                <a:ea typeface="微软雅黑" pitchFamily="34" charset="-122"/>
              </a:rPr>
              <a:t>标题</a:t>
            </a:r>
          </a:p>
        </p:txBody>
      </p:sp>
      <p:sp>
        <p:nvSpPr>
          <p:cNvPr id="32" name="TextBox 31"/>
          <p:cNvSpPr txBox="1"/>
          <p:nvPr/>
        </p:nvSpPr>
        <p:spPr>
          <a:xfrm>
            <a:off x="3613462" y="2670180"/>
            <a:ext cx="340472" cy="189602"/>
          </a:xfrm>
          <a:prstGeom prst="rect">
            <a:avLst/>
          </a:prstGeom>
          <a:noFill/>
        </p:spPr>
        <p:txBody>
          <a:bodyPr wrap="none" lIns="68577" tIns="34289" rIns="68577" bIns="34289" rtlCol="0">
            <a:spAutoFit/>
          </a:bodyPr>
          <a:lstStyle/>
          <a:p>
            <a:r>
              <a:rPr lang="zh-CN" altLang="en-US" sz="782" dirty="0">
                <a:solidFill>
                  <a:schemeClr val="tx1">
                    <a:lumMod val="65000"/>
                    <a:lumOff val="35000"/>
                  </a:schemeClr>
                </a:solidFill>
                <a:latin typeface="微软雅黑" pitchFamily="34" charset="-122"/>
                <a:ea typeface="微软雅黑" pitchFamily="34" charset="-122"/>
              </a:rPr>
              <a:t>标题</a:t>
            </a:r>
          </a:p>
        </p:txBody>
      </p:sp>
      <p:sp>
        <p:nvSpPr>
          <p:cNvPr id="33" name="TextBox 32"/>
          <p:cNvSpPr txBox="1"/>
          <p:nvPr/>
        </p:nvSpPr>
        <p:spPr>
          <a:xfrm>
            <a:off x="1187624" y="1768944"/>
            <a:ext cx="1440160" cy="211466"/>
          </a:xfrm>
          <a:prstGeom prst="rect">
            <a:avLst/>
          </a:prstGeom>
          <a:noFill/>
        </p:spPr>
        <p:txBody>
          <a:bodyPr wrap="square" lIns="68577" tIns="34289" rIns="68577" bIns="34289" rtlCol="0">
            <a:spAutoFit/>
          </a:bodyPr>
          <a:lstStyle/>
          <a:p>
            <a:pPr algn="ctr"/>
            <a:r>
              <a:rPr lang="zh-CN" altLang="en-US" sz="924" dirty="0">
                <a:solidFill>
                  <a:schemeClr val="tx1">
                    <a:lumMod val="50000"/>
                    <a:lumOff val="50000"/>
                  </a:schemeClr>
                </a:solidFill>
                <a:latin typeface="微软雅黑" pitchFamily="34" charset="-122"/>
                <a:ea typeface="微软雅黑" pitchFamily="34" charset="-122"/>
              </a:rPr>
              <a:t>上半年创收（人民币）</a:t>
            </a:r>
          </a:p>
        </p:txBody>
      </p:sp>
      <p:sp>
        <p:nvSpPr>
          <p:cNvPr id="34" name="椭圆 33"/>
          <p:cNvSpPr/>
          <p:nvPr/>
        </p:nvSpPr>
        <p:spPr>
          <a:xfrm>
            <a:off x="4999594" y="2941091"/>
            <a:ext cx="108026" cy="108006"/>
          </a:xfrm>
          <a:prstGeom prst="ellipse">
            <a:avLst/>
          </a:prstGeom>
          <a:gradFill flip="none" rotWithShape="1">
            <a:gsLst>
              <a:gs pos="0">
                <a:schemeClr val="bg1">
                  <a:lumMod val="85000"/>
                </a:schemeClr>
              </a:gs>
              <a:gs pos="100000">
                <a:schemeClr val="bg1">
                  <a:lumMod val="95000"/>
                </a:schemeClr>
              </a:gs>
            </a:gsLst>
            <a:lin ang="16200000" scaled="1"/>
            <a:tileRect/>
          </a:gradFill>
          <a:ln w="9525">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7" tIns="34289" rIns="68577" bIns="34289" numCol="1" spcCol="0" rtlCol="0" fromWordArt="0" anchor="ctr" anchorCtr="0" forceAA="0" compatLnSpc="1">
            <a:prstTxWarp prst="textNoShape">
              <a:avLst/>
            </a:prstTxWarp>
            <a:noAutofit/>
          </a:bodyPr>
          <a:lstStyle/>
          <a:p>
            <a:pPr algn="ctr"/>
            <a:endParaRPr lang="zh-CN" altLang="en-US" sz="1493" dirty="0">
              <a:solidFill>
                <a:schemeClr val="tx1">
                  <a:lumMod val="50000"/>
                  <a:lumOff val="50000"/>
                </a:schemeClr>
              </a:solidFill>
              <a:latin typeface="微软雅黑" pitchFamily="34" charset="-122"/>
              <a:ea typeface="微软雅黑" pitchFamily="34" charset="-122"/>
            </a:endParaRPr>
          </a:p>
        </p:txBody>
      </p:sp>
      <p:sp>
        <p:nvSpPr>
          <p:cNvPr id="35" name="TextBox 34"/>
          <p:cNvSpPr txBox="1"/>
          <p:nvPr/>
        </p:nvSpPr>
        <p:spPr>
          <a:xfrm>
            <a:off x="5161634" y="2931790"/>
            <a:ext cx="1071441" cy="255324"/>
          </a:xfrm>
          <a:prstGeom prst="rect">
            <a:avLst/>
          </a:prstGeom>
          <a:noFill/>
        </p:spPr>
        <p:txBody>
          <a:bodyPr wrap="none" lIns="68577" tIns="34289" rIns="68577" bIns="34289" rtlCol="0">
            <a:spAutoFit/>
          </a:bodyPr>
          <a:lstStyle/>
          <a:p>
            <a:r>
              <a:rPr lang="zh-CN" altLang="en-US" sz="1209" dirty="0">
                <a:solidFill>
                  <a:schemeClr val="tx1">
                    <a:lumMod val="65000"/>
                    <a:lumOff val="35000"/>
                  </a:schemeClr>
                </a:solidFill>
                <a:latin typeface="微软雅黑" pitchFamily="34" charset="-122"/>
                <a:ea typeface="微软雅黑" pitchFamily="34" charset="-122"/>
              </a:rPr>
              <a:t>点击添加标题</a:t>
            </a:r>
          </a:p>
        </p:txBody>
      </p:sp>
      <p:cxnSp>
        <p:nvCxnSpPr>
          <p:cNvPr id="36" name="直接连接符 35"/>
          <p:cNvCxnSpPr/>
          <p:nvPr/>
        </p:nvCxnSpPr>
        <p:spPr>
          <a:xfrm>
            <a:off x="6187880" y="3077651"/>
            <a:ext cx="145835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5217825" y="3256575"/>
            <a:ext cx="734810" cy="266225"/>
          </a:xfrm>
          <a:prstGeom prst="rect">
            <a:avLst/>
          </a:prstGeom>
          <a:noFill/>
        </p:spPr>
        <p:txBody>
          <a:bodyPr wrap="none" lIns="68577" tIns="34289" rIns="68577" bIns="34289" rtlCol="0">
            <a:spAutoFit/>
          </a:bodyPr>
          <a:lstStyle/>
          <a:p>
            <a:r>
              <a:rPr lang="en-US" altLang="zh-CN" sz="1280" dirty="0">
                <a:solidFill>
                  <a:schemeClr val="accent3"/>
                </a:solidFill>
                <a:latin typeface="Avant GardeBook" pitchFamily="50" charset="0"/>
                <a:ea typeface="微软雅黑" pitchFamily="34" charset="-122"/>
              </a:rPr>
              <a:t>86,169</a:t>
            </a:r>
            <a:endParaRPr lang="zh-CN" altLang="en-US" sz="1280" dirty="0">
              <a:solidFill>
                <a:schemeClr val="accent3"/>
              </a:solidFill>
              <a:latin typeface="Avant GardeBook" pitchFamily="50" charset="0"/>
              <a:ea typeface="微软雅黑" pitchFamily="34" charset="-122"/>
            </a:endParaRPr>
          </a:p>
        </p:txBody>
      </p:sp>
      <p:sp>
        <p:nvSpPr>
          <p:cNvPr id="38" name="圆角矩形 37"/>
          <p:cNvSpPr/>
          <p:nvPr/>
        </p:nvSpPr>
        <p:spPr>
          <a:xfrm>
            <a:off x="6326326" y="3140284"/>
            <a:ext cx="270065" cy="136664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1280"/>
          </a:p>
        </p:txBody>
      </p:sp>
      <p:sp>
        <p:nvSpPr>
          <p:cNvPr id="39" name="圆角矩形 38"/>
          <p:cNvSpPr/>
          <p:nvPr/>
        </p:nvSpPr>
        <p:spPr>
          <a:xfrm>
            <a:off x="6660969" y="3140284"/>
            <a:ext cx="270065" cy="1366647"/>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1280"/>
          </a:p>
        </p:txBody>
      </p:sp>
      <p:sp>
        <p:nvSpPr>
          <p:cNvPr id="40" name="圆角矩形 39"/>
          <p:cNvSpPr/>
          <p:nvPr/>
        </p:nvSpPr>
        <p:spPr>
          <a:xfrm>
            <a:off x="6995611" y="3140284"/>
            <a:ext cx="270065" cy="136664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1280"/>
          </a:p>
        </p:txBody>
      </p:sp>
      <p:sp>
        <p:nvSpPr>
          <p:cNvPr id="41" name="圆角矩形 40"/>
          <p:cNvSpPr/>
          <p:nvPr/>
        </p:nvSpPr>
        <p:spPr>
          <a:xfrm>
            <a:off x="7330254" y="3140284"/>
            <a:ext cx="270065" cy="1366647"/>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1280"/>
          </a:p>
        </p:txBody>
      </p:sp>
      <p:sp>
        <p:nvSpPr>
          <p:cNvPr id="42" name="圆角矩形 41"/>
          <p:cNvSpPr/>
          <p:nvPr/>
        </p:nvSpPr>
        <p:spPr>
          <a:xfrm>
            <a:off x="6326326" y="4165268"/>
            <a:ext cx="270065" cy="341662"/>
          </a:xfrm>
          <a:prstGeom prst="roundRect">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7" tIns="34289" rIns="68577" bIns="34289" numCol="1" spcCol="0" rtlCol="0" fromWordArt="0" anchor="ctr" anchorCtr="0" forceAA="0" compatLnSpc="1">
            <a:prstTxWarp prst="textNoShape">
              <a:avLst/>
            </a:prstTxWarp>
            <a:noAutofit/>
          </a:bodyPr>
          <a:lstStyle/>
          <a:p>
            <a:pPr algn="ctr"/>
            <a:endParaRPr lang="zh-CN" altLang="en-US" sz="1493" dirty="0">
              <a:solidFill>
                <a:schemeClr val="tx1">
                  <a:lumMod val="50000"/>
                  <a:lumOff val="50000"/>
                </a:schemeClr>
              </a:solidFill>
              <a:latin typeface="微软雅黑" pitchFamily="34" charset="-122"/>
              <a:ea typeface="微软雅黑" pitchFamily="34" charset="-122"/>
            </a:endParaRPr>
          </a:p>
        </p:txBody>
      </p:sp>
      <p:sp>
        <p:nvSpPr>
          <p:cNvPr id="43" name="圆角矩形 42"/>
          <p:cNvSpPr/>
          <p:nvPr/>
        </p:nvSpPr>
        <p:spPr>
          <a:xfrm>
            <a:off x="6660969" y="3365712"/>
            <a:ext cx="270065" cy="1141219"/>
          </a:xfrm>
          <a:prstGeom prst="roundRect">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7" tIns="34289" rIns="68577" bIns="34289" numCol="1" spcCol="0" rtlCol="0" fromWordArt="0" anchor="ctr" anchorCtr="0" forceAA="0" compatLnSpc="1">
            <a:prstTxWarp prst="textNoShape">
              <a:avLst/>
            </a:prstTxWarp>
            <a:noAutofit/>
          </a:bodyPr>
          <a:lstStyle/>
          <a:p>
            <a:pPr algn="ctr"/>
            <a:endParaRPr lang="zh-CN" altLang="en-US" sz="1493" dirty="0">
              <a:solidFill>
                <a:schemeClr val="tx1">
                  <a:lumMod val="50000"/>
                  <a:lumOff val="50000"/>
                </a:schemeClr>
              </a:solidFill>
              <a:latin typeface="微软雅黑" pitchFamily="34" charset="-122"/>
              <a:ea typeface="微软雅黑" pitchFamily="34" charset="-122"/>
            </a:endParaRPr>
          </a:p>
        </p:txBody>
      </p:sp>
      <p:sp>
        <p:nvSpPr>
          <p:cNvPr id="44" name="圆角矩形 43"/>
          <p:cNvSpPr/>
          <p:nvPr/>
        </p:nvSpPr>
        <p:spPr>
          <a:xfrm>
            <a:off x="6995611" y="3823606"/>
            <a:ext cx="270065" cy="683324"/>
          </a:xfrm>
          <a:prstGeom prst="roundRect">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7" tIns="34289" rIns="68577" bIns="34289" numCol="1" spcCol="0" rtlCol="0" fromWordArt="0" anchor="ctr" anchorCtr="0" forceAA="0" compatLnSpc="1">
            <a:prstTxWarp prst="textNoShape">
              <a:avLst/>
            </a:prstTxWarp>
            <a:noAutofit/>
          </a:bodyPr>
          <a:lstStyle/>
          <a:p>
            <a:pPr algn="ctr"/>
            <a:endParaRPr lang="zh-CN" altLang="en-US" sz="1493" dirty="0">
              <a:solidFill>
                <a:schemeClr val="tx1">
                  <a:lumMod val="50000"/>
                  <a:lumOff val="50000"/>
                </a:schemeClr>
              </a:solidFill>
              <a:latin typeface="微软雅黑" pitchFamily="34" charset="-122"/>
              <a:ea typeface="微软雅黑" pitchFamily="34" charset="-122"/>
            </a:endParaRPr>
          </a:p>
        </p:txBody>
      </p:sp>
      <p:sp>
        <p:nvSpPr>
          <p:cNvPr id="45" name="圆角矩形 44"/>
          <p:cNvSpPr/>
          <p:nvPr/>
        </p:nvSpPr>
        <p:spPr>
          <a:xfrm>
            <a:off x="7330254" y="3452771"/>
            <a:ext cx="270065" cy="1054159"/>
          </a:xfrm>
          <a:prstGeom prst="roundRect">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7" tIns="34289" rIns="68577" bIns="34289" numCol="1" spcCol="0" rtlCol="0" fromWordArt="0" anchor="ctr" anchorCtr="0" forceAA="0" compatLnSpc="1">
            <a:prstTxWarp prst="textNoShape">
              <a:avLst/>
            </a:prstTxWarp>
            <a:noAutofit/>
          </a:bodyPr>
          <a:lstStyle/>
          <a:p>
            <a:pPr algn="ctr"/>
            <a:endParaRPr lang="zh-CN" altLang="en-US" sz="1493" dirty="0">
              <a:solidFill>
                <a:schemeClr val="tx1">
                  <a:lumMod val="50000"/>
                  <a:lumOff val="50000"/>
                </a:schemeClr>
              </a:solidFill>
              <a:latin typeface="微软雅黑" pitchFamily="34" charset="-122"/>
              <a:ea typeface="微软雅黑" pitchFamily="34" charset="-122"/>
            </a:endParaRPr>
          </a:p>
        </p:txBody>
      </p:sp>
      <p:sp>
        <p:nvSpPr>
          <p:cNvPr id="46" name="TextBox 45"/>
          <p:cNvSpPr txBox="1"/>
          <p:nvPr/>
        </p:nvSpPr>
        <p:spPr>
          <a:xfrm>
            <a:off x="6295906" y="4564608"/>
            <a:ext cx="340472" cy="189602"/>
          </a:xfrm>
          <a:prstGeom prst="rect">
            <a:avLst/>
          </a:prstGeom>
          <a:noFill/>
        </p:spPr>
        <p:txBody>
          <a:bodyPr wrap="none" lIns="68577" tIns="34289" rIns="68577" bIns="34289" rtlCol="0">
            <a:spAutoFit/>
          </a:bodyPr>
          <a:lstStyle/>
          <a:p>
            <a:r>
              <a:rPr lang="zh-CN" altLang="en-US" sz="782" dirty="0">
                <a:solidFill>
                  <a:schemeClr val="tx1">
                    <a:lumMod val="65000"/>
                    <a:lumOff val="35000"/>
                  </a:schemeClr>
                </a:solidFill>
                <a:latin typeface="微软雅黑" pitchFamily="34" charset="-122"/>
                <a:ea typeface="微软雅黑" pitchFamily="34" charset="-122"/>
              </a:rPr>
              <a:t>标题</a:t>
            </a:r>
          </a:p>
        </p:txBody>
      </p:sp>
      <p:sp>
        <p:nvSpPr>
          <p:cNvPr id="47" name="TextBox 46"/>
          <p:cNvSpPr txBox="1"/>
          <p:nvPr/>
        </p:nvSpPr>
        <p:spPr>
          <a:xfrm>
            <a:off x="6630549" y="4564608"/>
            <a:ext cx="340472" cy="189602"/>
          </a:xfrm>
          <a:prstGeom prst="rect">
            <a:avLst/>
          </a:prstGeom>
          <a:noFill/>
        </p:spPr>
        <p:txBody>
          <a:bodyPr wrap="none" lIns="68577" tIns="34289" rIns="68577" bIns="34289" rtlCol="0">
            <a:spAutoFit/>
          </a:bodyPr>
          <a:lstStyle/>
          <a:p>
            <a:r>
              <a:rPr lang="zh-CN" altLang="en-US" sz="782" dirty="0">
                <a:solidFill>
                  <a:schemeClr val="tx1">
                    <a:lumMod val="65000"/>
                    <a:lumOff val="35000"/>
                  </a:schemeClr>
                </a:solidFill>
                <a:latin typeface="微软雅黑" pitchFamily="34" charset="-122"/>
                <a:ea typeface="微软雅黑" pitchFamily="34" charset="-122"/>
              </a:rPr>
              <a:t>标题</a:t>
            </a:r>
          </a:p>
        </p:txBody>
      </p:sp>
      <p:sp>
        <p:nvSpPr>
          <p:cNvPr id="48" name="TextBox 47"/>
          <p:cNvSpPr txBox="1"/>
          <p:nvPr/>
        </p:nvSpPr>
        <p:spPr>
          <a:xfrm>
            <a:off x="6965191" y="4564608"/>
            <a:ext cx="340472" cy="189602"/>
          </a:xfrm>
          <a:prstGeom prst="rect">
            <a:avLst/>
          </a:prstGeom>
          <a:noFill/>
        </p:spPr>
        <p:txBody>
          <a:bodyPr wrap="none" lIns="68577" tIns="34289" rIns="68577" bIns="34289" rtlCol="0">
            <a:spAutoFit/>
          </a:bodyPr>
          <a:lstStyle/>
          <a:p>
            <a:r>
              <a:rPr lang="zh-CN" altLang="en-US" sz="782" dirty="0">
                <a:solidFill>
                  <a:schemeClr val="tx1">
                    <a:lumMod val="65000"/>
                    <a:lumOff val="35000"/>
                  </a:schemeClr>
                </a:solidFill>
                <a:latin typeface="微软雅黑" pitchFamily="34" charset="-122"/>
                <a:ea typeface="微软雅黑" pitchFamily="34" charset="-122"/>
              </a:rPr>
              <a:t>标题</a:t>
            </a:r>
          </a:p>
        </p:txBody>
      </p:sp>
      <p:sp>
        <p:nvSpPr>
          <p:cNvPr id="49" name="TextBox 48"/>
          <p:cNvSpPr txBox="1"/>
          <p:nvPr/>
        </p:nvSpPr>
        <p:spPr>
          <a:xfrm>
            <a:off x="7299834" y="4564608"/>
            <a:ext cx="340472" cy="189602"/>
          </a:xfrm>
          <a:prstGeom prst="rect">
            <a:avLst/>
          </a:prstGeom>
          <a:noFill/>
        </p:spPr>
        <p:txBody>
          <a:bodyPr wrap="none" lIns="68577" tIns="34289" rIns="68577" bIns="34289" rtlCol="0">
            <a:spAutoFit/>
          </a:bodyPr>
          <a:lstStyle/>
          <a:p>
            <a:r>
              <a:rPr lang="zh-CN" altLang="en-US" sz="782" dirty="0">
                <a:solidFill>
                  <a:schemeClr val="tx1">
                    <a:lumMod val="65000"/>
                    <a:lumOff val="35000"/>
                  </a:schemeClr>
                </a:solidFill>
                <a:latin typeface="微软雅黑" pitchFamily="34" charset="-122"/>
                <a:ea typeface="微软雅黑" pitchFamily="34" charset="-122"/>
              </a:rPr>
              <a:t>标题</a:t>
            </a:r>
          </a:p>
        </p:txBody>
      </p:sp>
      <p:sp>
        <p:nvSpPr>
          <p:cNvPr id="50" name="TextBox 49"/>
          <p:cNvSpPr txBox="1"/>
          <p:nvPr/>
        </p:nvSpPr>
        <p:spPr>
          <a:xfrm>
            <a:off x="4873995" y="3663372"/>
            <a:ext cx="1619716" cy="211466"/>
          </a:xfrm>
          <a:prstGeom prst="rect">
            <a:avLst/>
          </a:prstGeom>
          <a:noFill/>
        </p:spPr>
        <p:txBody>
          <a:bodyPr wrap="square" lIns="68577" tIns="34289" rIns="68577" bIns="34289" rtlCol="0">
            <a:spAutoFit/>
          </a:bodyPr>
          <a:lstStyle/>
          <a:p>
            <a:pPr algn="ctr"/>
            <a:r>
              <a:rPr lang="zh-CN" altLang="en-US" sz="924" dirty="0">
                <a:solidFill>
                  <a:schemeClr val="bg1">
                    <a:lumMod val="50000"/>
                  </a:schemeClr>
                </a:solidFill>
                <a:latin typeface="微软雅黑" pitchFamily="34" charset="-122"/>
                <a:ea typeface="微软雅黑" pitchFamily="34" charset="-122"/>
              </a:rPr>
              <a:t>下半年创收（人民币）</a:t>
            </a:r>
          </a:p>
        </p:txBody>
      </p:sp>
    </p:spTree>
    <p:extLst>
      <p:ext uri="{BB962C8B-B14F-4D97-AF65-F5344CB8AC3E}">
        <p14:creationId xmlns:p14="http://schemas.microsoft.com/office/powerpoint/2010/main" val="2952372771"/>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childTnLst>
                          </p:cTn>
                        </p:par>
                        <p:par>
                          <p:cTn id="13" fill="hold">
                            <p:stCondLst>
                              <p:cond delay="1000"/>
                            </p:stCondLst>
                            <p:childTnLst>
                              <p:par>
                                <p:cTn id="14" presetID="16" presetClass="entr" presetSubtype="37"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barn(outVertical)">
                                      <p:cBhvr>
                                        <p:cTn id="16" dur="500"/>
                                        <p:tgtEl>
                                          <p:spTgt spid="15"/>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randombar(horizontal)">
                                      <p:cBhvr>
                                        <p:cTn id="20" dur="500"/>
                                        <p:tgtEl>
                                          <p:spTgt spid="11"/>
                                        </p:tgtEl>
                                      </p:cBhvr>
                                    </p:animEffect>
                                  </p:childTnLst>
                                </p:cTn>
                              </p:par>
                            </p:childTnLst>
                          </p:cTn>
                        </p:par>
                        <p:par>
                          <p:cTn id="21" fill="hold">
                            <p:stCondLst>
                              <p:cond delay="2000"/>
                            </p:stCondLst>
                            <p:childTnLst>
                              <p:par>
                                <p:cTn id="22" presetID="2" presetClass="entr" presetSubtype="8"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0-#ppt_w/2"/>
                                          </p:val>
                                        </p:tav>
                                        <p:tav tm="100000">
                                          <p:val>
                                            <p:strVal val="#ppt_x"/>
                                          </p:val>
                                        </p:tav>
                                      </p:tavLst>
                                    </p:anim>
                                    <p:anim calcmode="lin" valueType="num">
                                      <p:cBhvr additive="base">
                                        <p:cTn id="25" dur="500" fill="hold"/>
                                        <p:tgtEl>
                                          <p:spTgt spid="8"/>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16" presetClass="entr" presetSubtype="21"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barn(inVertical)">
                                      <p:cBhvr>
                                        <p:cTn id="29" dur="500"/>
                                        <p:tgtEl>
                                          <p:spTgt spid="14"/>
                                        </p:tgtEl>
                                      </p:cBhvr>
                                    </p:animEffect>
                                  </p:childTnLst>
                                </p:cTn>
                              </p:par>
                            </p:childTnLst>
                          </p:cTn>
                        </p:par>
                        <p:par>
                          <p:cTn id="30" fill="hold">
                            <p:stCondLst>
                              <p:cond delay="3000"/>
                            </p:stCondLst>
                            <p:childTnLst>
                              <p:par>
                                <p:cTn id="31" presetID="16" presetClass="entr" presetSubtype="37"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barn(outVertical)">
                                      <p:cBhvr>
                                        <p:cTn id="33" dur="500"/>
                                        <p:tgtEl>
                                          <p:spTgt spid="16"/>
                                        </p:tgtEl>
                                      </p:cBhvr>
                                    </p:animEffect>
                                  </p:childTnLst>
                                </p:cTn>
                              </p:par>
                            </p:childTnLst>
                          </p:cTn>
                        </p:par>
                        <p:par>
                          <p:cTn id="34" fill="hold">
                            <p:stCondLst>
                              <p:cond delay="3500"/>
                            </p:stCondLst>
                            <p:childTnLst>
                              <p:par>
                                <p:cTn id="35" presetID="14" presetClass="entr" presetSubtype="1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randombar(horizontal)">
                                      <p:cBhvr>
                                        <p:cTn id="37" dur="500"/>
                                        <p:tgtEl>
                                          <p:spTgt spid="13"/>
                                        </p:tgtEl>
                                      </p:cBhvr>
                                    </p:animEffect>
                                  </p:childTnLst>
                                </p:cTn>
                              </p:par>
                            </p:childTnLst>
                          </p:cTn>
                        </p:par>
                        <p:par>
                          <p:cTn id="38" fill="hold">
                            <p:stCondLst>
                              <p:cond delay="4000"/>
                            </p:stCondLst>
                            <p:childTnLst>
                              <p:par>
                                <p:cTn id="39" presetID="2" presetClass="entr" presetSubtype="8"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0-#ppt_w/2"/>
                                          </p:val>
                                        </p:tav>
                                        <p:tav tm="100000">
                                          <p:val>
                                            <p:strVal val="#ppt_x"/>
                                          </p:val>
                                        </p:tav>
                                      </p:tavLst>
                                    </p:anim>
                                    <p:anim calcmode="lin" valueType="num">
                                      <p:cBhvr additive="base">
                                        <p:cTn id="42" dur="500" fill="hold"/>
                                        <p:tgtEl>
                                          <p:spTgt spid="17"/>
                                        </p:tgtEl>
                                        <p:attrNameLst>
                                          <p:attrName>ppt_y</p:attrName>
                                        </p:attrNameLst>
                                      </p:cBhvr>
                                      <p:tavLst>
                                        <p:tav tm="0">
                                          <p:val>
                                            <p:strVal val="#ppt_y"/>
                                          </p:val>
                                        </p:tav>
                                        <p:tav tm="100000">
                                          <p:val>
                                            <p:strVal val="#ppt_y"/>
                                          </p:val>
                                        </p:tav>
                                      </p:tavLst>
                                    </p:anim>
                                  </p:childTnLst>
                                </p:cTn>
                              </p:par>
                            </p:childTnLst>
                          </p:cTn>
                        </p:par>
                        <p:par>
                          <p:cTn id="43" fill="hold">
                            <p:stCondLst>
                              <p:cond delay="4500"/>
                            </p:stCondLst>
                            <p:childTnLst>
                              <p:par>
                                <p:cTn id="44" presetID="16" presetClass="entr" presetSubtype="21"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barn(inVertical)">
                                      <p:cBhvr>
                                        <p:cTn id="46" dur="500"/>
                                        <p:tgtEl>
                                          <p:spTgt spid="18"/>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left)">
                                      <p:cBhvr>
                                        <p:cTn id="50" dur="500"/>
                                        <p:tgtEl>
                                          <p:spTgt spid="19"/>
                                        </p:tgtEl>
                                      </p:cBhvr>
                                    </p:animEffect>
                                  </p:childTnLst>
                                </p:cTn>
                              </p:par>
                            </p:childTnLst>
                          </p:cTn>
                        </p:par>
                        <p:par>
                          <p:cTn id="51" fill="hold">
                            <p:stCondLst>
                              <p:cond delay="5500"/>
                            </p:stCondLst>
                            <p:childTnLst>
                              <p:par>
                                <p:cTn id="52" presetID="2" presetClass="entr" presetSubtype="4" fill="hold" grpId="0" nodeType="afterEffect">
                                  <p:stCondLst>
                                    <p:cond delay="0"/>
                                  </p:stCondLst>
                                  <p:childTnLst>
                                    <p:set>
                                      <p:cBhvr>
                                        <p:cTn id="53" dur="1" fill="hold">
                                          <p:stCondLst>
                                            <p:cond delay="0"/>
                                          </p:stCondLst>
                                        </p:cTn>
                                        <p:tgtEl>
                                          <p:spTgt spid="29"/>
                                        </p:tgtEl>
                                        <p:attrNameLst>
                                          <p:attrName>style.visibility</p:attrName>
                                        </p:attrNameLst>
                                      </p:cBhvr>
                                      <p:to>
                                        <p:strVal val="visible"/>
                                      </p:to>
                                    </p:set>
                                    <p:anim calcmode="lin" valueType="num">
                                      <p:cBhvr additive="base">
                                        <p:cTn id="54" dur="500" fill="hold"/>
                                        <p:tgtEl>
                                          <p:spTgt spid="29"/>
                                        </p:tgtEl>
                                        <p:attrNameLst>
                                          <p:attrName>ppt_x</p:attrName>
                                        </p:attrNameLst>
                                      </p:cBhvr>
                                      <p:tavLst>
                                        <p:tav tm="0">
                                          <p:val>
                                            <p:strVal val="#ppt_x"/>
                                          </p:val>
                                        </p:tav>
                                        <p:tav tm="100000">
                                          <p:val>
                                            <p:strVal val="#ppt_x"/>
                                          </p:val>
                                        </p:tav>
                                      </p:tavLst>
                                    </p:anim>
                                    <p:anim calcmode="lin" valueType="num">
                                      <p:cBhvr additive="base">
                                        <p:cTn id="55" dur="500" fill="hold"/>
                                        <p:tgtEl>
                                          <p:spTgt spid="29"/>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30"/>
                                        </p:tgtEl>
                                        <p:attrNameLst>
                                          <p:attrName>style.visibility</p:attrName>
                                        </p:attrNameLst>
                                      </p:cBhvr>
                                      <p:to>
                                        <p:strVal val="visible"/>
                                      </p:to>
                                    </p:set>
                                    <p:anim calcmode="lin" valueType="num">
                                      <p:cBhvr additive="base">
                                        <p:cTn id="58" dur="500" fill="hold"/>
                                        <p:tgtEl>
                                          <p:spTgt spid="30"/>
                                        </p:tgtEl>
                                        <p:attrNameLst>
                                          <p:attrName>ppt_x</p:attrName>
                                        </p:attrNameLst>
                                      </p:cBhvr>
                                      <p:tavLst>
                                        <p:tav tm="0">
                                          <p:val>
                                            <p:strVal val="#ppt_x"/>
                                          </p:val>
                                        </p:tav>
                                        <p:tav tm="100000">
                                          <p:val>
                                            <p:strVal val="#ppt_x"/>
                                          </p:val>
                                        </p:tav>
                                      </p:tavLst>
                                    </p:anim>
                                    <p:anim calcmode="lin" valueType="num">
                                      <p:cBhvr additive="base">
                                        <p:cTn id="59" dur="500" fill="hold"/>
                                        <p:tgtEl>
                                          <p:spTgt spid="30"/>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31"/>
                                        </p:tgtEl>
                                        <p:attrNameLst>
                                          <p:attrName>style.visibility</p:attrName>
                                        </p:attrNameLst>
                                      </p:cBhvr>
                                      <p:to>
                                        <p:strVal val="visible"/>
                                      </p:to>
                                    </p:set>
                                    <p:anim calcmode="lin" valueType="num">
                                      <p:cBhvr additive="base">
                                        <p:cTn id="62" dur="500" fill="hold"/>
                                        <p:tgtEl>
                                          <p:spTgt spid="31"/>
                                        </p:tgtEl>
                                        <p:attrNameLst>
                                          <p:attrName>ppt_x</p:attrName>
                                        </p:attrNameLst>
                                      </p:cBhvr>
                                      <p:tavLst>
                                        <p:tav tm="0">
                                          <p:val>
                                            <p:strVal val="#ppt_x"/>
                                          </p:val>
                                        </p:tav>
                                        <p:tav tm="100000">
                                          <p:val>
                                            <p:strVal val="#ppt_x"/>
                                          </p:val>
                                        </p:tav>
                                      </p:tavLst>
                                    </p:anim>
                                    <p:anim calcmode="lin" valueType="num">
                                      <p:cBhvr additive="base">
                                        <p:cTn id="63" dur="500" fill="hold"/>
                                        <p:tgtEl>
                                          <p:spTgt spid="31"/>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32"/>
                                        </p:tgtEl>
                                        <p:attrNameLst>
                                          <p:attrName>style.visibility</p:attrName>
                                        </p:attrNameLst>
                                      </p:cBhvr>
                                      <p:to>
                                        <p:strVal val="visible"/>
                                      </p:to>
                                    </p:set>
                                    <p:anim calcmode="lin" valueType="num">
                                      <p:cBhvr additive="base">
                                        <p:cTn id="66" dur="500" fill="hold"/>
                                        <p:tgtEl>
                                          <p:spTgt spid="32"/>
                                        </p:tgtEl>
                                        <p:attrNameLst>
                                          <p:attrName>ppt_x</p:attrName>
                                        </p:attrNameLst>
                                      </p:cBhvr>
                                      <p:tavLst>
                                        <p:tav tm="0">
                                          <p:val>
                                            <p:strVal val="#ppt_x"/>
                                          </p:val>
                                        </p:tav>
                                        <p:tav tm="100000">
                                          <p:val>
                                            <p:strVal val="#ppt_x"/>
                                          </p:val>
                                        </p:tav>
                                      </p:tavLst>
                                    </p:anim>
                                    <p:anim calcmode="lin" valueType="num">
                                      <p:cBhvr additive="base">
                                        <p:cTn id="67" dur="500" fill="hold"/>
                                        <p:tgtEl>
                                          <p:spTgt spid="32"/>
                                        </p:tgtEl>
                                        <p:attrNameLst>
                                          <p:attrName>ppt_y</p:attrName>
                                        </p:attrNameLst>
                                      </p:cBhvr>
                                      <p:tavLst>
                                        <p:tav tm="0">
                                          <p:val>
                                            <p:strVal val="1+#ppt_h/2"/>
                                          </p:val>
                                        </p:tav>
                                        <p:tav tm="100000">
                                          <p:val>
                                            <p:strVal val="#ppt_y"/>
                                          </p:val>
                                        </p:tav>
                                      </p:tavLst>
                                    </p:anim>
                                  </p:childTnLst>
                                </p:cTn>
                              </p:par>
                            </p:childTnLst>
                          </p:cTn>
                        </p:par>
                        <p:par>
                          <p:cTn id="68" fill="hold">
                            <p:stCondLst>
                              <p:cond delay="6000"/>
                            </p:stCondLst>
                            <p:childTnLst>
                              <p:par>
                                <p:cTn id="69" presetID="22" presetClass="entr" presetSubtype="4"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wipe(down)">
                                      <p:cBhvr>
                                        <p:cTn id="71" dur="500"/>
                                        <p:tgtEl>
                                          <p:spTgt spid="21"/>
                                        </p:tgtEl>
                                      </p:cBhvr>
                                    </p:animEffect>
                                  </p:childTnLst>
                                </p:cTn>
                              </p:par>
                              <p:par>
                                <p:cTn id="72" presetID="22" presetClass="entr" presetSubtype="4" fill="hold" grpId="0" nodeType="withEffect">
                                  <p:stCondLst>
                                    <p:cond delay="200"/>
                                  </p:stCondLst>
                                  <p:childTnLst>
                                    <p:set>
                                      <p:cBhvr>
                                        <p:cTn id="73" dur="1" fill="hold">
                                          <p:stCondLst>
                                            <p:cond delay="0"/>
                                          </p:stCondLst>
                                        </p:cTn>
                                        <p:tgtEl>
                                          <p:spTgt spid="22"/>
                                        </p:tgtEl>
                                        <p:attrNameLst>
                                          <p:attrName>style.visibility</p:attrName>
                                        </p:attrNameLst>
                                      </p:cBhvr>
                                      <p:to>
                                        <p:strVal val="visible"/>
                                      </p:to>
                                    </p:set>
                                    <p:animEffect transition="in" filter="wipe(down)">
                                      <p:cBhvr>
                                        <p:cTn id="74" dur="500"/>
                                        <p:tgtEl>
                                          <p:spTgt spid="22"/>
                                        </p:tgtEl>
                                      </p:cBhvr>
                                    </p:animEffect>
                                  </p:childTnLst>
                                </p:cTn>
                              </p:par>
                              <p:par>
                                <p:cTn id="75" presetID="22" presetClass="entr" presetSubtype="4" fill="hold" grpId="0" nodeType="withEffect">
                                  <p:stCondLst>
                                    <p:cond delay="400"/>
                                  </p:stCondLst>
                                  <p:childTnLst>
                                    <p:set>
                                      <p:cBhvr>
                                        <p:cTn id="76" dur="1" fill="hold">
                                          <p:stCondLst>
                                            <p:cond delay="0"/>
                                          </p:stCondLst>
                                        </p:cTn>
                                        <p:tgtEl>
                                          <p:spTgt spid="23"/>
                                        </p:tgtEl>
                                        <p:attrNameLst>
                                          <p:attrName>style.visibility</p:attrName>
                                        </p:attrNameLst>
                                      </p:cBhvr>
                                      <p:to>
                                        <p:strVal val="visible"/>
                                      </p:to>
                                    </p:set>
                                    <p:animEffect transition="in" filter="wipe(down)">
                                      <p:cBhvr>
                                        <p:cTn id="77" dur="500"/>
                                        <p:tgtEl>
                                          <p:spTgt spid="23"/>
                                        </p:tgtEl>
                                      </p:cBhvr>
                                    </p:animEffect>
                                  </p:childTnLst>
                                </p:cTn>
                              </p:par>
                              <p:par>
                                <p:cTn id="78" presetID="22" presetClass="entr" presetSubtype="4" fill="hold" grpId="0" nodeType="withEffect">
                                  <p:stCondLst>
                                    <p:cond delay="600"/>
                                  </p:stCondLst>
                                  <p:childTnLst>
                                    <p:set>
                                      <p:cBhvr>
                                        <p:cTn id="79" dur="1" fill="hold">
                                          <p:stCondLst>
                                            <p:cond delay="0"/>
                                          </p:stCondLst>
                                        </p:cTn>
                                        <p:tgtEl>
                                          <p:spTgt spid="24"/>
                                        </p:tgtEl>
                                        <p:attrNameLst>
                                          <p:attrName>style.visibility</p:attrName>
                                        </p:attrNameLst>
                                      </p:cBhvr>
                                      <p:to>
                                        <p:strVal val="visible"/>
                                      </p:to>
                                    </p:set>
                                    <p:animEffect transition="in" filter="wipe(down)">
                                      <p:cBhvr>
                                        <p:cTn id="80" dur="500"/>
                                        <p:tgtEl>
                                          <p:spTgt spid="24"/>
                                        </p:tgtEl>
                                      </p:cBhvr>
                                    </p:animEffect>
                                  </p:childTnLst>
                                </p:cTn>
                              </p:par>
                            </p:childTnLst>
                          </p:cTn>
                        </p:par>
                        <p:par>
                          <p:cTn id="81" fill="hold">
                            <p:stCondLst>
                              <p:cond delay="7100"/>
                            </p:stCondLst>
                            <p:childTnLst>
                              <p:par>
                                <p:cTn id="82" presetID="22" presetClass="entr" presetSubtype="4" fill="hold" grpId="0" nodeType="afterEffect">
                                  <p:stCondLst>
                                    <p:cond delay="0"/>
                                  </p:stCondLst>
                                  <p:childTnLst>
                                    <p:set>
                                      <p:cBhvr>
                                        <p:cTn id="83" dur="1" fill="hold">
                                          <p:stCondLst>
                                            <p:cond delay="0"/>
                                          </p:stCondLst>
                                        </p:cTn>
                                        <p:tgtEl>
                                          <p:spTgt spid="25"/>
                                        </p:tgtEl>
                                        <p:attrNameLst>
                                          <p:attrName>style.visibility</p:attrName>
                                        </p:attrNameLst>
                                      </p:cBhvr>
                                      <p:to>
                                        <p:strVal val="visible"/>
                                      </p:to>
                                    </p:set>
                                    <p:animEffect transition="in" filter="wipe(down)">
                                      <p:cBhvr>
                                        <p:cTn id="84" dur="500"/>
                                        <p:tgtEl>
                                          <p:spTgt spid="25"/>
                                        </p:tgtEl>
                                      </p:cBhvr>
                                    </p:animEffect>
                                  </p:childTnLst>
                                </p:cTn>
                              </p:par>
                              <p:par>
                                <p:cTn id="85" presetID="22" presetClass="entr" presetSubtype="4" fill="hold" grpId="0" nodeType="withEffect">
                                  <p:stCondLst>
                                    <p:cond delay="200"/>
                                  </p:stCondLst>
                                  <p:childTnLst>
                                    <p:set>
                                      <p:cBhvr>
                                        <p:cTn id="86" dur="1" fill="hold">
                                          <p:stCondLst>
                                            <p:cond delay="0"/>
                                          </p:stCondLst>
                                        </p:cTn>
                                        <p:tgtEl>
                                          <p:spTgt spid="26"/>
                                        </p:tgtEl>
                                        <p:attrNameLst>
                                          <p:attrName>style.visibility</p:attrName>
                                        </p:attrNameLst>
                                      </p:cBhvr>
                                      <p:to>
                                        <p:strVal val="visible"/>
                                      </p:to>
                                    </p:set>
                                    <p:animEffect transition="in" filter="wipe(down)">
                                      <p:cBhvr>
                                        <p:cTn id="87" dur="500"/>
                                        <p:tgtEl>
                                          <p:spTgt spid="26"/>
                                        </p:tgtEl>
                                      </p:cBhvr>
                                    </p:animEffect>
                                  </p:childTnLst>
                                </p:cTn>
                              </p:par>
                              <p:par>
                                <p:cTn id="88" presetID="22" presetClass="entr" presetSubtype="4" fill="hold" grpId="0" nodeType="withEffect">
                                  <p:stCondLst>
                                    <p:cond delay="400"/>
                                  </p:stCondLst>
                                  <p:childTnLst>
                                    <p:set>
                                      <p:cBhvr>
                                        <p:cTn id="89" dur="1" fill="hold">
                                          <p:stCondLst>
                                            <p:cond delay="0"/>
                                          </p:stCondLst>
                                        </p:cTn>
                                        <p:tgtEl>
                                          <p:spTgt spid="27"/>
                                        </p:tgtEl>
                                        <p:attrNameLst>
                                          <p:attrName>style.visibility</p:attrName>
                                        </p:attrNameLst>
                                      </p:cBhvr>
                                      <p:to>
                                        <p:strVal val="visible"/>
                                      </p:to>
                                    </p:set>
                                    <p:animEffect transition="in" filter="wipe(down)">
                                      <p:cBhvr>
                                        <p:cTn id="90" dur="500"/>
                                        <p:tgtEl>
                                          <p:spTgt spid="27"/>
                                        </p:tgtEl>
                                      </p:cBhvr>
                                    </p:animEffect>
                                  </p:childTnLst>
                                </p:cTn>
                              </p:par>
                              <p:par>
                                <p:cTn id="91" presetID="22" presetClass="entr" presetSubtype="4" fill="hold" grpId="0" nodeType="withEffect">
                                  <p:stCondLst>
                                    <p:cond delay="600"/>
                                  </p:stCondLst>
                                  <p:childTnLst>
                                    <p:set>
                                      <p:cBhvr>
                                        <p:cTn id="92" dur="1" fill="hold">
                                          <p:stCondLst>
                                            <p:cond delay="0"/>
                                          </p:stCondLst>
                                        </p:cTn>
                                        <p:tgtEl>
                                          <p:spTgt spid="28"/>
                                        </p:tgtEl>
                                        <p:attrNameLst>
                                          <p:attrName>style.visibility</p:attrName>
                                        </p:attrNameLst>
                                      </p:cBhvr>
                                      <p:to>
                                        <p:strVal val="visible"/>
                                      </p:to>
                                    </p:set>
                                    <p:animEffect transition="in" filter="wipe(down)">
                                      <p:cBhvr>
                                        <p:cTn id="93" dur="500"/>
                                        <p:tgtEl>
                                          <p:spTgt spid="28"/>
                                        </p:tgtEl>
                                      </p:cBhvr>
                                    </p:animEffect>
                                  </p:childTnLst>
                                </p:cTn>
                              </p:par>
                            </p:childTnLst>
                          </p:cTn>
                        </p:par>
                        <p:par>
                          <p:cTn id="94" fill="hold">
                            <p:stCondLst>
                              <p:cond delay="8200"/>
                            </p:stCondLst>
                            <p:childTnLst>
                              <p:par>
                                <p:cTn id="95" presetID="12" presetClass="entr" presetSubtype="4" fill="hold" grpId="0" nodeType="afterEffect">
                                  <p:stCondLst>
                                    <p:cond delay="0"/>
                                  </p:stCondLst>
                                  <p:iterate type="lt">
                                    <p:tmPct val="50000"/>
                                  </p:iterate>
                                  <p:childTnLst>
                                    <p:set>
                                      <p:cBhvr>
                                        <p:cTn id="96" dur="1" fill="hold">
                                          <p:stCondLst>
                                            <p:cond delay="0"/>
                                          </p:stCondLst>
                                        </p:cTn>
                                        <p:tgtEl>
                                          <p:spTgt spid="20"/>
                                        </p:tgtEl>
                                        <p:attrNameLst>
                                          <p:attrName>style.visibility</p:attrName>
                                        </p:attrNameLst>
                                      </p:cBhvr>
                                      <p:to>
                                        <p:strVal val="visible"/>
                                      </p:to>
                                    </p:set>
                                    <p:anim calcmode="lin" valueType="num">
                                      <p:cBhvr additive="base">
                                        <p:cTn id="97" dur="200"/>
                                        <p:tgtEl>
                                          <p:spTgt spid="20"/>
                                        </p:tgtEl>
                                        <p:attrNameLst>
                                          <p:attrName>ppt_y</p:attrName>
                                        </p:attrNameLst>
                                      </p:cBhvr>
                                      <p:tavLst>
                                        <p:tav tm="0">
                                          <p:val>
                                            <p:strVal val="#ppt_y+#ppt_h*1.125000"/>
                                          </p:val>
                                        </p:tav>
                                        <p:tav tm="100000">
                                          <p:val>
                                            <p:strVal val="#ppt_y"/>
                                          </p:val>
                                        </p:tav>
                                      </p:tavLst>
                                    </p:anim>
                                    <p:animEffect transition="in" filter="wipe(up)">
                                      <p:cBhvr>
                                        <p:cTn id="98" dur="200"/>
                                        <p:tgtEl>
                                          <p:spTgt spid="20"/>
                                        </p:tgtEl>
                                      </p:cBhvr>
                                    </p:animEffect>
                                  </p:childTnLst>
                                </p:cTn>
                              </p:par>
                              <p:par>
                                <p:cTn id="99" presetID="12" presetClass="entr" presetSubtype="1" fill="hold" grpId="0" nodeType="withEffect">
                                  <p:stCondLst>
                                    <p:cond delay="0"/>
                                  </p:stCondLst>
                                  <p:childTnLst>
                                    <p:set>
                                      <p:cBhvr>
                                        <p:cTn id="100" dur="1" fill="hold">
                                          <p:stCondLst>
                                            <p:cond delay="0"/>
                                          </p:stCondLst>
                                        </p:cTn>
                                        <p:tgtEl>
                                          <p:spTgt spid="33"/>
                                        </p:tgtEl>
                                        <p:attrNameLst>
                                          <p:attrName>style.visibility</p:attrName>
                                        </p:attrNameLst>
                                      </p:cBhvr>
                                      <p:to>
                                        <p:strVal val="visible"/>
                                      </p:to>
                                    </p:set>
                                    <p:anim calcmode="lin" valueType="num">
                                      <p:cBhvr additive="base">
                                        <p:cTn id="101" dur="500"/>
                                        <p:tgtEl>
                                          <p:spTgt spid="33"/>
                                        </p:tgtEl>
                                        <p:attrNameLst>
                                          <p:attrName>ppt_y</p:attrName>
                                        </p:attrNameLst>
                                      </p:cBhvr>
                                      <p:tavLst>
                                        <p:tav tm="0">
                                          <p:val>
                                            <p:strVal val="#ppt_y-#ppt_h*1.125000"/>
                                          </p:val>
                                        </p:tav>
                                        <p:tav tm="100000">
                                          <p:val>
                                            <p:strVal val="#ppt_y"/>
                                          </p:val>
                                        </p:tav>
                                      </p:tavLst>
                                    </p:anim>
                                    <p:animEffect transition="in" filter="wipe(down)">
                                      <p:cBhvr>
                                        <p:cTn id="102" dur="500"/>
                                        <p:tgtEl>
                                          <p:spTgt spid="33"/>
                                        </p:tgtEl>
                                      </p:cBhvr>
                                    </p:animEffect>
                                  </p:childTnLst>
                                </p:cTn>
                              </p:par>
                            </p:childTnLst>
                          </p:cTn>
                        </p:par>
                        <p:par>
                          <p:cTn id="103" fill="hold">
                            <p:stCondLst>
                              <p:cond delay="8900"/>
                            </p:stCondLst>
                            <p:childTnLst>
                              <p:par>
                                <p:cTn id="104" presetID="2" presetClass="entr" presetSubtype="8" fill="hold" grpId="0" nodeType="afterEffect">
                                  <p:stCondLst>
                                    <p:cond delay="0"/>
                                  </p:stCondLst>
                                  <p:childTnLst>
                                    <p:set>
                                      <p:cBhvr>
                                        <p:cTn id="105" dur="1" fill="hold">
                                          <p:stCondLst>
                                            <p:cond delay="0"/>
                                          </p:stCondLst>
                                        </p:cTn>
                                        <p:tgtEl>
                                          <p:spTgt spid="34"/>
                                        </p:tgtEl>
                                        <p:attrNameLst>
                                          <p:attrName>style.visibility</p:attrName>
                                        </p:attrNameLst>
                                      </p:cBhvr>
                                      <p:to>
                                        <p:strVal val="visible"/>
                                      </p:to>
                                    </p:set>
                                    <p:anim calcmode="lin" valueType="num">
                                      <p:cBhvr additive="base">
                                        <p:cTn id="106" dur="500" fill="hold"/>
                                        <p:tgtEl>
                                          <p:spTgt spid="34"/>
                                        </p:tgtEl>
                                        <p:attrNameLst>
                                          <p:attrName>ppt_x</p:attrName>
                                        </p:attrNameLst>
                                      </p:cBhvr>
                                      <p:tavLst>
                                        <p:tav tm="0">
                                          <p:val>
                                            <p:strVal val="0-#ppt_w/2"/>
                                          </p:val>
                                        </p:tav>
                                        <p:tav tm="100000">
                                          <p:val>
                                            <p:strVal val="#ppt_x"/>
                                          </p:val>
                                        </p:tav>
                                      </p:tavLst>
                                    </p:anim>
                                    <p:anim calcmode="lin" valueType="num">
                                      <p:cBhvr additive="base">
                                        <p:cTn id="107" dur="500" fill="hold"/>
                                        <p:tgtEl>
                                          <p:spTgt spid="34"/>
                                        </p:tgtEl>
                                        <p:attrNameLst>
                                          <p:attrName>ppt_y</p:attrName>
                                        </p:attrNameLst>
                                      </p:cBhvr>
                                      <p:tavLst>
                                        <p:tav tm="0">
                                          <p:val>
                                            <p:strVal val="#ppt_y"/>
                                          </p:val>
                                        </p:tav>
                                        <p:tav tm="100000">
                                          <p:val>
                                            <p:strVal val="#ppt_y"/>
                                          </p:val>
                                        </p:tav>
                                      </p:tavLst>
                                    </p:anim>
                                  </p:childTnLst>
                                </p:cTn>
                              </p:par>
                            </p:childTnLst>
                          </p:cTn>
                        </p:par>
                        <p:par>
                          <p:cTn id="108" fill="hold">
                            <p:stCondLst>
                              <p:cond delay="9400"/>
                            </p:stCondLst>
                            <p:childTnLst>
                              <p:par>
                                <p:cTn id="109" presetID="16" presetClass="entr" presetSubtype="21" fill="hold" grpId="0" nodeType="afterEffect">
                                  <p:stCondLst>
                                    <p:cond delay="0"/>
                                  </p:stCondLst>
                                  <p:childTnLst>
                                    <p:set>
                                      <p:cBhvr>
                                        <p:cTn id="110" dur="1" fill="hold">
                                          <p:stCondLst>
                                            <p:cond delay="0"/>
                                          </p:stCondLst>
                                        </p:cTn>
                                        <p:tgtEl>
                                          <p:spTgt spid="35"/>
                                        </p:tgtEl>
                                        <p:attrNameLst>
                                          <p:attrName>style.visibility</p:attrName>
                                        </p:attrNameLst>
                                      </p:cBhvr>
                                      <p:to>
                                        <p:strVal val="visible"/>
                                      </p:to>
                                    </p:set>
                                    <p:animEffect transition="in" filter="barn(inVertical)">
                                      <p:cBhvr>
                                        <p:cTn id="111" dur="500"/>
                                        <p:tgtEl>
                                          <p:spTgt spid="35"/>
                                        </p:tgtEl>
                                      </p:cBhvr>
                                    </p:animEffect>
                                  </p:childTnLst>
                                </p:cTn>
                              </p:par>
                            </p:childTnLst>
                          </p:cTn>
                        </p:par>
                        <p:par>
                          <p:cTn id="112" fill="hold">
                            <p:stCondLst>
                              <p:cond delay="9900"/>
                            </p:stCondLst>
                            <p:childTnLst>
                              <p:par>
                                <p:cTn id="113" presetID="22" presetClass="entr" presetSubtype="8" fill="hold" nodeType="afterEffect">
                                  <p:stCondLst>
                                    <p:cond delay="0"/>
                                  </p:stCondLst>
                                  <p:childTnLst>
                                    <p:set>
                                      <p:cBhvr>
                                        <p:cTn id="114" dur="1" fill="hold">
                                          <p:stCondLst>
                                            <p:cond delay="0"/>
                                          </p:stCondLst>
                                        </p:cTn>
                                        <p:tgtEl>
                                          <p:spTgt spid="36"/>
                                        </p:tgtEl>
                                        <p:attrNameLst>
                                          <p:attrName>style.visibility</p:attrName>
                                        </p:attrNameLst>
                                      </p:cBhvr>
                                      <p:to>
                                        <p:strVal val="visible"/>
                                      </p:to>
                                    </p:set>
                                    <p:animEffect transition="in" filter="wipe(left)">
                                      <p:cBhvr>
                                        <p:cTn id="115" dur="500"/>
                                        <p:tgtEl>
                                          <p:spTgt spid="36"/>
                                        </p:tgtEl>
                                      </p:cBhvr>
                                    </p:animEffect>
                                  </p:childTnLst>
                                </p:cTn>
                              </p:par>
                            </p:childTnLst>
                          </p:cTn>
                        </p:par>
                        <p:par>
                          <p:cTn id="116" fill="hold">
                            <p:stCondLst>
                              <p:cond delay="10400"/>
                            </p:stCondLst>
                            <p:childTnLst>
                              <p:par>
                                <p:cTn id="117" presetID="2" presetClass="entr" presetSubtype="4" fill="hold" grpId="0" nodeType="afterEffect">
                                  <p:stCondLst>
                                    <p:cond delay="0"/>
                                  </p:stCondLst>
                                  <p:childTnLst>
                                    <p:set>
                                      <p:cBhvr>
                                        <p:cTn id="118" dur="1" fill="hold">
                                          <p:stCondLst>
                                            <p:cond delay="0"/>
                                          </p:stCondLst>
                                        </p:cTn>
                                        <p:tgtEl>
                                          <p:spTgt spid="46"/>
                                        </p:tgtEl>
                                        <p:attrNameLst>
                                          <p:attrName>style.visibility</p:attrName>
                                        </p:attrNameLst>
                                      </p:cBhvr>
                                      <p:to>
                                        <p:strVal val="visible"/>
                                      </p:to>
                                    </p:set>
                                    <p:anim calcmode="lin" valueType="num">
                                      <p:cBhvr additive="base">
                                        <p:cTn id="119" dur="500" fill="hold"/>
                                        <p:tgtEl>
                                          <p:spTgt spid="46"/>
                                        </p:tgtEl>
                                        <p:attrNameLst>
                                          <p:attrName>ppt_x</p:attrName>
                                        </p:attrNameLst>
                                      </p:cBhvr>
                                      <p:tavLst>
                                        <p:tav tm="0">
                                          <p:val>
                                            <p:strVal val="#ppt_x"/>
                                          </p:val>
                                        </p:tav>
                                        <p:tav tm="100000">
                                          <p:val>
                                            <p:strVal val="#ppt_x"/>
                                          </p:val>
                                        </p:tav>
                                      </p:tavLst>
                                    </p:anim>
                                    <p:anim calcmode="lin" valueType="num">
                                      <p:cBhvr additive="base">
                                        <p:cTn id="120" dur="500" fill="hold"/>
                                        <p:tgtEl>
                                          <p:spTgt spid="46"/>
                                        </p:tgtEl>
                                        <p:attrNameLst>
                                          <p:attrName>ppt_y</p:attrName>
                                        </p:attrNameLst>
                                      </p:cBhvr>
                                      <p:tavLst>
                                        <p:tav tm="0">
                                          <p:val>
                                            <p:strVal val="1+#ppt_h/2"/>
                                          </p:val>
                                        </p:tav>
                                        <p:tav tm="100000">
                                          <p:val>
                                            <p:strVal val="#ppt_y"/>
                                          </p:val>
                                        </p:tav>
                                      </p:tavLst>
                                    </p:anim>
                                  </p:childTnLst>
                                </p:cTn>
                              </p:par>
                              <p:par>
                                <p:cTn id="121" presetID="2" presetClass="entr" presetSubtype="4" fill="hold" grpId="0" nodeType="withEffect">
                                  <p:stCondLst>
                                    <p:cond delay="0"/>
                                  </p:stCondLst>
                                  <p:childTnLst>
                                    <p:set>
                                      <p:cBhvr>
                                        <p:cTn id="122" dur="1" fill="hold">
                                          <p:stCondLst>
                                            <p:cond delay="0"/>
                                          </p:stCondLst>
                                        </p:cTn>
                                        <p:tgtEl>
                                          <p:spTgt spid="47"/>
                                        </p:tgtEl>
                                        <p:attrNameLst>
                                          <p:attrName>style.visibility</p:attrName>
                                        </p:attrNameLst>
                                      </p:cBhvr>
                                      <p:to>
                                        <p:strVal val="visible"/>
                                      </p:to>
                                    </p:set>
                                    <p:anim calcmode="lin" valueType="num">
                                      <p:cBhvr additive="base">
                                        <p:cTn id="123" dur="500" fill="hold"/>
                                        <p:tgtEl>
                                          <p:spTgt spid="47"/>
                                        </p:tgtEl>
                                        <p:attrNameLst>
                                          <p:attrName>ppt_x</p:attrName>
                                        </p:attrNameLst>
                                      </p:cBhvr>
                                      <p:tavLst>
                                        <p:tav tm="0">
                                          <p:val>
                                            <p:strVal val="#ppt_x"/>
                                          </p:val>
                                        </p:tav>
                                        <p:tav tm="100000">
                                          <p:val>
                                            <p:strVal val="#ppt_x"/>
                                          </p:val>
                                        </p:tav>
                                      </p:tavLst>
                                    </p:anim>
                                    <p:anim calcmode="lin" valueType="num">
                                      <p:cBhvr additive="base">
                                        <p:cTn id="124" dur="500" fill="hold"/>
                                        <p:tgtEl>
                                          <p:spTgt spid="47"/>
                                        </p:tgtEl>
                                        <p:attrNameLst>
                                          <p:attrName>ppt_y</p:attrName>
                                        </p:attrNameLst>
                                      </p:cBhvr>
                                      <p:tavLst>
                                        <p:tav tm="0">
                                          <p:val>
                                            <p:strVal val="1+#ppt_h/2"/>
                                          </p:val>
                                        </p:tav>
                                        <p:tav tm="100000">
                                          <p:val>
                                            <p:strVal val="#ppt_y"/>
                                          </p:val>
                                        </p:tav>
                                      </p:tavLst>
                                    </p:anim>
                                  </p:childTnLst>
                                </p:cTn>
                              </p:par>
                              <p:par>
                                <p:cTn id="125" presetID="2" presetClass="entr" presetSubtype="4" fill="hold" grpId="0" nodeType="withEffect">
                                  <p:stCondLst>
                                    <p:cond delay="0"/>
                                  </p:stCondLst>
                                  <p:childTnLst>
                                    <p:set>
                                      <p:cBhvr>
                                        <p:cTn id="126" dur="1" fill="hold">
                                          <p:stCondLst>
                                            <p:cond delay="0"/>
                                          </p:stCondLst>
                                        </p:cTn>
                                        <p:tgtEl>
                                          <p:spTgt spid="48"/>
                                        </p:tgtEl>
                                        <p:attrNameLst>
                                          <p:attrName>style.visibility</p:attrName>
                                        </p:attrNameLst>
                                      </p:cBhvr>
                                      <p:to>
                                        <p:strVal val="visible"/>
                                      </p:to>
                                    </p:set>
                                    <p:anim calcmode="lin" valueType="num">
                                      <p:cBhvr additive="base">
                                        <p:cTn id="127" dur="500" fill="hold"/>
                                        <p:tgtEl>
                                          <p:spTgt spid="48"/>
                                        </p:tgtEl>
                                        <p:attrNameLst>
                                          <p:attrName>ppt_x</p:attrName>
                                        </p:attrNameLst>
                                      </p:cBhvr>
                                      <p:tavLst>
                                        <p:tav tm="0">
                                          <p:val>
                                            <p:strVal val="#ppt_x"/>
                                          </p:val>
                                        </p:tav>
                                        <p:tav tm="100000">
                                          <p:val>
                                            <p:strVal val="#ppt_x"/>
                                          </p:val>
                                        </p:tav>
                                      </p:tavLst>
                                    </p:anim>
                                    <p:anim calcmode="lin" valueType="num">
                                      <p:cBhvr additive="base">
                                        <p:cTn id="128" dur="500" fill="hold"/>
                                        <p:tgtEl>
                                          <p:spTgt spid="48"/>
                                        </p:tgtEl>
                                        <p:attrNameLst>
                                          <p:attrName>ppt_y</p:attrName>
                                        </p:attrNameLst>
                                      </p:cBhvr>
                                      <p:tavLst>
                                        <p:tav tm="0">
                                          <p:val>
                                            <p:strVal val="1+#ppt_h/2"/>
                                          </p:val>
                                        </p:tav>
                                        <p:tav tm="100000">
                                          <p:val>
                                            <p:strVal val="#ppt_y"/>
                                          </p:val>
                                        </p:tav>
                                      </p:tavLst>
                                    </p:anim>
                                  </p:childTnLst>
                                </p:cTn>
                              </p:par>
                              <p:par>
                                <p:cTn id="129" presetID="2" presetClass="entr" presetSubtype="4" fill="hold" grpId="0" nodeType="withEffect">
                                  <p:stCondLst>
                                    <p:cond delay="0"/>
                                  </p:stCondLst>
                                  <p:childTnLst>
                                    <p:set>
                                      <p:cBhvr>
                                        <p:cTn id="130" dur="1" fill="hold">
                                          <p:stCondLst>
                                            <p:cond delay="0"/>
                                          </p:stCondLst>
                                        </p:cTn>
                                        <p:tgtEl>
                                          <p:spTgt spid="49"/>
                                        </p:tgtEl>
                                        <p:attrNameLst>
                                          <p:attrName>style.visibility</p:attrName>
                                        </p:attrNameLst>
                                      </p:cBhvr>
                                      <p:to>
                                        <p:strVal val="visible"/>
                                      </p:to>
                                    </p:set>
                                    <p:anim calcmode="lin" valueType="num">
                                      <p:cBhvr additive="base">
                                        <p:cTn id="131" dur="500" fill="hold"/>
                                        <p:tgtEl>
                                          <p:spTgt spid="49"/>
                                        </p:tgtEl>
                                        <p:attrNameLst>
                                          <p:attrName>ppt_x</p:attrName>
                                        </p:attrNameLst>
                                      </p:cBhvr>
                                      <p:tavLst>
                                        <p:tav tm="0">
                                          <p:val>
                                            <p:strVal val="#ppt_x"/>
                                          </p:val>
                                        </p:tav>
                                        <p:tav tm="100000">
                                          <p:val>
                                            <p:strVal val="#ppt_x"/>
                                          </p:val>
                                        </p:tav>
                                      </p:tavLst>
                                    </p:anim>
                                    <p:anim calcmode="lin" valueType="num">
                                      <p:cBhvr additive="base">
                                        <p:cTn id="132" dur="500" fill="hold"/>
                                        <p:tgtEl>
                                          <p:spTgt spid="49"/>
                                        </p:tgtEl>
                                        <p:attrNameLst>
                                          <p:attrName>ppt_y</p:attrName>
                                        </p:attrNameLst>
                                      </p:cBhvr>
                                      <p:tavLst>
                                        <p:tav tm="0">
                                          <p:val>
                                            <p:strVal val="1+#ppt_h/2"/>
                                          </p:val>
                                        </p:tav>
                                        <p:tav tm="100000">
                                          <p:val>
                                            <p:strVal val="#ppt_y"/>
                                          </p:val>
                                        </p:tav>
                                      </p:tavLst>
                                    </p:anim>
                                  </p:childTnLst>
                                </p:cTn>
                              </p:par>
                            </p:childTnLst>
                          </p:cTn>
                        </p:par>
                        <p:par>
                          <p:cTn id="133" fill="hold">
                            <p:stCondLst>
                              <p:cond delay="10900"/>
                            </p:stCondLst>
                            <p:childTnLst>
                              <p:par>
                                <p:cTn id="134" presetID="22" presetClass="entr" presetSubtype="4" fill="hold" grpId="0" nodeType="afterEffect">
                                  <p:stCondLst>
                                    <p:cond delay="0"/>
                                  </p:stCondLst>
                                  <p:childTnLst>
                                    <p:set>
                                      <p:cBhvr>
                                        <p:cTn id="135" dur="1" fill="hold">
                                          <p:stCondLst>
                                            <p:cond delay="0"/>
                                          </p:stCondLst>
                                        </p:cTn>
                                        <p:tgtEl>
                                          <p:spTgt spid="38"/>
                                        </p:tgtEl>
                                        <p:attrNameLst>
                                          <p:attrName>style.visibility</p:attrName>
                                        </p:attrNameLst>
                                      </p:cBhvr>
                                      <p:to>
                                        <p:strVal val="visible"/>
                                      </p:to>
                                    </p:set>
                                    <p:animEffect transition="in" filter="wipe(down)">
                                      <p:cBhvr>
                                        <p:cTn id="136" dur="500"/>
                                        <p:tgtEl>
                                          <p:spTgt spid="38"/>
                                        </p:tgtEl>
                                      </p:cBhvr>
                                    </p:animEffect>
                                  </p:childTnLst>
                                </p:cTn>
                              </p:par>
                              <p:par>
                                <p:cTn id="137" presetID="22" presetClass="entr" presetSubtype="4" fill="hold" grpId="0" nodeType="withEffect">
                                  <p:stCondLst>
                                    <p:cond delay="200"/>
                                  </p:stCondLst>
                                  <p:childTnLst>
                                    <p:set>
                                      <p:cBhvr>
                                        <p:cTn id="138" dur="1" fill="hold">
                                          <p:stCondLst>
                                            <p:cond delay="0"/>
                                          </p:stCondLst>
                                        </p:cTn>
                                        <p:tgtEl>
                                          <p:spTgt spid="39"/>
                                        </p:tgtEl>
                                        <p:attrNameLst>
                                          <p:attrName>style.visibility</p:attrName>
                                        </p:attrNameLst>
                                      </p:cBhvr>
                                      <p:to>
                                        <p:strVal val="visible"/>
                                      </p:to>
                                    </p:set>
                                    <p:animEffect transition="in" filter="wipe(down)">
                                      <p:cBhvr>
                                        <p:cTn id="139" dur="500"/>
                                        <p:tgtEl>
                                          <p:spTgt spid="39"/>
                                        </p:tgtEl>
                                      </p:cBhvr>
                                    </p:animEffect>
                                  </p:childTnLst>
                                </p:cTn>
                              </p:par>
                              <p:par>
                                <p:cTn id="140" presetID="22" presetClass="entr" presetSubtype="4" fill="hold" grpId="0" nodeType="withEffect">
                                  <p:stCondLst>
                                    <p:cond delay="400"/>
                                  </p:stCondLst>
                                  <p:childTnLst>
                                    <p:set>
                                      <p:cBhvr>
                                        <p:cTn id="141" dur="1" fill="hold">
                                          <p:stCondLst>
                                            <p:cond delay="0"/>
                                          </p:stCondLst>
                                        </p:cTn>
                                        <p:tgtEl>
                                          <p:spTgt spid="40"/>
                                        </p:tgtEl>
                                        <p:attrNameLst>
                                          <p:attrName>style.visibility</p:attrName>
                                        </p:attrNameLst>
                                      </p:cBhvr>
                                      <p:to>
                                        <p:strVal val="visible"/>
                                      </p:to>
                                    </p:set>
                                    <p:animEffect transition="in" filter="wipe(down)">
                                      <p:cBhvr>
                                        <p:cTn id="142" dur="500"/>
                                        <p:tgtEl>
                                          <p:spTgt spid="40"/>
                                        </p:tgtEl>
                                      </p:cBhvr>
                                    </p:animEffect>
                                  </p:childTnLst>
                                </p:cTn>
                              </p:par>
                              <p:par>
                                <p:cTn id="143" presetID="22" presetClass="entr" presetSubtype="4" fill="hold" grpId="0" nodeType="withEffect">
                                  <p:stCondLst>
                                    <p:cond delay="600"/>
                                  </p:stCondLst>
                                  <p:childTnLst>
                                    <p:set>
                                      <p:cBhvr>
                                        <p:cTn id="144" dur="1" fill="hold">
                                          <p:stCondLst>
                                            <p:cond delay="0"/>
                                          </p:stCondLst>
                                        </p:cTn>
                                        <p:tgtEl>
                                          <p:spTgt spid="41"/>
                                        </p:tgtEl>
                                        <p:attrNameLst>
                                          <p:attrName>style.visibility</p:attrName>
                                        </p:attrNameLst>
                                      </p:cBhvr>
                                      <p:to>
                                        <p:strVal val="visible"/>
                                      </p:to>
                                    </p:set>
                                    <p:animEffect transition="in" filter="wipe(down)">
                                      <p:cBhvr>
                                        <p:cTn id="145" dur="500"/>
                                        <p:tgtEl>
                                          <p:spTgt spid="41"/>
                                        </p:tgtEl>
                                      </p:cBhvr>
                                    </p:animEffect>
                                  </p:childTnLst>
                                </p:cTn>
                              </p:par>
                            </p:childTnLst>
                          </p:cTn>
                        </p:par>
                        <p:par>
                          <p:cTn id="146" fill="hold">
                            <p:stCondLst>
                              <p:cond delay="12000"/>
                            </p:stCondLst>
                            <p:childTnLst>
                              <p:par>
                                <p:cTn id="147" presetID="22" presetClass="entr" presetSubtype="4" fill="hold" grpId="0" nodeType="afterEffect">
                                  <p:stCondLst>
                                    <p:cond delay="0"/>
                                  </p:stCondLst>
                                  <p:childTnLst>
                                    <p:set>
                                      <p:cBhvr>
                                        <p:cTn id="148" dur="1" fill="hold">
                                          <p:stCondLst>
                                            <p:cond delay="0"/>
                                          </p:stCondLst>
                                        </p:cTn>
                                        <p:tgtEl>
                                          <p:spTgt spid="42"/>
                                        </p:tgtEl>
                                        <p:attrNameLst>
                                          <p:attrName>style.visibility</p:attrName>
                                        </p:attrNameLst>
                                      </p:cBhvr>
                                      <p:to>
                                        <p:strVal val="visible"/>
                                      </p:to>
                                    </p:set>
                                    <p:animEffect transition="in" filter="wipe(down)">
                                      <p:cBhvr>
                                        <p:cTn id="149" dur="500"/>
                                        <p:tgtEl>
                                          <p:spTgt spid="42"/>
                                        </p:tgtEl>
                                      </p:cBhvr>
                                    </p:animEffect>
                                  </p:childTnLst>
                                </p:cTn>
                              </p:par>
                              <p:par>
                                <p:cTn id="150" presetID="22" presetClass="entr" presetSubtype="4" fill="hold" grpId="0" nodeType="withEffect">
                                  <p:stCondLst>
                                    <p:cond delay="200"/>
                                  </p:stCondLst>
                                  <p:childTnLst>
                                    <p:set>
                                      <p:cBhvr>
                                        <p:cTn id="151" dur="1" fill="hold">
                                          <p:stCondLst>
                                            <p:cond delay="0"/>
                                          </p:stCondLst>
                                        </p:cTn>
                                        <p:tgtEl>
                                          <p:spTgt spid="43"/>
                                        </p:tgtEl>
                                        <p:attrNameLst>
                                          <p:attrName>style.visibility</p:attrName>
                                        </p:attrNameLst>
                                      </p:cBhvr>
                                      <p:to>
                                        <p:strVal val="visible"/>
                                      </p:to>
                                    </p:set>
                                    <p:animEffect transition="in" filter="wipe(down)">
                                      <p:cBhvr>
                                        <p:cTn id="152" dur="500"/>
                                        <p:tgtEl>
                                          <p:spTgt spid="43"/>
                                        </p:tgtEl>
                                      </p:cBhvr>
                                    </p:animEffect>
                                  </p:childTnLst>
                                </p:cTn>
                              </p:par>
                              <p:par>
                                <p:cTn id="153" presetID="22" presetClass="entr" presetSubtype="4" fill="hold" grpId="0" nodeType="withEffect">
                                  <p:stCondLst>
                                    <p:cond delay="400"/>
                                  </p:stCondLst>
                                  <p:childTnLst>
                                    <p:set>
                                      <p:cBhvr>
                                        <p:cTn id="154" dur="1" fill="hold">
                                          <p:stCondLst>
                                            <p:cond delay="0"/>
                                          </p:stCondLst>
                                        </p:cTn>
                                        <p:tgtEl>
                                          <p:spTgt spid="44"/>
                                        </p:tgtEl>
                                        <p:attrNameLst>
                                          <p:attrName>style.visibility</p:attrName>
                                        </p:attrNameLst>
                                      </p:cBhvr>
                                      <p:to>
                                        <p:strVal val="visible"/>
                                      </p:to>
                                    </p:set>
                                    <p:animEffect transition="in" filter="wipe(down)">
                                      <p:cBhvr>
                                        <p:cTn id="155" dur="500"/>
                                        <p:tgtEl>
                                          <p:spTgt spid="44"/>
                                        </p:tgtEl>
                                      </p:cBhvr>
                                    </p:animEffect>
                                  </p:childTnLst>
                                </p:cTn>
                              </p:par>
                              <p:par>
                                <p:cTn id="156" presetID="22" presetClass="entr" presetSubtype="4" fill="hold" grpId="0" nodeType="withEffect">
                                  <p:stCondLst>
                                    <p:cond delay="600"/>
                                  </p:stCondLst>
                                  <p:childTnLst>
                                    <p:set>
                                      <p:cBhvr>
                                        <p:cTn id="157" dur="1" fill="hold">
                                          <p:stCondLst>
                                            <p:cond delay="0"/>
                                          </p:stCondLst>
                                        </p:cTn>
                                        <p:tgtEl>
                                          <p:spTgt spid="45"/>
                                        </p:tgtEl>
                                        <p:attrNameLst>
                                          <p:attrName>style.visibility</p:attrName>
                                        </p:attrNameLst>
                                      </p:cBhvr>
                                      <p:to>
                                        <p:strVal val="visible"/>
                                      </p:to>
                                    </p:set>
                                    <p:animEffect transition="in" filter="wipe(down)">
                                      <p:cBhvr>
                                        <p:cTn id="158" dur="500"/>
                                        <p:tgtEl>
                                          <p:spTgt spid="45"/>
                                        </p:tgtEl>
                                      </p:cBhvr>
                                    </p:animEffect>
                                  </p:childTnLst>
                                </p:cTn>
                              </p:par>
                            </p:childTnLst>
                          </p:cTn>
                        </p:par>
                        <p:par>
                          <p:cTn id="159" fill="hold">
                            <p:stCondLst>
                              <p:cond delay="13100"/>
                            </p:stCondLst>
                            <p:childTnLst>
                              <p:par>
                                <p:cTn id="160" presetID="12" presetClass="entr" presetSubtype="4" fill="hold" grpId="0" nodeType="afterEffect">
                                  <p:stCondLst>
                                    <p:cond delay="0"/>
                                  </p:stCondLst>
                                  <p:iterate type="lt">
                                    <p:tmPct val="50000"/>
                                  </p:iterate>
                                  <p:childTnLst>
                                    <p:set>
                                      <p:cBhvr>
                                        <p:cTn id="161" dur="1" fill="hold">
                                          <p:stCondLst>
                                            <p:cond delay="0"/>
                                          </p:stCondLst>
                                        </p:cTn>
                                        <p:tgtEl>
                                          <p:spTgt spid="37"/>
                                        </p:tgtEl>
                                        <p:attrNameLst>
                                          <p:attrName>style.visibility</p:attrName>
                                        </p:attrNameLst>
                                      </p:cBhvr>
                                      <p:to>
                                        <p:strVal val="visible"/>
                                      </p:to>
                                    </p:set>
                                    <p:anim calcmode="lin" valueType="num">
                                      <p:cBhvr additive="base">
                                        <p:cTn id="162" dur="200"/>
                                        <p:tgtEl>
                                          <p:spTgt spid="37"/>
                                        </p:tgtEl>
                                        <p:attrNameLst>
                                          <p:attrName>ppt_y</p:attrName>
                                        </p:attrNameLst>
                                      </p:cBhvr>
                                      <p:tavLst>
                                        <p:tav tm="0">
                                          <p:val>
                                            <p:strVal val="#ppt_y+#ppt_h*1.125000"/>
                                          </p:val>
                                        </p:tav>
                                        <p:tav tm="100000">
                                          <p:val>
                                            <p:strVal val="#ppt_y"/>
                                          </p:val>
                                        </p:tav>
                                      </p:tavLst>
                                    </p:anim>
                                    <p:animEffect transition="in" filter="wipe(up)">
                                      <p:cBhvr>
                                        <p:cTn id="163" dur="200"/>
                                        <p:tgtEl>
                                          <p:spTgt spid="37"/>
                                        </p:tgtEl>
                                      </p:cBhvr>
                                    </p:animEffect>
                                  </p:childTnLst>
                                </p:cTn>
                              </p:par>
                              <p:par>
                                <p:cTn id="164" presetID="12" presetClass="entr" presetSubtype="1" fill="hold" grpId="0" nodeType="withEffect">
                                  <p:stCondLst>
                                    <p:cond delay="0"/>
                                  </p:stCondLst>
                                  <p:childTnLst>
                                    <p:set>
                                      <p:cBhvr>
                                        <p:cTn id="165" dur="1" fill="hold">
                                          <p:stCondLst>
                                            <p:cond delay="0"/>
                                          </p:stCondLst>
                                        </p:cTn>
                                        <p:tgtEl>
                                          <p:spTgt spid="50"/>
                                        </p:tgtEl>
                                        <p:attrNameLst>
                                          <p:attrName>style.visibility</p:attrName>
                                        </p:attrNameLst>
                                      </p:cBhvr>
                                      <p:to>
                                        <p:strVal val="visible"/>
                                      </p:to>
                                    </p:set>
                                    <p:anim calcmode="lin" valueType="num">
                                      <p:cBhvr additive="base">
                                        <p:cTn id="166" dur="500"/>
                                        <p:tgtEl>
                                          <p:spTgt spid="50"/>
                                        </p:tgtEl>
                                        <p:attrNameLst>
                                          <p:attrName>ppt_y</p:attrName>
                                        </p:attrNameLst>
                                      </p:cBhvr>
                                      <p:tavLst>
                                        <p:tav tm="0">
                                          <p:val>
                                            <p:strVal val="#ppt_y-#ppt_h*1.125000"/>
                                          </p:val>
                                        </p:tav>
                                        <p:tav tm="100000">
                                          <p:val>
                                            <p:strVal val="#ppt_y"/>
                                          </p:val>
                                        </p:tav>
                                      </p:tavLst>
                                    </p:anim>
                                    <p:animEffect transition="in" filter="wipe(down)">
                                      <p:cBhvr>
                                        <p:cTn id="16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7" grpId="0" animBg="1"/>
      <p:bldP spid="18" grpId="0"/>
      <p:bldP spid="20" grpId="0"/>
      <p:bldP spid="21" grpId="0" animBg="1"/>
      <p:bldP spid="22" grpId="0" animBg="1"/>
      <p:bldP spid="23" grpId="0" animBg="1"/>
      <p:bldP spid="24" grpId="0" animBg="1"/>
      <p:bldP spid="25" grpId="0" animBg="1"/>
      <p:bldP spid="26" grpId="0" animBg="1"/>
      <p:bldP spid="27" grpId="0" animBg="1"/>
      <p:bldP spid="28" grpId="0" animBg="1"/>
      <p:bldP spid="29" grpId="0"/>
      <p:bldP spid="30" grpId="0"/>
      <p:bldP spid="31" grpId="0"/>
      <p:bldP spid="32" grpId="0"/>
      <p:bldP spid="33" grpId="0"/>
      <p:bldP spid="34" grpId="0" animBg="1"/>
      <p:bldP spid="35" grpId="0"/>
      <p:bldP spid="37" grpId="0"/>
      <p:bldP spid="38" grpId="0" animBg="1"/>
      <p:bldP spid="39" grpId="0" animBg="1"/>
      <p:bldP spid="40" grpId="0" animBg="1"/>
      <p:bldP spid="41" grpId="0" animBg="1"/>
      <p:bldP spid="42" grpId="0" animBg="1"/>
      <p:bldP spid="43" grpId="0" animBg="1"/>
      <p:bldP spid="44" grpId="0" animBg="1"/>
      <p:bldP spid="45" grpId="0" animBg="1"/>
      <p:bldP spid="46" grpId="0"/>
      <p:bldP spid="47" grpId="0"/>
      <p:bldP spid="48" grpId="0"/>
      <p:bldP spid="49" grpId="0"/>
      <p:bldP spid="5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533919" y="1596487"/>
            <a:ext cx="1012247" cy="936104"/>
            <a:chOff x="5359953" y="1203598"/>
            <a:chExt cx="1012247" cy="936104"/>
          </a:xfrm>
        </p:grpSpPr>
        <p:sp>
          <p:nvSpPr>
            <p:cNvPr id="11" name="椭圆 10"/>
            <p:cNvSpPr/>
            <p:nvPr/>
          </p:nvSpPr>
          <p:spPr>
            <a:xfrm>
              <a:off x="5364088" y="1203598"/>
              <a:ext cx="936104" cy="93610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5359953" y="1324929"/>
              <a:ext cx="1012247" cy="742765"/>
            </a:xfrm>
            <a:prstGeom prst="rect">
              <a:avLst/>
            </a:prstGeom>
            <a:noFill/>
          </p:spPr>
          <p:txBody>
            <a:bodyPr wrap="square" lIns="65023" tIns="32511" rIns="65023" bIns="32511" rtlCol="0">
              <a:spAutoFit/>
            </a:bodyPr>
            <a:lstStyle/>
            <a:p>
              <a:pPr algn="ctr"/>
              <a:r>
                <a:rPr lang="en-US" altLang="zh-CN" sz="4400" b="1" dirty="0">
                  <a:solidFill>
                    <a:schemeClr val="bg1"/>
                  </a:solidFill>
                  <a:latin typeface="微软雅黑" pitchFamily="34" charset="-122"/>
                  <a:ea typeface="微软雅黑" pitchFamily="34" charset="-122"/>
                  <a:cs typeface="+mn-ea"/>
                  <a:sym typeface="Arial" panose="020B0604020202020204" pitchFamily="34" charset="0"/>
                </a:rPr>
                <a:t>03</a:t>
              </a:r>
              <a:endParaRPr lang="zh-CN" altLang="en-US" sz="4400" b="1" dirty="0">
                <a:solidFill>
                  <a:schemeClr val="bg1"/>
                </a:solidFill>
                <a:latin typeface="微软雅黑" pitchFamily="34" charset="-122"/>
                <a:ea typeface="微软雅黑" pitchFamily="34" charset="-122"/>
                <a:cs typeface="+mn-ea"/>
                <a:sym typeface="Arial" panose="020B0604020202020204" pitchFamily="34" charset="0"/>
              </a:endParaRPr>
            </a:p>
          </p:txBody>
        </p:sp>
      </p:grpSp>
      <p:sp>
        <p:nvSpPr>
          <p:cNvPr id="21" name="矩形 20"/>
          <p:cNvSpPr/>
          <p:nvPr/>
        </p:nvSpPr>
        <p:spPr>
          <a:xfrm>
            <a:off x="1848360" y="2687605"/>
            <a:ext cx="2264468" cy="400110"/>
          </a:xfrm>
          <a:prstGeom prst="rect">
            <a:avLst/>
          </a:prstGeom>
        </p:spPr>
        <p:txBody>
          <a:bodyPr wrap="square" lIns="0" tIns="0" rIns="0" bIns="0">
            <a:spAutoFit/>
          </a:bodyPr>
          <a:lstStyle/>
          <a:p>
            <a:pPr algn="ctr"/>
            <a:r>
              <a:rPr lang="zh-CN" altLang="en-US" sz="2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成功项目展示</a:t>
            </a:r>
          </a:p>
        </p:txBody>
      </p:sp>
      <p:sp>
        <p:nvSpPr>
          <p:cNvPr id="22" name="TextBox 11"/>
          <p:cNvSpPr txBox="1"/>
          <p:nvPr/>
        </p:nvSpPr>
        <p:spPr>
          <a:xfrm>
            <a:off x="1619672" y="3247281"/>
            <a:ext cx="1251625" cy="169277"/>
          </a:xfrm>
          <a:prstGeom prst="rect">
            <a:avLst/>
          </a:prstGeom>
          <a:noFill/>
        </p:spPr>
        <p:txBody>
          <a:bodyPr wrap="none" lIns="0" tIns="0" rIns="0" bIns="0" rtlCol="0">
            <a:spAutoFit/>
          </a:bodyPr>
          <a:lstStyle/>
          <a:p>
            <a:pPr marL="121918" lvl="1" indent="-121918">
              <a:buFont typeface="Arial" panose="020B0604020202020204" pitchFamily="34" charset="0"/>
              <a:buChar char="•"/>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11"/>
          <p:cNvSpPr txBox="1"/>
          <p:nvPr/>
        </p:nvSpPr>
        <p:spPr>
          <a:xfrm>
            <a:off x="3189023" y="3247281"/>
            <a:ext cx="1251625" cy="169277"/>
          </a:xfrm>
          <a:prstGeom prst="rect">
            <a:avLst/>
          </a:prstGeom>
          <a:noFill/>
        </p:spPr>
        <p:txBody>
          <a:bodyPr wrap="none" lIns="0" tIns="0" rIns="0" bIns="0" rtlCol="0">
            <a:spAutoFit/>
          </a:bodyPr>
          <a:lstStyle/>
          <a:p>
            <a:pPr marL="121918" lvl="1" indent="-121918">
              <a:buFont typeface="Arial" panose="020B0604020202020204" pitchFamily="34" charset="0"/>
              <a:buChar char="•"/>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11"/>
          <p:cNvSpPr txBox="1"/>
          <p:nvPr/>
        </p:nvSpPr>
        <p:spPr>
          <a:xfrm>
            <a:off x="1619672" y="3482593"/>
            <a:ext cx="1251625" cy="169277"/>
          </a:xfrm>
          <a:prstGeom prst="rect">
            <a:avLst/>
          </a:prstGeom>
          <a:noFill/>
        </p:spPr>
        <p:txBody>
          <a:bodyPr wrap="none" lIns="0" tIns="0" rIns="0" bIns="0" rtlCol="0">
            <a:spAutoFit/>
          </a:bodyPr>
          <a:lstStyle/>
          <a:p>
            <a:pPr marL="121918" lvl="1" indent="-121918">
              <a:buFont typeface="Arial" panose="020B0604020202020204" pitchFamily="34" charset="0"/>
              <a:buChar char="•"/>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11"/>
          <p:cNvSpPr txBox="1"/>
          <p:nvPr/>
        </p:nvSpPr>
        <p:spPr>
          <a:xfrm>
            <a:off x="3189023" y="3482593"/>
            <a:ext cx="1251625" cy="169277"/>
          </a:xfrm>
          <a:prstGeom prst="rect">
            <a:avLst/>
          </a:prstGeom>
          <a:noFill/>
        </p:spPr>
        <p:txBody>
          <a:bodyPr wrap="none" lIns="0" tIns="0" rIns="0" bIns="0" rtlCol="0">
            <a:spAutoFit/>
          </a:bodyPr>
          <a:lstStyle/>
          <a:p>
            <a:pPr marL="121918" lvl="1" indent="-121918">
              <a:buFont typeface="Arial" panose="020B0604020202020204" pitchFamily="34" charset="0"/>
              <a:buChar char="•"/>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71298" y="0"/>
            <a:ext cx="4772702" cy="5143500"/>
          </a:xfrm>
          <a:prstGeom prst="rect">
            <a:avLst/>
          </a:prstGeom>
        </p:spPr>
      </p:pic>
    </p:spTree>
    <p:extLst>
      <p:ext uri="{BB962C8B-B14F-4D97-AF65-F5344CB8AC3E}">
        <p14:creationId xmlns:p14="http://schemas.microsoft.com/office/powerpoint/2010/main" val="1579626048"/>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3" presetClass="entr" presetSubtype="32"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 calcmode="lin" valueType="num">
                                      <p:cBhvr>
                                        <p:cTn id="14" dur="500" fill="hold"/>
                                        <p:tgtEl>
                                          <p:spTgt spid="21"/>
                                        </p:tgtEl>
                                        <p:attrNameLst>
                                          <p:attrName>ppt_w</p:attrName>
                                        </p:attrNameLst>
                                      </p:cBhvr>
                                      <p:tavLst>
                                        <p:tav tm="0">
                                          <p:val>
                                            <p:strVal val="4*#ppt_w"/>
                                          </p:val>
                                        </p:tav>
                                        <p:tav tm="100000">
                                          <p:val>
                                            <p:strVal val="#ppt_w"/>
                                          </p:val>
                                        </p:tav>
                                      </p:tavLst>
                                    </p:anim>
                                    <p:anim calcmode="lin" valueType="num">
                                      <p:cBhvr>
                                        <p:cTn id="15" dur="500" fill="hold"/>
                                        <p:tgtEl>
                                          <p:spTgt spid="21"/>
                                        </p:tgtEl>
                                        <p:attrNameLst>
                                          <p:attrName>ppt_h</p:attrName>
                                        </p:attrNameLst>
                                      </p:cBhvr>
                                      <p:tavLst>
                                        <p:tav tm="0">
                                          <p:val>
                                            <p:strVal val="4*#ppt_h"/>
                                          </p:val>
                                        </p:tav>
                                        <p:tav tm="100000">
                                          <p:val>
                                            <p:strVal val="#ppt_h"/>
                                          </p:val>
                                        </p:tav>
                                      </p:tavLst>
                                    </p:anim>
                                  </p:childTnLst>
                                </p:cTn>
                              </p:par>
                            </p:childTnLst>
                          </p:cTn>
                        </p:par>
                        <p:par>
                          <p:cTn id="16" fill="hold">
                            <p:stCondLst>
                              <p:cond delay="500"/>
                            </p:stCondLst>
                            <p:childTnLst>
                              <p:par>
                                <p:cTn id="17" presetID="12" presetClass="entr" presetSubtype="8"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p:tgtEl>
                                          <p:spTgt spid="22"/>
                                        </p:tgtEl>
                                        <p:attrNameLst>
                                          <p:attrName>ppt_x</p:attrName>
                                        </p:attrNameLst>
                                      </p:cBhvr>
                                      <p:tavLst>
                                        <p:tav tm="0">
                                          <p:val>
                                            <p:strVal val="#ppt_x-#ppt_w*1.125000"/>
                                          </p:val>
                                        </p:tav>
                                        <p:tav tm="100000">
                                          <p:val>
                                            <p:strVal val="#ppt_x"/>
                                          </p:val>
                                        </p:tav>
                                      </p:tavLst>
                                    </p:anim>
                                    <p:animEffect transition="in" filter="wipe(right)">
                                      <p:cBhvr>
                                        <p:cTn id="20" dur="500"/>
                                        <p:tgtEl>
                                          <p:spTgt spid="22"/>
                                        </p:tgtEl>
                                      </p:cBhvr>
                                    </p:animEffect>
                                  </p:childTnLst>
                                </p:cTn>
                              </p:par>
                            </p:childTnLst>
                          </p:cTn>
                        </p:par>
                        <p:par>
                          <p:cTn id="21" fill="hold">
                            <p:stCondLst>
                              <p:cond delay="1000"/>
                            </p:stCondLst>
                            <p:childTnLst>
                              <p:par>
                                <p:cTn id="22" presetID="12" presetClass="entr" presetSubtype="8"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additive="base">
                                        <p:cTn id="24" dur="500"/>
                                        <p:tgtEl>
                                          <p:spTgt spid="23"/>
                                        </p:tgtEl>
                                        <p:attrNameLst>
                                          <p:attrName>ppt_x</p:attrName>
                                        </p:attrNameLst>
                                      </p:cBhvr>
                                      <p:tavLst>
                                        <p:tav tm="0">
                                          <p:val>
                                            <p:strVal val="#ppt_x-#ppt_w*1.125000"/>
                                          </p:val>
                                        </p:tav>
                                        <p:tav tm="100000">
                                          <p:val>
                                            <p:strVal val="#ppt_x"/>
                                          </p:val>
                                        </p:tav>
                                      </p:tavLst>
                                    </p:anim>
                                    <p:animEffect transition="in" filter="wipe(right)">
                                      <p:cBhvr>
                                        <p:cTn id="25" dur="500"/>
                                        <p:tgtEl>
                                          <p:spTgt spid="23"/>
                                        </p:tgtEl>
                                      </p:cBhvr>
                                    </p:animEffect>
                                  </p:childTnLst>
                                </p:cTn>
                              </p:par>
                            </p:childTnLst>
                          </p:cTn>
                        </p:par>
                        <p:par>
                          <p:cTn id="26" fill="hold">
                            <p:stCondLst>
                              <p:cond delay="1500"/>
                            </p:stCondLst>
                            <p:childTnLst>
                              <p:par>
                                <p:cTn id="27" presetID="12" presetClass="entr" presetSubtype="8"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p:tgtEl>
                                          <p:spTgt spid="24"/>
                                        </p:tgtEl>
                                        <p:attrNameLst>
                                          <p:attrName>ppt_x</p:attrName>
                                        </p:attrNameLst>
                                      </p:cBhvr>
                                      <p:tavLst>
                                        <p:tav tm="0">
                                          <p:val>
                                            <p:strVal val="#ppt_x-#ppt_w*1.125000"/>
                                          </p:val>
                                        </p:tav>
                                        <p:tav tm="100000">
                                          <p:val>
                                            <p:strVal val="#ppt_x"/>
                                          </p:val>
                                        </p:tav>
                                      </p:tavLst>
                                    </p:anim>
                                    <p:animEffect transition="in" filter="wipe(right)">
                                      <p:cBhvr>
                                        <p:cTn id="30" dur="500"/>
                                        <p:tgtEl>
                                          <p:spTgt spid="24"/>
                                        </p:tgtEl>
                                      </p:cBhvr>
                                    </p:animEffect>
                                  </p:childTnLst>
                                </p:cTn>
                              </p:par>
                            </p:childTnLst>
                          </p:cTn>
                        </p:par>
                        <p:par>
                          <p:cTn id="31" fill="hold">
                            <p:stCondLst>
                              <p:cond delay="2000"/>
                            </p:stCondLst>
                            <p:childTnLst>
                              <p:par>
                                <p:cTn id="32" presetID="12" presetClass="entr" presetSubtype="8"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500"/>
                                        <p:tgtEl>
                                          <p:spTgt spid="25"/>
                                        </p:tgtEl>
                                        <p:attrNameLst>
                                          <p:attrName>ppt_x</p:attrName>
                                        </p:attrNameLst>
                                      </p:cBhvr>
                                      <p:tavLst>
                                        <p:tav tm="0">
                                          <p:val>
                                            <p:strVal val="#ppt_x-#ppt_w*1.125000"/>
                                          </p:val>
                                        </p:tav>
                                        <p:tav tm="100000">
                                          <p:val>
                                            <p:strVal val="#ppt_x"/>
                                          </p:val>
                                        </p:tav>
                                      </p:tavLst>
                                    </p:anim>
                                    <p:animEffect transition="in" filter="wipe(right)">
                                      <p:cBhvr>
                                        <p:cTn id="3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745889" y="1701172"/>
            <a:ext cx="428322" cy="355034"/>
          </a:xfrm>
          <a:prstGeom prst="rect">
            <a:avLst/>
          </a:prstGeom>
          <a:noFill/>
        </p:spPr>
        <p:txBody>
          <a:bodyPr wrap="none" rtlCol="0">
            <a:spAutoFit/>
          </a:bodyPr>
          <a:lstStyle/>
          <a:p>
            <a:pPr algn="just"/>
            <a:r>
              <a:rPr lang="en-US" sz="1707" b="1">
                <a:solidFill>
                  <a:schemeClr val="accent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01</a:t>
            </a:r>
            <a:endParaRPr lang="en-GB" sz="1707" b="1">
              <a:solidFill>
                <a:schemeClr val="accent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nvGrpSpPr>
          <p:cNvPr id="2" name="Group 17"/>
          <p:cNvGrpSpPr/>
          <p:nvPr/>
        </p:nvGrpSpPr>
        <p:grpSpPr>
          <a:xfrm>
            <a:off x="1160890" y="1698456"/>
            <a:ext cx="1530913" cy="712966"/>
            <a:chOff x="509993" y="4146958"/>
            <a:chExt cx="2041329" cy="950674"/>
          </a:xfrm>
        </p:grpSpPr>
        <p:sp>
          <p:nvSpPr>
            <p:cNvPr id="19" name="TextBox 18"/>
            <p:cNvSpPr txBox="1"/>
            <p:nvPr/>
          </p:nvSpPr>
          <p:spPr>
            <a:xfrm>
              <a:off x="515135" y="4146958"/>
              <a:ext cx="1178164" cy="385768"/>
            </a:xfrm>
            <a:prstGeom prst="rect">
              <a:avLst/>
            </a:prstGeom>
            <a:noFill/>
          </p:spPr>
          <p:txBody>
            <a:bodyPr wrap="none" rtlCol="0">
              <a:spAutoFit/>
            </a:bodyPr>
            <a:lstStyle/>
            <a:p>
              <a:r>
                <a:rPr lang="zh-CN" altLang="en-US" sz="1280" b="1">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你的标题 </a:t>
              </a:r>
              <a:endParaRPr lang="en-GB" sz="128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0" name="Rectangle 19"/>
            <p:cNvSpPr/>
            <p:nvPr/>
          </p:nvSpPr>
          <p:spPr>
            <a:xfrm>
              <a:off x="509993" y="4448956"/>
              <a:ext cx="2041329" cy="648676"/>
            </a:xfrm>
            <a:prstGeom prst="rect">
              <a:avLst/>
            </a:prstGeom>
          </p:spPr>
          <p:txBody>
            <a:bodyPr wrap="square">
              <a:spAutoFit/>
            </a:bodyPr>
            <a:lstStyle/>
            <a:p>
              <a:pPr algn="just">
                <a:lnSpc>
                  <a:spcPct val="150000"/>
                </a:lnSpc>
              </a:pPr>
              <a:r>
                <a:rPr lang="zh-CN" altLang="en-US" sz="569"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a:t>
              </a:r>
              <a:endParaRPr lang="en-GB" sz="569"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sp>
        <p:nvSpPr>
          <p:cNvPr id="21" name="TextBox 20"/>
          <p:cNvSpPr txBox="1"/>
          <p:nvPr/>
        </p:nvSpPr>
        <p:spPr>
          <a:xfrm>
            <a:off x="745889" y="2543998"/>
            <a:ext cx="428322" cy="355034"/>
          </a:xfrm>
          <a:prstGeom prst="rect">
            <a:avLst/>
          </a:prstGeom>
          <a:noFill/>
        </p:spPr>
        <p:txBody>
          <a:bodyPr wrap="none" rtlCol="0">
            <a:spAutoFit/>
          </a:bodyPr>
          <a:lstStyle/>
          <a:p>
            <a:pPr algn="just"/>
            <a:r>
              <a:rPr lang="en-US" sz="1707" b="1">
                <a:solidFill>
                  <a:schemeClr val="accent2"/>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02</a:t>
            </a:r>
            <a:endParaRPr lang="en-GB" sz="1707" b="1">
              <a:solidFill>
                <a:schemeClr val="accent2"/>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5" name="TextBox 24"/>
          <p:cNvSpPr txBox="1"/>
          <p:nvPr/>
        </p:nvSpPr>
        <p:spPr>
          <a:xfrm>
            <a:off x="745889" y="3386824"/>
            <a:ext cx="428322" cy="355034"/>
          </a:xfrm>
          <a:prstGeom prst="rect">
            <a:avLst/>
          </a:prstGeom>
          <a:noFill/>
        </p:spPr>
        <p:txBody>
          <a:bodyPr wrap="none" rtlCol="0">
            <a:spAutoFit/>
          </a:bodyPr>
          <a:lstStyle/>
          <a:p>
            <a:pPr algn="just"/>
            <a:r>
              <a:rPr lang="en-US" sz="1707" b="1">
                <a:solidFill>
                  <a:schemeClr val="accent3"/>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03</a:t>
            </a:r>
            <a:endParaRPr lang="en-GB" sz="1707" b="1">
              <a:solidFill>
                <a:schemeClr val="accent3"/>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nvGrpSpPr>
          <p:cNvPr id="3" name="Group 32"/>
          <p:cNvGrpSpPr/>
          <p:nvPr/>
        </p:nvGrpSpPr>
        <p:grpSpPr>
          <a:xfrm>
            <a:off x="1160890" y="3384109"/>
            <a:ext cx="1530913" cy="712966"/>
            <a:chOff x="509993" y="4146958"/>
            <a:chExt cx="2041329" cy="950674"/>
          </a:xfrm>
        </p:grpSpPr>
        <p:sp>
          <p:nvSpPr>
            <p:cNvPr id="34" name="TextBox 33"/>
            <p:cNvSpPr txBox="1"/>
            <p:nvPr/>
          </p:nvSpPr>
          <p:spPr>
            <a:xfrm>
              <a:off x="515135" y="4146958"/>
              <a:ext cx="1178164" cy="385768"/>
            </a:xfrm>
            <a:prstGeom prst="rect">
              <a:avLst/>
            </a:prstGeom>
            <a:noFill/>
          </p:spPr>
          <p:txBody>
            <a:bodyPr wrap="none" rtlCol="0">
              <a:spAutoFit/>
            </a:bodyPr>
            <a:lstStyle/>
            <a:p>
              <a:r>
                <a:rPr lang="zh-CN" altLang="en-US" sz="1280" b="1">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你的标题 </a:t>
              </a:r>
              <a:endParaRPr lang="en-GB" sz="128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35" name="Rectangle 34"/>
            <p:cNvSpPr/>
            <p:nvPr/>
          </p:nvSpPr>
          <p:spPr>
            <a:xfrm>
              <a:off x="509993" y="4448956"/>
              <a:ext cx="2041329" cy="648676"/>
            </a:xfrm>
            <a:prstGeom prst="rect">
              <a:avLst/>
            </a:prstGeom>
          </p:spPr>
          <p:txBody>
            <a:bodyPr wrap="square">
              <a:spAutoFit/>
            </a:bodyPr>
            <a:lstStyle/>
            <a:p>
              <a:pPr algn="just">
                <a:lnSpc>
                  <a:spcPct val="150000"/>
                </a:lnSpc>
              </a:pPr>
              <a:r>
                <a:rPr lang="zh-CN" altLang="en-US" sz="569"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a:t>
              </a:r>
              <a:endParaRPr lang="en-GB" sz="569"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grpSp>
        <p:nvGrpSpPr>
          <p:cNvPr id="4" name="Group 35"/>
          <p:cNvGrpSpPr/>
          <p:nvPr/>
        </p:nvGrpSpPr>
        <p:grpSpPr>
          <a:xfrm>
            <a:off x="1160890" y="2541283"/>
            <a:ext cx="1530913" cy="712966"/>
            <a:chOff x="509993" y="4146958"/>
            <a:chExt cx="2041329" cy="950674"/>
          </a:xfrm>
        </p:grpSpPr>
        <p:sp>
          <p:nvSpPr>
            <p:cNvPr id="37" name="TextBox 36"/>
            <p:cNvSpPr txBox="1"/>
            <p:nvPr/>
          </p:nvSpPr>
          <p:spPr>
            <a:xfrm>
              <a:off x="515135" y="4146958"/>
              <a:ext cx="1178164" cy="385768"/>
            </a:xfrm>
            <a:prstGeom prst="rect">
              <a:avLst/>
            </a:prstGeom>
            <a:noFill/>
          </p:spPr>
          <p:txBody>
            <a:bodyPr wrap="none" rtlCol="0">
              <a:spAutoFit/>
            </a:bodyPr>
            <a:lstStyle/>
            <a:p>
              <a:r>
                <a:rPr lang="zh-CN" altLang="en-US" sz="1280" b="1">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你的标题 </a:t>
              </a:r>
              <a:endParaRPr lang="en-GB" sz="128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38" name="Rectangle 37"/>
            <p:cNvSpPr/>
            <p:nvPr/>
          </p:nvSpPr>
          <p:spPr>
            <a:xfrm>
              <a:off x="509993" y="4448956"/>
              <a:ext cx="2041329" cy="648676"/>
            </a:xfrm>
            <a:prstGeom prst="rect">
              <a:avLst/>
            </a:prstGeom>
          </p:spPr>
          <p:txBody>
            <a:bodyPr wrap="square">
              <a:spAutoFit/>
            </a:bodyPr>
            <a:lstStyle/>
            <a:p>
              <a:pPr algn="just">
                <a:lnSpc>
                  <a:spcPct val="150000"/>
                </a:lnSpc>
              </a:pPr>
              <a:r>
                <a:rPr lang="zh-CN" altLang="en-US" sz="569"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a:t>
              </a:r>
              <a:endParaRPr lang="en-GB" sz="569"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grpSp>
        <p:nvGrpSpPr>
          <p:cNvPr id="5" name="Group 38"/>
          <p:cNvGrpSpPr/>
          <p:nvPr/>
        </p:nvGrpSpPr>
        <p:grpSpPr>
          <a:xfrm>
            <a:off x="3077870" y="1448100"/>
            <a:ext cx="2988260" cy="2973631"/>
            <a:chOff x="3685337" y="1514384"/>
            <a:chExt cx="4821324" cy="4797722"/>
          </a:xfrm>
        </p:grpSpPr>
        <p:sp>
          <p:nvSpPr>
            <p:cNvPr id="40" name="Freeform 39"/>
            <p:cNvSpPr/>
            <p:nvPr/>
          </p:nvSpPr>
          <p:spPr>
            <a:xfrm>
              <a:off x="4112274" y="1770540"/>
              <a:ext cx="4137890" cy="4137892"/>
            </a:xfrm>
            <a:custGeom>
              <a:avLst/>
              <a:gdLst>
                <a:gd name="connsiteX0" fmla="*/ 2275840 w 4551680"/>
                <a:gd name="connsiteY0" fmla="*/ 0 h 4551680"/>
                <a:gd name="connsiteX1" fmla="*/ 4246775 w 4551680"/>
                <a:gd name="connsiteY1" fmla="*/ 1137920 h 4551680"/>
                <a:gd name="connsiteX2" fmla="*/ 4246775 w 4551680"/>
                <a:gd name="connsiteY2" fmla="*/ 3413760 h 4551680"/>
                <a:gd name="connsiteX3" fmla="*/ 2275840 w 4551680"/>
                <a:gd name="connsiteY3" fmla="*/ 2275840 h 4551680"/>
                <a:gd name="connsiteX4" fmla="*/ 2275840 w 4551680"/>
                <a:gd name="connsiteY4" fmla="*/ 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2275840" y="0"/>
                  </a:moveTo>
                  <a:cubicBezTo>
                    <a:pt x="3088919" y="0"/>
                    <a:pt x="3840236" y="433773"/>
                    <a:pt x="4246775" y="1137920"/>
                  </a:cubicBezTo>
                  <a:cubicBezTo>
                    <a:pt x="4653315" y="1842067"/>
                    <a:pt x="4653315" y="2709613"/>
                    <a:pt x="4246775" y="3413760"/>
                  </a:cubicBezTo>
                  <a:lnTo>
                    <a:pt x="2275840" y="2275840"/>
                  </a:lnTo>
                  <a:lnTo>
                    <a:pt x="2275840" y="0"/>
                  </a:lnTo>
                  <a:close/>
                </a:path>
              </a:pathLst>
            </a:cu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8562" tIns="772880" rIns="444932" bIns="1723804" numCol="1" spcCol="1270" anchor="ctr" anchorCtr="0">
              <a:noAutofit/>
            </a:bodyPr>
            <a:lstStyle/>
            <a:p>
              <a:pPr algn="just" defTabSz="1733379">
                <a:lnSpc>
                  <a:spcPct val="150000"/>
                </a:lnSpc>
                <a:spcAft>
                  <a:spcPct val="35000"/>
                </a:spcAft>
              </a:pPr>
              <a:endParaRPr lang="en-GB" sz="675">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1" name="Freeform 40"/>
            <p:cNvSpPr/>
            <p:nvPr/>
          </p:nvSpPr>
          <p:spPr>
            <a:xfrm>
              <a:off x="4027053" y="1918321"/>
              <a:ext cx="4137890" cy="4137892"/>
            </a:xfrm>
            <a:custGeom>
              <a:avLst/>
              <a:gdLst>
                <a:gd name="connsiteX0" fmla="*/ 4246775 w 4551680"/>
                <a:gd name="connsiteY0" fmla="*/ 3413760 h 4551680"/>
                <a:gd name="connsiteX1" fmla="*/ 2275840 w 4551680"/>
                <a:gd name="connsiteY1" fmla="*/ 4551680 h 4551680"/>
                <a:gd name="connsiteX2" fmla="*/ 304905 w 4551680"/>
                <a:gd name="connsiteY2" fmla="*/ 3413760 h 4551680"/>
                <a:gd name="connsiteX3" fmla="*/ 2275840 w 4551680"/>
                <a:gd name="connsiteY3" fmla="*/ 2275840 h 4551680"/>
                <a:gd name="connsiteX4" fmla="*/ 4246775 w 4551680"/>
                <a:gd name="connsiteY4" fmla="*/ 341376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4246775" y="3413760"/>
                  </a:moveTo>
                  <a:cubicBezTo>
                    <a:pt x="3840235" y="4117907"/>
                    <a:pt x="3088919" y="4551680"/>
                    <a:pt x="2275840" y="4551680"/>
                  </a:cubicBezTo>
                  <a:cubicBezTo>
                    <a:pt x="1462761" y="4551680"/>
                    <a:pt x="711444" y="4117907"/>
                    <a:pt x="304905" y="3413760"/>
                  </a:cubicBezTo>
                  <a:lnTo>
                    <a:pt x="2275840" y="2275840"/>
                  </a:lnTo>
                  <a:lnTo>
                    <a:pt x="4246775" y="3413760"/>
                  </a:lnTo>
                  <a:close/>
                </a:path>
              </a:pathLst>
            </a:cu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74665" tIns="2276667" rIns="834026" bIns="366693" numCol="1" spcCol="1270" anchor="ctr" anchorCtr="0">
              <a:noAutofit/>
            </a:bodyPr>
            <a:lstStyle/>
            <a:p>
              <a:pPr algn="just" defTabSz="2166724">
                <a:lnSpc>
                  <a:spcPct val="150000"/>
                </a:lnSpc>
                <a:spcAft>
                  <a:spcPct val="35000"/>
                </a:spcAft>
              </a:pPr>
              <a:endParaRPr lang="en-GB" sz="675">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2" name="Freeform 41"/>
            <p:cNvSpPr/>
            <p:nvPr/>
          </p:nvSpPr>
          <p:spPr>
            <a:xfrm>
              <a:off x="3941832" y="1770540"/>
              <a:ext cx="4137890" cy="4137892"/>
            </a:xfrm>
            <a:custGeom>
              <a:avLst/>
              <a:gdLst>
                <a:gd name="connsiteX0" fmla="*/ 304905 w 4551680"/>
                <a:gd name="connsiteY0" fmla="*/ 3413760 h 4551680"/>
                <a:gd name="connsiteX1" fmla="*/ 304905 w 4551680"/>
                <a:gd name="connsiteY1" fmla="*/ 1137920 h 4551680"/>
                <a:gd name="connsiteX2" fmla="*/ 2275840 w 4551680"/>
                <a:gd name="connsiteY2" fmla="*/ 0 h 4551680"/>
                <a:gd name="connsiteX3" fmla="*/ 2275840 w 4551680"/>
                <a:gd name="connsiteY3" fmla="*/ 2275840 h 4551680"/>
                <a:gd name="connsiteX4" fmla="*/ 304905 w 4551680"/>
                <a:gd name="connsiteY4" fmla="*/ 341376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304905" y="3413760"/>
                  </a:moveTo>
                  <a:cubicBezTo>
                    <a:pt x="-101635" y="2709613"/>
                    <a:pt x="-101635" y="1842067"/>
                    <a:pt x="304905" y="1137920"/>
                  </a:cubicBezTo>
                  <a:cubicBezTo>
                    <a:pt x="711445" y="433773"/>
                    <a:pt x="1462761" y="0"/>
                    <a:pt x="2275840" y="0"/>
                  </a:cubicBezTo>
                  <a:lnTo>
                    <a:pt x="2275840" y="2275840"/>
                  </a:lnTo>
                  <a:lnTo>
                    <a:pt x="304905" y="341376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44934" tIns="772880" rIns="1848561" bIns="1723804" numCol="1" spcCol="1270" anchor="ctr" anchorCtr="0">
              <a:noAutofit/>
            </a:bodyPr>
            <a:lstStyle/>
            <a:p>
              <a:pPr algn="just" defTabSz="1733379">
                <a:lnSpc>
                  <a:spcPct val="150000"/>
                </a:lnSpc>
                <a:spcAft>
                  <a:spcPct val="35000"/>
                </a:spcAft>
              </a:pPr>
              <a:endParaRPr lang="en-GB" sz="675">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3" name="Circular Arrow 42"/>
            <p:cNvSpPr/>
            <p:nvPr/>
          </p:nvSpPr>
          <p:spPr>
            <a:xfrm>
              <a:off x="3856461" y="1514384"/>
              <a:ext cx="4650200" cy="4650202"/>
            </a:xfrm>
            <a:prstGeom prst="circularArrow">
              <a:avLst>
                <a:gd name="adj1" fmla="val 5085"/>
                <a:gd name="adj2" fmla="val 327528"/>
                <a:gd name="adj3" fmla="val 1472472"/>
                <a:gd name="adj4" fmla="val 16199432"/>
                <a:gd name="adj5" fmla="val 5932"/>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pPr algn="just">
                <a:lnSpc>
                  <a:spcPct val="150000"/>
                </a:lnSpc>
              </a:pPr>
              <a:endParaRPr lang="zh-CN" altLang="en-US" sz="675">
                <a:latin typeface="Arial" panose="020B0604020202020204" pitchFamily="34" charset="0"/>
                <a:ea typeface="微软雅黑" panose="020B0503020204020204" pitchFamily="34" charset="-122"/>
                <a:sym typeface="Arial" panose="020B0604020202020204" pitchFamily="34" charset="0"/>
              </a:endParaRPr>
            </a:p>
          </p:txBody>
        </p:sp>
        <p:sp>
          <p:nvSpPr>
            <p:cNvPr id="44" name="Circular Arrow 43"/>
            <p:cNvSpPr/>
            <p:nvPr/>
          </p:nvSpPr>
          <p:spPr>
            <a:xfrm>
              <a:off x="3770899" y="1661904"/>
              <a:ext cx="4650200" cy="4650202"/>
            </a:xfrm>
            <a:prstGeom prst="circularArrow">
              <a:avLst>
                <a:gd name="adj1" fmla="val 5085"/>
                <a:gd name="adj2" fmla="val 327528"/>
                <a:gd name="adj3" fmla="val 8671970"/>
                <a:gd name="adj4" fmla="val 1800502"/>
                <a:gd name="adj5" fmla="val 5932"/>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pPr algn="just">
                <a:lnSpc>
                  <a:spcPct val="150000"/>
                </a:lnSpc>
              </a:pPr>
              <a:endParaRPr lang="zh-CN" altLang="en-US" sz="675">
                <a:latin typeface="Arial" panose="020B0604020202020204" pitchFamily="34" charset="0"/>
                <a:ea typeface="微软雅黑" panose="020B0503020204020204" pitchFamily="34" charset="-122"/>
                <a:sym typeface="Arial" panose="020B0604020202020204" pitchFamily="34" charset="0"/>
              </a:endParaRPr>
            </a:p>
          </p:txBody>
        </p:sp>
        <p:sp>
          <p:nvSpPr>
            <p:cNvPr id="45" name="Circular Arrow 44"/>
            <p:cNvSpPr/>
            <p:nvPr/>
          </p:nvSpPr>
          <p:spPr>
            <a:xfrm>
              <a:off x="3685337" y="1514384"/>
              <a:ext cx="4650200" cy="4650202"/>
            </a:xfrm>
            <a:prstGeom prst="circularArrow">
              <a:avLst>
                <a:gd name="adj1" fmla="val 5085"/>
                <a:gd name="adj2" fmla="val 327528"/>
                <a:gd name="adj3" fmla="val 15873039"/>
                <a:gd name="adj4" fmla="val 9000000"/>
                <a:gd name="adj5" fmla="val 5932"/>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pPr algn="just">
                <a:lnSpc>
                  <a:spcPct val="150000"/>
                </a:lnSpc>
              </a:pPr>
              <a:endParaRPr lang="zh-CN" altLang="en-US" sz="675">
                <a:latin typeface="Arial" panose="020B0604020202020204" pitchFamily="34" charset="0"/>
                <a:ea typeface="微软雅黑" panose="020B0503020204020204" pitchFamily="34" charset="-122"/>
                <a:sym typeface="Arial" panose="020B0604020202020204" pitchFamily="34" charset="0"/>
              </a:endParaRPr>
            </a:p>
          </p:txBody>
        </p:sp>
      </p:grpSp>
      <p:sp>
        <p:nvSpPr>
          <p:cNvPr id="46" name="Freeform 45"/>
          <p:cNvSpPr>
            <a:spLocks noEditPoints="1"/>
          </p:cNvSpPr>
          <p:nvPr/>
        </p:nvSpPr>
        <p:spPr bwMode="auto">
          <a:xfrm>
            <a:off x="4291554" y="3533058"/>
            <a:ext cx="560890" cy="327868"/>
          </a:xfrm>
          <a:custGeom>
            <a:avLst/>
            <a:gdLst>
              <a:gd name="T0" fmla="*/ 232 w 316"/>
              <a:gd name="T1" fmla="*/ 27 h 172"/>
              <a:gd name="T2" fmla="*/ 221 w 316"/>
              <a:gd name="T3" fmla="*/ 20 h 172"/>
              <a:gd name="T4" fmla="*/ 157 w 316"/>
              <a:gd name="T5" fmla="*/ 10 h 172"/>
              <a:gd name="T6" fmla="*/ 92 w 316"/>
              <a:gd name="T7" fmla="*/ 9 h 172"/>
              <a:gd name="T8" fmla="*/ 84 w 316"/>
              <a:gd name="T9" fmla="*/ 13 h 172"/>
              <a:gd name="T10" fmla="*/ 0 w 316"/>
              <a:gd name="T11" fmla="*/ 121 h 172"/>
              <a:gd name="T12" fmla="*/ 78 w 316"/>
              <a:gd name="T13" fmla="*/ 109 h 172"/>
              <a:gd name="T14" fmla="*/ 84 w 316"/>
              <a:gd name="T15" fmla="*/ 113 h 172"/>
              <a:gd name="T16" fmla="*/ 120 w 316"/>
              <a:gd name="T17" fmla="*/ 142 h 172"/>
              <a:gd name="T18" fmla="*/ 159 w 316"/>
              <a:gd name="T19" fmla="*/ 163 h 172"/>
              <a:gd name="T20" fmla="*/ 163 w 316"/>
              <a:gd name="T21" fmla="*/ 165 h 172"/>
              <a:gd name="T22" fmla="*/ 190 w 316"/>
              <a:gd name="T23" fmla="*/ 164 h 172"/>
              <a:gd name="T24" fmla="*/ 217 w 316"/>
              <a:gd name="T25" fmla="*/ 153 h 172"/>
              <a:gd name="T26" fmla="*/ 233 w 316"/>
              <a:gd name="T27" fmla="*/ 146 h 172"/>
              <a:gd name="T28" fmla="*/ 265 w 316"/>
              <a:gd name="T29" fmla="*/ 162 h 172"/>
              <a:gd name="T30" fmla="*/ 288 w 316"/>
              <a:gd name="T31" fmla="*/ 14 h 172"/>
              <a:gd name="T32" fmla="*/ 225 w 316"/>
              <a:gd name="T33" fmla="*/ 129 h 172"/>
              <a:gd name="T34" fmla="*/ 225 w 316"/>
              <a:gd name="T35" fmla="*/ 139 h 172"/>
              <a:gd name="T36" fmla="*/ 216 w 316"/>
              <a:gd name="T37" fmla="*/ 142 h 172"/>
              <a:gd name="T38" fmla="*/ 207 w 316"/>
              <a:gd name="T39" fmla="*/ 142 h 172"/>
              <a:gd name="T40" fmla="*/ 189 w 316"/>
              <a:gd name="T41" fmla="*/ 153 h 172"/>
              <a:gd name="T42" fmla="*/ 185 w 316"/>
              <a:gd name="T43" fmla="*/ 153 h 172"/>
              <a:gd name="T44" fmla="*/ 180 w 316"/>
              <a:gd name="T45" fmla="*/ 156 h 172"/>
              <a:gd name="T46" fmla="*/ 157 w 316"/>
              <a:gd name="T47" fmla="*/ 149 h 172"/>
              <a:gd name="T48" fmla="*/ 130 w 316"/>
              <a:gd name="T49" fmla="*/ 128 h 172"/>
              <a:gd name="T50" fmla="*/ 88 w 316"/>
              <a:gd name="T51" fmla="*/ 103 h 172"/>
              <a:gd name="T52" fmla="*/ 71 w 316"/>
              <a:gd name="T53" fmla="*/ 91 h 172"/>
              <a:gd name="T54" fmla="*/ 71 w 316"/>
              <a:gd name="T55" fmla="*/ 90 h 172"/>
              <a:gd name="T56" fmla="*/ 72 w 316"/>
              <a:gd name="T57" fmla="*/ 88 h 172"/>
              <a:gd name="T58" fmla="*/ 93 w 316"/>
              <a:gd name="T59" fmla="*/ 20 h 172"/>
              <a:gd name="T60" fmla="*/ 132 w 316"/>
              <a:gd name="T61" fmla="*/ 24 h 172"/>
              <a:gd name="T62" fmla="*/ 127 w 316"/>
              <a:gd name="T63" fmla="*/ 72 h 172"/>
              <a:gd name="T64" fmla="*/ 185 w 316"/>
              <a:gd name="T65" fmla="*/ 54 h 172"/>
              <a:gd name="T66" fmla="*/ 241 w 316"/>
              <a:gd name="T67" fmla="*/ 11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172">
                <a:moveTo>
                  <a:pt x="288" y="14"/>
                </a:moveTo>
                <a:cubicBezTo>
                  <a:pt x="232" y="27"/>
                  <a:pt x="232" y="27"/>
                  <a:pt x="232" y="27"/>
                </a:cubicBezTo>
                <a:cubicBezTo>
                  <a:pt x="233" y="31"/>
                  <a:pt x="233" y="31"/>
                  <a:pt x="233" y="31"/>
                </a:cubicBezTo>
                <a:cubicBezTo>
                  <a:pt x="228" y="22"/>
                  <a:pt x="221" y="20"/>
                  <a:pt x="221" y="20"/>
                </a:cubicBezTo>
                <a:cubicBezTo>
                  <a:pt x="178" y="7"/>
                  <a:pt x="178" y="7"/>
                  <a:pt x="178" y="7"/>
                </a:cubicBezTo>
                <a:cubicBezTo>
                  <a:pt x="173" y="5"/>
                  <a:pt x="165" y="7"/>
                  <a:pt x="157" y="10"/>
                </a:cubicBezTo>
                <a:cubicBezTo>
                  <a:pt x="156" y="9"/>
                  <a:pt x="156" y="9"/>
                  <a:pt x="156" y="9"/>
                </a:cubicBezTo>
                <a:cubicBezTo>
                  <a:pt x="92" y="9"/>
                  <a:pt x="92" y="9"/>
                  <a:pt x="92" y="9"/>
                </a:cubicBezTo>
                <a:cubicBezTo>
                  <a:pt x="92" y="9"/>
                  <a:pt x="92" y="9"/>
                  <a:pt x="92" y="9"/>
                </a:cubicBezTo>
                <a:cubicBezTo>
                  <a:pt x="91" y="9"/>
                  <a:pt x="87" y="10"/>
                  <a:pt x="84" y="13"/>
                </a:cubicBezTo>
                <a:cubicBezTo>
                  <a:pt x="50" y="0"/>
                  <a:pt x="50" y="0"/>
                  <a:pt x="50" y="0"/>
                </a:cubicBezTo>
                <a:cubicBezTo>
                  <a:pt x="0" y="121"/>
                  <a:pt x="0" y="121"/>
                  <a:pt x="0" y="121"/>
                </a:cubicBezTo>
                <a:cubicBezTo>
                  <a:pt x="54" y="148"/>
                  <a:pt x="54" y="148"/>
                  <a:pt x="54" y="148"/>
                </a:cubicBezTo>
                <a:cubicBezTo>
                  <a:pt x="69" y="144"/>
                  <a:pt x="76" y="120"/>
                  <a:pt x="78" y="109"/>
                </a:cubicBezTo>
                <a:cubicBezTo>
                  <a:pt x="82" y="112"/>
                  <a:pt x="82" y="112"/>
                  <a:pt x="82" y="112"/>
                </a:cubicBezTo>
                <a:cubicBezTo>
                  <a:pt x="84" y="113"/>
                  <a:pt x="84" y="113"/>
                  <a:pt x="84" y="113"/>
                </a:cubicBezTo>
                <a:cubicBezTo>
                  <a:pt x="84" y="120"/>
                  <a:pt x="85" y="130"/>
                  <a:pt x="99" y="127"/>
                </a:cubicBezTo>
                <a:cubicBezTo>
                  <a:pt x="99" y="127"/>
                  <a:pt x="100" y="157"/>
                  <a:pt x="120" y="142"/>
                </a:cubicBezTo>
                <a:cubicBezTo>
                  <a:pt x="120" y="142"/>
                  <a:pt x="120" y="161"/>
                  <a:pt x="138" y="155"/>
                </a:cubicBezTo>
                <a:cubicBezTo>
                  <a:pt x="138" y="155"/>
                  <a:pt x="141" y="172"/>
                  <a:pt x="159" y="163"/>
                </a:cubicBezTo>
                <a:cubicBezTo>
                  <a:pt x="162" y="165"/>
                  <a:pt x="162" y="165"/>
                  <a:pt x="162" y="165"/>
                </a:cubicBezTo>
                <a:cubicBezTo>
                  <a:pt x="163" y="165"/>
                  <a:pt x="163" y="165"/>
                  <a:pt x="163" y="165"/>
                </a:cubicBezTo>
                <a:cubicBezTo>
                  <a:pt x="164" y="165"/>
                  <a:pt x="173" y="168"/>
                  <a:pt x="181" y="167"/>
                </a:cubicBezTo>
                <a:cubicBezTo>
                  <a:pt x="185" y="167"/>
                  <a:pt x="188" y="166"/>
                  <a:pt x="190" y="164"/>
                </a:cubicBezTo>
                <a:cubicBezTo>
                  <a:pt x="196" y="163"/>
                  <a:pt x="208" y="161"/>
                  <a:pt x="214" y="153"/>
                </a:cubicBezTo>
                <a:cubicBezTo>
                  <a:pt x="215" y="153"/>
                  <a:pt x="216" y="153"/>
                  <a:pt x="217" y="153"/>
                </a:cubicBezTo>
                <a:cubicBezTo>
                  <a:pt x="217" y="153"/>
                  <a:pt x="217" y="153"/>
                  <a:pt x="217" y="153"/>
                </a:cubicBezTo>
                <a:cubicBezTo>
                  <a:pt x="224" y="153"/>
                  <a:pt x="230" y="150"/>
                  <a:pt x="233" y="146"/>
                </a:cubicBezTo>
                <a:cubicBezTo>
                  <a:pt x="235" y="143"/>
                  <a:pt x="236" y="140"/>
                  <a:pt x="236" y="136"/>
                </a:cubicBezTo>
                <a:cubicBezTo>
                  <a:pt x="236" y="136"/>
                  <a:pt x="248" y="160"/>
                  <a:pt x="265" y="162"/>
                </a:cubicBezTo>
                <a:cubicBezTo>
                  <a:pt x="316" y="137"/>
                  <a:pt x="316" y="137"/>
                  <a:pt x="316" y="137"/>
                </a:cubicBezTo>
                <a:lnTo>
                  <a:pt x="288" y="14"/>
                </a:lnTo>
                <a:close/>
                <a:moveTo>
                  <a:pt x="230" y="127"/>
                </a:moveTo>
                <a:cubicBezTo>
                  <a:pt x="225" y="129"/>
                  <a:pt x="225" y="129"/>
                  <a:pt x="225" y="129"/>
                </a:cubicBezTo>
                <a:cubicBezTo>
                  <a:pt x="226" y="133"/>
                  <a:pt x="226" y="133"/>
                  <a:pt x="226" y="133"/>
                </a:cubicBezTo>
                <a:cubicBezTo>
                  <a:pt x="226" y="137"/>
                  <a:pt x="225" y="139"/>
                  <a:pt x="225" y="139"/>
                </a:cubicBezTo>
                <a:cubicBezTo>
                  <a:pt x="223" y="141"/>
                  <a:pt x="220" y="142"/>
                  <a:pt x="216" y="142"/>
                </a:cubicBezTo>
                <a:cubicBezTo>
                  <a:pt x="216" y="142"/>
                  <a:pt x="216" y="142"/>
                  <a:pt x="216" y="142"/>
                </a:cubicBezTo>
                <a:cubicBezTo>
                  <a:pt x="214" y="143"/>
                  <a:pt x="212" y="142"/>
                  <a:pt x="211" y="142"/>
                </a:cubicBezTo>
                <a:cubicBezTo>
                  <a:pt x="207" y="142"/>
                  <a:pt x="207" y="142"/>
                  <a:pt x="207" y="142"/>
                </a:cubicBezTo>
                <a:cubicBezTo>
                  <a:pt x="206" y="146"/>
                  <a:pt x="206" y="146"/>
                  <a:pt x="206" y="146"/>
                </a:cubicBezTo>
                <a:cubicBezTo>
                  <a:pt x="204" y="150"/>
                  <a:pt x="196" y="153"/>
                  <a:pt x="189" y="153"/>
                </a:cubicBezTo>
                <a:cubicBezTo>
                  <a:pt x="188" y="153"/>
                  <a:pt x="188" y="153"/>
                  <a:pt x="188" y="153"/>
                </a:cubicBezTo>
                <a:cubicBezTo>
                  <a:pt x="185" y="153"/>
                  <a:pt x="185" y="153"/>
                  <a:pt x="185" y="153"/>
                </a:cubicBezTo>
                <a:cubicBezTo>
                  <a:pt x="184" y="155"/>
                  <a:pt x="184" y="155"/>
                  <a:pt x="184" y="155"/>
                </a:cubicBezTo>
                <a:cubicBezTo>
                  <a:pt x="183" y="156"/>
                  <a:pt x="182" y="156"/>
                  <a:pt x="180" y="156"/>
                </a:cubicBezTo>
                <a:cubicBezTo>
                  <a:pt x="175" y="157"/>
                  <a:pt x="169" y="155"/>
                  <a:pt x="167" y="155"/>
                </a:cubicBezTo>
                <a:cubicBezTo>
                  <a:pt x="157" y="149"/>
                  <a:pt x="157" y="149"/>
                  <a:pt x="157" y="149"/>
                </a:cubicBezTo>
                <a:cubicBezTo>
                  <a:pt x="156" y="144"/>
                  <a:pt x="154" y="140"/>
                  <a:pt x="149" y="140"/>
                </a:cubicBezTo>
                <a:cubicBezTo>
                  <a:pt x="149" y="140"/>
                  <a:pt x="147" y="116"/>
                  <a:pt x="130" y="128"/>
                </a:cubicBezTo>
                <a:cubicBezTo>
                  <a:pt x="130" y="128"/>
                  <a:pt x="125" y="108"/>
                  <a:pt x="109" y="117"/>
                </a:cubicBezTo>
                <a:cubicBezTo>
                  <a:pt x="88" y="103"/>
                  <a:pt x="88" y="103"/>
                  <a:pt x="88" y="103"/>
                </a:cubicBezTo>
                <a:cubicBezTo>
                  <a:pt x="72" y="91"/>
                  <a:pt x="72" y="91"/>
                  <a:pt x="72" y="91"/>
                </a:cubicBezTo>
                <a:cubicBezTo>
                  <a:pt x="71" y="91"/>
                  <a:pt x="71" y="91"/>
                  <a:pt x="71" y="91"/>
                </a:cubicBezTo>
                <a:cubicBezTo>
                  <a:pt x="71" y="91"/>
                  <a:pt x="71" y="91"/>
                  <a:pt x="71" y="91"/>
                </a:cubicBezTo>
                <a:cubicBezTo>
                  <a:pt x="71" y="90"/>
                  <a:pt x="71" y="90"/>
                  <a:pt x="71" y="90"/>
                </a:cubicBezTo>
                <a:cubicBezTo>
                  <a:pt x="72" y="89"/>
                  <a:pt x="72" y="89"/>
                  <a:pt x="72" y="89"/>
                </a:cubicBezTo>
                <a:cubicBezTo>
                  <a:pt x="72" y="88"/>
                  <a:pt x="72" y="88"/>
                  <a:pt x="72" y="88"/>
                </a:cubicBezTo>
                <a:cubicBezTo>
                  <a:pt x="72" y="87"/>
                  <a:pt x="90" y="26"/>
                  <a:pt x="91" y="21"/>
                </a:cubicBezTo>
                <a:cubicBezTo>
                  <a:pt x="91" y="21"/>
                  <a:pt x="93" y="20"/>
                  <a:pt x="93" y="20"/>
                </a:cubicBezTo>
                <a:cubicBezTo>
                  <a:pt x="138" y="20"/>
                  <a:pt x="138" y="20"/>
                  <a:pt x="138" y="20"/>
                </a:cubicBezTo>
                <a:cubicBezTo>
                  <a:pt x="134" y="22"/>
                  <a:pt x="132" y="24"/>
                  <a:pt x="132" y="24"/>
                </a:cubicBezTo>
                <a:cubicBezTo>
                  <a:pt x="125" y="30"/>
                  <a:pt x="122" y="60"/>
                  <a:pt x="122" y="60"/>
                </a:cubicBezTo>
                <a:cubicBezTo>
                  <a:pt x="119" y="67"/>
                  <a:pt x="127" y="72"/>
                  <a:pt x="127" y="72"/>
                </a:cubicBezTo>
                <a:cubicBezTo>
                  <a:pt x="140" y="81"/>
                  <a:pt x="154" y="47"/>
                  <a:pt x="154" y="47"/>
                </a:cubicBezTo>
                <a:cubicBezTo>
                  <a:pt x="161" y="41"/>
                  <a:pt x="172" y="45"/>
                  <a:pt x="185" y="54"/>
                </a:cubicBezTo>
                <a:cubicBezTo>
                  <a:pt x="206" y="76"/>
                  <a:pt x="232" y="102"/>
                  <a:pt x="239" y="111"/>
                </a:cubicBezTo>
                <a:cubicBezTo>
                  <a:pt x="241" y="114"/>
                  <a:pt x="242" y="117"/>
                  <a:pt x="241" y="119"/>
                </a:cubicBezTo>
                <a:cubicBezTo>
                  <a:pt x="240" y="123"/>
                  <a:pt x="233" y="126"/>
                  <a:pt x="230" y="127"/>
                </a:cubicBezTo>
                <a:close/>
              </a:path>
            </a:pathLst>
          </a:custGeom>
          <a:solidFill>
            <a:schemeClr val="bg2"/>
          </a:solidFill>
          <a:ln>
            <a:noFill/>
          </a:ln>
        </p:spPr>
        <p:txBody>
          <a:bodyPr vert="horz" wrap="square" lIns="68576" tIns="34288" rIns="68576" bIns="34288" numCol="1" anchor="t" anchorCtr="0" compatLnSpc="1">
            <a:prstTxWarp prst="textNoShape">
              <a:avLst/>
            </a:prstTxWarp>
          </a:bodyPr>
          <a:lstStyle/>
          <a:p>
            <a:pPr algn="just">
              <a:lnSpc>
                <a:spcPct val="150000"/>
              </a:lnSpc>
            </a:pPr>
            <a:endParaRPr lang="en-GB" sz="675">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nvGrpSpPr>
          <p:cNvPr id="6" name="Group 46"/>
          <p:cNvGrpSpPr/>
          <p:nvPr/>
        </p:nvGrpSpPr>
        <p:grpSpPr>
          <a:xfrm>
            <a:off x="3668061" y="2377888"/>
            <a:ext cx="493313" cy="386675"/>
            <a:chOff x="7200839" y="1790292"/>
            <a:chExt cx="795921" cy="623870"/>
          </a:xfrm>
          <a:solidFill>
            <a:schemeClr val="bg2"/>
          </a:solidFill>
        </p:grpSpPr>
        <p:sp>
          <p:nvSpPr>
            <p:cNvPr id="48" name="Freeform 47"/>
            <p:cNvSpPr>
              <a:spLocks/>
            </p:cNvSpPr>
            <p:nvPr/>
          </p:nvSpPr>
          <p:spPr bwMode="auto">
            <a:xfrm>
              <a:off x="7235971" y="1790292"/>
              <a:ext cx="760789" cy="434110"/>
            </a:xfrm>
            <a:custGeom>
              <a:avLst/>
              <a:gdLst>
                <a:gd name="T0" fmla="*/ 295 w 628"/>
                <a:gd name="T1" fmla="*/ 232 h 334"/>
                <a:gd name="T2" fmla="*/ 295 w 628"/>
                <a:gd name="T3" fmla="*/ 232 h 334"/>
                <a:gd name="T4" fmla="*/ 295 w 628"/>
                <a:gd name="T5" fmla="*/ 232 h 334"/>
                <a:gd name="T6" fmla="*/ 295 w 628"/>
                <a:gd name="T7" fmla="*/ 232 h 334"/>
                <a:gd name="T8" fmla="*/ 430 w 628"/>
                <a:gd name="T9" fmla="*/ 334 h 334"/>
                <a:gd name="T10" fmla="*/ 628 w 628"/>
                <a:gd name="T11" fmla="*/ 218 h 334"/>
                <a:gd name="T12" fmla="*/ 494 w 628"/>
                <a:gd name="T13" fmla="*/ 114 h 334"/>
                <a:gd name="T14" fmla="*/ 305 w 628"/>
                <a:gd name="T15" fmla="*/ 225 h 334"/>
                <a:gd name="T16" fmla="*/ 305 w 628"/>
                <a:gd name="T17" fmla="*/ 3 h 334"/>
                <a:gd name="T18" fmla="*/ 494 w 628"/>
                <a:gd name="T19" fmla="*/ 114 h 334"/>
                <a:gd name="T20" fmla="*/ 600 w 628"/>
                <a:gd name="T21" fmla="*/ 102 h 334"/>
                <a:gd name="T22" fmla="*/ 437 w 628"/>
                <a:gd name="T23" fmla="*/ 7 h 334"/>
                <a:gd name="T24" fmla="*/ 305 w 628"/>
                <a:gd name="T25" fmla="*/ 0 h 334"/>
                <a:gd name="T26" fmla="*/ 305 w 628"/>
                <a:gd name="T27" fmla="*/ 0 h 334"/>
                <a:gd name="T28" fmla="*/ 302 w 628"/>
                <a:gd name="T29" fmla="*/ 0 h 334"/>
                <a:gd name="T30" fmla="*/ 300 w 628"/>
                <a:gd name="T31" fmla="*/ 0 h 334"/>
                <a:gd name="T32" fmla="*/ 295 w 628"/>
                <a:gd name="T33" fmla="*/ 0 h 334"/>
                <a:gd name="T34" fmla="*/ 295 w 628"/>
                <a:gd name="T35" fmla="*/ 0 h 334"/>
                <a:gd name="T36" fmla="*/ 165 w 628"/>
                <a:gd name="T37" fmla="*/ 7 h 334"/>
                <a:gd name="T38" fmla="*/ 0 w 628"/>
                <a:gd name="T39" fmla="*/ 102 h 334"/>
                <a:gd name="T40" fmla="*/ 108 w 628"/>
                <a:gd name="T41" fmla="*/ 114 h 334"/>
                <a:gd name="T42" fmla="*/ 295 w 628"/>
                <a:gd name="T43" fmla="*/ 3 h 334"/>
                <a:gd name="T44" fmla="*/ 295 w 628"/>
                <a:gd name="T45" fmla="*/ 232 h 334"/>
                <a:gd name="T46" fmla="*/ 295 w 628"/>
                <a:gd name="T47" fmla="*/ 232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8" h="334">
                  <a:moveTo>
                    <a:pt x="295" y="232"/>
                  </a:moveTo>
                  <a:lnTo>
                    <a:pt x="295" y="232"/>
                  </a:lnTo>
                  <a:lnTo>
                    <a:pt x="295" y="232"/>
                  </a:lnTo>
                  <a:lnTo>
                    <a:pt x="295" y="232"/>
                  </a:lnTo>
                  <a:lnTo>
                    <a:pt x="430" y="334"/>
                  </a:lnTo>
                  <a:lnTo>
                    <a:pt x="628" y="218"/>
                  </a:lnTo>
                  <a:lnTo>
                    <a:pt x="494" y="114"/>
                  </a:lnTo>
                  <a:lnTo>
                    <a:pt x="305" y="225"/>
                  </a:lnTo>
                  <a:lnTo>
                    <a:pt x="305" y="3"/>
                  </a:lnTo>
                  <a:lnTo>
                    <a:pt x="494" y="114"/>
                  </a:lnTo>
                  <a:lnTo>
                    <a:pt x="600" y="102"/>
                  </a:lnTo>
                  <a:lnTo>
                    <a:pt x="437" y="7"/>
                  </a:lnTo>
                  <a:lnTo>
                    <a:pt x="305" y="0"/>
                  </a:lnTo>
                  <a:lnTo>
                    <a:pt x="305" y="0"/>
                  </a:lnTo>
                  <a:lnTo>
                    <a:pt x="302" y="0"/>
                  </a:lnTo>
                  <a:lnTo>
                    <a:pt x="300" y="0"/>
                  </a:lnTo>
                  <a:lnTo>
                    <a:pt x="295" y="0"/>
                  </a:lnTo>
                  <a:lnTo>
                    <a:pt x="295" y="0"/>
                  </a:lnTo>
                  <a:lnTo>
                    <a:pt x="165" y="7"/>
                  </a:lnTo>
                  <a:lnTo>
                    <a:pt x="0" y="102"/>
                  </a:lnTo>
                  <a:lnTo>
                    <a:pt x="108" y="114"/>
                  </a:lnTo>
                  <a:lnTo>
                    <a:pt x="295" y="3"/>
                  </a:lnTo>
                  <a:lnTo>
                    <a:pt x="295" y="232"/>
                  </a:lnTo>
                  <a:lnTo>
                    <a:pt x="295" y="2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pPr algn="just">
                <a:lnSpc>
                  <a:spcPct val="150000"/>
                </a:lnSpc>
              </a:pPr>
              <a:endParaRPr lang="en-GB" sz="675">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9" name="Freeform 48"/>
            <p:cNvSpPr>
              <a:spLocks/>
            </p:cNvSpPr>
            <p:nvPr/>
          </p:nvSpPr>
          <p:spPr bwMode="auto">
            <a:xfrm>
              <a:off x="7200839" y="1941061"/>
              <a:ext cx="392509" cy="289840"/>
            </a:xfrm>
            <a:custGeom>
              <a:avLst/>
              <a:gdLst>
                <a:gd name="T0" fmla="*/ 0 w 324"/>
                <a:gd name="T1" fmla="*/ 100 h 223"/>
                <a:gd name="T2" fmla="*/ 187 w 324"/>
                <a:gd name="T3" fmla="*/ 223 h 223"/>
                <a:gd name="T4" fmla="*/ 324 w 324"/>
                <a:gd name="T5" fmla="*/ 116 h 223"/>
                <a:gd name="T6" fmla="*/ 130 w 324"/>
                <a:gd name="T7" fmla="*/ 0 h 223"/>
                <a:gd name="T8" fmla="*/ 0 w 324"/>
                <a:gd name="T9" fmla="*/ 100 h 223"/>
              </a:gdLst>
              <a:ahLst/>
              <a:cxnLst>
                <a:cxn ang="0">
                  <a:pos x="T0" y="T1"/>
                </a:cxn>
                <a:cxn ang="0">
                  <a:pos x="T2" y="T3"/>
                </a:cxn>
                <a:cxn ang="0">
                  <a:pos x="T4" y="T5"/>
                </a:cxn>
                <a:cxn ang="0">
                  <a:pos x="T6" y="T7"/>
                </a:cxn>
                <a:cxn ang="0">
                  <a:pos x="T8" y="T9"/>
                </a:cxn>
              </a:cxnLst>
              <a:rect l="0" t="0" r="r" b="b"/>
              <a:pathLst>
                <a:path w="324" h="223">
                  <a:moveTo>
                    <a:pt x="0" y="100"/>
                  </a:moveTo>
                  <a:lnTo>
                    <a:pt x="187" y="223"/>
                  </a:lnTo>
                  <a:lnTo>
                    <a:pt x="324" y="116"/>
                  </a:lnTo>
                  <a:lnTo>
                    <a:pt x="130" y="0"/>
                  </a:lnTo>
                  <a:lnTo>
                    <a:pt x="0"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pPr algn="just">
                <a:lnSpc>
                  <a:spcPct val="150000"/>
                </a:lnSpc>
              </a:pPr>
              <a:endParaRPr lang="en-GB" sz="675">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0" name="Freeform 49"/>
            <p:cNvSpPr>
              <a:spLocks/>
            </p:cNvSpPr>
            <p:nvPr/>
          </p:nvSpPr>
          <p:spPr bwMode="auto">
            <a:xfrm>
              <a:off x="7353482" y="2116524"/>
              <a:ext cx="477310" cy="297638"/>
            </a:xfrm>
            <a:custGeom>
              <a:avLst/>
              <a:gdLst>
                <a:gd name="T0" fmla="*/ 198 w 394"/>
                <a:gd name="T1" fmla="*/ 0 h 229"/>
                <a:gd name="T2" fmla="*/ 61 w 394"/>
                <a:gd name="T3" fmla="*/ 109 h 229"/>
                <a:gd name="T4" fmla="*/ 0 w 394"/>
                <a:gd name="T5" fmla="*/ 71 h 229"/>
                <a:gd name="T6" fmla="*/ 0 w 394"/>
                <a:gd name="T7" fmla="*/ 114 h 229"/>
                <a:gd name="T8" fmla="*/ 198 w 394"/>
                <a:gd name="T9" fmla="*/ 229 h 229"/>
                <a:gd name="T10" fmla="*/ 394 w 394"/>
                <a:gd name="T11" fmla="*/ 116 h 229"/>
                <a:gd name="T12" fmla="*/ 394 w 394"/>
                <a:gd name="T13" fmla="*/ 64 h 229"/>
                <a:gd name="T14" fmla="*/ 335 w 394"/>
                <a:gd name="T15" fmla="*/ 104 h 229"/>
                <a:gd name="T16" fmla="*/ 198 w 394"/>
                <a:gd name="T17"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229">
                  <a:moveTo>
                    <a:pt x="198" y="0"/>
                  </a:moveTo>
                  <a:lnTo>
                    <a:pt x="61" y="109"/>
                  </a:lnTo>
                  <a:lnTo>
                    <a:pt x="0" y="71"/>
                  </a:lnTo>
                  <a:lnTo>
                    <a:pt x="0" y="114"/>
                  </a:lnTo>
                  <a:lnTo>
                    <a:pt x="198" y="229"/>
                  </a:lnTo>
                  <a:lnTo>
                    <a:pt x="394" y="116"/>
                  </a:lnTo>
                  <a:lnTo>
                    <a:pt x="394" y="64"/>
                  </a:lnTo>
                  <a:lnTo>
                    <a:pt x="335" y="104"/>
                  </a:lnTo>
                  <a:lnTo>
                    <a:pt x="19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pPr algn="just">
                <a:lnSpc>
                  <a:spcPct val="150000"/>
                </a:lnSpc>
              </a:pPr>
              <a:endParaRPr lang="en-GB" sz="675">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sp>
        <p:nvSpPr>
          <p:cNvPr id="51" name="Freeform 50"/>
          <p:cNvSpPr>
            <a:spLocks/>
          </p:cNvSpPr>
          <p:nvPr/>
        </p:nvSpPr>
        <p:spPr bwMode="auto">
          <a:xfrm>
            <a:off x="4980262" y="2279267"/>
            <a:ext cx="365667" cy="541346"/>
          </a:xfrm>
          <a:custGeom>
            <a:avLst/>
            <a:gdLst>
              <a:gd name="T0" fmla="*/ 25 w 206"/>
              <a:gd name="T1" fmla="*/ 112 h 284"/>
              <a:gd name="T2" fmla="*/ 25 w 206"/>
              <a:gd name="T3" fmla="*/ 64 h 284"/>
              <a:gd name="T4" fmla="*/ 5 w 206"/>
              <a:gd name="T5" fmla="*/ 64 h 284"/>
              <a:gd name="T6" fmla="*/ 4 w 206"/>
              <a:gd name="T7" fmla="*/ 60 h 284"/>
              <a:gd name="T8" fmla="*/ 104 w 206"/>
              <a:gd name="T9" fmla="*/ 2 h 284"/>
              <a:gd name="T10" fmla="*/ 117 w 206"/>
              <a:gd name="T11" fmla="*/ 2 h 284"/>
              <a:gd name="T12" fmla="*/ 145 w 206"/>
              <a:gd name="T13" fmla="*/ 25 h 284"/>
              <a:gd name="T14" fmla="*/ 145 w 206"/>
              <a:gd name="T15" fmla="*/ 2 h 284"/>
              <a:gd name="T16" fmla="*/ 168 w 206"/>
              <a:gd name="T17" fmla="*/ 2 h 284"/>
              <a:gd name="T18" fmla="*/ 168 w 206"/>
              <a:gd name="T19" fmla="*/ 40 h 284"/>
              <a:gd name="T20" fmla="*/ 184 w 206"/>
              <a:gd name="T21" fmla="*/ 49 h 284"/>
              <a:gd name="T22" fmla="*/ 184 w 206"/>
              <a:gd name="T23" fmla="*/ 49 h 284"/>
              <a:gd name="T24" fmla="*/ 184 w 206"/>
              <a:gd name="T25" fmla="*/ 49 h 284"/>
              <a:gd name="T26" fmla="*/ 202 w 206"/>
              <a:gd name="T27" fmla="*/ 60 h 284"/>
              <a:gd name="T28" fmla="*/ 201 w 206"/>
              <a:gd name="T29" fmla="*/ 64 h 284"/>
              <a:gd name="T30" fmla="*/ 184 w 206"/>
              <a:gd name="T31" fmla="*/ 64 h 284"/>
              <a:gd name="T32" fmla="*/ 184 w 206"/>
              <a:gd name="T33" fmla="*/ 117 h 284"/>
              <a:gd name="T34" fmla="*/ 169 w 206"/>
              <a:gd name="T35" fmla="*/ 134 h 284"/>
              <a:gd name="T36" fmla="*/ 136 w 206"/>
              <a:gd name="T37" fmla="*/ 134 h 284"/>
              <a:gd name="T38" fmla="*/ 129 w 206"/>
              <a:gd name="T39" fmla="*/ 137 h 284"/>
              <a:gd name="T40" fmla="*/ 140 w 206"/>
              <a:gd name="T41" fmla="*/ 155 h 284"/>
              <a:gd name="T42" fmla="*/ 139 w 206"/>
              <a:gd name="T43" fmla="*/ 160 h 284"/>
              <a:gd name="T44" fmla="*/ 118 w 206"/>
              <a:gd name="T45" fmla="*/ 161 h 284"/>
              <a:gd name="T46" fmla="*/ 119 w 206"/>
              <a:gd name="T47" fmla="*/ 168 h 284"/>
              <a:gd name="T48" fmla="*/ 130 w 206"/>
              <a:gd name="T49" fmla="*/ 179 h 284"/>
              <a:gd name="T50" fmla="*/ 115 w 206"/>
              <a:gd name="T51" fmla="*/ 195 h 284"/>
              <a:gd name="T52" fmla="*/ 129 w 206"/>
              <a:gd name="T53" fmla="*/ 211 h 284"/>
              <a:gd name="T54" fmla="*/ 129 w 206"/>
              <a:gd name="T55" fmla="*/ 220 h 284"/>
              <a:gd name="T56" fmla="*/ 115 w 206"/>
              <a:gd name="T57" fmla="*/ 235 h 284"/>
              <a:gd name="T58" fmla="*/ 124 w 206"/>
              <a:gd name="T59" fmla="*/ 248 h 284"/>
              <a:gd name="T60" fmla="*/ 124 w 206"/>
              <a:gd name="T61" fmla="*/ 260 h 284"/>
              <a:gd name="T62" fmla="*/ 102 w 206"/>
              <a:gd name="T63" fmla="*/ 284 h 284"/>
              <a:gd name="T64" fmla="*/ 86 w 206"/>
              <a:gd name="T65" fmla="*/ 264 h 284"/>
              <a:gd name="T66" fmla="*/ 85 w 206"/>
              <a:gd name="T67" fmla="*/ 163 h 284"/>
              <a:gd name="T68" fmla="*/ 83 w 206"/>
              <a:gd name="T69" fmla="*/ 160 h 284"/>
              <a:gd name="T70" fmla="*/ 71 w 206"/>
              <a:gd name="T71" fmla="*/ 159 h 284"/>
              <a:gd name="T72" fmla="*/ 68 w 206"/>
              <a:gd name="T73" fmla="*/ 152 h 284"/>
              <a:gd name="T74" fmla="*/ 77 w 206"/>
              <a:gd name="T75" fmla="*/ 140 h 284"/>
              <a:gd name="T76" fmla="*/ 78 w 206"/>
              <a:gd name="T77" fmla="*/ 136 h 284"/>
              <a:gd name="T78" fmla="*/ 73 w 206"/>
              <a:gd name="T79" fmla="*/ 134 h 284"/>
              <a:gd name="T80" fmla="*/ 40 w 206"/>
              <a:gd name="T81" fmla="*/ 134 h 284"/>
              <a:gd name="T82" fmla="*/ 25 w 206"/>
              <a:gd name="T83" fmla="*/ 11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6" h="284">
                <a:moveTo>
                  <a:pt x="25" y="112"/>
                </a:moveTo>
                <a:cubicBezTo>
                  <a:pt x="25" y="64"/>
                  <a:pt x="25" y="64"/>
                  <a:pt x="25" y="64"/>
                </a:cubicBezTo>
                <a:cubicBezTo>
                  <a:pt x="5" y="64"/>
                  <a:pt x="5" y="64"/>
                  <a:pt x="5" y="64"/>
                </a:cubicBezTo>
                <a:cubicBezTo>
                  <a:pt x="1" y="64"/>
                  <a:pt x="0" y="62"/>
                  <a:pt x="4" y="60"/>
                </a:cubicBezTo>
                <a:cubicBezTo>
                  <a:pt x="104" y="2"/>
                  <a:pt x="104" y="2"/>
                  <a:pt x="104" y="2"/>
                </a:cubicBezTo>
                <a:cubicBezTo>
                  <a:pt x="107" y="0"/>
                  <a:pt x="113" y="0"/>
                  <a:pt x="117" y="2"/>
                </a:cubicBezTo>
                <a:cubicBezTo>
                  <a:pt x="145" y="25"/>
                  <a:pt x="145" y="25"/>
                  <a:pt x="145" y="25"/>
                </a:cubicBezTo>
                <a:cubicBezTo>
                  <a:pt x="145" y="2"/>
                  <a:pt x="145" y="2"/>
                  <a:pt x="145" y="2"/>
                </a:cubicBezTo>
                <a:cubicBezTo>
                  <a:pt x="168" y="2"/>
                  <a:pt x="168" y="2"/>
                  <a:pt x="168" y="2"/>
                </a:cubicBezTo>
                <a:cubicBezTo>
                  <a:pt x="168" y="40"/>
                  <a:pt x="168" y="40"/>
                  <a:pt x="168" y="40"/>
                </a:cubicBezTo>
                <a:cubicBezTo>
                  <a:pt x="184" y="49"/>
                  <a:pt x="184" y="49"/>
                  <a:pt x="184" y="49"/>
                </a:cubicBezTo>
                <a:cubicBezTo>
                  <a:pt x="184" y="49"/>
                  <a:pt x="184" y="49"/>
                  <a:pt x="184" y="49"/>
                </a:cubicBezTo>
                <a:cubicBezTo>
                  <a:pt x="184" y="49"/>
                  <a:pt x="184" y="49"/>
                  <a:pt x="184" y="49"/>
                </a:cubicBezTo>
                <a:cubicBezTo>
                  <a:pt x="202" y="60"/>
                  <a:pt x="202" y="60"/>
                  <a:pt x="202" y="60"/>
                </a:cubicBezTo>
                <a:cubicBezTo>
                  <a:pt x="206" y="62"/>
                  <a:pt x="205" y="64"/>
                  <a:pt x="201" y="64"/>
                </a:cubicBezTo>
                <a:cubicBezTo>
                  <a:pt x="184" y="64"/>
                  <a:pt x="184" y="64"/>
                  <a:pt x="184" y="64"/>
                </a:cubicBezTo>
                <a:cubicBezTo>
                  <a:pt x="184" y="117"/>
                  <a:pt x="184" y="117"/>
                  <a:pt x="184" y="117"/>
                </a:cubicBezTo>
                <a:cubicBezTo>
                  <a:pt x="184" y="117"/>
                  <a:pt x="185" y="134"/>
                  <a:pt x="169" y="134"/>
                </a:cubicBezTo>
                <a:cubicBezTo>
                  <a:pt x="136" y="134"/>
                  <a:pt x="136" y="134"/>
                  <a:pt x="136" y="134"/>
                </a:cubicBezTo>
                <a:cubicBezTo>
                  <a:pt x="134" y="135"/>
                  <a:pt x="131" y="136"/>
                  <a:pt x="129" y="137"/>
                </a:cubicBezTo>
                <a:cubicBezTo>
                  <a:pt x="140" y="155"/>
                  <a:pt x="140" y="155"/>
                  <a:pt x="140" y="155"/>
                </a:cubicBezTo>
                <a:cubicBezTo>
                  <a:pt x="142" y="159"/>
                  <a:pt x="139" y="160"/>
                  <a:pt x="139" y="160"/>
                </a:cubicBezTo>
                <a:cubicBezTo>
                  <a:pt x="118" y="161"/>
                  <a:pt x="118" y="161"/>
                  <a:pt x="118" y="161"/>
                </a:cubicBezTo>
                <a:cubicBezTo>
                  <a:pt x="119" y="168"/>
                  <a:pt x="119" y="168"/>
                  <a:pt x="119" y="168"/>
                </a:cubicBezTo>
                <a:cubicBezTo>
                  <a:pt x="130" y="179"/>
                  <a:pt x="130" y="179"/>
                  <a:pt x="130" y="179"/>
                </a:cubicBezTo>
                <a:cubicBezTo>
                  <a:pt x="115" y="195"/>
                  <a:pt x="115" y="195"/>
                  <a:pt x="115" y="195"/>
                </a:cubicBezTo>
                <a:cubicBezTo>
                  <a:pt x="129" y="211"/>
                  <a:pt x="129" y="211"/>
                  <a:pt x="129" y="211"/>
                </a:cubicBezTo>
                <a:cubicBezTo>
                  <a:pt x="129" y="220"/>
                  <a:pt x="129" y="220"/>
                  <a:pt x="129" y="220"/>
                </a:cubicBezTo>
                <a:cubicBezTo>
                  <a:pt x="115" y="235"/>
                  <a:pt x="115" y="235"/>
                  <a:pt x="115" y="235"/>
                </a:cubicBezTo>
                <a:cubicBezTo>
                  <a:pt x="124" y="248"/>
                  <a:pt x="124" y="248"/>
                  <a:pt x="124" y="248"/>
                </a:cubicBezTo>
                <a:cubicBezTo>
                  <a:pt x="124" y="260"/>
                  <a:pt x="124" y="260"/>
                  <a:pt x="124" y="260"/>
                </a:cubicBezTo>
                <a:cubicBezTo>
                  <a:pt x="102" y="284"/>
                  <a:pt x="102" y="284"/>
                  <a:pt x="102" y="284"/>
                </a:cubicBezTo>
                <a:cubicBezTo>
                  <a:pt x="94" y="283"/>
                  <a:pt x="86" y="264"/>
                  <a:pt x="86" y="264"/>
                </a:cubicBezTo>
                <a:cubicBezTo>
                  <a:pt x="85" y="163"/>
                  <a:pt x="85" y="163"/>
                  <a:pt x="85" y="163"/>
                </a:cubicBezTo>
                <a:cubicBezTo>
                  <a:pt x="85" y="160"/>
                  <a:pt x="83" y="160"/>
                  <a:pt x="83" y="160"/>
                </a:cubicBezTo>
                <a:cubicBezTo>
                  <a:pt x="71" y="159"/>
                  <a:pt x="71" y="159"/>
                  <a:pt x="71" y="159"/>
                </a:cubicBezTo>
                <a:cubicBezTo>
                  <a:pt x="64" y="159"/>
                  <a:pt x="68" y="152"/>
                  <a:pt x="68" y="152"/>
                </a:cubicBezTo>
                <a:cubicBezTo>
                  <a:pt x="77" y="140"/>
                  <a:pt x="77" y="140"/>
                  <a:pt x="77" y="140"/>
                </a:cubicBezTo>
                <a:cubicBezTo>
                  <a:pt x="78" y="139"/>
                  <a:pt x="78" y="137"/>
                  <a:pt x="78" y="136"/>
                </a:cubicBezTo>
                <a:cubicBezTo>
                  <a:pt x="76" y="136"/>
                  <a:pt x="74" y="135"/>
                  <a:pt x="73" y="134"/>
                </a:cubicBezTo>
                <a:cubicBezTo>
                  <a:pt x="40" y="134"/>
                  <a:pt x="40" y="134"/>
                  <a:pt x="40" y="134"/>
                </a:cubicBezTo>
                <a:cubicBezTo>
                  <a:pt x="40" y="134"/>
                  <a:pt x="25" y="133"/>
                  <a:pt x="25" y="112"/>
                </a:cubicBezTo>
                <a:close/>
              </a:path>
            </a:pathLst>
          </a:custGeom>
          <a:solidFill>
            <a:schemeClr val="bg2"/>
          </a:solidFill>
          <a:ln>
            <a:noFill/>
          </a:ln>
        </p:spPr>
        <p:txBody>
          <a:bodyPr vert="horz" wrap="square" lIns="68576" tIns="34288" rIns="68576" bIns="34288" numCol="1" anchor="t" anchorCtr="0" compatLnSpc="1">
            <a:prstTxWarp prst="textNoShape">
              <a:avLst/>
            </a:prstTxWarp>
          </a:bodyPr>
          <a:lstStyle/>
          <a:p>
            <a:pPr algn="just">
              <a:lnSpc>
                <a:spcPct val="150000"/>
              </a:lnSpc>
            </a:pPr>
            <a:endParaRPr lang="en-GB" sz="675">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nvGrpSpPr>
          <p:cNvPr id="7" name="Group 3"/>
          <p:cNvGrpSpPr/>
          <p:nvPr/>
        </p:nvGrpSpPr>
        <p:grpSpPr>
          <a:xfrm>
            <a:off x="6346135" y="1260396"/>
            <a:ext cx="2185865" cy="1809609"/>
            <a:chOff x="8461641" y="1680431"/>
            <a:chExt cx="2914647" cy="2412945"/>
          </a:xfrm>
        </p:grpSpPr>
        <p:sp>
          <p:nvSpPr>
            <p:cNvPr id="60" name="Rectangle 59"/>
            <p:cNvSpPr/>
            <p:nvPr/>
          </p:nvSpPr>
          <p:spPr>
            <a:xfrm>
              <a:off x="8461641" y="1680431"/>
              <a:ext cx="2914647" cy="2412945"/>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endParaRPr lang="en-GB" sz="675">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61" name="TextBox 60"/>
            <p:cNvSpPr txBox="1"/>
            <p:nvPr/>
          </p:nvSpPr>
          <p:spPr>
            <a:xfrm>
              <a:off x="8706534" y="2233120"/>
              <a:ext cx="1178165" cy="385768"/>
            </a:xfrm>
            <a:prstGeom prst="rect">
              <a:avLst/>
            </a:prstGeom>
            <a:noFill/>
          </p:spPr>
          <p:txBody>
            <a:bodyPr wrap="none" rtlCol="0">
              <a:spAutoFit/>
            </a:bodyPr>
            <a:lstStyle/>
            <a:p>
              <a:r>
                <a:rPr lang="zh-CN" altLang="en-US" sz="1280" b="1">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你的标题 </a:t>
              </a:r>
              <a:endParaRPr lang="en-GB" sz="128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62" name="Rectangle 61"/>
            <p:cNvSpPr/>
            <p:nvPr/>
          </p:nvSpPr>
          <p:spPr>
            <a:xfrm>
              <a:off x="8701390" y="2602452"/>
              <a:ext cx="2482639" cy="823860"/>
            </a:xfrm>
            <a:prstGeom prst="rect">
              <a:avLst/>
            </a:prstGeom>
          </p:spPr>
          <p:txBody>
            <a:bodyPr wrap="square">
              <a:spAutoFit/>
            </a:bodyPr>
            <a:lstStyle/>
            <a:p>
              <a:pPr algn="just">
                <a:lnSpc>
                  <a:spcPct val="150000"/>
                </a:lnSpc>
              </a:pPr>
              <a:r>
                <a:rPr lang="zh-CN" altLang="en-US" sz="569"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en-GB" sz="569"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grpSp>
        <p:nvGrpSpPr>
          <p:cNvPr id="8" name="Group 62"/>
          <p:cNvGrpSpPr/>
          <p:nvPr/>
        </p:nvGrpSpPr>
        <p:grpSpPr>
          <a:xfrm>
            <a:off x="6529475" y="4174320"/>
            <a:ext cx="566746" cy="566746"/>
            <a:chOff x="6895745" y="6076124"/>
            <a:chExt cx="755703" cy="755703"/>
          </a:xfrm>
        </p:grpSpPr>
        <p:sp>
          <p:nvSpPr>
            <p:cNvPr id="64" name="Oval 63"/>
            <p:cNvSpPr/>
            <p:nvPr/>
          </p:nvSpPr>
          <p:spPr>
            <a:xfrm>
              <a:off x="6895745" y="6076124"/>
              <a:ext cx="755703" cy="7557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endParaRPr lang="en-GB" sz="675">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nvGrpSpPr>
            <p:cNvPr id="9" name="Group 64"/>
            <p:cNvGrpSpPr/>
            <p:nvPr/>
          </p:nvGrpSpPr>
          <p:grpSpPr>
            <a:xfrm>
              <a:off x="7162147" y="6226696"/>
              <a:ext cx="212181" cy="457727"/>
              <a:chOff x="4395788" y="2198688"/>
              <a:chExt cx="344488" cy="742951"/>
            </a:xfrm>
            <a:solidFill>
              <a:schemeClr val="bg2"/>
            </a:solidFill>
          </p:grpSpPr>
          <p:sp>
            <p:nvSpPr>
              <p:cNvPr id="66" name="Oval 65"/>
              <p:cNvSpPr>
                <a:spLocks noChangeArrowheads="1"/>
              </p:cNvSpPr>
              <p:nvPr/>
            </p:nvSpPr>
            <p:spPr bwMode="auto">
              <a:xfrm>
                <a:off x="4511675" y="2198688"/>
                <a:ext cx="109538" cy="1127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88" tIns="17144" rIns="34288" bIns="17144" numCol="1" anchor="t" anchorCtr="0" compatLnSpc="1">
                <a:prstTxWarp prst="textNoShape">
                  <a:avLst/>
                </a:prstTxWarp>
              </a:bodyPr>
              <a:lstStyle/>
              <a:p>
                <a:pPr algn="just">
                  <a:lnSpc>
                    <a:spcPct val="150000"/>
                  </a:lnSpc>
                </a:pPr>
                <a:endParaRPr lang="en-US" sz="675"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67" name="Freeform 7"/>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88" tIns="17144" rIns="34288" bIns="17144" numCol="1" anchor="t" anchorCtr="0" compatLnSpc="1">
                <a:prstTxWarp prst="textNoShape">
                  <a:avLst/>
                </a:prstTxWarp>
              </a:bodyPr>
              <a:lstStyle/>
              <a:p>
                <a:pPr algn="just">
                  <a:lnSpc>
                    <a:spcPct val="150000"/>
                  </a:lnSpc>
                </a:pPr>
                <a:endParaRPr lang="en-US" sz="675"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grpSp>
      <p:grpSp>
        <p:nvGrpSpPr>
          <p:cNvPr id="10" name="Group 67"/>
          <p:cNvGrpSpPr/>
          <p:nvPr/>
        </p:nvGrpSpPr>
        <p:grpSpPr>
          <a:xfrm>
            <a:off x="6522447" y="3390725"/>
            <a:ext cx="566746" cy="566746"/>
            <a:chOff x="1354194" y="5911456"/>
            <a:chExt cx="755703" cy="755703"/>
          </a:xfrm>
        </p:grpSpPr>
        <p:sp>
          <p:nvSpPr>
            <p:cNvPr id="69" name="Oval 68"/>
            <p:cNvSpPr/>
            <p:nvPr/>
          </p:nvSpPr>
          <p:spPr>
            <a:xfrm>
              <a:off x="1354194" y="5911456"/>
              <a:ext cx="755703" cy="75570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endParaRPr lang="en-GB" sz="675">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nvGrpSpPr>
            <p:cNvPr id="11" name="Group 69"/>
            <p:cNvGrpSpPr/>
            <p:nvPr/>
          </p:nvGrpSpPr>
          <p:grpSpPr>
            <a:xfrm>
              <a:off x="1639245" y="6058413"/>
              <a:ext cx="185600" cy="472193"/>
              <a:chOff x="4422775" y="2198688"/>
              <a:chExt cx="292100" cy="742950"/>
            </a:xfrm>
            <a:solidFill>
              <a:schemeClr val="bg2"/>
            </a:solidFill>
          </p:grpSpPr>
          <p:sp>
            <p:nvSpPr>
              <p:cNvPr id="71" name="Freeform 12"/>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88" tIns="17144" rIns="34288" bIns="17144" numCol="1" anchor="t" anchorCtr="0" compatLnSpc="1">
                <a:prstTxWarp prst="textNoShape">
                  <a:avLst/>
                </a:prstTxWarp>
              </a:bodyPr>
              <a:lstStyle/>
              <a:p>
                <a:pPr algn="just">
                  <a:lnSpc>
                    <a:spcPct val="150000"/>
                  </a:lnSpc>
                </a:pPr>
                <a:endParaRPr lang="en-US" sz="675"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2" name="Oval 13"/>
              <p:cNvSpPr>
                <a:spLocks noChangeArrowheads="1"/>
              </p:cNvSpPr>
              <p:nvPr/>
            </p:nvSpPr>
            <p:spPr bwMode="auto">
              <a:xfrm>
                <a:off x="4511675" y="2198688"/>
                <a:ext cx="115888" cy="1158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88" tIns="17144" rIns="34288" bIns="17144" numCol="1" anchor="t" anchorCtr="0" compatLnSpc="1">
                <a:prstTxWarp prst="textNoShape">
                  <a:avLst/>
                </a:prstTxWarp>
              </a:bodyPr>
              <a:lstStyle/>
              <a:p>
                <a:pPr algn="just">
                  <a:lnSpc>
                    <a:spcPct val="150000"/>
                  </a:lnSpc>
                </a:pPr>
                <a:endParaRPr lang="en-US" sz="675"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grpSp>
      <p:sp>
        <p:nvSpPr>
          <p:cNvPr id="73" name="TextBox 72"/>
          <p:cNvSpPr txBox="1"/>
          <p:nvPr/>
        </p:nvSpPr>
        <p:spPr>
          <a:xfrm>
            <a:off x="7132547" y="3487571"/>
            <a:ext cx="657552" cy="267446"/>
          </a:xfrm>
          <a:prstGeom prst="rect">
            <a:avLst/>
          </a:prstGeom>
          <a:noFill/>
        </p:spPr>
        <p:txBody>
          <a:bodyPr wrap="none" rtlCol="0">
            <a:spAutoFit/>
          </a:bodyPr>
          <a:lstStyle/>
          <a:p>
            <a:r>
              <a:rPr lang="en-US" sz="1138" b="1">
                <a:solidFill>
                  <a:schemeClr val="accent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1.234K</a:t>
            </a:r>
            <a:endParaRPr lang="en-GB" sz="1138" b="1">
              <a:solidFill>
                <a:schemeClr val="accent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4" name="TextBox 73"/>
          <p:cNvSpPr txBox="1"/>
          <p:nvPr/>
        </p:nvSpPr>
        <p:spPr>
          <a:xfrm>
            <a:off x="7132828" y="3680486"/>
            <a:ext cx="925253" cy="267446"/>
          </a:xfrm>
          <a:prstGeom prst="rect">
            <a:avLst/>
          </a:prstGeom>
          <a:noFill/>
        </p:spPr>
        <p:txBody>
          <a:bodyPr wrap="none" rtlCol="0">
            <a:spAutoFit/>
          </a:bodyPr>
          <a:lstStyle/>
          <a:p>
            <a:r>
              <a:rPr lang="en-US" sz="1138">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Male Users</a:t>
            </a:r>
            <a:endParaRPr lang="en-GB" sz="1138">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5" name="TextBox 74"/>
          <p:cNvSpPr txBox="1"/>
          <p:nvPr/>
        </p:nvSpPr>
        <p:spPr>
          <a:xfrm>
            <a:off x="7145522" y="4271168"/>
            <a:ext cx="657552" cy="267446"/>
          </a:xfrm>
          <a:prstGeom prst="rect">
            <a:avLst/>
          </a:prstGeom>
          <a:noFill/>
        </p:spPr>
        <p:txBody>
          <a:bodyPr wrap="none" rtlCol="0">
            <a:spAutoFit/>
          </a:bodyPr>
          <a:lstStyle/>
          <a:p>
            <a:r>
              <a:rPr lang="en-US" sz="1138" b="1">
                <a:solidFill>
                  <a:schemeClr val="accent2"/>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1.234K</a:t>
            </a:r>
            <a:endParaRPr lang="en-GB" sz="1138" b="1">
              <a:solidFill>
                <a:schemeClr val="accent2"/>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6" name="TextBox 75"/>
          <p:cNvSpPr txBox="1"/>
          <p:nvPr/>
        </p:nvSpPr>
        <p:spPr>
          <a:xfrm>
            <a:off x="7146139" y="4464082"/>
            <a:ext cx="1096775" cy="267446"/>
          </a:xfrm>
          <a:prstGeom prst="rect">
            <a:avLst/>
          </a:prstGeom>
          <a:noFill/>
        </p:spPr>
        <p:txBody>
          <a:bodyPr wrap="none" rtlCol="0">
            <a:spAutoFit/>
          </a:bodyPr>
          <a:lstStyle/>
          <a:p>
            <a:r>
              <a:rPr lang="en-US" sz="1138">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Female Users</a:t>
            </a:r>
            <a:endParaRPr lang="en-GB" sz="1138">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Tree>
    <p:extLst>
      <p:ext uri="{BB962C8B-B14F-4D97-AF65-F5344CB8AC3E}">
        <p14:creationId xmlns:p14="http://schemas.microsoft.com/office/powerpoint/2010/main" val="1827313042"/>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p:cTn id="23" dur="500" fill="hold"/>
                                        <p:tgtEl>
                                          <p:spTgt spid="25"/>
                                        </p:tgtEl>
                                        <p:attrNameLst>
                                          <p:attrName>ppt_w</p:attrName>
                                        </p:attrNameLst>
                                      </p:cBhvr>
                                      <p:tavLst>
                                        <p:tav tm="0">
                                          <p:val>
                                            <p:fltVal val="0"/>
                                          </p:val>
                                        </p:tav>
                                        <p:tav tm="100000">
                                          <p:val>
                                            <p:strVal val="#ppt_w"/>
                                          </p:val>
                                        </p:tav>
                                      </p:tavLst>
                                    </p:anim>
                                    <p:anim calcmode="lin" valueType="num">
                                      <p:cBhvr>
                                        <p:cTn id="24" dur="500" fill="hold"/>
                                        <p:tgtEl>
                                          <p:spTgt spid="25"/>
                                        </p:tgtEl>
                                        <p:attrNameLst>
                                          <p:attrName>ppt_h</p:attrName>
                                        </p:attrNameLst>
                                      </p:cBhvr>
                                      <p:tavLst>
                                        <p:tav tm="0">
                                          <p:val>
                                            <p:fltVal val="0"/>
                                          </p:val>
                                        </p:tav>
                                        <p:tav tm="100000">
                                          <p:val>
                                            <p:strVal val="#ppt_h"/>
                                          </p:val>
                                        </p:tav>
                                      </p:tavLst>
                                    </p:anim>
                                    <p:animEffect transition="in" filter="fade">
                                      <p:cBhvr>
                                        <p:cTn id="25" dur="500"/>
                                        <p:tgtEl>
                                          <p:spTgt spid="25"/>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left)">
                                      <p:cBhvr>
                                        <p:cTn id="29" dur="500"/>
                                        <p:tgtEl>
                                          <p:spTgt spid="3"/>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3000"/>
                            </p:stCondLst>
                            <p:childTnLst>
                              <p:par>
                                <p:cTn id="35" presetID="49" presetClass="entr" presetSubtype="0" decel="100000"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ppt_w</p:attrName>
                                        </p:attrNameLst>
                                      </p:cBhvr>
                                      <p:tavLst>
                                        <p:tav tm="0">
                                          <p:val>
                                            <p:fltVal val="0"/>
                                          </p:val>
                                        </p:tav>
                                        <p:tav tm="100000">
                                          <p:val>
                                            <p:strVal val="#ppt_w"/>
                                          </p:val>
                                        </p:tav>
                                      </p:tavLst>
                                    </p:anim>
                                    <p:anim calcmode="lin" valueType="num">
                                      <p:cBhvr>
                                        <p:cTn id="38" dur="500" fill="hold"/>
                                        <p:tgtEl>
                                          <p:spTgt spid="5"/>
                                        </p:tgtEl>
                                        <p:attrNameLst>
                                          <p:attrName>ppt_h</p:attrName>
                                        </p:attrNameLst>
                                      </p:cBhvr>
                                      <p:tavLst>
                                        <p:tav tm="0">
                                          <p:val>
                                            <p:fltVal val="0"/>
                                          </p:val>
                                        </p:tav>
                                        <p:tav tm="100000">
                                          <p:val>
                                            <p:strVal val="#ppt_h"/>
                                          </p:val>
                                        </p:tav>
                                      </p:tavLst>
                                    </p:anim>
                                    <p:anim calcmode="lin" valueType="num">
                                      <p:cBhvr>
                                        <p:cTn id="39" dur="500" fill="hold"/>
                                        <p:tgtEl>
                                          <p:spTgt spid="5"/>
                                        </p:tgtEl>
                                        <p:attrNameLst>
                                          <p:attrName>style.rotation</p:attrName>
                                        </p:attrNameLst>
                                      </p:cBhvr>
                                      <p:tavLst>
                                        <p:tav tm="0">
                                          <p:val>
                                            <p:fltVal val="360"/>
                                          </p:val>
                                        </p:tav>
                                        <p:tav tm="100000">
                                          <p:val>
                                            <p:fltVal val="0"/>
                                          </p:val>
                                        </p:tav>
                                      </p:tavLst>
                                    </p:anim>
                                    <p:animEffect transition="in" filter="fade">
                                      <p:cBhvr>
                                        <p:cTn id="40" dur="500"/>
                                        <p:tgtEl>
                                          <p:spTgt spid="5"/>
                                        </p:tgtEl>
                                      </p:cBhvr>
                                    </p:animEffect>
                                  </p:childTnLst>
                                </p:cTn>
                              </p:par>
                            </p:childTnLst>
                          </p:cTn>
                        </p:par>
                        <p:par>
                          <p:cTn id="41" fill="hold">
                            <p:stCondLst>
                              <p:cond delay="3500"/>
                            </p:stCondLst>
                            <p:childTnLst>
                              <p:par>
                                <p:cTn id="42" presetID="49" presetClass="entr" presetSubtype="0" decel="100000"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p:cTn id="44" dur="500" fill="hold"/>
                                        <p:tgtEl>
                                          <p:spTgt spid="6"/>
                                        </p:tgtEl>
                                        <p:attrNameLst>
                                          <p:attrName>ppt_w</p:attrName>
                                        </p:attrNameLst>
                                      </p:cBhvr>
                                      <p:tavLst>
                                        <p:tav tm="0">
                                          <p:val>
                                            <p:fltVal val="0"/>
                                          </p:val>
                                        </p:tav>
                                        <p:tav tm="100000">
                                          <p:val>
                                            <p:strVal val="#ppt_w"/>
                                          </p:val>
                                        </p:tav>
                                      </p:tavLst>
                                    </p:anim>
                                    <p:anim calcmode="lin" valueType="num">
                                      <p:cBhvr>
                                        <p:cTn id="45" dur="500" fill="hold"/>
                                        <p:tgtEl>
                                          <p:spTgt spid="6"/>
                                        </p:tgtEl>
                                        <p:attrNameLst>
                                          <p:attrName>ppt_h</p:attrName>
                                        </p:attrNameLst>
                                      </p:cBhvr>
                                      <p:tavLst>
                                        <p:tav tm="0">
                                          <p:val>
                                            <p:fltVal val="0"/>
                                          </p:val>
                                        </p:tav>
                                        <p:tav tm="100000">
                                          <p:val>
                                            <p:strVal val="#ppt_h"/>
                                          </p:val>
                                        </p:tav>
                                      </p:tavLst>
                                    </p:anim>
                                    <p:anim calcmode="lin" valueType="num">
                                      <p:cBhvr>
                                        <p:cTn id="46" dur="500" fill="hold"/>
                                        <p:tgtEl>
                                          <p:spTgt spid="6"/>
                                        </p:tgtEl>
                                        <p:attrNameLst>
                                          <p:attrName>style.rotation</p:attrName>
                                        </p:attrNameLst>
                                      </p:cBhvr>
                                      <p:tavLst>
                                        <p:tav tm="0">
                                          <p:val>
                                            <p:fltVal val="360"/>
                                          </p:val>
                                        </p:tav>
                                        <p:tav tm="100000">
                                          <p:val>
                                            <p:fltVal val="0"/>
                                          </p:val>
                                        </p:tav>
                                      </p:tavLst>
                                    </p:anim>
                                    <p:animEffect transition="in" filter="fade">
                                      <p:cBhvr>
                                        <p:cTn id="47" dur="500"/>
                                        <p:tgtEl>
                                          <p:spTgt spid="6"/>
                                        </p:tgtEl>
                                      </p:cBhvr>
                                    </p:animEffect>
                                  </p:childTnLst>
                                </p:cTn>
                              </p:par>
                            </p:childTnLst>
                          </p:cTn>
                        </p:par>
                        <p:par>
                          <p:cTn id="48" fill="hold">
                            <p:stCondLst>
                              <p:cond delay="4000"/>
                            </p:stCondLst>
                            <p:childTnLst>
                              <p:par>
                                <p:cTn id="49" presetID="49" presetClass="entr" presetSubtype="0" decel="100000" fill="hold" grpId="0" nodeType="afterEffect">
                                  <p:stCondLst>
                                    <p:cond delay="0"/>
                                  </p:stCondLst>
                                  <p:childTnLst>
                                    <p:set>
                                      <p:cBhvr>
                                        <p:cTn id="50" dur="1" fill="hold">
                                          <p:stCondLst>
                                            <p:cond delay="0"/>
                                          </p:stCondLst>
                                        </p:cTn>
                                        <p:tgtEl>
                                          <p:spTgt spid="51"/>
                                        </p:tgtEl>
                                        <p:attrNameLst>
                                          <p:attrName>style.visibility</p:attrName>
                                        </p:attrNameLst>
                                      </p:cBhvr>
                                      <p:to>
                                        <p:strVal val="visible"/>
                                      </p:to>
                                    </p:set>
                                    <p:anim calcmode="lin" valueType="num">
                                      <p:cBhvr>
                                        <p:cTn id="51" dur="500" fill="hold"/>
                                        <p:tgtEl>
                                          <p:spTgt spid="51"/>
                                        </p:tgtEl>
                                        <p:attrNameLst>
                                          <p:attrName>ppt_w</p:attrName>
                                        </p:attrNameLst>
                                      </p:cBhvr>
                                      <p:tavLst>
                                        <p:tav tm="0">
                                          <p:val>
                                            <p:fltVal val="0"/>
                                          </p:val>
                                        </p:tav>
                                        <p:tav tm="100000">
                                          <p:val>
                                            <p:strVal val="#ppt_w"/>
                                          </p:val>
                                        </p:tav>
                                      </p:tavLst>
                                    </p:anim>
                                    <p:anim calcmode="lin" valueType="num">
                                      <p:cBhvr>
                                        <p:cTn id="52" dur="500" fill="hold"/>
                                        <p:tgtEl>
                                          <p:spTgt spid="51"/>
                                        </p:tgtEl>
                                        <p:attrNameLst>
                                          <p:attrName>ppt_h</p:attrName>
                                        </p:attrNameLst>
                                      </p:cBhvr>
                                      <p:tavLst>
                                        <p:tav tm="0">
                                          <p:val>
                                            <p:fltVal val="0"/>
                                          </p:val>
                                        </p:tav>
                                        <p:tav tm="100000">
                                          <p:val>
                                            <p:strVal val="#ppt_h"/>
                                          </p:val>
                                        </p:tav>
                                      </p:tavLst>
                                    </p:anim>
                                    <p:anim calcmode="lin" valueType="num">
                                      <p:cBhvr>
                                        <p:cTn id="53" dur="500" fill="hold"/>
                                        <p:tgtEl>
                                          <p:spTgt spid="51"/>
                                        </p:tgtEl>
                                        <p:attrNameLst>
                                          <p:attrName>style.rotation</p:attrName>
                                        </p:attrNameLst>
                                      </p:cBhvr>
                                      <p:tavLst>
                                        <p:tav tm="0">
                                          <p:val>
                                            <p:fltVal val="360"/>
                                          </p:val>
                                        </p:tav>
                                        <p:tav tm="100000">
                                          <p:val>
                                            <p:fltVal val="0"/>
                                          </p:val>
                                        </p:tav>
                                      </p:tavLst>
                                    </p:anim>
                                    <p:animEffect transition="in" filter="fade">
                                      <p:cBhvr>
                                        <p:cTn id="54" dur="500"/>
                                        <p:tgtEl>
                                          <p:spTgt spid="51"/>
                                        </p:tgtEl>
                                      </p:cBhvr>
                                    </p:animEffect>
                                  </p:childTnLst>
                                </p:cTn>
                              </p:par>
                            </p:childTnLst>
                          </p:cTn>
                        </p:par>
                        <p:par>
                          <p:cTn id="55" fill="hold">
                            <p:stCondLst>
                              <p:cond delay="4500"/>
                            </p:stCondLst>
                            <p:childTnLst>
                              <p:par>
                                <p:cTn id="56" presetID="49" presetClass="entr" presetSubtype="0" decel="100000" fill="hold" grpId="0" nodeType="afterEffect">
                                  <p:stCondLst>
                                    <p:cond delay="0"/>
                                  </p:stCondLst>
                                  <p:childTnLst>
                                    <p:set>
                                      <p:cBhvr>
                                        <p:cTn id="57" dur="1" fill="hold">
                                          <p:stCondLst>
                                            <p:cond delay="0"/>
                                          </p:stCondLst>
                                        </p:cTn>
                                        <p:tgtEl>
                                          <p:spTgt spid="46"/>
                                        </p:tgtEl>
                                        <p:attrNameLst>
                                          <p:attrName>style.visibility</p:attrName>
                                        </p:attrNameLst>
                                      </p:cBhvr>
                                      <p:to>
                                        <p:strVal val="visible"/>
                                      </p:to>
                                    </p:set>
                                    <p:anim calcmode="lin" valueType="num">
                                      <p:cBhvr>
                                        <p:cTn id="58" dur="500" fill="hold"/>
                                        <p:tgtEl>
                                          <p:spTgt spid="46"/>
                                        </p:tgtEl>
                                        <p:attrNameLst>
                                          <p:attrName>ppt_w</p:attrName>
                                        </p:attrNameLst>
                                      </p:cBhvr>
                                      <p:tavLst>
                                        <p:tav tm="0">
                                          <p:val>
                                            <p:fltVal val="0"/>
                                          </p:val>
                                        </p:tav>
                                        <p:tav tm="100000">
                                          <p:val>
                                            <p:strVal val="#ppt_w"/>
                                          </p:val>
                                        </p:tav>
                                      </p:tavLst>
                                    </p:anim>
                                    <p:anim calcmode="lin" valueType="num">
                                      <p:cBhvr>
                                        <p:cTn id="59" dur="500" fill="hold"/>
                                        <p:tgtEl>
                                          <p:spTgt spid="46"/>
                                        </p:tgtEl>
                                        <p:attrNameLst>
                                          <p:attrName>ppt_h</p:attrName>
                                        </p:attrNameLst>
                                      </p:cBhvr>
                                      <p:tavLst>
                                        <p:tav tm="0">
                                          <p:val>
                                            <p:fltVal val="0"/>
                                          </p:val>
                                        </p:tav>
                                        <p:tav tm="100000">
                                          <p:val>
                                            <p:strVal val="#ppt_h"/>
                                          </p:val>
                                        </p:tav>
                                      </p:tavLst>
                                    </p:anim>
                                    <p:anim calcmode="lin" valueType="num">
                                      <p:cBhvr>
                                        <p:cTn id="60" dur="500" fill="hold"/>
                                        <p:tgtEl>
                                          <p:spTgt spid="46"/>
                                        </p:tgtEl>
                                        <p:attrNameLst>
                                          <p:attrName>style.rotation</p:attrName>
                                        </p:attrNameLst>
                                      </p:cBhvr>
                                      <p:tavLst>
                                        <p:tav tm="0">
                                          <p:val>
                                            <p:fltVal val="360"/>
                                          </p:val>
                                        </p:tav>
                                        <p:tav tm="100000">
                                          <p:val>
                                            <p:fltVal val="0"/>
                                          </p:val>
                                        </p:tav>
                                      </p:tavLst>
                                    </p:anim>
                                    <p:animEffect transition="in" filter="fade">
                                      <p:cBhvr>
                                        <p:cTn id="61" dur="500"/>
                                        <p:tgtEl>
                                          <p:spTgt spid="46"/>
                                        </p:tgtEl>
                                      </p:cBhvr>
                                    </p:animEffect>
                                  </p:childTnLst>
                                </p:cTn>
                              </p:par>
                            </p:childTnLst>
                          </p:cTn>
                        </p:par>
                        <p:par>
                          <p:cTn id="62" fill="hold">
                            <p:stCondLst>
                              <p:cond delay="5000"/>
                            </p:stCondLst>
                            <p:childTnLst>
                              <p:par>
                                <p:cTn id="63" presetID="42" presetClass="entr" presetSubtype="0" fill="hold" nodeType="after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fade">
                                      <p:cBhvr>
                                        <p:cTn id="65" dur="1000"/>
                                        <p:tgtEl>
                                          <p:spTgt spid="7"/>
                                        </p:tgtEl>
                                      </p:cBhvr>
                                    </p:animEffect>
                                    <p:anim calcmode="lin" valueType="num">
                                      <p:cBhvr>
                                        <p:cTn id="66" dur="1000" fill="hold"/>
                                        <p:tgtEl>
                                          <p:spTgt spid="7"/>
                                        </p:tgtEl>
                                        <p:attrNameLst>
                                          <p:attrName>ppt_x</p:attrName>
                                        </p:attrNameLst>
                                      </p:cBhvr>
                                      <p:tavLst>
                                        <p:tav tm="0">
                                          <p:val>
                                            <p:strVal val="#ppt_x"/>
                                          </p:val>
                                        </p:tav>
                                        <p:tav tm="100000">
                                          <p:val>
                                            <p:strVal val="#ppt_x"/>
                                          </p:val>
                                        </p:tav>
                                      </p:tavLst>
                                    </p:anim>
                                    <p:anim calcmode="lin" valueType="num">
                                      <p:cBhvr>
                                        <p:cTn id="67" dur="1000" fill="hold"/>
                                        <p:tgtEl>
                                          <p:spTgt spid="7"/>
                                        </p:tgtEl>
                                        <p:attrNameLst>
                                          <p:attrName>ppt_y</p:attrName>
                                        </p:attrNameLst>
                                      </p:cBhvr>
                                      <p:tavLst>
                                        <p:tav tm="0">
                                          <p:val>
                                            <p:strVal val="#ppt_y+.1"/>
                                          </p:val>
                                        </p:tav>
                                        <p:tav tm="100000">
                                          <p:val>
                                            <p:strVal val="#ppt_y"/>
                                          </p:val>
                                        </p:tav>
                                      </p:tavLst>
                                    </p:anim>
                                  </p:childTnLst>
                                </p:cTn>
                              </p:par>
                            </p:childTnLst>
                          </p:cTn>
                        </p:par>
                        <p:par>
                          <p:cTn id="68" fill="hold">
                            <p:stCondLst>
                              <p:cond delay="6000"/>
                            </p:stCondLst>
                            <p:childTnLst>
                              <p:par>
                                <p:cTn id="69" presetID="10" presetClass="entr" presetSubtype="0" fill="hold" nodeType="after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fade">
                                      <p:cBhvr>
                                        <p:cTn id="71" dur="500"/>
                                        <p:tgtEl>
                                          <p:spTgt spid="10"/>
                                        </p:tgtEl>
                                      </p:cBhvr>
                                    </p:animEffect>
                                  </p:childTnLst>
                                </p:cTn>
                              </p:par>
                            </p:childTnLst>
                          </p:cTn>
                        </p:par>
                        <p:par>
                          <p:cTn id="72" fill="hold">
                            <p:stCondLst>
                              <p:cond delay="6500"/>
                            </p:stCondLst>
                            <p:childTnLst>
                              <p:par>
                                <p:cTn id="73" presetID="10" presetClass="entr" presetSubtype="0" fill="hold" grpId="0" nodeType="afterEffect">
                                  <p:stCondLst>
                                    <p:cond delay="0"/>
                                  </p:stCondLst>
                                  <p:childTnLst>
                                    <p:set>
                                      <p:cBhvr>
                                        <p:cTn id="74" dur="1" fill="hold">
                                          <p:stCondLst>
                                            <p:cond delay="0"/>
                                          </p:stCondLst>
                                        </p:cTn>
                                        <p:tgtEl>
                                          <p:spTgt spid="73"/>
                                        </p:tgtEl>
                                        <p:attrNameLst>
                                          <p:attrName>style.visibility</p:attrName>
                                        </p:attrNameLst>
                                      </p:cBhvr>
                                      <p:to>
                                        <p:strVal val="visible"/>
                                      </p:to>
                                    </p:set>
                                    <p:animEffect transition="in" filter="fade">
                                      <p:cBhvr>
                                        <p:cTn id="75" dur="500"/>
                                        <p:tgtEl>
                                          <p:spTgt spid="73"/>
                                        </p:tgtEl>
                                      </p:cBhvr>
                                    </p:animEffect>
                                  </p:childTnLst>
                                </p:cTn>
                              </p:par>
                            </p:childTnLst>
                          </p:cTn>
                        </p:par>
                        <p:par>
                          <p:cTn id="76" fill="hold">
                            <p:stCondLst>
                              <p:cond delay="7000"/>
                            </p:stCondLst>
                            <p:childTnLst>
                              <p:par>
                                <p:cTn id="77" presetID="10" presetClass="entr" presetSubtype="0" fill="hold" grpId="0" nodeType="afterEffect">
                                  <p:stCondLst>
                                    <p:cond delay="0"/>
                                  </p:stCondLst>
                                  <p:childTnLst>
                                    <p:set>
                                      <p:cBhvr>
                                        <p:cTn id="78" dur="1" fill="hold">
                                          <p:stCondLst>
                                            <p:cond delay="0"/>
                                          </p:stCondLst>
                                        </p:cTn>
                                        <p:tgtEl>
                                          <p:spTgt spid="74"/>
                                        </p:tgtEl>
                                        <p:attrNameLst>
                                          <p:attrName>style.visibility</p:attrName>
                                        </p:attrNameLst>
                                      </p:cBhvr>
                                      <p:to>
                                        <p:strVal val="visible"/>
                                      </p:to>
                                    </p:set>
                                    <p:animEffect transition="in" filter="fade">
                                      <p:cBhvr>
                                        <p:cTn id="79" dur="500"/>
                                        <p:tgtEl>
                                          <p:spTgt spid="74"/>
                                        </p:tgtEl>
                                      </p:cBhvr>
                                    </p:animEffect>
                                  </p:childTnLst>
                                </p:cTn>
                              </p:par>
                            </p:childTnLst>
                          </p:cTn>
                        </p:par>
                        <p:par>
                          <p:cTn id="80" fill="hold">
                            <p:stCondLst>
                              <p:cond delay="7500"/>
                            </p:stCondLst>
                            <p:childTnLst>
                              <p:par>
                                <p:cTn id="81" presetID="10" presetClass="entr" presetSubtype="0" fill="hold" nodeType="afterEffect">
                                  <p:stCondLst>
                                    <p:cond delay="0"/>
                                  </p:stCondLst>
                                  <p:childTnLst>
                                    <p:set>
                                      <p:cBhvr>
                                        <p:cTn id="82" dur="1" fill="hold">
                                          <p:stCondLst>
                                            <p:cond delay="0"/>
                                          </p:stCondLst>
                                        </p:cTn>
                                        <p:tgtEl>
                                          <p:spTgt spid="8"/>
                                        </p:tgtEl>
                                        <p:attrNameLst>
                                          <p:attrName>style.visibility</p:attrName>
                                        </p:attrNameLst>
                                      </p:cBhvr>
                                      <p:to>
                                        <p:strVal val="visible"/>
                                      </p:to>
                                    </p:set>
                                    <p:animEffect transition="in" filter="fade">
                                      <p:cBhvr>
                                        <p:cTn id="83" dur="500"/>
                                        <p:tgtEl>
                                          <p:spTgt spid="8"/>
                                        </p:tgtEl>
                                      </p:cBhvr>
                                    </p:animEffect>
                                  </p:childTnLst>
                                </p:cTn>
                              </p:par>
                            </p:childTnLst>
                          </p:cTn>
                        </p:par>
                        <p:par>
                          <p:cTn id="84" fill="hold">
                            <p:stCondLst>
                              <p:cond delay="8000"/>
                            </p:stCondLst>
                            <p:childTnLst>
                              <p:par>
                                <p:cTn id="85" presetID="10" presetClass="entr" presetSubtype="0" fill="hold" grpId="0" nodeType="afterEffect">
                                  <p:stCondLst>
                                    <p:cond delay="0"/>
                                  </p:stCondLst>
                                  <p:childTnLst>
                                    <p:set>
                                      <p:cBhvr>
                                        <p:cTn id="86" dur="1" fill="hold">
                                          <p:stCondLst>
                                            <p:cond delay="0"/>
                                          </p:stCondLst>
                                        </p:cTn>
                                        <p:tgtEl>
                                          <p:spTgt spid="75"/>
                                        </p:tgtEl>
                                        <p:attrNameLst>
                                          <p:attrName>style.visibility</p:attrName>
                                        </p:attrNameLst>
                                      </p:cBhvr>
                                      <p:to>
                                        <p:strVal val="visible"/>
                                      </p:to>
                                    </p:set>
                                    <p:animEffect transition="in" filter="fade">
                                      <p:cBhvr>
                                        <p:cTn id="87" dur="500"/>
                                        <p:tgtEl>
                                          <p:spTgt spid="75"/>
                                        </p:tgtEl>
                                      </p:cBhvr>
                                    </p:animEffect>
                                  </p:childTnLst>
                                </p:cTn>
                              </p:par>
                            </p:childTnLst>
                          </p:cTn>
                        </p:par>
                        <p:par>
                          <p:cTn id="88" fill="hold">
                            <p:stCondLst>
                              <p:cond delay="8500"/>
                            </p:stCondLst>
                            <p:childTnLst>
                              <p:par>
                                <p:cTn id="89" presetID="10" presetClass="entr" presetSubtype="0" fill="hold" grpId="0" nodeType="afterEffect">
                                  <p:stCondLst>
                                    <p:cond delay="0"/>
                                  </p:stCondLst>
                                  <p:childTnLst>
                                    <p:set>
                                      <p:cBhvr>
                                        <p:cTn id="90" dur="1" fill="hold">
                                          <p:stCondLst>
                                            <p:cond delay="0"/>
                                          </p:stCondLst>
                                        </p:cTn>
                                        <p:tgtEl>
                                          <p:spTgt spid="76"/>
                                        </p:tgtEl>
                                        <p:attrNameLst>
                                          <p:attrName>style.visibility</p:attrName>
                                        </p:attrNameLst>
                                      </p:cBhvr>
                                      <p:to>
                                        <p:strVal val="visible"/>
                                      </p:to>
                                    </p:set>
                                    <p:animEffect transition="in" filter="fade">
                                      <p:cBhvr>
                                        <p:cTn id="91"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1" grpId="0"/>
      <p:bldP spid="25" grpId="0"/>
      <p:bldP spid="46" grpId="0" animBg="1"/>
      <p:bldP spid="51" grpId="0" animBg="1"/>
      <p:bldP spid="73" grpId="0"/>
      <p:bldP spid="74" grpId="0"/>
      <p:bldP spid="75" grpId="0"/>
      <p:bldP spid="7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Other_1"/>
          <p:cNvSpPr/>
          <p:nvPr/>
        </p:nvSpPr>
        <p:spPr>
          <a:xfrm rot="21600000">
            <a:off x="4683860" y="1432785"/>
            <a:ext cx="694056" cy="694149"/>
          </a:xfrm>
          <a:custGeom>
            <a:avLst/>
            <a:gdLst>
              <a:gd name="connsiteX0" fmla="*/ 465960 w 925532"/>
              <a:gd name="connsiteY0" fmla="*/ 182093 h 925532"/>
              <a:gd name="connsiteX1" fmla="*/ 830144 w 925532"/>
              <a:gd name="connsiteY1" fmla="*/ 182133 h 925532"/>
              <a:gd name="connsiteX2" fmla="*/ 875777 w 925532"/>
              <a:gd name="connsiteY2" fmla="*/ 253776 h 925532"/>
              <a:gd name="connsiteX3" fmla="*/ 869008 w 925532"/>
              <a:gd name="connsiteY3" fmla="*/ 684569 h 925532"/>
              <a:gd name="connsiteX4" fmla="*/ 839619 w 925532"/>
              <a:gd name="connsiteY4" fmla="*/ 727326 h 925532"/>
              <a:gd name="connsiteX5" fmla="*/ 465897 w 925532"/>
              <a:gd name="connsiteY5" fmla="*/ 727284 h 925532"/>
              <a:gd name="connsiteX6" fmla="*/ 273152 w 925532"/>
              <a:gd name="connsiteY6" fmla="*/ 647422 h 925532"/>
              <a:gd name="connsiteX7" fmla="*/ 193333 w 925532"/>
              <a:gd name="connsiteY7" fmla="*/ 454656 h 925532"/>
              <a:gd name="connsiteX8" fmla="*/ 465960 w 925532"/>
              <a:gd name="connsiteY8" fmla="*/ 182093 h 925532"/>
              <a:gd name="connsiteX9" fmla="*/ 424515 w 925532"/>
              <a:gd name="connsiteY9" fmla="*/ 1594 h 925532"/>
              <a:gd name="connsiteX10" fmla="*/ 761817 w 925532"/>
              <a:gd name="connsiteY10" fmla="*/ 109621 h 925532"/>
              <a:gd name="connsiteX11" fmla="*/ 813561 w 925532"/>
              <a:gd name="connsiteY11" fmla="*/ 163229 h 925532"/>
              <a:gd name="connsiteX12" fmla="*/ 461530 w 925532"/>
              <a:gd name="connsiteY12" fmla="*/ 163189 h 925532"/>
              <a:gd name="connsiteX13" fmla="*/ 170000 w 925532"/>
              <a:gd name="connsiteY13" fmla="*/ 454653 h 925532"/>
              <a:gd name="connsiteX14" fmla="*/ 169998 w 925532"/>
              <a:gd name="connsiteY14" fmla="*/ 454653 h 925532"/>
              <a:gd name="connsiteX15" fmla="*/ 461463 w 925532"/>
              <a:gd name="connsiteY15" fmla="*/ 746184 h 925532"/>
              <a:gd name="connsiteX16" fmla="*/ 826629 w 925532"/>
              <a:gd name="connsiteY16" fmla="*/ 746226 h 925532"/>
              <a:gd name="connsiteX17" fmla="*/ 815913 w 925532"/>
              <a:gd name="connsiteY17" fmla="*/ 761817 h 925532"/>
              <a:gd name="connsiteX18" fmla="*/ 163717 w 925532"/>
              <a:gd name="connsiteY18" fmla="*/ 815913 h 925532"/>
              <a:gd name="connsiteX19" fmla="*/ 109620 w 925532"/>
              <a:gd name="connsiteY19" fmla="*/ 163717 h 925532"/>
              <a:gd name="connsiteX20" fmla="*/ 424515 w 925532"/>
              <a:gd name="connsiteY20" fmla="*/ 1594 h 925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25532" h="925532">
                <a:moveTo>
                  <a:pt x="465960" y="182093"/>
                </a:moveTo>
                <a:lnTo>
                  <a:pt x="830144" y="182133"/>
                </a:lnTo>
                <a:lnTo>
                  <a:pt x="875777" y="253776"/>
                </a:lnTo>
                <a:cubicBezTo>
                  <a:pt x="943569" y="387894"/>
                  <a:pt x="942824" y="549707"/>
                  <a:pt x="869008" y="684569"/>
                </a:cubicBezTo>
                <a:lnTo>
                  <a:pt x="839619" y="727326"/>
                </a:lnTo>
                <a:lnTo>
                  <a:pt x="465897" y="727284"/>
                </a:lnTo>
                <a:cubicBezTo>
                  <a:pt x="390622" y="727276"/>
                  <a:pt x="322477" y="696757"/>
                  <a:pt x="273152" y="647422"/>
                </a:cubicBezTo>
                <a:cubicBezTo>
                  <a:pt x="223827" y="598085"/>
                  <a:pt x="193324" y="529933"/>
                  <a:pt x="193333" y="454656"/>
                </a:cubicBezTo>
                <a:cubicBezTo>
                  <a:pt x="193349" y="304105"/>
                  <a:pt x="315409" y="182074"/>
                  <a:pt x="465960" y="182093"/>
                </a:cubicBezTo>
                <a:close/>
                <a:moveTo>
                  <a:pt x="424515" y="1594"/>
                </a:moveTo>
                <a:cubicBezTo>
                  <a:pt x="542539" y="-8195"/>
                  <a:pt x="664298" y="27040"/>
                  <a:pt x="761817" y="109621"/>
                </a:cubicBezTo>
                <a:lnTo>
                  <a:pt x="813561" y="163229"/>
                </a:lnTo>
                <a:lnTo>
                  <a:pt x="461530" y="163189"/>
                </a:lnTo>
                <a:cubicBezTo>
                  <a:pt x="300541" y="163170"/>
                  <a:pt x="170017" y="293663"/>
                  <a:pt x="170000" y="454653"/>
                </a:cubicBezTo>
                <a:lnTo>
                  <a:pt x="169998" y="454653"/>
                </a:lnTo>
                <a:cubicBezTo>
                  <a:pt x="169980" y="615642"/>
                  <a:pt x="300473" y="746166"/>
                  <a:pt x="461463" y="746184"/>
                </a:cubicBezTo>
                <a:lnTo>
                  <a:pt x="826629" y="746226"/>
                </a:lnTo>
                <a:lnTo>
                  <a:pt x="815913" y="761817"/>
                </a:lnTo>
                <a:cubicBezTo>
                  <a:pt x="650752" y="956855"/>
                  <a:pt x="358754" y="981074"/>
                  <a:pt x="163717" y="815913"/>
                </a:cubicBezTo>
                <a:cubicBezTo>
                  <a:pt x="-31321" y="650751"/>
                  <a:pt x="-55542" y="358754"/>
                  <a:pt x="109620" y="163717"/>
                </a:cubicBezTo>
                <a:cubicBezTo>
                  <a:pt x="192199" y="66197"/>
                  <a:pt x="306491" y="11383"/>
                  <a:pt x="424515" y="159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30" tIns="45715" rIns="91430" bIns="45715" anchor="ctr">
            <a:noAutofit/>
          </a:bodyPr>
          <a:lstStyle/>
          <a:p>
            <a:pPr algn="ctr"/>
            <a:r>
              <a:rPr lang="en-US" altLang="zh-CN" sz="2399" dirty="0">
                <a:solidFill>
                  <a:schemeClr val="bg1"/>
                </a:solidFill>
                <a:latin typeface="微软雅黑" panose="020B0503020204020204" pitchFamily="34" charset="-122"/>
                <a:ea typeface="微软雅黑" panose="020B0503020204020204" pitchFamily="34" charset="-122"/>
              </a:rPr>
              <a:t>A</a:t>
            </a:r>
            <a:endParaRPr lang="zh-CN" altLang="en-US" sz="2399" dirty="0">
              <a:solidFill>
                <a:schemeClr val="bg1"/>
              </a:solidFill>
              <a:latin typeface="微软雅黑" panose="020B0503020204020204" pitchFamily="34" charset="-122"/>
              <a:ea typeface="微软雅黑" panose="020B0503020204020204" pitchFamily="34" charset="-122"/>
            </a:endParaRPr>
          </a:p>
        </p:txBody>
      </p:sp>
      <p:sp>
        <p:nvSpPr>
          <p:cNvPr id="6" name="MH_Other_2"/>
          <p:cNvSpPr/>
          <p:nvPr/>
        </p:nvSpPr>
        <p:spPr>
          <a:xfrm rot="21600000">
            <a:off x="4195739" y="2177071"/>
            <a:ext cx="704523" cy="704409"/>
          </a:xfrm>
          <a:custGeom>
            <a:avLst/>
            <a:gdLst>
              <a:gd name="connsiteX0" fmla="*/ 465381 w 939490"/>
              <a:gd name="connsiteY0" fmla="*/ 184805 h 939212"/>
              <a:gd name="connsiteX1" fmla="*/ 743208 w 939490"/>
              <a:gd name="connsiteY1" fmla="*/ 459787 h 939212"/>
              <a:gd name="connsiteX2" fmla="*/ 662956 w 939490"/>
              <a:gd name="connsiteY2" fmla="*/ 655865 h 939212"/>
              <a:gd name="connsiteX3" fmla="*/ 467626 w 939490"/>
              <a:gd name="connsiteY3" fmla="*/ 738049 h 939212"/>
              <a:gd name="connsiteX4" fmla="*/ 88269 w 939490"/>
              <a:gd name="connsiteY4" fmla="*/ 740294 h 939212"/>
              <a:gd name="connsiteX5" fmla="*/ 58269 w 939490"/>
              <a:gd name="connsiteY5" fmla="*/ 697082 h 939212"/>
              <a:gd name="connsiteX6" fmla="*/ 49670 w 939490"/>
              <a:gd name="connsiteY6" fmla="*/ 259967 h 939212"/>
              <a:gd name="connsiteX7" fmla="*/ 95706 w 939490"/>
              <a:gd name="connsiteY7" fmla="*/ 186994 h 939212"/>
              <a:gd name="connsiteX8" fmla="*/ 506729 w 939490"/>
              <a:gd name="connsiteY8" fmla="*/ 1398 h 939212"/>
              <a:gd name="connsiteX9" fmla="*/ 827022 w 939490"/>
              <a:gd name="connsiteY9" fmla="*/ 164053 h 939212"/>
              <a:gd name="connsiteX10" fmla="*/ 774717 w 939490"/>
              <a:gd name="connsiteY10" fmla="*/ 826202 h 939212"/>
              <a:gd name="connsiteX11" fmla="*/ 112472 w 939490"/>
              <a:gd name="connsiteY11" fmla="*/ 775154 h 939212"/>
              <a:gd name="connsiteX12" fmla="*/ 101532 w 939490"/>
              <a:gd name="connsiteY12" fmla="*/ 759396 h 939212"/>
              <a:gd name="connsiteX13" fmla="*/ 472204 w 939490"/>
              <a:gd name="connsiteY13" fmla="*/ 757201 h 939212"/>
              <a:gd name="connsiteX14" fmla="*/ 766895 w 939490"/>
              <a:gd name="connsiteY14" fmla="*/ 459645 h 939212"/>
              <a:gd name="connsiteX15" fmla="*/ 766890 w 939490"/>
              <a:gd name="connsiteY15" fmla="*/ 459645 h 939212"/>
              <a:gd name="connsiteX16" fmla="*/ 469801 w 939490"/>
              <a:gd name="connsiteY16" fmla="*/ 165595 h 939212"/>
              <a:gd name="connsiteX17" fmla="*/ 112464 w 939490"/>
              <a:gd name="connsiteY17" fmla="*/ 167716 h 939212"/>
              <a:gd name="connsiteX18" fmla="*/ 164777 w 939490"/>
              <a:gd name="connsiteY18" fmla="*/ 113007 h 939212"/>
              <a:gd name="connsiteX19" fmla="*/ 506729 w 939490"/>
              <a:gd name="connsiteY19" fmla="*/ 1398 h 939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9490" h="939212">
                <a:moveTo>
                  <a:pt x="465381" y="184805"/>
                </a:moveTo>
                <a:cubicBezTo>
                  <a:pt x="618201" y="183897"/>
                  <a:pt x="742589" y="307012"/>
                  <a:pt x="743208" y="459787"/>
                </a:cubicBezTo>
                <a:cubicBezTo>
                  <a:pt x="743517" y="536173"/>
                  <a:pt x="712828" y="605512"/>
                  <a:pt x="662956" y="655865"/>
                </a:cubicBezTo>
                <a:cubicBezTo>
                  <a:pt x="613089" y="706219"/>
                  <a:pt x="544034" y="737596"/>
                  <a:pt x="467626" y="738049"/>
                </a:cubicBezTo>
                <a:lnTo>
                  <a:pt x="88269" y="740294"/>
                </a:lnTo>
                <a:lnTo>
                  <a:pt x="58269" y="697082"/>
                </a:lnTo>
                <a:cubicBezTo>
                  <a:pt x="-17200" y="560663"/>
                  <a:pt x="-18605" y="396466"/>
                  <a:pt x="49670" y="259967"/>
                </a:cubicBezTo>
                <a:lnTo>
                  <a:pt x="95706" y="186994"/>
                </a:lnTo>
                <a:close/>
                <a:moveTo>
                  <a:pt x="506729" y="1398"/>
                </a:moveTo>
                <a:cubicBezTo>
                  <a:pt x="626572" y="10630"/>
                  <a:pt x="742804" y="65583"/>
                  <a:pt x="827022" y="164053"/>
                </a:cubicBezTo>
                <a:cubicBezTo>
                  <a:pt x="995450" y="360996"/>
                  <a:pt x="972033" y="657448"/>
                  <a:pt x="774717" y="826202"/>
                </a:cubicBezTo>
                <a:cubicBezTo>
                  <a:pt x="577401" y="994954"/>
                  <a:pt x="280902" y="972100"/>
                  <a:pt x="112472" y="775154"/>
                </a:cubicBezTo>
                <a:lnTo>
                  <a:pt x="101532" y="759396"/>
                </a:lnTo>
                <a:lnTo>
                  <a:pt x="472204" y="757201"/>
                </a:lnTo>
                <a:cubicBezTo>
                  <a:pt x="635618" y="756233"/>
                  <a:pt x="767559" y="623010"/>
                  <a:pt x="766895" y="459645"/>
                </a:cubicBezTo>
                <a:lnTo>
                  <a:pt x="766890" y="459645"/>
                </a:lnTo>
                <a:cubicBezTo>
                  <a:pt x="766232" y="296278"/>
                  <a:pt x="633221" y="164629"/>
                  <a:pt x="469801" y="165595"/>
                </a:cubicBezTo>
                <a:lnTo>
                  <a:pt x="112464" y="167716"/>
                </a:lnTo>
                <a:lnTo>
                  <a:pt x="164777" y="113007"/>
                </a:lnTo>
                <a:cubicBezTo>
                  <a:pt x="263432" y="28632"/>
                  <a:pt x="386884" y="-7840"/>
                  <a:pt x="506729" y="139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30" tIns="45715" rIns="91430" bIns="45715" anchor="ctr">
            <a:noAutofit/>
          </a:bodyPr>
          <a:lstStyle/>
          <a:p>
            <a:pPr algn="ctr"/>
            <a:r>
              <a:rPr lang="en-US" altLang="zh-CN" sz="2399" dirty="0">
                <a:solidFill>
                  <a:schemeClr val="bg1"/>
                </a:solidFill>
                <a:latin typeface="微软雅黑" panose="020B0503020204020204" pitchFamily="34" charset="-122"/>
                <a:ea typeface="微软雅黑" panose="020B0503020204020204" pitchFamily="34" charset="-122"/>
              </a:rPr>
              <a:t>B</a:t>
            </a:r>
            <a:endParaRPr lang="zh-CN" altLang="en-US" sz="2399" dirty="0">
              <a:solidFill>
                <a:schemeClr val="bg1"/>
              </a:solidFill>
              <a:latin typeface="微软雅黑" panose="020B0503020204020204" pitchFamily="34" charset="-122"/>
              <a:ea typeface="微软雅黑" panose="020B0503020204020204" pitchFamily="34" charset="-122"/>
            </a:endParaRPr>
          </a:p>
        </p:txBody>
      </p:sp>
      <p:sp>
        <p:nvSpPr>
          <p:cNvPr id="8" name="MH_Other_1"/>
          <p:cNvSpPr/>
          <p:nvPr/>
        </p:nvSpPr>
        <p:spPr>
          <a:xfrm rot="21600000">
            <a:off x="4683868" y="2940115"/>
            <a:ext cx="694055" cy="694151"/>
          </a:xfrm>
          <a:custGeom>
            <a:avLst/>
            <a:gdLst>
              <a:gd name="connsiteX0" fmla="*/ 465963 w 925531"/>
              <a:gd name="connsiteY0" fmla="*/ 182094 h 925534"/>
              <a:gd name="connsiteX1" fmla="*/ 830139 w 925531"/>
              <a:gd name="connsiteY1" fmla="*/ 182133 h 925534"/>
              <a:gd name="connsiteX2" fmla="*/ 875778 w 925531"/>
              <a:gd name="connsiteY2" fmla="*/ 253776 h 925534"/>
              <a:gd name="connsiteX3" fmla="*/ 869005 w 925531"/>
              <a:gd name="connsiteY3" fmla="*/ 684570 h 925534"/>
              <a:gd name="connsiteX4" fmla="*/ 839616 w 925531"/>
              <a:gd name="connsiteY4" fmla="*/ 727327 h 925534"/>
              <a:gd name="connsiteX5" fmla="*/ 465895 w 925531"/>
              <a:gd name="connsiteY5" fmla="*/ 727286 h 925534"/>
              <a:gd name="connsiteX6" fmla="*/ 273154 w 925531"/>
              <a:gd name="connsiteY6" fmla="*/ 647424 h 925534"/>
              <a:gd name="connsiteX7" fmla="*/ 193337 w 925531"/>
              <a:gd name="connsiteY7" fmla="*/ 454658 h 925534"/>
              <a:gd name="connsiteX8" fmla="*/ 465963 w 925531"/>
              <a:gd name="connsiteY8" fmla="*/ 182094 h 925534"/>
              <a:gd name="connsiteX9" fmla="*/ 424518 w 925531"/>
              <a:gd name="connsiteY9" fmla="*/ 1594 h 925534"/>
              <a:gd name="connsiteX10" fmla="*/ 761817 w 925531"/>
              <a:gd name="connsiteY10" fmla="*/ 109623 h 925534"/>
              <a:gd name="connsiteX11" fmla="*/ 813559 w 925531"/>
              <a:gd name="connsiteY11" fmla="*/ 163236 h 925534"/>
              <a:gd name="connsiteX12" fmla="*/ 461529 w 925531"/>
              <a:gd name="connsiteY12" fmla="*/ 163190 h 925534"/>
              <a:gd name="connsiteX13" fmla="*/ 175930 w 925531"/>
              <a:gd name="connsiteY13" fmla="*/ 395908 h 925534"/>
              <a:gd name="connsiteX14" fmla="*/ 169999 w 925531"/>
              <a:gd name="connsiteY14" fmla="*/ 454657 h 925534"/>
              <a:gd name="connsiteX15" fmla="*/ 175915 w 925531"/>
              <a:gd name="connsiteY15" fmla="*/ 513405 h 925534"/>
              <a:gd name="connsiteX16" fmla="*/ 461462 w 925531"/>
              <a:gd name="connsiteY16" fmla="*/ 746186 h 925534"/>
              <a:gd name="connsiteX17" fmla="*/ 826631 w 925531"/>
              <a:gd name="connsiteY17" fmla="*/ 746228 h 925534"/>
              <a:gd name="connsiteX18" fmla="*/ 815914 w 925531"/>
              <a:gd name="connsiteY18" fmla="*/ 761820 h 925534"/>
              <a:gd name="connsiteX19" fmla="*/ 163716 w 925531"/>
              <a:gd name="connsiteY19" fmla="*/ 815914 h 925534"/>
              <a:gd name="connsiteX20" fmla="*/ 109622 w 925531"/>
              <a:gd name="connsiteY20" fmla="*/ 163718 h 925534"/>
              <a:gd name="connsiteX21" fmla="*/ 424518 w 925531"/>
              <a:gd name="connsiteY21" fmla="*/ 1594 h 925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25531" h="925534">
                <a:moveTo>
                  <a:pt x="465963" y="182094"/>
                </a:moveTo>
                <a:lnTo>
                  <a:pt x="830139" y="182133"/>
                </a:lnTo>
                <a:lnTo>
                  <a:pt x="875778" y="253776"/>
                </a:lnTo>
                <a:cubicBezTo>
                  <a:pt x="943567" y="387894"/>
                  <a:pt x="942824" y="549710"/>
                  <a:pt x="869005" y="684570"/>
                </a:cubicBezTo>
                <a:lnTo>
                  <a:pt x="839616" y="727327"/>
                </a:lnTo>
                <a:lnTo>
                  <a:pt x="465895" y="727286"/>
                </a:lnTo>
                <a:cubicBezTo>
                  <a:pt x="390625" y="727274"/>
                  <a:pt x="322477" y="696761"/>
                  <a:pt x="273154" y="647424"/>
                </a:cubicBezTo>
                <a:cubicBezTo>
                  <a:pt x="223826" y="598089"/>
                  <a:pt x="193330" y="529935"/>
                  <a:pt x="193337" y="454658"/>
                </a:cubicBezTo>
                <a:cubicBezTo>
                  <a:pt x="193351" y="304107"/>
                  <a:pt x="315408" y="182074"/>
                  <a:pt x="465963" y="182094"/>
                </a:cubicBezTo>
                <a:close/>
                <a:moveTo>
                  <a:pt x="424518" y="1594"/>
                </a:moveTo>
                <a:cubicBezTo>
                  <a:pt x="542537" y="-8195"/>
                  <a:pt x="664302" y="27044"/>
                  <a:pt x="761817" y="109623"/>
                </a:cubicBezTo>
                <a:lnTo>
                  <a:pt x="813559" y="163236"/>
                </a:lnTo>
                <a:lnTo>
                  <a:pt x="461529" y="163190"/>
                </a:lnTo>
                <a:cubicBezTo>
                  <a:pt x="320663" y="163174"/>
                  <a:pt x="203120" y="263079"/>
                  <a:pt x="175930" y="395908"/>
                </a:cubicBezTo>
                <a:lnTo>
                  <a:pt x="169999" y="454657"/>
                </a:lnTo>
                <a:lnTo>
                  <a:pt x="175915" y="513405"/>
                </a:lnTo>
                <a:cubicBezTo>
                  <a:pt x="203079" y="646238"/>
                  <a:pt x="320594" y="746169"/>
                  <a:pt x="461462" y="746186"/>
                </a:cubicBezTo>
                <a:lnTo>
                  <a:pt x="826631" y="746228"/>
                </a:lnTo>
                <a:lnTo>
                  <a:pt x="815914" y="761820"/>
                </a:lnTo>
                <a:cubicBezTo>
                  <a:pt x="650754" y="956858"/>
                  <a:pt x="358752" y="981075"/>
                  <a:pt x="163716" y="815914"/>
                </a:cubicBezTo>
                <a:cubicBezTo>
                  <a:pt x="-31321" y="650753"/>
                  <a:pt x="-55541" y="358757"/>
                  <a:pt x="109622" y="163718"/>
                </a:cubicBezTo>
                <a:cubicBezTo>
                  <a:pt x="192200" y="66201"/>
                  <a:pt x="306492" y="11384"/>
                  <a:pt x="424518" y="1594"/>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30" tIns="45715" rIns="91430" bIns="45715" anchor="ctr">
            <a:noAutofit/>
          </a:bodyPr>
          <a:lstStyle/>
          <a:p>
            <a:pPr algn="ctr"/>
            <a:r>
              <a:rPr lang="en-US" altLang="zh-CN" sz="2399" dirty="0">
                <a:solidFill>
                  <a:schemeClr val="bg1"/>
                </a:solidFill>
                <a:latin typeface="微软雅黑" panose="020B0503020204020204" pitchFamily="34" charset="-122"/>
                <a:ea typeface="微软雅黑" panose="020B0503020204020204" pitchFamily="34" charset="-122"/>
              </a:rPr>
              <a:t>C</a:t>
            </a:r>
            <a:endParaRPr lang="zh-CN" altLang="en-US" sz="2399" dirty="0">
              <a:solidFill>
                <a:schemeClr val="bg1"/>
              </a:solidFill>
              <a:latin typeface="微软雅黑" panose="020B0503020204020204" pitchFamily="34" charset="-122"/>
              <a:ea typeface="微软雅黑" panose="020B0503020204020204" pitchFamily="34" charset="-122"/>
            </a:endParaRPr>
          </a:p>
        </p:txBody>
      </p:sp>
      <p:sp>
        <p:nvSpPr>
          <p:cNvPr id="10" name="MH_Other_2"/>
          <p:cNvSpPr/>
          <p:nvPr/>
        </p:nvSpPr>
        <p:spPr>
          <a:xfrm rot="21600000">
            <a:off x="4195738" y="3684400"/>
            <a:ext cx="704527" cy="704411"/>
          </a:xfrm>
          <a:custGeom>
            <a:avLst/>
            <a:gdLst>
              <a:gd name="connsiteX0" fmla="*/ 465386 w 939496"/>
              <a:gd name="connsiteY0" fmla="*/ 184807 h 939215"/>
              <a:gd name="connsiteX1" fmla="*/ 743210 w 939496"/>
              <a:gd name="connsiteY1" fmla="*/ 459788 h 939215"/>
              <a:gd name="connsiteX2" fmla="*/ 662960 w 939496"/>
              <a:gd name="connsiteY2" fmla="*/ 655870 h 939215"/>
              <a:gd name="connsiteX3" fmla="*/ 467630 w 939496"/>
              <a:gd name="connsiteY3" fmla="*/ 738051 h 939215"/>
              <a:gd name="connsiteX4" fmla="*/ 88271 w 939496"/>
              <a:gd name="connsiteY4" fmla="*/ 740296 h 939215"/>
              <a:gd name="connsiteX5" fmla="*/ 58270 w 939496"/>
              <a:gd name="connsiteY5" fmla="*/ 697083 h 939215"/>
              <a:gd name="connsiteX6" fmla="*/ 49675 w 939496"/>
              <a:gd name="connsiteY6" fmla="*/ 259967 h 939215"/>
              <a:gd name="connsiteX7" fmla="*/ 95713 w 939496"/>
              <a:gd name="connsiteY7" fmla="*/ 186998 h 939215"/>
              <a:gd name="connsiteX8" fmla="*/ 506736 w 939496"/>
              <a:gd name="connsiteY8" fmla="*/ 1398 h 939215"/>
              <a:gd name="connsiteX9" fmla="*/ 827024 w 939496"/>
              <a:gd name="connsiteY9" fmla="*/ 164059 h 939215"/>
              <a:gd name="connsiteX10" fmla="*/ 774722 w 939496"/>
              <a:gd name="connsiteY10" fmla="*/ 826205 h 939215"/>
              <a:gd name="connsiteX11" fmla="*/ 112475 w 939496"/>
              <a:gd name="connsiteY11" fmla="*/ 775156 h 939215"/>
              <a:gd name="connsiteX12" fmla="*/ 101534 w 939496"/>
              <a:gd name="connsiteY12" fmla="*/ 759400 h 939215"/>
              <a:gd name="connsiteX13" fmla="*/ 472208 w 939496"/>
              <a:gd name="connsiteY13" fmla="*/ 757206 h 939215"/>
              <a:gd name="connsiteX14" fmla="*/ 766903 w 939496"/>
              <a:gd name="connsiteY14" fmla="*/ 459644 h 939215"/>
              <a:gd name="connsiteX15" fmla="*/ 766898 w 939496"/>
              <a:gd name="connsiteY15" fmla="*/ 459643 h 939215"/>
              <a:gd name="connsiteX16" fmla="*/ 469810 w 939496"/>
              <a:gd name="connsiteY16" fmla="*/ 165598 h 939215"/>
              <a:gd name="connsiteX17" fmla="*/ 112471 w 939496"/>
              <a:gd name="connsiteY17" fmla="*/ 167717 h 939215"/>
              <a:gd name="connsiteX18" fmla="*/ 164780 w 939496"/>
              <a:gd name="connsiteY18" fmla="*/ 113010 h 939215"/>
              <a:gd name="connsiteX19" fmla="*/ 506736 w 939496"/>
              <a:gd name="connsiteY19" fmla="*/ 1398 h 939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9496" h="939215">
                <a:moveTo>
                  <a:pt x="465386" y="184807"/>
                </a:moveTo>
                <a:cubicBezTo>
                  <a:pt x="618208" y="183901"/>
                  <a:pt x="742595" y="307012"/>
                  <a:pt x="743210" y="459788"/>
                </a:cubicBezTo>
                <a:cubicBezTo>
                  <a:pt x="743522" y="536171"/>
                  <a:pt x="712832" y="605514"/>
                  <a:pt x="662960" y="655870"/>
                </a:cubicBezTo>
                <a:cubicBezTo>
                  <a:pt x="613088" y="706223"/>
                  <a:pt x="544042" y="737600"/>
                  <a:pt x="467630" y="738051"/>
                </a:cubicBezTo>
                <a:lnTo>
                  <a:pt x="88271" y="740296"/>
                </a:lnTo>
                <a:lnTo>
                  <a:pt x="58270" y="697083"/>
                </a:lnTo>
                <a:cubicBezTo>
                  <a:pt x="-17201" y="560661"/>
                  <a:pt x="-18605" y="396466"/>
                  <a:pt x="49675" y="259967"/>
                </a:cubicBezTo>
                <a:lnTo>
                  <a:pt x="95713" y="186998"/>
                </a:lnTo>
                <a:close/>
                <a:moveTo>
                  <a:pt x="506736" y="1398"/>
                </a:moveTo>
                <a:cubicBezTo>
                  <a:pt x="626576" y="10637"/>
                  <a:pt x="742808" y="65584"/>
                  <a:pt x="827024" y="164059"/>
                </a:cubicBezTo>
                <a:cubicBezTo>
                  <a:pt x="995457" y="361002"/>
                  <a:pt x="972038" y="657454"/>
                  <a:pt x="774722" y="826205"/>
                </a:cubicBezTo>
                <a:cubicBezTo>
                  <a:pt x="577405" y="994959"/>
                  <a:pt x="280906" y="972100"/>
                  <a:pt x="112475" y="775156"/>
                </a:cubicBezTo>
                <a:lnTo>
                  <a:pt x="101534" y="759400"/>
                </a:lnTo>
                <a:lnTo>
                  <a:pt x="472208" y="757206"/>
                </a:lnTo>
                <a:cubicBezTo>
                  <a:pt x="635622" y="756234"/>
                  <a:pt x="767563" y="623012"/>
                  <a:pt x="766903" y="459644"/>
                </a:cubicBezTo>
                <a:lnTo>
                  <a:pt x="766898" y="459643"/>
                </a:lnTo>
                <a:cubicBezTo>
                  <a:pt x="766232" y="296277"/>
                  <a:pt x="633225" y="164629"/>
                  <a:pt x="469810" y="165598"/>
                </a:cubicBezTo>
                <a:lnTo>
                  <a:pt x="112471" y="167717"/>
                </a:lnTo>
                <a:lnTo>
                  <a:pt x="164780" y="113010"/>
                </a:lnTo>
                <a:cubicBezTo>
                  <a:pt x="263436" y="28636"/>
                  <a:pt x="386888" y="-7838"/>
                  <a:pt x="506736" y="1398"/>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30" tIns="45715" rIns="91430" bIns="45715" anchor="ctr">
            <a:noAutofit/>
          </a:bodyPr>
          <a:lstStyle/>
          <a:p>
            <a:pPr algn="ctr"/>
            <a:r>
              <a:rPr lang="en-US" altLang="zh-CN" sz="2399" dirty="0">
                <a:solidFill>
                  <a:schemeClr val="bg1"/>
                </a:solidFill>
                <a:latin typeface="微软雅黑" panose="020B0503020204020204" pitchFamily="34" charset="-122"/>
                <a:ea typeface="微软雅黑" panose="020B0503020204020204" pitchFamily="34" charset="-122"/>
              </a:rPr>
              <a:t>D</a:t>
            </a:r>
            <a:endParaRPr lang="zh-CN" altLang="en-US" sz="2399"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5676892" y="1622819"/>
            <a:ext cx="2486508" cy="369332"/>
          </a:xfrm>
          <a:prstGeom prst="rect">
            <a:avLst/>
          </a:prstGeom>
          <a:noFill/>
        </p:spPr>
        <p:txBody>
          <a:bodyPr wrap="square" lIns="91430" tIns="45715" rIns="91430" bIns="45715" rtlCol="0">
            <a:spAutoFit/>
          </a:bodyPr>
          <a:lstStyle/>
          <a:p>
            <a:pPr defTabSz="912522">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3" name="文本框 12"/>
          <p:cNvSpPr txBox="1"/>
          <p:nvPr/>
        </p:nvSpPr>
        <p:spPr>
          <a:xfrm>
            <a:off x="5676892" y="3124202"/>
            <a:ext cx="2486508" cy="369332"/>
          </a:xfrm>
          <a:prstGeom prst="rect">
            <a:avLst/>
          </a:prstGeom>
          <a:noFill/>
        </p:spPr>
        <p:txBody>
          <a:bodyPr wrap="square" lIns="91430" tIns="45715" rIns="91430" bIns="45715" rtlCol="0">
            <a:spAutoFit/>
          </a:bodyPr>
          <a:lstStyle/>
          <a:p>
            <a:pPr defTabSz="912522">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4" name="文本框 13"/>
          <p:cNvSpPr txBox="1"/>
          <p:nvPr/>
        </p:nvSpPr>
        <p:spPr>
          <a:xfrm>
            <a:off x="5046957" y="2396731"/>
            <a:ext cx="2486508" cy="369332"/>
          </a:xfrm>
          <a:prstGeom prst="rect">
            <a:avLst/>
          </a:prstGeom>
          <a:noFill/>
        </p:spPr>
        <p:txBody>
          <a:bodyPr wrap="square" lIns="91430" tIns="45715" rIns="91430" bIns="45715" rtlCol="0">
            <a:spAutoFit/>
          </a:bodyPr>
          <a:lstStyle/>
          <a:p>
            <a:pPr defTabSz="912522">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5" name="文本框 14"/>
          <p:cNvSpPr txBox="1"/>
          <p:nvPr/>
        </p:nvSpPr>
        <p:spPr>
          <a:xfrm>
            <a:off x="5030888" y="3898115"/>
            <a:ext cx="2486508" cy="369332"/>
          </a:xfrm>
          <a:prstGeom prst="rect">
            <a:avLst/>
          </a:prstGeom>
          <a:noFill/>
        </p:spPr>
        <p:txBody>
          <a:bodyPr wrap="square" lIns="91430" tIns="45715" rIns="91430" bIns="45715" rtlCol="0">
            <a:spAutoFit/>
          </a:bodyPr>
          <a:lstStyle/>
          <a:p>
            <a:pPr defTabSz="912522">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1319" y="1447800"/>
            <a:ext cx="2056286" cy="1897862"/>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75489" y="2193708"/>
            <a:ext cx="1196918" cy="1897862"/>
          </a:xfrm>
          <a:prstGeom prst="rect">
            <a:avLst/>
          </a:prstGeom>
        </p:spPr>
      </p:pic>
      <p:sp>
        <p:nvSpPr>
          <p:cNvPr id="16" name="矩形 15"/>
          <p:cNvSpPr/>
          <p:nvPr/>
        </p:nvSpPr>
        <p:spPr>
          <a:xfrm>
            <a:off x="2775489" y="1447800"/>
            <a:ext cx="1196918" cy="6791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71319" y="3416657"/>
            <a:ext cx="2064135" cy="2677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42236467"/>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750"/>
                                        <p:tgtEl>
                                          <p:spTgt spid="3"/>
                                        </p:tgtEl>
                                      </p:cBhvr>
                                    </p:animEffect>
                                  </p:childTnLst>
                                </p:cTn>
                              </p:par>
                            </p:childTnLst>
                          </p:cTn>
                        </p:par>
                        <p:par>
                          <p:cTn id="8" fill="hold">
                            <p:stCondLst>
                              <p:cond delay="750"/>
                            </p:stCondLst>
                            <p:childTnLst>
                              <p:par>
                                <p:cTn id="9" presetID="2" presetClass="entr" presetSubtype="2" repeatDur="0" restart="never"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1250"/>
                            </p:stCondLst>
                            <p:childTnLst>
                              <p:par>
                                <p:cTn id="14" presetID="14" presetClass="entr" presetSubtype="10" repeatDur="0" restart="never"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randombar(horizontal)">
                                      <p:cBhvr>
                                        <p:cTn id="16" dur="750"/>
                                        <p:tgtEl>
                                          <p:spTgt spid="6"/>
                                        </p:tgtEl>
                                      </p:cBhvr>
                                    </p:animEffect>
                                  </p:childTnLst>
                                </p:cTn>
                              </p:par>
                            </p:childTnLst>
                          </p:cTn>
                        </p:par>
                        <p:par>
                          <p:cTn id="17" fill="hold">
                            <p:stCondLst>
                              <p:cond delay="2000"/>
                            </p:stCondLst>
                            <p:childTnLst>
                              <p:par>
                                <p:cTn id="18" presetID="2" presetClass="entr" presetSubtype="8" repeatDur="0" restart="never"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0-#ppt_w/2"/>
                                          </p:val>
                                        </p:tav>
                                        <p:tav tm="100000">
                                          <p:val>
                                            <p:strVal val="#ppt_x"/>
                                          </p:val>
                                        </p:tav>
                                      </p:tavLst>
                                    </p:anim>
                                    <p:anim calcmode="lin" valueType="num">
                                      <p:cBhvr additive="base">
                                        <p:cTn id="21" dur="500" fill="hold"/>
                                        <p:tgtEl>
                                          <p:spTgt spid="14"/>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14" presetClass="entr" presetSubtype="10" repeatDur="0" restart="never"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randombar(horizontal)">
                                      <p:cBhvr>
                                        <p:cTn id="25" dur="750"/>
                                        <p:tgtEl>
                                          <p:spTgt spid="8"/>
                                        </p:tgtEl>
                                      </p:cBhvr>
                                    </p:animEffect>
                                  </p:childTnLst>
                                </p:cTn>
                              </p:par>
                            </p:childTnLst>
                          </p:cTn>
                        </p:par>
                        <p:par>
                          <p:cTn id="26" fill="hold">
                            <p:stCondLst>
                              <p:cond delay="3250"/>
                            </p:stCondLst>
                            <p:childTnLst>
                              <p:par>
                                <p:cTn id="27" presetID="2" presetClass="entr" presetSubtype="2" repeatDur="0" restart="never"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1+#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childTnLst>
                          </p:cTn>
                        </p:par>
                        <p:par>
                          <p:cTn id="31" fill="hold">
                            <p:stCondLst>
                              <p:cond delay="3750"/>
                            </p:stCondLst>
                            <p:childTnLst>
                              <p:par>
                                <p:cTn id="32" presetID="14" presetClass="entr" presetSubtype="10" repeatDur="0" restart="never"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randombar(horizontal)">
                                      <p:cBhvr>
                                        <p:cTn id="34" dur="750"/>
                                        <p:tgtEl>
                                          <p:spTgt spid="10"/>
                                        </p:tgtEl>
                                      </p:cBhvr>
                                    </p:animEffect>
                                  </p:childTnLst>
                                </p:cTn>
                              </p:par>
                            </p:childTnLst>
                          </p:cTn>
                        </p:par>
                        <p:par>
                          <p:cTn id="35" fill="hold">
                            <p:stCondLst>
                              <p:cond delay="4500"/>
                            </p:stCondLst>
                            <p:childTnLst>
                              <p:par>
                                <p:cTn id="36" presetID="2" presetClass="entr" presetSubtype="8" repeatDur="0" restart="never"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500" fill="hold"/>
                                        <p:tgtEl>
                                          <p:spTgt spid="15"/>
                                        </p:tgtEl>
                                        <p:attrNameLst>
                                          <p:attrName>ppt_x</p:attrName>
                                        </p:attrNameLst>
                                      </p:cBhvr>
                                      <p:tavLst>
                                        <p:tav tm="0">
                                          <p:val>
                                            <p:strVal val="0-#ppt_w/2"/>
                                          </p:val>
                                        </p:tav>
                                        <p:tav tm="100000">
                                          <p:val>
                                            <p:strVal val="#ppt_x"/>
                                          </p:val>
                                        </p:tav>
                                      </p:tavLst>
                                    </p:anim>
                                    <p:anim calcmode="lin" valueType="num">
                                      <p:cBhvr additive="base">
                                        <p:cTn id="39"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0" grpId="0" animBg="1"/>
      <p:bldP spid="12" grpId="0"/>
      <p:bldP spid="13" grpId="0"/>
      <p:bldP spid="14"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hape 13670"/>
          <p:cNvSpPr/>
          <p:nvPr/>
        </p:nvSpPr>
        <p:spPr>
          <a:xfrm>
            <a:off x="4572000" y="3570381"/>
            <a:ext cx="2565675" cy="307698"/>
          </a:xfrm>
          <a:prstGeom prst="rect">
            <a:avLst/>
          </a:prstGeom>
          <a:noFill/>
          <a:ln w="12700" cap="flat">
            <a:noFill/>
            <a:miter lim="400000"/>
          </a:ln>
          <a:effectLst/>
        </p:spPr>
        <p:txBody>
          <a:bodyPr wrap="square" lIns="45714" tIns="45714" rIns="45714" bIns="45714" numCol="1" anchor="t">
            <a:spAutoFit/>
          </a:bodyPr>
          <a:lstStyle>
            <a:lvl1pPr>
              <a:spcBef>
                <a:spcPts val="200"/>
              </a:spcBef>
              <a:defRPr sz="1200">
                <a:solidFill>
                  <a:srgbClr val="3A5063"/>
                </a:solidFill>
                <a:uFill>
                  <a:solidFill>
                    <a:srgbClr val="3A5063"/>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sz="1400" dirty="0">
                <a:solidFill>
                  <a:schemeClr val="bg1">
                    <a:lumMod val="50000"/>
                  </a:schemeClr>
                </a:solidFill>
                <a:latin typeface="微软雅黑" pitchFamily="34" charset="-122"/>
                <a:ea typeface="微软雅黑" pitchFamily="34" charset="-122"/>
                <a:cs typeface="+mn-ea"/>
                <a:sym typeface="+mn-lt"/>
              </a:rPr>
              <a:t>添加标题</a:t>
            </a:r>
            <a:endParaRPr sz="1400" dirty="0">
              <a:solidFill>
                <a:schemeClr val="bg1">
                  <a:lumMod val="50000"/>
                </a:schemeClr>
              </a:solidFill>
              <a:latin typeface="微软雅黑" pitchFamily="34" charset="-122"/>
              <a:ea typeface="微软雅黑" pitchFamily="34" charset="-122"/>
              <a:cs typeface="+mn-ea"/>
              <a:sym typeface="+mn-lt"/>
            </a:endParaRPr>
          </a:p>
        </p:txBody>
      </p:sp>
      <p:sp>
        <p:nvSpPr>
          <p:cNvPr id="14" name="Shape 13671"/>
          <p:cNvSpPr/>
          <p:nvPr/>
        </p:nvSpPr>
        <p:spPr>
          <a:xfrm>
            <a:off x="4572000" y="3786332"/>
            <a:ext cx="2565675" cy="387695"/>
          </a:xfrm>
          <a:prstGeom prst="rect">
            <a:avLst/>
          </a:prstGeom>
          <a:noFill/>
          <a:ln w="12700" cap="flat">
            <a:noFill/>
            <a:miter lim="400000"/>
          </a:ln>
          <a:effectLst/>
        </p:spPr>
        <p:txBody>
          <a:bodyPr wrap="square" lIns="45714" tIns="45714" rIns="45714" bIns="45714" numCol="1" anchor="t">
            <a:spAutoFit/>
          </a:bodyPr>
          <a:lstStyle>
            <a:lvl1pPr>
              <a:lnSpc>
                <a:spcPct val="120000"/>
              </a:lnSpc>
              <a:spcBef>
                <a:spcPts val="100"/>
              </a:spcBef>
              <a:defRPr sz="7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sz="800" dirty="0">
                <a:solidFill>
                  <a:schemeClr val="bg1">
                    <a:lumMod val="50000"/>
                  </a:schemeClr>
                </a:solidFill>
                <a:latin typeface="微软雅黑" pitchFamily="34" charset="-122"/>
                <a:ea typeface="微软雅黑" pitchFamily="34" charset="-122"/>
                <a:cs typeface="+mn-ea"/>
                <a:sym typeface="+mn-lt"/>
              </a:rPr>
              <a:t>此处添加详细文本描述，建议与标题相关并符合整体语言风格，语言描述尽量简洁生动。</a:t>
            </a:r>
            <a:r>
              <a:rPr sz="800" dirty="0">
                <a:solidFill>
                  <a:schemeClr val="bg1">
                    <a:lumMod val="50000"/>
                  </a:schemeClr>
                </a:solidFill>
                <a:latin typeface="微软雅黑" pitchFamily="34" charset="-122"/>
                <a:ea typeface="微软雅黑" pitchFamily="34" charset="-122"/>
                <a:cs typeface="+mn-ea"/>
                <a:sym typeface="+mn-lt"/>
              </a:rPr>
              <a:t> </a:t>
            </a:r>
            <a:r>
              <a:rPr lang="zh-CN" altLang="en-US" sz="800" dirty="0">
                <a:solidFill>
                  <a:schemeClr val="bg1">
                    <a:lumMod val="50000"/>
                  </a:schemeClr>
                </a:solidFill>
                <a:latin typeface="微软雅黑" pitchFamily="34" charset="-122"/>
                <a:ea typeface="微软雅黑" pitchFamily="34" charset="-122"/>
                <a:cs typeface="+mn-ea"/>
                <a:sym typeface="+mn-lt"/>
              </a:rPr>
              <a:t>单击此处添加标题</a:t>
            </a:r>
            <a:endParaRPr sz="800" dirty="0">
              <a:solidFill>
                <a:schemeClr val="bg1">
                  <a:lumMod val="50000"/>
                </a:schemeClr>
              </a:solidFill>
              <a:latin typeface="微软雅黑" pitchFamily="34" charset="-122"/>
              <a:ea typeface="微软雅黑" pitchFamily="34" charset="-122"/>
              <a:cs typeface="+mn-ea"/>
              <a:sym typeface="+mn-lt"/>
            </a:endParaRPr>
          </a:p>
        </p:txBody>
      </p:sp>
      <p:sp>
        <p:nvSpPr>
          <p:cNvPr id="15" name="Shape 13673"/>
          <p:cNvSpPr/>
          <p:nvPr/>
        </p:nvSpPr>
        <p:spPr>
          <a:xfrm>
            <a:off x="4572000" y="2852547"/>
            <a:ext cx="2565675" cy="307698"/>
          </a:xfrm>
          <a:prstGeom prst="rect">
            <a:avLst/>
          </a:prstGeom>
          <a:noFill/>
          <a:ln w="12700" cap="flat">
            <a:noFill/>
            <a:miter lim="400000"/>
          </a:ln>
          <a:effectLst/>
        </p:spPr>
        <p:txBody>
          <a:bodyPr wrap="square" lIns="45714" tIns="45714" rIns="45714" bIns="45714" numCol="1" anchor="t">
            <a:spAutoFit/>
          </a:bodyPr>
          <a:lstStyle>
            <a:lvl1pPr>
              <a:spcBef>
                <a:spcPts val="200"/>
              </a:spcBef>
              <a:defRPr sz="1200">
                <a:solidFill>
                  <a:srgbClr val="3A5063"/>
                </a:solidFill>
                <a:uFill>
                  <a:solidFill>
                    <a:srgbClr val="3A5063"/>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sz="1400" dirty="0">
                <a:solidFill>
                  <a:schemeClr val="bg1">
                    <a:lumMod val="50000"/>
                  </a:schemeClr>
                </a:solidFill>
                <a:latin typeface="微软雅黑" pitchFamily="34" charset="-122"/>
                <a:ea typeface="微软雅黑" pitchFamily="34" charset="-122"/>
                <a:cs typeface="+mn-ea"/>
                <a:sym typeface="+mn-lt"/>
              </a:rPr>
              <a:t>添加标题</a:t>
            </a:r>
            <a:endParaRPr sz="1400" dirty="0">
              <a:solidFill>
                <a:schemeClr val="bg1">
                  <a:lumMod val="50000"/>
                </a:schemeClr>
              </a:solidFill>
              <a:latin typeface="微软雅黑" pitchFamily="34" charset="-122"/>
              <a:ea typeface="微软雅黑" pitchFamily="34" charset="-122"/>
              <a:cs typeface="+mn-ea"/>
              <a:sym typeface="+mn-lt"/>
            </a:endParaRPr>
          </a:p>
        </p:txBody>
      </p:sp>
      <p:sp>
        <p:nvSpPr>
          <p:cNvPr id="16" name="Shape 13674"/>
          <p:cNvSpPr/>
          <p:nvPr/>
        </p:nvSpPr>
        <p:spPr>
          <a:xfrm>
            <a:off x="4572000" y="3068496"/>
            <a:ext cx="2565675" cy="387695"/>
          </a:xfrm>
          <a:prstGeom prst="rect">
            <a:avLst/>
          </a:prstGeom>
          <a:noFill/>
          <a:ln w="12700" cap="flat">
            <a:noFill/>
            <a:miter lim="400000"/>
          </a:ln>
          <a:effectLst/>
        </p:spPr>
        <p:txBody>
          <a:bodyPr wrap="square" lIns="45714" tIns="45714" rIns="45714" bIns="45714" numCol="1" anchor="t">
            <a:spAutoFit/>
          </a:bodyPr>
          <a:lstStyle>
            <a:lvl1pPr>
              <a:lnSpc>
                <a:spcPct val="120000"/>
              </a:lnSpc>
              <a:spcBef>
                <a:spcPts val="100"/>
              </a:spcBef>
              <a:defRPr sz="7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sz="800" dirty="0">
                <a:solidFill>
                  <a:schemeClr val="bg1">
                    <a:lumMod val="50000"/>
                  </a:schemeClr>
                </a:solidFill>
                <a:latin typeface="微软雅黑" pitchFamily="34" charset="-122"/>
                <a:ea typeface="微软雅黑" pitchFamily="34" charset="-122"/>
                <a:cs typeface="+mn-ea"/>
                <a:sym typeface="+mn-lt"/>
              </a:rPr>
              <a:t>此处添加详细文本描述，建议与标题相关并符合整体语言风格，语言描述尽量简洁生动。</a:t>
            </a:r>
            <a:r>
              <a:rPr sz="800" dirty="0">
                <a:solidFill>
                  <a:schemeClr val="bg1">
                    <a:lumMod val="50000"/>
                  </a:schemeClr>
                </a:solidFill>
                <a:latin typeface="微软雅黑" pitchFamily="34" charset="-122"/>
                <a:ea typeface="微软雅黑" pitchFamily="34" charset="-122"/>
                <a:cs typeface="+mn-ea"/>
                <a:sym typeface="+mn-lt"/>
              </a:rPr>
              <a:t> </a:t>
            </a:r>
            <a:r>
              <a:rPr lang="zh-CN" altLang="en-US" sz="800" dirty="0">
                <a:solidFill>
                  <a:schemeClr val="bg1">
                    <a:lumMod val="50000"/>
                  </a:schemeClr>
                </a:solidFill>
                <a:latin typeface="微软雅黑" pitchFamily="34" charset="-122"/>
                <a:ea typeface="微软雅黑" pitchFamily="34" charset="-122"/>
                <a:cs typeface="+mn-ea"/>
                <a:sym typeface="+mn-lt"/>
              </a:rPr>
              <a:t>单击此处添加标题</a:t>
            </a:r>
            <a:endParaRPr sz="800" dirty="0">
              <a:solidFill>
                <a:schemeClr val="bg1">
                  <a:lumMod val="50000"/>
                </a:schemeClr>
              </a:solidFill>
              <a:latin typeface="微软雅黑" pitchFamily="34" charset="-122"/>
              <a:ea typeface="微软雅黑" pitchFamily="34" charset="-122"/>
              <a:cs typeface="+mn-ea"/>
              <a:sym typeface="+mn-lt"/>
            </a:endParaRPr>
          </a:p>
        </p:txBody>
      </p:sp>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t="9976" b="9976"/>
          <a:stretch/>
        </p:blipFill>
        <p:spPr>
          <a:xfrm>
            <a:off x="1115616" y="687499"/>
            <a:ext cx="2787908" cy="4181862"/>
          </a:xfrm>
          <a:prstGeom prst="rect">
            <a:avLst/>
          </a:prstGeom>
        </p:spPr>
      </p:pic>
      <p:sp>
        <p:nvSpPr>
          <p:cNvPr id="23" name="Shape 13670"/>
          <p:cNvSpPr/>
          <p:nvPr/>
        </p:nvSpPr>
        <p:spPr>
          <a:xfrm>
            <a:off x="4572000" y="2174784"/>
            <a:ext cx="2565675" cy="307698"/>
          </a:xfrm>
          <a:prstGeom prst="rect">
            <a:avLst/>
          </a:prstGeom>
          <a:noFill/>
          <a:ln w="12700" cap="flat">
            <a:noFill/>
            <a:miter lim="400000"/>
          </a:ln>
          <a:effectLst/>
        </p:spPr>
        <p:txBody>
          <a:bodyPr wrap="square" lIns="45714" tIns="45714" rIns="45714" bIns="45714" numCol="1" anchor="t">
            <a:spAutoFit/>
          </a:bodyPr>
          <a:lstStyle>
            <a:lvl1pPr>
              <a:spcBef>
                <a:spcPts val="200"/>
              </a:spcBef>
              <a:defRPr sz="1200">
                <a:solidFill>
                  <a:srgbClr val="3A5063"/>
                </a:solidFill>
                <a:uFill>
                  <a:solidFill>
                    <a:srgbClr val="3A5063"/>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sz="1400" dirty="0">
                <a:solidFill>
                  <a:schemeClr val="bg1">
                    <a:lumMod val="50000"/>
                  </a:schemeClr>
                </a:solidFill>
                <a:latin typeface="微软雅黑" pitchFamily="34" charset="-122"/>
                <a:ea typeface="微软雅黑" pitchFamily="34" charset="-122"/>
                <a:cs typeface="+mn-ea"/>
                <a:sym typeface="+mn-lt"/>
              </a:rPr>
              <a:t>添加标题</a:t>
            </a:r>
            <a:endParaRPr sz="1400" dirty="0">
              <a:solidFill>
                <a:schemeClr val="bg1">
                  <a:lumMod val="50000"/>
                </a:schemeClr>
              </a:solidFill>
              <a:latin typeface="微软雅黑" pitchFamily="34" charset="-122"/>
              <a:ea typeface="微软雅黑" pitchFamily="34" charset="-122"/>
              <a:cs typeface="+mn-ea"/>
              <a:sym typeface="+mn-lt"/>
            </a:endParaRPr>
          </a:p>
        </p:txBody>
      </p:sp>
      <p:sp>
        <p:nvSpPr>
          <p:cNvPr id="24" name="Shape 13671"/>
          <p:cNvSpPr/>
          <p:nvPr/>
        </p:nvSpPr>
        <p:spPr>
          <a:xfrm>
            <a:off x="4572000" y="2390735"/>
            <a:ext cx="2565675" cy="387695"/>
          </a:xfrm>
          <a:prstGeom prst="rect">
            <a:avLst/>
          </a:prstGeom>
          <a:noFill/>
          <a:ln w="12700" cap="flat">
            <a:noFill/>
            <a:miter lim="400000"/>
          </a:ln>
          <a:effectLst/>
        </p:spPr>
        <p:txBody>
          <a:bodyPr wrap="square" lIns="45714" tIns="45714" rIns="45714" bIns="45714" numCol="1" anchor="t">
            <a:spAutoFit/>
          </a:bodyPr>
          <a:lstStyle>
            <a:lvl1pPr>
              <a:lnSpc>
                <a:spcPct val="120000"/>
              </a:lnSpc>
              <a:spcBef>
                <a:spcPts val="100"/>
              </a:spcBef>
              <a:defRPr sz="7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sz="800" dirty="0">
                <a:solidFill>
                  <a:schemeClr val="bg1">
                    <a:lumMod val="50000"/>
                  </a:schemeClr>
                </a:solidFill>
                <a:latin typeface="微软雅黑" pitchFamily="34" charset="-122"/>
                <a:ea typeface="微软雅黑" pitchFamily="34" charset="-122"/>
                <a:cs typeface="+mn-ea"/>
                <a:sym typeface="+mn-lt"/>
              </a:rPr>
              <a:t>此处添加详细文本描述，建议与标题相关并符合整体语言风格，语言描述尽量简洁生动。</a:t>
            </a:r>
            <a:r>
              <a:rPr sz="800" dirty="0">
                <a:solidFill>
                  <a:schemeClr val="bg1">
                    <a:lumMod val="50000"/>
                  </a:schemeClr>
                </a:solidFill>
                <a:latin typeface="微软雅黑" pitchFamily="34" charset="-122"/>
                <a:ea typeface="微软雅黑" pitchFamily="34" charset="-122"/>
                <a:cs typeface="+mn-ea"/>
                <a:sym typeface="+mn-lt"/>
              </a:rPr>
              <a:t> </a:t>
            </a:r>
            <a:r>
              <a:rPr lang="zh-CN" altLang="en-US" sz="800" dirty="0">
                <a:solidFill>
                  <a:schemeClr val="bg1">
                    <a:lumMod val="50000"/>
                  </a:schemeClr>
                </a:solidFill>
                <a:latin typeface="微软雅黑" pitchFamily="34" charset="-122"/>
                <a:ea typeface="微软雅黑" pitchFamily="34" charset="-122"/>
                <a:cs typeface="+mn-ea"/>
                <a:sym typeface="+mn-lt"/>
              </a:rPr>
              <a:t>单击此处添加标题</a:t>
            </a:r>
            <a:endParaRPr sz="800" dirty="0">
              <a:solidFill>
                <a:schemeClr val="bg1">
                  <a:lumMod val="50000"/>
                </a:schemeClr>
              </a:solidFill>
              <a:latin typeface="微软雅黑" pitchFamily="34" charset="-122"/>
              <a:ea typeface="微软雅黑" pitchFamily="34" charset="-122"/>
              <a:cs typeface="+mn-ea"/>
              <a:sym typeface="+mn-lt"/>
            </a:endParaRPr>
          </a:p>
        </p:txBody>
      </p:sp>
      <p:sp>
        <p:nvSpPr>
          <p:cNvPr id="25" name="Shape 13673"/>
          <p:cNvSpPr/>
          <p:nvPr/>
        </p:nvSpPr>
        <p:spPr>
          <a:xfrm>
            <a:off x="4572000" y="1456950"/>
            <a:ext cx="2565675" cy="307698"/>
          </a:xfrm>
          <a:prstGeom prst="rect">
            <a:avLst/>
          </a:prstGeom>
          <a:noFill/>
          <a:ln w="12700" cap="flat">
            <a:noFill/>
            <a:miter lim="400000"/>
          </a:ln>
          <a:effectLst/>
        </p:spPr>
        <p:txBody>
          <a:bodyPr wrap="square" lIns="45714" tIns="45714" rIns="45714" bIns="45714" numCol="1" anchor="t">
            <a:spAutoFit/>
          </a:bodyPr>
          <a:lstStyle>
            <a:lvl1pPr>
              <a:spcBef>
                <a:spcPts val="200"/>
              </a:spcBef>
              <a:defRPr sz="1200">
                <a:solidFill>
                  <a:srgbClr val="3A5063"/>
                </a:solidFill>
                <a:uFill>
                  <a:solidFill>
                    <a:srgbClr val="3A5063"/>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sz="1400" dirty="0">
                <a:solidFill>
                  <a:schemeClr val="bg1">
                    <a:lumMod val="50000"/>
                  </a:schemeClr>
                </a:solidFill>
                <a:latin typeface="微软雅黑" pitchFamily="34" charset="-122"/>
                <a:ea typeface="微软雅黑" pitchFamily="34" charset="-122"/>
                <a:cs typeface="+mn-ea"/>
                <a:sym typeface="+mn-lt"/>
              </a:rPr>
              <a:t>添加标题</a:t>
            </a:r>
            <a:endParaRPr sz="1400" dirty="0">
              <a:solidFill>
                <a:schemeClr val="bg1">
                  <a:lumMod val="50000"/>
                </a:schemeClr>
              </a:solidFill>
              <a:latin typeface="微软雅黑" pitchFamily="34" charset="-122"/>
              <a:ea typeface="微软雅黑" pitchFamily="34" charset="-122"/>
              <a:cs typeface="+mn-ea"/>
              <a:sym typeface="+mn-lt"/>
            </a:endParaRPr>
          </a:p>
        </p:txBody>
      </p:sp>
      <p:sp>
        <p:nvSpPr>
          <p:cNvPr id="26" name="Shape 13674"/>
          <p:cNvSpPr/>
          <p:nvPr/>
        </p:nvSpPr>
        <p:spPr>
          <a:xfrm>
            <a:off x="4572000" y="1672899"/>
            <a:ext cx="2565675" cy="387695"/>
          </a:xfrm>
          <a:prstGeom prst="rect">
            <a:avLst/>
          </a:prstGeom>
          <a:noFill/>
          <a:ln w="12700" cap="flat">
            <a:noFill/>
            <a:miter lim="400000"/>
          </a:ln>
          <a:effectLst/>
        </p:spPr>
        <p:txBody>
          <a:bodyPr wrap="square" lIns="45714" tIns="45714" rIns="45714" bIns="45714" numCol="1" anchor="t">
            <a:spAutoFit/>
          </a:bodyPr>
          <a:lstStyle>
            <a:lvl1pPr>
              <a:lnSpc>
                <a:spcPct val="120000"/>
              </a:lnSpc>
              <a:spcBef>
                <a:spcPts val="100"/>
              </a:spcBef>
              <a:defRPr sz="7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sz="800" dirty="0">
                <a:solidFill>
                  <a:schemeClr val="bg1">
                    <a:lumMod val="50000"/>
                  </a:schemeClr>
                </a:solidFill>
                <a:latin typeface="微软雅黑" pitchFamily="34" charset="-122"/>
                <a:ea typeface="微软雅黑" pitchFamily="34" charset="-122"/>
                <a:cs typeface="+mn-ea"/>
                <a:sym typeface="+mn-lt"/>
              </a:rPr>
              <a:t>此处添加详细文本描述，建议与标题相关并符合整体语言风格，语言描述尽量简洁生动。</a:t>
            </a:r>
            <a:r>
              <a:rPr sz="800" dirty="0">
                <a:solidFill>
                  <a:schemeClr val="bg1">
                    <a:lumMod val="50000"/>
                  </a:schemeClr>
                </a:solidFill>
                <a:latin typeface="微软雅黑" pitchFamily="34" charset="-122"/>
                <a:ea typeface="微软雅黑" pitchFamily="34" charset="-122"/>
                <a:cs typeface="+mn-ea"/>
                <a:sym typeface="+mn-lt"/>
              </a:rPr>
              <a:t> </a:t>
            </a:r>
            <a:r>
              <a:rPr lang="zh-CN" altLang="en-US" sz="800" dirty="0">
                <a:solidFill>
                  <a:schemeClr val="bg1">
                    <a:lumMod val="50000"/>
                  </a:schemeClr>
                </a:solidFill>
                <a:latin typeface="微软雅黑" pitchFamily="34" charset="-122"/>
                <a:ea typeface="微软雅黑" pitchFamily="34" charset="-122"/>
                <a:cs typeface="+mn-ea"/>
                <a:sym typeface="+mn-lt"/>
              </a:rPr>
              <a:t>单击此处添加标题</a:t>
            </a:r>
            <a:endParaRPr sz="800" dirty="0">
              <a:solidFill>
                <a:schemeClr val="bg1">
                  <a:lumMod val="50000"/>
                </a:schemeClr>
              </a:solidFill>
              <a:latin typeface="微软雅黑" pitchFamily="34" charset="-122"/>
              <a:ea typeface="微软雅黑" pitchFamily="34" charset="-122"/>
              <a:cs typeface="+mn-ea"/>
              <a:sym typeface="+mn-lt"/>
            </a:endParaRPr>
          </a:p>
        </p:txBody>
      </p:sp>
      <p:sp>
        <p:nvSpPr>
          <p:cNvPr id="4" name="椭圆 3"/>
          <p:cNvSpPr/>
          <p:nvPr/>
        </p:nvSpPr>
        <p:spPr>
          <a:xfrm>
            <a:off x="4211959" y="2243931"/>
            <a:ext cx="127973" cy="14680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4211959" y="1537397"/>
            <a:ext cx="127973" cy="14680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4211959" y="2932994"/>
            <a:ext cx="127973" cy="14680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4211959" y="3650828"/>
            <a:ext cx="127973" cy="14680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50306366"/>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500"/>
                                        <p:tgtEl>
                                          <p:spTgt spid="2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23" grpId="0"/>
      <p:bldP spid="24" grpId="0"/>
      <p:bldP spid="25" grpId="0"/>
      <p:bldP spid="2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TextBox 137"/>
          <p:cNvSpPr txBox="1"/>
          <p:nvPr/>
        </p:nvSpPr>
        <p:spPr>
          <a:xfrm>
            <a:off x="4932040" y="2015021"/>
            <a:ext cx="2895401" cy="389223"/>
          </a:xfrm>
          <a:prstGeom prst="rect">
            <a:avLst/>
          </a:prstGeom>
          <a:noFill/>
        </p:spPr>
        <p:txBody>
          <a:bodyPr wrap="square" lIns="68566" tIns="34282" rIns="68566" bIns="34282" rtlCol="0">
            <a:spAutoFit/>
          </a:bodyPr>
          <a:lstStyle/>
          <a:p>
            <a:pP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您的内容打在这里，或者通过复制您的内容，您的内容打在这里，或者通过复制您的内容，</a:t>
            </a:r>
          </a:p>
        </p:txBody>
      </p:sp>
      <p:sp>
        <p:nvSpPr>
          <p:cNvPr id="55" name="空心弧 2"/>
          <p:cNvSpPr>
            <a:spLocks/>
          </p:cNvSpPr>
          <p:nvPr/>
        </p:nvSpPr>
        <p:spPr bwMode="auto">
          <a:xfrm rot="13247034">
            <a:off x="1048687" y="1650117"/>
            <a:ext cx="2174203" cy="2174496"/>
          </a:xfrm>
          <a:custGeom>
            <a:avLst/>
            <a:gdLst>
              <a:gd name="T0" fmla="*/ 2950 w 21600"/>
              <a:gd name="T1" fmla="*/ 15226 h 21600"/>
              <a:gd name="T2" fmla="*/ 1788 w 21600"/>
              <a:gd name="T3" fmla="*/ 10800 h 21600"/>
              <a:gd name="T4" fmla="*/ 10800 w 21600"/>
              <a:gd name="T5" fmla="*/ 1788 h 21600"/>
              <a:gd name="T6" fmla="*/ 19812 w 21600"/>
              <a:gd name="T7" fmla="*/ 10800 h 21600"/>
              <a:gd name="T8" fmla="*/ 18649 w 21600"/>
              <a:gd name="T9" fmla="*/ 15226 h 21600"/>
              <a:gd name="T10" fmla="*/ 20207 w 21600"/>
              <a:gd name="T11" fmla="*/ 16105 h 21600"/>
              <a:gd name="T12" fmla="*/ 21600 w 21600"/>
              <a:gd name="T13" fmla="*/ 10800 h 21600"/>
              <a:gd name="T14" fmla="*/ 10800 w 21600"/>
              <a:gd name="T15" fmla="*/ 0 h 21600"/>
              <a:gd name="T16" fmla="*/ 0 w 21600"/>
              <a:gd name="T17" fmla="*/ 10800 h 21600"/>
              <a:gd name="T18" fmla="*/ 1392 w 21600"/>
              <a:gd name="T19" fmla="*/ 16105 h 21600"/>
              <a:gd name="T20" fmla="*/ 2950 w 21600"/>
              <a:gd name="T21" fmla="*/ 15226 h 21600"/>
              <a:gd name="T22" fmla="*/ 0 w 21600"/>
              <a:gd name="T23" fmla="*/ 0 h 21600"/>
              <a:gd name="T24" fmla="*/ 21600 w 21600"/>
              <a:gd name="T25" fmla="*/ 13691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21600" h="21600">
                <a:moveTo>
                  <a:pt x="2950" y="15226"/>
                </a:moveTo>
                <a:cubicBezTo>
                  <a:pt x="2188" y="13875"/>
                  <a:pt x="1788" y="12351"/>
                  <a:pt x="1788" y="10800"/>
                </a:cubicBezTo>
                <a:cubicBezTo>
                  <a:pt x="1788" y="5822"/>
                  <a:pt x="5822" y="1788"/>
                  <a:pt x="10800" y="1788"/>
                </a:cubicBezTo>
                <a:cubicBezTo>
                  <a:pt x="15777" y="1788"/>
                  <a:pt x="19812" y="5822"/>
                  <a:pt x="19812" y="10800"/>
                </a:cubicBezTo>
                <a:cubicBezTo>
                  <a:pt x="19812" y="12351"/>
                  <a:pt x="19411" y="13875"/>
                  <a:pt x="18649" y="15226"/>
                </a:cubicBezTo>
                <a:lnTo>
                  <a:pt x="20207" y="16105"/>
                </a:lnTo>
                <a:cubicBezTo>
                  <a:pt x="21120" y="14486"/>
                  <a:pt x="21600" y="12658"/>
                  <a:pt x="21600" y="10800"/>
                </a:cubicBezTo>
                <a:cubicBezTo>
                  <a:pt x="21600" y="4835"/>
                  <a:pt x="16764" y="0"/>
                  <a:pt x="10800" y="0"/>
                </a:cubicBezTo>
                <a:cubicBezTo>
                  <a:pt x="4835" y="0"/>
                  <a:pt x="0" y="4835"/>
                  <a:pt x="0" y="10800"/>
                </a:cubicBezTo>
                <a:cubicBezTo>
                  <a:pt x="-1" y="12658"/>
                  <a:pt x="479" y="14486"/>
                  <a:pt x="1392" y="16105"/>
                </a:cubicBezTo>
                <a:lnTo>
                  <a:pt x="2950" y="15226"/>
                </a:lnTo>
                <a:close/>
              </a:path>
            </a:pathLst>
          </a:custGeom>
          <a:solidFill>
            <a:schemeClr val="accent2">
              <a:alpha val="59000"/>
            </a:schemeClr>
          </a:solidFill>
          <a:ln>
            <a:noFill/>
          </a:ln>
        </p:spPr>
        <p:txBody>
          <a:bodyPr lIns="91430" tIns="45715" rIns="91430" bIns="45715" anchor="ctr"/>
          <a:lstStyle/>
          <a:p>
            <a:endParaRPr lang="zh-CN" altLang="en-US" sz="1799"/>
          </a:p>
        </p:txBody>
      </p:sp>
      <p:sp>
        <p:nvSpPr>
          <p:cNvPr id="57" name="空心弧 4"/>
          <p:cNvSpPr>
            <a:spLocks/>
          </p:cNvSpPr>
          <p:nvPr/>
        </p:nvSpPr>
        <p:spPr bwMode="auto">
          <a:xfrm rot="16200000">
            <a:off x="855274" y="1472497"/>
            <a:ext cx="2532459" cy="2532119"/>
          </a:xfrm>
          <a:custGeom>
            <a:avLst/>
            <a:gdLst>
              <a:gd name="T0" fmla="*/ 6106 w 21600"/>
              <a:gd name="T1" fmla="*/ 18536 h 21600"/>
              <a:gd name="T2" fmla="*/ 1751 w 21600"/>
              <a:gd name="T3" fmla="*/ 10800 h 21600"/>
              <a:gd name="T4" fmla="*/ 10800 w 21600"/>
              <a:gd name="T5" fmla="*/ 1751 h 21600"/>
              <a:gd name="T6" fmla="*/ 19849 w 21600"/>
              <a:gd name="T7" fmla="*/ 10800 h 21600"/>
              <a:gd name="T8" fmla="*/ 15493 w 21600"/>
              <a:gd name="T9" fmla="*/ 18536 h 21600"/>
              <a:gd name="T10" fmla="*/ 16401 w 21600"/>
              <a:gd name="T11" fmla="*/ 20033 h 21600"/>
              <a:gd name="T12" fmla="*/ 21600 w 21600"/>
              <a:gd name="T13" fmla="*/ 10800 h 21600"/>
              <a:gd name="T14" fmla="*/ 10800 w 21600"/>
              <a:gd name="T15" fmla="*/ 0 h 21600"/>
              <a:gd name="T16" fmla="*/ 0 w 21600"/>
              <a:gd name="T17" fmla="*/ 10800 h 21600"/>
              <a:gd name="T18" fmla="*/ 5198 w 21600"/>
              <a:gd name="T19" fmla="*/ 20033 h 21600"/>
              <a:gd name="T20" fmla="*/ 6106 w 21600"/>
              <a:gd name="T21" fmla="*/ 18536 h 21600"/>
              <a:gd name="T22" fmla="*/ 0 w 21600"/>
              <a:gd name="T23" fmla="*/ 0 h 21600"/>
              <a:gd name="T24" fmla="*/ 21600 w 21600"/>
              <a:gd name="T25" fmla="*/ 1877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21600" h="21600">
                <a:moveTo>
                  <a:pt x="6106" y="18536"/>
                </a:moveTo>
                <a:cubicBezTo>
                  <a:pt x="3402" y="16896"/>
                  <a:pt x="1751" y="13962"/>
                  <a:pt x="1751" y="10800"/>
                </a:cubicBezTo>
                <a:cubicBezTo>
                  <a:pt x="1751" y="5802"/>
                  <a:pt x="5802" y="1751"/>
                  <a:pt x="10800" y="1751"/>
                </a:cubicBezTo>
                <a:cubicBezTo>
                  <a:pt x="15797" y="1751"/>
                  <a:pt x="19849" y="5802"/>
                  <a:pt x="19849" y="10800"/>
                </a:cubicBezTo>
                <a:cubicBezTo>
                  <a:pt x="19849" y="13962"/>
                  <a:pt x="18197" y="16896"/>
                  <a:pt x="15493" y="18536"/>
                </a:cubicBezTo>
                <a:lnTo>
                  <a:pt x="16401" y="20033"/>
                </a:lnTo>
                <a:cubicBezTo>
                  <a:pt x="19628" y="18075"/>
                  <a:pt x="21600" y="14574"/>
                  <a:pt x="21600" y="10800"/>
                </a:cubicBezTo>
                <a:cubicBezTo>
                  <a:pt x="21600" y="4835"/>
                  <a:pt x="16764" y="0"/>
                  <a:pt x="10800" y="0"/>
                </a:cubicBezTo>
                <a:cubicBezTo>
                  <a:pt x="4835" y="0"/>
                  <a:pt x="0" y="4835"/>
                  <a:pt x="0" y="10800"/>
                </a:cubicBezTo>
                <a:cubicBezTo>
                  <a:pt x="-1" y="14574"/>
                  <a:pt x="1971" y="18075"/>
                  <a:pt x="5198" y="20033"/>
                </a:cubicBezTo>
                <a:lnTo>
                  <a:pt x="6106" y="18536"/>
                </a:lnTo>
                <a:close/>
              </a:path>
            </a:pathLst>
          </a:custGeom>
          <a:solidFill>
            <a:schemeClr val="accent1">
              <a:alpha val="84000"/>
            </a:schemeClr>
          </a:solidFill>
          <a:ln>
            <a:noFill/>
          </a:ln>
        </p:spPr>
        <p:txBody>
          <a:bodyPr lIns="91430" tIns="45715" rIns="91430" bIns="45715" anchor="ctr"/>
          <a:lstStyle/>
          <a:p>
            <a:endParaRPr lang="zh-CN" altLang="en-US" sz="1799"/>
          </a:p>
        </p:txBody>
      </p:sp>
      <p:sp>
        <p:nvSpPr>
          <p:cNvPr id="58" name="矩形 5"/>
          <p:cNvSpPr>
            <a:spLocks noChangeArrowheads="1"/>
          </p:cNvSpPr>
          <p:nvPr/>
        </p:nvSpPr>
        <p:spPr bwMode="auto">
          <a:xfrm>
            <a:off x="1539692" y="2542347"/>
            <a:ext cx="1243154" cy="338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0" tIns="45715" rIns="91430" bIns="45715">
            <a:spAutoFit/>
          </a:bodyPr>
          <a:lstStyle/>
          <a:p>
            <a:r>
              <a:rPr lang="zh-CN" altLang="en-US" sz="1600" b="1" dirty="0">
                <a:solidFill>
                  <a:schemeClr val="bg1">
                    <a:lumMod val="50000"/>
                  </a:schemeClr>
                </a:solidFill>
                <a:latin typeface="微软雅黑" pitchFamily="34" charset="-122"/>
                <a:ea typeface="微软雅黑" pitchFamily="34" charset="-122"/>
                <a:sym typeface="宋体" pitchFamily="2" charset="-122"/>
              </a:rPr>
              <a:t>添加内容</a:t>
            </a:r>
          </a:p>
        </p:txBody>
      </p:sp>
      <p:grpSp>
        <p:nvGrpSpPr>
          <p:cNvPr id="2" name="组合 3"/>
          <p:cNvGrpSpPr/>
          <p:nvPr/>
        </p:nvGrpSpPr>
        <p:grpSpPr>
          <a:xfrm>
            <a:off x="4444224" y="1665977"/>
            <a:ext cx="1600535" cy="276914"/>
            <a:chOff x="7073484" y="2441810"/>
            <a:chExt cx="2134334" cy="369218"/>
          </a:xfrm>
        </p:grpSpPr>
        <p:sp>
          <p:nvSpPr>
            <p:cNvPr id="139" name="TextBox 138"/>
            <p:cNvSpPr txBox="1"/>
            <p:nvPr/>
          </p:nvSpPr>
          <p:spPr>
            <a:xfrm>
              <a:off x="7433543" y="2441810"/>
              <a:ext cx="1774275" cy="369218"/>
            </a:xfrm>
            <a:prstGeom prst="rect">
              <a:avLst/>
            </a:prstGeom>
            <a:noFill/>
          </p:spPr>
          <p:txBody>
            <a:bodyPr wrap="square" lIns="68552" tIns="0" rIns="68552" bIns="0" rtlCol="0" anchor="t">
              <a:spAutoFit/>
            </a:bodyPr>
            <a:lstStyle/>
            <a:p>
              <a:pPr algn="ctr">
                <a:lnSpc>
                  <a:spcPct val="150000"/>
                </a:lnSpc>
              </a:pPr>
              <a:r>
                <a:rPr lang="zh-CN" altLang="en-US" sz="1200" b="1" dirty="0">
                  <a:solidFill>
                    <a:schemeClr val="bg1">
                      <a:lumMod val="50000"/>
                    </a:schemeClr>
                  </a:solidFill>
                  <a:latin typeface="微软雅黑" pitchFamily="34" charset="-122"/>
                  <a:ea typeface="微软雅黑" pitchFamily="34" charset="-122"/>
                  <a:cs typeface="华文黑体" pitchFamily="2" charset="-122"/>
                </a:rPr>
                <a:t>添加标题</a:t>
              </a:r>
            </a:p>
          </p:txBody>
        </p:sp>
        <p:sp>
          <p:nvSpPr>
            <p:cNvPr id="60" name="矩形 22"/>
            <p:cNvSpPr>
              <a:spLocks noChangeArrowheads="1"/>
            </p:cNvSpPr>
            <p:nvPr/>
          </p:nvSpPr>
          <p:spPr bwMode="auto">
            <a:xfrm>
              <a:off x="7073484" y="2574698"/>
              <a:ext cx="360058" cy="230796"/>
            </a:xfrm>
            <a:prstGeom prst="rect">
              <a:avLst/>
            </a:prstGeom>
            <a:solidFill>
              <a:schemeClr val="accent1"/>
            </a:solidFill>
            <a:ln>
              <a:noFill/>
            </a:ln>
          </p:spPr>
          <p:txBody>
            <a:bodyPr anchor="ctr"/>
            <a:lstStyle/>
            <a:p>
              <a:pPr algn="ctr"/>
              <a:endParaRPr lang="zh-CN" altLang="en-US" sz="1799">
                <a:solidFill>
                  <a:srgbClr val="FFFFFF"/>
                </a:solidFill>
                <a:latin typeface="宋体" pitchFamily="2" charset="-122"/>
                <a:sym typeface="宋体" pitchFamily="2" charset="-122"/>
              </a:endParaRPr>
            </a:p>
          </p:txBody>
        </p:sp>
      </p:grpSp>
      <p:sp>
        <p:nvSpPr>
          <p:cNvPr id="72" name="TextBox 71"/>
          <p:cNvSpPr txBox="1"/>
          <p:nvPr/>
        </p:nvSpPr>
        <p:spPr>
          <a:xfrm>
            <a:off x="4932040" y="2788241"/>
            <a:ext cx="2787865" cy="389223"/>
          </a:xfrm>
          <a:prstGeom prst="rect">
            <a:avLst/>
          </a:prstGeom>
          <a:noFill/>
        </p:spPr>
        <p:txBody>
          <a:bodyPr wrap="square" lIns="68566" tIns="34282" rIns="68566" bIns="34282" rtlCol="0">
            <a:spAutoFit/>
          </a:bodyPr>
          <a:lstStyle/>
          <a:p>
            <a:pP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您的内容打在这里，或者通过复制您的内容，您的内容打在这里，或者通过复制您的内容，</a:t>
            </a:r>
          </a:p>
        </p:txBody>
      </p:sp>
      <p:grpSp>
        <p:nvGrpSpPr>
          <p:cNvPr id="3" name="组合 4"/>
          <p:cNvGrpSpPr/>
          <p:nvPr/>
        </p:nvGrpSpPr>
        <p:grpSpPr>
          <a:xfrm>
            <a:off x="4422247" y="2439192"/>
            <a:ext cx="1600535" cy="276914"/>
            <a:chOff x="7073484" y="3472772"/>
            <a:chExt cx="2134334" cy="369219"/>
          </a:xfrm>
        </p:grpSpPr>
        <p:sp>
          <p:nvSpPr>
            <p:cNvPr id="73" name="TextBox 72"/>
            <p:cNvSpPr txBox="1"/>
            <p:nvPr/>
          </p:nvSpPr>
          <p:spPr>
            <a:xfrm>
              <a:off x="7433543" y="3472772"/>
              <a:ext cx="1774275" cy="369219"/>
            </a:xfrm>
            <a:prstGeom prst="rect">
              <a:avLst/>
            </a:prstGeom>
            <a:noFill/>
          </p:spPr>
          <p:txBody>
            <a:bodyPr wrap="square" lIns="68552" tIns="0" rIns="68552" bIns="0" rtlCol="0" anchor="t">
              <a:spAutoFit/>
            </a:bodyPr>
            <a:lstStyle/>
            <a:p>
              <a:pPr algn="ctr">
                <a:lnSpc>
                  <a:spcPct val="150000"/>
                </a:lnSpc>
              </a:pPr>
              <a:r>
                <a:rPr lang="zh-CN" altLang="en-US" sz="1200" b="1" dirty="0">
                  <a:solidFill>
                    <a:schemeClr val="bg1">
                      <a:lumMod val="50000"/>
                    </a:schemeClr>
                  </a:solidFill>
                  <a:latin typeface="微软雅黑" pitchFamily="34" charset="-122"/>
                  <a:ea typeface="微软雅黑" pitchFamily="34" charset="-122"/>
                  <a:cs typeface="华文黑体" pitchFamily="2" charset="-122"/>
                </a:rPr>
                <a:t>添加标题</a:t>
              </a:r>
            </a:p>
          </p:txBody>
        </p:sp>
        <p:sp>
          <p:nvSpPr>
            <p:cNvPr id="74" name="矩形 22"/>
            <p:cNvSpPr>
              <a:spLocks noChangeArrowheads="1"/>
            </p:cNvSpPr>
            <p:nvPr/>
          </p:nvSpPr>
          <p:spPr bwMode="auto">
            <a:xfrm>
              <a:off x="7073484" y="3605658"/>
              <a:ext cx="360058" cy="230796"/>
            </a:xfrm>
            <a:prstGeom prst="rect">
              <a:avLst/>
            </a:prstGeom>
            <a:solidFill>
              <a:schemeClr val="accent3"/>
            </a:solidFill>
            <a:ln>
              <a:noFill/>
            </a:ln>
          </p:spPr>
          <p:txBody>
            <a:bodyPr anchor="ctr"/>
            <a:lstStyle/>
            <a:p>
              <a:pPr algn="ctr"/>
              <a:endParaRPr lang="zh-CN" altLang="en-US" sz="1799">
                <a:solidFill>
                  <a:srgbClr val="FFFFFF"/>
                </a:solidFill>
                <a:latin typeface="宋体" pitchFamily="2" charset="-122"/>
                <a:sym typeface="宋体" pitchFamily="2" charset="-122"/>
              </a:endParaRPr>
            </a:p>
          </p:txBody>
        </p:sp>
      </p:grpSp>
      <p:sp>
        <p:nvSpPr>
          <p:cNvPr id="75" name="TextBox 74"/>
          <p:cNvSpPr txBox="1"/>
          <p:nvPr/>
        </p:nvSpPr>
        <p:spPr>
          <a:xfrm>
            <a:off x="4932040" y="3584725"/>
            <a:ext cx="2895401" cy="389223"/>
          </a:xfrm>
          <a:prstGeom prst="rect">
            <a:avLst/>
          </a:prstGeom>
          <a:noFill/>
        </p:spPr>
        <p:txBody>
          <a:bodyPr wrap="square" lIns="68566" tIns="34282" rIns="68566" bIns="34282" rtlCol="0">
            <a:spAutoFit/>
          </a:bodyPr>
          <a:lstStyle/>
          <a:p>
            <a:pP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您的内容打在这里，或者通过复制您的内容，您的内容打在这里，或者通过复制您的内容，</a:t>
            </a:r>
          </a:p>
        </p:txBody>
      </p:sp>
      <p:grpSp>
        <p:nvGrpSpPr>
          <p:cNvPr id="4" name="组合 5"/>
          <p:cNvGrpSpPr/>
          <p:nvPr/>
        </p:nvGrpSpPr>
        <p:grpSpPr>
          <a:xfrm>
            <a:off x="4444224" y="3235681"/>
            <a:ext cx="1600535" cy="276914"/>
            <a:chOff x="7073484" y="4534750"/>
            <a:chExt cx="2134334" cy="369218"/>
          </a:xfrm>
        </p:grpSpPr>
        <p:sp>
          <p:nvSpPr>
            <p:cNvPr id="76" name="TextBox 75"/>
            <p:cNvSpPr txBox="1"/>
            <p:nvPr/>
          </p:nvSpPr>
          <p:spPr>
            <a:xfrm>
              <a:off x="7433543" y="4534750"/>
              <a:ext cx="1774275" cy="369218"/>
            </a:xfrm>
            <a:prstGeom prst="rect">
              <a:avLst/>
            </a:prstGeom>
            <a:noFill/>
          </p:spPr>
          <p:txBody>
            <a:bodyPr wrap="square" lIns="68552" tIns="0" rIns="68552" bIns="0" rtlCol="0" anchor="t">
              <a:spAutoFit/>
            </a:bodyPr>
            <a:lstStyle/>
            <a:p>
              <a:pPr algn="ctr">
                <a:lnSpc>
                  <a:spcPct val="150000"/>
                </a:lnSpc>
              </a:pPr>
              <a:r>
                <a:rPr lang="zh-CN" altLang="en-US" sz="1200" b="1" dirty="0">
                  <a:solidFill>
                    <a:schemeClr val="bg1">
                      <a:lumMod val="50000"/>
                    </a:schemeClr>
                  </a:solidFill>
                  <a:latin typeface="微软雅黑" pitchFamily="34" charset="-122"/>
                  <a:ea typeface="微软雅黑" pitchFamily="34" charset="-122"/>
                  <a:cs typeface="华文黑体" pitchFamily="2" charset="-122"/>
                </a:rPr>
                <a:t>添加标题</a:t>
              </a:r>
            </a:p>
          </p:txBody>
        </p:sp>
        <p:sp>
          <p:nvSpPr>
            <p:cNvPr id="77" name="矩形 22"/>
            <p:cNvSpPr>
              <a:spLocks noChangeArrowheads="1"/>
            </p:cNvSpPr>
            <p:nvPr/>
          </p:nvSpPr>
          <p:spPr bwMode="auto">
            <a:xfrm>
              <a:off x="7073484" y="4667635"/>
              <a:ext cx="360058" cy="230796"/>
            </a:xfrm>
            <a:prstGeom prst="rect">
              <a:avLst/>
            </a:prstGeom>
            <a:solidFill>
              <a:schemeClr val="accent2">
                <a:alpha val="40000"/>
              </a:schemeClr>
            </a:solidFill>
            <a:ln>
              <a:noFill/>
            </a:ln>
          </p:spPr>
          <p:txBody>
            <a:bodyPr anchor="ctr"/>
            <a:lstStyle/>
            <a:p>
              <a:pPr algn="ctr"/>
              <a:endParaRPr lang="zh-CN" altLang="en-US" sz="1799">
                <a:solidFill>
                  <a:srgbClr val="FFFFFF"/>
                </a:solidFill>
                <a:latin typeface="宋体" pitchFamily="2" charset="-122"/>
                <a:sym typeface="宋体" pitchFamily="2" charset="-122"/>
              </a:endParaRPr>
            </a:p>
          </p:txBody>
        </p:sp>
      </p:grpSp>
      <p:grpSp>
        <p:nvGrpSpPr>
          <p:cNvPr id="5" name="组合 1"/>
          <p:cNvGrpSpPr/>
          <p:nvPr/>
        </p:nvGrpSpPr>
        <p:grpSpPr>
          <a:xfrm rot="1561121">
            <a:off x="1233143" y="1835382"/>
            <a:ext cx="1805294" cy="1803965"/>
            <a:chOff x="1642796" y="2615022"/>
            <a:chExt cx="2407382" cy="2405286"/>
          </a:xfrm>
          <a:solidFill>
            <a:schemeClr val="accent3"/>
          </a:solidFill>
        </p:grpSpPr>
        <p:sp>
          <p:nvSpPr>
            <p:cNvPr id="56" name="空心弧 3"/>
            <p:cNvSpPr>
              <a:spLocks/>
            </p:cNvSpPr>
            <p:nvPr/>
          </p:nvSpPr>
          <p:spPr bwMode="auto">
            <a:xfrm rot="15302329">
              <a:off x="1643844" y="2613974"/>
              <a:ext cx="2405286" cy="2407382"/>
            </a:xfrm>
            <a:custGeom>
              <a:avLst/>
              <a:gdLst>
                <a:gd name="T0" fmla="*/ 2643 w 21600"/>
                <a:gd name="T1" fmla="*/ 7715 h 21600"/>
                <a:gd name="T2" fmla="*/ 10799 w 21600"/>
                <a:gd name="T3" fmla="*/ 2080 h 21600"/>
                <a:gd name="T4" fmla="*/ 18956 w 21600"/>
                <a:gd name="T5" fmla="*/ 7715 h 21600"/>
                <a:gd name="T6" fmla="*/ 20901 w 21600"/>
                <a:gd name="T7" fmla="*/ 6979 h 21600"/>
                <a:gd name="T8" fmla="*/ 10800 w 21600"/>
                <a:gd name="T9" fmla="*/ 0 h 21600"/>
                <a:gd name="T10" fmla="*/ 698 w 21600"/>
                <a:gd name="T11" fmla="*/ 6979 h 21600"/>
                <a:gd name="T12" fmla="*/ 2643 w 21600"/>
                <a:gd name="T13" fmla="*/ 7715 h 21600"/>
                <a:gd name="T14" fmla="*/ 0 w 21600"/>
                <a:gd name="T15" fmla="*/ 0 h 21600"/>
                <a:gd name="T16" fmla="*/ 21600 w 21600"/>
                <a:gd name="T17" fmla="*/ 3969 h 21600"/>
              </a:gdLst>
              <a:ahLst/>
              <a:cxnLst>
                <a:cxn ang="0">
                  <a:pos x="T0" y="T1"/>
                </a:cxn>
                <a:cxn ang="0">
                  <a:pos x="T2" y="T3"/>
                </a:cxn>
                <a:cxn ang="0">
                  <a:pos x="T4" y="T5"/>
                </a:cxn>
                <a:cxn ang="0">
                  <a:pos x="T6" y="T7"/>
                </a:cxn>
                <a:cxn ang="0">
                  <a:pos x="T8" y="T9"/>
                </a:cxn>
                <a:cxn ang="0">
                  <a:pos x="T10" y="T11"/>
                </a:cxn>
                <a:cxn ang="0">
                  <a:pos x="T12" y="T13"/>
                </a:cxn>
              </a:cxnLst>
              <a:rect l="T14" t="T15" r="T16" b="T17"/>
              <a:pathLst>
                <a:path w="21600" h="21600">
                  <a:moveTo>
                    <a:pt x="2643" y="7715"/>
                  </a:moveTo>
                  <a:cubicBezTo>
                    <a:pt x="3926" y="4323"/>
                    <a:pt x="7173" y="2080"/>
                    <a:pt x="10799" y="2080"/>
                  </a:cubicBezTo>
                  <a:cubicBezTo>
                    <a:pt x="14426" y="2079"/>
                    <a:pt x="17673" y="4323"/>
                    <a:pt x="18956" y="7715"/>
                  </a:cubicBezTo>
                  <a:lnTo>
                    <a:pt x="20901" y="6979"/>
                  </a:lnTo>
                  <a:cubicBezTo>
                    <a:pt x="19313" y="2779"/>
                    <a:pt x="15290" y="0"/>
                    <a:pt x="10800" y="0"/>
                  </a:cubicBezTo>
                  <a:cubicBezTo>
                    <a:pt x="6309" y="-1"/>
                    <a:pt x="2286" y="2779"/>
                    <a:pt x="698" y="6979"/>
                  </a:cubicBezTo>
                  <a:lnTo>
                    <a:pt x="2643" y="7715"/>
                  </a:lnTo>
                  <a:close/>
                </a:path>
              </a:pathLst>
            </a:custGeom>
            <a:grpFill/>
            <a:ln>
              <a:noFill/>
            </a:ln>
          </p:spPr>
          <p:txBody>
            <a:bodyPr anchor="ctr"/>
            <a:lstStyle/>
            <a:p>
              <a:endParaRPr lang="zh-CN" altLang="en-US" sz="1799"/>
            </a:p>
          </p:txBody>
        </p:sp>
        <p:sp>
          <p:nvSpPr>
            <p:cNvPr id="102" name="空心弧 3"/>
            <p:cNvSpPr>
              <a:spLocks/>
            </p:cNvSpPr>
            <p:nvPr/>
          </p:nvSpPr>
          <p:spPr bwMode="auto">
            <a:xfrm rot="7872149">
              <a:off x="1643844" y="2613974"/>
              <a:ext cx="2405286" cy="2407382"/>
            </a:xfrm>
            <a:custGeom>
              <a:avLst/>
              <a:gdLst>
                <a:gd name="T0" fmla="*/ 2643 w 21600"/>
                <a:gd name="T1" fmla="*/ 7715 h 21600"/>
                <a:gd name="T2" fmla="*/ 10799 w 21600"/>
                <a:gd name="T3" fmla="*/ 2080 h 21600"/>
                <a:gd name="T4" fmla="*/ 18956 w 21600"/>
                <a:gd name="T5" fmla="*/ 7715 h 21600"/>
                <a:gd name="T6" fmla="*/ 20901 w 21600"/>
                <a:gd name="T7" fmla="*/ 6979 h 21600"/>
                <a:gd name="T8" fmla="*/ 10800 w 21600"/>
                <a:gd name="T9" fmla="*/ 0 h 21600"/>
                <a:gd name="T10" fmla="*/ 698 w 21600"/>
                <a:gd name="T11" fmla="*/ 6979 h 21600"/>
                <a:gd name="T12" fmla="*/ 2643 w 21600"/>
                <a:gd name="T13" fmla="*/ 7715 h 21600"/>
                <a:gd name="T14" fmla="*/ 0 w 21600"/>
                <a:gd name="T15" fmla="*/ 0 h 21600"/>
                <a:gd name="T16" fmla="*/ 21600 w 21600"/>
                <a:gd name="T17" fmla="*/ 3969 h 21600"/>
              </a:gdLst>
              <a:ahLst/>
              <a:cxnLst>
                <a:cxn ang="0">
                  <a:pos x="T0" y="T1"/>
                </a:cxn>
                <a:cxn ang="0">
                  <a:pos x="T2" y="T3"/>
                </a:cxn>
                <a:cxn ang="0">
                  <a:pos x="T4" y="T5"/>
                </a:cxn>
                <a:cxn ang="0">
                  <a:pos x="T6" y="T7"/>
                </a:cxn>
                <a:cxn ang="0">
                  <a:pos x="T8" y="T9"/>
                </a:cxn>
                <a:cxn ang="0">
                  <a:pos x="T10" y="T11"/>
                </a:cxn>
                <a:cxn ang="0">
                  <a:pos x="T12" y="T13"/>
                </a:cxn>
              </a:cxnLst>
              <a:rect l="T14" t="T15" r="T16" b="T17"/>
              <a:pathLst>
                <a:path w="21600" h="21600">
                  <a:moveTo>
                    <a:pt x="2643" y="7715"/>
                  </a:moveTo>
                  <a:cubicBezTo>
                    <a:pt x="3926" y="4323"/>
                    <a:pt x="7173" y="2080"/>
                    <a:pt x="10799" y="2080"/>
                  </a:cubicBezTo>
                  <a:cubicBezTo>
                    <a:pt x="14426" y="2079"/>
                    <a:pt x="17673" y="4323"/>
                    <a:pt x="18956" y="7715"/>
                  </a:cubicBezTo>
                  <a:lnTo>
                    <a:pt x="20901" y="6979"/>
                  </a:lnTo>
                  <a:cubicBezTo>
                    <a:pt x="19313" y="2779"/>
                    <a:pt x="15290" y="0"/>
                    <a:pt x="10800" y="0"/>
                  </a:cubicBezTo>
                  <a:cubicBezTo>
                    <a:pt x="6309" y="-1"/>
                    <a:pt x="2286" y="2779"/>
                    <a:pt x="698" y="6979"/>
                  </a:cubicBezTo>
                  <a:lnTo>
                    <a:pt x="2643" y="7715"/>
                  </a:lnTo>
                  <a:close/>
                </a:path>
              </a:pathLst>
            </a:custGeom>
            <a:grpFill/>
            <a:ln>
              <a:noFill/>
            </a:ln>
          </p:spPr>
          <p:txBody>
            <a:bodyPr anchor="ctr"/>
            <a:lstStyle/>
            <a:p>
              <a:endParaRPr lang="zh-CN" altLang="en-US" sz="1799"/>
            </a:p>
          </p:txBody>
        </p:sp>
      </p:grpSp>
      <p:grpSp>
        <p:nvGrpSpPr>
          <p:cNvPr id="6" name="组合 2"/>
          <p:cNvGrpSpPr/>
          <p:nvPr/>
        </p:nvGrpSpPr>
        <p:grpSpPr>
          <a:xfrm>
            <a:off x="3010795" y="1873340"/>
            <a:ext cx="1387260" cy="1515777"/>
            <a:chOff x="4013318" y="2665635"/>
            <a:chExt cx="3155894" cy="2021037"/>
          </a:xfrm>
        </p:grpSpPr>
        <p:cxnSp>
          <p:nvCxnSpPr>
            <p:cNvPr id="9" name="直接连接符 8"/>
            <p:cNvCxnSpPr/>
            <p:nvPr/>
          </p:nvCxnSpPr>
          <p:spPr>
            <a:xfrm flipH="1">
              <a:off x="4150990" y="2665635"/>
              <a:ext cx="2922494" cy="24156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H="1" flipV="1">
              <a:off x="4246717" y="4438381"/>
              <a:ext cx="2922495" cy="24829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flipH="1">
              <a:off x="4013318" y="3708825"/>
              <a:ext cx="3060168" cy="10884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42716638"/>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randombar(horizontal)">
                                      <p:cBhvr>
                                        <p:cTn id="11" dur="500"/>
                                        <p:tgtEl>
                                          <p:spTgt spid="58"/>
                                        </p:tgtEl>
                                      </p:cBhvr>
                                    </p:animEffect>
                                  </p:childTnLst>
                                </p:cTn>
                              </p:par>
                              <p:par>
                                <p:cTn id="12" presetID="22" presetClass="entr" presetSubtype="2" fill="hold" grpId="0" nodeType="withEffect">
                                  <p:stCondLst>
                                    <p:cond delay="300"/>
                                  </p:stCondLst>
                                  <p:childTnLst>
                                    <p:set>
                                      <p:cBhvr>
                                        <p:cTn id="13" dur="1" fill="hold">
                                          <p:stCondLst>
                                            <p:cond delay="0"/>
                                          </p:stCondLst>
                                        </p:cTn>
                                        <p:tgtEl>
                                          <p:spTgt spid="55"/>
                                        </p:tgtEl>
                                        <p:attrNameLst>
                                          <p:attrName>style.visibility</p:attrName>
                                        </p:attrNameLst>
                                      </p:cBhvr>
                                      <p:to>
                                        <p:strVal val="visible"/>
                                      </p:to>
                                    </p:set>
                                    <p:animEffect transition="in" filter="wipe(right)">
                                      <p:cBhvr>
                                        <p:cTn id="14" dur="500"/>
                                        <p:tgtEl>
                                          <p:spTgt spid="55"/>
                                        </p:tgtEl>
                                      </p:cBhvr>
                                    </p:animEffect>
                                  </p:childTnLst>
                                </p:cTn>
                              </p:par>
                              <p:par>
                                <p:cTn id="15" presetID="22" presetClass="entr" presetSubtype="2" fill="hold" grpId="0" nodeType="withEffect">
                                  <p:stCondLst>
                                    <p:cond delay="300"/>
                                  </p:stCondLst>
                                  <p:childTnLst>
                                    <p:set>
                                      <p:cBhvr>
                                        <p:cTn id="16" dur="1" fill="hold">
                                          <p:stCondLst>
                                            <p:cond delay="0"/>
                                          </p:stCondLst>
                                        </p:cTn>
                                        <p:tgtEl>
                                          <p:spTgt spid="57"/>
                                        </p:tgtEl>
                                        <p:attrNameLst>
                                          <p:attrName>style.visibility</p:attrName>
                                        </p:attrNameLst>
                                      </p:cBhvr>
                                      <p:to>
                                        <p:strVal val="visible"/>
                                      </p:to>
                                    </p:set>
                                    <p:animEffect transition="in" filter="wipe(right)">
                                      <p:cBhvr>
                                        <p:cTn id="17" dur="500"/>
                                        <p:tgtEl>
                                          <p:spTgt spid="57"/>
                                        </p:tgtEl>
                                      </p:cBhvr>
                                    </p:animEffect>
                                  </p:childTnLst>
                                </p:cTn>
                              </p:par>
                            </p:childTnLst>
                          </p:cTn>
                        </p:par>
                        <p:par>
                          <p:cTn id="18" fill="hold">
                            <p:stCondLst>
                              <p:cond delay="1300"/>
                            </p:stCondLst>
                            <p:childTnLst>
                              <p:par>
                                <p:cTn id="19" presetID="22" presetClass="entr" presetSubtype="8"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par>
                          <p:cTn id="22" fill="hold">
                            <p:stCondLst>
                              <p:cond delay="1800"/>
                            </p:stCondLst>
                            <p:childTnLst>
                              <p:par>
                                <p:cTn id="23" presetID="12" presetClass="entr" presetSubtype="4"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p:tgtEl>
                                          <p:spTgt spid="2"/>
                                        </p:tgtEl>
                                        <p:attrNameLst>
                                          <p:attrName>ppt_y</p:attrName>
                                        </p:attrNameLst>
                                      </p:cBhvr>
                                      <p:tavLst>
                                        <p:tav tm="0">
                                          <p:val>
                                            <p:strVal val="#ppt_y+#ppt_h*1.125000"/>
                                          </p:val>
                                        </p:tav>
                                        <p:tav tm="100000">
                                          <p:val>
                                            <p:strVal val="#ppt_y"/>
                                          </p:val>
                                        </p:tav>
                                      </p:tavLst>
                                    </p:anim>
                                    <p:animEffect transition="in" filter="wipe(up)">
                                      <p:cBhvr>
                                        <p:cTn id="26" dur="500"/>
                                        <p:tgtEl>
                                          <p:spTgt spid="2"/>
                                        </p:tgtEl>
                                      </p:cBhvr>
                                    </p:animEffect>
                                  </p:childTnLst>
                                </p:cTn>
                              </p:par>
                            </p:childTnLst>
                          </p:cTn>
                        </p:par>
                        <p:par>
                          <p:cTn id="27" fill="hold">
                            <p:stCondLst>
                              <p:cond delay="2300"/>
                            </p:stCondLst>
                            <p:childTnLst>
                              <p:par>
                                <p:cTn id="28" presetID="14" presetClass="entr" presetSubtype="10" fill="hold" grpId="0" nodeType="afterEffect">
                                  <p:stCondLst>
                                    <p:cond delay="0"/>
                                  </p:stCondLst>
                                  <p:childTnLst>
                                    <p:set>
                                      <p:cBhvr>
                                        <p:cTn id="29" dur="1" fill="hold">
                                          <p:stCondLst>
                                            <p:cond delay="0"/>
                                          </p:stCondLst>
                                        </p:cTn>
                                        <p:tgtEl>
                                          <p:spTgt spid="138"/>
                                        </p:tgtEl>
                                        <p:attrNameLst>
                                          <p:attrName>style.visibility</p:attrName>
                                        </p:attrNameLst>
                                      </p:cBhvr>
                                      <p:to>
                                        <p:strVal val="visible"/>
                                      </p:to>
                                    </p:set>
                                    <p:animEffect transition="in" filter="randombar(horizontal)">
                                      <p:cBhvr>
                                        <p:cTn id="30" dur="500"/>
                                        <p:tgtEl>
                                          <p:spTgt spid="138"/>
                                        </p:tgtEl>
                                      </p:cBhvr>
                                    </p:animEffect>
                                  </p:childTnLst>
                                </p:cTn>
                              </p:par>
                            </p:childTnLst>
                          </p:cTn>
                        </p:par>
                        <p:par>
                          <p:cTn id="31" fill="hold">
                            <p:stCondLst>
                              <p:cond delay="2800"/>
                            </p:stCondLst>
                            <p:childTnLst>
                              <p:par>
                                <p:cTn id="32" presetID="12" presetClass="entr" presetSubtype="4"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500"/>
                                        <p:tgtEl>
                                          <p:spTgt spid="3"/>
                                        </p:tgtEl>
                                        <p:attrNameLst>
                                          <p:attrName>ppt_y</p:attrName>
                                        </p:attrNameLst>
                                      </p:cBhvr>
                                      <p:tavLst>
                                        <p:tav tm="0">
                                          <p:val>
                                            <p:strVal val="#ppt_y+#ppt_h*1.125000"/>
                                          </p:val>
                                        </p:tav>
                                        <p:tav tm="100000">
                                          <p:val>
                                            <p:strVal val="#ppt_y"/>
                                          </p:val>
                                        </p:tav>
                                      </p:tavLst>
                                    </p:anim>
                                    <p:animEffect transition="in" filter="wipe(up)">
                                      <p:cBhvr>
                                        <p:cTn id="35" dur="500"/>
                                        <p:tgtEl>
                                          <p:spTgt spid="3"/>
                                        </p:tgtEl>
                                      </p:cBhvr>
                                    </p:animEffect>
                                  </p:childTnLst>
                                </p:cTn>
                              </p:par>
                            </p:childTnLst>
                          </p:cTn>
                        </p:par>
                        <p:par>
                          <p:cTn id="36" fill="hold">
                            <p:stCondLst>
                              <p:cond delay="3300"/>
                            </p:stCondLst>
                            <p:childTnLst>
                              <p:par>
                                <p:cTn id="37" presetID="14" presetClass="entr" presetSubtype="10" fill="hold" grpId="0" nodeType="afterEffect">
                                  <p:stCondLst>
                                    <p:cond delay="0"/>
                                  </p:stCondLst>
                                  <p:childTnLst>
                                    <p:set>
                                      <p:cBhvr>
                                        <p:cTn id="38" dur="1" fill="hold">
                                          <p:stCondLst>
                                            <p:cond delay="0"/>
                                          </p:stCondLst>
                                        </p:cTn>
                                        <p:tgtEl>
                                          <p:spTgt spid="72"/>
                                        </p:tgtEl>
                                        <p:attrNameLst>
                                          <p:attrName>style.visibility</p:attrName>
                                        </p:attrNameLst>
                                      </p:cBhvr>
                                      <p:to>
                                        <p:strVal val="visible"/>
                                      </p:to>
                                    </p:set>
                                    <p:animEffect transition="in" filter="randombar(horizontal)">
                                      <p:cBhvr>
                                        <p:cTn id="39" dur="500"/>
                                        <p:tgtEl>
                                          <p:spTgt spid="72"/>
                                        </p:tgtEl>
                                      </p:cBhvr>
                                    </p:animEffect>
                                  </p:childTnLst>
                                </p:cTn>
                              </p:par>
                            </p:childTnLst>
                          </p:cTn>
                        </p:par>
                        <p:par>
                          <p:cTn id="40" fill="hold">
                            <p:stCondLst>
                              <p:cond delay="3800"/>
                            </p:stCondLst>
                            <p:childTnLst>
                              <p:par>
                                <p:cTn id="41" presetID="12" presetClass="entr" presetSubtype="4" fill="hold" nodeType="after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p:tgtEl>
                                          <p:spTgt spid="4"/>
                                        </p:tgtEl>
                                        <p:attrNameLst>
                                          <p:attrName>ppt_y</p:attrName>
                                        </p:attrNameLst>
                                      </p:cBhvr>
                                      <p:tavLst>
                                        <p:tav tm="0">
                                          <p:val>
                                            <p:strVal val="#ppt_y+#ppt_h*1.125000"/>
                                          </p:val>
                                        </p:tav>
                                        <p:tav tm="100000">
                                          <p:val>
                                            <p:strVal val="#ppt_y"/>
                                          </p:val>
                                        </p:tav>
                                      </p:tavLst>
                                    </p:anim>
                                    <p:animEffect transition="in" filter="wipe(up)">
                                      <p:cBhvr>
                                        <p:cTn id="44" dur="500"/>
                                        <p:tgtEl>
                                          <p:spTgt spid="4"/>
                                        </p:tgtEl>
                                      </p:cBhvr>
                                    </p:animEffect>
                                  </p:childTnLst>
                                </p:cTn>
                              </p:par>
                            </p:childTnLst>
                          </p:cTn>
                        </p:par>
                        <p:par>
                          <p:cTn id="45" fill="hold">
                            <p:stCondLst>
                              <p:cond delay="4300"/>
                            </p:stCondLst>
                            <p:childTnLst>
                              <p:par>
                                <p:cTn id="46" presetID="14" presetClass="entr" presetSubtype="10" fill="hold" grpId="0" nodeType="afterEffect">
                                  <p:stCondLst>
                                    <p:cond delay="0"/>
                                  </p:stCondLst>
                                  <p:childTnLst>
                                    <p:set>
                                      <p:cBhvr>
                                        <p:cTn id="47" dur="1" fill="hold">
                                          <p:stCondLst>
                                            <p:cond delay="0"/>
                                          </p:stCondLst>
                                        </p:cTn>
                                        <p:tgtEl>
                                          <p:spTgt spid="75"/>
                                        </p:tgtEl>
                                        <p:attrNameLst>
                                          <p:attrName>style.visibility</p:attrName>
                                        </p:attrNameLst>
                                      </p:cBhvr>
                                      <p:to>
                                        <p:strVal val="visible"/>
                                      </p:to>
                                    </p:set>
                                    <p:animEffect transition="in" filter="randombar(horizontal)">
                                      <p:cBhvr>
                                        <p:cTn id="48"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p:bldP spid="55" grpId="0" animBg="1"/>
      <p:bldP spid="57" grpId="0" animBg="1"/>
      <p:bldP spid="58" grpId="0"/>
      <p:bldP spid="72" grpId="0"/>
      <p:bldP spid="7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a:spLocks noChangeArrowheads="1"/>
          </p:cNvSpPr>
          <p:nvPr/>
        </p:nvSpPr>
        <p:spPr bwMode="auto">
          <a:xfrm>
            <a:off x="567280" y="1176338"/>
            <a:ext cx="8015793" cy="461541"/>
          </a:xfrm>
          <a:prstGeom prst="rect">
            <a:avLst/>
          </a:prstGeom>
          <a:noFill/>
          <a:ln w="9525">
            <a:noFill/>
            <a:miter lim="800000"/>
            <a:headEnd/>
            <a:tailEnd/>
          </a:ln>
        </p:spPr>
        <p:txBody>
          <a:bodyPr lIns="91430" tIns="45715" rIns="91430" bIns="45715">
            <a:spAutoFit/>
          </a:bodyPr>
          <a:lstStyle/>
          <a:p>
            <a:pPr>
              <a:lnSpc>
                <a:spcPct val="150000"/>
              </a:lnSpc>
              <a:spcBef>
                <a:spcPts val="600"/>
              </a:spcBef>
              <a:spcAft>
                <a:spcPts val="600"/>
              </a:spcAft>
            </a:pPr>
            <a:r>
              <a:rPr lang="zh-CN" altLang="en-US" sz="800" dirty="0">
                <a:solidFill>
                  <a:schemeClr val="bg1">
                    <a:lumMod val="50000"/>
                  </a:schemeClr>
                </a:solidFill>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p>
        </p:txBody>
      </p:sp>
      <p:sp>
        <p:nvSpPr>
          <p:cNvPr id="29" name="Rectangle 12"/>
          <p:cNvSpPr/>
          <p:nvPr/>
        </p:nvSpPr>
        <p:spPr bwMode="auto">
          <a:xfrm>
            <a:off x="6130715" y="2342644"/>
            <a:ext cx="2452357" cy="2245330"/>
          </a:xfrm>
          <a:prstGeom prst="rect">
            <a:avLst/>
          </a:prstGeom>
          <a:solidFill>
            <a:schemeClr val="accent1"/>
          </a:solidFill>
          <a:ln w="9525" cap="flat" cmpd="sng" algn="ctr">
            <a:noFill/>
            <a:prstDash val="solid"/>
            <a:headEnd type="none" w="med" len="med"/>
            <a:tailEnd type="none" w="med" len="med"/>
          </a:ln>
          <a:effectLst/>
        </p:spPr>
        <p:txBody>
          <a:bodyPr lIns="137151" tIns="68576" rIns="34288" bIns="34288"/>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spcAft>
                <a:spcPts val="450"/>
              </a:spcAft>
              <a:defRPr/>
            </a:pPr>
            <a:endParaRPr lang="en-US" sz="2699" dirty="0">
              <a:solidFill>
                <a:srgbClr val="FFFFFF">
                  <a:alpha val="99000"/>
                </a:srgbClr>
              </a:solidFill>
              <a:latin typeface="Segoe UI Light" panose="020B0502040204020203" pitchFamily="34" charset="0"/>
            </a:endParaRPr>
          </a:p>
        </p:txBody>
      </p:sp>
      <p:sp>
        <p:nvSpPr>
          <p:cNvPr id="30" name="文本框 81"/>
          <p:cNvSpPr txBox="1">
            <a:spLocks noChangeArrowheads="1"/>
          </p:cNvSpPr>
          <p:nvPr/>
        </p:nvSpPr>
        <p:spPr bwMode="auto">
          <a:xfrm>
            <a:off x="6422775" y="2555974"/>
            <a:ext cx="1944426" cy="1733550"/>
          </a:xfrm>
          <a:prstGeom prst="rect">
            <a:avLst/>
          </a:prstGeom>
          <a:noFill/>
          <a:ln w="9525">
            <a:noFill/>
            <a:miter lim="800000"/>
            <a:headEnd/>
            <a:tailEnd/>
          </a:ln>
        </p:spPr>
        <p:txBody>
          <a:bodyPr lIns="91430" tIns="45715" rIns="91430" bIns="45715"/>
          <a:lstStyle/>
          <a:p>
            <a:pPr>
              <a:lnSpc>
                <a:spcPct val="150000"/>
              </a:lnSpc>
            </a:pPr>
            <a:r>
              <a:rPr lang="zh-CN" altLang="en-US" sz="800" dirty="0">
                <a:solidFill>
                  <a:schemeClr val="bg1"/>
                </a:solidFill>
                <a:latin typeface="微软雅黑" pitchFamily="34" charset="-122"/>
                <a:ea typeface="微软雅黑" pitchFamily="34" charset="-122"/>
              </a:rPr>
              <a:t>此处输入您的文本请在此处输入您的文本此处输入您的文本此处输入您的文本此处输入您的文本请在此处输入您的文本此处输入您的文本。</a:t>
            </a: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7584" y="2283717"/>
            <a:ext cx="1554536" cy="2348343"/>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25452" y="1923678"/>
            <a:ext cx="2002532" cy="3003798"/>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45381" y="2342644"/>
            <a:ext cx="1469594" cy="2254208"/>
          </a:xfrm>
          <a:prstGeom prst="rect">
            <a:avLst/>
          </a:prstGeom>
        </p:spPr>
      </p:pic>
    </p:spTree>
    <p:extLst>
      <p:ext uri="{BB962C8B-B14F-4D97-AF65-F5344CB8AC3E}">
        <p14:creationId xmlns:p14="http://schemas.microsoft.com/office/powerpoint/2010/main" val="2887501890"/>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8000"/>
                                  </p:iterate>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left)">
                                      <p:cBhvr>
                                        <p:cTn id="10" dur="500"/>
                                        <p:tgtEl>
                                          <p:spTgt spid="29"/>
                                        </p:tgtEl>
                                      </p:cBhvr>
                                    </p:animEffect>
                                  </p:childTnLst>
                                </p:cTn>
                              </p:par>
                            </p:childTnLst>
                          </p:cTn>
                        </p:par>
                        <p:par>
                          <p:cTn id="11" fill="hold">
                            <p:stCondLst>
                              <p:cond delay="2580"/>
                            </p:stCondLst>
                            <p:childTnLst>
                              <p:par>
                                <p:cTn id="12" presetID="22" presetClass="entr" presetSubtype="2" fill="hold" grpId="0" nodeType="after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wipe(right)">
                                      <p:cBhvr>
                                        <p:cTn id="1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animBg="1"/>
      <p:bldP spid="3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389903" y="1452471"/>
            <a:ext cx="1012247" cy="936104"/>
            <a:chOff x="5359953" y="1203598"/>
            <a:chExt cx="1012247" cy="936104"/>
          </a:xfrm>
        </p:grpSpPr>
        <p:sp>
          <p:nvSpPr>
            <p:cNvPr id="11" name="椭圆 10"/>
            <p:cNvSpPr/>
            <p:nvPr/>
          </p:nvSpPr>
          <p:spPr>
            <a:xfrm>
              <a:off x="5364088" y="1203598"/>
              <a:ext cx="936104" cy="93610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5359953" y="1324929"/>
              <a:ext cx="1012247" cy="742765"/>
            </a:xfrm>
            <a:prstGeom prst="rect">
              <a:avLst/>
            </a:prstGeom>
            <a:noFill/>
          </p:spPr>
          <p:txBody>
            <a:bodyPr wrap="square" lIns="65023" tIns="32511" rIns="65023" bIns="32511" rtlCol="0">
              <a:spAutoFit/>
            </a:bodyPr>
            <a:lstStyle/>
            <a:p>
              <a:pPr algn="ctr"/>
              <a:r>
                <a:rPr lang="en-US" altLang="zh-CN" sz="4400" b="1" dirty="0">
                  <a:solidFill>
                    <a:schemeClr val="bg1"/>
                  </a:solidFill>
                  <a:latin typeface="微软雅黑" pitchFamily="34" charset="-122"/>
                  <a:ea typeface="微软雅黑" pitchFamily="34" charset="-122"/>
                  <a:cs typeface="+mn-ea"/>
                  <a:sym typeface="Arial" panose="020B0604020202020204" pitchFamily="34" charset="0"/>
                </a:rPr>
                <a:t>04</a:t>
              </a:r>
              <a:endParaRPr lang="zh-CN" altLang="en-US" sz="4400" b="1" dirty="0">
                <a:solidFill>
                  <a:schemeClr val="bg1"/>
                </a:solidFill>
                <a:latin typeface="微软雅黑" pitchFamily="34" charset="-122"/>
                <a:ea typeface="微软雅黑" pitchFamily="34" charset="-122"/>
                <a:cs typeface="+mn-ea"/>
                <a:sym typeface="Arial" panose="020B0604020202020204" pitchFamily="34" charset="0"/>
              </a:endParaRPr>
            </a:p>
          </p:txBody>
        </p:sp>
      </p:grpSp>
      <p:sp>
        <p:nvSpPr>
          <p:cNvPr id="21" name="矩形 20"/>
          <p:cNvSpPr/>
          <p:nvPr/>
        </p:nvSpPr>
        <p:spPr>
          <a:xfrm>
            <a:off x="1704344" y="2543589"/>
            <a:ext cx="2264468" cy="400110"/>
          </a:xfrm>
          <a:prstGeom prst="rect">
            <a:avLst/>
          </a:prstGeom>
        </p:spPr>
        <p:txBody>
          <a:bodyPr wrap="square" lIns="0" tIns="0" rIns="0" bIns="0">
            <a:spAutoFit/>
          </a:bodyPr>
          <a:lstStyle/>
          <a:p>
            <a:pPr algn="ctr"/>
            <a:r>
              <a:rPr lang="zh-CN" altLang="en-US" sz="2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明年工作计划</a:t>
            </a:r>
          </a:p>
        </p:txBody>
      </p:sp>
      <p:sp>
        <p:nvSpPr>
          <p:cNvPr id="22" name="TextBox 11"/>
          <p:cNvSpPr txBox="1"/>
          <p:nvPr/>
        </p:nvSpPr>
        <p:spPr>
          <a:xfrm>
            <a:off x="1475656" y="3103265"/>
            <a:ext cx="1251625" cy="169277"/>
          </a:xfrm>
          <a:prstGeom prst="rect">
            <a:avLst/>
          </a:prstGeom>
          <a:noFill/>
        </p:spPr>
        <p:txBody>
          <a:bodyPr wrap="none" lIns="0" tIns="0" rIns="0" bIns="0" rtlCol="0">
            <a:spAutoFit/>
          </a:bodyPr>
          <a:lstStyle/>
          <a:p>
            <a:pPr marL="121918" lvl="1" indent="-121918">
              <a:buFont typeface="Arial" panose="020B0604020202020204" pitchFamily="34" charset="0"/>
              <a:buChar char="•"/>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11"/>
          <p:cNvSpPr txBox="1"/>
          <p:nvPr/>
        </p:nvSpPr>
        <p:spPr>
          <a:xfrm>
            <a:off x="3045007" y="3103265"/>
            <a:ext cx="1251625" cy="169277"/>
          </a:xfrm>
          <a:prstGeom prst="rect">
            <a:avLst/>
          </a:prstGeom>
          <a:noFill/>
        </p:spPr>
        <p:txBody>
          <a:bodyPr wrap="none" lIns="0" tIns="0" rIns="0" bIns="0" rtlCol="0">
            <a:spAutoFit/>
          </a:bodyPr>
          <a:lstStyle/>
          <a:p>
            <a:pPr marL="121918" lvl="1" indent="-121918">
              <a:buFont typeface="Arial" panose="020B0604020202020204" pitchFamily="34" charset="0"/>
              <a:buChar char="•"/>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11"/>
          <p:cNvSpPr txBox="1"/>
          <p:nvPr/>
        </p:nvSpPr>
        <p:spPr>
          <a:xfrm>
            <a:off x="1475656" y="3338577"/>
            <a:ext cx="1251625" cy="169277"/>
          </a:xfrm>
          <a:prstGeom prst="rect">
            <a:avLst/>
          </a:prstGeom>
          <a:noFill/>
        </p:spPr>
        <p:txBody>
          <a:bodyPr wrap="none" lIns="0" tIns="0" rIns="0" bIns="0" rtlCol="0">
            <a:spAutoFit/>
          </a:bodyPr>
          <a:lstStyle/>
          <a:p>
            <a:pPr marL="121918" lvl="1" indent="-121918">
              <a:buFont typeface="Arial" panose="020B0604020202020204" pitchFamily="34" charset="0"/>
              <a:buChar char="•"/>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11"/>
          <p:cNvSpPr txBox="1"/>
          <p:nvPr/>
        </p:nvSpPr>
        <p:spPr>
          <a:xfrm>
            <a:off x="3045007" y="3338577"/>
            <a:ext cx="1251625" cy="169277"/>
          </a:xfrm>
          <a:prstGeom prst="rect">
            <a:avLst/>
          </a:prstGeom>
          <a:noFill/>
        </p:spPr>
        <p:txBody>
          <a:bodyPr wrap="none" lIns="0" tIns="0" rIns="0" bIns="0" rtlCol="0">
            <a:spAutoFit/>
          </a:bodyPr>
          <a:lstStyle/>
          <a:p>
            <a:pPr marL="121918" lvl="1" indent="-121918">
              <a:buFont typeface="Arial" panose="020B0604020202020204" pitchFamily="34" charset="0"/>
              <a:buChar char="•"/>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09633" y="-295332"/>
            <a:ext cx="3834367" cy="5581588"/>
          </a:xfrm>
          <a:prstGeom prst="rect">
            <a:avLst/>
          </a:prstGeom>
        </p:spPr>
      </p:pic>
      <p:pic>
        <p:nvPicPr>
          <p:cNvPr id="16" name="图片 15"/>
          <p:cNvPicPr>
            <a:picLocks noChangeAspect="1"/>
          </p:cNvPicPr>
          <p:nvPr/>
        </p:nvPicPr>
        <p:blipFill rotWithShape="1">
          <a:blip r:embed="rId4" cstate="print">
            <a:extLst>
              <a:ext uri="{28A0092B-C50C-407E-A947-70E740481C1C}">
                <a14:useLocalDpi xmlns:a14="http://schemas.microsoft.com/office/drawing/2010/main" val="0"/>
              </a:ext>
            </a:extLst>
          </a:blip>
          <a:srcRect b="56621"/>
          <a:stretch/>
        </p:blipFill>
        <p:spPr>
          <a:xfrm>
            <a:off x="4517545" y="2912321"/>
            <a:ext cx="3857625" cy="2231179"/>
          </a:xfrm>
          <a:prstGeom prst="rect">
            <a:avLst/>
          </a:prstGeom>
        </p:spPr>
      </p:pic>
    </p:spTree>
    <p:extLst>
      <p:ext uri="{BB962C8B-B14F-4D97-AF65-F5344CB8AC3E}">
        <p14:creationId xmlns:p14="http://schemas.microsoft.com/office/powerpoint/2010/main" val="1017150659"/>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3" presetClass="entr" presetSubtype="32"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 calcmode="lin" valueType="num">
                                      <p:cBhvr>
                                        <p:cTn id="14" dur="500" fill="hold"/>
                                        <p:tgtEl>
                                          <p:spTgt spid="21"/>
                                        </p:tgtEl>
                                        <p:attrNameLst>
                                          <p:attrName>ppt_w</p:attrName>
                                        </p:attrNameLst>
                                      </p:cBhvr>
                                      <p:tavLst>
                                        <p:tav tm="0">
                                          <p:val>
                                            <p:strVal val="4*#ppt_w"/>
                                          </p:val>
                                        </p:tav>
                                        <p:tav tm="100000">
                                          <p:val>
                                            <p:strVal val="#ppt_w"/>
                                          </p:val>
                                        </p:tav>
                                      </p:tavLst>
                                    </p:anim>
                                    <p:anim calcmode="lin" valueType="num">
                                      <p:cBhvr>
                                        <p:cTn id="15" dur="500" fill="hold"/>
                                        <p:tgtEl>
                                          <p:spTgt spid="21"/>
                                        </p:tgtEl>
                                        <p:attrNameLst>
                                          <p:attrName>ppt_h</p:attrName>
                                        </p:attrNameLst>
                                      </p:cBhvr>
                                      <p:tavLst>
                                        <p:tav tm="0">
                                          <p:val>
                                            <p:strVal val="4*#ppt_h"/>
                                          </p:val>
                                        </p:tav>
                                        <p:tav tm="100000">
                                          <p:val>
                                            <p:strVal val="#ppt_h"/>
                                          </p:val>
                                        </p:tav>
                                      </p:tavLst>
                                    </p:anim>
                                  </p:childTnLst>
                                </p:cTn>
                              </p:par>
                            </p:childTnLst>
                          </p:cTn>
                        </p:par>
                        <p:par>
                          <p:cTn id="16" fill="hold">
                            <p:stCondLst>
                              <p:cond delay="500"/>
                            </p:stCondLst>
                            <p:childTnLst>
                              <p:par>
                                <p:cTn id="17" presetID="12" presetClass="entr" presetSubtype="8"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p:tgtEl>
                                          <p:spTgt spid="22"/>
                                        </p:tgtEl>
                                        <p:attrNameLst>
                                          <p:attrName>ppt_x</p:attrName>
                                        </p:attrNameLst>
                                      </p:cBhvr>
                                      <p:tavLst>
                                        <p:tav tm="0">
                                          <p:val>
                                            <p:strVal val="#ppt_x-#ppt_w*1.125000"/>
                                          </p:val>
                                        </p:tav>
                                        <p:tav tm="100000">
                                          <p:val>
                                            <p:strVal val="#ppt_x"/>
                                          </p:val>
                                        </p:tav>
                                      </p:tavLst>
                                    </p:anim>
                                    <p:animEffect transition="in" filter="wipe(right)">
                                      <p:cBhvr>
                                        <p:cTn id="20" dur="500"/>
                                        <p:tgtEl>
                                          <p:spTgt spid="22"/>
                                        </p:tgtEl>
                                      </p:cBhvr>
                                    </p:animEffect>
                                  </p:childTnLst>
                                </p:cTn>
                              </p:par>
                            </p:childTnLst>
                          </p:cTn>
                        </p:par>
                        <p:par>
                          <p:cTn id="21" fill="hold">
                            <p:stCondLst>
                              <p:cond delay="1000"/>
                            </p:stCondLst>
                            <p:childTnLst>
                              <p:par>
                                <p:cTn id="22" presetID="12" presetClass="entr" presetSubtype="8"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additive="base">
                                        <p:cTn id="24" dur="500"/>
                                        <p:tgtEl>
                                          <p:spTgt spid="23"/>
                                        </p:tgtEl>
                                        <p:attrNameLst>
                                          <p:attrName>ppt_x</p:attrName>
                                        </p:attrNameLst>
                                      </p:cBhvr>
                                      <p:tavLst>
                                        <p:tav tm="0">
                                          <p:val>
                                            <p:strVal val="#ppt_x-#ppt_w*1.125000"/>
                                          </p:val>
                                        </p:tav>
                                        <p:tav tm="100000">
                                          <p:val>
                                            <p:strVal val="#ppt_x"/>
                                          </p:val>
                                        </p:tav>
                                      </p:tavLst>
                                    </p:anim>
                                    <p:animEffect transition="in" filter="wipe(right)">
                                      <p:cBhvr>
                                        <p:cTn id="25" dur="500"/>
                                        <p:tgtEl>
                                          <p:spTgt spid="23"/>
                                        </p:tgtEl>
                                      </p:cBhvr>
                                    </p:animEffect>
                                  </p:childTnLst>
                                </p:cTn>
                              </p:par>
                            </p:childTnLst>
                          </p:cTn>
                        </p:par>
                        <p:par>
                          <p:cTn id="26" fill="hold">
                            <p:stCondLst>
                              <p:cond delay="1500"/>
                            </p:stCondLst>
                            <p:childTnLst>
                              <p:par>
                                <p:cTn id="27" presetID="12" presetClass="entr" presetSubtype="8"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p:tgtEl>
                                          <p:spTgt spid="24"/>
                                        </p:tgtEl>
                                        <p:attrNameLst>
                                          <p:attrName>ppt_x</p:attrName>
                                        </p:attrNameLst>
                                      </p:cBhvr>
                                      <p:tavLst>
                                        <p:tav tm="0">
                                          <p:val>
                                            <p:strVal val="#ppt_x-#ppt_w*1.125000"/>
                                          </p:val>
                                        </p:tav>
                                        <p:tav tm="100000">
                                          <p:val>
                                            <p:strVal val="#ppt_x"/>
                                          </p:val>
                                        </p:tav>
                                      </p:tavLst>
                                    </p:anim>
                                    <p:animEffect transition="in" filter="wipe(right)">
                                      <p:cBhvr>
                                        <p:cTn id="30" dur="500"/>
                                        <p:tgtEl>
                                          <p:spTgt spid="24"/>
                                        </p:tgtEl>
                                      </p:cBhvr>
                                    </p:animEffect>
                                  </p:childTnLst>
                                </p:cTn>
                              </p:par>
                            </p:childTnLst>
                          </p:cTn>
                        </p:par>
                        <p:par>
                          <p:cTn id="31" fill="hold">
                            <p:stCondLst>
                              <p:cond delay="2000"/>
                            </p:stCondLst>
                            <p:childTnLst>
                              <p:par>
                                <p:cTn id="32" presetID="12" presetClass="entr" presetSubtype="8"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500"/>
                                        <p:tgtEl>
                                          <p:spTgt spid="25"/>
                                        </p:tgtEl>
                                        <p:attrNameLst>
                                          <p:attrName>ppt_x</p:attrName>
                                        </p:attrNameLst>
                                      </p:cBhvr>
                                      <p:tavLst>
                                        <p:tav tm="0">
                                          <p:val>
                                            <p:strVal val="#ppt_x-#ppt_w*1.125000"/>
                                          </p:val>
                                        </p:tav>
                                        <p:tav tm="100000">
                                          <p:val>
                                            <p:strVal val="#ppt_x"/>
                                          </p:val>
                                        </p:tav>
                                      </p:tavLst>
                                    </p:anim>
                                    <p:animEffect transition="in" filter="wipe(right)">
                                      <p:cBhvr>
                                        <p:cTn id="3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itle 9"/>
          <p:cNvSpPr txBox="1">
            <a:spLocks/>
          </p:cNvSpPr>
          <p:nvPr/>
        </p:nvSpPr>
        <p:spPr>
          <a:xfrm>
            <a:off x="649352" y="392578"/>
            <a:ext cx="1282176" cy="522988"/>
          </a:xfrm>
          <a:prstGeom prst="rect">
            <a:avLst/>
          </a:prstGeom>
        </p:spPr>
        <p:txBody>
          <a:bodyPr lIns="65023" tIns="32511" rIns="65023" bIns="32511"/>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目录</a:t>
            </a:r>
            <a:endParaRPr lang="en-AU"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37" name="Subtitle 10"/>
          <p:cNvSpPr txBox="1">
            <a:spLocks/>
          </p:cNvSpPr>
          <p:nvPr/>
        </p:nvSpPr>
        <p:spPr>
          <a:xfrm>
            <a:off x="1859520" y="654072"/>
            <a:ext cx="2352440" cy="242562"/>
          </a:xfrm>
          <a:prstGeom prst="rect">
            <a:avLst/>
          </a:prstGeom>
        </p:spPr>
        <p:txBody>
          <a:bodyPr lIns="65023" tIns="32511" rIns="65023" bIns="3251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altLang="zh-CN" dirty="0">
                <a:solidFill>
                  <a:schemeClr val="tx1">
                    <a:lumMod val="85000"/>
                    <a:lumOff val="15000"/>
                  </a:schemeClr>
                </a:solidFill>
                <a:latin typeface="Agency FB" panose="020B0503020202020204" pitchFamily="34" charset="0"/>
                <a:ea typeface="微软雅黑" panose="020B0503020204020204" pitchFamily="34" charset="-122"/>
              </a:rPr>
              <a:t>CONTENTS</a:t>
            </a:r>
          </a:p>
        </p:txBody>
      </p:sp>
      <p:sp>
        <p:nvSpPr>
          <p:cNvPr id="5" name="矩形 4"/>
          <p:cNvSpPr/>
          <p:nvPr/>
        </p:nvSpPr>
        <p:spPr>
          <a:xfrm>
            <a:off x="0" y="483518"/>
            <a:ext cx="408224" cy="386578"/>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l="40834" t="36693" r="38086" b="33430"/>
          <a:stretch/>
        </p:blipFill>
        <p:spPr>
          <a:xfrm>
            <a:off x="205326" y="2975367"/>
            <a:ext cx="870012" cy="1233062"/>
          </a:xfrm>
          <a:prstGeom prst="rect">
            <a:avLst/>
          </a:prstGeom>
        </p:spPr>
      </p:pic>
      <p:grpSp>
        <p:nvGrpSpPr>
          <p:cNvPr id="18" name="Group 40"/>
          <p:cNvGrpSpPr/>
          <p:nvPr/>
        </p:nvGrpSpPr>
        <p:grpSpPr>
          <a:xfrm>
            <a:off x="6102561" y="2000436"/>
            <a:ext cx="1851283" cy="1761874"/>
            <a:chOff x="6474937" y="1643056"/>
            <a:chExt cx="2000969" cy="1903642"/>
          </a:xfrm>
        </p:grpSpPr>
        <p:sp>
          <p:nvSpPr>
            <p:cNvPr id="19" name="Arc 10"/>
            <p:cNvSpPr/>
            <p:nvPr/>
          </p:nvSpPr>
          <p:spPr>
            <a:xfrm>
              <a:off x="6572264" y="1643056"/>
              <a:ext cx="1903642" cy="1903642"/>
            </a:xfrm>
            <a:prstGeom prst="arc">
              <a:avLst>
                <a:gd name="adj1" fmla="val 21571566"/>
                <a:gd name="adj2" fmla="val 10822907"/>
              </a:avLst>
            </a:prstGeom>
            <a:solidFill>
              <a:schemeClr val="accent4"/>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sz="1900" spc="213" dirty="0">
                  <a:solidFill>
                    <a:schemeClr val="bg1"/>
                  </a:solidFill>
                  <a:latin typeface="微软雅黑" panose="020B0503020204020204" pitchFamily="34" charset="-122"/>
                  <a:ea typeface="微软雅黑" panose="020B0503020204020204" pitchFamily="34" charset="-122"/>
                </a:rPr>
                <a:t>04</a:t>
              </a:r>
            </a:p>
          </p:txBody>
        </p:sp>
        <p:sp>
          <p:nvSpPr>
            <p:cNvPr id="20" name="Rectangle 15"/>
            <p:cNvSpPr/>
            <p:nvPr/>
          </p:nvSpPr>
          <p:spPr>
            <a:xfrm>
              <a:off x="6474937" y="1729048"/>
              <a:ext cx="1918307" cy="698338"/>
            </a:xfrm>
            <a:prstGeom prst="rect">
              <a:avLst/>
            </a:prstGeom>
          </p:spPr>
          <p:txBody>
            <a:bodyPr wrap="square">
              <a:spAutoFit/>
            </a:bodyPr>
            <a:lstStyle/>
            <a:p>
              <a:pPr lvl="0" algn="ctr"/>
              <a:r>
                <a:rPr lang="zh-CN" altLang="en-US" sz="12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明年工作计划</a:t>
              </a:r>
              <a:endParaRPr lang="en-US" altLang="zh-CN" sz="12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pPr lvl="0" algn="ctr"/>
              <a:r>
                <a:rPr lang="en-US" altLang="zh-CN" sz="12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NEXT YEAR WORK PLAN</a:t>
              </a:r>
              <a:endParaRPr lang="zh-CN" altLang="en-US" sz="12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 name="Group 39"/>
          <p:cNvGrpSpPr/>
          <p:nvPr/>
        </p:nvGrpSpPr>
        <p:grpSpPr>
          <a:xfrm>
            <a:off x="4408072" y="2000436"/>
            <a:ext cx="1825890" cy="1761874"/>
            <a:chOff x="4643438" y="1643056"/>
            <a:chExt cx="1973522" cy="1903642"/>
          </a:xfrm>
        </p:grpSpPr>
        <p:sp>
          <p:nvSpPr>
            <p:cNvPr id="24" name="Arc 9"/>
            <p:cNvSpPr/>
            <p:nvPr/>
          </p:nvSpPr>
          <p:spPr>
            <a:xfrm>
              <a:off x="4643438" y="1643056"/>
              <a:ext cx="1903642" cy="1903642"/>
            </a:xfrm>
            <a:prstGeom prst="arc">
              <a:avLst>
                <a:gd name="adj1" fmla="val 10782369"/>
                <a:gd name="adj2" fmla="val 0"/>
              </a:avLst>
            </a:prstGeom>
            <a:solidFill>
              <a:schemeClr val="accent3"/>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sz="1900" spc="213" dirty="0">
                  <a:solidFill>
                    <a:schemeClr val="bg1"/>
                  </a:solidFill>
                  <a:latin typeface="微软雅黑" panose="020B0503020204020204" pitchFamily="34" charset="-122"/>
                  <a:ea typeface="微软雅黑" panose="020B0503020204020204" pitchFamily="34" charset="-122"/>
                </a:rPr>
                <a:t>03</a:t>
              </a:r>
            </a:p>
          </p:txBody>
        </p:sp>
        <p:sp>
          <p:nvSpPr>
            <p:cNvPr id="25" name="Rectangle 12"/>
            <p:cNvSpPr/>
            <p:nvPr/>
          </p:nvSpPr>
          <p:spPr>
            <a:xfrm>
              <a:off x="4786313" y="2786064"/>
              <a:ext cx="1830647" cy="698338"/>
            </a:xfrm>
            <a:prstGeom prst="rect">
              <a:avLst/>
            </a:prstGeom>
          </p:spPr>
          <p:txBody>
            <a:bodyPr wrap="square">
              <a:spAutoFit/>
            </a:bodyPr>
            <a:lstStyle/>
            <a:p>
              <a:pPr lvl="0" algn="ctr"/>
              <a:r>
                <a:rPr lang="zh-CN" altLang="en-US" sz="12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成功项目展示</a:t>
              </a:r>
              <a:r>
                <a:rPr lang="en-US" altLang="zh-CN" sz="12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SUCCESSFUL PROJECT </a:t>
              </a:r>
              <a:endParaRPr lang="zh-CN" altLang="en-US" sz="12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6" name="Group 37"/>
          <p:cNvGrpSpPr/>
          <p:nvPr/>
        </p:nvGrpSpPr>
        <p:grpSpPr>
          <a:xfrm>
            <a:off x="816315" y="2110944"/>
            <a:ext cx="1795223" cy="1761872"/>
            <a:chOff x="787646" y="1660842"/>
            <a:chExt cx="1940376" cy="1903642"/>
          </a:xfrm>
        </p:grpSpPr>
        <p:sp>
          <p:nvSpPr>
            <p:cNvPr id="27" name="Arc 7"/>
            <p:cNvSpPr/>
            <p:nvPr/>
          </p:nvSpPr>
          <p:spPr>
            <a:xfrm>
              <a:off x="787646" y="1660842"/>
              <a:ext cx="1903642" cy="1903642"/>
            </a:xfrm>
            <a:prstGeom prst="arc">
              <a:avLst>
                <a:gd name="adj1" fmla="val 10782369"/>
                <a:gd name="adj2" fmla="val 0"/>
              </a:avLst>
            </a:prstGeom>
            <a:solidFill>
              <a:schemeClr val="accent1"/>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sz="1900" spc="213" dirty="0">
                  <a:solidFill>
                    <a:schemeClr val="bg1"/>
                  </a:solidFill>
                  <a:latin typeface="微软雅黑" panose="020B0503020204020204" pitchFamily="34" charset="-122"/>
                  <a:ea typeface="微软雅黑" panose="020B0503020204020204" pitchFamily="34" charset="-122"/>
                </a:rPr>
                <a:t>01</a:t>
              </a:r>
            </a:p>
          </p:txBody>
        </p:sp>
        <p:sp>
          <p:nvSpPr>
            <p:cNvPr id="28" name="Rectangle 13"/>
            <p:cNvSpPr/>
            <p:nvPr/>
          </p:nvSpPr>
          <p:spPr>
            <a:xfrm>
              <a:off x="928662" y="2786064"/>
              <a:ext cx="1799360" cy="698338"/>
            </a:xfrm>
            <a:prstGeom prst="rect">
              <a:avLst/>
            </a:prstGeom>
          </p:spPr>
          <p:txBody>
            <a:bodyPr wrap="square">
              <a:spAutoFit/>
            </a:bodyPr>
            <a:lstStyle/>
            <a:p>
              <a:pPr algn="ctr"/>
              <a:r>
                <a:rPr lang="zh-CN" altLang="en-US" sz="12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en-US" altLang="zh-CN" sz="12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pPr algn="ctr"/>
              <a:r>
                <a:rPr lang="en-US" altLang="zh-CN" sz="12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12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1" name="Group 38"/>
          <p:cNvGrpSpPr/>
          <p:nvPr/>
        </p:nvGrpSpPr>
        <p:grpSpPr>
          <a:xfrm>
            <a:off x="2623536" y="2000436"/>
            <a:ext cx="1895267" cy="1761874"/>
            <a:chOff x="2714612" y="1643056"/>
            <a:chExt cx="2048509" cy="1903642"/>
          </a:xfrm>
        </p:grpSpPr>
        <p:sp>
          <p:nvSpPr>
            <p:cNvPr id="32" name="Arc 8"/>
            <p:cNvSpPr/>
            <p:nvPr/>
          </p:nvSpPr>
          <p:spPr>
            <a:xfrm>
              <a:off x="2714612" y="1643056"/>
              <a:ext cx="1903642" cy="1903642"/>
            </a:xfrm>
            <a:prstGeom prst="arc">
              <a:avLst>
                <a:gd name="adj1" fmla="val 21571566"/>
                <a:gd name="adj2" fmla="val 10822907"/>
              </a:avLst>
            </a:prstGeom>
            <a:solidFill>
              <a:schemeClr val="accent2"/>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sz="1900" spc="213" dirty="0">
                  <a:solidFill>
                    <a:schemeClr val="bg1"/>
                  </a:solidFill>
                  <a:latin typeface="微软雅黑" panose="020B0503020204020204" pitchFamily="34" charset="-122"/>
                  <a:ea typeface="微软雅黑" panose="020B0503020204020204" pitchFamily="34" charset="-122"/>
                </a:rPr>
                <a:t>02</a:t>
              </a:r>
            </a:p>
          </p:txBody>
        </p:sp>
        <p:sp>
          <p:nvSpPr>
            <p:cNvPr id="33" name="Rectangle 14"/>
            <p:cNvSpPr/>
            <p:nvPr/>
          </p:nvSpPr>
          <p:spPr>
            <a:xfrm>
              <a:off x="2948118" y="1755031"/>
              <a:ext cx="1815003" cy="698338"/>
            </a:xfrm>
            <a:prstGeom prst="rect">
              <a:avLst/>
            </a:prstGeom>
          </p:spPr>
          <p:txBody>
            <a:bodyPr wrap="square">
              <a:spAutoFit/>
            </a:bodyPr>
            <a:lstStyle/>
            <a:p>
              <a:pPr lvl="0" algn="ctr"/>
              <a:r>
                <a:rPr lang="zh-CN" altLang="en-US" sz="12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工作完成情况</a:t>
              </a:r>
              <a:r>
                <a:rPr lang="en-US" altLang="zh-CN" sz="12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COMPLETION OF WORK</a:t>
              </a:r>
              <a:endParaRPr lang="zh-CN" altLang="en-US" sz="12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pic>
        <p:nvPicPr>
          <p:cNvPr id="12" name="图片 11"/>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10501" b="42246" l="28918" r="59370">
                        <a14:backgroundMark x1="32229" y1="28029" x2="32229" y2="28029"/>
                        <a14:backgroundMark x1="40388" y1="31745" x2="40388" y2="31745"/>
                        <a14:backgroundMark x1="41842" y1="36914" x2="41842" y2="36914"/>
                        <a14:backgroundMark x1="38368" y1="40145" x2="38368" y2="40145"/>
                        <a14:backgroundMark x1="23344" y1="34653" x2="23344" y2="34653"/>
                        <a14:backgroundMark x1="31987" y1="27544" x2="31987" y2="27544"/>
                      </a14:backgroundRemoval>
                    </a14:imgEffect>
                  </a14:imgLayer>
                </a14:imgProps>
              </a:ext>
              <a:ext uri="{28A0092B-C50C-407E-A947-70E740481C1C}">
                <a14:useLocalDpi xmlns:a14="http://schemas.microsoft.com/office/drawing/2010/main" val="0"/>
              </a:ext>
            </a:extLst>
          </a:blip>
          <a:srcRect l="35919" t="9813" r="42961" b="63687"/>
          <a:stretch/>
        </p:blipFill>
        <p:spPr>
          <a:xfrm>
            <a:off x="2051720" y="1419622"/>
            <a:ext cx="1119637" cy="1404826"/>
          </a:xfrm>
          <a:prstGeom prst="rect">
            <a:avLst/>
          </a:prstGeom>
        </p:spPr>
      </p:pic>
      <p:pic>
        <p:nvPicPr>
          <p:cNvPr id="15" name="图片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516914" y="1563638"/>
            <a:ext cx="1231550" cy="1327231"/>
          </a:xfrm>
          <a:prstGeom prst="rect">
            <a:avLst/>
          </a:prstGeom>
        </p:spPr>
      </p:pic>
      <p:pic>
        <p:nvPicPr>
          <p:cNvPr id="16" name="图片 1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772873" y="3058322"/>
            <a:ext cx="839468" cy="1545802"/>
          </a:xfrm>
          <a:prstGeom prst="rect">
            <a:avLst/>
          </a:prstGeom>
        </p:spPr>
      </p:pic>
    </p:spTree>
    <p:extLst>
      <p:ext uri="{BB962C8B-B14F-4D97-AF65-F5344CB8AC3E}">
        <p14:creationId xmlns:p14="http://schemas.microsoft.com/office/powerpoint/2010/main" val="3092499881"/>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7">
                                            <p:txEl>
                                              <p:pRg st="0" end="0"/>
                                            </p:txEl>
                                          </p:spTgt>
                                        </p:tgtEl>
                                        <p:attrNameLst>
                                          <p:attrName>style.visibility</p:attrName>
                                        </p:attrNameLst>
                                      </p:cBhvr>
                                      <p:to>
                                        <p:strVal val="visible"/>
                                      </p:to>
                                    </p:set>
                                    <p:animEffect transition="in" filter="fade">
                                      <p:cBhvr>
                                        <p:cTn id="11" dur="500"/>
                                        <p:tgtEl>
                                          <p:spTgt spid="37">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7" presetClass="entr" presetSubtype="0" fill="hold" nodeType="click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1000"/>
                                        <p:tgtEl>
                                          <p:spTgt spid="26"/>
                                        </p:tgtEl>
                                      </p:cBhvr>
                                    </p:animEffect>
                                    <p:anim calcmode="lin" valueType="num">
                                      <p:cBhvr>
                                        <p:cTn id="17" dur="1000" fill="hold"/>
                                        <p:tgtEl>
                                          <p:spTgt spid="26"/>
                                        </p:tgtEl>
                                        <p:attrNameLst>
                                          <p:attrName>ppt_x</p:attrName>
                                        </p:attrNameLst>
                                      </p:cBhvr>
                                      <p:tavLst>
                                        <p:tav tm="0">
                                          <p:val>
                                            <p:strVal val="#ppt_x"/>
                                          </p:val>
                                        </p:tav>
                                        <p:tav tm="100000">
                                          <p:val>
                                            <p:strVal val="#ppt_x"/>
                                          </p:val>
                                        </p:tav>
                                      </p:tavLst>
                                    </p:anim>
                                    <p:anim calcmode="lin" valueType="num">
                                      <p:cBhvr>
                                        <p:cTn id="18"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1000"/>
                                        <p:tgtEl>
                                          <p:spTgt spid="31"/>
                                        </p:tgtEl>
                                      </p:cBhvr>
                                    </p:animEffect>
                                    <p:anim calcmode="lin" valueType="num">
                                      <p:cBhvr>
                                        <p:cTn id="24" dur="1000" fill="hold"/>
                                        <p:tgtEl>
                                          <p:spTgt spid="31"/>
                                        </p:tgtEl>
                                        <p:attrNameLst>
                                          <p:attrName>ppt_x</p:attrName>
                                        </p:attrNameLst>
                                      </p:cBhvr>
                                      <p:tavLst>
                                        <p:tav tm="0">
                                          <p:val>
                                            <p:strVal val="#ppt_x"/>
                                          </p:val>
                                        </p:tav>
                                        <p:tav tm="100000">
                                          <p:val>
                                            <p:strVal val="#ppt_x"/>
                                          </p:val>
                                        </p:tav>
                                      </p:tavLst>
                                    </p:anim>
                                    <p:anim calcmode="lin" valueType="num">
                                      <p:cBhvr>
                                        <p:cTn id="25"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7" presetClass="entr" presetSubtype="0" fill="hold" nodeType="click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1000"/>
                                        <p:tgtEl>
                                          <p:spTgt spid="21"/>
                                        </p:tgtEl>
                                      </p:cBhvr>
                                    </p:animEffect>
                                    <p:anim calcmode="lin" valueType="num">
                                      <p:cBhvr>
                                        <p:cTn id="31" dur="1000" fill="hold"/>
                                        <p:tgtEl>
                                          <p:spTgt spid="21"/>
                                        </p:tgtEl>
                                        <p:attrNameLst>
                                          <p:attrName>ppt_x</p:attrName>
                                        </p:attrNameLst>
                                      </p:cBhvr>
                                      <p:tavLst>
                                        <p:tav tm="0">
                                          <p:val>
                                            <p:strVal val="#ppt_x"/>
                                          </p:val>
                                        </p:tav>
                                        <p:tav tm="100000">
                                          <p:val>
                                            <p:strVal val="#ppt_x"/>
                                          </p:val>
                                        </p:tav>
                                      </p:tavLst>
                                    </p:anim>
                                    <p:anim calcmode="lin" valueType="num">
                                      <p:cBhvr>
                                        <p:cTn id="3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7"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
          <p:cNvGrpSpPr/>
          <p:nvPr/>
        </p:nvGrpSpPr>
        <p:grpSpPr>
          <a:xfrm>
            <a:off x="6585341" y="2290664"/>
            <a:ext cx="1909066" cy="691236"/>
            <a:chOff x="8780454" y="2896669"/>
            <a:chExt cx="2545421" cy="921699"/>
          </a:xfrm>
        </p:grpSpPr>
        <p:sp>
          <p:nvSpPr>
            <p:cNvPr id="24" name="TextBox 26"/>
            <p:cNvSpPr txBox="1">
              <a:spLocks/>
            </p:cNvSpPr>
            <p:nvPr/>
          </p:nvSpPr>
          <p:spPr bwMode="auto">
            <a:xfrm>
              <a:off x="8780454" y="2896669"/>
              <a:ext cx="1258976" cy="309958"/>
            </a:xfrm>
            <a:prstGeom prst="rect">
              <a:avLst/>
            </a:prstGeom>
            <a:noFill/>
            <a:extLst/>
          </p:spPr>
          <p:txBody>
            <a:bodyPr wrap="none" lIns="64000" tIns="33280" rIns="64000" bIns="33280">
              <a:normAutofit fontScale="92500" lnSpcReduction="20000"/>
            </a:bodyPr>
            <a:lstStyle/>
            <a:p>
              <a:pPr algn="l" latinLnBrk="0"/>
              <a:r>
                <a:rPr lang="zh-CN" altLang="en-US" sz="1422" dirty="0">
                  <a:solidFill>
                    <a:schemeClr val="bg1">
                      <a:lumMod val="50000"/>
                    </a:schemeClr>
                  </a:solidFill>
                  <a:latin typeface="微软雅黑" pitchFamily="34" charset="-122"/>
                  <a:ea typeface="微软雅黑" pitchFamily="34" charset="-122"/>
                  <a:cs typeface="+mn-ea"/>
                  <a:sym typeface="+mn-lt"/>
                </a:rPr>
                <a:t>标题文本预设</a:t>
              </a:r>
            </a:p>
          </p:txBody>
        </p:sp>
        <p:sp>
          <p:nvSpPr>
            <p:cNvPr id="25" name="TextBox 27"/>
            <p:cNvSpPr txBox="1">
              <a:spLocks/>
            </p:cNvSpPr>
            <p:nvPr/>
          </p:nvSpPr>
          <p:spPr bwMode="auto">
            <a:xfrm>
              <a:off x="8780455" y="3308356"/>
              <a:ext cx="2545420" cy="510012"/>
            </a:xfrm>
            <a:prstGeom prst="rect">
              <a:avLst/>
            </a:prstGeom>
            <a:noFill/>
            <a:extLst/>
          </p:spPr>
          <p:txBody>
            <a:bodyPr wrap="square" lIns="64000" tIns="33280" rIns="64000" bIns="33280">
              <a:normAutofit lnSpcReduction="10000"/>
            </a:bodyPr>
            <a:lstStyle/>
            <a:p>
              <a:pPr algn="l" latinLnBrk="0">
                <a:lnSpc>
                  <a:spcPct val="120000"/>
                </a:lnSpc>
              </a:pPr>
              <a:r>
                <a:rPr lang="zh-CN" altLang="en-US" sz="924" dirty="0">
                  <a:solidFill>
                    <a:schemeClr val="bg1">
                      <a:lumMod val="50000"/>
                    </a:schemeClr>
                  </a:solidFill>
                  <a:latin typeface="微软雅黑" pitchFamily="34" charset="-122"/>
                  <a:ea typeface="微软雅黑" pitchFamily="34" charset="-122"/>
                  <a:cs typeface="+mn-ea"/>
                  <a:sym typeface="+mn-lt"/>
                </a:rPr>
                <a:t>此部分内容作为文字排版占位显示</a:t>
              </a:r>
              <a:br>
                <a:rPr lang="zh-CN" altLang="en-US" sz="924" dirty="0">
                  <a:solidFill>
                    <a:schemeClr val="bg1">
                      <a:lumMod val="50000"/>
                    </a:schemeClr>
                  </a:solidFill>
                  <a:latin typeface="微软雅黑" pitchFamily="34" charset="-122"/>
                  <a:ea typeface="微软雅黑" pitchFamily="34" charset="-122"/>
                  <a:cs typeface="+mn-ea"/>
                  <a:sym typeface="+mn-lt"/>
                </a:rPr>
              </a:br>
              <a:r>
                <a:rPr lang="zh-CN" altLang="en-US" sz="924" dirty="0">
                  <a:solidFill>
                    <a:schemeClr val="bg1">
                      <a:lumMod val="50000"/>
                    </a:schemeClr>
                  </a:solidFill>
                  <a:latin typeface="微软雅黑" pitchFamily="34" charset="-122"/>
                  <a:ea typeface="微软雅黑" pitchFamily="34" charset="-122"/>
                  <a:cs typeface="+mn-ea"/>
                  <a:sym typeface="+mn-lt"/>
                </a:rPr>
                <a:t> （建议使用主题字体）</a:t>
              </a:r>
            </a:p>
          </p:txBody>
        </p:sp>
      </p:grpSp>
      <p:grpSp>
        <p:nvGrpSpPr>
          <p:cNvPr id="3" name="组合 1"/>
          <p:cNvGrpSpPr/>
          <p:nvPr/>
        </p:nvGrpSpPr>
        <p:grpSpPr>
          <a:xfrm>
            <a:off x="649594" y="2014853"/>
            <a:ext cx="5104408" cy="1529805"/>
            <a:chOff x="649594" y="1896676"/>
            <a:chExt cx="5104408" cy="1529889"/>
          </a:xfrm>
        </p:grpSpPr>
        <p:sp>
          <p:nvSpPr>
            <p:cNvPr id="4" name="Freeform: Shape 41"/>
            <p:cNvSpPr/>
            <p:nvPr/>
          </p:nvSpPr>
          <p:spPr>
            <a:xfrm>
              <a:off x="4331140" y="2383006"/>
              <a:ext cx="674255" cy="1043559"/>
            </a:xfrm>
            <a:custGeom>
              <a:avLst/>
              <a:gdLst>
                <a:gd name="connsiteX0" fmla="*/ 349545 w 942003"/>
                <a:gd name="connsiteY0" fmla="*/ 0 h 1457960"/>
                <a:gd name="connsiteX1" fmla="*/ 942003 w 942003"/>
                <a:gd name="connsiteY1" fmla="*/ 0 h 1457960"/>
                <a:gd name="connsiteX2" fmla="*/ 592458 w 942003"/>
                <a:gd name="connsiteY2" fmla="*/ 1457960 h 1457960"/>
                <a:gd name="connsiteX3" fmla="*/ 0 w 942003"/>
                <a:gd name="connsiteY3" fmla="*/ 1457960 h 1457960"/>
                <a:gd name="connsiteX4" fmla="*/ 349545 w 942003"/>
                <a:gd name="connsiteY4" fmla="*/ 0 h 1457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2003" h="1457960">
                  <a:moveTo>
                    <a:pt x="349545" y="0"/>
                  </a:moveTo>
                  <a:lnTo>
                    <a:pt x="942003" y="0"/>
                  </a:lnTo>
                  <a:lnTo>
                    <a:pt x="592458" y="1457960"/>
                  </a:lnTo>
                  <a:lnTo>
                    <a:pt x="0" y="1457960"/>
                  </a:lnTo>
                  <a:lnTo>
                    <a:pt x="349545"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cs typeface="+mn-ea"/>
                <a:sym typeface="+mn-lt"/>
              </a:endParaRPr>
            </a:p>
          </p:txBody>
        </p:sp>
        <p:sp>
          <p:nvSpPr>
            <p:cNvPr id="5" name="Arrow: Right 46"/>
            <p:cNvSpPr/>
            <p:nvPr/>
          </p:nvSpPr>
          <p:spPr>
            <a:xfrm>
              <a:off x="4881339" y="2314722"/>
              <a:ext cx="872663" cy="506780"/>
            </a:xfrm>
            <a:prstGeom prst="rightArrow">
              <a:avLst>
                <a:gd name="adj1" fmla="val 73228"/>
                <a:gd name="adj2" fmla="val 66489"/>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cs typeface="+mn-ea"/>
                <a:sym typeface="+mn-lt"/>
              </a:endParaRPr>
            </a:p>
          </p:txBody>
        </p:sp>
        <p:sp>
          <p:nvSpPr>
            <p:cNvPr id="6" name="Parallelogram 16"/>
            <p:cNvSpPr/>
            <p:nvPr/>
          </p:nvSpPr>
          <p:spPr>
            <a:xfrm>
              <a:off x="3594831" y="1896676"/>
              <a:ext cx="790850" cy="1529887"/>
            </a:xfrm>
            <a:prstGeom prst="parallelogram">
              <a:avLst>
                <a:gd name="adj" fmla="val 46379"/>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cs typeface="+mn-ea"/>
                <a:sym typeface="+mn-lt"/>
              </a:endParaRPr>
            </a:p>
          </p:txBody>
        </p:sp>
        <p:sp>
          <p:nvSpPr>
            <p:cNvPr id="7" name="Parallelogram 13"/>
            <p:cNvSpPr/>
            <p:nvPr/>
          </p:nvSpPr>
          <p:spPr>
            <a:xfrm>
              <a:off x="2858522" y="1896676"/>
              <a:ext cx="790850" cy="1529887"/>
            </a:xfrm>
            <a:prstGeom prst="parallelogram">
              <a:avLst>
                <a:gd name="adj" fmla="val 46379"/>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cs typeface="+mn-ea"/>
                <a:sym typeface="+mn-lt"/>
              </a:endParaRPr>
            </a:p>
          </p:txBody>
        </p:sp>
        <p:sp>
          <p:nvSpPr>
            <p:cNvPr id="8" name="Parallelogram 10"/>
            <p:cNvSpPr/>
            <p:nvPr/>
          </p:nvSpPr>
          <p:spPr>
            <a:xfrm>
              <a:off x="2122213" y="1896676"/>
              <a:ext cx="790850" cy="1529887"/>
            </a:xfrm>
            <a:prstGeom prst="parallelogram">
              <a:avLst>
                <a:gd name="adj" fmla="val 46379"/>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cs typeface="+mn-ea"/>
                <a:sym typeface="+mn-lt"/>
              </a:endParaRPr>
            </a:p>
          </p:txBody>
        </p:sp>
        <p:sp>
          <p:nvSpPr>
            <p:cNvPr id="9" name="Parallelogram 7"/>
            <p:cNvSpPr/>
            <p:nvPr/>
          </p:nvSpPr>
          <p:spPr>
            <a:xfrm>
              <a:off x="1385903" y="1896676"/>
              <a:ext cx="790850" cy="1529887"/>
            </a:xfrm>
            <a:prstGeom prst="parallelogram">
              <a:avLst>
                <a:gd name="adj" fmla="val 46379"/>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cs typeface="+mn-ea"/>
                <a:sym typeface="+mn-lt"/>
              </a:endParaRPr>
            </a:p>
          </p:txBody>
        </p:sp>
        <p:sp>
          <p:nvSpPr>
            <p:cNvPr id="10" name="Parallelogram 4"/>
            <p:cNvSpPr/>
            <p:nvPr/>
          </p:nvSpPr>
          <p:spPr>
            <a:xfrm>
              <a:off x="649594" y="1896676"/>
              <a:ext cx="790850" cy="1529887"/>
            </a:xfrm>
            <a:prstGeom prst="parallelogram">
              <a:avLst>
                <a:gd name="adj" fmla="val 46379"/>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cs typeface="+mn-ea"/>
                <a:sym typeface="+mn-lt"/>
              </a:endParaRPr>
            </a:p>
          </p:txBody>
        </p:sp>
        <p:sp>
          <p:nvSpPr>
            <p:cNvPr id="11" name="Parallelogram 3"/>
            <p:cNvSpPr/>
            <p:nvPr/>
          </p:nvSpPr>
          <p:spPr>
            <a:xfrm flipH="1">
              <a:off x="1017749" y="1896676"/>
              <a:ext cx="790850" cy="1529887"/>
            </a:xfrm>
            <a:prstGeom prst="parallelogram">
              <a:avLst>
                <a:gd name="adj" fmla="val 46379"/>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cs typeface="+mn-ea"/>
                <a:sym typeface="+mn-lt"/>
              </a:endParaRPr>
            </a:p>
          </p:txBody>
        </p:sp>
        <p:sp>
          <p:nvSpPr>
            <p:cNvPr id="12" name="Parallelogram 8"/>
            <p:cNvSpPr/>
            <p:nvPr/>
          </p:nvSpPr>
          <p:spPr>
            <a:xfrm flipH="1">
              <a:off x="1754058" y="1896676"/>
              <a:ext cx="790850" cy="1529887"/>
            </a:xfrm>
            <a:prstGeom prst="parallelogram">
              <a:avLst>
                <a:gd name="adj" fmla="val 4637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cs typeface="+mn-ea"/>
                <a:sym typeface="+mn-lt"/>
              </a:endParaRPr>
            </a:p>
          </p:txBody>
        </p:sp>
        <p:sp>
          <p:nvSpPr>
            <p:cNvPr id="13" name="Parallelogram 11"/>
            <p:cNvSpPr/>
            <p:nvPr/>
          </p:nvSpPr>
          <p:spPr>
            <a:xfrm flipH="1">
              <a:off x="2490368" y="1896676"/>
              <a:ext cx="790850" cy="1529887"/>
            </a:xfrm>
            <a:prstGeom prst="parallelogram">
              <a:avLst>
                <a:gd name="adj" fmla="val 4637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cs typeface="+mn-ea"/>
                <a:sym typeface="+mn-lt"/>
              </a:endParaRPr>
            </a:p>
          </p:txBody>
        </p:sp>
        <p:sp>
          <p:nvSpPr>
            <p:cNvPr id="14" name="Parallelogram 14"/>
            <p:cNvSpPr/>
            <p:nvPr/>
          </p:nvSpPr>
          <p:spPr>
            <a:xfrm flipH="1">
              <a:off x="3226677" y="1896676"/>
              <a:ext cx="790850" cy="1529887"/>
            </a:xfrm>
            <a:prstGeom prst="parallelogram">
              <a:avLst>
                <a:gd name="adj" fmla="val 4637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cs typeface="+mn-ea"/>
                <a:sym typeface="+mn-lt"/>
              </a:endParaRPr>
            </a:p>
          </p:txBody>
        </p:sp>
        <p:sp>
          <p:nvSpPr>
            <p:cNvPr id="15" name="Parallelogram 17"/>
            <p:cNvSpPr/>
            <p:nvPr/>
          </p:nvSpPr>
          <p:spPr>
            <a:xfrm flipH="1">
              <a:off x="3962985" y="1896676"/>
              <a:ext cx="790850" cy="1529887"/>
            </a:xfrm>
            <a:prstGeom prst="parallelogram">
              <a:avLst>
                <a:gd name="adj" fmla="val 4637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cs typeface="+mn-ea"/>
                <a:sym typeface="+mn-lt"/>
              </a:endParaRPr>
            </a:p>
          </p:txBody>
        </p:sp>
        <p:sp>
          <p:nvSpPr>
            <p:cNvPr id="18" name="TextBox 28"/>
            <p:cNvSpPr txBox="1">
              <a:spLocks/>
            </p:cNvSpPr>
            <p:nvPr/>
          </p:nvSpPr>
          <p:spPr bwMode="auto">
            <a:xfrm rot="20714412">
              <a:off x="1271681" y="2278276"/>
              <a:ext cx="297901" cy="878799"/>
            </a:xfrm>
            <a:prstGeom prst="rect">
              <a:avLst/>
            </a:prstGeom>
            <a:noFill/>
            <a:extLst/>
          </p:spPr>
          <p:txBody>
            <a:bodyPr vert="eaVert" wrap="none" lIns="64000" tIns="33280" rIns="64000" bIns="33280">
              <a:normAutofit fontScale="92500" lnSpcReduction="20000"/>
            </a:bodyPr>
            <a:lstStyle/>
            <a:p>
              <a:pPr algn="l" latinLnBrk="0"/>
              <a:r>
                <a:rPr lang="zh-CN" altLang="en-US" sz="1422" b="1" dirty="0">
                  <a:solidFill>
                    <a:schemeClr val="bg1"/>
                  </a:solidFill>
                  <a:cs typeface="+mn-ea"/>
                  <a:sym typeface="+mn-lt"/>
                </a:rPr>
                <a:t>标题文本预设</a:t>
              </a:r>
            </a:p>
          </p:txBody>
        </p:sp>
        <p:sp>
          <p:nvSpPr>
            <p:cNvPr id="19" name="TextBox 29"/>
            <p:cNvSpPr txBox="1">
              <a:spLocks/>
            </p:cNvSpPr>
            <p:nvPr/>
          </p:nvSpPr>
          <p:spPr bwMode="auto">
            <a:xfrm rot="20714412">
              <a:off x="2012736" y="2278277"/>
              <a:ext cx="297901" cy="878799"/>
            </a:xfrm>
            <a:prstGeom prst="rect">
              <a:avLst/>
            </a:prstGeom>
            <a:noFill/>
            <a:extLst/>
          </p:spPr>
          <p:txBody>
            <a:bodyPr vert="eaVert" wrap="none" lIns="64000" tIns="33280" rIns="64000" bIns="33280">
              <a:normAutofit fontScale="92500" lnSpcReduction="20000"/>
            </a:bodyPr>
            <a:lstStyle/>
            <a:p>
              <a:pPr algn="l" latinLnBrk="0"/>
              <a:r>
                <a:rPr lang="zh-CN" altLang="en-US" sz="1422" b="1" dirty="0">
                  <a:solidFill>
                    <a:schemeClr val="bg1"/>
                  </a:solidFill>
                  <a:cs typeface="+mn-ea"/>
                  <a:sym typeface="+mn-lt"/>
                </a:rPr>
                <a:t>标题文本预设</a:t>
              </a:r>
            </a:p>
          </p:txBody>
        </p:sp>
        <p:sp>
          <p:nvSpPr>
            <p:cNvPr id="20" name="TextBox 30"/>
            <p:cNvSpPr txBox="1">
              <a:spLocks/>
            </p:cNvSpPr>
            <p:nvPr/>
          </p:nvSpPr>
          <p:spPr bwMode="auto">
            <a:xfrm rot="20714412">
              <a:off x="2776476" y="2278277"/>
              <a:ext cx="297901" cy="878799"/>
            </a:xfrm>
            <a:prstGeom prst="rect">
              <a:avLst/>
            </a:prstGeom>
            <a:noFill/>
            <a:extLst/>
          </p:spPr>
          <p:txBody>
            <a:bodyPr vert="eaVert" wrap="none" lIns="64000" tIns="33280" rIns="64000" bIns="33280">
              <a:normAutofit fontScale="92500" lnSpcReduction="20000"/>
            </a:bodyPr>
            <a:lstStyle/>
            <a:p>
              <a:pPr algn="l" latinLnBrk="0"/>
              <a:r>
                <a:rPr lang="zh-CN" altLang="en-US" sz="1422" b="1" dirty="0">
                  <a:solidFill>
                    <a:schemeClr val="bg1"/>
                  </a:solidFill>
                  <a:cs typeface="+mn-ea"/>
                  <a:sym typeface="+mn-lt"/>
                </a:rPr>
                <a:t>标题文本预设</a:t>
              </a:r>
            </a:p>
          </p:txBody>
        </p:sp>
        <p:sp>
          <p:nvSpPr>
            <p:cNvPr id="21" name="TextBox 31"/>
            <p:cNvSpPr txBox="1">
              <a:spLocks/>
            </p:cNvSpPr>
            <p:nvPr/>
          </p:nvSpPr>
          <p:spPr bwMode="auto">
            <a:xfrm rot="20714412">
              <a:off x="3509728" y="2278277"/>
              <a:ext cx="297901" cy="878799"/>
            </a:xfrm>
            <a:prstGeom prst="rect">
              <a:avLst/>
            </a:prstGeom>
            <a:noFill/>
            <a:extLst/>
          </p:spPr>
          <p:txBody>
            <a:bodyPr vert="eaVert" wrap="none" lIns="64000" tIns="33280" rIns="64000" bIns="33280">
              <a:normAutofit fontScale="92500" lnSpcReduction="20000"/>
            </a:bodyPr>
            <a:lstStyle/>
            <a:p>
              <a:pPr algn="l" latinLnBrk="0"/>
              <a:r>
                <a:rPr lang="zh-CN" altLang="en-US" sz="1422" b="1" dirty="0">
                  <a:solidFill>
                    <a:schemeClr val="bg1"/>
                  </a:solidFill>
                  <a:cs typeface="+mn-ea"/>
                  <a:sym typeface="+mn-lt"/>
                </a:rPr>
                <a:t>标题文本预设</a:t>
              </a:r>
            </a:p>
          </p:txBody>
        </p:sp>
        <p:sp>
          <p:nvSpPr>
            <p:cNvPr id="22" name="TextBox 32"/>
            <p:cNvSpPr txBox="1">
              <a:spLocks/>
            </p:cNvSpPr>
            <p:nvPr/>
          </p:nvSpPr>
          <p:spPr bwMode="auto">
            <a:xfrm rot="20714412">
              <a:off x="4218951" y="2278277"/>
              <a:ext cx="297901" cy="878799"/>
            </a:xfrm>
            <a:prstGeom prst="rect">
              <a:avLst/>
            </a:prstGeom>
            <a:noFill/>
            <a:extLst/>
          </p:spPr>
          <p:txBody>
            <a:bodyPr vert="eaVert" wrap="none" lIns="64000" tIns="33280" rIns="64000" bIns="33280">
              <a:normAutofit fontScale="92500" lnSpcReduction="20000"/>
            </a:bodyPr>
            <a:lstStyle/>
            <a:p>
              <a:pPr algn="l" latinLnBrk="0"/>
              <a:r>
                <a:rPr lang="zh-CN" altLang="en-US" sz="1422" b="1" dirty="0">
                  <a:solidFill>
                    <a:schemeClr val="bg1"/>
                  </a:solidFill>
                  <a:cs typeface="+mn-ea"/>
                  <a:sym typeface="+mn-lt"/>
                </a:rPr>
                <a:t>标题文本预设</a:t>
              </a:r>
            </a:p>
          </p:txBody>
        </p:sp>
      </p:grpSp>
      <p:grpSp>
        <p:nvGrpSpPr>
          <p:cNvPr id="17" name="组合 26"/>
          <p:cNvGrpSpPr/>
          <p:nvPr/>
        </p:nvGrpSpPr>
        <p:grpSpPr>
          <a:xfrm>
            <a:off x="5881504" y="2361826"/>
            <a:ext cx="638216" cy="638181"/>
            <a:chOff x="5881504" y="2243668"/>
            <a:chExt cx="638216" cy="638216"/>
          </a:xfrm>
        </p:grpSpPr>
        <p:sp>
          <p:nvSpPr>
            <p:cNvPr id="16" name="Oval 55"/>
            <p:cNvSpPr/>
            <p:nvPr/>
          </p:nvSpPr>
          <p:spPr>
            <a:xfrm>
              <a:off x="5881504" y="2243668"/>
              <a:ext cx="638216" cy="63821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cs typeface="+mn-ea"/>
                <a:sym typeface="+mn-lt"/>
              </a:endParaRPr>
            </a:p>
          </p:txBody>
        </p:sp>
        <p:sp>
          <p:nvSpPr>
            <p:cNvPr id="23" name="Freeform: Shape 38"/>
            <p:cNvSpPr>
              <a:spLocks/>
            </p:cNvSpPr>
            <p:nvPr/>
          </p:nvSpPr>
          <p:spPr bwMode="auto">
            <a:xfrm>
              <a:off x="5983830" y="2345994"/>
              <a:ext cx="433565" cy="433565"/>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a:extLst/>
          </p:spPr>
          <p:txBody>
            <a:bodyPr anchor="ctr"/>
            <a:lstStyle/>
            <a:p>
              <a:pPr algn="ctr"/>
              <a:endParaRPr sz="1280">
                <a:cs typeface="+mn-ea"/>
                <a:sym typeface="+mn-lt"/>
              </a:endParaRPr>
            </a:p>
          </p:txBody>
        </p:sp>
      </p:grpSp>
    </p:spTree>
    <p:extLst>
      <p:ext uri="{BB962C8B-B14F-4D97-AF65-F5344CB8AC3E}">
        <p14:creationId xmlns:p14="http://schemas.microsoft.com/office/powerpoint/2010/main" val="846802144"/>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407938" y="1317513"/>
            <a:ext cx="1672430" cy="824298"/>
            <a:chOff x="3210165" y="1821887"/>
            <a:chExt cx="2229617" cy="1098725"/>
          </a:xfrm>
          <a:solidFill>
            <a:schemeClr val="tx1">
              <a:lumMod val="85000"/>
              <a:lumOff val="15000"/>
            </a:schemeClr>
          </a:solidFill>
        </p:grpSpPr>
        <p:grpSp>
          <p:nvGrpSpPr>
            <p:cNvPr id="27" name="组合 26"/>
            <p:cNvGrpSpPr/>
            <p:nvPr/>
          </p:nvGrpSpPr>
          <p:grpSpPr>
            <a:xfrm>
              <a:off x="3210165" y="1821887"/>
              <a:ext cx="2229617" cy="1098725"/>
              <a:chOff x="3210165" y="1821887"/>
              <a:chExt cx="2229617" cy="1098725"/>
            </a:xfrm>
            <a:grpFill/>
          </p:grpSpPr>
          <p:sp>
            <p:nvSpPr>
              <p:cNvPr id="29" name="任意多边形 28"/>
              <p:cNvSpPr/>
              <p:nvPr/>
            </p:nvSpPr>
            <p:spPr>
              <a:xfrm>
                <a:off x="3210165" y="1821887"/>
                <a:ext cx="2229617" cy="1098725"/>
              </a:xfrm>
              <a:custGeom>
                <a:avLst/>
                <a:gdLst>
                  <a:gd name="connsiteX0" fmla="*/ 1102282 w 2185862"/>
                  <a:gd name="connsiteY0" fmla="*/ 0 h 1075799"/>
                  <a:gd name="connsiteX1" fmla="*/ 1424014 w 2185862"/>
                  <a:gd name="connsiteY1" fmla="*/ 314408 h 1075799"/>
                  <a:gd name="connsiteX2" fmla="*/ 1080299 w 2185862"/>
                  <a:gd name="connsiteY2" fmla="*/ 632592 h 1075799"/>
                  <a:gd name="connsiteX3" fmla="*/ 1754062 w 2185862"/>
                  <a:gd name="connsiteY3" fmla="*/ 634226 h 1075799"/>
                  <a:gd name="connsiteX4" fmla="*/ 2185862 w 2185862"/>
                  <a:gd name="connsiteY4" fmla="*/ 1075799 h 1075799"/>
                  <a:gd name="connsiteX5" fmla="*/ 305667 w 2185862"/>
                  <a:gd name="connsiteY5" fmla="*/ 1066274 h 1075799"/>
                  <a:gd name="connsiteX6" fmla="*/ 305768 w 2185862"/>
                  <a:gd name="connsiteY6" fmla="*/ 1065959 h 1075799"/>
                  <a:gd name="connsiteX7" fmla="*/ 0 w 2185862"/>
                  <a:gd name="connsiteY7" fmla="*/ 1067499 h 1075799"/>
                  <a:gd name="connsiteX8" fmla="*/ 442976 w 2185862"/>
                  <a:gd name="connsiteY8" fmla="*/ 638502 h 1075799"/>
                  <a:gd name="connsiteX9" fmla="*/ 445367 w 2185862"/>
                  <a:gd name="connsiteY9" fmla="*/ 631051 h 1075799"/>
                  <a:gd name="connsiteX10" fmla="*/ 450656 w 2185862"/>
                  <a:gd name="connsiteY10" fmla="*/ 631064 h 1075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85862" h="1075799">
                    <a:moveTo>
                      <a:pt x="1102282" y="0"/>
                    </a:moveTo>
                    <a:lnTo>
                      <a:pt x="1424014" y="314408"/>
                    </a:lnTo>
                    <a:lnTo>
                      <a:pt x="1080299" y="632592"/>
                    </a:lnTo>
                    <a:lnTo>
                      <a:pt x="1754062" y="634226"/>
                    </a:lnTo>
                    <a:lnTo>
                      <a:pt x="2185862" y="1075799"/>
                    </a:lnTo>
                    <a:lnTo>
                      <a:pt x="305667" y="1066274"/>
                    </a:lnTo>
                    <a:lnTo>
                      <a:pt x="305768" y="1065959"/>
                    </a:lnTo>
                    <a:lnTo>
                      <a:pt x="0" y="1067499"/>
                    </a:lnTo>
                    <a:lnTo>
                      <a:pt x="442976" y="638502"/>
                    </a:lnTo>
                    <a:lnTo>
                      <a:pt x="445367" y="631051"/>
                    </a:lnTo>
                    <a:lnTo>
                      <a:pt x="450656" y="6310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900" dirty="0"/>
              </a:p>
            </p:txBody>
          </p:sp>
          <p:grpSp>
            <p:nvGrpSpPr>
              <p:cNvPr id="30" name="组合 29"/>
              <p:cNvGrpSpPr/>
              <p:nvPr/>
            </p:nvGrpSpPr>
            <p:grpSpPr>
              <a:xfrm>
                <a:off x="3687153" y="2536849"/>
                <a:ext cx="293487" cy="317202"/>
                <a:chOff x="6127750" y="1165225"/>
                <a:chExt cx="314325" cy="339725"/>
              </a:xfrm>
              <a:grpFill/>
            </p:grpSpPr>
            <p:sp>
              <p:nvSpPr>
                <p:cNvPr id="31" name="Freeform 178"/>
                <p:cNvSpPr>
                  <a:spLocks noEditPoints="1"/>
                </p:cNvSpPr>
                <p:nvPr/>
              </p:nvSpPr>
              <p:spPr bwMode="auto">
                <a:xfrm>
                  <a:off x="6127750" y="1165225"/>
                  <a:ext cx="314325" cy="339725"/>
                </a:xfrm>
                <a:custGeom>
                  <a:avLst/>
                  <a:gdLst>
                    <a:gd name="T0" fmla="*/ 303 w 312"/>
                    <a:gd name="T1" fmla="*/ 78 h 337"/>
                    <a:gd name="T2" fmla="*/ 285 w 312"/>
                    <a:gd name="T3" fmla="*/ 16 h 337"/>
                    <a:gd name="T4" fmla="*/ 273 w 312"/>
                    <a:gd name="T5" fmla="*/ 7 h 337"/>
                    <a:gd name="T6" fmla="*/ 273 w 312"/>
                    <a:gd name="T7" fmla="*/ 7 h 337"/>
                    <a:gd name="T8" fmla="*/ 261 w 312"/>
                    <a:gd name="T9" fmla="*/ 16 h 337"/>
                    <a:gd name="T10" fmla="*/ 218 w 312"/>
                    <a:gd name="T11" fmla="*/ 39 h 337"/>
                    <a:gd name="T12" fmla="*/ 167 w 312"/>
                    <a:gd name="T13" fmla="*/ 8 h 337"/>
                    <a:gd name="T14" fmla="*/ 156 w 312"/>
                    <a:gd name="T15" fmla="*/ 0 h 337"/>
                    <a:gd name="T16" fmla="*/ 156 w 312"/>
                    <a:gd name="T17" fmla="*/ 0 h 337"/>
                    <a:gd name="T18" fmla="*/ 144 w 312"/>
                    <a:gd name="T19" fmla="*/ 8 h 337"/>
                    <a:gd name="T20" fmla="*/ 93 w 312"/>
                    <a:gd name="T21" fmla="*/ 39 h 337"/>
                    <a:gd name="T22" fmla="*/ 50 w 312"/>
                    <a:gd name="T23" fmla="*/ 16 h 337"/>
                    <a:gd name="T24" fmla="*/ 38 w 312"/>
                    <a:gd name="T25" fmla="*/ 7 h 337"/>
                    <a:gd name="T26" fmla="*/ 26 w 312"/>
                    <a:gd name="T27" fmla="*/ 16 h 337"/>
                    <a:gd name="T28" fmla="*/ 8 w 312"/>
                    <a:gd name="T29" fmla="*/ 78 h 337"/>
                    <a:gd name="T30" fmla="*/ 18 w 312"/>
                    <a:gd name="T31" fmla="*/ 212 h 337"/>
                    <a:gd name="T32" fmla="*/ 151 w 312"/>
                    <a:gd name="T33" fmla="*/ 336 h 337"/>
                    <a:gd name="T34" fmla="*/ 156 w 312"/>
                    <a:gd name="T35" fmla="*/ 337 h 337"/>
                    <a:gd name="T36" fmla="*/ 160 w 312"/>
                    <a:gd name="T37" fmla="*/ 336 h 337"/>
                    <a:gd name="T38" fmla="*/ 294 w 312"/>
                    <a:gd name="T39" fmla="*/ 212 h 337"/>
                    <a:gd name="T40" fmla="*/ 303 w 312"/>
                    <a:gd name="T41" fmla="*/ 78 h 337"/>
                    <a:gd name="T42" fmla="*/ 269 w 312"/>
                    <a:gd name="T43" fmla="*/ 201 h 337"/>
                    <a:gd name="T44" fmla="*/ 156 w 312"/>
                    <a:gd name="T45" fmla="*/ 307 h 337"/>
                    <a:gd name="T46" fmla="*/ 42 w 312"/>
                    <a:gd name="T47" fmla="*/ 201 h 337"/>
                    <a:gd name="T48" fmla="*/ 34 w 312"/>
                    <a:gd name="T49" fmla="*/ 85 h 337"/>
                    <a:gd name="T50" fmla="*/ 43 w 312"/>
                    <a:gd name="T51" fmla="*/ 50 h 337"/>
                    <a:gd name="T52" fmla="*/ 93 w 312"/>
                    <a:gd name="T53" fmla="*/ 69 h 337"/>
                    <a:gd name="T54" fmla="*/ 156 w 312"/>
                    <a:gd name="T55" fmla="*/ 39 h 337"/>
                    <a:gd name="T56" fmla="*/ 218 w 312"/>
                    <a:gd name="T57" fmla="*/ 69 h 337"/>
                    <a:gd name="T58" fmla="*/ 269 w 312"/>
                    <a:gd name="T59" fmla="*/ 50 h 337"/>
                    <a:gd name="T60" fmla="*/ 269 w 312"/>
                    <a:gd name="T61" fmla="*/ 201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12" h="337">
                      <a:moveTo>
                        <a:pt x="303" y="78"/>
                      </a:moveTo>
                      <a:cubicBezTo>
                        <a:pt x="297" y="42"/>
                        <a:pt x="286" y="17"/>
                        <a:pt x="285" y="16"/>
                      </a:cubicBezTo>
                      <a:cubicBezTo>
                        <a:pt x="283" y="11"/>
                        <a:pt x="279" y="7"/>
                        <a:pt x="273" y="7"/>
                      </a:cubicBezTo>
                      <a:cubicBezTo>
                        <a:pt x="273" y="7"/>
                        <a:pt x="273" y="7"/>
                        <a:pt x="273" y="7"/>
                      </a:cubicBezTo>
                      <a:cubicBezTo>
                        <a:pt x="268" y="7"/>
                        <a:pt x="264" y="10"/>
                        <a:pt x="261" y="16"/>
                      </a:cubicBezTo>
                      <a:cubicBezTo>
                        <a:pt x="260" y="17"/>
                        <a:pt x="249" y="39"/>
                        <a:pt x="218" y="39"/>
                      </a:cubicBezTo>
                      <a:cubicBezTo>
                        <a:pt x="186" y="39"/>
                        <a:pt x="168" y="10"/>
                        <a:pt x="167" y="8"/>
                      </a:cubicBezTo>
                      <a:cubicBezTo>
                        <a:pt x="165" y="3"/>
                        <a:pt x="161" y="0"/>
                        <a:pt x="156" y="0"/>
                      </a:cubicBezTo>
                      <a:cubicBezTo>
                        <a:pt x="156" y="0"/>
                        <a:pt x="156" y="0"/>
                        <a:pt x="156" y="0"/>
                      </a:cubicBezTo>
                      <a:cubicBezTo>
                        <a:pt x="151" y="0"/>
                        <a:pt x="147" y="3"/>
                        <a:pt x="144" y="8"/>
                      </a:cubicBezTo>
                      <a:cubicBezTo>
                        <a:pt x="143" y="9"/>
                        <a:pt x="126" y="39"/>
                        <a:pt x="93" y="39"/>
                      </a:cubicBezTo>
                      <a:cubicBezTo>
                        <a:pt x="62" y="39"/>
                        <a:pt x="51" y="17"/>
                        <a:pt x="50" y="16"/>
                      </a:cubicBezTo>
                      <a:cubicBezTo>
                        <a:pt x="48" y="10"/>
                        <a:pt x="43" y="7"/>
                        <a:pt x="38" y="7"/>
                      </a:cubicBezTo>
                      <a:cubicBezTo>
                        <a:pt x="33" y="7"/>
                        <a:pt x="28" y="10"/>
                        <a:pt x="26" y="16"/>
                      </a:cubicBezTo>
                      <a:cubicBezTo>
                        <a:pt x="26" y="17"/>
                        <a:pt x="15" y="42"/>
                        <a:pt x="8" y="78"/>
                      </a:cubicBezTo>
                      <a:cubicBezTo>
                        <a:pt x="0" y="127"/>
                        <a:pt x="3" y="173"/>
                        <a:pt x="18" y="212"/>
                      </a:cubicBezTo>
                      <a:cubicBezTo>
                        <a:pt x="39" y="269"/>
                        <a:pt x="84" y="311"/>
                        <a:pt x="151" y="336"/>
                      </a:cubicBezTo>
                      <a:cubicBezTo>
                        <a:pt x="153" y="337"/>
                        <a:pt x="154" y="337"/>
                        <a:pt x="156" y="337"/>
                      </a:cubicBezTo>
                      <a:cubicBezTo>
                        <a:pt x="157" y="337"/>
                        <a:pt x="159" y="337"/>
                        <a:pt x="160" y="336"/>
                      </a:cubicBezTo>
                      <a:cubicBezTo>
                        <a:pt x="228" y="311"/>
                        <a:pt x="273" y="269"/>
                        <a:pt x="294" y="212"/>
                      </a:cubicBezTo>
                      <a:cubicBezTo>
                        <a:pt x="309" y="173"/>
                        <a:pt x="312" y="127"/>
                        <a:pt x="303" y="78"/>
                      </a:cubicBezTo>
                      <a:close/>
                      <a:moveTo>
                        <a:pt x="269" y="201"/>
                      </a:moveTo>
                      <a:cubicBezTo>
                        <a:pt x="251" y="248"/>
                        <a:pt x="213" y="284"/>
                        <a:pt x="156" y="307"/>
                      </a:cubicBezTo>
                      <a:cubicBezTo>
                        <a:pt x="98" y="284"/>
                        <a:pt x="60" y="248"/>
                        <a:pt x="42" y="201"/>
                      </a:cubicBezTo>
                      <a:cubicBezTo>
                        <a:pt x="26" y="159"/>
                        <a:pt x="29" y="115"/>
                        <a:pt x="34" y="85"/>
                      </a:cubicBezTo>
                      <a:cubicBezTo>
                        <a:pt x="37" y="71"/>
                        <a:pt x="40" y="60"/>
                        <a:pt x="43" y="50"/>
                      </a:cubicBezTo>
                      <a:cubicBezTo>
                        <a:pt x="53" y="60"/>
                        <a:pt x="70" y="69"/>
                        <a:pt x="93" y="69"/>
                      </a:cubicBezTo>
                      <a:cubicBezTo>
                        <a:pt x="123" y="69"/>
                        <a:pt x="144" y="52"/>
                        <a:pt x="156" y="39"/>
                      </a:cubicBezTo>
                      <a:cubicBezTo>
                        <a:pt x="168" y="52"/>
                        <a:pt x="188" y="69"/>
                        <a:pt x="218" y="69"/>
                      </a:cubicBezTo>
                      <a:cubicBezTo>
                        <a:pt x="242" y="69"/>
                        <a:pt x="258" y="60"/>
                        <a:pt x="269" y="50"/>
                      </a:cubicBezTo>
                      <a:cubicBezTo>
                        <a:pt x="278" y="82"/>
                        <a:pt x="291" y="144"/>
                        <a:pt x="269" y="201"/>
                      </a:cubicBezTo>
                      <a:close/>
                    </a:path>
                  </a:pathLst>
                </a:custGeom>
                <a:grpFill/>
                <a:ln>
                  <a:noFill/>
                </a:ln>
                <a:extLst/>
              </p:spPr>
              <p:txBody>
                <a:bodyPr lIns="68580" tIns="34290" rIns="68580" bIns="34290"/>
                <a:lstStyle/>
                <a:p>
                  <a:pPr>
                    <a:defRPr/>
                  </a:pPr>
                  <a:endParaRPr lang="zh-CN" altLang="en-US" sz="900" dirty="0"/>
                </a:p>
              </p:txBody>
            </p:sp>
            <p:sp>
              <p:nvSpPr>
                <p:cNvPr id="32" name="Freeform 179"/>
                <p:cNvSpPr>
                  <a:spLocks/>
                </p:cNvSpPr>
                <p:nvPr/>
              </p:nvSpPr>
              <p:spPr bwMode="auto">
                <a:xfrm>
                  <a:off x="6259513" y="1247775"/>
                  <a:ext cx="50800" cy="122238"/>
                </a:xfrm>
                <a:custGeom>
                  <a:avLst/>
                  <a:gdLst>
                    <a:gd name="T0" fmla="*/ 42 w 50"/>
                    <a:gd name="T1" fmla="*/ 122 h 122"/>
                    <a:gd name="T2" fmla="*/ 50 w 50"/>
                    <a:gd name="T3" fmla="*/ 0 h 122"/>
                    <a:gd name="T4" fmla="*/ 0 w 50"/>
                    <a:gd name="T5" fmla="*/ 0 h 122"/>
                    <a:gd name="T6" fmla="*/ 8 w 50"/>
                    <a:gd name="T7" fmla="*/ 122 h 122"/>
                    <a:gd name="T8" fmla="*/ 42 w 50"/>
                    <a:gd name="T9" fmla="*/ 122 h 122"/>
                  </a:gdLst>
                  <a:ahLst/>
                  <a:cxnLst>
                    <a:cxn ang="0">
                      <a:pos x="T0" y="T1"/>
                    </a:cxn>
                    <a:cxn ang="0">
                      <a:pos x="T2" y="T3"/>
                    </a:cxn>
                    <a:cxn ang="0">
                      <a:pos x="T4" y="T5"/>
                    </a:cxn>
                    <a:cxn ang="0">
                      <a:pos x="T6" y="T7"/>
                    </a:cxn>
                    <a:cxn ang="0">
                      <a:pos x="T8" y="T9"/>
                    </a:cxn>
                  </a:cxnLst>
                  <a:rect l="0" t="0" r="r" b="b"/>
                  <a:pathLst>
                    <a:path w="50" h="122">
                      <a:moveTo>
                        <a:pt x="42" y="122"/>
                      </a:moveTo>
                      <a:cubicBezTo>
                        <a:pt x="45" y="82"/>
                        <a:pt x="47" y="41"/>
                        <a:pt x="50" y="0"/>
                      </a:cubicBezTo>
                      <a:cubicBezTo>
                        <a:pt x="33" y="0"/>
                        <a:pt x="17" y="0"/>
                        <a:pt x="0" y="0"/>
                      </a:cubicBezTo>
                      <a:cubicBezTo>
                        <a:pt x="3" y="41"/>
                        <a:pt x="5" y="82"/>
                        <a:pt x="8" y="122"/>
                      </a:cubicBezTo>
                      <a:cubicBezTo>
                        <a:pt x="19" y="122"/>
                        <a:pt x="31" y="122"/>
                        <a:pt x="42" y="122"/>
                      </a:cubicBezTo>
                      <a:close/>
                    </a:path>
                  </a:pathLst>
                </a:custGeom>
                <a:grpFill/>
                <a:ln>
                  <a:noFill/>
                </a:ln>
                <a:extLst/>
              </p:spPr>
              <p:txBody>
                <a:bodyPr lIns="68580" tIns="34290" rIns="68580" bIns="34290"/>
                <a:lstStyle/>
                <a:p>
                  <a:pPr>
                    <a:defRPr/>
                  </a:pPr>
                  <a:endParaRPr lang="zh-CN" altLang="en-US" sz="900" dirty="0"/>
                </a:p>
              </p:txBody>
            </p:sp>
            <p:sp>
              <p:nvSpPr>
                <p:cNvPr id="33" name="Oval 180"/>
                <p:cNvSpPr>
                  <a:spLocks noChangeArrowheads="1"/>
                </p:cNvSpPr>
                <p:nvPr/>
              </p:nvSpPr>
              <p:spPr bwMode="auto">
                <a:xfrm>
                  <a:off x="6259513" y="1382713"/>
                  <a:ext cx="50800" cy="50800"/>
                </a:xfrm>
                <a:prstGeom prst="ellipse">
                  <a:avLst/>
                </a:prstGeom>
                <a:grpFill/>
                <a:ln>
                  <a:noFill/>
                </a:ln>
                <a:extLst/>
              </p:spPr>
              <p:txBody>
                <a:bodyPr lIns="68580" tIns="34290" rIns="68580" bIns="34290"/>
                <a:lstStyle/>
                <a:p>
                  <a:pPr>
                    <a:defRPr/>
                  </a:pPr>
                  <a:endParaRPr lang="zh-CN" altLang="en-US" sz="900" dirty="0"/>
                </a:p>
              </p:txBody>
            </p:sp>
          </p:grpSp>
        </p:grpSp>
        <p:sp>
          <p:nvSpPr>
            <p:cNvPr id="28" name="矩形 27"/>
            <p:cNvSpPr>
              <a:spLocks noChangeArrowheads="1"/>
            </p:cNvSpPr>
            <p:nvPr/>
          </p:nvSpPr>
          <p:spPr bwMode="auto">
            <a:xfrm>
              <a:off x="4164625" y="2554836"/>
              <a:ext cx="1005253" cy="338442"/>
            </a:xfrm>
            <a:prstGeom prst="rect">
              <a:avLst/>
            </a:prstGeom>
            <a:noFill/>
            <a:ln w="9525">
              <a:noFill/>
              <a:miter lim="800000"/>
              <a:headEnd/>
              <a:tailEnd/>
            </a:ln>
          </p:spPr>
          <p:txBody>
            <a:bodyPr wrap="none" lIns="68573" tIns="34287" rIns="68573" bIns="34287">
              <a:spAutoFit/>
            </a:bodyPr>
            <a:lstStyle/>
            <a:p>
              <a:pPr algn="ctr"/>
              <a:r>
                <a:rPr lang="zh-CN" altLang="en-US" sz="1200" dirty="0">
                  <a:solidFill>
                    <a:schemeClr val="bg1"/>
                  </a:solidFill>
                  <a:latin typeface="微软雅黑" pitchFamily="34" charset="-122"/>
                  <a:ea typeface="微软雅黑" pitchFamily="34" charset="-122"/>
                </a:rPr>
                <a:t>您的内容</a:t>
              </a:r>
              <a:endParaRPr lang="en-US" altLang="zh-CN" sz="1200" dirty="0">
                <a:solidFill>
                  <a:schemeClr val="bg1"/>
                </a:solidFill>
                <a:latin typeface="微软雅黑" pitchFamily="34" charset="-122"/>
                <a:ea typeface="微软雅黑" pitchFamily="34" charset="-122"/>
              </a:endParaRPr>
            </a:p>
          </p:txBody>
        </p:sp>
      </p:grpSp>
      <p:grpSp>
        <p:nvGrpSpPr>
          <p:cNvPr id="34" name="组合 33"/>
          <p:cNvGrpSpPr/>
          <p:nvPr/>
        </p:nvGrpSpPr>
        <p:grpSpPr>
          <a:xfrm>
            <a:off x="3468287" y="2610479"/>
            <a:ext cx="1906087" cy="830649"/>
            <a:chOff x="4623780" y="3545311"/>
            <a:chExt cx="2541119" cy="1107190"/>
          </a:xfrm>
          <a:solidFill>
            <a:schemeClr val="tx1">
              <a:lumMod val="85000"/>
              <a:lumOff val="15000"/>
            </a:schemeClr>
          </a:solidFill>
        </p:grpSpPr>
        <p:grpSp>
          <p:nvGrpSpPr>
            <p:cNvPr id="35" name="组合 34"/>
            <p:cNvGrpSpPr/>
            <p:nvPr/>
          </p:nvGrpSpPr>
          <p:grpSpPr>
            <a:xfrm>
              <a:off x="4623780" y="3545311"/>
              <a:ext cx="2541119" cy="1107190"/>
              <a:chOff x="4623780" y="3545311"/>
              <a:chExt cx="2541119" cy="1107190"/>
            </a:xfrm>
            <a:grpFill/>
          </p:grpSpPr>
          <p:sp>
            <p:nvSpPr>
              <p:cNvPr id="37" name="任意多边形 36"/>
              <p:cNvSpPr/>
              <p:nvPr/>
            </p:nvSpPr>
            <p:spPr>
              <a:xfrm>
                <a:off x="4623780" y="3545311"/>
                <a:ext cx="2541119" cy="1107190"/>
              </a:xfrm>
              <a:custGeom>
                <a:avLst/>
                <a:gdLst>
                  <a:gd name="connsiteX0" fmla="*/ 1426945 w 4106013"/>
                  <a:gd name="connsiteY0" fmla="*/ 0 h 1084709"/>
                  <a:gd name="connsiteX1" fmla="*/ 1728455 w 4106013"/>
                  <a:gd name="connsiteY1" fmla="*/ 302403 h 1084709"/>
                  <a:gd name="connsiteX2" fmla="*/ 1288915 w 4106013"/>
                  <a:gd name="connsiteY2" fmla="*/ 645236 h 1084709"/>
                  <a:gd name="connsiteX3" fmla="*/ 4106013 w 4106013"/>
                  <a:gd name="connsiteY3" fmla="*/ 645236 h 1084709"/>
                  <a:gd name="connsiteX4" fmla="*/ 4106013 w 4106013"/>
                  <a:gd name="connsiteY4" fmla="*/ 1077284 h 1084709"/>
                  <a:gd name="connsiteX5" fmla="*/ 486636 w 4106013"/>
                  <a:gd name="connsiteY5" fmla="*/ 1083634 h 1084709"/>
                  <a:gd name="connsiteX6" fmla="*/ 486757 w 4106013"/>
                  <a:gd name="connsiteY6" fmla="*/ 1083106 h 1084709"/>
                  <a:gd name="connsiteX7" fmla="*/ 0 w 4106013"/>
                  <a:gd name="connsiteY7" fmla="*/ 1084709 h 1084709"/>
                  <a:gd name="connsiteX0" fmla="*/ 1426945 w 4106013"/>
                  <a:gd name="connsiteY0" fmla="*/ 0 h 1084709"/>
                  <a:gd name="connsiteX1" fmla="*/ 1728455 w 4106013"/>
                  <a:gd name="connsiteY1" fmla="*/ 302403 h 1084709"/>
                  <a:gd name="connsiteX2" fmla="*/ 1288915 w 4106013"/>
                  <a:gd name="connsiteY2" fmla="*/ 645236 h 1084709"/>
                  <a:gd name="connsiteX3" fmla="*/ 2038171 w 4106013"/>
                  <a:gd name="connsiteY3" fmla="*/ 645289 h 1084709"/>
                  <a:gd name="connsiteX4" fmla="*/ 4106013 w 4106013"/>
                  <a:gd name="connsiteY4" fmla="*/ 645236 h 1084709"/>
                  <a:gd name="connsiteX5" fmla="*/ 4106013 w 4106013"/>
                  <a:gd name="connsiteY5" fmla="*/ 1077284 h 1084709"/>
                  <a:gd name="connsiteX6" fmla="*/ 486636 w 4106013"/>
                  <a:gd name="connsiteY6" fmla="*/ 1083634 h 1084709"/>
                  <a:gd name="connsiteX7" fmla="*/ 486757 w 4106013"/>
                  <a:gd name="connsiteY7" fmla="*/ 1083106 h 1084709"/>
                  <a:gd name="connsiteX8" fmla="*/ 0 w 4106013"/>
                  <a:gd name="connsiteY8" fmla="*/ 1084709 h 1084709"/>
                  <a:gd name="connsiteX9" fmla="*/ 1426945 w 4106013"/>
                  <a:gd name="connsiteY9" fmla="*/ 0 h 1084709"/>
                  <a:gd name="connsiteX0" fmla="*/ 1426945 w 4106013"/>
                  <a:gd name="connsiteY0" fmla="*/ 0 h 1084709"/>
                  <a:gd name="connsiteX1" fmla="*/ 1728455 w 4106013"/>
                  <a:gd name="connsiteY1" fmla="*/ 302403 h 1084709"/>
                  <a:gd name="connsiteX2" fmla="*/ 1288915 w 4106013"/>
                  <a:gd name="connsiteY2" fmla="*/ 645236 h 1084709"/>
                  <a:gd name="connsiteX3" fmla="*/ 2038171 w 4106013"/>
                  <a:gd name="connsiteY3" fmla="*/ 645289 h 1084709"/>
                  <a:gd name="connsiteX4" fmla="*/ 4106013 w 4106013"/>
                  <a:gd name="connsiteY4" fmla="*/ 645236 h 1084709"/>
                  <a:gd name="connsiteX5" fmla="*/ 4106013 w 4106013"/>
                  <a:gd name="connsiteY5" fmla="*/ 1077284 h 1084709"/>
                  <a:gd name="connsiteX6" fmla="*/ 486636 w 4106013"/>
                  <a:gd name="connsiteY6" fmla="*/ 1083634 h 1084709"/>
                  <a:gd name="connsiteX7" fmla="*/ 486757 w 4106013"/>
                  <a:gd name="connsiteY7" fmla="*/ 1083106 h 1084709"/>
                  <a:gd name="connsiteX8" fmla="*/ 0 w 4106013"/>
                  <a:gd name="connsiteY8" fmla="*/ 1084709 h 1084709"/>
                  <a:gd name="connsiteX9" fmla="*/ 1426945 w 4106013"/>
                  <a:gd name="connsiteY9" fmla="*/ 0 h 1084709"/>
                  <a:gd name="connsiteX0" fmla="*/ 1426945 w 4106013"/>
                  <a:gd name="connsiteY0" fmla="*/ 0 h 1084709"/>
                  <a:gd name="connsiteX1" fmla="*/ 1728455 w 4106013"/>
                  <a:gd name="connsiteY1" fmla="*/ 302403 h 1084709"/>
                  <a:gd name="connsiteX2" fmla="*/ 1288915 w 4106013"/>
                  <a:gd name="connsiteY2" fmla="*/ 645236 h 1084709"/>
                  <a:gd name="connsiteX3" fmla="*/ 2038171 w 4106013"/>
                  <a:gd name="connsiteY3" fmla="*/ 645289 h 1084709"/>
                  <a:gd name="connsiteX4" fmla="*/ 4106013 w 4106013"/>
                  <a:gd name="connsiteY4" fmla="*/ 645236 h 1084709"/>
                  <a:gd name="connsiteX5" fmla="*/ 4106013 w 4106013"/>
                  <a:gd name="connsiteY5" fmla="*/ 1077284 h 1084709"/>
                  <a:gd name="connsiteX6" fmla="*/ 2490608 w 4106013"/>
                  <a:gd name="connsiteY6" fmla="*/ 1078676 h 1084709"/>
                  <a:gd name="connsiteX7" fmla="*/ 486636 w 4106013"/>
                  <a:gd name="connsiteY7" fmla="*/ 1083634 h 1084709"/>
                  <a:gd name="connsiteX8" fmla="*/ 486757 w 4106013"/>
                  <a:gd name="connsiteY8" fmla="*/ 1083106 h 1084709"/>
                  <a:gd name="connsiteX9" fmla="*/ 0 w 4106013"/>
                  <a:gd name="connsiteY9" fmla="*/ 1084709 h 1084709"/>
                  <a:gd name="connsiteX10" fmla="*/ 1426945 w 4106013"/>
                  <a:gd name="connsiteY10" fmla="*/ 0 h 1084709"/>
                  <a:gd name="connsiteX0" fmla="*/ 1426945 w 4106013"/>
                  <a:gd name="connsiteY0" fmla="*/ 0 h 1084709"/>
                  <a:gd name="connsiteX1" fmla="*/ 1728455 w 4106013"/>
                  <a:gd name="connsiteY1" fmla="*/ 302403 h 1084709"/>
                  <a:gd name="connsiteX2" fmla="*/ 1288915 w 4106013"/>
                  <a:gd name="connsiteY2" fmla="*/ 645236 h 1084709"/>
                  <a:gd name="connsiteX3" fmla="*/ 2038171 w 4106013"/>
                  <a:gd name="connsiteY3" fmla="*/ 645289 h 1084709"/>
                  <a:gd name="connsiteX4" fmla="*/ 4106013 w 4106013"/>
                  <a:gd name="connsiteY4" fmla="*/ 645236 h 1084709"/>
                  <a:gd name="connsiteX5" fmla="*/ 4106013 w 4106013"/>
                  <a:gd name="connsiteY5" fmla="*/ 1077284 h 1084709"/>
                  <a:gd name="connsiteX6" fmla="*/ 3066871 w 4106013"/>
                  <a:gd name="connsiteY6" fmla="*/ 1073914 h 1084709"/>
                  <a:gd name="connsiteX7" fmla="*/ 2490608 w 4106013"/>
                  <a:gd name="connsiteY7" fmla="*/ 1078676 h 1084709"/>
                  <a:gd name="connsiteX8" fmla="*/ 486636 w 4106013"/>
                  <a:gd name="connsiteY8" fmla="*/ 1083634 h 1084709"/>
                  <a:gd name="connsiteX9" fmla="*/ 486757 w 4106013"/>
                  <a:gd name="connsiteY9" fmla="*/ 1083106 h 1084709"/>
                  <a:gd name="connsiteX10" fmla="*/ 0 w 4106013"/>
                  <a:gd name="connsiteY10" fmla="*/ 1084709 h 1084709"/>
                  <a:gd name="connsiteX11" fmla="*/ 1426945 w 4106013"/>
                  <a:gd name="connsiteY11" fmla="*/ 0 h 1084709"/>
                  <a:gd name="connsiteX0" fmla="*/ 1426945 w 4106013"/>
                  <a:gd name="connsiteY0" fmla="*/ 0 h 1084709"/>
                  <a:gd name="connsiteX1" fmla="*/ 1728455 w 4106013"/>
                  <a:gd name="connsiteY1" fmla="*/ 302403 h 1084709"/>
                  <a:gd name="connsiteX2" fmla="*/ 1288915 w 4106013"/>
                  <a:gd name="connsiteY2" fmla="*/ 645236 h 1084709"/>
                  <a:gd name="connsiteX3" fmla="*/ 2038171 w 4106013"/>
                  <a:gd name="connsiteY3" fmla="*/ 645289 h 1084709"/>
                  <a:gd name="connsiteX4" fmla="*/ 4106013 w 4106013"/>
                  <a:gd name="connsiteY4" fmla="*/ 1077284 h 1084709"/>
                  <a:gd name="connsiteX5" fmla="*/ 3066871 w 4106013"/>
                  <a:gd name="connsiteY5" fmla="*/ 1073914 h 1084709"/>
                  <a:gd name="connsiteX6" fmla="*/ 2490608 w 4106013"/>
                  <a:gd name="connsiteY6" fmla="*/ 1078676 h 1084709"/>
                  <a:gd name="connsiteX7" fmla="*/ 486636 w 4106013"/>
                  <a:gd name="connsiteY7" fmla="*/ 1083634 h 1084709"/>
                  <a:gd name="connsiteX8" fmla="*/ 486757 w 4106013"/>
                  <a:gd name="connsiteY8" fmla="*/ 1083106 h 1084709"/>
                  <a:gd name="connsiteX9" fmla="*/ 0 w 4106013"/>
                  <a:gd name="connsiteY9" fmla="*/ 1084709 h 1084709"/>
                  <a:gd name="connsiteX10" fmla="*/ 1426945 w 4106013"/>
                  <a:gd name="connsiteY10" fmla="*/ 0 h 1084709"/>
                  <a:gd name="connsiteX0" fmla="*/ 1426945 w 3066871"/>
                  <a:gd name="connsiteY0" fmla="*/ 0 h 1084709"/>
                  <a:gd name="connsiteX1" fmla="*/ 1728455 w 3066871"/>
                  <a:gd name="connsiteY1" fmla="*/ 302403 h 1084709"/>
                  <a:gd name="connsiteX2" fmla="*/ 1288915 w 3066871"/>
                  <a:gd name="connsiteY2" fmla="*/ 645236 h 1084709"/>
                  <a:gd name="connsiteX3" fmla="*/ 2038171 w 3066871"/>
                  <a:gd name="connsiteY3" fmla="*/ 645289 h 1084709"/>
                  <a:gd name="connsiteX4" fmla="*/ 3066871 w 3066871"/>
                  <a:gd name="connsiteY4" fmla="*/ 1073914 h 1084709"/>
                  <a:gd name="connsiteX5" fmla="*/ 2490608 w 3066871"/>
                  <a:gd name="connsiteY5" fmla="*/ 1078676 h 1084709"/>
                  <a:gd name="connsiteX6" fmla="*/ 486636 w 3066871"/>
                  <a:gd name="connsiteY6" fmla="*/ 1083634 h 1084709"/>
                  <a:gd name="connsiteX7" fmla="*/ 486757 w 3066871"/>
                  <a:gd name="connsiteY7" fmla="*/ 1083106 h 1084709"/>
                  <a:gd name="connsiteX8" fmla="*/ 0 w 3066871"/>
                  <a:gd name="connsiteY8" fmla="*/ 1084709 h 1084709"/>
                  <a:gd name="connsiteX9" fmla="*/ 1426945 w 3066871"/>
                  <a:gd name="connsiteY9" fmla="*/ 0 h 1084709"/>
                  <a:gd name="connsiteX0" fmla="*/ 1426945 w 2490608"/>
                  <a:gd name="connsiteY0" fmla="*/ 0 h 1084709"/>
                  <a:gd name="connsiteX1" fmla="*/ 1728455 w 2490608"/>
                  <a:gd name="connsiteY1" fmla="*/ 302403 h 1084709"/>
                  <a:gd name="connsiteX2" fmla="*/ 1288915 w 2490608"/>
                  <a:gd name="connsiteY2" fmla="*/ 645236 h 1084709"/>
                  <a:gd name="connsiteX3" fmla="*/ 2038171 w 2490608"/>
                  <a:gd name="connsiteY3" fmla="*/ 645289 h 1084709"/>
                  <a:gd name="connsiteX4" fmla="*/ 2490608 w 2490608"/>
                  <a:gd name="connsiteY4" fmla="*/ 1078676 h 1084709"/>
                  <a:gd name="connsiteX5" fmla="*/ 486636 w 2490608"/>
                  <a:gd name="connsiteY5" fmla="*/ 1083634 h 1084709"/>
                  <a:gd name="connsiteX6" fmla="*/ 486757 w 2490608"/>
                  <a:gd name="connsiteY6" fmla="*/ 1083106 h 1084709"/>
                  <a:gd name="connsiteX7" fmla="*/ 0 w 2490608"/>
                  <a:gd name="connsiteY7" fmla="*/ 1084709 h 1084709"/>
                  <a:gd name="connsiteX8" fmla="*/ 1426945 w 2490608"/>
                  <a:gd name="connsiteY8" fmla="*/ 0 h 1084709"/>
                  <a:gd name="connsiteX0" fmla="*/ 1426945 w 2490608"/>
                  <a:gd name="connsiteY0" fmla="*/ 0 h 1084709"/>
                  <a:gd name="connsiteX1" fmla="*/ 1728455 w 2490608"/>
                  <a:gd name="connsiteY1" fmla="*/ 302403 h 1084709"/>
                  <a:gd name="connsiteX2" fmla="*/ 1288915 w 2490608"/>
                  <a:gd name="connsiteY2" fmla="*/ 645236 h 1084709"/>
                  <a:gd name="connsiteX3" fmla="*/ 2063571 w 2490608"/>
                  <a:gd name="connsiteY3" fmla="*/ 642114 h 1084709"/>
                  <a:gd name="connsiteX4" fmla="*/ 2490608 w 2490608"/>
                  <a:gd name="connsiteY4" fmla="*/ 1078676 h 1084709"/>
                  <a:gd name="connsiteX5" fmla="*/ 486636 w 2490608"/>
                  <a:gd name="connsiteY5" fmla="*/ 1083634 h 1084709"/>
                  <a:gd name="connsiteX6" fmla="*/ 486757 w 2490608"/>
                  <a:gd name="connsiteY6" fmla="*/ 1083106 h 1084709"/>
                  <a:gd name="connsiteX7" fmla="*/ 0 w 2490608"/>
                  <a:gd name="connsiteY7" fmla="*/ 1084709 h 1084709"/>
                  <a:gd name="connsiteX8" fmla="*/ 1426945 w 2490608"/>
                  <a:gd name="connsiteY8" fmla="*/ 0 h 1084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0608" h="1084709">
                    <a:moveTo>
                      <a:pt x="1426945" y="0"/>
                    </a:moveTo>
                    <a:lnTo>
                      <a:pt x="1728455" y="302403"/>
                    </a:lnTo>
                    <a:lnTo>
                      <a:pt x="1288915" y="645236"/>
                    </a:lnTo>
                    <a:lnTo>
                      <a:pt x="2063571" y="642114"/>
                    </a:lnTo>
                    <a:lnTo>
                      <a:pt x="2490608" y="1078676"/>
                    </a:lnTo>
                    <a:lnTo>
                      <a:pt x="486636" y="1083634"/>
                    </a:lnTo>
                    <a:cubicBezTo>
                      <a:pt x="486676" y="1083458"/>
                      <a:pt x="486717" y="1083282"/>
                      <a:pt x="486757" y="1083106"/>
                    </a:cubicBezTo>
                    <a:lnTo>
                      <a:pt x="0" y="1084709"/>
                    </a:lnTo>
                    <a:lnTo>
                      <a:pt x="1426945"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900" dirty="0"/>
              </a:p>
            </p:txBody>
          </p:sp>
          <p:grpSp>
            <p:nvGrpSpPr>
              <p:cNvPr id="38" name="组合 37"/>
              <p:cNvGrpSpPr/>
              <p:nvPr/>
            </p:nvGrpSpPr>
            <p:grpSpPr>
              <a:xfrm>
                <a:off x="5303118" y="4207675"/>
                <a:ext cx="303806" cy="432828"/>
                <a:chOff x="7896225" y="2422639"/>
                <a:chExt cx="360015" cy="512910"/>
              </a:xfrm>
              <a:grpFill/>
            </p:grpSpPr>
            <p:sp>
              <p:nvSpPr>
                <p:cNvPr id="39" name="Freeform 775"/>
                <p:cNvSpPr>
                  <a:spLocks noEditPoints="1"/>
                </p:cNvSpPr>
                <p:nvPr/>
              </p:nvSpPr>
              <p:spPr bwMode="auto">
                <a:xfrm>
                  <a:off x="8075788" y="2935549"/>
                  <a:ext cx="14223" cy="0"/>
                </a:xfrm>
                <a:custGeom>
                  <a:avLst/>
                  <a:gdLst>
                    <a:gd name="T0" fmla="*/ 1 w 15"/>
                    <a:gd name="T1" fmla="*/ 0 w 15"/>
                    <a:gd name="T2" fmla="*/ 0 w 15"/>
                    <a:gd name="T3" fmla="*/ 1 w 15"/>
                    <a:gd name="T4" fmla="*/ 2 w 15"/>
                    <a:gd name="T5" fmla="*/ 2 w 15"/>
                    <a:gd name="T6" fmla="*/ 2 w 15"/>
                    <a:gd name="T7" fmla="*/ 3 w 15"/>
                    <a:gd name="T8" fmla="*/ 3 w 15"/>
                    <a:gd name="T9" fmla="*/ 3 w 15"/>
                    <a:gd name="T10" fmla="*/ 4 w 15"/>
                    <a:gd name="T11" fmla="*/ 4 w 15"/>
                    <a:gd name="T12" fmla="*/ 4 w 15"/>
                    <a:gd name="T13" fmla="*/ 5 w 15"/>
                    <a:gd name="T14" fmla="*/ 5 w 15"/>
                    <a:gd name="T15" fmla="*/ 5 w 15"/>
                    <a:gd name="T16" fmla="*/ 6 w 15"/>
                    <a:gd name="T17" fmla="*/ 6 w 15"/>
                    <a:gd name="T18" fmla="*/ 6 w 15"/>
                    <a:gd name="T19" fmla="*/ 7 w 15"/>
                    <a:gd name="T20" fmla="*/ 7 w 15"/>
                    <a:gd name="T21" fmla="*/ 7 w 15"/>
                    <a:gd name="T22" fmla="*/ 8 w 15"/>
                    <a:gd name="T23" fmla="*/ 8 w 15"/>
                    <a:gd name="T24" fmla="*/ 8 w 15"/>
                    <a:gd name="T25" fmla="*/ 9 w 15"/>
                    <a:gd name="T26" fmla="*/ 9 w 15"/>
                    <a:gd name="T27" fmla="*/ 9 w 15"/>
                    <a:gd name="T28" fmla="*/ 10 w 15"/>
                    <a:gd name="T29" fmla="*/ 10 w 15"/>
                    <a:gd name="T30" fmla="*/ 10 w 15"/>
                    <a:gd name="T31" fmla="*/ 12 w 15"/>
                    <a:gd name="T32" fmla="*/ 12 w 15"/>
                    <a:gd name="T33" fmla="*/ 13 w 15"/>
                    <a:gd name="T34" fmla="*/ 13 w 15"/>
                    <a:gd name="T35" fmla="*/ 13 w 15"/>
                    <a:gd name="T36" fmla="*/ 13 w 15"/>
                    <a:gd name="T37" fmla="*/ 14 w 15"/>
                    <a:gd name="T38" fmla="*/ 14 w 15"/>
                    <a:gd name="T39" fmla="*/ 14 w 15"/>
                    <a:gd name="T40" fmla="*/ 15 w 15"/>
                    <a:gd name="T41" fmla="*/ 15 w 15"/>
                    <a:gd name="T42" fmla="*/ 15 w 15"/>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 ang="0">
                      <a:pos x="T19" y="0"/>
                    </a:cxn>
                    <a:cxn ang="0">
                      <a:pos x="T20" y="0"/>
                    </a:cxn>
                    <a:cxn ang="0">
                      <a:pos x="T21" y="0"/>
                    </a:cxn>
                    <a:cxn ang="0">
                      <a:pos x="T22" y="0"/>
                    </a:cxn>
                    <a:cxn ang="0">
                      <a:pos x="T23" y="0"/>
                    </a:cxn>
                    <a:cxn ang="0">
                      <a:pos x="T24" y="0"/>
                    </a:cxn>
                    <a:cxn ang="0">
                      <a:pos x="T25" y="0"/>
                    </a:cxn>
                    <a:cxn ang="0">
                      <a:pos x="T26" y="0"/>
                    </a:cxn>
                    <a:cxn ang="0">
                      <a:pos x="T27" y="0"/>
                    </a:cxn>
                    <a:cxn ang="0">
                      <a:pos x="T28" y="0"/>
                    </a:cxn>
                    <a:cxn ang="0">
                      <a:pos x="T29" y="0"/>
                    </a:cxn>
                    <a:cxn ang="0">
                      <a:pos x="T30" y="0"/>
                    </a:cxn>
                    <a:cxn ang="0">
                      <a:pos x="T31" y="0"/>
                    </a:cxn>
                    <a:cxn ang="0">
                      <a:pos x="T32" y="0"/>
                    </a:cxn>
                    <a:cxn ang="0">
                      <a:pos x="T33" y="0"/>
                    </a:cxn>
                    <a:cxn ang="0">
                      <a:pos x="T34" y="0"/>
                    </a:cxn>
                    <a:cxn ang="0">
                      <a:pos x="T35" y="0"/>
                    </a:cxn>
                    <a:cxn ang="0">
                      <a:pos x="T36" y="0"/>
                    </a:cxn>
                    <a:cxn ang="0">
                      <a:pos x="T37" y="0"/>
                    </a:cxn>
                    <a:cxn ang="0">
                      <a:pos x="T38" y="0"/>
                    </a:cxn>
                    <a:cxn ang="0">
                      <a:pos x="T39" y="0"/>
                    </a:cxn>
                    <a:cxn ang="0">
                      <a:pos x="T40" y="0"/>
                    </a:cxn>
                    <a:cxn ang="0">
                      <a:pos x="T41" y="0"/>
                    </a:cxn>
                    <a:cxn ang="0">
                      <a:pos x="T42" y="0"/>
                    </a:cxn>
                  </a:cxnLst>
                  <a:rect l="0" t="0" r="r" b="b"/>
                  <a:pathLst>
                    <a:path w="15">
                      <a:moveTo>
                        <a:pt x="1" y="0"/>
                      </a:moveTo>
                      <a:cubicBezTo>
                        <a:pt x="1" y="0"/>
                        <a:pt x="1" y="0"/>
                        <a:pt x="1" y="0"/>
                      </a:cubicBezTo>
                      <a:cubicBezTo>
                        <a:pt x="1" y="0"/>
                        <a:pt x="1" y="0"/>
                        <a:pt x="1" y="0"/>
                      </a:cubicBezTo>
                      <a:moveTo>
                        <a:pt x="0" y="0"/>
                      </a:moveTo>
                      <a:cubicBezTo>
                        <a:pt x="0" y="0"/>
                        <a:pt x="0" y="0"/>
                        <a:pt x="1" y="0"/>
                      </a:cubicBezTo>
                      <a:cubicBezTo>
                        <a:pt x="0" y="0"/>
                        <a:pt x="0" y="0"/>
                        <a:pt x="0" y="0"/>
                      </a:cubicBezTo>
                      <a:moveTo>
                        <a:pt x="2" y="0"/>
                      </a:moveTo>
                      <a:cubicBezTo>
                        <a:pt x="1" y="0"/>
                        <a:pt x="1" y="0"/>
                        <a:pt x="1" y="0"/>
                      </a:cubicBezTo>
                      <a:cubicBezTo>
                        <a:pt x="1" y="0"/>
                        <a:pt x="1" y="0"/>
                        <a:pt x="2" y="0"/>
                      </a:cubicBezTo>
                      <a:moveTo>
                        <a:pt x="2" y="0"/>
                      </a:moveTo>
                      <a:cubicBezTo>
                        <a:pt x="2" y="0"/>
                        <a:pt x="2" y="0"/>
                        <a:pt x="2" y="0"/>
                      </a:cubicBezTo>
                      <a:cubicBezTo>
                        <a:pt x="2" y="0"/>
                        <a:pt x="2" y="0"/>
                        <a:pt x="2" y="0"/>
                      </a:cubicBezTo>
                      <a:moveTo>
                        <a:pt x="3" y="0"/>
                      </a:moveTo>
                      <a:cubicBezTo>
                        <a:pt x="2" y="0"/>
                        <a:pt x="2" y="0"/>
                        <a:pt x="2" y="0"/>
                      </a:cubicBezTo>
                      <a:cubicBezTo>
                        <a:pt x="2" y="0"/>
                        <a:pt x="2" y="0"/>
                        <a:pt x="3" y="0"/>
                      </a:cubicBezTo>
                      <a:moveTo>
                        <a:pt x="3" y="0"/>
                      </a:moveTo>
                      <a:cubicBezTo>
                        <a:pt x="3" y="0"/>
                        <a:pt x="3" y="0"/>
                        <a:pt x="3" y="0"/>
                      </a:cubicBezTo>
                      <a:cubicBezTo>
                        <a:pt x="3" y="0"/>
                        <a:pt x="3" y="0"/>
                        <a:pt x="3" y="0"/>
                      </a:cubicBezTo>
                      <a:moveTo>
                        <a:pt x="3" y="0"/>
                      </a:moveTo>
                      <a:cubicBezTo>
                        <a:pt x="3" y="0"/>
                        <a:pt x="3" y="0"/>
                        <a:pt x="3" y="0"/>
                      </a:cubicBezTo>
                      <a:cubicBezTo>
                        <a:pt x="3" y="0"/>
                        <a:pt x="3" y="0"/>
                        <a:pt x="3"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5" y="0"/>
                      </a:moveTo>
                      <a:cubicBezTo>
                        <a:pt x="5" y="0"/>
                        <a:pt x="5" y="0"/>
                        <a:pt x="5" y="0"/>
                      </a:cubicBezTo>
                      <a:cubicBezTo>
                        <a:pt x="5" y="0"/>
                        <a:pt x="5" y="0"/>
                        <a:pt x="5" y="0"/>
                      </a:cubicBezTo>
                      <a:moveTo>
                        <a:pt x="6" y="0"/>
                      </a:moveTo>
                      <a:cubicBezTo>
                        <a:pt x="5" y="0"/>
                        <a:pt x="5" y="0"/>
                        <a:pt x="5" y="0"/>
                      </a:cubicBezTo>
                      <a:cubicBezTo>
                        <a:pt x="5" y="0"/>
                        <a:pt x="5" y="0"/>
                        <a:pt x="6" y="0"/>
                      </a:cubicBezTo>
                      <a:moveTo>
                        <a:pt x="6" y="0"/>
                      </a:moveTo>
                      <a:cubicBezTo>
                        <a:pt x="6" y="0"/>
                        <a:pt x="6" y="0"/>
                        <a:pt x="6" y="0"/>
                      </a:cubicBezTo>
                      <a:cubicBezTo>
                        <a:pt x="6" y="0"/>
                        <a:pt x="6" y="0"/>
                        <a:pt x="6" y="0"/>
                      </a:cubicBezTo>
                      <a:moveTo>
                        <a:pt x="7" y="0"/>
                      </a:moveTo>
                      <a:cubicBezTo>
                        <a:pt x="7" y="0"/>
                        <a:pt x="6" y="0"/>
                        <a:pt x="6" y="0"/>
                      </a:cubicBezTo>
                      <a:cubicBezTo>
                        <a:pt x="6" y="0"/>
                        <a:pt x="7" y="0"/>
                        <a:pt x="7" y="0"/>
                      </a:cubicBezTo>
                      <a:moveTo>
                        <a:pt x="7" y="0"/>
                      </a:moveTo>
                      <a:cubicBezTo>
                        <a:pt x="7" y="0"/>
                        <a:pt x="7" y="0"/>
                        <a:pt x="7" y="0"/>
                      </a:cubicBezTo>
                      <a:cubicBezTo>
                        <a:pt x="7" y="0"/>
                        <a:pt x="7" y="0"/>
                        <a:pt x="7" y="0"/>
                      </a:cubicBezTo>
                      <a:moveTo>
                        <a:pt x="8" y="0"/>
                      </a:moveTo>
                      <a:cubicBezTo>
                        <a:pt x="8" y="0"/>
                        <a:pt x="7" y="0"/>
                        <a:pt x="7" y="0"/>
                      </a:cubicBezTo>
                      <a:cubicBezTo>
                        <a:pt x="7" y="0"/>
                        <a:pt x="8" y="0"/>
                        <a:pt x="8" y="0"/>
                      </a:cubicBezTo>
                      <a:moveTo>
                        <a:pt x="8" y="0"/>
                      </a:moveTo>
                      <a:cubicBezTo>
                        <a:pt x="8" y="0"/>
                        <a:pt x="8" y="0"/>
                        <a:pt x="8" y="0"/>
                      </a:cubicBezTo>
                      <a:cubicBezTo>
                        <a:pt x="8" y="0"/>
                        <a:pt x="8" y="0"/>
                        <a:pt x="8" y="0"/>
                      </a:cubicBezTo>
                      <a:moveTo>
                        <a:pt x="9" y="0"/>
                      </a:moveTo>
                      <a:cubicBezTo>
                        <a:pt x="9" y="0"/>
                        <a:pt x="8" y="0"/>
                        <a:pt x="8" y="0"/>
                      </a:cubicBezTo>
                      <a:cubicBezTo>
                        <a:pt x="8" y="0"/>
                        <a:pt x="8" y="0"/>
                        <a:pt x="9" y="0"/>
                      </a:cubicBezTo>
                      <a:moveTo>
                        <a:pt x="9" y="0"/>
                      </a:moveTo>
                      <a:cubicBezTo>
                        <a:pt x="9" y="0"/>
                        <a:pt x="9" y="0"/>
                        <a:pt x="9" y="0"/>
                      </a:cubicBezTo>
                      <a:cubicBezTo>
                        <a:pt x="9" y="0"/>
                        <a:pt x="9" y="0"/>
                        <a:pt x="9" y="0"/>
                      </a:cubicBezTo>
                      <a:moveTo>
                        <a:pt x="10" y="0"/>
                      </a:moveTo>
                      <a:cubicBezTo>
                        <a:pt x="9" y="0"/>
                        <a:pt x="9" y="0"/>
                        <a:pt x="9" y="0"/>
                      </a:cubicBezTo>
                      <a:cubicBezTo>
                        <a:pt x="9" y="0"/>
                        <a:pt x="9" y="0"/>
                        <a:pt x="10" y="0"/>
                      </a:cubicBezTo>
                      <a:moveTo>
                        <a:pt x="10" y="0"/>
                      </a:moveTo>
                      <a:cubicBezTo>
                        <a:pt x="10" y="0"/>
                        <a:pt x="10" y="0"/>
                        <a:pt x="10" y="0"/>
                      </a:cubicBezTo>
                      <a:cubicBezTo>
                        <a:pt x="10" y="0"/>
                        <a:pt x="10" y="0"/>
                        <a:pt x="10" y="0"/>
                      </a:cubicBezTo>
                      <a:moveTo>
                        <a:pt x="10" y="0"/>
                      </a:moveTo>
                      <a:cubicBezTo>
                        <a:pt x="10" y="0"/>
                        <a:pt x="10" y="0"/>
                        <a:pt x="10" y="0"/>
                      </a:cubicBezTo>
                      <a:cubicBezTo>
                        <a:pt x="10" y="0"/>
                        <a:pt x="10" y="0"/>
                        <a:pt x="10" y="0"/>
                      </a:cubicBezTo>
                      <a:moveTo>
                        <a:pt x="12" y="0"/>
                      </a:moveTo>
                      <a:cubicBezTo>
                        <a:pt x="12" y="0"/>
                        <a:pt x="12" y="0"/>
                        <a:pt x="12" y="0"/>
                      </a:cubicBezTo>
                      <a:cubicBezTo>
                        <a:pt x="12" y="0"/>
                        <a:pt x="12" y="0"/>
                        <a:pt x="12" y="0"/>
                      </a:cubicBezTo>
                      <a:moveTo>
                        <a:pt x="13" y="0"/>
                      </a:moveTo>
                      <a:cubicBezTo>
                        <a:pt x="13" y="0"/>
                        <a:pt x="13" y="0"/>
                        <a:pt x="13" y="0"/>
                      </a:cubicBezTo>
                      <a:cubicBezTo>
                        <a:pt x="13" y="0"/>
                        <a:pt x="13" y="0"/>
                        <a:pt x="13" y="0"/>
                      </a:cubicBezTo>
                      <a:moveTo>
                        <a:pt x="13" y="0"/>
                      </a:moveTo>
                      <a:cubicBezTo>
                        <a:pt x="13" y="0"/>
                        <a:pt x="13" y="0"/>
                        <a:pt x="13" y="0"/>
                      </a:cubicBezTo>
                      <a:cubicBezTo>
                        <a:pt x="13" y="0"/>
                        <a:pt x="13" y="0"/>
                        <a:pt x="13" y="0"/>
                      </a:cubicBezTo>
                      <a:moveTo>
                        <a:pt x="14" y="0"/>
                      </a:moveTo>
                      <a:cubicBezTo>
                        <a:pt x="14" y="0"/>
                        <a:pt x="14" y="0"/>
                        <a:pt x="13" y="0"/>
                      </a:cubicBezTo>
                      <a:cubicBezTo>
                        <a:pt x="14" y="0"/>
                        <a:pt x="14" y="0"/>
                        <a:pt x="14" y="0"/>
                      </a:cubicBezTo>
                      <a:moveTo>
                        <a:pt x="14" y="0"/>
                      </a:moveTo>
                      <a:cubicBezTo>
                        <a:pt x="14" y="0"/>
                        <a:pt x="14" y="0"/>
                        <a:pt x="14" y="0"/>
                      </a:cubicBezTo>
                      <a:cubicBezTo>
                        <a:pt x="14" y="0"/>
                        <a:pt x="14" y="0"/>
                        <a:pt x="14" y="0"/>
                      </a:cubicBezTo>
                      <a:moveTo>
                        <a:pt x="15" y="0"/>
                      </a:moveTo>
                      <a:cubicBezTo>
                        <a:pt x="15" y="0"/>
                        <a:pt x="14" y="0"/>
                        <a:pt x="14" y="0"/>
                      </a:cubicBezTo>
                      <a:cubicBezTo>
                        <a:pt x="14" y="0"/>
                        <a:pt x="15" y="0"/>
                        <a:pt x="15" y="0"/>
                      </a:cubicBezTo>
                      <a:moveTo>
                        <a:pt x="15" y="0"/>
                      </a:moveTo>
                      <a:cubicBezTo>
                        <a:pt x="15" y="0"/>
                        <a:pt x="15" y="0"/>
                        <a:pt x="15" y="0"/>
                      </a:cubicBezTo>
                      <a:cubicBezTo>
                        <a:pt x="15" y="0"/>
                        <a:pt x="15" y="0"/>
                        <a:pt x="15" y="0"/>
                      </a:cubicBezTo>
                      <a:moveTo>
                        <a:pt x="15" y="0"/>
                      </a:moveTo>
                      <a:cubicBezTo>
                        <a:pt x="15" y="0"/>
                        <a:pt x="15" y="0"/>
                        <a:pt x="15" y="0"/>
                      </a:cubicBezTo>
                      <a:cubicBezTo>
                        <a:pt x="15" y="0"/>
                        <a:pt x="15" y="0"/>
                        <a:pt x="15" y="0"/>
                      </a:cubicBezTo>
                    </a:path>
                  </a:pathLst>
                </a:custGeom>
                <a:grpFill/>
                <a:ln>
                  <a:noFill/>
                </a:ln>
                <a:extLst/>
              </p:spPr>
              <p:txBody>
                <a:bodyPr lIns="68580" tIns="34290" rIns="68580" bIns="34290"/>
                <a:lstStyle/>
                <a:p>
                  <a:pPr>
                    <a:defRPr/>
                  </a:pPr>
                  <a:endParaRPr lang="zh-CN" altLang="en-US" sz="900" dirty="0"/>
                </a:p>
              </p:txBody>
            </p:sp>
            <p:sp>
              <p:nvSpPr>
                <p:cNvPr id="40" name="Freeform 777"/>
                <p:cNvSpPr>
                  <a:spLocks noEditPoints="1"/>
                </p:cNvSpPr>
                <p:nvPr/>
              </p:nvSpPr>
              <p:spPr bwMode="auto">
                <a:xfrm>
                  <a:off x="7924671" y="2574645"/>
                  <a:ext cx="93337" cy="180452"/>
                </a:xfrm>
                <a:custGeom>
                  <a:avLst/>
                  <a:gdLst>
                    <a:gd name="T0" fmla="*/ 0 w 97"/>
                    <a:gd name="T1" fmla="*/ 157 h 188"/>
                    <a:gd name="T2" fmla="*/ 0 w 97"/>
                    <a:gd name="T3" fmla="*/ 170 h 188"/>
                    <a:gd name="T4" fmla="*/ 19 w 97"/>
                    <a:gd name="T5" fmla="*/ 188 h 188"/>
                    <a:gd name="T6" fmla="*/ 78 w 97"/>
                    <a:gd name="T7" fmla="*/ 188 h 188"/>
                    <a:gd name="T8" fmla="*/ 97 w 97"/>
                    <a:gd name="T9" fmla="*/ 170 h 188"/>
                    <a:gd name="T10" fmla="*/ 97 w 97"/>
                    <a:gd name="T11" fmla="*/ 157 h 188"/>
                    <a:gd name="T12" fmla="*/ 87 w 97"/>
                    <a:gd name="T13" fmla="*/ 141 h 188"/>
                    <a:gd name="T14" fmla="*/ 87 w 97"/>
                    <a:gd name="T15" fmla="*/ 48 h 188"/>
                    <a:gd name="T16" fmla="*/ 97 w 97"/>
                    <a:gd name="T17" fmla="*/ 32 h 188"/>
                    <a:gd name="T18" fmla="*/ 97 w 97"/>
                    <a:gd name="T19" fmla="*/ 19 h 188"/>
                    <a:gd name="T20" fmla="*/ 78 w 97"/>
                    <a:gd name="T21" fmla="*/ 0 h 188"/>
                    <a:gd name="T22" fmla="*/ 19 w 97"/>
                    <a:gd name="T23" fmla="*/ 0 h 188"/>
                    <a:gd name="T24" fmla="*/ 0 w 97"/>
                    <a:gd name="T25" fmla="*/ 19 h 188"/>
                    <a:gd name="T26" fmla="*/ 0 w 97"/>
                    <a:gd name="T27" fmla="*/ 32 h 188"/>
                    <a:gd name="T28" fmla="*/ 10 w 97"/>
                    <a:gd name="T29" fmla="*/ 48 h 188"/>
                    <a:gd name="T30" fmla="*/ 10 w 97"/>
                    <a:gd name="T31" fmla="*/ 141 h 188"/>
                    <a:gd name="T32" fmla="*/ 0 w 97"/>
                    <a:gd name="T33" fmla="*/ 157 h 188"/>
                    <a:gd name="T34" fmla="*/ 23 w 97"/>
                    <a:gd name="T35" fmla="*/ 161 h 188"/>
                    <a:gd name="T36" fmla="*/ 33 w 97"/>
                    <a:gd name="T37" fmla="*/ 150 h 188"/>
                    <a:gd name="T38" fmla="*/ 33 w 97"/>
                    <a:gd name="T39" fmla="*/ 39 h 188"/>
                    <a:gd name="T40" fmla="*/ 23 w 97"/>
                    <a:gd name="T41" fmla="*/ 28 h 188"/>
                    <a:gd name="T42" fmla="*/ 23 w 97"/>
                    <a:gd name="T43" fmla="*/ 23 h 188"/>
                    <a:gd name="T44" fmla="*/ 74 w 97"/>
                    <a:gd name="T45" fmla="*/ 23 h 188"/>
                    <a:gd name="T46" fmla="*/ 74 w 97"/>
                    <a:gd name="T47" fmla="*/ 28 h 188"/>
                    <a:gd name="T48" fmla="*/ 64 w 97"/>
                    <a:gd name="T49" fmla="*/ 39 h 188"/>
                    <a:gd name="T50" fmla="*/ 64 w 97"/>
                    <a:gd name="T51" fmla="*/ 150 h 188"/>
                    <a:gd name="T52" fmla="*/ 74 w 97"/>
                    <a:gd name="T53" fmla="*/ 161 h 188"/>
                    <a:gd name="T54" fmla="*/ 74 w 97"/>
                    <a:gd name="T55" fmla="*/ 166 h 188"/>
                    <a:gd name="T56" fmla="*/ 23 w 97"/>
                    <a:gd name="T57" fmla="*/ 166 h 188"/>
                    <a:gd name="T58" fmla="*/ 23 w 97"/>
                    <a:gd name="T59" fmla="*/ 16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7" h="188">
                      <a:moveTo>
                        <a:pt x="0" y="157"/>
                      </a:moveTo>
                      <a:cubicBezTo>
                        <a:pt x="0" y="170"/>
                        <a:pt x="0" y="170"/>
                        <a:pt x="0" y="170"/>
                      </a:cubicBezTo>
                      <a:cubicBezTo>
                        <a:pt x="0" y="180"/>
                        <a:pt x="9" y="188"/>
                        <a:pt x="19" y="188"/>
                      </a:cubicBezTo>
                      <a:cubicBezTo>
                        <a:pt x="78" y="188"/>
                        <a:pt x="78" y="188"/>
                        <a:pt x="78" y="188"/>
                      </a:cubicBezTo>
                      <a:cubicBezTo>
                        <a:pt x="89" y="188"/>
                        <a:pt x="97" y="180"/>
                        <a:pt x="97" y="170"/>
                      </a:cubicBezTo>
                      <a:cubicBezTo>
                        <a:pt x="97" y="157"/>
                        <a:pt x="97" y="157"/>
                        <a:pt x="97" y="157"/>
                      </a:cubicBezTo>
                      <a:cubicBezTo>
                        <a:pt x="97" y="150"/>
                        <a:pt x="93" y="144"/>
                        <a:pt x="87" y="141"/>
                      </a:cubicBezTo>
                      <a:cubicBezTo>
                        <a:pt x="87" y="48"/>
                        <a:pt x="87" y="48"/>
                        <a:pt x="87" y="48"/>
                      </a:cubicBezTo>
                      <a:cubicBezTo>
                        <a:pt x="93" y="45"/>
                        <a:pt x="97" y="39"/>
                        <a:pt x="97" y="32"/>
                      </a:cubicBezTo>
                      <a:cubicBezTo>
                        <a:pt x="97" y="19"/>
                        <a:pt x="97" y="19"/>
                        <a:pt x="97" y="19"/>
                      </a:cubicBezTo>
                      <a:cubicBezTo>
                        <a:pt x="97" y="9"/>
                        <a:pt x="89" y="0"/>
                        <a:pt x="78" y="0"/>
                      </a:cubicBezTo>
                      <a:cubicBezTo>
                        <a:pt x="19" y="0"/>
                        <a:pt x="19" y="0"/>
                        <a:pt x="19" y="0"/>
                      </a:cubicBezTo>
                      <a:cubicBezTo>
                        <a:pt x="9" y="0"/>
                        <a:pt x="0" y="9"/>
                        <a:pt x="0" y="19"/>
                      </a:cubicBezTo>
                      <a:cubicBezTo>
                        <a:pt x="0" y="32"/>
                        <a:pt x="0" y="32"/>
                        <a:pt x="0" y="32"/>
                      </a:cubicBezTo>
                      <a:cubicBezTo>
                        <a:pt x="0" y="39"/>
                        <a:pt x="4" y="45"/>
                        <a:pt x="10" y="48"/>
                      </a:cubicBezTo>
                      <a:cubicBezTo>
                        <a:pt x="10" y="141"/>
                        <a:pt x="10" y="141"/>
                        <a:pt x="10" y="141"/>
                      </a:cubicBezTo>
                      <a:cubicBezTo>
                        <a:pt x="4" y="144"/>
                        <a:pt x="0" y="150"/>
                        <a:pt x="0" y="157"/>
                      </a:cubicBezTo>
                      <a:close/>
                      <a:moveTo>
                        <a:pt x="23" y="161"/>
                      </a:moveTo>
                      <a:cubicBezTo>
                        <a:pt x="29" y="161"/>
                        <a:pt x="33" y="156"/>
                        <a:pt x="33" y="150"/>
                      </a:cubicBezTo>
                      <a:cubicBezTo>
                        <a:pt x="33" y="39"/>
                        <a:pt x="33" y="39"/>
                        <a:pt x="33" y="39"/>
                      </a:cubicBezTo>
                      <a:cubicBezTo>
                        <a:pt x="33" y="33"/>
                        <a:pt x="29" y="28"/>
                        <a:pt x="23" y="28"/>
                      </a:cubicBezTo>
                      <a:cubicBezTo>
                        <a:pt x="23" y="23"/>
                        <a:pt x="23" y="23"/>
                        <a:pt x="23" y="23"/>
                      </a:cubicBezTo>
                      <a:cubicBezTo>
                        <a:pt x="74" y="23"/>
                        <a:pt x="74" y="23"/>
                        <a:pt x="74" y="23"/>
                      </a:cubicBezTo>
                      <a:cubicBezTo>
                        <a:pt x="74" y="28"/>
                        <a:pt x="74" y="28"/>
                        <a:pt x="74" y="28"/>
                      </a:cubicBezTo>
                      <a:cubicBezTo>
                        <a:pt x="69" y="28"/>
                        <a:pt x="64" y="33"/>
                        <a:pt x="64" y="39"/>
                      </a:cubicBezTo>
                      <a:cubicBezTo>
                        <a:pt x="64" y="150"/>
                        <a:pt x="64" y="150"/>
                        <a:pt x="64" y="150"/>
                      </a:cubicBezTo>
                      <a:cubicBezTo>
                        <a:pt x="64" y="156"/>
                        <a:pt x="69" y="161"/>
                        <a:pt x="74" y="161"/>
                      </a:cubicBezTo>
                      <a:cubicBezTo>
                        <a:pt x="74" y="166"/>
                        <a:pt x="74" y="166"/>
                        <a:pt x="74" y="166"/>
                      </a:cubicBezTo>
                      <a:cubicBezTo>
                        <a:pt x="23" y="166"/>
                        <a:pt x="23" y="166"/>
                        <a:pt x="23" y="166"/>
                      </a:cubicBezTo>
                      <a:lnTo>
                        <a:pt x="23" y="161"/>
                      </a:lnTo>
                      <a:close/>
                    </a:path>
                  </a:pathLst>
                </a:custGeom>
                <a:grpFill/>
                <a:ln>
                  <a:noFill/>
                </a:ln>
                <a:extLst/>
              </p:spPr>
              <p:txBody>
                <a:bodyPr lIns="68580" tIns="34290" rIns="68580" bIns="34290"/>
                <a:lstStyle/>
                <a:p>
                  <a:pPr>
                    <a:defRPr/>
                  </a:pPr>
                  <a:endParaRPr lang="zh-CN" altLang="en-US" sz="900" dirty="0"/>
                </a:p>
              </p:txBody>
            </p:sp>
            <p:sp>
              <p:nvSpPr>
                <p:cNvPr id="41" name="Freeform 778"/>
                <p:cNvSpPr>
                  <a:spLocks noEditPoints="1"/>
                </p:cNvSpPr>
                <p:nvPr/>
              </p:nvSpPr>
              <p:spPr bwMode="auto">
                <a:xfrm>
                  <a:off x="8029564" y="2574645"/>
                  <a:ext cx="92448" cy="180452"/>
                </a:xfrm>
                <a:custGeom>
                  <a:avLst/>
                  <a:gdLst>
                    <a:gd name="T0" fmla="*/ 0 w 97"/>
                    <a:gd name="T1" fmla="*/ 157 h 188"/>
                    <a:gd name="T2" fmla="*/ 0 w 97"/>
                    <a:gd name="T3" fmla="*/ 170 h 188"/>
                    <a:gd name="T4" fmla="*/ 19 w 97"/>
                    <a:gd name="T5" fmla="*/ 188 h 188"/>
                    <a:gd name="T6" fmla="*/ 78 w 97"/>
                    <a:gd name="T7" fmla="*/ 188 h 188"/>
                    <a:gd name="T8" fmla="*/ 97 w 97"/>
                    <a:gd name="T9" fmla="*/ 170 h 188"/>
                    <a:gd name="T10" fmla="*/ 97 w 97"/>
                    <a:gd name="T11" fmla="*/ 157 h 188"/>
                    <a:gd name="T12" fmla="*/ 87 w 97"/>
                    <a:gd name="T13" fmla="*/ 141 h 188"/>
                    <a:gd name="T14" fmla="*/ 87 w 97"/>
                    <a:gd name="T15" fmla="*/ 48 h 188"/>
                    <a:gd name="T16" fmla="*/ 97 w 97"/>
                    <a:gd name="T17" fmla="*/ 32 h 188"/>
                    <a:gd name="T18" fmla="*/ 97 w 97"/>
                    <a:gd name="T19" fmla="*/ 19 h 188"/>
                    <a:gd name="T20" fmla="*/ 78 w 97"/>
                    <a:gd name="T21" fmla="*/ 0 h 188"/>
                    <a:gd name="T22" fmla="*/ 19 w 97"/>
                    <a:gd name="T23" fmla="*/ 0 h 188"/>
                    <a:gd name="T24" fmla="*/ 0 w 97"/>
                    <a:gd name="T25" fmla="*/ 19 h 188"/>
                    <a:gd name="T26" fmla="*/ 0 w 97"/>
                    <a:gd name="T27" fmla="*/ 32 h 188"/>
                    <a:gd name="T28" fmla="*/ 10 w 97"/>
                    <a:gd name="T29" fmla="*/ 48 h 188"/>
                    <a:gd name="T30" fmla="*/ 10 w 97"/>
                    <a:gd name="T31" fmla="*/ 141 h 188"/>
                    <a:gd name="T32" fmla="*/ 0 w 97"/>
                    <a:gd name="T33" fmla="*/ 157 h 188"/>
                    <a:gd name="T34" fmla="*/ 23 w 97"/>
                    <a:gd name="T35" fmla="*/ 161 h 188"/>
                    <a:gd name="T36" fmla="*/ 33 w 97"/>
                    <a:gd name="T37" fmla="*/ 150 h 188"/>
                    <a:gd name="T38" fmla="*/ 33 w 97"/>
                    <a:gd name="T39" fmla="*/ 39 h 188"/>
                    <a:gd name="T40" fmla="*/ 23 w 97"/>
                    <a:gd name="T41" fmla="*/ 28 h 188"/>
                    <a:gd name="T42" fmla="*/ 23 w 97"/>
                    <a:gd name="T43" fmla="*/ 23 h 188"/>
                    <a:gd name="T44" fmla="*/ 74 w 97"/>
                    <a:gd name="T45" fmla="*/ 23 h 188"/>
                    <a:gd name="T46" fmla="*/ 74 w 97"/>
                    <a:gd name="T47" fmla="*/ 28 h 188"/>
                    <a:gd name="T48" fmla="*/ 64 w 97"/>
                    <a:gd name="T49" fmla="*/ 39 h 188"/>
                    <a:gd name="T50" fmla="*/ 64 w 97"/>
                    <a:gd name="T51" fmla="*/ 150 h 188"/>
                    <a:gd name="T52" fmla="*/ 74 w 97"/>
                    <a:gd name="T53" fmla="*/ 161 h 188"/>
                    <a:gd name="T54" fmla="*/ 74 w 97"/>
                    <a:gd name="T55" fmla="*/ 166 h 188"/>
                    <a:gd name="T56" fmla="*/ 23 w 97"/>
                    <a:gd name="T57" fmla="*/ 166 h 188"/>
                    <a:gd name="T58" fmla="*/ 23 w 97"/>
                    <a:gd name="T59" fmla="*/ 16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7" h="188">
                      <a:moveTo>
                        <a:pt x="0" y="157"/>
                      </a:moveTo>
                      <a:cubicBezTo>
                        <a:pt x="0" y="170"/>
                        <a:pt x="0" y="170"/>
                        <a:pt x="0" y="170"/>
                      </a:cubicBezTo>
                      <a:cubicBezTo>
                        <a:pt x="0" y="180"/>
                        <a:pt x="9" y="188"/>
                        <a:pt x="19" y="188"/>
                      </a:cubicBezTo>
                      <a:cubicBezTo>
                        <a:pt x="78" y="188"/>
                        <a:pt x="78" y="188"/>
                        <a:pt x="78" y="188"/>
                      </a:cubicBezTo>
                      <a:cubicBezTo>
                        <a:pt x="89" y="188"/>
                        <a:pt x="97" y="180"/>
                        <a:pt x="97" y="170"/>
                      </a:cubicBezTo>
                      <a:cubicBezTo>
                        <a:pt x="97" y="157"/>
                        <a:pt x="97" y="157"/>
                        <a:pt x="97" y="157"/>
                      </a:cubicBezTo>
                      <a:cubicBezTo>
                        <a:pt x="97" y="150"/>
                        <a:pt x="93" y="144"/>
                        <a:pt x="87" y="141"/>
                      </a:cubicBezTo>
                      <a:cubicBezTo>
                        <a:pt x="87" y="48"/>
                        <a:pt x="87" y="48"/>
                        <a:pt x="87" y="48"/>
                      </a:cubicBezTo>
                      <a:cubicBezTo>
                        <a:pt x="93" y="45"/>
                        <a:pt x="97" y="39"/>
                        <a:pt x="97" y="32"/>
                      </a:cubicBezTo>
                      <a:cubicBezTo>
                        <a:pt x="97" y="19"/>
                        <a:pt x="97" y="19"/>
                        <a:pt x="97" y="19"/>
                      </a:cubicBezTo>
                      <a:cubicBezTo>
                        <a:pt x="97" y="9"/>
                        <a:pt x="89" y="0"/>
                        <a:pt x="78" y="0"/>
                      </a:cubicBezTo>
                      <a:cubicBezTo>
                        <a:pt x="19" y="0"/>
                        <a:pt x="19" y="0"/>
                        <a:pt x="19" y="0"/>
                      </a:cubicBezTo>
                      <a:cubicBezTo>
                        <a:pt x="9" y="0"/>
                        <a:pt x="0" y="9"/>
                        <a:pt x="0" y="19"/>
                      </a:cubicBezTo>
                      <a:cubicBezTo>
                        <a:pt x="0" y="32"/>
                        <a:pt x="0" y="32"/>
                        <a:pt x="0" y="32"/>
                      </a:cubicBezTo>
                      <a:cubicBezTo>
                        <a:pt x="0" y="39"/>
                        <a:pt x="4" y="45"/>
                        <a:pt x="10" y="48"/>
                      </a:cubicBezTo>
                      <a:cubicBezTo>
                        <a:pt x="10" y="141"/>
                        <a:pt x="10" y="141"/>
                        <a:pt x="10" y="141"/>
                      </a:cubicBezTo>
                      <a:cubicBezTo>
                        <a:pt x="4" y="144"/>
                        <a:pt x="0" y="150"/>
                        <a:pt x="0" y="157"/>
                      </a:cubicBezTo>
                      <a:close/>
                      <a:moveTo>
                        <a:pt x="23" y="161"/>
                      </a:moveTo>
                      <a:cubicBezTo>
                        <a:pt x="29" y="161"/>
                        <a:pt x="33" y="156"/>
                        <a:pt x="33" y="150"/>
                      </a:cubicBezTo>
                      <a:cubicBezTo>
                        <a:pt x="33" y="39"/>
                        <a:pt x="33" y="39"/>
                        <a:pt x="33" y="39"/>
                      </a:cubicBezTo>
                      <a:cubicBezTo>
                        <a:pt x="33" y="33"/>
                        <a:pt x="29" y="28"/>
                        <a:pt x="23" y="28"/>
                      </a:cubicBezTo>
                      <a:cubicBezTo>
                        <a:pt x="23" y="23"/>
                        <a:pt x="23" y="23"/>
                        <a:pt x="23" y="23"/>
                      </a:cubicBezTo>
                      <a:cubicBezTo>
                        <a:pt x="74" y="23"/>
                        <a:pt x="74" y="23"/>
                        <a:pt x="74" y="23"/>
                      </a:cubicBezTo>
                      <a:cubicBezTo>
                        <a:pt x="74" y="28"/>
                        <a:pt x="74" y="28"/>
                        <a:pt x="74" y="28"/>
                      </a:cubicBezTo>
                      <a:cubicBezTo>
                        <a:pt x="69" y="28"/>
                        <a:pt x="64" y="33"/>
                        <a:pt x="64" y="39"/>
                      </a:cubicBezTo>
                      <a:cubicBezTo>
                        <a:pt x="64" y="150"/>
                        <a:pt x="64" y="150"/>
                        <a:pt x="64" y="150"/>
                      </a:cubicBezTo>
                      <a:cubicBezTo>
                        <a:pt x="64" y="156"/>
                        <a:pt x="69" y="161"/>
                        <a:pt x="74" y="161"/>
                      </a:cubicBezTo>
                      <a:cubicBezTo>
                        <a:pt x="74" y="166"/>
                        <a:pt x="74" y="166"/>
                        <a:pt x="74" y="166"/>
                      </a:cubicBezTo>
                      <a:cubicBezTo>
                        <a:pt x="23" y="166"/>
                        <a:pt x="23" y="166"/>
                        <a:pt x="23" y="166"/>
                      </a:cubicBezTo>
                      <a:lnTo>
                        <a:pt x="23" y="161"/>
                      </a:lnTo>
                      <a:close/>
                    </a:path>
                  </a:pathLst>
                </a:custGeom>
                <a:grpFill/>
                <a:ln>
                  <a:noFill/>
                </a:ln>
                <a:extLst/>
              </p:spPr>
              <p:txBody>
                <a:bodyPr lIns="68580" tIns="34290" rIns="68580" bIns="34290"/>
                <a:lstStyle/>
                <a:p>
                  <a:pPr>
                    <a:defRPr/>
                  </a:pPr>
                  <a:endParaRPr lang="zh-CN" altLang="en-US" sz="900" dirty="0"/>
                </a:p>
              </p:txBody>
            </p:sp>
            <p:sp>
              <p:nvSpPr>
                <p:cNvPr id="42" name="Freeform 779"/>
                <p:cNvSpPr>
                  <a:spLocks noEditPoints="1"/>
                </p:cNvSpPr>
                <p:nvPr/>
              </p:nvSpPr>
              <p:spPr bwMode="auto">
                <a:xfrm>
                  <a:off x="8133568" y="2574645"/>
                  <a:ext cx="93337" cy="180452"/>
                </a:xfrm>
                <a:custGeom>
                  <a:avLst/>
                  <a:gdLst>
                    <a:gd name="T0" fmla="*/ 0 w 97"/>
                    <a:gd name="T1" fmla="*/ 157 h 188"/>
                    <a:gd name="T2" fmla="*/ 0 w 97"/>
                    <a:gd name="T3" fmla="*/ 170 h 188"/>
                    <a:gd name="T4" fmla="*/ 19 w 97"/>
                    <a:gd name="T5" fmla="*/ 188 h 188"/>
                    <a:gd name="T6" fmla="*/ 78 w 97"/>
                    <a:gd name="T7" fmla="*/ 188 h 188"/>
                    <a:gd name="T8" fmla="*/ 97 w 97"/>
                    <a:gd name="T9" fmla="*/ 170 h 188"/>
                    <a:gd name="T10" fmla="*/ 97 w 97"/>
                    <a:gd name="T11" fmla="*/ 157 h 188"/>
                    <a:gd name="T12" fmla="*/ 87 w 97"/>
                    <a:gd name="T13" fmla="*/ 141 h 188"/>
                    <a:gd name="T14" fmla="*/ 87 w 97"/>
                    <a:gd name="T15" fmla="*/ 48 h 188"/>
                    <a:gd name="T16" fmla="*/ 97 w 97"/>
                    <a:gd name="T17" fmla="*/ 32 h 188"/>
                    <a:gd name="T18" fmla="*/ 97 w 97"/>
                    <a:gd name="T19" fmla="*/ 19 h 188"/>
                    <a:gd name="T20" fmla="*/ 78 w 97"/>
                    <a:gd name="T21" fmla="*/ 0 h 188"/>
                    <a:gd name="T22" fmla="*/ 19 w 97"/>
                    <a:gd name="T23" fmla="*/ 0 h 188"/>
                    <a:gd name="T24" fmla="*/ 0 w 97"/>
                    <a:gd name="T25" fmla="*/ 19 h 188"/>
                    <a:gd name="T26" fmla="*/ 0 w 97"/>
                    <a:gd name="T27" fmla="*/ 32 h 188"/>
                    <a:gd name="T28" fmla="*/ 10 w 97"/>
                    <a:gd name="T29" fmla="*/ 48 h 188"/>
                    <a:gd name="T30" fmla="*/ 10 w 97"/>
                    <a:gd name="T31" fmla="*/ 141 h 188"/>
                    <a:gd name="T32" fmla="*/ 0 w 97"/>
                    <a:gd name="T33" fmla="*/ 157 h 188"/>
                    <a:gd name="T34" fmla="*/ 23 w 97"/>
                    <a:gd name="T35" fmla="*/ 161 h 188"/>
                    <a:gd name="T36" fmla="*/ 33 w 97"/>
                    <a:gd name="T37" fmla="*/ 150 h 188"/>
                    <a:gd name="T38" fmla="*/ 33 w 97"/>
                    <a:gd name="T39" fmla="*/ 39 h 188"/>
                    <a:gd name="T40" fmla="*/ 23 w 97"/>
                    <a:gd name="T41" fmla="*/ 28 h 188"/>
                    <a:gd name="T42" fmla="*/ 23 w 97"/>
                    <a:gd name="T43" fmla="*/ 23 h 188"/>
                    <a:gd name="T44" fmla="*/ 74 w 97"/>
                    <a:gd name="T45" fmla="*/ 23 h 188"/>
                    <a:gd name="T46" fmla="*/ 74 w 97"/>
                    <a:gd name="T47" fmla="*/ 28 h 188"/>
                    <a:gd name="T48" fmla="*/ 64 w 97"/>
                    <a:gd name="T49" fmla="*/ 39 h 188"/>
                    <a:gd name="T50" fmla="*/ 64 w 97"/>
                    <a:gd name="T51" fmla="*/ 150 h 188"/>
                    <a:gd name="T52" fmla="*/ 74 w 97"/>
                    <a:gd name="T53" fmla="*/ 161 h 188"/>
                    <a:gd name="T54" fmla="*/ 74 w 97"/>
                    <a:gd name="T55" fmla="*/ 166 h 188"/>
                    <a:gd name="T56" fmla="*/ 23 w 97"/>
                    <a:gd name="T57" fmla="*/ 166 h 188"/>
                    <a:gd name="T58" fmla="*/ 23 w 97"/>
                    <a:gd name="T59" fmla="*/ 16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7" h="188">
                      <a:moveTo>
                        <a:pt x="0" y="157"/>
                      </a:moveTo>
                      <a:cubicBezTo>
                        <a:pt x="0" y="170"/>
                        <a:pt x="0" y="170"/>
                        <a:pt x="0" y="170"/>
                      </a:cubicBezTo>
                      <a:cubicBezTo>
                        <a:pt x="0" y="180"/>
                        <a:pt x="9" y="188"/>
                        <a:pt x="19" y="188"/>
                      </a:cubicBezTo>
                      <a:cubicBezTo>
                        <a:pt x="78" y="188"/>
                        <a:pt x="78" y="188"/>
                        <a:pt x="78" y="188"/>
                      </a:cubicBezTo>
                      <a:cubicBezTo>
                        <a:pt x="89" y="188"/>
                        <a:pt x="97" y="180"/>
                        <a:pt x="97" y="170"/>
                      </a:cubicBezTo>
                      <a:cubicBezTo>
                        <a:pt x="97" y="157"/>
                        <a:pt x="97" y="157"/>
                        <a:pt x="97" y="157"/>
                      </a:cubicBezTo>
                      <a:cubicBezTo>
                        <a:pt x="97" y="150"/>
                        <a:pt x="93" y="144"/>
                        <a:pt x="87" y="141"/>
                      </a:cubicBezTo>
                      <a:cubicBezTo>
                        <a:pt x="87" y="48"/>
                        <a:pt x="87" y="48"/>
                        <a:pt x="87" y="48"/>
                      </a:cubicBezTo>
                      <a:cubicBezTo>
                        <a:pt x="93" y="45"/>
                        <a:pt x="97" y="39"/>
                        <a:pt x="97" y="32"/>
                      </a:cubicBezTo>
                      <a:cubicBezTo>
                        <a:pt x="97" y="19"/>
                        <a:pt x="97" y="19"/>
                        <a:pt x="97" y="19"/>
                      </a:cubicBezTo>
                      <a:cubicBezTo>
                        <a:pt x="97" y="9"/>
                        <a:pt x="89" y="0"/>
                        <a:pt x="78" y="0"/>
                      </a:cubicBezTo>
                      <a:cubicBezTo>
                        <a:pt x="19" y="0"/>
                        <a:pt x="19" y="0"/>
                        <a:pt x="19" y="0"/>
                      </a:cubicBezTo>
                      <a:cubicBezTo>
                        <a:pt x="9" y="0"/>
                        <a:pt x="0" y="9"/>
                        <a:pt x="0" y="19"/>
                      </a:cubicBezTo>
                      <a:cubicBezTo>
                        <a:pt x="0" y="32"/>
                        <a:pt x="0" y="32"/>
                        <a:pt x="0" y="32"/>
                      </a:cubicBezTo>
                      <a:cubicBezTo>
                        <a:pt x="0" y="39"/>
                        <a:pt x="4" y="45"/>
                        <a:pt x="10" y="48"/>
                      </a:cubicBezTo>
                      <a:cubicBezTo>
                        <a:pt x="10" y="141"/>
                        <a:pt x="10" y="141"/>
                        <a:pt x="10" y="141"/>
                      </a:cubicBezTo>
                      <a:cubicBezTo>
                        <a:pt x="4" y="144"/>
                        <a:pt x="0" y="150"/>
                        <a:pt x="0" y="157"/>
                      </a:cubicBezTo>
                      <a:close/>
                      <a:moveTo>
                        <a:pt x="23" y="161"/>
                      </a:moveTo>
                      <a:cubicBezTo>
                        <a:pt x="29" y="161"/>
                        <a:pt x="33" y="156"/>
                        <a:pt x="33" y="150"/>
                      </a:cubicBezTo>
                      <a:cubicBezTo>
                        <a:pt x="33" y="39"/>
                        <a:pt x="33" y="39"/>
                        <a:pt x="33" y="39"/>
                      </a:cubicBezTo>
                      <a:cubicBezTo>
                        <a:pt x="33" y="33"/>
                        <a:pt x="29" y="28"/>
                        <a:pt x="23" y="28"/>
                      </a:cubicBezTo>
                      <a:cubicBezTo>
                        <a:pt x="23" y="23"/>
                        <a:pt x="23" y="23"/>
                        <a:pt x="23" y="23"/>
                      </a:cubicBezTo>
                      <a:cubicBezTo>
                        <a:pt x="74" y="23"/>
                        <a:pt x="74" y="23"/>
                        <a:pt x="74" y="23"/>
                      </a:cubicBezTo>
                      <a:cubicBezTo>
                        <a:pt x="74" y="28"/>
                        <a:pt x="74" y="28"/>
                        <a:pt x="74" y="28"/>
                      </a:cubicBezTo>
                      <a:cubicBezTo>
                        <a:pt x="69" y="28"/>
                        <a:pt x="64" y="33"/>
                        <a:pt x="64" y="39"/>
                      </a:cubicBezTo>
                      <a:cubicBezTo>
                        <a:pt x="64" y="150"/>
                        <a:pt x="64" y="150"/>
                        <a:pt x="64" y="150"/>
                      </a:cubicBezTo>
                      <a:cubicBezTo>
                        <a:pt x="64" y="156"/>
                        <a:pt x="69" y="161"/>
                        <a:pt x="74" y="161"/>
                      </a:cubicBezTo>
                      <a:cubicBezTo>
                        <a:pt x="74" y="166"/>
                        <a:pt x="74" y="166"/>
                        <a:pt x="74" y="166"/>
                      </a:cubicBezTo>
                      <a:cubicBezTo>
                        <a:pt x="23" y="166"/>
                        <a:pt x="23" y="166"/>
                        <a:pt x="23" y="166"/>
                      </a:cubicBezTo>
                      <a:lnTo>
                        <a:pt x="23" y="161"/>
                      </a:lnTo>
                      <a:close/>
                    </a:path>
                  </a:pathLst>
                </a:custGeom>
                <a:grpFill/>
                <a:ln>
                  <a:noFill/>
                </a:ln>
                <a:extLst/>
              </p:spPr>
              <p:txBody>
                <a:bodyPr lIns="68580" tIns="34290" rIns="68580" bIns="34290"/>
                <a:lstStyle/>
                <a:p>
                  <a:pPr>
                    <a:defRPr/>
                  </a:pPr>
                  <a:endParaRPr lang="zh-CN" altLang="en-US" sz="900" dirty="0"/>
                </a:p>
              </p:txBody>
            </p:sp>
            <p:sp>
              <p:nvSpPr>
                <p:cNvPr id="43" name="Freeform 780"/>
                <p:cNvSpPr>
                  <a:spLocks/>
                </p:cNvSpPr>
                <p:nvPr/>
              </p:nvSpPr>
              <p:spPr bwMode="auto">
                <a:xfrm>
                  <a:off x="7912226" y="2763986"/>
                  <a:ext cx="327125" cy="38224"/>
                </a:xfrm>
                <a:custGeom>
                  <a:avLst/>
                  <a:gdLst>
                    <a:gd name="T0" fmla="*/ 335 w 341"/>
                    <a:gd name="T1" fmla="*/ 0 h 40"/>
                    <a:gd name="T2" fmla="*/ 6 w 341"/>
                    <a:gd name="T3" fmla="*/ 0 h 40"/>
                    <a:gd name="T4" fmla="*/ 0 w 341"/>
                    <a:gd name="T5" fmla="*/ 7 h 40"/>
                    <a:gd name="T6" fmla="*/ 0 w 341"/>
                    <a:gd name="T7" fmla="*/ 34 h 40"/>
                    <a:gd name="T8" fmla="*/ 6 w 341"/>
                    <a:gd name="T9" fmla="*/ 40 h 40"/>
                    <a:gd name="T10" fmla="*/ 335 w 341"/>
                    <a:gd name="T11" fmla="*/ 40 h 40"/>
                    <a:gd name="T12" fmla="*/ 341 w 341"/>
                    <a:gd name="T13" fmla="*/ 34 h 40"/>
                    <a:gd name="T14" fmla="*/ 341 w 341"/>
                    <a:gd name="T15" fmla="*/ 7 h 40"/>
                    <a:gd name="T16" fmla="*/ 335 w 341"/>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1" h="40">
                      <a:moveTo>
                        <a:pt x="335" y="0"/>
                      </a:moveTo>
                      <a:cubicBezTo>
                        <a:pt x="6" y="0"/>
                        <a:pt x="6" y="0"/>
                        <a:pt x="6" y="0"/>
                      </a:cubicBezTo>
                      <a:cubicBezTo>
                        <a:pt x="3" y="0"/>
                        <a:pt x="0" y="3"/>
                        <a:pt x="0" y="7"/>
                      </a:cubicBezTo>
                      <a:cubicBezTo>
                        <a:pt x="0" y="34"/>
                        <a:pt x="0" y="34"/>
                        <a:pt x="0" y="34"/>
                      </a:cubicBezTo>
                      <a:cubicBezTo>
                        <a:pt x="0" y="37"/>
                        <a:pt x="3" y="40"/>
                        <a:pt x="6" y="40"/>
                      </a:cubicBezTo>
                      <a:cubicBezTo>
                        <a:pt x="335" y="40"/>
                        <a:pt x="335" y="40"/>
                        <a:pt x="335" y="40"/>
                      </a:cubicBezTo>
                      <a:cubicBezTo>
                        <a:pt x="338" y="40"/>
                        <a:pt x="341" y="37"/>
                        <a:pt x="341" y="34"/>
                      </a:cubicBezTo>
                      <a:cubicBezTo>
                        <a:pt x="341" y="7"/>
                        <a:pt x="341" y="7"/>
                        <a:pt x="341" y="7"/>
                      </a:cubicBezTo>
                      <a:cubicBezTo>
                        <a:pt x="341" y="3"/>
                        <a:pt x="338" y="0"/>
                        <a:pt x="335" y="0"/>
                      </a:cubicBezTo>
                      <a:close/>
                    </a:path>
                  </a:pathLst>
                </a:custGeom>
                <a:grpFill/>
                <a:ln>
                  <a:noFill/>
                </a:ln>
                <a:extLst/>
              </p:spPr>
              <p:txBody>
                <a:bodyPr lIns="68580" tIns="34290" rIns="68580" bIns="34290"/>
                <a:lstStyle/>
                <a:p>
                  <a:pPr>
                    <a:defRPr/>
                  </a:pPr>
                  <a:endParaRPr lang="zh-CN" altLang="en-US" sz="900" dirty="0"/>
                </a:p>
              </p:txBody>
            </p:sp>
            <p:sp>
              <p:nvSpPr>
                <p:cNvPr id="44" name="Freeform 781"/>
                <p:cNvSpPr>
                  <a:spLocks/>
                </p:cNvSpPr>
                <p:nvPr/>
              </p:nvSpPr>
              <p:spPr bwMode="auto">
                <a:xfrm>
                  <a:off x="7896225" y="2422639"/>
                  <a:ext cx="360015" cy="140450"/>
                </a:xfrm>
                <a:custGeom>
                  <a:avLst/>
                  <a:gdLst>
                    <a:gd name="T0" fmla="*/ 369 w 375"/>
                    <a:gd name="T1" fmla="*/ 133 h 146"/>
                    <a:gd name="T2" fmla="*/ 193 w 375"/>
                    <a:gd name="T3" fmla="*/ 2 h 146"/>
                    <a:gd name="T4" fmla="*/ 182 w 375"/>
                    <a:gd name="T5" fmla="*/ 2 h 146"/>
                    <a:gd name="T6" fmla="*/ 6 w 375"/>
                    <a:gd name="T7" fmla="*/ 133 h 146"/>
                    <a:gd name="T8" fmla="*/ 12 w 375"/>
                    <a:gd name="T9" fmla="*/ 146 h 146"/>
                    <a:gd name="T10" fmla="*/ 363 w 375"/>
                    <a:gd name="T11" fmla="*/ 146 h 146"/>
                    <a:gd name="T12" fmla="*/ 369 w 375"/>
                    <a:gd name="T13" fmla="*/ 133 h 146"/>
                  </a:gdLst>
                  <a:ahLst/>
                  <a:cxnLst>
                    <a:cxn ang="0">
                      <a:pos x="T0" y="T1"/>
                    </a:cxn>
                    <a:cxn ang="0">
                      <a:pos x="T2" y="T3"/>
                    </a:cxn>
                    <a:cxn ang="0">
                      <a:pos x="T4" y="T5"/>
                    </a:cxn>
                    <a:cxn ang="0">
                      <a:pos x="T6" y="T7"/>
                    </a:cxn>
                    <a:cxn ang="0">
                      <a:pos x="T8" y="T9"/>
                    </a:cxn>
                    <a:cxn ang="0">
                      <a:pos x="T10" y="T11"/>
                    </a:cxn>
                    <a:cxn ang="0">
                      <a:pos x="T12" y="T13"/>
                    </a:cxn>
                  </a:cxnLst>
                  <a:rect l="0" t="0" r="r" b="b"/>
                  <a:pathLst>
                    <a:path w="375" h="146">
                      <a:moveTo>
                        <a:pt x="369" y="133"/>
                      </a:moveTo>
                      <a:cubicBezTo>
                        <a:pt x="193" y="2"/>
                        <a:pt x="193" y="2"/>
                        <a:pt x="193" y="2"/>
                      </a:cubicBezTo>
                      <a:cubicBezTo>
                        <a:pt x="190" y="0"/>
                        <a:pt x="185" y="0"/>
                        <a:pt x="182" y="2"/>
                      </a:cubicBezTo>
                      <a:cubicBezTo>
                        <a:pt x="6" y="133"/>
                        <a:pt x="6" y="133"/>
                        <a:pt x="6" y="133"/>
                      </a:cubicBezTo>
                      <a:cubicBezTo>
                        <a:pt x="0" y="137"/>
                        <a:pt x="4" y="146"/>
                        <a:pt x="12" y="146"/>
                      </a:cubicBezTo>
                      <a:cubicBezTo>
                        <a:pt x="363" y="146"/>
                        <a:pt x="363" y="146"/>
                        <a:pt x="363" y="146"/>
                      </a:cubicBezTo>
                      <a:cubicBezTo>
                        <a:pt x="371" y="146"/>
                        <a:pt x="375" y="137"/>
                        <a:pt x="369" y="133"/>
                      </a:cubicBezTo>
                      <a:close/>
                    </a:path>
                  </a:pathLst>
                </a:custGeom>
                <a:grpFill/>
                <a:ln>
                  <a:noFill/>
                </a:ln>
                <a:extLst/>
              </p:spPr>
              <p:txBody>
                <a:bodyPr lIns="68580" tIns="34290" rIns="68580" bIns="34290"/>
                <a:lstStyle/>
                <a:p>
                  <a:pPr>
                    <a:defRPr/>
                  </a:pPr>
                  <a:endParaRPr lang="zh-CN" altLang="en-US" sz="900" dirty="0"/>
                </a:p>
              </p:txBody>
            </p:sp>
          </p:grpSp>
        </p:grpSp>
        <p:sp>
          <p:nvSpPr>
            <p:cNvPr id="36" name="矩形 35"/>
            <p:cNvSpPr>
              <a:spLocks noChangeArrowheads="1"/>
            </p:cNvSpPr>
            <p:nvPr/>
          </p:nvSpPr>
          <p:spPr bwMode="auto">
            <a:xfrm>
              <a:off x="5737837" y="4283028"/>
              <a:ext cx="1005253" cy="338442"/>
            </a:xfrm>
            <a:prstGeom prst="rect">
              <a:avLst/>
            </a:prstGeom>
            <a:noFill/>
            <a:ln w="9525">
              <a:noFill/>
              <a:miter lim="800000"/>
              <a:headEnd/>
              <a:tailEnd/>
            </a:ln>
          </p:spPr>
          <p:txBody>
            <a:bodyPr wrap="none" lIns="68573" tIns="34287" rIns="68573" bIns="34287">
              <a:spAutoFit/>
            </a:bodyPr>
            <a:lstStyle/>
            <a:p>
              <a:pPr algn="ctr"/>
              <a:r>
                <a:rPr lang="zh-CN" altLang="en-US" sz="1200" dirty="0">
                  <a:solidFill>
                    <a:schemeClr val="bg1"/>
                  </a:solidFill>
                  <a:latin typeface="微软雅黑" pitchFamily="34" charset="-122"/>
                  <a:ea typeface="微软雅黑" pitchFamily="34" charset="-122"/>
                </a:rPr>
                <a:t>您的内容</a:t>
              </a:r>
              <a:endParaRPr lang="en-US" altLang="zh-CN" sz="1200" dirty="0">
                <a:solidFill>
                  <a:schemeClr val="bg1"/>
                </a:solidFill>
                <a:latin typeface="微软雅黑" pitchFamily="34" charset="-122"/>
                <a:ea typeface="微软雅黑" pitchFamily="34" charset="-122"/>
              </a:endParaRPr>
            </a:p>
          </p:txBody>
        </p:sp>
      </p:grpSp>
      <p:sp>
        <p:nvSpPr>
          <p:cNvPr id="48" name="任意多边形 47"/>
          <p:cNvSpPr/>
          <p:nvPr/>
        </p:nvSpPr>
        <p:spPr>
          <a:xfrm>
            <a:off x="5039126" y="3104550"/>
            <a:ext cx="1769927" cy="332767"/>
          </a:xfrm>
          <a:custGeom>
            <a:avLst/>
            <a:gdLst>
              <a:gd name="connsiteX0" fmla="*/ 0 w 2035175"/>
              <a:gd name="connsiteY0" fmla="*/ 0 h 425450"/>
              <a:gd name="connsiteX1" fmla="*/ 2035175 w 2035175"/>
              <a:gd name="connsiteY1" fmla="*/ 0 h 425450"/>
              <a:gd name="connsiteX2" fmla="*/ 2035175 w 2035175"/>
              <a:gd name="connsiteY2" fmla="*/ 425450 h 425450"/>
              <a:gd name="connsiteX3" fmla="*/ 438150 w 2035175"/>
              <a:gd name="connsiteY3" fmla="*/ 425450 h 425450"/>
              <a:gd name="connsiteX4" fmla="*/ 12700 w 2035175"/>
              <a:gd name="connsiteY4" fmla="*/ 0 h 425450"/>
              <a:gd name="connsiteX0" fmla="*/ 0 w 2035175"/>
              <a:gd name="connsiteY0" fmla="*/ 0 h 425450"/>
              <a:gd name="connsiteX1" fmla="*/ 2035175 w 2035175"/>
              <a:gd name="connsiteY1" fmla="*/ 0 h 425450"/>
              <a:gd name="connsiteX2" fmla="*/ 2035175 w 2035175"/>
              <a:gd name="connsiteY2" fmla="*/ 425450 h 425450"/>
              <a:gd name="connsiteX3" fmla="*/ 407194 w 2035175"/>
              <a:gd name="connsiteY3" fmla="*/ 425450 h 425450"/>
              <a:gd name="connsiteX4" fmla="*/ 12700 w 2035175"/>
              <a:gd name="connsiteY4" fmla="*/ 0 h 425450"/>
              <a:gd name="connsiteX0" fmla="*/ 25400 w 2060575"/>
              <a:gd name="connsiteY0" fmla="*/ 19050 h 444500"/>
              <a:gd name="connsiteX1" fmla="*/ 2060575 w 2060575"/>
              <a:gd name="connsiteY1" fmla="*/ 19050 h 444500"/>
              <a:gd name="connsiteX2" fmla="*/ 2060575 w 2060575"/>
              <a:gd name="connsiteY2" fmla="*/ 444500 h 444500"/>
              <a:gd name="connsiteX3" fmla="*/ 432594 w 2060575"/>
              <a:gd name="connsiteY3" fmla="*/ 444500 h 444500"/>
              <a:gd name="connsiteX4" fmla="*/ 0 w 2060575"/>
              <a:gd name="connsiteY4" fmla="*/ 0 h 444500"/>
              <a:gd name="connsiteX0" fmla="*/ 0 w 2035175"/>
              <a:gd name="connsiteY0" fmla="*/ 0 h 425450"/>
              <a:gd name="connsiteX1" fmla="*/ 2035175 w 2035175"/>
              <a:gd name="connsiteY1" fmla="*/ 0 h 425450"/>
              <a:gd name="connsiteX2" fmla="*/ 2035175 w 2035175"/>
              <a:gd name="connsiteY2" fmla="*/ 425450 h 425450"/>
              <a:gd name="connsiteX3" fmla="*/ 407194 w 2035175"/>
              <a:gd name="connsiteY3" fmla="*/ 425450 h 425450"/>
              <a:gd name="connsiteX0" fmla="*/ 0 w 2070894"/>
              <a:gd name="connsiteY0" fmla="*/ 0 h 434975"/>
              <a:gd name="connsiteX1" fmla="*/ 2070894 w 2070894"/>
              <a:gd name="connsiteY1" fmla="*/ 9525 h 434975"/>
              <a:gd name="connsiteX2" fmla="*/ 2070894 w 2070894"/>
              <a:gd name="connsiteY2" fmla="*/ 434975 h 434975"/>
              <a:gd name="connsiteX3" fmla="*/ 442913 w 2070894"/>
              <a:gd name="connsiteY3" fmla="*/ 434975 h 434975"/>
              <a:gd name="connsiteX0" fmla="*/ 0 w 2070894"/>
              <a:gd name="connsiteY0" fmla="*/ 0 h 434975"/>
              <a:gd name="connsiteX1" fmla="*/ 2063750 w 2070894"/>
              <a:gd name="connsiteY1" fmla="*/ 2382 h 434975"/>
              <a:gd name="connsiteX2" fmla="*/ 2070894 w 2070894"/>
              <a:gd name="connsiteY2" fmla="*/ 434975 h 434975"/>
              <a:gd name="connsiteX3" fmla="*/ 442913 w 2070894"/>
              <a:gd name="connsiteY3" fmla="*/ 434975 h 434975"/>
              <a:gd name="connsiteX0" fmla="*/ 0 w 2063750"/>
              <a:gd name="connsiteY0" fmla="*/ 0 h 434975"/>
              <a:gd name="connsiteX1" fmla="*/ 2063750 w 2063750"/>
              <a:gd name="connsiteY1" fmla="*/ 2382 h 434975"/>
              <a:gd name="connsiteX2" fmla="*/ 1778794 w 2063750"/>
              <a:gd name="connsiteY2" fmla="*/ 434975 h 434975"/>
              <a:gd name="connsiteX3" fmla="*/ 442913 w 2063750"/>
              <a:gd name="connsiteY3" fmla="*/ 434975 h 434975"/>
            </a:gdLst>
            <a:ahLst/>
            <a:cxnLst>
              <a:cxn ang="0">
                <a:pos x="connsiteX0" y="connsiteY0"/>
              </a:cxn>
              <a:cxn ang="0">
                <a:pos x="connsiteX1" y="connsiteY1"/>
              </a:cxn>
              <a:cxn ang="0">
                <a:pos x="connsiteX2" y="connsiteY2"/>
              </a:cxn>
              <a:cxn ang="0">
                <a:pos x="connsiteX3" y="connsiteY3"/>
              </a:cxn>
            </a:cxnLst>
            <a:rect l="l" t="t" r="r" b="b"/>
            <a:pathLst>
              <a:path w="2063750" h="434975">
                <a:moveTo>
                  <a:pt x="0" y="0"/>
                </a:moveTo>
                <a:lnTo>
                  <a:pt x="2063750" y="2382"/>
                </a:lnTo>
                <a:lnTo>
                  <a:pt x="1778794" y="434975"/>
                </a:lnTo>
                <a:lnTo>
                  <a:pt x="442913" y="434975"/>
                </a:lnTo>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900" dirty="0"/>
          </a:p>
        </p:txBody>
      </p:sp>
      <p:grpSp>
        <p:nvGrpSpPr>
          <p:cNvPr id="49" name="组合 48"/>
          <p:cNvGrpSpPr/>
          <p:nvPr/>
        </p:nvGrpSpPr>
        <p:grpSpPr>
          <a:xfrm>
            <a:off x="5465115" y="3146642"/>
            <a:ext cx="232759" cy="225602"/>
            <a:chOff x="6025301" y="4979492"/>
            <a:chExt cx="333385" cy="323074"/>
          </a:xfrm>
          <a:solidFill>
            <a:schemeClr val="bg1"/>
          </a:solidFill>
        </p:grpSpPr>
        <p:sp>
          <p:nvSpPr>
            <p:cNvPr id="50" name="Freeform 482"/>
            <p:cNvSpPr>
              <a:spLocks noEditPoints="1"/>
            </p:cNvSpPr>
            <p:nvPr/>
          </p:nvSpPr>
          <p:spPr bwMode="auto">
            <a:xfrm>
              <a:off x="6267607" y="5146184"/>
              <a:ext cx="91079" cy="156382"/>
            </a:xfrm>
            <a:custGeom>
              <a:avLst/>
              <a:gdLst>
                <a:gd name="T0" fmla="*/ 0 w 53"/>
                <a:gd name="T1" fmla="*/ 0 h 91"/>
                <a:gd name="T2" fmla="*/ 0 w 53"/>
                <a:gd name="T3" fmla="*/ 91 h 91"/>
                <a:gd name="T4" fmla="*/ 53 w 53"/>
                <a:gd name="T5" fmla="*/ 91 h 91"/>
                <a:gd name="T6" fmla="*/ 53 w 53"/>
                <a:gd name="T7" fmla="*/ 0 h 91"/>
                <a:gd name="T8" fmla="*/ 0 w 53"/>
                <a:gd name="T9" fmla="*/ 0 h 91"/>
                <a:gd name="T10" fmla="*/ 9 w 53"/>
                <a:gd name="T11" fmla="*/ 16 h 91"/>
                <a:gd name="T12" fmla="*/ 17 w 53"/>
                <a:gd name="T13" fmla="*/ 16 h 91"/>
                <a:gd name="T14" fmla="*/ 17 w 53"/>
                <a:gd name="T15" fmla="*/ 26 h 91"/>
                <a:gd name="T16" fmla="*/ 9 w 53"/>
                <a:gd name="T17" fmla="*/ 26 h 91"/>
                <a:gd name="T18" fmla="*/ 9 w 53"/>
                <a:gd name="T19" fmla="*/ 16 h 91"/>
                <a:gd name="T20" fmla="*/ 17 w 53"/>
                <a:gd name="T21" fmla="*/ 44 h 91"/>
                <a:gd name="T22" fmla="*/ 9 w 53"/>
                <a:gd name="T23" fmla="*/ 44 h 91"/>
                <a:gd name="T24" fmla="*/ 9 w 53"/>
                <a:gd name="T25" fmla="*/ 33 h 91"/>
                <a:gd name="T26" fmla="*/ 17 w 53"/>
                <a:gd name="T27" fmla="*/ 33 h 91"/>
                <a:gd name="T28" fmla="*/ 17 w 53"/>
                <a:gd name="T29" fmla="*/ 44 h 91"/>
                <a:gd name="T30" fmla="*/ 22 w 53"/>
                <a:gd name="T31" fmla="*/ 16 h 91"/>
                <a:gd name="T32" fmla="*/ 30 w 53"/>
                <a:gd name="T33" fmla="*/ 16 h 91"/>
                <a:gd name="T34" fmla="*/ 30 w 53"/>
                <a:gd name="T35" fmla="*/ 26 h 91"/>
                <a:gd name="T36" fmla="*/ 22 w 53"/>
                <a:gd name="T37" fmla="*/ 26 h 91"/>
                <a:gd name="T38" fmla="*/ 22 w 53"/>
                <a:gd name="T39" fmla="*/ 16 h 91"/>
                <a:gd name="T40" fmla="*/ 31 w 53"/>
                <a:gd name="T41" fmla="*/ 44 h 91"/>
                <a:gd name="T42" fmla="*/ 22 w 53"/>
                <a:gd name="T43" fmla="*/ 44 h 91"/>
                <a:gd name="T44" fmla="*/ 22 w 53"/>
                <a:gd name="T45" fmla="*/ 33 h 91"/>
                <a:gd name="T46" fmla="*/ 31 w 53"/>
                <a:gd name="T47" fmla="*/ 33 h 91"/>
                <a:gd name="T48" fmla="*/ 31 w 53"/>
                <a:gd name="T49" fmla="*/ 44 h 91"/>
                <a:gd name="T50" fmla="*/ 35 w 53"/>
                <a:gd name="T51" fmla="*/ 16 h 91"/>
                <a:gd name="T52" fmla="*/ 44 w 53"/>
                <a:gd name="T53" fmla="*/ 16 h 91"/>
                <a:gd name="T54" fmla="*/ 44 w 53"/>
                <a:gd name="T55" fmla="*/ 26 h 91"/>
                <a:gd name="T56" fmla="*/ 35 w 53"/>
                <a:gd name="T57" fmla="*/ 26 h 91"/>
                <a:gd name="T58" fmla="*/ 35 w 53"/>
                <a:gd name="T59" fmla="*/ 16 h 91"/>
                <a:gd name="T60" fmla="*/ 44 w 53"/>
                <a:gd name="T61" fmla="*/ 44 h 91"/>
                <a:gd name="T62" fmla="*/ 36 w 53"/>
                <a:gd name="T63" fmla="*/ 44 h 91"/>
                <a:gd name="T64" fmla="*/ 36 w 53"/>
                <a:gd name="T65" fmla="*/ 33 h 91"/>
                <a:gd name="T66" fmla="*/ 44 w 53"/>
                <a:gd name="T67" fmla="*/ 33 h 91"/>
                <a:gd name="T68" fmla="*/ 44 w 53"/>
                <a:gd name="T69" fmla="*/ 44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3" h="91">
                  <a:moveTo>
                    <a:pt x="0" y="0"/>
                  </a:moveTo>
                  <a:lnTo>
                    <a:pt x="0" y="91"/>
                  </a:lnTo>
                  <a:lnTo>
                    <a:pt x="53" y="91"/>
                  </a:lnTo>
                  <a:lnTo>
                    <a:pt x="53" y="0"/>
                  </a:lnTo>
                  <a:lnTo>
                    <a:pt x="0" y="0"/>
                  </a:lnTo>
                  <a:close/>
                  <a:moveTo>
                    <a:pt x="9" y="16"/>
                  </a:moveTo>
                  <a:lnTo>
                    <a:pt x="17" y="16"/>
                  </a:lnTo>
                  <a:lnTo>
                    <a:pt x="17" y="26"/>
                  </a:lnTo>
                  <a:lnTo>
                    <a:pt x="9" y="26"/>
                  </a:lnTo>
                  <a:lnTo>
                    <a:pt x="9" y="16"/>
                  </a:lnTo>
                  <a:close/>
                  <a:moveTo>
                    <a:pt x="17" y="44"/>
                  </a:moveTo>
                  <a:lnTo>
                    <a:pt x="9" y="44"/>
                  </a:lnTo>
                  <a:lnTo>
                    <a:pt x="9" y="33"/>
                  </a:lnTo>
                  <a:lnTo>
                    <a:pt x="17" y="33"/>
                  </a:lnTo>
                  <a:lnTo>
                    <a:pt x="17" y="44"/>
                  </a:lnTo>
                  <a:close/>
                  <a:moveTo>
                    <a:pt x="22" y="16"/>
                  </a:moveTo>
                  <a:lnTo>
                    <a:pt x="30" y="16"/>
                  </a:lnTo>
                  <a:lnTo>
                    <a:pt x="30" y="26"/>
                  </a:lnTo>
                  <a:lnTo>
                    <a:pt x="22" y="26"/>
                  </a:lnTo>
                  <a:lnTo>
                    <a:pt x="22" y="16"/>
                  </a:lnTo>
                  <a:close/>
                  <a:moveTo>
                    <a:pt x="31" y="44"/>
                  </a:moveTo>
                  <a:lnTo>
                    <a:pt x="22" y="44"/>
                  </a:lnTo>
                  <a:lnTo>
                    <a:pt x="22" y="33"/>
                  </a:lnTo>
                  <a:lnTo>
                    <a:pt x="31" y="33"/>
                  </a:lnTo>
                  <a:lnTo>
                    <a:pt x="31" y="44"/>
                  </a:lnTo>
                  <a:close/>
                  <a:moveTo>
                    <a:pt x="35" y="16"/>
                  </a:moveTo>
                  <a:lnTo>
                    <a:pt x="44" y="16"/>
                  </a:lnTo>
                  <a:lnTo>
                    <a:pt x="44" y="26"/>
                  </a:lnTo>
                  <a:lnTo>
                    <a:pt x="35" y="26"/>
                  </a:lnTo>
                  <a:lnTo>
                    <a:pt x="35" y="16"/>
                  </a:lnTo>
                  <a:close/>
                  <a:moveTo>
                    <a:pt x="44" y="44"/>
                  </a:moveTo>
                  <a:lnTo>
                    <a:pt x="36" y="44"/>
                  </a:lnTo>
                  <a:lnTo>
                    <a:pt x="36" y="33"/>
                  </a:lnTo>
                  <a:lnTo>
                    <a:pt x="44" y="33"/>
                  </a:lnTo>
                  <a:lnTo>
                    <a:pt x="44" y="44"/>
                  </a:lnTo>
                  <a:close/>
                </a:path>
              </a:pathLst>
            </a:custGeom>
            <a:grpFill/>
            <a:ln>
              <a:noFill/>
            </a:ln>
            <a:extLst/>
          </p:spPr>
          <p:txBody>
            <a:bodyPr lIns="68580" tIns="34290" rIns="68580" bIns="34290"/>
            <a:lstStyle/>
            <a:p>
              <a:pPr>
                <a:defRPr/>
              </a:pPr>
              <a:endParaRPr lang="zh-CN" altLang="en-US" sz="900" dirty="0"/>
            </a:p>
          </p:txBody>
        </p:sp>
        <p:sp>
          <p:nvSpPr>
            <p:cNvPr id="51" name="Freeform 483"/>
            <p:cNvSpPr>
              <a:spLocks noEditPoints="1"/>
            </p:cNvSpPr>
            <p:nvPr/>
          </p:nvSpPr>
          <p:spPr bwMode="auto">
            <a:xfrm>
              <a:off x="6128410" y="4979492"/>
              <a:ext cx="128886" cy="323074"/>
            </a:xfrm>
            <a:custGeom>
              <a:avLst/>
              <a:gdLst>
                <a:gd name="T0" fmla="*/ 0 w 75"/>
                <a:gd name="T1" fmla="*/ 31 h 188"/>
                <a:gd name="T2" fmla="*/ 28 w 75"/>
                <a:gd name="T3" fmla="*/ 31 h 188"/>
                <a:gd name="T4" fmla="*/ 28 w 75"/>
                <a:gd name="T5" fmla="*/ 188 h 188"/>
                <a:gd name="T6" fmla="*/ 75 w 75"/>
                <a:gd name="T7" fmla="*/ 188 h 188"/>
                <a:gd name="T8" fmla="*/ 75 w 75"/>
                <a:gd name="T9" fmla="*/ 0 h 188"/>
                <a:gd name="T10" fmla="*/ 0 w 75"/>
                <a:gd name="T11" fmla="*/ 0 h 188"/>
                <a:gd name="T12" fmla="*/ 0 w 75"/>
                <a:gd name="T13" fmla="*/ 31 h 188"/>
                <a:gd name="T14" fmla="*/ 66 w 75"/>
                <a:gd name="T15" fmla="*/ 164 h 188"/>
                <a:gd name="T16" fmla="*/ 38 w 75"/>
                <a:gd name="T17" fmla="*/ 164 h 188"/>
                <a:gd name="T18" fmla="*/ 38 w 75"/>
                <a:gd name="T19" fmla="*/ 155 h 188"/>
                <a:gd name="T20" fmla="*/ 66 w 75"/>
                <a:gd name="T21" fmla="*/ 155 h 188"/>
                <a:gd name="T22" fmla="*/ 66 w 75"/>
                <a:gd name="T23" fmla="*/ 164 h 188"/>
                <a:gd name="T24" fmla="*/ 66 w 75"/>
                <a:gd name="T25" fmla="*/ 96 h 188"/>
                <a:gd name="T26" fmla="*/ 38 w 75"/>
                <a:gd name="T27" fmla="*/ 96 h 188"/>
                <a:gd name="T28" fmla="*/ 38 w 75"/>
                <a:gd name="T29" fmla="*/ 88 h 188"/>
                <a:gd name="T30" fmla="*/ 66 w 75"/>
                <a:gd name="T31" fmla="*/ 88 h 188"/>
                <a:gd name="T32" fmla="*/ 66 w 75"/>
                <a:gd name="T33" fmla="*/ 96 h 188"/>
                <a:gd name="T34" fmla="*/ 66 w 75"/>
                <a:gd name="T35" fmla="*/ 72 h 188"/>
                <a:gd name="T36" fmla="*/ 38 w 75"/>
                <a:gd name="T37" fmla="*/ 72 h 188"/>
                <a:gd name="T38" fmla="*/ 38 w 75"/>
                <a:gd name="T39" fmla="*/ 64 h 188"/>
                <a:gd name="T40" fmla="*/ 66 w 75"/>
                <a:gd name="T41" fmla="*/ 64 h 188"/>
                <a:gd name="T42" fmla="*/ 66 w 75"/>
                <a:gd name="T43" fmla="*/ 72 h 188"/>
                <a:gd name="T44" fmla="*/ 38 w 75"/>
                <a:gd name="T45" fmla="*/ 19 h 188"/>
                <a:gd name="T46" fmla="*/ 66 w 75"/>
                <a:gd name="T47" fmla="*/ 19 h 188"/>
                <a:gd name="T48" fmla="*/ 66 w 75"/>
                <a:gd name="T49" fmla="*/ 27 h 188"/>
                <a:gd name="T50" fmla="*/ 38 w 75"/>
                <a:gd name="T51" fmla="*/ 27 h 188"/>
                <a:gd name="T52" fmla="*/ 38 w 75"/>
                <a:gd name="T53" fmla="*/ 19 h 188"/>
                <a:gd name="T54" fmla="*/ 38 w 75"/>
                <a:gd name="T55" fmla="*/ 42 h 188"/>
                <a:gd name="T56" fmla="*/ 66 w 75"/>
                <a:gd name="T57" fmla="*/ 42 h 188"/>
                <a:gd name="T58" fmla="*/ 66 w 75"/>
                <a:gd name="T59" fmla="*/ 50 h 188"/>
                <a:gd name="T60" fmla="*/ 38 w 75"/>
                <a:gd name="T61" fmla="*/ 50 h 188"/>
                <a:gd name="T62" fmla="*/ 38 w 75"/>
                <a:gd name="T63" fmla="*/ 42 h 188"/>
                <a:gd name="T64" fmla="*/ 38 w 75"/>
                <a:gd name="T65" fmla="*/ 110 h 188"/>
                <a:gd name="T66" fmla="*/ 65 w 75"/>
                <a:gd name="T67" fmla="*/ 110 h 188"/>
                <a:gd name="T68" fmla="*/ 65 w 75"/>
                <a:gd name="T69" fmla="*/ 118 h 188"/>
                <a:gd name="T70" fmla="*/ 38 w 75"/>
                <a:gd name="T71" fmla="*/ 118 h 188"/>
                <a:gd name="T72" fmla="*/ 38 w 75"/>
                <a:gd name="T73" fmla="*/ 110 h 188"/>
                <a:gd name="T74" fmla="*/ 38 w 75"/>
                <a:gd name="T75" fmla="*/ 133 h 188"/>
                <a:gd name="T76" fmla="*/ 65 w 75"/>
                <a:gd name="T77" fmla="*/ 133 h 188"/>
                <a:gd name="T78" fmla="*/ 65 w 75"/>
                <a:gd name="T79" fmla="*/ 142 h 188"/>
                <a:gd name="T80" fmla="*/ 38 w 75"/>
                <a:gd name="T81" fmla="*/ 142 h 188"/>
                <a:gd name="T82" fmla="*/ 38 w 75"/>
                <a:gd name="T83" fmla="*/ 133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5" h="188">
                  <a:moveTo>
                    <a:pt x="0" y="31"/>
                  </a:moveTo>
                  <a:lnTo>
                    <a:pt x="28" y="31"/>
                  </a:lnTo>
                  <a:lnTo>
                    <a:pt x="28" y="188"/>
                  </a:lnTo>
                  <a:lnTo>
                    <a:pt x="75" y="188"/>
                  </a:lnTo>
                  <a:lnTo>
                    <a:pt x="75" y="0"/>
                  </a:lnTo>
                  <a:lnTo>
                    <a:pt x="0" y="0"/>
                  </a:lnTo>
                  <a:lnTo>
                    <a:pt x="0" y="31"/>
                  </a:lnTo>
                  <a:close/>
                  <a:moveTo>
                    <a:pt x="66" y="164"/>
                  </a:moveTo>
                  <a:lnTo>
                    <a:pt x="38" y="164"/>
                  </a:lnTo>
                  <a:lnTo>
                    <a:pt x="38" y="155"/>
                  </a:lnTo>
                  <a:lnTo>
                    <a:pt x="66" y="155"/>
                  </a:lnTo>
                  <a:lnTo>
                    <a:pt x="66" y="164"/>
                  </a:lnTo>
                  <a:close/>
                  <a:moveTo>
                    <a:pt x="66" y="96"/>
                  </a:moveTo>
                  <a:lnTo>
                    <a:pt x="38" y="96"/>
                  </a:lnTo>
                  <a:lnTo>
                    <a:pt x="38" y="88"/>
                  </a:lnTo>
                  <a:lnTo>
                    <a:pt x="66" y="88"/>
                  </a:lnTo>
                  <a:lnTo>
                    <a:pt x="66" y="96"/>
                  </a:lnTo>
                  <a:close/>
                  <a:moveTo>
                    <a:pt x="66" y="72"/>
                  </a:moveTo>
                  <a:lnTo>
                    <a:pt x="38" y="72"/>
                  </a:lnTo>
                  <a:lnTo>
                    <a:pt x="38" y="64"/>
                  </a:lnTo>
                  <a:lnTo>
                    <a:pt x="66" y="64"/>
                  </a:lnTo>
                  <a:lnTo>
                    <a:pt x="66" y="72"/>
                  </a:lnTo>
                  <a:close/>
                  <a:moveTo>
                    <a:pt x="38" y="19"/>
                  </a:moveTo>
                  <a:lnTo>
                    <a:pt x="66" y="19"/>
                  </a:lnTo>
                  <a:lnTo>
                    <a:pt x="66" y="27"/>
                  </a:lnTo>
                  <a:lnTo>
                    <a:pt x="38" y="27"/>
                  </a:lnTo>
                  <a:lnTo>
                    <a:pt x="38" y="19"/>
                  </a:lnTo>
                  <a:close/>
                  <a:moveTo>
                    <a:pt x="38" y="42"/>
                  </a:moveTo>
                  <a:lnTo>
                    <a:pt x="66" y="42"/>
                  </a:lnTo>
                  <a:lnTo>
                    <a:pt x="66" y="50"/>
                  </a:lnTo>
                  <a:lnTo>
                    <a:pt x="38" y="50"/>
                  </a:lnTo>
                  <a:lnTo>
                    <a:pt x="38" y="42"/>
                  </a:lnTo>
                  <a:close/>
                  <a:moveTo>
                    <a:pt x="38" y="110"/>
                  </a:moveTo>
                  <a:lnTo>
                    <a:pt x="65" y="110"/>
                  </a:lnTo>
                  <a:lnTo>
                    <a:pt x="65" y="118"/>
                  </a:lnTo>
                  <a:lnTo>
                    <a:pt x="38" y="118"/>
                  </a:lnTo>
                  <a:lnTo>
                    <a:pt x="38" y="110"/>
                  </a:lnTo>
                  <a:close/>
                  <a:moveTo>
                    <a:pt x="38" y="133"/>
                  </a:moveTo>
                  <a:lnTo>
                    <a:pt x="65" y="133"/>
                  </a:lnTo>
                  <a:lnTo>
                    <a:pt x="65" y="142"/>
                  </a:lnTo>
                  <a:lnTo>
                    <a:pt x="38" y="142"/>
                  </a:lnTo>
                  <a:lnTo>
                    <a:pt x="38" y="133"/>
                  </a:lnTo>
                  <a:close/>
                </a:path>
              </a:pathLst>
            </a:custGeom>
            <a:grpFill/>
            <a:ln>
              <a:noFill/>
            </a:ln>
            <a:extLst/>
          </p:spPr>
          <p:txBody>
            <a:bodyPr lIns="68580" tIns="34290" rIns="68580" bIns="34290"/>
            <a:lstStyle/>
            <a:p>
              <a:pPr>
                <a:defRPr/>
              </a:pPr>
              <a:endParaRPr lang="zh-CN" altLang="en-US" sz="900" dirty="0"/>
            </a:p>
          </p:txBody>
        </p:sp>
        <p:sp>
          <p:nvSpPr>
            <p:cNvPr id="52" name="Freeform 484"/>
            <p:cNvSpPr>
              <a:spLocks noEditPoints="1"/>
            </p:cNvSpPr>
            <p:nvPr/>
          </p:nvSpPr>
          <p:spPr bwMode="auto">
            <a:xfrm>
              <a:off x="6025301" y="5048231"/>
              <a:ext cx="135760" cy="254335"/>
            </a:xfrm>
            <a:custGeom>
              <a:avLst/>
              <a:gdLst>
                <a:gd name="T0" fmla="*/ 79 w 79"/>
                <a:gd name="T1" fmla="*/ 148 h 148"/>
                <a:gd name="T2" fmla="*/ 0 w 79"/>
                <a:gd name="T3" fmla="*/ 0 h 148"/>
                <a:gd name="T4" fmla="*/ 70 w 79"/>
                <a:gd name="T5" fmla="*/ 127 h 148"/>
                <a:gd name="T6" fmla="*/ 55 w 79"/>
                <a:gd name="T7" fmla="*/ 108 h 148"/>
                <a:gd name="T8" fmla="*/ 70 w 79"/>
                <a:gd name="T9" fmla="*/ 127 h 148"/>
                <a:gd name="T10" fmla="*/ 55 w 79"/>
                <a:gd name="T11" fmla="*/ 79 h 148"/>
                <a:gd name="T12" fmla="*/ 70 w 79"/>
                <a:gd name="T13" fmla="*/ 97 h 148"/>
                <a:gd name="T14" fmla="*/ 70 w 79"/>
                <a:gd name="T15" fmla="*/ 70 h 148"/>
                <a:gd name="T16" fmla="*/ 55 w 79"/>
                <a:gd name="T17" fmla="*/ 51 h 148"/>
                <a:gd name="T18" fmla="*/ 70 w 79"/>
                <a:gd name="T19" fmla="*/ 70 h 148"/>
                <a:gd name="T20" fmla="*/ 70 w 79"/>
                <a:gd name="T21" fmla="*/ 21 h 148"/>
                <a:gd name="T22" fmla="*/ 55 w 79"/>
                <a:gd name="T23" fmla="*/ 41 h 148"/>
                <a:gd name="T24" fmla="*/ 47 w 79"/>
                <a:gd name="T25" fmla="*/ 127 h 148"/>
                <a:gd name="T26" fmla="*/ 32 w 79"/>
                <a:gd name="T27" fmla="*/ 108 h 148"/>
                <a:gd name="T28" fmla="*/ 47 w 79"/>
                <a:gd name="T29" fmla="*/ 127 h 148"/>
                <a:gd name="T30" fmla="*/ 32 w 79"/>
                <a:gd name="T31" fmla="*/ 79 h 148"/>
                <a:gd name="T32" fmla="*/ 47 w 79"/>
                <a:gd name="T33" fmla="*/ 97 h 148"/>
                <a:gd name="T34" fmla="*/ 47 w 79"/>
                <a:gd name="T35" fmla="*/ 70 h 148"/>
                <a:gd name="T36" fmla="*/ 32 w 79"/>
                <a:gd name="T37" fmla="*/ 51 h 148"/>
                <a:gd name="T38" fmla="*/ 47 w 79"/>
                <a:gd name="T39" fmla="*/ 70 h 148"/>
                <a:gd name="T40" fmla="*/ 47 w 79"/>
                <a:gd name="T41" fmla="*/ 21 h 148"/>
                <a:gd name="T42" fmla="*/ 32 w 79"/>
                <a:gd name="T43" fmla="*/ 41 h 148"/>
                <a:gd name="T44" fmla="*/ 25 w 79"/>
                <a:gd name="T45" fmla="*/ 127 h 148"/>
                <a:gd name="T46" fmla="*/ 10 w 79"/>
                <a:gd name="T47" fmla="*/ 108 h 148"/>
                <a:gd name="T48" fmla="*/ 25 w 79"/>
                <a:gd name="T49" fmla="*/ 127 h 148"/>
                <a:gd name="T50" fmla="*/ 10 w 79"/>
                <a:gd name="T51" fmla="*/ 79 h 148"/>
                <a:gd name="T52" fmla="*/ 25 w 79"/>
                <a:gd name="T53" fmla="*/ 97 h 148"/>
                <a:gd name="T54" fmla="*/ 25 w 79"/>
                <a:gd name="T55" fmla="*/ 70 h 148"/>
                <a:gd name="T56" fmla="*/ 10 w 79"/>
                <a:gd name="T57" fmla="*/ 51 h 148"/>
                <a:gd name="T58" fmla="*/ 25 w 79"/>
                <a:gd name="T59" fmla="*/ 70 h 148"/>
                <a:gd name="T60" fmla="*/ 25 w 79"/>
                <a:gd name="T61" fmla="*/ 21 h 148"/>
                <a:gd name="T62" fmla="*/ 10 w 79"/>
                <a:gd name="T63" fmla="*/ 4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9" h="148">
                  <a:moveTo>
                    <a:pt x="0" y="148"/>
                  </a:moveTo>
                  <a:lnTo>
                    <a:pt x="79" y="148"/>
                  </a:lnTo>
                  <a:lnTo>
                    <a:pt x="79" y="0"/>
                  </a:lnTo>
                  <a:lnTo>
                    <a:pt x="0" y="0"/>
                  </a:lnTo>
                  <a:lnTo>
                    <a:pt x="0" y="148"/>
                  </a:lnTo>
                  <a:close/>
                  <a:moveTo>
                    <a:pt x="70" y="127"/>
                  </a:moveTo>
                  <a:lnTo>
                    <a:pt x="55" y="127"/>
                  </a:lnTo>
                  <a:lnTo>
                    <a:pt x="55" y="108"/>
                  </a:lnTo>
                  <a:lnTo>
                    <a:pt x="70" y="108"/>
                  </a:lnTo>
                  <a:lnTo>
                    <a:pt x="70" y="127"/>
                  </a:lnTo>
                  <a:close/>
                  <a:moveTo>
                    <a:pt x="55" y="97"/>
                  </a:moveTo>
                  <a:lnTo>
                    <a:pt x="55" y="79"/>
                  </a:lnTo>
                  <a:lnTo>
                    <a:pt x="70" y="79"/>
                  </a:lnTo>
                  <a:lnTo>
                    <a:pt x="70" y="97"/>
                  </a:lnTo>
                  <a:lnTo>
                    <a:pt x="55" y="97"/>
                  </a:lnTo>
                  <a:close/>
                  <a:moveTo>
                    <a:pt x="70" y="70"/>
                  </a:moveTo>
                  <a:lnTo>
                    <a:pt x="55" y="70"/>
                  </a:lnTo>
                  <a:lnTo>
                    <a:pt x="55" y="51"/>
                  </a:lnTo>
                  <a:lnTo>
                    <a:pt x="70" y="51"/>
                  </a:lnTo>
                  <a:lnTo>
                    <a:pt x="70" y="70"/>
                  </a:lnTo>
                  <a:close/>
                  <a:moveTo>
                    <a:pt x="55" y="21"/>
                  </a:moveTo>
                  <a:lnTo>
                    <a:pt x="70" y="21"/>
                  </a:lnTo>
                  <a:lnTo>
                    <a:pt x="70" y="41"/>
                  </a:lnTo>
                  <a:lnTo>
                    <a:pt x="55" y="41"/>
                  </a:lnTo>
                  <a:lnTo>
                    <a:pt x="55" y="21"/>
                  </a:lnTo>
                  <a:close/>
                  <a:moveTo>
                    <a:pt x="47" y="127"/>
                  </a:moveTo>
                  <a:lnTo>
                    <a:pt x="32" y="127"/>
                  </a:lnTo>
                  <a:lnTo>
                    <a:pt x="32" y="108"/>
                  </a:lnTo>
                  <a:lnTo>
                    <a:pt x="47" y="108"/>
                  </a:lnTo>
                  <a:lnTo>
                    <a:pt x="47" y="127"/>
                  </a:lnTo>
                  <a:close/>
                  <a:moveTo>
                    <a:pt x="32" y="97"/>
                  </a:moveTo>
                  <a:lnTo>
                    <a:pt x="32" y="79"/>
                  </a:lnTo>
                  <a:lnTo>
                    <a:pt x="47" y="79"/>
                  </a:lnTo>
                  <a:lnTo>
                    <a:pt x="47" y="97"/>
                  </a:lnTo>
                  <a:lnTo>
                    <a:pt x="32" y="97"/>
                  </a:lnTo>
                  <a:close/>
                  <a:moveTo>
                    <a:pt x="47" y="70"/>
                  </a:moveTo>
                  <a:lnTo>
                    <a:pt x="32" y="70"/>
                  </a:lnTo>
                  <a:lnTo>
                    <a:pt x="32" y="51"/>
                  </a:lnTo>
                  <a:lnTo>
                    <a:pt x="47" y="51"/>
                  </a:lnTo>
                  <a:lnTo>
                    <a:pt x="47" y="70"/>
                  </a:lnTo>
                  <a:close/>
                  <a:moveTo>
                    <a:pt x="32" y="21"/>
                  </a:moveTo>
                  <a:lnTo>
                    <a:pt x="47" y="21"/>
                  </a:lnTo>
                  <a:lnTo>
                    <a:pt x="47" y="41"/>
                  </a:lnTo>
                  <a:lnTo>
                    <a:pt x="32" y="41"/>
                  </a:lnTo>
                  <a:lnTo>
                    <a:pt x="32" y="21"/>
                  </a:lnTo>
                  <a:close/>
                  <a:moveTo>
                    <a:pt x="25" y="127"/>
                  </a:moveTo>
                  <a:lnTo>
                    <a:pt x="10" y="127"/>
                  </a:lnTo>
                  <a:lnTo>
                    <a:pt x="10" y="108"/>
                  </a:lnTo>
                  <a:lnTo>
                    <a:pt x="25" y="108"/>
                  </a:lnTo>
                  <a:lnTo>
                    <a:pt x="25" y="127"/>
                  </a:lnTo>
                  <a:close/>
                  <a:moveTo>
                    <a:pt x="10" y="97"/>
                  </a:moveTo>
                  <a:lnTo>
                    <a:pt x="10" y="79"/>
                  </a:lnTo>
                  <a:lnTo>
                    <a:pt x="25" y="79"/>
                  </a:lnTo>
                  <a:lnTo>
                    <a:pt x="25" y="97"/>
                  </a:lnTo>
                  <a:lnTo>
                    <a:pt x="10" y="97"/>
                  </a:lnTo>
                  <a:close/>
                  <a:moveTo>
                    <a:pt x="25" y="70"/>
                  </a:moveTo>
                  <a:lnTo>
                    <a:pt x="10" y="70"/>
                  </a:lnTo>
                  <a:lnTo>
                    <a:pt x="10" y="51"/>
                  </a:lnTo>
                  <a:lnTo>
                    <a:pt x="25" y="51"/>
                  </a:lnTo>
                  <a:lnTo>
                    <a:pt x="25" y="70"/>
                  </a:lnTo>
                  <a:close/>
                  <a:moveTo>
                    <a:pt x="10" y="21"/>
                  </a:moveTo>
                  <a:lnTo>
                    <a:pt x="25" y="21"/>
                  </a:lnTo>
                  <a:lnTo>
                    <a:pt x="25" y="41"/>
                  </a:lnTo>
                  <a:lnTo>
                    <a:pt x="10" y="41"/>
                  </a:lnTo>
                  <a:lnTo>
                    <a:pt x="10" y="21"/>
                  </a:lnTo>
                  <a:close/>
                </a:path>
              </a:pathLst>
            </a:custGeom>
            <a:grpFill/>
            <a:ln>
              <a:noFill/>
            </a:ln>
            <a:extLst/>
          </p:spPr>
          <p:txBody>
            <a:bodyPr lIns="68580" tIns="34290" rIns="68580" bIns="34290"/>
            <a:lstStyle/>
            <a:p>
              <a:pPr>
                <a:defRPr/>
              </a:pPr>
              <a:endParaRPr lang="zh-CN" altLang="en-US" sz="900" dirty="0"/>
            </a:p>
          </p:txBody>
        </p:sp>
      </p:grpSp>
      <p:sp>
        <p:nvSpPr>
          <p:cNvPr id="47" name="矩形 46"/>
          <p:cNvSpPr/>
          <p:nvPr/>
        </p:nvSpPr>
        <p:spPr>
          <a:xfrm>
            <a:off x="5682862" y="3163938"/>
            <a:ext cx="754038" cy="253910"/>
          </a:xfrm>
          <a:prstGeom prst="rect">
            <a:avLst/>
          </a:prstGeom>
          <a:noFill/>
        </p:spPr>
        <p:txBody>
          <a:bodyPr wrap="none" lIns="68573" tIns="34287" rIns="68573" bIns="34287">
            <a:spAutoFit/>
          </a:bodyPr>
          <a:lstStyle/>
          <a:p>
            <a:pPr algn="ctr">
              <a:defRPr/>
            </a:pPr>
            <a:r>
              <a:rPr lang="zh-CN" altLang="en-US" sz="1200" dirty="0">
                <a:solidFill>
                  <a:schemeClr val="bg1"/>
                </a:solidFill>
                <a:latin typeface="微软雅黑" pitchFamily="34" charset="-122"/>
                <a:ea typeface="微软雅黑" pitchFamily="34" charset="-122"/>
              </a:rPr>
              <a:t>您的内容</a:t>
            </a:r>
            <a:endParaRPr lang="en-US" altLang="zh-CN" sz="1200" dirty="0">
              <a:solidFill>
                <a:schemeClr val="bg1"/>
              </a:solidFill>
              <a:latin typeface="微软雅黑" pitchFamily="34" charset="-122"/>
              <a:ea typeface="微软雅黑" pitchFamily="34" charset="-122"/>
            </a:endParaRPr>
          </a:p>
        </p:txBody>
      </p:sp>
      <p:sp>
        <p:nvSpPr>
          <p:cNvPr id="53" name="矩形 52"/>
          <p:cNvSpPr>
            <a:spLocks noChangeArrowheads="1"/>
          </p:cNvSpPr>
          <p:nvPr/>
        </p:nvSpPr>
        <p:spPr bwMode="auto">
          <a:xfrm>
            <a:off x="1365709" y="1871942"/>
            <a:ext cx="462951" cy="236606"/>
          </a:xfrm>
          <a:prstGeom prst="rect">
            <a:avLst/>
          </a:prstGeom>
          <a:noFill/>
          <a:ln w="9525">
            <a:noFill/>
            <a:miter lim="800000"/>
            <a:headEnd/>
            <a:tailEnd/>
          </a:ln>
        </p:spPr>
        <p:txBody>
          <a:bodyPr wrap="none" lIns="51437" tIns="25719" rIns="51437" bIns="25719">
            <a:spAutoFit/>
          </a:bodyPr>
          <a:lstStyle/>
          <a:p>
            <a:pPr algn="ctr"/>
            <a:r>
              <a:rPr lang="en-US" altLang="zh-CN" sz="1200" dirty="0">
                <a:solidFill>
                  <a:schemeClr val="tx1">
                    <a:lumMod val="75000"/>
                    <a:lumOff val="25000"/>
                  </a:schemeClr>
                </a:solidFill>
                <a:latin typeface="微软雅黑" pitchFamily="34" charset="-122"/>
                <a:ea typeface="微软雅黑" pitchFamily="34" charset="-122"/>
              </a:rPr>
              <a:t>6000</a:t>
            </a:r>
          </a:p>
        </p:txBody>
      </p:sp>
      <p:sp>
        <p:nvSpPr>
          <p:cNvPr id="54" name="TextBox 53"/>
          <p:cNvSpPr txBox="1">
            <a:spLocks noChangeArrowheads="1"/>
          </p:cNvSpPr>
          <p:nvPr/>
        </p:nvSpPr>
        <p:spPr bwMode="auto">
          <a:xfrm>
            <a:off x="1303777" y="2358329"/>
            <a:ext cx="2078842" cy="641724"/>
          </a:xfrm>
          <a:prstGeom prst="rect">
            <a:avLst/>
          </a:prstGeom>
          <a:noFill/>
          <a:ln w="9525">
            <a:noFill/>
            <a:miter lim="800000"/>
            <a:headEnd/>
            <a:tailEnd/>
          </a:ln>
        </p:spPr>
        <p:txBody>
          <a:bodyPr wrap="square" lIns="68589" tIns="34295" rIns="68589" bIns="34295">
            <a:spAutoFit/>
          </a:bodyPr>
          <a:lstStyle/>
          <a:p>
            <a:pPr algn="r">
              <a:lnSpc>
                <a:spcPct val="120000"/>
              </a:lnSpc>
            </a:pPr>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输入您的内容或者通过右键复制粘贴您的内容，并选择只保留文字。</a:t>
            </a: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输入您的内容。</a:t>
            </a:r>
            <a:endParaRPr lang="zh-CN" altLang="en-US" sz="1100" dirty="0">
              <a:solidFill>
                <a:schemeClr val="tx1">
                  <a:lumMod val="50000"/>
                  <a:lumOff val="50000"/>
                </a:schemeClr>
              </a:solidFill>
              <a:latin typeface="微软雅黑" pitchFamily="34" charset="-122"/>
              <a:ea typeface="微软雅黑" pitchFamily="34" charset="-122"/>
            </a:endParaRPr>
          </a:p>
        </p:txBody>
      </p:sp>
      <p:grpSp>
        <p:nvGrpSpPr>
          <p:cNvPr id="55" name="组合 54"/>
          <p:cNvGrpSpPr>
            <a:grpSpLocks/>
          </p:cNvGrpSpPr>
          <p:nvPr/>
        </p:nvGrpSpPr>
        <p:grpSpPr bwMode="auto">
          <a:xfrm>
            <a:off x="6408055" y="1784911"/>
            <a:ext cx="353064" cy="369332"/>
            <a:chOff x="9195547" y="2823009"/>
            <a:chExt cx="314503" cy="329425"/>
          </a:xfrm>
        </p:grpSpPr>
        <p:sp>
          <p:nvSpPr>
            <p:cNvPr id="56" name="圆角矩形 55"/>
            <p:cNvSpPr/>
            <p:nvPr/>
          </p:nvSpPr>
          <p:spPr>
            <a:xfrm>
              <a:off x="9195547" y="2834338"/>
              <a:ext cx="306551" cy="30700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800" dirty="0">
                <a:solidFill>
                  <a:schemeClr val="bg1"/>
                </a:solidFill>
              </a:endParaRPr>
            </a:p>
          </p:txBody>
        </p:sp>
        <p:sp>
          <p:nvSpPr>
            <p:cNvPr id="57" name="文本框 72"/>
            <p:cNvSpPr txBox="1"/>
            <p:nvPr/>
          </p:nvSpPr>
          <p:spPr>
            <a:xfrm>
              <a:off x="9217040" y="2823009"/>
              <a:ext cx="293010" cy="329425"/>
            </a:xfrm>
            <a:prstGeom prst="rect">
              <a:avLst/>
            </a:prstGeom>
            <a:noFill/>
          </p:spPr>
          <p:txBody>
            <a:bodyPr wrap="none">
              <a:spAutoFit/>
            </a:bodyPr>
            <a:lstStyle/>
            <a:p>
              <a:pPr>
                <a:defRPr/>
              </a:pPr>
              <a:r>
                <a:rPr lang="en-US" altLang="zh-CN" dirty="0">
                  <a:solidFill>
                    <a:schemeClr val="bg1"/>
                  </a:solidFill>
                  <a:latin typeface="微软雅黑" panose="020B0503020204020204" pitchFamily="34" charset="-122"/>
                  <a:ea typeface="微软雅黑" panose="020B0503020204020204" pitchFamily="34" charset="-122"/>
                </a:rPr>
                <a:t>B</a:t>
              </a:r>
              <a:endParaRPr lang="zh-CN" altLang="en-US" dirty="0">
                <a:solidFill>
                  <a:schemeClr val="bg1"/>
                </a:solidFill>
                <a:latin typeface="微软雅黑" panose="020B0503020204020204" pitchFamily="34" charset="-122"/>
                <a:ea typeface="微软雅黑" panose="020B0503020204020204" pitchFamily="34" charset="-122"/>
              </a:endParaRPr>
            </a:p>
          </p:txBody>
        </p:sp>
      </p:grpSp>
      <p:cxnSp>
        <p:nvCxnSpPr>
          <p:cNvPr id="58" name="直接连接符 57"/>
          <p:cNvCxnSpPr/>
          <p:nvPr/>
        </p:nvCxnSpPr>
        <p:spPr>
          <a:xfrm>
            <a:off x="3005897" y="1064607"/>
            <a:ext cx="2660182" cy="2660658"/>
          </a:xfrm>
          <a:prstGeom prst="line">
            <a:avLst/>
          </a:prstGeom>
          <a:ln w="1905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59" name="组合 58"/>
          <p:cNvGrpSpPr>
            <a:grpSpLocks/>
          </p:cNvGrpSpPr>
          <p:nvPr/>
        </p:nvGrpSpPr>
        <p:grpSpPr bwMode="auto">
          <a:xfrm>
            <a:off x="6945960" y="3089992"/>
            <a:ext cx="362346" cy="369332"/>
            <a:chOff x="9195547" y="2825890"/>
            <a:chExt cx="323050" cy="329425"/>
          </a:xfrm>
        </p:grpSpPr>
        <p:sp>
          <p:nvSpPr>
            <p:cNvPr id="60" name="圆角矩形 59"/>
            <p:cNvSpPr/>
            <p:nvPr/>
          </p:nvSpPr>
          <p:spPr>
            <a:xfrm>
              <a:off x="9195547" y="2834338"/>
              <a:ext cx="306816" cy="30700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800" dirty="0">
                <a:solidFill>
                  <a:schemeClr val="bg1"/>
                </a:solidFill>
              </a:endParaRPr>
            </a:p>
          </p:txBody>
        </p:sp>
        <p:sp>
          <p:nvSpPr>
            <p:cNvPr id="61" name="文本框 87"/>
            <p:cNvSpPr txBox="1"/>
            <p:nvPr/>
          </p:nvSpPr>
          <p:spPr>
            <a:xfrm>
              <a:off x="9196751" y="2825890"/>
              <a:ext cx="321846" cy="329425"/>
            </a:xfrm>
            <a:prstGeom prst="rect">
              <a:avLst/>
            </a:prstGeom>
            <a:noFill/>
          </p:spPr>
          <p:txBody>
            <a:bodyPr wrap="none">
              <a:spAutoFit/>
            </a:bodyPr>
            <a:lstStyle/>
            <a:p>
              <a:pPr>
                <a:defRPr/>
              </a:pPr>
              <a:r>
                <a:rPr lang="en-US" altLang="zh-CN" dirty="0">
                  <a:solidFill>
                    <a:schemeClr val="bg1"/>
                  </a:solidFill>
                  <a:latin typeface="微软雅黑" panose="020B0503020204020204" pitchFamily="34" charset="-122"/>
                  <a:ea typeface="微软雅黑" panose="020B0503020204020204" pitchFamily="34" charset="-122"/>
                </a:rPr>
                <a:t>D</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62" name="组合 61"/>
          <p:cNvGrpSpPr>
            <a:grpSpLocks/>
          </p:cNvGrpSpPr>
          <p:nvPr/>
        </p:nvGrpSpPr>
        <p:grpSpPr bwMode="auto">
          <a:xfrm>
            <a:off x="1936811" y="1767133"/>
            <a:ext cx="360938" cy="374655"/>
            <a:chOff x="9195547" y="2807101"/>
            <a:chExt cx="322708" cy="334174"/>
          </a:xfrm>
        </p:grpSpPr>
        <p:sp>
          <p:nvSpPr>
            <p:cNvPr id="63" name="圆角矩形 62"/>
            <p:cNvSpPr/>
            <p:nvPr/>
          </p:nvSpPr>
          <p:spPr>
            <a:xfrm>
              <a:off x="9195547" y="2834269"/>
              <a:ext cx="306551" cy="30700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800" dirty="0"/>
            </a:p>
          </p:txBody>
        </p:sp>
        <p:sp>
          <p:nvSpPr>
            <p:cNvPr id="64" name="文本框 90"/>
            <p:cNvSpPr txBox="1">
              <a:spLocks noChangeArrowheads="1"/>
            </p:cNvSpPr>
            <p:nvPr/>
          </p:nvSpPr>
          <p:spPr bwMode="auto">
            <a:xfrm>
              <a:off x="9208393" y="2807101"/>
              <a:ext cx="309862" cy="329426"/>
            </a:xfrm>
            <a:prstGeom prst="rect">
              <a:avLst/>
            </a:prstGeom>
            <a:noFill/>
            <a:ln w="9525">
              <a:noFill/>
              <a:miter lim="800000"/>
              <a:headEnd/>
              <a:tailEnd/>
            </a:ln>
          </p:spPr>
          <p:txBody>
            <a:bodyPr wrap="none">
              <a:spAutoFit/>
            </a:bodyPr>
            <a:lstStyle/>
            <a:p>
              <a:r>
                <a:rPr lang="en-US" altLang="zh-CN" dirty="0">
                  <a:solidFill>
                    <a:schemeClr val="bg1"/>
                  </a:solidFill>
                  <a:latin typeface="微软雅黑" pitchFamily="34" charset="-122"/>
                  <a:ea typeface="微软雅黑" pitchFamily="34" charset="-122"/>
                </a:rPr>
                <a:t>A</a:t>
              </a:r>
              <a:endParaRPr lang="zh-CN" altLang="en-US" dirty="0">
                <a:solidFill>
                  <a:schemeClr val="bg1"/>
                </a:solidFill>
                <a:latin typeface="微软雅黑" pitchFamily="34" charset="-122"/>
                <a:ea typeface="微软雅黑" pitchFamily="34" charset="-122"/>
              </a:endParaRPr>
            </a:p>
          </p:txBody>
        </p:sp>
      </p:grpSp>
      <p:sp>
        <p:nvSpPr>
          <p:cNvPr id="65" name="圆角矩形 64"/>
          <p:cNvSpPr/>
          <p:nvPr/>
        </p:nvSpPr>
        <p:spPr bwMode="auto">
          <a:xfrm>
            <a:off x="3046678" y="3094389"/>
            <a:ext cx="344137" cy="34419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800" dirty="0"/>
          </a:p>
        </p:txBody>
      </p:sp>
      <p:sp>
        <p:nvSpPr>
          <p:cNvPr id="66" name="文本框 93"/>
          <p:cNvSpPr txBox="1">
            <a:spLocks noChangeArrowheads="1"/>
          </p:cNvSpPr>
          <p:nvPr/>
        </p:nvSpPr>
        <p:spPr bwMode="auto">
          <a:xfrm>
            <a:off x="3061099" y="3080418"/>
            <a:ext cx="338554" cy="369332"/>
          </a:xfrm>
          <a:prstGeom prst="rect">
            <a:avLst/>
          </a:prstGeom>
          <a:noFill/>
          <a:ln w="9525">
            <a:noFill/>
            <a:miter lim="800000"/>
            <a:headEnd/>
            <a:tailEnd/>
          </a:ln>
        </p:spPr>
        <p:txBody>
          <a:bodyPr wrap="none">
            <a:spAutoFit/>
          </a:bodyPr>
          <a:lstStyle/>
          <a:p>
            <a:r>
              <a:rPr lang="en-US" altLang="zh-CN" dirty="0">
                <a:solidFill>
                  <a:schemeClr val="bg1"/>
                </a:solidFill>
                <a:latin typeface="微软雅黑" pitchFamily="34" charset="-122"/>
                <a:ea typeface="微软雅黑" pitchFamily="34" charset="-122"/>
              </a:rPr>
              <a:t>C</a:t>
            </a:r>
            <a:endParaRPr lang="zh-CN" altLang="en-US" dirty="0">
              <a:solidFill>
                <a:schemeClr val="bg1"/>
              </a:solidFill>
              <a:latin typeface="微软雅黑" pitchFamily="34" charset="-122"/>
              <a:ea typeface="微软雅黑" pitchFamily="34" charset="-122"/>
            </a:endParaRPr>
          </a:p>
        </p:txBody>
      </p:sp>
      <p:sp>
        <p:nvSpPr>
          <p:cNvPr id="67" name="矩形 66"/>
          <p:cNvSpPr>
            <a:spLocks noChangeArrowheads="1"/>
          </p:cNvSpPr>
          <p:nvPr/>
        </p:nvSpPr>
        <p:spPr bwMode="auto">
          <a:xfrm>
            <a:off x="6843544" y="1830012"/>
            <a:ext cx="462951" cy="236606"/>
          </a:xfrm>
          <a:prstGeom prst="rect">
            <a:avLst/>
          </a:prstGeom>
          <a:noFill/>
          <a:ln w="9525">
            <a:noFill/>
            <a:miter lim="800000"/>
            <a:headEnd/>
            <a:tailEnd/>
          </a:ln>
        </p:spPr>
        <p:txBody>
          <a:bodyPr wrap="none" lIns="51437" tIns="25719" rIns="51437" bIns="25719">
            <a:spAutoFit/>
          </a:bodyPr>
          <a:lstStyle/>
          <a:p>
            <a:pPr algn="ctr"/>
            <a:r>
              <a:rPr lang="en-US" altLang="zh-CN" sz="1200" dirty="0">
                <a:solidFill>
                  <a:schemeClr val="tx1">
                    <a:lumMod val="75000"/>
                    <a:lumOff val="25000"/>
                  </a:schemeClr>
                </a:solidFill>
                <a:latin typeface="微软雅黑" pitchFamily="34" charset="-122"/>
                <a:ea typeface="微软雅黑" pitchFamily="34" charset="-122"/>
              </a:rPr>
              <a:t>2356</a:t>
            </a:r>
          </a:p>
        </p:txBody>
      </p:sp>
      <p:sp>
        <p:nvSpPr>
          <p:cNvPr id="68" name="矩形 67"/>
          <p:cNvSpPr>
            <a:spLocks noChangeArrowheads="1"/>
          </p:cNvSpPr>
          <p:nvPr/>
        </p:nvSpPr>
        <p:spPr bwMode="auto">
          <a:xfrm>
            <a:off x="7423364" y="3136907"/>
            <a:ext cx="462951" cy="236606"/>
          </a:xfrm>
          <a:prstGeom prst="rect">
            <a:avLst/>
          </a:prstGeom>
          <a:noFill/>
          <a:ln w="9525">
            <a:noFill/>
            <a:miter lim="800000"/>
            <a:headEnd/>
            <a:tailEnd/>
          </a:ln>
        </p:spPr>
        <p:txBody>
          <a:bodyPr wrap="none" lIns="51437" tIns="25719" rIns="51437" bIns="25719">
            <a:spAutoFit/>
          </a:bodyPr>
          <a:lstStyle/>
          <a:p>
            <a:pPr algn="ctr"/>
            <a:r>
              <a:rPr lang="en-US" altLang="zh-CN" sz="1200" dirty="0">
                <a:solidFill>
                  <a:schemeClr val="tx1">
                    <a:lumMod val="75000"/>
                    <a:lumOff val="25000"/>
                  </a:schemeClr>
                </a:solidFill>
                <a:latin typeface="微软雅黑" pitchFamily="34" charset="-122"/>
                <a:ea typeface="微软雅黑" pitchFamily="34" charset="-122"/>
              </a:rPr>
              <a:t>5672</a:t>
            </a:r>
          </a:p>
        </p:txBody>
      </p:sp>
      <p:sp>
        <p:nvSpPr>
          <p:cNvPr id="69" name="矩形 68"/>
          <p:cNvSpPr>
            <a:spLocks noChangeArrowheads="1"/>
          </p:cNvSpPr>
          <p:nvPr/>
        </p:nvSpPr>
        <p:spPr bwMode="auto">
          <a:xfrm>
            <a:off x="2445970" y="3136907"/>
            <a:ext cx="462951" cy="236606"/>
          </a:xfrm>
          <a:prstGeom prst="rect">
            <a:avLst/>
          </a:prstGeom>
          <a:noFill/>
          <a:ln w="9525">
            <a:noFill/>
            <a:miter lim="800000"/>
            <a:headEnd/>
            <a:tailEnd/>
          </a:ln>
        </p:spPr>
        <p:txBody>
          <a:bodyPr wrap="none" lIns="51437" tIns="25719" rIns="51437" bIns="25719">
            <a:spAutoFit/>
          </a:bodyPr>
          <a:lstStyle/>
          <a:p>
            <a:pPr algn="ctr"/>
            <a:r>
              <a:rPr lang="en-US" altLang="zh-CN" sz="1200" dirty="0">
                <a:solidFill>
                  <a:schemeClr val="tx1">
                    <a:lumMod val="75000"/>
                    <a:lumOff val="25000"/>
                  </a:schemeClr>
                </a:solidFill>
                <a:latin typeface="微软雅黑" pitchFamily="34" charset="-122"/>
                <a:ea typeface="微软雅黑" pitchFamily="34" charset="-122"/>
              </a:rPr>
              <a:t>7890</a:t>
            </a:r>
          </a:p>
        </p:txBody>
      </p:sp>
      <p:grpSp>
        <p:nvGrpSpPr>
          <p:cNvPr id="70" name="组合 69"/>
          <p:cNvGrpSpPr/>
          <p:nvPr/>
        </p:nvGrpSpPr>
        <p:grpSpPr>
          <a:xfrm>
            <a:off x="4000365" y="1059582"/>
            <a:ext cx="1899739" cy="1461891"/>
            <a:chOff x="5333126" y="1478086"/>
            <a:chExt cx="2532655" cy="1948586"/>
          </a:xfrm>
          <a:solidFill>
            <a:schemeClr val="accent2"/>
          </a:solidFill>
        </p:grpSpPr>
        <p:grpSp>
          <p:nvGrpSpPr>
            <p:cNvPr id="71" name="组合 70"/>
            <p:cNvGrpSpPr/>
            <p:nvPr/>
          </p:nvGrpSpPr>
          <p:grpSpPr>
            <a:xfrm>
              <a:off x="5333126" y="1478086"/>
              <a:ext cx="2532655" cy="1948586"/>
              <a:chOff x="5333126" y="1478086"/>
              <a:chExt cx="2532655" cy="1948586"/>
            </a:xfrm>
            <a:grpFill/>
          </p:grpSpPr>
          <p:sp>
            <p:nvSpPr>
              <p:cNvPr id="73" name="任意多边形 72"/>
              <p:cNvSpPr/>
              <p:nvPr/>
            </p:nvSpPr>
            <p:spPr>
              <a:xfrm rot="19351598">
                <a:off x="5333126" y="1478086"/>
                <a:ext cx="2532655" cy="1948586"/>
              </a:xfrm>
              <a:custGeom>
                <a:avLst/>
                <a:gdLst>
                  <a:gd name="connsiteX0" fmla="*/ 0 w 2502498"/>
                  <a:gd name="connsiteY0" fmla="*/ 0 h 1927076"/>
                  <a:gd name="connsiteX1" fmla="*/ 1945080 w 2502498"/>
                  <a:gd name="connsiteY1" fmla="*/ 1496572 h 1927076"/>
                  <a:gd name="connsiteX2" fmla="*/ 2502498 w 2502498"/>
                  <a:gd name="connsiteY2" fmla="*/ 1923871 h 1927076"/>
                  <a:gd name="connsiteX3" fmla="*/ 1799499 w 2502498"/>
                  <a:gd name="connsiteY3" fmla="*/ 1920422 h 1927076"/>
                  <a:gd name="connsiteX4" fmla="*/ 1791943 w 2502498"/>
                  <a:gd name="connsiteY4" fmla="*/ 1927076 h 1927076"/>
                  <a:gd name="connsiteX5" fmla="*/ 1783159 w 2502498"/>
                  <a:gd name="connsiteY5" fmla="*/ 1920342 h 1927076"/>
                  <a:gd name="connsiteX6" fmla="*/ 270669 w 2502498"/>
                  <a:gd name="connsiteY6" fmla="*/ 1912921 h 1927076"/>
                  <a:gd name="connsiteX7" fmla="*/ 221995 w 2502498"/>
                  <a:gd name="connsiteY7" fmla="*/ 1489568 h 1927076"/>
                  <a:gd name="connsiteX8" fmla="*/ 1224971 w 2502498"/>
                  <a:gd name="connsiteY8" fmla="*/ 1492441 h 1927076"/>
                  <a:gd name="connsiteX9" fmla="*/ 97539 w 2502498"/>
                  <a:gd name="connsiteY9" fmla="*/ 628165 h 1927076"/>
                  <a:gd name="connsiteX0" fmla="*/ 0 w 2482718"/>
                  <a:gd name="connsiteY0" fmla="*/ 0 h 1905911"/>
                  <a:gd name="connsiteX1" fmla="*/ 1925300 w 2482718"/>
                  <a:gd name="connsiteY1" fmla="*/ 1475407 h 1905911"/>
                  <a:gd name="connsiteX2" fmla="*/ 2482718 w 2482718"/>
                  <a:gd name="connsiteY2" fmla="*/ 1902706 h 1905911"/>
                  <a:gd name="connsiteX3" fmla="*/ 1779719 w 2482718"/>
                  <a:gd name="connsiteY3" fmla="*/ 1899257 h 1905911"/>
                  <a:gd name="connsiteX4" fmla="*/ 1772163 w 2482718"/>
                  <a:gd name="connsiteY4" fmla="*/ 1905911 h 1905911"/>
                  <a:gd name="connsiteX5" fmla="*/ 1763379 w 2482718"/>
                  <a:gd name="connsiteY5" fmla="*/ 1899177 h 1905911"/>
                  <a:gd name="connsiteX6" fmla="*/ 250889 w 2482718"/>
                  <a:gd name="connsiteY6" fmla="*/ 1891756 h 1905911"/>
                  <a:gd name="connsiteX7" fmla="*/ 202215 w 2482718"/>
                  <a:gd name="connsiteY7" fmla="*/ 1468403 h 1905911"/>
                  <a:gd name="connsiteX8" fmla="*/ 1205191 w 2482718"/>
                  <a:gd name="connsiteY8" fmla="*/ 1471276 h 1905911"/>
                  <a:gd name="connsiteX9" fmla="*/ 77759 w 2482718"/>
                  <a:gd name="connsiteY9" fmla="*/ 607000 h 1905911"/>
                  <a:gd name="connsiteX10" fmla="*/ 0 w 2482718"/>
                  <a:gd name="connsiteY10" fmla="*/ 0 h 1905911"/>
                  <a:gd name="connsiteX0" fmla="*/ 0 w 2481710"/>
                  <a:gd name="connsiteY0" fmla="*/ 0 h 1911139"/>
                  <a:gd name="connsiteX1" fmla="*/ 1924292 w 2481710"/>
                  <a:gd name="connsiteY1" fmla="*/ 1480635 h 1911139"/>
                  <a:gd name="connsiteX2" fmla="*/ 2481710 w 2481710"/>
                  <a:gd name="connsiteY2" fmla="*/ 1907934 h 1911139"/>
                  <a:gd name="connsiteX3" fmla="*/ 1778711 w 2481710"/>
                  <a:gd name="connsiteY3" fmla="*/ 1904485 h 1911139"/>
                  <a:gd name="connsiteX4" fmla="*/ 1771155 w 2481710"/>
                  <a:gd name="connsiteY4" fmla="*/ 1911139 h 1911139"/>
                  <a:gd name="connsiteX5" fmla="*/ 1762371 w 2481710"/>
                  <a:gd name="connsiteY5" fmla="*/ 1904405 h 1911139"/>
                  <a:gd name="connsiteX6" fmla="*/ 249881 w 2481710"/>
                  <a:gd name="connsiteY6" fmla="*/ 1896984 h 1911139"/>
                  <a:gd name="connsiteX7" fmla="*/ 201207 w 2481710"/>
                  <a:gd name="connsiteY7" fmla="*/ 1473631 h 1911139"/>
                  <a:gd name="connsiteX8" fmla="*/ 1204183 w 2481710"/>
                  <a:gd name="connsiteY8" fmla="*/ 1476504 h 1911139"/>
                  <a:gd name="connsiteX9" fmla="*/ 76751 w 2481710"/>
                  <a:gd name="connsiteY9" fmla="*/ 612228 h 1911139"/>
                  <a:gd name="connsiteX10" fmla="*/ 0 w 2481710"/>
                  <a:gd name="connsiteY10" fmla="*/ 0 h 1911139"/>
                  <a:gd name="connsiteX0" fmla="*/ 0 w 2481710"/>
                  <a:gd name="connsiteY0" fmla="*/ 0 h 1911139"/>
                  <a:gd name="connsiteX1" fmla="*/ 1924292 w 2481710"/>
                  <a:gd name="connsiteY1" fmla="*/ 1480635 h 1911139"/>
                  <a:gd name="connsiteX2" fmla="*/ 2481710 w 2481710"/>
                  <a:gd name="connsiteY2" fmla="*/ 1907934 h 1911139"/>
                  <a:gd name="connsiteX3" fmla="*/ 1778711 w 2481710"/>
                  <a:gd name="connsiteY3" fmla="*/ 1904485 h 1911139"/>
                  <a:gd name="connsiteX4" fmla="*/ 1771155 w 2481710"/>
                  <a:gd name="connsiteY4" fmla="*/ 1911139 h 1911139"/>
                  <a:gd name="connsiteX5" fmla="*/ 1762371 w 2481710"/>
                  <a:gd name="connsiteY5" fmla="*/ 1904405 h 1911139"/>
                  <a:gd name="connsiteX6" fmla="*/ 249881 w 2481710"/>
                  <a:gd name="connsiteY6" fmla="*/ 1896984 h 1911139"/>
                  <a:gd name="connsiteX7" fmla="*/ 196860 w 2481710"/>
                  <a:gd name="connsiteY7" fmla="*/ 1479301 h 1911139"/>
                  <a:gd name="connsiteX8" fmla="*/ 1204183 w 2481710"/>
                  <a:gd name="connsiteY8" fmla="*/ 1476504 h 1911139"/>
                  <a:gd name="connsiteX9" fmla="*/ 76751 w 2481710"/>
                  <a:gd name="connsiteY9" fmla="*/ 612228 h 1911139"/>
                  <a:gd name="connsiteX10" fmla="*/ 0 w 2481710"/>
                  <a:gd name="connsiteY10" fmla="*/ 0 h 1911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81710" h="1911139">
                    <a:moveTo>
                      <a:pt x="0" y="0"/>
                    </a:moveTo>
                    <a:lnTo>
                      <a:pt x="1924292" y="1480635"/>
                    </a:lnTo>
                    <a:lnTo>
                      <a:pt x="2481710" y="1907934"/>
                    </a:lnTo>
                    <a:lnTo>
                      <a:pt x="1778711" y="1904485"/>
                    </a:lnTo>
                    <a:lnTo>
                      <a:pt x="1771155" y="1911139"/>
                    </a:lnTo>
                    <a:lnTo>
                      <a:pt x="1762371" y="1904405"/>
                    </a:lnTo>
                    <a:lnTo>
                      <a:pt x="249881" y="1896984"/>
                    </a:lnTo>
                    <a:lnTo>
                      <a:pt x="196860" y="1479301"/>
                    </a:lnTo>
                    <a:lnTo>
                      <a:pt x="1204183" y="1476504"/>
                    </a:lnTo>
                    <a:lnTo>
                      <a:pt x="76751" y="612228"/>
                    </a:lnTo>
                    <a:cubicBezTo>
                      <a:pt x="44238" y="402840"/>
                      <a:pt x="32513" y="209388"/>
                      <a:pt x="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900" dirty="0"/>
              </a:p>
            </p:txBody>
          </p:sp>
          <p:sp>
            <p:nvSpPr>
              <p:cNvPr id="74" name="Freeform 572"/>
              <p:cNvSpPr>
                <a:spLocks noEditPoints="1"/>
              </p:cNvSpPr>
              <p:nvPr/>
            </p:nvSpPr>
            <p:spPr bwMode="auto">
              <a:xfrm>
                <a:off x="5658172" y="2519383"/>
                <a:ext cx="319968" cy="311503"/>
              </a:xfrm>
              <a:custGeom>
                <a:avLst/>
                <a:gdLst>
                  <a:gd name="T0" fmla="*/ 278 w 326"/>
                  <a:gd name="T1" fmla="*/ 48 h 326"/>
                  <a:gd name="T2" fmla="*/ 163 w 326"/>
                  <a:gd name="T3" fmla="*/ 0 h 326"/>
                  <a:gd name="T4" fmla="*/ 47 w 326"/>
                  <a:gd name="T5" fmla="*/ 48 h 326"/>
                  <a:gd name="T6" fmla="*/ 0 w 326"/>
                  <a:gd name="T7" fmla="*/ 163 h 326"/>
                  <a:gd name="T8" fmla="*/ 47 w 326"/>
                  <a:gd name="T9" fmla="*/ 278 h 326"/>
                  <a:gd name="T10" fmla="*/ 163 w 326"/>
                  <a:gd name="T11" fmla="*/ 326 h 326"/>
                  <a:gd name="T12" fmla="*/ 278 w 326"/>
                  <a:gd name="T13" fmla="*/ 278 h 326"/>
                  <a:gd name="T14" fmla="*/ 326 w 326"/>
                  <a:gd name="T15" fmla="*/ 163 h 326"/>
                  <a:gd name="T16" fmla="*/ 250 w 326"/>
                  <a:gd name="T17" fmla="*/ 175 h 326"/>
                  <a:gd name="T18" fmla="*/ 293 w 326"/>
                  <a:gd name="T19" fmla="*/ 219 h 326"/>
                  <a:gd name="T20" fmla="*/ 243 w 326"/>
                  <a:gd name="T21" fmla="*/ 230 h 326"/>
                  <a:gd name="T22" fmla="*/ 250 w 326"/>
                  <a:gd name="T23" fmla="*/ 153 h 326"/>
                  <a:gd name="T24" fmla="*/ 279 w 326"/>
                  <a:gd name="T25" fmla="*/ 82 h 326"/>
                  <a:gd name="T26" fmla="*/ 304 w 326"/>
                  <a:gd name="T27" fmla="*/ 153 h 326"/>
                  <a:gd name="T28" fmla="*/ 223 w 326"/>
                  <a:gd name="T29" fmla="*/ 221 h 326"/>
                  <a:gd name="T30" fmla="*/ 175 w 326"/>
                  <a:gd name="T31" fmla="*/ 219 h 326"/>
                  <a:gd name="T32" fmla="*/ 229 w 326"/>
                  <a:gd name="T33" fmla="*/ 175 h 326"/>
                  <a:gd name="T34" fmla="*/ 229 w 326"/>
                  <a:gd name="T35" fmla="*/ 153 h 326"/>
                  <a:gd name="T36" fmla="*/ 175 w 326"/>
                  <a:gd name="T37" fmla="*/ 108 h 326"/>
                  <a:gd name="T38" fmla="*/ 223 w 326"/>
                  <a:gd name="T39" fmla="*/ 106 h 326"/>
                  <a:gd name="T40" fmla="*/ 175 w 326"/>
                  <a:gd name="T41" fmla="*/ 86 h 326"/>
                  <a:gd name="T42" fmla="*/ 185 w 326"/>
                  <a:gd name="T43" fmla="*/ 31 h 326"/>
                  <a:gd name="T44" fmla="*/ 216 w 326"/>
                  <a:gd name="T45" fmla="*/ 81 h 326"/>
                  <a:gd name="T46" fmla="*/ 215 w 326"/>
                  <a:gd name="T47" fmla="*/ 32 h 326"/>
                  <a:gd name="T48" fmla="*/ 263 w 326"/>
                  <a:gd name="T49" fmla="*/ 63 h 326"/>
                  <a:gd name="T50" fmla="*/ 237 w 326"/>
                  <a:gd name="T51" fmla="*/ 76 h 326"/>
                  <a:gd name="T52" fmla="*/ 215 w 326"/>
                  <a:gd name="T53" fmla="*/ 32 h 326"/>
                  <a:gd name="T54" fmla="*/ 207 w 326"/>
                  <a:gd name="T55" fmla="*/ 266 h 326"/>
                  <a:gd name="T56" fmla="*/ 175 w 326"/>
                  <a:gd name="T57" fmla="*/ 302 h 326"/>
                  <a:gd name="T58" fmla="*/ 216 w 326"/>
                  <a:gd name="T59" fmla="*/ 245 h 326"/>
                  <a:gd name="T60" fmla="*/ 227 w 326"/>
                  <a:gd name="T61" fmla="*/ 276 h 326"/>
                  <a:gd name="T62" fmla="*/ 265 w 326"/>
                  <a:gd name="T63" fmla="*/ 261 h 326"/>
                  <a:gd name="T64" fmla="*/ 218 w 326"/>
                  <a:gd name="T65" fmla="*/ 294 h 326"/>
                  <a:gd name="T66" fmla="*/ 102 w 326"/>
                  <a:gd name="T67" fmla="*/ 106 h 326"/>
                  <a:gd name="T68" fmla="*/ 153 w 326"/>
                  <a:gd name="T69" fmla="*/ 108 h 326"/>
                  <a:gd name="T70" fmla="*/ 97 w 326"/>
                  <a:gd name="T71" fmla="*/ 153 h 326"/>
                  <a:gd name="T72" fmla="*/ 99 w 326"/>
                  <a:gd name="T73" fmla="*/ 51 h 326"/>
                  <a:gd name="T74" fmla="*/ 64 w 326"/>
                  <a:gd name="T75" fmla="*/ 62 h 326"/>
                  <a:gd name="T76" fmla="*/ 110 w 326"/>
                  <a:gd name="T77" fmla="*/ 32 h 326"/>
                  <a:gd name="T78" fmla="*/ 97 w 326"/>
                  <a:gd name="T79" fmla="*/ 175 h 326"/>
                  <a:gd name="T80" fmla="*/ 153 w 326"/>
                  <a:gd name="T81" fmla="*/ 219 h 326"/>
                  <a:gd name="T82" fmla="*/ 102 w 326"/>
                  <a:gd name="T83" fmla="*/ 221 h 326"/>
                  <a:gd name="T84" fmla="*/ 153 w 326"/>
                  <a:gd name="T85" fmla="*/ 240 h 326"/>
                  <a:gd name="T86" fmla="*/ 140 w 326"/>
                  <a:gd name="T87" fmla="*/ 295 h 326"/>
                  <a:gd name="T88" fmla="*/ 110 w 326"/>
                  <a:gd name="T89" fmla="*/ 246 h 326"/>
                  <a:gd name="T90" fmla="*/ 89 w 326"/>
                  <a:gd name="T91" fmla="*/ 253 h 326"/>
                  <a:gd name="T92" fmla="*/ 110 w 326"/>
                  <a:gd name="T93" fmla="*/ 295 h 326"/>
                  <a:gd name="T94" fmla="*/ 64 w 326"/>
                  <a:gd name="T95" fmla="*/ 264 h 326"/>
                  <a:gd name="T96" fmla="*/ 110 w 326"/>
                  <a:gd name="T97" fmla="*/ 80 h 326"/>
                  <a:gd name="T98" fmla="*/ 140 w 326"/>
                  <a:gd name="T99" fmla="*/ 31 h 326"/>
                  <a:gd name="T100" fmla="*/ 153 w 326"/>
                  <a:gd name="T101" fmla="*/ 86 h 326"/>
                  <a:gd name="T102" fmla="*/ 32 w 326"/>
                  <a:gd name="T103" fmla="*/ 108 h 326"/>
                  <a:gd name="T104" fmla="*/ 83 w 326"/>
                  <a:gd name="T105" fmla="*/ 95 h 326"/>
                  <a:gd name="T106" fmla="*/ 22 w 326"/>
                  <a:gd name="T107" fmla="*/ 153 h 326"/>
                  <a:gd name="T108" fmla="*/ 22 w 326"/>
                  <a:gd name="T109" fmla="*/ 175 h 326"/>
                  <a:gd name="T110" fmla="*/ 83 w 326"/>
                  <a:gd name="T111" fmla="*/ 232 h 326"/>
                  <a:gd name="T112" fmla="*/ 32 w 326"/>
                  <a:gd name="T113" fmla="*/ 219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6" h="326">
                    <a:moveTo>
                      <a:pt x="313" y="100"/>
                    </a:moveTo>
                    <a:cubicBezTo>
                      <a:pt x="305" y="80"/>
                      <a:pt x="293" y="63"/>
                      <a:pt x="278" y="48"/>
                    </a:cubicBezTo>
                    <a:cubicBezTo>
                      <a:pt x="263" y="33"/>
                      <a:pt x="246" y="21"/>
                      <a:pt x="226" y="13"/>
                    </a:cubicBezTo>
                    <a:cubicBezTo>
                      <a:pt x="206" y="4"/>
                      <a:pt x="185" y="0"/>
                      <a:pt x="163" y="0"/>
                    </a:cubicBezTo>
                    <a:cubicBezTo>
                      <a:pt x="141" y="0"/>
                      <a:pt x="119" y="4"/>
                      <a:pt x="99" y="13"/>
                    </a:cubicBezTo>
                    <a:cubicBezTo>
                      <a:pt x="80" y="21"/>
                      <a:pt x="62" y="33"/>
                      <a:pt x="47" y="48"/>
                    </a:cubicBezTo>
                    <a:cubicBezTo>
                      <a:pt x="32" y="63"/>
                      <a:pt x="21" y="80"/>
                      <a:pt x="13" y="100"/>
                    </a:cubicBezTo>
                    <a:cubicBezTo>
                      <a:pt x="4" y="120"/>
                      <a:pt x="0" y="141"/>
                      <a:pt x="0" y="163"/>
                    </a:cubicBezTo>
                    <a:cubicBezTo>
                      <a:pt x="0" y="185"/>
                      <a:pt x="4" y="206"/>
                      <a:pt x="13" y="227"/>
                    </a:cubicBezTo>
                    <a:cubicBezTo>
                      <a:pt x="21" y="246"/>
                      <a:pt x="32" y="263"/>
                      <a:pt x="47" y="278"/>
                    </a:cubicBezTo>
                    <a:cubicBezTo>
                      <a:pt x="62" y="293"/>
                      <a:pt x="80" y="305"/>
                      <a:pt x="99" y="313"/>
                    </a:cubicBezTo>
                    <a:cubicBezTo>
                      <a:pt x="119" y="322"/>
                      <a:pt x="141" y="326"/>
                      <a:pt x="163" y="326"/>
                    </a:cubicBezTo>
                    <a:cubicBezTo>
                      <a:pt x="185" y="326"/>
                      <a:pt x="206" y="322"/>
                      <a:pt x="226" y="313"/>
                    </a:cubicBezTo>
                    <a:cubicBezTo>
                      <a:pt x="246" y="305"/>
                      <a:pt x="263" y="293"/>
                      <a:pt x="278" y="278"/>
                    </a:cubicBezTo>
                    <a:cubicBezTo>
                      <a:pt x="293" y="263"/>
                      <a:pt x="305" y="246"/>
                      <a:pt x="313" y="227"/>
                    </a:cubicBezTo>
                    <a:cubicBezTo>
                      <a:pt x="322" y="206"/>
                      <a:pt x="326" y="185"/>
                      <a:pt x="326" y="163"/>
                    </a:cubicBezTo>
                    <a:cubicBezTo>
                      <a:pt x="326" y="141"/>
                      <a:pt x="322" y="120"/>
                      <a:pt x="313" y="100"/>
                    </a:cubicBezTo>
                    <a:close/>
                    <a:moveTo>
                      <a:pt x="250" y="175"/>
                    </a:moveTo>
                    <a:cubicBezTo>
                      <a:pt x="304" y="175"/>
                      <a:pt x="304" y="175"/>
                      <a:pt x="304" y="175"/>
                    </a:cubicBezTo>
                    <a:cubicBezTo>
                      <a:pt x="303" y="190"/>
                      <a:pt x="299" y="205"/>
                      <a:pt x="293" y="219"/>
                    </a:cubicBezTo>
                    <a:cubicBezTo>
                      <a:pt x="289" y="228"/>
                      <a:pt x="285" y="236"/>
                      <a:pt x="279" y="245"/>
                    </a:cubicBezTo>
                    <a:cubicBezTo>
                      <a:pt x="268" y="239"/>
                      <a:pt x="256" y="234"/>
                      <a:pt x="243" y="230"/>
                    </a:cubicBezTo>
                    <a:cubicBezTo>
                      <a:pt x="247" y="213"/>
                      <a:pt x="250" y="194"/>
                      <a:pt x="250" y="175"/>
                    </a:cubicBezTo>
                    <a:close/>
                    <a:moveTo>
                      <a:pt x="250" y="153"/>
                    </a:moveTo>
                    <a:cubicBezTo>
                      <a:pt x="250" y="134"/>
                      <a:pt x="247" y="115"/>
                      <a:pt x="243" y="97"/>
                    </a:cubicBezTo>
                    <a:cubicBezTo>
                      <a:pt x="256" y="93"/>
                      <a:pt x="268" y="88"/>
                      <a:pt x="279" y="82"/>
                    </a:cubicBezTo>
                    <a:cubicBezTo>
                      <a:pt x="284" y="90"/>
                      <a:pt x="289" y="99"/>
                      <a:pt x="293" y="108"/>
                    </a:cubicBezTo>
                    <a:cubicBezTo>
                      <a:pt x="299" y="122"/>
                      <a:pt x="303" y="137"/>
                      <a:pt x="304" y="153"/>
                    </a:cubicBezTo>
                    <a:lnTo>
                      <a:pt x="250" y="153"/>
                    </a:lnTo>
                    <a:close/>
                    <a:moveTo>
                      <a:pt x="223" y="221"/>
                    </a:moveTo>
                    <a:cubicBezTo>
                      <a:pt x="223" y="222"/>
                      <a:pt x="222" y="223"/>
                      <a:pt x="222" y="224"/>
                    </a:cubicBezTo>
                    <a:cubicBezTo>
                      <a:pt x="207" y="221"/>
                      <a:pt x="191" y="219"/>
                      <a:pt x="175" y="219"/>
                    </a:cubicBezTo>
                    <a:cubicBezTo>
                      <a:pt x="175" y="175"/>
                      <a:pt x="175" y="175"/>
                      <a:pt x="175" y="175"/>
                    </a:cubicBezTo>
                    <a:cubicBezTo>
                      <a:pt x="229" y="175"/>
                      <a:pt x="229" y="175"/>
                      <a:pt x="229" y="175"/>
                    </a:cubicBezTo>
                    <a:cubicBezTo>
                      <a:pt x="228" y="190"/>
                      <a:pt x="226" y="206"/>
                      <a:pt x="223" y="221"/>
                    </a:cubicBezTo>
                    <a:close/>
                    <a:moveTo>
                      <a:pt x="229" y="153"/>
                    </a:moveTo>
                    <a:cubicBezTo>
                      <a:pt x="175" y="153"/>
                      <a:pt x="175" y="153"/>
                      <a:pt x="175" y="153"/>
                    </a:cubicBezTo>
                    <a:cubicBezTo>
                      <a:pt x="175" y="108"/>
                      <a:pt x="175" y="108"/>
                      <a:pt x="175" y="108"/>
                    </a:cubicBezTo>
                    <a:cubicBezTo>
                      <a:pt x="191" y="107"/>
                      <a:pt x="207" y="105"/>
                      <a:pt x="222" y="102"/>
                    </a:cubicBezTo>
                    <a:cubicBezTo>
                      <a:pt x="222" y="103"/>
                      <a:pt x="223" y="105"/>
                      <a:pt x="223" y="106"/>
                    </a:cubicBezTo>
                    <a:cubicBezTo>
                      <a:pt x="226" y="121"/>
                      <a:pt x="228" y="137"/>
                      <a:pt x="229" y="153"/>
                    </a:cubicBezTo>
                    <a:close/>
                    <a:moveTo>
                      <a:pt x="175" y="86"/>
                    </a:moveTo>
                    <a:cubicBezTo>
                      <a:pt x="175" y="24"/>
                      <a:pt x="175" y="24"/>
                      <a:pt x="175" y="24"/>
                    </a:cubicBezTo>
                    <a:cubicBezTo>
                      <a:pt x="178" y="26"/>
                      <a:pt x="182" y="28"/>
                      <a:pt x="185" y="31"/>
                    </a:cubicBezTo>
                    <a:cubicBezTo>
                      <a:pt x="194" y="38"/>
                      <a:pt x="201" y="48"/>
                      <a:pt x="207" y="60"/>
                    </a:cubicBezTo>
                    <a:cubicBezTo>
                      <a:pt x="211" y="67"/>
                      <a:pt x="213" y="73"/>
                      <a:pt x="216" y="81"/>
                    </a:cubicBezTo>
                    <a:cubicBezTo>
                      <a:pt x="203" y="84"/>
                      <a:pt x="189" y="86"/>
                      <a:pt x="175" y="86"/>
                    </a:cubicBezTo>
                    <a:close/>
                    <a:moveTo>
                      <a:pt x="215" y="32"/>
                    </a:moveTo>
                    <a:cubicBezTo>
                      <a:pt x="216" y="32"/>
                      <a:pt x="217" y="32"/>
                      <a:pt x="218" y="33"/>
                    </a:cubicBezTo>
                    <a:cubicBezTo>
                      <a:pt x="235" y="40"/>
                      <a:pt x="250" y="50"/>
                      <a:pt x="263" y="63"/>
                    </a:cubicBezTo>
                    <a:cubicBezTo>
                      <a:pt x="264" y="64"/>
                      <a:pt x="264" y="64"/>
                      <a:pt x="265" y="65"/>
                    </a:cubicBezTo>
                    <a:cubicBezTo>
                      <a:pt x="256" y="69"/>
                      <a:pt x="247" y="73"/>
                      <a:pt x="237" y="76"/>
                    </a:cubicBezTo>
                    <a:cubicBezTo>
                      <a:pt x="234" y="67"/>
                      <a:pt x="231" y="58"/>
                      <a:pt x="227" y="51"/>
                    </a:cubicBezTo>
                    <a:cubicBezTo>
                      <a:pt x="223" y="44"/>
                      <a:pt x="220" y="37"/>
                      <a:pt x="215" y="32"/>
                    </a:cubicBezTo>
                    <a:close/>
                    <a:moveTo>
                      <a:pt x="216" y="245"/>
                    </a:moveTo>
                    <a:cubicBezTo>
                      <a:pt x="213" y="252"/>
                      <a:pt x="211" y="260"/>
                      <a:pt x="207" y="266"/>
                    </a:cubicBezTo>
                    <a:cubicBezTo>
                      <a:pt x="201" y="279"/>
                      <a:pt x="193" y="289"/>
                      <a:pt x="185" y="295"/>
                    </a:cubicBezTo>
                    <a:cubicBezTo>
                      <a:pt x="182" y="298"/>
                      <a:pt x="178" y="300"/>
                      <a:pt x="175" y="302"/>
                    </a:cubicBezTo>
                    <a:cubicBezTo>
                      <a:pt x="175" y="240"/>
                      <a:pt x="175" y="240"/>
                      <a:pt x="175" y="240"/>
                    </a:cubicBezTo>
                    <a:cubicBezTo>
                      <a:pt x="189" y="241"/>
                      <a:pt x="203" y="242"/>
                      <a:pt x="216" y="245"/>
                    </a:cubicBezTo>
                    <a:close/>
                    <a:moveTo>
                      <a:pt x="215" y="295"/>
                    </a:moveTo>
                    <a:cubicBezTo>
                      <a:pt x="220" y="289"/>
                      <a:pt x="223" y="283"/>
                      <a:pt x="227" y="276"/>
                    </a:cubicBezTo>
                    <a:cubicBezTo>
                      <a:pt x="231" y="268"/>
                      <a:pt x="234" y="259"/>
                      <a:pt x="237" y="250"/>
                    </a:cubicBezTo>
                    <a:cubicBezTo>
                      <a:pt x="247" y="253"/>
                      <a:pt x="256" y="257"/>
                      <a:pt x="265" y="261"/>
                    </a:cubicBezTo>
                    <a:cubicBezTo>
                      <a:pt x="264" y="262"/>
                      <a:pt x="264" y="263"/>
                      <a:pt x="263" y="263"/>
                    </a:cubicBezTo>
                    <a:cubicBezTo>
                      <a:pt x="250" y="276"/>
                      <a:pt x="235" y="286"/>
                      <a:pt x="218" y="294"/>
                    </a:cubicBezTo>
                    <a:cubicBezTo>
                      <a:pt x="217" y="294"/>
                      <a:pt x="216" y="294"/>
                      <a:pt x="215" y="295"/>
                    </a:cubicBezTo>
                    <a:close/>
                    <a:moveTo>
                      <a:pt x="102" y="106"/>
                    </a:moveTo>
                    <a:cubicBezTo>
                      <a:pt x="103" y="104"/>
                      <a:pt x="103" y="102"/>
                      <a:pt x="104" y="101"/>
                    </a:cubicBezTo>
                    <a:cubicBezTo>
                      <a:pt x="119" y="104"/>
                      <a:pt x="136" y="107"/>
                      <a:pt x="153" y="108"/>
                    </a:cubicBezTo>
                    <a:cubicBezTo>
                      <a:pt x="153" y="153"/>
                      <a:pt x="153" y="153"/>
                      <a:pt x="153" y="153"/>
                    </a:cubicBezTo>
                    <a:cubicBezTo>
                      <a:pt x="97" y="153"/>
                      <a:pt x="97" y="153"/>
                      <a:pt x="97" y="153"/>
                    </a:cubicBezTo>
                    <a:cubicBezTo>
                      <a:pt x="97" y="137"/>
                      <a:pt x="99" y="121"/>
                      <a:pt x="102" y="106"/>
                    </a:cubicBezTo>
                    <a:close/>
                    <a:moveTo>
                      <a:pt x="99" y="51"/>
                    </a:moveTo>
                    <a:cubicBezTo>
                      <a:pt x="95" y="58"/>
                      <a:pt x="92" y="65"/>
                      <a:pt x="89" y="74"/>
                    </a:cubicBezTo>
                    <a:cubicBezTo>
                      <a:pt x="80" y="70"/>
                      <a:pt x="71" y="66"/>
                      <a:pt x="64" y="62"/>
                    </a:cubicBezTo>
                    <a:cubicBezTo>
                      <a:pt x="76" y="49"/>
                      <a:pt x="91" y="40"/>
                      <a:pt x="108" y="33"/>
                    </a:cubicBezTo>
                    <a:cubicBezTo>
                      <a:pt x="109" y="32"/>
                      <a:pt x="109" y="32"/>
                      <a:pt x="110" y="32"/>
                    </a:cubicBezTo>
                    <a:cubicBezTo>
                      <a:pt x="106" y="37"/>
                      <a:pt x="102" y="44"/>
                      <a:pt x="99" y="51"/>
                    </a:cubicBezTo>
                    <a:close/>
                    <a:moveTo>
                      <a:pt x="97" y="175"/>
                    </a:moveTo>
                    <a:cubicBezTo>
                      <a:pt x="153" y="175"/>
                      <a:pt x="153" y="175"/>
                      <a:pt x="153" y="175"/>
                    </a:cubicBezTo>
                    <a:cubicBezTo>
                      <a:pt x="153" y="219"/>
                      <a:pt x="153" y="219"/>
                      <a:pt x="153" y="219"/>
                    </a:cubicBezTo>
                    <a:cubicBezTo>
                      <a:pt x="136" y="219"/>
                      <a:pt x="119" y="222"/>
                      <a:pt x="104" y="226"/>
                    </a:cubicBezTo>
                    <a:cubicBezTo>
                      <a:pt x="103" y="224"/>
                      <a:pt x="103" y="222"/>
                      <a:pt x="102" y="221"/>
                    </a:cubicBezTo>
                    <a:cubicBezTo>
                      <a:pt x="99" y="206"/>
                      <a:pt x="97" y="191"/>
                      <a:pt x="97" y="175"/>
                    </a:cubicBezTo>
                    <a:close/>
                    <a:moveTo>
                      <a:pt x="153" y="240"/>
                    </a:moveTo>
                    <a:cubicBezTo>
                      <a:pt x="153" y="303"/>
                      <a:pt x="153" y="303"/>
                      <a:pt x="153" y="303"/>
                    </a:cubicBezTo>
                    <a:cubicBezTo>
                      <a:pt x="149" y="302"/>
                      <a:pt x="144" y="299"/>
                      <a:pt x="140" y="295"/>
                    </a:cubicBezTo>
                    <a:cubicBezTo>
                      <a:pt x="131" y="288"/>
                      <a:pt x="124" y="279"/>
                      <a:pt x="118" y="266"/>
                    </a:cubicBezTo>
                    <a:cubicBezTo>
                      <a:pt x="115" y="260"/>
                      <a:pt x="112" y="254"/>
                      <a:pt x="110" y="246"/>
                    </a:cubicBezTo>
                    <a:cubicBezTo>
                      <a:pt x="124" y="243"/>
                      <a:pt x="138" y="241"/>
                      <a:pt x="153" y="240"/>
                    </a:cubicBezTo>
                    <a:close/>
                    <a:moveTo>
                      <a:pt x="89" y="253"/>
                    </a:moveTo>
                    <a:cubicBezTo>
                      <a:pt x="92" y="261"/>
                      <a:pt x="95" y="269"/>
                      <a:pt x="99" y="276"/>
                    </a:cubicBezTo>
                    <a:cubicBezTo>
                      <a:pt x="102" y="283"/>
                      <a:pt x="106" y="289"/>
                      <a:pt x="110" y="295"/>
                    </a:cubicBezTo>
                    <a:cubicBezTo>
                      <a:pt x="109" y="294"/>
                      <a:pt x="109" y="294"/>
                      <a:pt x="108" y="294"/>
                    </a:cubicBezTo>
                    <a:cubicBezTo>
                      <a:pt x="91" y="287"/>
                      <a:pt x="76" y="277"/>
                      <a:pt x="64" y="264"/>
                    </a:cubicBezTo>
                    <a:cubicBezTo>
                      <a:pt x="71" y="260"/>
                      <a:pt x="80" y="256"/>
                      <a:pt x="89" y="253"/>
                    </a:cubicBezTo>
                    <a:close/>
                    <a:moveTo>
                      <a:pt x="110" y="80"/>
                    </a:moveTo>
                    <a:cubicBezTo>
                      <a:pt x="112" y="73"/>
                      <a:pt x="115" y="66"/>
                      <a:pt x="118" y="60"/>
                    </a:cubicBezTo>
                    <a:cubicBezTo>
                      <a:pt x="124" y="48"/>
                      <a:pt x="132" y="38"/>
                      <a:pt x="140" y="31"/>
                    </a:cubicBezTo>
                    <a:cubicBezTo>
                      <a:pt x="144" y="27"/>
                      <a:pt x="149" y="24"/>
                      <a:pt x="153" y="23"/>
                    </a:cubicBezTo>
                    <a:cubicBezTo>
                      <a:pt x="153" y="86"/>
                      <a:pt x="153" y="86"/>
                      <a:pt x="153" y="86"/>
                    </a:cubicBezTo>
                    <a:cubicBezTo>
                      <a:pt x="138" y="85"/>
                      <a:pt x="124" y="83"/>
                      <a:pt x="110" y="80"/>
                    </a:cubicBezTo>
                    <a:close/>
                    <a:moveTo>
                      <a:pt x="32" y="108"/>
                    </a:moveTo>
                    <a:cubicBezTo>
                      <a:pt x="37" y="98"/>
                      <a:pt x="42" y="88"/>
                      <a:pt x="49" y="79"/>
                    </a:cubicBezTo>
                    <a:cubicBezTo>
                      <a:pt x="59" y="85"/>
                      <a:pt x="71" y="90"/>
                      <a:pt x="83" y="95"/>
                    </a:cubicBezTo>
                    <a:cubicBezTo>
                      <a:pt x="79" y="113"/>
                      <a:pt x="76" y="132"/>
                      <a:pt x="75" y="153"/>
                    </a:cubicBezTo>
                    <a:cubicBezTo>
                      <a:pt x="22" y="153"/>
                      <a:pt x="22" y="153"/>
                      <a:pt x="22" y="153"/>
                    </a:cubicBezTo>
                    <a:cubicBezTo>
                      <a:pt x="23" y="137"/>
                      <a:pt x="26" y="122"/>
                      <a:pt x="32" y="108"/>
                    </a:cubicBezTo>
                    <a:close/>
                    <a:moveTo>
                      <a:pt x="22" y="175"/>
                    </a:moveTo>
                    <a:cubicBezTo>
                      <a:pt x="75" y="175"/>
                      <a:pt x="75" y="175"/>
                      <a:pt x="75" y="175"/>
                    </a:cubicBezTo>
                    <a:cubicBezTo>
                      <a:pt x="76" y="195"/>
                      <a:pt x="79" y="214"/>
                      <a:pt x="83" y="232"/>
                    </a:cubicBezTo>
                    <a:cubicBezTo>
                      <a:pt x="71" y="237"/>
                      <a:pt x="59" y="242"/>
                      <a:pt x="49" y="248"/>
                    </a:cubicBezTo>
                    <a:cubicBezTo>
                      <a:pt x="42" y="239"/>
                      <a:pt x="37" y="229"/>
                      <a:pt x="32" y="219"/>
                    </a:cubicBezTo>
                    <a:cubicBezTo>
                      <a:pt x="26" y="205"/>
                      <a:pt x="23" y="190"/>
                      <a:pt x="22" y="175"/>
                    </a:cubicBezTo>
                    <a:close/>
                  </a:path>
                </a:pathLst>
              </a:custGeom>
              <a:solidFill>
                <a:schemeClr val="bg1"/>
              </a:solidFill>
              <a:ln>
                <a:noFill/>
              </a:ln>
              <a:extLst/>
            </p:spPr>
            <p:txBody>
              <a:bodyPr lIns="68580" tIns="34290" rIns="68580" bIns="34290"/>
              <a:lstStyle/>
              <a:p>
                <a:pPr>
                  <a:defRPr/>
                </a:pPr>
                <a:endParaRPr lang="zh-CN" altLang="en-US" sz="900" dirty="0"/>
              </a:p>
            </p:txBody>
          </p:sp>
        </p:grpSp>
        <p:sp>
          <p:nvSpPr>
            <p:cNvPr id="72" name="矩形 71"/>
            <p:cNvSpPr/>
            <p:nvPr/>
          </p:nvSpPr>
          <p:spPr>
            <a:xfrm>
              <a:off x="6134711" y="2554836"/>
              <a:ext cx="1005253" cy="338442"/>
            </a:xfrm>
            <a:prstGeom prst="rect">
              <a:avLst/>
            </a:prstGeom>
            <a:noFill/>
          </p:spPr>
          <p:txBody>
            <a:bodyPr wrap="none" lIns="68573" tIns="34287" rIns="68573" bIns="34287">
              <a:spAutoFit/>
            </a:bodyPr>
            <a:lstStyle/>
            <a:p>
              <a:pPr algn="ctr">
                <a:defRPr/>
              </a:pPr>
              <a:r>
                <a:rPr lang="zh-CN" altLang="en-US" sz="1200" dirty="0">
                  <a:solidFill>
                    <a:schemeClr val="bg1"/>
                  </a:solidFill>
                  <a:latin typeface="微软雅黑" pitchFamily="34" charset="-122"/>
                  <a:ea typeface="微软雅黑" pitchFamily="34" charset="-122"/>
                </a:rPr>
                <a:t>您的内容</a:t>
              </a:r>
              <a:endParaRPr lang="en-US" altLang="zh-CN" sz="1200" dirty="0">
                <a:solidFill>
                  <a:schemeClr val="bg1"/>
                </a:solidFill>
                <a:latin typeface="微软雅黑" pitchFamily="34" charset="-122"/>
                <a:ea typeface="微软雅黑" pitchFamily="34" charset="-122"/>
              </a:endParaRPr>
            </a:p>
          </p:txBody>
        </p:sp>
      </p:grpSp>
      <p:sp>
        <p:nvSpPr>
          <p:cNvPr id="75" name="TextBox 74"/>
          <p:cNvSpPr txBox="1">
            <a:spLocks noChangeArrowheads="1"/>
          </p:cNvSpPr>
          <p:nvPr/>
        </p:nvSpPr>
        <p:spPr bwMode="auto">
          <a:xfrm>
            <a:off x="1422624" y="3611763"/>
            <a:ext cx="2078842" cy="641724"/>
          </a:xfrm>
          <a:prstGeom prst="rect">
            <a:avLst/>
          </a:prstGeom>
          <a:noFill/>
          <a:ln w="9525">
            <a:noFill/>
            <a:miter lim="800000"/>
            <a:headEnd/>
            <a:tailEnd/>
          </a:ln>
        </p:spPr>
        <p:txBody>
          <a:bodyPr wrap="square" lIns="68589" tIns="34295" rIns="68589" bIns="34295">
            <a:spAutoFit/>
          </a:bodyPr>
          <a:lstStyle/>
          <a:p>
            <a:pPr algn="r">
              <a:lnSpc>
                <a:spcPct val="120000"/>
              </a:lnSpc>
            </a:pPr>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输入您的内容或者通过右键复制粘贴您的内容，并选择只保留文字。</a:t>
            </a: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输入您的内容。</a:t>
            </a:r>
            <a:endParaRPr lang="zh-CN" altLang="en-US" sz="1100" dirty="0">
              <a:solidFill>
                <a:schemeClr val="tx1">
                  <a:lumMod val="50000"/>
                  <a:lumOff val="50000"/>
                </a:schemeClr>
              </a:solidFill>
              <a:latin typeface="微软雅黑" pitchFamily="34" charset="-122"/>
              <a:ea typeface="微软雅黑" pitchFamily="34" charset="-122"/>
            </a:endParaRPr>
          </a:p>
        </p:txBody>
      </p:sp>
      <p:sp>
        <p:nvSpPr>
          <p:cNvPr id="76" name="TextBox 75"/>
          <p:cNvSpPr txBox="1">
            <a:spLocks noChangeArrowheads="1"/>
          </p:cNvSpPr>
          <p:nvPr/>
        </p:nvSpPr>
        <p:spPr bwMode="auto">
          <a:xfrm>
            <a:off x="5776430" y="2298759"/>
            <a:ext cx="2078842" cy="641724"/>
          </a:xfrm>
          <a:prstGeom prst="rect">
            <a:avLst/>
          </a:prstGeom>
          <a:noFill/>
          <a:ln w="9525">
            <a:noFill/>
            <a:miter lim="800000"/>
            <a:headEnd/>
            <a:tailEnd/>
          </a:ln>
        </p:spPr>
        <p:txBody>
          <a:bodyPr wrap="square" lIns="68589" tIns="34295" rIns="68589" bIns="34295">
            <a:spAutoFit/>
          </a:bodyPr>
          <a:lstStyle/>
          <a:p>
            <a:pPr>
              <a:lnSpc>
                <a:spcPct val="120000"/>
              </a:lnSpc>
            </a:pPr>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输入您的内容或者通过右键复制粘贴您的内容，并选择只保留文字。</a:t>
            </a: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输入您的内容。</a:t>
            </a:r>
            <a:endParaRPr lang="zh-CN" altLang="en-US" sz="1100" dirty="0">
              <a:solidFill>
                <a:schemeClr val="tx1">
                  <a:lumMod val="50000"/>
                  <a:lumOff val="50000"/>
                </a:schemeClr>
              </a:solidFill>
              <a:latin typeface="微软雅黑" pitchFamily="34" charset="-122"/>
              <a:ea typeface="微软雅黑" pitchFamily="34" charset="-122"/>
            </a:endParaRPr>
          </a:p>
        </p:txBody>
      </p:sp>
      <p:sp>
        <p:nvSpPr>
          <p:cNvPr id="77" name="TextBox 76"/>
          <p:cNvSpPr txBox="1">
            <a:spLocks noChangeArrowheads="1"/>
          </p:cNvSpPr>
          <p:nvPr/>
        </p:nvSpPr>
        <p:spPr bwMode="auto">
          <a:xfrm>
            <a:off x="5821164" y="3611762"/>
            <a:ext cx="2078842" cy="641724"/>
          </a:xfrm>
          <a:prstGeom prst="rect">
            <a:avLst/>
          </a:prstGeom>
          <a:noFill/>
          <a:ln w="9525">
            <a:noFill/>
            <a:miter lim="800000"/>
            <a:headEnd/>
            <a:tailEnd/>
          </a:ln>
        </p:spPr>
        <p:txBody>
          <a:bodyPr wrap="square" lIns="68589" tIns="34295" rIns="68589" bIns="34295">
            <a:spAutoFit/>
          </a:bodyPr>
          <a:lstStyle/>
          <a:p>
            <a:pPr>
              <a:lnSpc>
                <a:spcPct val="120000"/>
              </a:lnSpc>
            </a:pPr>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输入您的内容或者通过右键复制粘贴您的内容，并选择只保留文字。</a:t>
            </a: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输入您的内容。</a:t>
            </a:r>
            <a:endParaRPr lang="zh-CN" altLang="en-US" sz="11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388898872"/>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barn(outHorizontal)">
                                      <p:cBhvr>
                                        <p:cTn id="7" dur="500"/>
                                        <p:tgtEl>
                                          <p:spTgt spid="58"/>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right)">
                                      <p:cBhvr>
                                        <p:cTn id="11" dur="500"/>
                                        <p:tgtEl>
                                          <p:spTgt spid="26"/>
                                        </p:tgtEl>
                                      </p:cBhvr>
                                    </p:animEffect>
                                  </p:childTnLst>
                                </p:cTn>
                              </p:par>
                            </p:childTnLst>
                          </p:cTn>
                        </p:par>
                        <p:par>
                          <p:cTn id="12" fill="hold">
                            <p:stCondLst>
                              <p:cond delay="1000"/>
                            </p:stCondLst>
                            <p:childTnLst>
                              <p:par>
                                <p:cTn id="13" presetID="49" presetClass="entr" presetSubtype="0" decel="100000" fill="hold" nodeType="afterEffect">
                                  <p:stCondLst>
                                    <p:cond delay="0"/>
                                  </p:stCondLst>
                                  <p:childTnLst>
                                    <p:set>
                                      <p:cBhvr>
                                        <p:cTn id="14" dur="1" fill="hold">
                                          <p:stCondLst>
                                            <p:cond delay="0"/>
                                          </p:stCondLst>
                                        </p:cTn>
                                        <p:tgtEl>
                                          <p:spTgt spid="62"/>
                                        </p:tgtEl>
                                        <p:attrNameLst>
                                          <p:attrName>style.visibility</p:attrName>
                                        </p:attrNameLst>
                                      </p:cBhvr>
                                      <p:to>
                                        <p:strVal val="visible"/>
                                      </p:to>
                                    </p:set>
                                    <p:anim calcmode="lin" valueType="num">
                                      <p:cBhvr>
                                        <p:cTn id="15" dur="500" fill="hold"/>
                                        <p:tgtEl>
                                          <p:spTgt spid="62"/>
                                        </p:tgtEl>
                                        <p:attrNameLst>
                                          <p:attrName>ppt_w</p:attrName>
                                        </p:attrNameLst>
                                      </p:cBhvr>
                                      <p:tavLst>
                                        <p:tav tm="0">
                                          <p:val>
                                            <p:fltVal val="0"/>
                                          </p:val>
                                        </p:tav>
                                        <p:tav tm="100000">
                                          <p:val>
                                            <p:strVal val="#ppt_w"/>
                                          </p:val>
                                        </p:tav>
                                      </p:tavLst>
                                    </p:anim>
                                    <p:anim calcmode="lin" valueType="num">
                                      <p:cBhvr>
                                        <p:cTn id="16" dur="500" fill="hold"/>
                                        <p:tgtEl>
                                          <p:spTgt spid="62"/>
                                        </p:tgtEl>
                                        <p:attrNameLst>
                                          <p:attrName>ppt_h</p:attrName>
                                        </p:attrNameLst>
                                      </p:cBhvr>
                                      <p:tavLst>
                                        <p:tav tm="0">
                                          <p:val>
                                            <p:fltVal val="0"/>
                                          </p:val>
                                        </p:tav>
                                        <p:tav tm="100000">
                                          <p:val>
                                            <p:strVal val="#ppt_h"/>
                                          </p:val>
                                        </p:tav>
                                      </p:tavLst>
                                    </p:anim>
                                    <p:anim calcmode="lin" valueType="num">
                                      <p:cBhvr>
                                        <p:cTn id="17" dur="500" fill="hold"/>
                                        <p:tgtEl>
                                          <p:spTgt spid="62"/>
                                        </p:tgtEl>
                                        <p:attrNameLst>
                                          <p:attrName>style.rotation</p:attrName>
                                        </p:attrNameLst>
                                      </p:cBhvr>
                                      <p:tavLst>
                                        <p:tav tm="0">
                                          <p:val>
                                            <p:fltVal val="360"/>
                                          </p:val>
                                        </p:tav>
                                        <p:tav tm="100000">
                                          <p:val>
                                            <p:fltVal val="0"/>
                                          </p:val>
                                        </p:tav>
                                      </p:tavLst>
                                    </p:anim>
                                    <p:animEffect transition="in" filter="fade">
                                      <p:cBhvr>
                                        <p:cTn id="18" dur="500"/>
                                        <p:tgtEl>
                                          <p:spTgt spid="62"/>
                                        </p:tgtEl>
                                      </p:cBhvr>
                                    </p:animEffect>
                                  </p:childTnLst>
                                </p:cTn>
                              </p:par>
                              <p:par>
                                <p:cTn id="19" presetID="41" presetClass="entr" presetSubtype="0" fill="hold" grpId="0" nodeType="withEffect">
                                  <p:stCondLst>
                                    <p:cond delay="0"/>
                                  </p:stCondLst>
                                  <p:iterate type="lt">
                                    <p:tmPct val="10000"/>
                                  </p:iterate>
                                  <p:childTnLst>
                                    <p:set>
                                      <p:cBhvr>
                                        <p:cTn id="20" dur="1" fill="hold">
                                          <p:stCondLst>
                                            <p:cond delay="0"/>
                                          </p:stCondLst>
                                        </p:cTn>
                                        <p:tgtEl>
                                          <p:spTgt spid="53"/>
                                        </p:tgtEl>
                                        <p:attrNameLst>
                                          <p:attrName>style.visibility</p:attrName>
                                        </p:attrNameLst>
                                      </p:cBhvr>
                                      <p:to>
                                        <p:strVal val="visible"/>
                                      </p:to>
                                    </p:set>
                                    <p:anim calcmode="lin" valueType="num">
                                      <p:cBhvr>
                                        <p:cTn id="21"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53"/>
                                        </p:tgtEl>
                                        <p:attrNameLst>
                                          <p:attrName>ppt_y</p:attrName>
                                        </p:attrNameLst>
                                      </p:cBhvr>
                                      <p:tavLst>
                                        <p:tav tm="0">
                                          <p:val>
                                            <p:strVal val="#ppt_y"/>
                                          </p:val>
                                        </p:tav>
                                        <p:tav tm="100000">
                                          <p:val>
                                            <p:strVal val="#ppt_y"/>
                                          </p:val>
                                        </p:tav>
                                      </p:tavLst>
                                    </p:anim>
                                    <p:anim calcmode="lin" valueType="num">
                                      <p:cBhvr>
                                        <p:cTn id="23"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53"/>
                                        </p:tgtEl>
                                      </p:cBhvr>
                                    </p:animEffect>
                                  </p:childTnLst>
                                </p:cTn>
                              </p:par>
                            </p:childTnLst>
                          </p:cTn>
                        </p:par>
                        <p:par>
                          <p:cTn id="26" fill="hold">
                            <p:stCondLst>
                              <p:cond delay="1650"/>
                            </p:stCondLst>
                            <p:childTnLst>
                              <p:par>
                                <p:cTn id="27" presetID="14" presetClass="entr" presetSubtype="10" fill="hold" grpId="0" nodeType="afterEffect">
                                  <p:stCondLst>
                                    <p:cond delay="0"/>
                                  </p:stCondLst>
                                  <p:childTnLst>
                                    <p:set>
                                      <p:cBhvr>
                                        <p:cTn id="28" dur="1" fill="hold">
                                          <p:stCondLst>
                                            <p:cond delay="0"/>
                                          </p:stCondLst>
                                        </p:cTn>
                                        <p:tgtEl>
                                          <p:spTgt spid="54"/>
                                        </p:tgtEl>
                                        <p:attrNameLst>
                                          <p:attrName>style.visibility</p:attrName>
                                        </p:attrNameLst>
                                      </p:cBhvr>
                                      <p:to>
                                        <p:strVal val="visible"/>
                                      </p:to>
                                    </p:set>
                                    <p:animEffect transition="in" filter="randombar(horizontal)">
                                      <p:cBhvr>
                                        <p:cTn id="29" dur="500"/>
                                        <p:tgtEl>
                                          <p:spTgt spid="54"/>
                                        </p:tgtEl>
                                      </p:cBhvr>
                                    </p:animEffect>
                                  </p:childTnLst>
                                </p:cTn>
                              </p:par>
                            </p:childTnLst>
                          </p:cTn>
                        </p:par>
                        <p:par>
                          <p:cTn id="30" fill="hold">
                            <p:stCondLst>
                              <p:cond delay="2150"/>
                            </p:stCondLst>
                            <p:childTnLst>
                              <p:par>
                                <p:cTn id="31" presetID="22" presetClass="entr" presetSubtype="8" fill="hold" nodeType="afterEffect">
                                  <p:stCondLst>
                                    <p:cond delay="0"/>
                                  </p:stCondLst>
                                  <p:childTnLst>
                                    <p:set>
                                      <p:cBhvr>
                                        <p:cTn id="32" dur="1" fill="hold">
                                          <p:stCondLst>
                                            <p:cond delay="0"/>
                                          </p:stCondLst>
                                        </p:cTn>
                                        <p:tgtEl>
                                          <p:spTgt spid="70"/>
                                        </p:tgtEl>
                                        <p:attrNameLst>
                                          <p:attrName>style.visibility</p:attrName>
                                        </p:attrNameLst>
                                      </p:cBhvr>
                                      <p:to>
                                        <p:strVal val="visible"/>
                                      </p:to>
                                    </p:set>
                                    <p:animEffect transition="in" filter="wipe(left)">
                                      <p:cBhvr>
                                        <p:cTn id="33" dur="500"/>
                                        <p:tgtEl>
                                          <p:spTgt spid="70"/>
                                        </p:tgtEl>
                                      </p:cBhvr>
                                    </p:animEffect>
                                  </p:childTnLst>
                                </p:cTn>
                              </p:par>
                            </p:childTnLst>
                          </p:cTn>
                        </p:par>
                        <p:par>
                          <p:cTn id="34" fill="hold">
                            <p:stCondLst>
                              <p:cond delay="2650"/>
                            </p:stCondLst>
                            <p:childTnLst>
                              <p:par>
                                <p:cTn id="35" presetID="49" presetClass="entr" presetSubtype="0" decel="100000" fill="hold" nodeType="afterEffect">
                                  <p:stCondLst>
                                    <p:cond delay="0"/>
                                  </p:stCondLst>
                                  <p:childTnLst>
                                    <p:set>
                                      <p:cBhvr>
                                        <p:cTn id="36" dur="1" fill="hold">
                                          <p:stCondLst>
                                            <p:cond delay="0"/>
                                          </p:stCondLst>
                                        </p:cTn>
                                        <p:tgtEl>
                                          <p:spTgt spid="55"/>
                                        </p:tgtEl>
                                        <p:attrNameLst>
                                          <p:attrName>style.visibility</p:attrName>
                                        </p:attrNameLst>
                                      </p:cBhvr>
                                      <p:to>
                                        <p:strVal val="visible"/>
                                      </p:to>
                                    </p:set>
                                    <p:anim calcmode="lin" valueType="num">
                                      <p:cBhvr>
                                        <p:cTn id="37" dur="500" fill="hold"/>
                                        <p:tgtEl>
                                          <p:spTgt spid="55"/>
                                        </p:tgtEl>
                                        <p:attrNameLst>
                                          <p:attrName>ppt_w</p:attrName>
                                        </p:attrNameLst>
                                      </p:cBhvr>
                                      <p:tavLst>
                                        <p:tav tm="0">
                                          <p:val>
                                            <p:fltVal val="0"/>
                                          </p:val>
                                        </p:tav>
                                        <p:tav tm="100000">
                                          <p:val>
                                            <p:strVal val="#ppt_w"/>
                                          </p:val>
                                        </p:tav>
                                      </p:tavLst>
                                    </p:anim>
                                    <p:anim calcmode="lin" valueType="num">
                                      <p:cBhvr>
                                        <p:cTn id="38" dur="500" fill="hold"/>
                                        <p:tgtEl>
                                          <p:spTgt spid="55"/>
                                        </p:tgtEl>
                                        <p:attrNameLst>
                                          <p:attrName>ppt_h</p:attrName>
                                        </p:attrNameLst>
                                      </p:cBhvr>
                                      <p:tavLst>
                                        <p:tav tm="0">
                                          <p:val>
                                            <p:fltVal val="0"/>
                                          </p:val>
                                        </p:tav>
                                        <p:tav tm="100000">
                                          <p:val>
                                            <p:strVal val="#ppt_h"/>
                                          </p:val>
                                        </p:tav>
                                      </p:tavLst>
                                    </p:anim>
                                    <p:anim calcmode="lin" valueType="num">
                                      <p:cBhvr>
                                        <p:cTn id="39" dur="500" fill="hold"/>
                                        <p:tgtEl>
                                          <p:spTgt spid="55"/>
                                        </p:tgtEl>
                                        <p:attrNameLst>
                                          <p:attrName>style.rotation</p:attrName>
                                        </p:attrNameLst>
                                      </p:cBhvr>
                                      <p:tavLst>
                                        <p:tav tm="0">
                                          <p:val>
                                            <p:fltVal val="360"/>
                                          </p:val>
                                        </p:tav>
                                        <p:tav tm="100000">
                                          <p:val>
                                            <p:fltVal val="0"/>
                                          </p:val>
                                        </p:tav>
                                      </p:tavLst>
                                    </p:anim>
                                    <p:animEffect transition="in" filter="fade">
                                      <p:cBhvr>
                                        <p:cTn id="40" dur="500"/>
                                        <p:tgtEl>
                                          <p:spTgt spid="55"/>
                                        </p:tgtEl>
                                      </p:cBhvr>
                                    </p:animEffect>
                                  </p:childTnLst>
                                </p:cTn>
                              </p:par>
                              <p:par>
                                <p:cTn id="41" presetID="41" presetClass="entr" presetSubtype="0" fill="hold" grpId="0" nodeType="withEffect">
                                  <p:stCondLst>
                                    <p:cond delay="0"/>
                                  </p:stCondLst>
                                  <p:iterate type="lt">
                                    <p:tmPct val="10000"/>
                                  </p:iterate>
                                  <p:childTnLst>
                                    <p:set>
                                      <p:cBhvr>
                                        <p:cTn id="42" dur="1" fill="hold">
                                          <p:stCondLst>
                                            <p:cond delay="0"/>
                                          </p:stCondLst>
                                        </p:cTn>
                                        <p:tgtEl>
                                          <p:spTgt spid="67"/>
                                        </p:tgtEl>
                                        <p:attrNameLst>
                                          <p:attrName>style.visibility</p:attrName>
                                        </p:attrNameLst>
                                      </p:cBhvr>
                                      <p:to>
                                        <p:strVal val="visible"/>
                                      </p:to>
                                    </p:set>
                                    <p:anim calcmode="lin" valueType="num">
                                      <p:cBhvr>
                                        <p:cTn id="43" dur="500" fill="hold"/>
                                        <p:tgtEl>
                                          <p:spTgt spid="67"/>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67"/>
                                        </p:tgtEl>
                                        <p:attrNameLst>
                                          <p:attrName>ppt_y</p:attrName>
                                        </p:attrNameLst>
                                      </p:cBhvr>
                                      <p:tavLst>
                                        <p:tav tm="0">
                                          <p:val>
                                            <p:strVal val="#ppt_y"/>
                                          </p:val>
                                        </p:tav>
                                        <p:tav tm="100000">
                                          <p:val>
                                            <p:strVal val="#ppt_y"/>
                                          </p:val>
                                        </p:tav>
                                      </p:tavLst>
                                    </p:anim>
                                    <p:anim calcmode="lin" valueType="num">
                                      <p:cBhvr>
                                        <p:cTn id="45" dur="500" fill="hold"/>
                                        <p:tgtEl>
                                          <p:spTgt spid="67"/>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67"/>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67"/>
                                        </p:tgtEl>
                                      </p:cBhvr>
                                    </p:animEffect>
                                  </p:childTnLst>
                                </p:cTn>
                              </p:par>
                            </p:childTnLst>
                          </p:cTn>
                        </p:par>
                        <p:par>
                          <p:cTn id="48" fill="hold">
                            <p:stCondLst>
                              <p:cond delay="3300"/>
                            </p:stCondLst>
                            <p:childTnLst>
                              <p:par>
                                <p:cTn id="49" presetID="14" presetClass="entr" presetSubtype="10" fill="hold" grpId="0" nodeType="after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randombar(horizontal)">
                                      <p:cBhvr>
                                        <p:cTn id="51" dur="500"/>
                                        <p:tgtEl>
                                          <p:spTgt spid="76"/>
                                        </p:tgtEl>
                                      </p:cBhvr>
                                    </p:animEffect>
                                  </p:childTnLst>
                                </p:cTn>
                              </p:par>
                            </p:childTnLst>
                          </p:cTn>
                        </p:par>
                        <p:par>
                          <p:cTn id="52" fill="hold">
                            <p:stCondLst>
                              <p:cond delay="3800"/>
                            </p:stCondLst>
                            <p:childTnLst>
                              <p:par>
                                <p:cTn id="53" presetID="22" presetClass="entr" presetSubtype="2" fill="hold" nodeType="after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wipe(right)">
                                      <p:cBhvr>
                                        <p:cTn id="55" dur="500"/>
                                        <p:tgtEl>
                                          <p:spTgt spid="34"/>
                                        </p:tgtEl>
                                      </p:cBhvr>
                                    </p:animEffect>
                                  </p:childTnLst>
                                </p:cTn>
                              </p:par>
                              <p:par>
                                <p:cTn id="56" presetID="41" presetClass="entr" presetSubtype="0" fill="hold" grpId="0" nodeType="withEffect">
                                  <p:stCondLst>
                                    <p:cond delay="0"/>
                                  </p:stCondLst>
                                  <p:iterate type="lt">
                                    <p:tmPct val="10000"/>
                                  </p:iterate>
                                  <p:childTnLst>
                                    <p:set>
                                      <p:cBhvr>
                                        <p:cTn id="57" dur="1" fill="hold">
                                          <p:stCondLst>
                                            <p:cond delay="0"/>
                                          </p:stCondLst>
                                        </p:cTn>
                                        <p:tgtEl>
                                          <p:spTgt spid="69"/>
                                        </p:tgtEl>
                                        <p:attrNameLst>
                                          <p:attrName>style.visibility</p:attrName>
                                        </p:attrNameLst>
                                      </p:cBhvr>
                                      <p:to>
                                        <p:strVal val="visible"/>
                                      </p:to>
                                    </p:set>
                                    <p:anim calcmode="lin" valueType="num">
                                      <p:cBhvr>
                                        <p:cTn id="58" dur="500" fill="hold"/>
                                        <p:tgtEl>
                                          <p:spTgt spid="69"/>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69"/>
                                        </p:tgtEl>
                                        <p:attrNameLst>
                                          <p:attrName>ppt_y</p:attrName>
                                        </p:attrNameLst>
                                      </p:cBhvr>
                                      <p:tavLst>
                                        <p:tav tm="0">
                                          <p:val>
                                            <p:strVal val="#ppt_y"/>
                                          </p:val>
                                        </p:tav>
                                        <p:tav tm="100000">
                                          <p:val>
                                            <p:strVal val="#ppt_y"/>
                                          </p:val>
                                        </p:tav>
                                      </p:tavLst>
                                    </p:anim>
                                    <p:anim calcmode="lin" valueType="num">
                                      <p:cBhvr>
                                        <p:cTn id="60" dur="500" fill="hold"/>
                                        <p:tgtEl>
                                          <p:spTgt spid="69"/>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69"/>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69"/>
                                        </p:tgtEl>
                                      </p:cBhvr>
                                    </p:animEffect>
                                  </p:childTnLst>
                                </p:cTn>
                              </p:par>
                            </p:childTnLst>
                          </p:cTn>
                        </p:par>
                        <p:par>
                          <p:cTn id="63" fill="hold">
                            <p:stCondLst>
                              <p:cond delay="4450"/>
                            </p:stCondLst>
                            <p:childTnLst>
                              <p:par>
                                <p:cTn id="64" presetID="14" presetClass="entr" presetSubtype="10" fill="hold" grpId="0" nodeType="afterEffect">
                                  <p:stCondLst>
                                    <p:cond delay="0"/>
                                  </p:stCondLst>
                                  <p:childTnLst>
                                    <p:set>
                                      <p:cBhvr>
                                        <p:cTn id="65" dur="1" fill="hold">
                                          <p:stCondLst>
                                            <p:cond delay="0"/>
                                          </p:stCondLst>
                                        </p:cTn>
                                        <p:tgtEl>
                                          <p:spTgt spid="75"/>
                                        </p:tgtEl>
                                        <p:attrNameLst>
                                          <p:attrName>style.visibility</p:attrName>
                                        </p:attrNameLst>
                                      </p:cBhvr>
                                      <p:to>
                                        <p:strVal val="visible"/>
                                      </p:to>
                                    </p:set>
                                    <p:animEffect transition="in" filter="randombar(horizontal)">
                                      <p:cBhvr>
                                        <p:cTn id="66" dur="500"/>
                                        <p:tgtEl>
                                          <p:spTgt spid="75"/>
                                        </p:tgtEl>
                                      </p:cBhvr>
                                    </p:animEffect>
                                  </p:childTnLst>
                                </p:cTn>
                              </p:par>
                            </p:childTnLst>
                          </p:cTn>
                        </p:par>
                        <p:par>
                          <p:cTn id="67" fill="hold">
                            <p:stCondLst>
                              <p:cond delay="4950"/>
                            </p:stCondLst>
                            <p:childTnLst>
                              <p:par>
                                <p:cTn id="68" presetID="49" presetClass="entr" presetSubtype="0" decel="100000" fill="hold" nodeType="afterEffect">
                                  <p:stCondLst>
                                    <p:cond delay="0"/>
                                  </p:stCondLst>
                                  <p:childTnLst>
                                    <p:set>
                                      <p:cBhvr>
                                        <p:cTn id="69" dur="1" fill="hold">
                                          <p:stCondLst>
                                            <p:cond delay="0"/>
                                          </p:stCondLst>
                                        </p:cTn>
                                        <p:tgtEl>
                                          <p:spTgt spid="59"/>
                                        </p:tgtEl>
                                        <p:attrNameLst>
                                          <p:attrName>style.visibility</p:attrName>
                                        </p:attrNameLst>
                                      </p:cBhvr>
                                      <p:to>
                                        <p:strVal val="visible"/>
                                      </p:to>
                                    </p:set>
                                    <p:anim calcmode="lin" valueType="num">
                                      <p:cBhvr>
                                        <p:cTn id="70" dur="500" fill="hold"/>
                                        <p:tgtEl>
                                          <p:spTgt spid="59"/>
                                        </p:tgtEl>
                                        <p:attrNameLst>
                                          <p:attrName>ppt_w</p:attrName>
                                        </p:attrNameLst>
                                      </p:cBhvr>
                                      <p:tavLst>
                                        <p:tav tm="0">
                                          <p:val>
                                            <p:fltVal val="0"/>
                                          </p:val>
                                        </p:tav>
                                        <p:tav tm="100000">
                                          <p:val>
                                            <p:strVal val="#ppt_w"/>
                                          </p:val>
                                        </p:tav>
                                      </p:tavLst>
                                    </p:anim>
                                    <p:anim calcmode="lin" valueType="num">
                                      <p:cBhvr>
                                        <p:cTn id="71" dur="500" fill="hold"/>
                                        <p:tgtEl>
                                          <p:spTgt spid="59"/>
                                        </p:tgtEl>
                                        <p:attrNameLst>
                                          <p:attrName>ppt_h</p:attrName>
                                        </p:attrNameLst>
                                      </p:cBhvr>
                                      <p:tavLst>
                                        <p:tav tm="0">
                                          <p:val>
                                            <p:fltVal val="0"/>
                                          </p:val>
                                        </p:tav>
                                        <p:tav tm="100000">
                                          <p:val>
                                            <p:strVal val="#ppt_h"/>
                                          </p:val>
                                        </p:tav>
                                      </p:tavLst>
                                    </p:anim>
                                    <p:anim calcmode="lin" valueType="num">
                                      <p:cBhvr>
                                        <p:cTn id="72" dur="500" fill="hold"/>
                                        <p:tgtEl>
                                          <p:spTgt spid="59"/>
                                        </p:tgtEl>
                                        <p:attrNameLst>
                                          <p:attrName>style.rotation</p:attrName>
                                        </p:attrNameLst>
                                      </p:cBhvr>
                                      <p:tavLst>
                                        <p:tav tm="0">
                                          <p:val>
                                            <p:fltVal val="360"/>
                                          </p:val>
                                        </p:tav>
                                        <p:tav tm="100000">
                                          <p:val>
                                            <p:fltVal val="0"/>
                                          </p:val>
                                        </p:tav>
                                      </p:tavLst>
                                    </p:anim>
                                    <p:animEffect transition="in" filter="fade">
                                      <p:cBhvr>
                                        <p:cTn id="73" dur="500"/>
                                        <p:tgtEl>
                                          <p:spTgt spid="59"/>
                                        </p:tgtEl>
                                      </p:cBhvr>
                                    </p:animEffect>
                                  </p:childTnLst>
                                </p:cTn>
                              </p:par>
                              <p:par>
                                <p:cTn id="74" presetID="41" presetClass="entr" presetSubtype="0" fill="hold" grpId="0" nodeType="withEffect">
                                  <p:stCondLst>
                                    <p:cond delay="0"/>
                                  </p:stCondLst>
                                  <p:iterate type="lt">
                                    <p:tmPct val="10000"/>
                                  </p:iterate>
                                  <p:childTnLst>
                                    <p:set>
                                      <p:cBhvr>
                                        <p:cTn id="75" dur="1" fill="hold">
                                          <p:stCondLst>
                                            <p:cond delay="0"/>
                                          </p:stCondLst>
                                        </p:cTn>
                                        <p:tgtEl>
                                          <p:spTgt spid="68"/>
                                        </p:tgtEl>
                                        <p:attrNameLst>
                                          <p:attrName>style.visibility</p:attrName>
                                        </p:attrNameLst>
                                      </p:cBhvr>
                                      <p:to>
                                        <p:strVal val="visible"/>
                                      </p:to>
                                    </p:set>
                                    <p:anim calcmode="lin" valueType="num">
                                      <p:cBhvr>
                                        <p:cTn id="76" dur="500" fill="hold"/>
                                        <p:tgtEl>
                                          <p:spTgt spid="68"/>
                                        </p:tgtEl>
                                        <p:attrNameLst>
                                          <p:attrName>ppt_x</p:attrName>
                                        </p:attrNameLst>
                                      </p:cBhvr>
                                      <p:tavLst>
                                        <p:tav tm="0">
                                          <p:val>
                                            <p:strVal val="#ppt_x"/>
                                          </p:val>
                                        </p:tav>
                                        <p:tav tm="50000">
                                          <p:val>
                                            <p:strVal val="#ppt_x+.1"/>
                                          </p:val>
                                        </p:tav>
                                        <p:tav tm="100000">
                                          <p:val>
                                            <p:strVal val="#ppt_x"/>
                                          </p:val>
                                        </p:tav>
                                      </p:tavLst>
                                    </p:anim>
                                    <p:anim calcmode="lin" valueType="num">
                                      <p:cBhvr>
                                        <p:cTn id="77" dur="500" fill="hold"/>
                                        <p:tgtEl>
                                          <p:spTgt spid="68"/>
                                        </p:tgtEl>
                                        <p:attrNameLst>
                                          <p:attrName>ppt_y</p:attrName>
                                        </p:attrNameLst>
                                      </p:cBhvr>
                                      <p:tavLst>
                                        <p:tav tm="0">
                                          <p:val>
                                            <p:strVal val="#ppt_y"/>
                                          </p:val>
                                        </p:tav>
                                        <p:tav tm="100000">
                                          <p:val>
                                            <p:strVal val="#ppt_y"/>
                                          </p:val>
                                        </p:tav>
                                      </p:tavLst>
                                    </p:anim>
                                    <p:anim calcmode="lin" valueType="num">
                                      <p:cBhvr>
                                        <p:cTn id="78" dur="500" fill="hold"/>
                                        <p:tgtEl>
                                          <p:spTgt spid="68"/>
                                        </p:tgtEl>
                                        <p:attrNameLst>
                                          <p:attrName>ppt_h</p:attrName>
                                        </p:attrNameLst>
                                      </p:cBhvr>
                                      <p:tavLst>
                                        <p:tav tm="0">
                                          <p:val>
                                            <p:strVal val="#ppt_h/10"/>
                                          </p:val>
                                        </p:tav>
                                        <p:tav tm="50000">
                                          <p:val>
                                            <p:strVal val="#ppt_h+.01"/>
                                          </p:val>
                                        </p:tav>
                                        <p:tav tm="100000">
                                          <p:val>
                                            <p:strVal val="#ppt_h"/>
                                          </p:val>
                                        </p:tav>
                                      </p:tavLst>
                                    </p:anim>
                                    <p:anim calcmode="lin" valueType="num">
                                      <p:cBhvr>
                                        <p:cTn id="79" dur="500" fill="hold"/>
                                        <p:tgtEl>
                                          <p:spTgt spid="68"/>
                                        </p:tgtEl>
                                        <p:attrNameLst>
                                          <p:attrName>ppt_w</p:attrName>
                                        </p:attrNameLst>
                                      </p:cBhvr>
                                      <p:tavLst>
                                        <p:tav tm="0">
                                          <p:val>
                                            <p:strVal val="#ppt_w/10"/>
                                          </p:val>
                                        </p:tav>
                                        <p:tav tm="50000">
                                          <p:val>
                                            <p:strVal val="#ppt_w+.01"/>
                                          </p:val>
                                        </p:tav>
                                        <p:tav tm="100000">
                                          <p:val>
                                            <p:strVal val="#ppt_w"/>
                                          </p:val>
                                        </p:tav>
                                      </p:tavLst>
                                    </p:anim>
                                    <p:animEffect transition="in" filter="fade">
                                      <p:cBhvr>
                                        <p:cTn id="80" dur="500" tmFilter="0,0; .5, 1; 1, 1"/>
                                        <p:tgtEl>
                                          <p:spTgt spid="68"/>
                                        </p:tgtEl>
                                      </p:cBhvr>
                                    </p:animEffect>
                                  </p:childTnLst>
                                </p:cTn>
                              </p:par>
                            </p:childTnLst>
                          </p:cTn>
                        </p:par>
                        <p:par>
                          <p:cTn id="81" fill="hold">
                            <p:stCondLst>
                              <p:cond delay="5600"/>
                            </p:stCondLst>
                            <p:childTnLst>
                              <p:par>
                                <p:cTn id="82" presetID="14" presetClass="entr" presetSubtype="10" fill="hold" grpId="0" nodeType="afterEffect">
                                  <p:stCondLst>
                                    <p:cond delay="0"/>
                                  </p:stCondLst>
                                  <p:childTnLst>
                                    <p:set>
                                      <p:cBhvr>
                                        <p:cTn id="83" dur="1" fill="hold">
                                          <p:stCondLst>
                                            <p:cond delay="0"/>
                                          </p:stCondLst>
                                        </p:cTn>
                                        <p:tgtEl>
                                          <p:spTgt spid="77"/>
                                        </p:tgtEl>
                                        <p:attrNameLst>
                                          <p:attrName>style.visibility</p:attrName>
                                        </p:attrNameLst>
                                      </p:cBhvr>
                                      <p:to>
                                        <p:strVal val="visible"/>
                                      </p:to>
                                    </p:set>
                                    <p:animEffect transition="in" filter="randombar(horizontal)">
                                      <p:cBhvr>
                                        <p:cTn id="84"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67" grpId="0"/>
      <p:bldP spid="68" grpId="0"/>
      <p:bldP spid="69" grpId="0"/>
      <p:bldP spid="75" grpId="0"/>
      <p:bldP spid="76" grpId="0"/>
      <p:bldP spid="7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弧形 44"/>
          <p:cNvSpPr/>
          <p:nvPr/>
        </p:nvSpPr>
        <p:spPr>
          <a:xfrm>
            <a:off x="2308602" y="2314533"/>
            <a:ext cx="4522808" cy="4522559"/>
          </a:xfrm>
          <a:prstGeom prst="arc">
            <a:avLst>
              <a:gd name="adj1" fmla="val 10792630"/>
              <a:gd name="adj2" fmla="val 0"/>
            </a:avLst>
          </a:prstGeom>
          <a:ln>
            <a:solidFill>
              <a:schemeClr val="bg2">
                <a:lumMod val="50000"/>
              </a:schemeClr>
            </a:solidFill>
          </a:ln>
        </p:spPr>
        <p:style>
          <a:lnRef idx="2">
            <a:schemeClr val="accent4"/>
          </a:lnRef>
          <a:fillRef idx="0">
            <a:schemeClr val="accent4"/>
          </a:fillRef>
          <a:effectRef idx="1">
            <a:schemeClr val="accent4"/>
          </a:effectRef>
          <a:fontRef idx="minor">
            <a:schemeClr val="tx1"/>
          </a:fontRef>
        </p:style>
        <p:txBody>
          <a:bodyPr lIns="68577" tIns="34289" rIns="68577" bIns="34289" rtlCol="0" anchor="ctr"/>
          <a:lstStyle/>
          <a:p>
            <a:pPr algn="ctr"/>
            <a:endParaRPr lang="zh-CN" altLang="en-US" sz="1280"/>
          </a:p>
        </p:txBody>
      </p:sp>
      <p:grpSp>
        <p:nvGrpSpPr>
          <p:cNvPr id="2" name="组合 51"/>
          <p:cNvGrpSpPr/>
          <p:nvPr/>
        </p:nvGrpSpPr>
        <p:grpSpPr>
          <a:xfrm>
            <a:off x="2322029" y="3513330"/>
            <a:ext cx="404832" cy="404810"/>
            <a:chOff x="2228850" y="838200"/>
            <a:chExt cx="781050" cy="781050"/>
          </a:xfrm>
          <a:solidFill>
            <a:schemeClr val="accent3"/>
          </a:solidFill>
        </p:grpSpPr>
        <p:sp>
          <p:nvSpPr>
            <p:cNvPr id="53" name="椭圆 52"/>
            <p:cNvSpPr/>
            <p:nvPr/>
          </p:nvSpPr>
          <p:spPr>
            <a:xfrm>
              <a:off x="2228850" y="838200"/>
              <a:ext cx="781050" cy="781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grpSp>
          <p:nvGrpSpPr>
            <p:cNvPr id="3" name="组 20"/>
            <p:cNvGrpSpPr/>
            <p:nvPr/>
          </p:nvGrpSpPr>
          <p:grpSpPr>
            <a:xfrm>
              <a:off x="2311400" y="1025525"/>
              <a:ext cx="615950" cy="406400"/>
              <a:chOff x="3786188" y="1143000"/>
              <a:chExt cx="615950" cy="406400"/>
            </a:xfrm>
            <a:grpFill/>
          </p:grpSpPr>
          <p:sp>
            <p:nvSpPr>
              <p:cNvPr id="55" name="Freeform 134"/>
              <p:cNvSpPr>
                <a:spLocks noEditPoints="1"/>
              </p:cNvSpPr>
              <p:nvPr/>
            </p:nvSpPr>
            <p:spPr bwMode="auto">
              <a:xfrm>
                <a:off x="3887788" y="1355725"/>
                <a:ext cx="396875" cy="193675"/>
              </a:xfrm>
              <a:custGeom>
                <a:avLst/>
                <a:gdLst/>
                <a:ahLst/>
                <a:cxnLst>
                  <a:cxn ang="0">
                    <a:pos x="124" y="122"/>
                  </a:cxn>
                  <a:cxn ang="0">
                    <a:pos x="102" y="118"/>
                  </a:cxn>
                  <a:cxn ang="0">
                    <a:pos x="24" y="84"/>
                  </a:cxn>
                  <a:cxn ang="0">
                    <a:pos x="6" y="70"/>
                  </a:cxn>
                  <a:cxn ang="0">
                    <a:pos x="0" y="48"/>
                  </a:cxn>
                  <a:cxn ang="0">
                    <a:pos x="0" y="10"/>
                  </a:cxn>
                  <a:cxn ang="0">
                    <a:pos x="2" y="4"/>
                  </a:cxn>
                  <a:cxn ang="0">
                    <a:pos x="8" y="0"/>
                  </a:cxn>
                  <a:cxn ang="0">
                    <a:pos x="38" y="0"/>
                  </a:cxn>
                  <a:cxn ang="0">
                    <a:pos x="106" y="26"/>
                  </a:cxn>
                  <a:cxn ang="0">
                    <a:pos x="116" y="28"/>
                  </a:cxn>
                  <a:cxn ang="0">
                    <a:pos x="126" y="30"/>
                  </a:cxn>
                  <a:cxn ang="0">
                    <a:pos x="146" y="26"/>
                  </a:cxn>
                  <a:cxn ang="0">
                    <a:pos x="204" y="2"/>
                  </a:cxn>
                  <a:cxn ang="0">
                    <a:pos x="240" y="0"/>
                  </a:cxn>
                  <a:cxn ang="0">
                    <a:pos x="244" y="2"/>
                  </a:cxn>
                  <a:cxn ang="0">
                    <a:pos x="248" y="6"/>
                  </a:cxn>
                  <a:cxn ang="0">
                    <a:pos x="250" y="48"/>
                  </a:cxn>
                  <a:cxn ang="0">
                    <a:pos x="248" y="58"/>
                  </a:cxn>
                  <a:cxn ang="0">
                    <a:pos x="234" y="78"/>
                  </a:cxn>
                  <a:cxn ang="0">
                    <a:pos x="146" y="118"/>
                  </a:cxn>
                  <a:cxn ang="0">
                    <a:pos x="136" y="122"/>
                  </a:cxn>
                  <a:cxn ang="0">
                    <a:pos x="124" y="122"/>
                  </a:cxn>
                  <a:cxn ang="0">
                    <a:pos x="16" y="48"/>
                  </a:cxn>
                  <a:cxn ang="0">
                    <a:pos x="18" y="54"/>
                  </a:cxn>
                  <a:cxn ang="0">
                    <a:pos x="24" y="66"/>
                  </a:cxn>
                  <a:cxn ang="0">
                    <a:pos x="108" y="104"/>
                  </a:cxn>
                  <a:cxn ang="0">
                    <a:pos x="116" y="106"/>
                  </a:cxn>
                  <a:cxn ang="0">
                    <a:pos x="124" y="106"/>
                  </a:cxn>
                  <a:cxn ang="0">
                    <a:pos x="140" y="104"/>
                  </a:cxn>
                  <a:cxn ang="0">
                    <a:pos x="218" y="70"/>
                  </a:cxn>
                  <a:cxn ang="0">
                    <a:pos x="228" y="60"/>
                  </a:cxn>
                  <a:cxn ang="0">
                    <a:pos x="232" y="48"/>
                  </a:cxn>
                  <a:cxn ang="0">
                    <a:pos x="208" y="18"/>
                  </a:cxn>
                  <a:cxn ang="0">
                    <a:pos x="154" y="40"/>
                  </a:cxn>
                  <a:cxn ang="0">
                    <a:pos x="126" y="46"/>
                  </a:cxn>
                  <a:cxn ang="0">
                    <a:pos x="114" y="44"/>
                  </a:cxn>
                  <a:cxn ang="0">
                    <a:pos x="38" y="18"/>
                  </a:cxn>
                </a:cxnLst>
                <a:rect l="0" t="0" r="r" b="b"/>
                <a:pathLst>
                  <a:path w="250" h="122">
                    <a:moveTo>
                      <a:pt x="124" y="122"/>
                    </a:moveTo>
                    <a:lnTo>
                      <a:pt x="124" y="122"/>
                    </a:lnTo>
                    <a:lnTo>
                      <a:pt x="112" y="122"/>
                    </a:lnTo>
                    <a:lnTo>
                      <a:pt x="102" y="118"/>
                    </a:lnTo>
                    <a:lnTo>
                      <a:pt x="24" y="84"/>
                    </a:lnTo>
                    <a:lnTo>
                      <a:pt x="24" y="84"/>
                    </a:lnTo>
                    <a:lnTo>
                      <a:pt x="14" y="78"/>
                    </a:lnTo>
                    <a:lnTo>
                      <a:pt x="6" y="70"/>
                    </a:lnTo>
                    <a:lnTo>
                      <a:pt x="2" y="58"/>
                    </a:lnTo>
                    <a:lnTo>
                      <a:pt x="0" y="48"/>
                    </a:lnTo>
                    <a:lnTo>
                      <a:pt x="0" y="10"/>
                    </a:lnTo>
                    <a:lnTo>
                      <a:pt x="0" y="10"/>
                    </a:lnTo>
                    <a:lnTo>
                      <a:pt x="0" y="6"/>
                    </a:lnTo>
                    <a:lnTo>
                      <a:pt x="2" y="4"/>
                    </a:lnTo>
                    <a:lnTo>
                      <a:pt x="4" y="2"/>
                    </a:lnTo>
                    <a:lnTo>
                      <a:pt x="8" y="0"/>
                    </a:lnTo>
                    <a:lnTo>
                      <a:pt x="38" y="0"/>
                    </a:lnTo>
                    <a:lnTo>
                      <a:pt x="38" y="0"/>
                    </a:lnTo>
                    <a:lnTo>
                      <a:pt x="42" y="2"/>
                    </a:lnTo>
                    <a:lnTo>
                      <a:pt x="106" y="26"/>
                    </a:lnTo>
                    <a:lnTo>
                      <a:pt x="106" y="26"/>
                    </a:lnTo>
                    <a:lnTo>
                      <a:pt x="116" y="28"/>
                    </a:lnTo>
                    <a:lnTo>
                      <a:pt x="126" y="30"/>
                    </a:lnTo>
                    <a:lnTo>
                      <a:pt x="126" y="30"/>
                    </a:lnTo>
                    <a:lnTo>
                      <a:pt x="136" y="28"/>
                    </a:lnTo>
                    <a:lnTo>
                      <a:pt x="146" y="26"/>
                    </a:lnTo>
                    <a:lnTo>
                      <a:pt x="204" y="2"/>
                    </a:lnTo>
                    <a:lnTo>
                      <a:pt x="204" y="2"/>
                    </a:lnTo>
                    <a:lnTo>
                      <a:pt x="206" y="0"/>
                    </a:lnTo>
                    <a:lnTo>
                      <a:pt x="240" y="0"/>
                    </a:lnTo>
                    <a:lnTo>
                      <a:pt x="240" y="0"/>
                    </a:lnTo>
                    <a:lnTo>
                      <a:pt x="244" y="2"/>
                    </a:lnTo>
                    <a:lnTo>
                      <a:pt x="246" y="4"/>
                    </a:lnTo>
                    <a:lnTo>
                      <a:pt x="248" y="6"/>
                    </a:lnTo>
                    <a:lnTo>
                      <a:pt x="250" y="10"/>
                    </a:lnTo>
                    <a:lnTo>
                      <a:pt x="250" y="48"/>
                    </a:lnTo>
                    <a:lnTo>
                      <a:pt x="250" y="48"/>
                    </a:lnTo>
                    <a:lnTo>
                      <a:pt x="248" y="58"/>
                    </a:lnTo>
                    <a:lnTo>
                      <a:pt x="242" y="70"/>
                    </a:lnTo>
                    <a:lnTo>
                      <a:pt x="234" y="78"/>
                    </a:lnTo>
                    <a:lnTo>
                      <a:pt x="224" y="84"/>
                    </a:lnTo>
                    <a:lnTo>
                      <a:pt x="146" y="118"/>
                    </a:lnTo>
                    <a:lnTo>
                      <a:pt x="146" y="118"/>
                    </a:lnTo>
                    <a:lnTo>
                      <a:pt x="136" y="122"/>
                    </a:lnTo>
                    <a:lnTo>
                      <a:pt x="124" y="122"/>
                    </a:lnTo>
                    <a:lnTo>
                      <a:pt x="124" y="122"/>
                    </a:lnTo>
                    <a:close/>
                    <a:moveTo>
                      <a:pt x="16" y="18"/>
                    </a:moveTo>
                    <a:lnTo>
                      <a:pt x="16" y="48"/>
                    </a:lnTo>
                    <a:lnTo>
                      <a:pt x="16" y="48"/>
                    </a:lnTo>
                    <a:lnTo>
                      <a:pt x="18" y="54"/>
                    </a:lnTo>
                    <a:lnTo>
                      <a:pt x="20" y="60"/>
                    </a:lnTo>
                    <a:lnTo>
                      <a:pt x="24" y="66"/>
                    </a:lnTo>
                    <a:lnTo>
                      <a:pt x="30" y="70"/>
                    </a:lnTo>
                    <a:lnTo>
                      <a:pt x="108" y="104"/>
                    </a:lnTo>
                    <a:lnTo>
                      <a:pt x="108" y="104"/>
                    </a:lnTo>
                    <a:lnTo>
                      <a:pt x="116" y="106"/>
                    </a:lnTo>
                    <a:lnTo>
                      <a:pt x="124" y="106"/>
                    </a:lnTo>
                    <a:lnTo>
                      <a:pt x="124" y="106"/>
                    </a:lnTo>
                    <a:lnTo>
                      <a:pt x="132" y="106"/>
                    </a:lnTo>
                    <a:lnTo>
                      <a:pt x="140" y="104"/>
                    </a:lnTo>
                    <a:lnTo>
                      <a:pt x="218" y="70"/>
                    </a:lnTo>
                    <a:lnTo>
                      <a:pt x="218" y="70"/>
                    </a:lnTo>
                    <a:lnTo>
                      <a:pt x="224" y="66"/>
                    </a:lnTo>
                    <a:lnTo>
                      <a:pt x="228" y="60"/>
                    </a:lnTo>
                    <a:lnTo>
                      <a:pt x="232" y="54"/>
                    </a:lnTo>
                    <a:lnTo>
                      <a:pt x="232" y="48"/>
                    </a:lnTo>
                    <a:lnTo>
                      <a:pt x="232" y="18"/>
                    </a:lnTo>
                    <a:lnTo>
                      <a:pt x="208" y="18"/>
                    </a:lnTo>
                    <a:lnTo>
                      <a:pt x="154" y="40"/>
                    </a:lnTo>
                    <a:lnTo>
                      <a:pt x="154" y="40"/>
                    </a:lnTo>
                    <a:lnTo>
                      <a:pt x="140" y="44"/>
                    </a:lnTo>
                    <a:lnTo>
                      <a:pt x="126" y="46"/>
                    </a:lnTo>
                    <a:lnTo>
                      <a:pt x="126" y="46"/>
                    </a:lnTo>
                    <a:lnTo>
                      <a:pt x="114" y="44"/>
                    </a:lnTo>
                    <a:lnTo>
                      <a:pt x="100" y="42"/>
                    </a:lnTo>
                    <a:lnTo>
                      <a:pt x="38" y="18"/>
                    </a:lnTo>
                    <a:lnTo>
                      <a:pt x="16" y="18"/>
                    </a:lnTo>
                    <a:close/>
                  </a:path>
                </a:pathLst>
              </a:custGeom>
              <a:grpFill/>
              <a:ln w="9525">
                <a:noFill/>
                <a:round/>
                <a:headEnd/>
                <a:tailEnd/>
              </a:ln>
            </p:spPr>
            <p:txBody>
              <a:bodyPr vert="horz" wrap="square" lIns="65024" tIns="32512" rIns="65024" bIns="32512" numCol="1" anchor="t" anchorCtr="0" compatLnSpc="1">
                <a:prstTxWarp prst="textNoShape">
                  <a:avLst/>
                </a:prstTxWarp>
              </a:bodyPr>
              <a:lstStyle/>
              <a:p>
                <a:endParaRPr lang="zh-CN" altLang="en-US" sz="1280"/>
              </a:p>
            </p:txBody>
          </p:sp>
          <p:sp>
            <p:nvSpPr>
              <p:cNvPr id="56" name="Freeform 135"/>
              <p:cNvSpPr>
                <a:spLocks noEditPoints="1"/>
              </p:cNvSpPr>
              <p:nvPr/>
            </p:nvSpPr>
            <p:spPr bwMode="auto">
              <a:xfrm>
                <a:off x="3786188" y="1143000"/>
                <a:ext cx="615950" cy="333375"/>
              </a:xfrm>
              <a:custGeom>
                <a:avLst/>
                <a:gdLst/>
                <a:ahLst/>
                <a:cxnLst>
                  <a:cxn ang="0">
                    <a:pos x="380" y="210"/>
                  </a:cxn>
                  <a:cxn ang="0">
                    <a:pos x="348" y="210"/>
                  </a:cxn>
                  <a:cxn ang="0">
                    <a:pos x="344" y="210"/>
                  </a:cxn>
                  <a:cxn ang="0">
                    <a:pos x="340" y="206"/>
                  </a:cxn>
                  <a:cxn ang="0">
                    <a:pos x="340" y="198"/>
                  </a:cxn>
                  <a:cxn ang="0">
                    <a:pos x="356" y="90"/>
                  </a:cxn>
                  <a:cxn ang="0">
                    <a:pos x="214" y="150"/>
                  </a:cxn>
                  <a:cxn ang="0">
                    <a:pos x="190" y="154"/>
                  </a:cxn>
                  <a:cxn ang="0">
                    <a:pos x="178" y="154"/>
                  </a:cxn>
                  <a:cxn ang="0">
                    <a:pos x="14" y="92"/>
                  </a:cxn>
                  <a:cxn ang="0">
                    <a:pos x="6" y="88"/>
                  </a:cxn>
                  <a:cxn ang="0">
                    <a:pos x="0" y="80"/>
                  </a:cxn>
                  <a:cxn ang="0">
                    <a:pos x="0" y="76"/>
                  </a:cxn>
                  <a:cxn ang="0">
                    <a:pos x="2" y="70"/>
                  </a:cxn>
                  <a:cxn ang="0">
                    <a:pos x="14" y="62"/>
                  </a:cxn>
                  <a:cxn ang="0">
                    <a:pos x="168" y="4"/>
                  </a:cxn>
                  <a:cxn ang="0">
                    <a:pos x="192" y="0"/>
                  </a:cxn>
                  <a:cxn ang="0">
                    <a:pos x="202" y="2"/>
                  </a:cxn>
                  <a:cxn ang="0">
                    <a:pos x="362" y="56"/>
                  </a:cxn>
                  <a:cxn ang="0">
                    <a:pos x="368" y="60"/>
                  </a:cxn>
                  <a:cxn ang="0">
                    <a:pos x="376" y="66"/>
                  </a:cxn>
                  <a:cxn ang="0">
                    <a:pos x="376" y="70"/>
                  </a:cxn>
                  <a:cxn ang="0">
                    <a:pos x="372" y="80"/>
                  </a:cxn>
                  <a:cxn ang="0">
                    <a:pos x="386" y="198"/>
                  </a:cxn>
                  <a:cxn ang="0">
                    <a:pos x="388" y="202"/>
                  </a:cxn>
                  <a:cxn ang="0">
                    <a:pos x="388" y="206"/>
                  </a:cxn>
                  <a:cxn ang="0">
                    <a:pos x="382" y="210"/>
                  </a:cxn>
                  <a:cxn ang="0">
                    <a:pos x="380" y="210"/>
                  </a:cxn>
                  <a:cxn ang="0">
                    <a:pos x="366" y="194"/>
                  </a:cxn>
                  <a:cxn ang="0">
                    <a:pos x="362" y="194"/>
                  </a:cxn>
                  <a:cxn ang="0">
                    <a:pos x="174" y="136"/>
                  </a:cxn>
                  <a:cxn ang="0">
                    <a:pos x="180" y="138"/>
                  </a:cxn>
                  <a:cxn ang="0">
                    <a:pos x="190" y="138"/>
                  </a:cxn>
                  <a:cxn ang="0">
                    <a:pos x="206" y="136"/>
                  </a:cxn>
                  <a:cxn ang="0">
                    <a:pos x="208" y="18"/>
                  </a:cxn>
                  <a:cxn ang="0">
                    <a:pos x="200" y="18"/>
                  </a:cxn>
                  <a:cxn ang="0">
                    <a:pos x="192" y="16"/>
                  </a:cxn>
                  <a:cxn ang="0">
                    <a:pos x="174" y="20"/>
                  </a:cxn>
                </a:cxnLst>
                <a:rect l="0" t="0" r="r" b="b"/>
                <a:pathLst>
                  <a:path w="388" h="210">
                    <a:moveTo>
                      <a:pt x="380" y="210"/>
                    </a:moveTo>
                    <a:lnTo>
                      <a:pt x="380" y="210"/>
                    </a:lnTo>
                    <a:lnTo>
                      <a:pt x="380" y="210"/>
                    </a:lnTo>
                    <a:lnTo>
                      <a:pt x="348" y="210"/>
                    </a:lnTo>
                    <a:lnTo>
                      <a:pt x="348" y="210"/>
                    </a:lnTo>
                    <a:lnTo>
                      <a:pt x="344" y="210"/>
                    </a:lnTo>
                    <a:lnTo>
                      <a:pt x="340" y="206"/>
                    </a:lnTo>
                    <a:lnTo>
                      <a:pt x="340" y="206"/>
                    </a:lnTo>
                    <a:lnTo>
                      <a:pt x="340" y="202"/>
                    </a:lnTo>
                    <a:lnTo>
                      <a:pt x="340" y="198"/>
                    </a:lnTo>
                    <a:lnTo>
                      <a:pt x="356" y="170"/>
                    </a:lnTo>
                    <a:lnTo>
                      <a:pt x="356" y="90"/>
                    </a:lnTo>
                    <a:lnTo>
                      <a:pt x="214" y="150"/>
                    </a:lnTo>
                    <a:lnTo>
                      <a:pt x="214" y="150"/>
                    </a:lnTo>
                    <a:lnTo>
                      <a:pt x="202" y="154"/>
                    </a:lnTo>
                    <a:lnTo>
                      <a:pt x="190" y="154"/>
                    </a:lnTo>
                    <a:lnTo>
                      <a:pt x="190" y="154"/>
                    </a:lnTo>
                    <a:lnTo>
                      <a:pt x="178" y="154"/>
                    </a:lnTo>
                    <a:lnTo>
                      <a:pt x="168" y="152"/>
                    </a:lnTo>
                    <a:lnTo>
                      <a:pt x="14" y="92"/>
                    </a:lnTo>
                    <a:lnTo>
                      <a:pt x="14" y="92"/>
                    </a:lnTo>
                    <a:lnTo>
                      <a:pt x="6" y="88"/>
                    </a:lnTo>
                    <a:lnTo>
                      <a:pt x="2" y="84"/>
                    </a:lnTo>
                    <a:lnTo>
                      <a:pt x="0" y="80"/>
                    </a:lnTo>
                    <a:lnTo>
                      <a:pt x="0" y="76"/>
                    </a:lnTo>
                    <a:lnTo>
                      <a:pt x="0" y="76"/>
                    </a:lnTo>
                    <a:lnTo>
                      <a:pt x="0" y="74"/>
                    </a:lnTo>
                    <a:lnTo>
                      <a:pt x="2" y="70"/>
                    </a:lnTo>
                    <a:lnTo>
                      <a:pt x="6" y="66"/>
                    </a:lnTo>
                    <a:lnTo>
                      <a:pt x="14" y="62"/>
                    </a:lnTo>
                    <a:lnTo>
                      <a:pt x="168" y="4"/>
                    </a:lnTo>
                    <a:lnTo>
                      <a:pt x="168" y="4"/>
                    </a:lnTo>
                    <a:lnTo>
                      <a:pt x="178" y="2"/>
                    </a:lnTo>
                    <a:lnTo>
                      <a:pt x="192" y="0"/>
                    </a:lnTo>
                    <a:lnTo>
                      <a:pt x="192" y="0"/>
                    </a:lnTo>
                    <a:lnTo>
                      <a:pt x="202" y="2"/>
                    </a:lnTo>
                    <a:lnTo>
                      <a:pt x="214" y="4"/>
                    </a:lnTo>
                    <a:lnTo>
                      <a:pt x="362" y="56"/>
                    </a:lnTo>
                    <a:lnTo>
                      <a:pt x="362" y="56"/>
                    </a:lnTo>
                    <a:lnTo>
                      <a:pt x="368" y="60"/>
                    </a:lnTo>
                    <a:lnTo>
                      <a:pt x="372" y="64"/>
                    </a:lnTo>
                    <a:lnTo>
                      <a:pt x="376" y="66"/>
                    </a:lnTo>
                    <a:lnTo>
                      <a:pt x="376" y="70"/>
                    </a:lnTo>
                    <a:lnTo>
                      <a:pt x="376" y="70"/>
                    </a:lnTo>
                    <a:lnTo>
                      <a:pt x="376" y="74"/>
                    </a:lnTo>
                    <a:lnTo>
                      <a:pt x="372" y="80"/>
                    </a:lnTo>
                    <a:lnTo>
                      <a:pt x="372" y="170"/>
                    </a:lnTo>
                    <a:lnTo>
                      <a:pt x="386" y="198"/>
                    </a:lnTo>
                    <a:lnTo>
                      <a:pt x="386" y="198"/>
                    </a:lnTo>
                    <a:lnTo>
                      <a:pt x="388" y="202"/>
                    </a:lnTo>
                    <a:lnTo>
                      <a:pt x="388" y="202"/>
                    </a:lnTo>
                    <a:lnTo>
                      <a:pt x="388" y="206"/>
                    </a:lnTo>
                    <a:lnTo>
                      <a:pt x="386" y="208"/>
                    </a:lnTo>
                    <a:lnTo>
                      <a:pt x="382" y="210"/>
                    </a:lnTo>
                    <a:lnTo>
                      <a:pt x="380" y="210"/>
                    </a:lnTo>
                    <a:lnTo>
                      <a:pt x="380" y="210"/>
                    </a:lnTo>
                    <a:close/>
                    <a:moveTo>
                      <a:pt x="362" y="194"/>
                    </a:moveTo>
                    <a:lnTo>
                      <a:pt x="366" y="194"/>
                    </a:lnTo>
                    <a:lnTo>
                      <a:pt x="364" y="190"/>
                    </a:lnTo>
                    <a:lnTo>
                      <a:pt x="362" y="194"/>
                    </a:lnTo>
                    <a:close/>
                    <a:moveTo>
                      <a:pt x="20" y="76"/>
                    </a:moveTo>
                    <a:lnTo>
                      <a:pt x="174" y="136"/>
                    </a:lnTo>
                    <a:lnTo>
                      <a:pt x="174" y="136"/>
                    </a:lnTo>
                    <a:lnTo>
                      <a:pt x="180" y="138"/>
                    </a:lnTo>
                    <a:lnTo>
                      <a:pt x="190" y="138"/>
                    </a:lnTo>
                    <a:lnTo>
                      <a:pt x="190" y="138"/>
                    </a:lnTo>
                    <a:lnTo>
                      <a:pt x="198" y="138"/>
                    </a:lnTo>
                    <a:lnTo>
                      <a:pt x="206" y="136"/>
                    </a:lnTo>
                    <a:lnTo>
                      <a:pt x="356" y="72"/>
                    </a:lnTo>
                    <a:lnTo>
                      <a:pt x="208" y="18"/>
                    </a:lnTo>
                    <a:lnTo>
                      <a:pt x="208" y="18"/>
                    </a:lnTo>
                    <a:lnTo>
                      <a:pt x="200" y="18"/>
                    </a:lnTo>
                    <a:lnTo>
                      <a:pt x="192" y="16"/>
                    </a:lnTo>
                    <a:lnTo>
                      <a:pt x="192" y="16"/>
                    </a:lnTo>
                    <a:lnTo>
                      <a:pt x="182" y="18"/>
                    </a:lnTo>
                    <a:lnTo>
                      <a:pt x="174" y="20"/>
                    </a:lnTo>
                    <a:lnTo>
                      <a:pt x="20" y="76"/>
                    </a:lnTo>
                    <a:close/>
                  </a:path>
                </a:pathLst>
              </a:custGeom>
              <a:grpFill/>
              <a:ln w="9525">
                <a:noFill/>
                <a:round/>
                <a:headEnd/>
                <a:tailEnd/>
              </a:ln>
            </p:spPr>
            <p:txBody>
              <a:bodyPr vert="horz" wrap="square" lIns="65024" tIns="32512" rIns="65024" bIns="32512" numCol="1" anchor="t" anchorCtr="0" compatLnSpc="1">
                <a:prstTxWarp prst="textNoShape">
                  <a:avLst/>
                </a:prstTxWarp>
              </a:bodyPr>
              <a:lstStyle/>
              <a:p>
                <a:endParaRPr lang="zh-CN" altLang="en-US" sz="1280"/>
              </a:p>
            </p:txBody>
          </p:sp>
        </p:grpSp>
      </p:grpSp>
      <p:grpSp>
        <p:nvGrpSpPr>
          <p:cNvPr id="4" name="组合 56"/>
          <p:cNvGrpSpPr/>
          <p:nvPr/>
        </p:nvGrpSpPr>
        <p:grpSpPr>
          <a:xfrm>
            <a:off x="6440005" y="3513330"/>
            <a:ext cx="404832" cy="404810"/>
            <a:chOff x="3009900" y="2307808"/>
            <a:chExt cx="781050" cy="781050"/>
          </a:xfrm>
          <a:solidFill>
            <a:schemeClr val="accent4"/>
          </a:solidFill>
        </p:grpSpPr>
        <p:sp>
          <p:nvSpPr>
            <p:cNvPr id="58" name="椭圆 57"/>
            <p:cNvSpPr/>
            <p:nvPr/>
          </p:nvSpPr>
          <p:spPr>
            <a:xfrm>
              <a:off x="3009900" y="2307808"/>
              <a:ext cx="781050" cy="781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grpSp>
          <p:nvGrpSpPr>
            <p:cNvPr id="5" name="组 19"/>
            <p:cNvGrpSpPr/>
            <p:nvPr/>
          </p:nvGrpSpPr>
          <p:grpSpPr>
            <a:xfrm>
              <a:off x="3205606" y="2464970"/>
              <a:ext cx="394843" cy="527654"/>
              <a:chOff x="3910013" y="1676400"/>
              <a:chExt cx="349250" cy="466725"/>
            </a:xfrm>
            <a:grpFill/>
          </p:grpSpPr>
          <p:sp>
            <p:nvSpPr>
              <p:cNvPr id="60" name="Freeform 139"/>
              <p:cNvSpPr>
                <a:spLocks noEditPoints="1"/>
              </p:cNvSpPr>
              <p:nvPr/>
            </p:nvSpPr>
            <p:spPr bwMode="auto">
              <a:xfrm>
                <a:off x="3910013" y="1676400"/>
                <a:ext cx="349250" cy="466725"/>
              </a:xfrm>
              <a:custGeom>
                <a:avLst/>
                <a:gdLst/>
                <a:ahLst/>
                <a:cxnLst>
                  <a:cxn ang="0">
                    <a:pos x="110" y="294"/>
                  </a:cxn>
                  <a:cxn ang="0">
                    <a:pos x="96" y="288"/>
                  </a:cxn>
                  <a:cxn ang="0">
                    <a:pos x="76" y="266"/>
                  </a:cxn>
                  <a:cxn ang="0">
                    <a:pos x="44" y="226"/>
                  </a:cxn>
                  <a:cxn ang="0">
                    <a:pos x="14" y="172"/>
                  </a:cxn>
                  <a:cxn ang="0">
                    <a:pos x="4" y="142"/>
                  </a:cxn>
                  <a:cxn ang="0">
                    <a:pos x="0" y="114"/>
                  </a:cxn>
                  <a:cxn ang="0">
                    <a:pos x="0" y="100"/>
                  </a:cxn>
                  <a:cxn ang="0">
                    <a:pos x="6" y="74"/>
                  </a:cxn>
                  <a:cxn ang="0">
                    <a:pos x="14" y="52"/>
                  </a:cxn>
                  <a:cxn ang="0">
                    <a:pos x="28" y="32"/>
                  </a:cxn>
                  <a:cxn ang="0">
                    <a:pos x="36" y="24"/>
                  </a:cxn>
                  <a:cxn ang="0">
                    <a:pos x="70" y="6"/>
                  </a:cxn>
                  <a:cxn ang="0">
                    <a:pos x="110" y="0"/>
                  </a:cxn>
                  <a:cxn ang="0">
                    <a:pos x="132" y="0"/>
                  </a:cxn>
                  <a:cxn ang="0">
                    <a:pos x="168" y="14"/>
                  </a:cxn>
                  <a:cxn ang="0">
                    <a:pos x="184" y="24"/>
                  </a:cxn>
                  <a:cxn ang="0">
                    <a:pos x="200" y="42"/>
                  </a:cxn>
                  <a:cxn ang="0">
                    <a:pos x="212" y="62"/>
                  </a:cxn>
                  <a:cxn ang="0">
                    <a:pos x="218" y="86"/>
                  </a:cxn>
                  <a:cxn ang="0">
                    <a:pos x="220" y="114"/>
                  </a:cxn>
                  <a:cxn ang="0">
                    <a:pos x="220" y="128"/>
                  </a:cxn>
                  <a:cxn ang="0">
                    <a:pos x="212" y="158"/>
                  </a:cxn>
                  <a:cxn ang="0">
                    <a:pos x="192" y="200"/>
                  </a:cxn>
                  <a:cxn ang="0">
                    <a:pos x="160" y="248"/>
                  </a:cxn>
                  <a:cxn ang="0">
                    <a:pos x="126" y="288"/>
                  </a:cxn>
                  <a:cxn ang="0">
                    <a:pos x="118" y="292"/>
                  </a:cxn>
                  <a:cxn ang="0">
                    <a:pos x="110" y="294"/>
                  </a:cxn>
                  <a:cxn ang="0">
                    <a:pos x="110" y="16"/>
                  </a:cxn>
                  <a:cxn ang="0">
                    <a:pos x="86" y="18"/>
                  </a:cxn>
                  <a:cxn ang="0">
                    <a:pos x="66" y="24"/>
                  </a:cxn>
                  <a:cxn ang="0">
                    <a:pos x="38" y="48"/>
                  </a:cxn>
                  <a:cxn ang="0">
                    <a:pos x="22" y="80"/>
                  </a:cxn>
                  <a:cxn ang="0">
                    <a:pos x="16" y="114"/>
                  </a:cxn>
                  <a:cxn ang="0">
                    <a:pos x="18" y="126"/>
                  </a:cxn>
                  <a:cxn ang="0">
                    <a:pos x="24" y="154"/>
                  </a:cxn>
                  <a:cxn ang="0">
                    <a:pos x="42" y="194"/>
                  </a:cxn>
                  <a:cxn ang="0">
                    <a:pos x="74" y="238"/>
                  </a:cxn>
                  <a:cxn ang="0">
                    <a:pos x="106" y="276"/>
                  </a:cxn>
                  <a:cxn ang="0">
                    <a:pos x="110" y="278"/>
                  </a:cxn>
                  <a:cxn ang="0">
                    <a:pos x="114" y="276"/>
                  </a:cxn>
                  <a:cxn ang="0">
                    <a:pos x="146" y="238"/>
                  </a:cxn>
                  <a:cxn ang="0">
                    <a:pos x="178" y="194"/>
                  </a:cxn>
                  <a:cxn ang="0">
                    <a:pos x="196" y="154"/>
                  </a:cxn>
                  <a:cxn ang="0">
                    <a:pos x="204" y="126"/>
                  </a:cxn>
                  <a:cxn ang="0">
                    <a:pos x="204" y="114"/>
                  </a:cxn>
                  <a:cxn ang="0">
                    <a:pos x="200" y="80"/>
                  </a:cxn>
                  <a:cxn ang="0">
                    <a:pos x="184" y="48"/>
                  </a:cxn>
                  <a:cxn ang="0">
                    <a:pos x="154" y="24"/>
                  </a:cxn>
                  <a:cxn ang="0">
                    <a:pos x="134" y="18"/>
                  </a:cxn>
                  <a:cxn ang="0">
                    <a:pos x="110" y="16"/>
                  </a:cxn>
                </a:cxnLst>
                <a:rect l="0" t="0" r="r" b="b"/>
                <a:pathLst>
                  <a:path w="220" h="294">
                    <a:moveTo>
                      <a:pt x="110" y="294"/>
                    </a:moveTo>
                    <a:lnTo>
                      <a:pt x="110" y="294"/>
                    </a:lnTo>
                    <a:lnTo>
                      <a:pt x="102" y="292"/>
                    </a:lnTo>
                    <a:lnTo>
                      <a:pt x="96" y="288"/>
                    </a:lnTo>
                    <a:lnTo>
                      <a:pt x="96" y="288"/>
                    </a:lnTo>
                    <a:lnTo>
                      <a:pt x="76" y="266"/>
                    </a:lnTo>
                    <a:lnTo>
                      <a:pt x="60" y="248"/>
                    </a:lnTo>
                    <a:lnTo>
                      <a:pt x="44" y="226"/>
                    </a:lnTo>
                    <a:lnTo>
                      <a:pt x="28" y="200"/>
                    </a:lnTo>
                    <a:lnTo>
                      <a:pt x="14" y="172"/>
                    </a:lnTo>
                    <a:lnTo>
                      <a:pt x="8" y="158"/>
                    </a:lnTo>
                    <a:lnTo>
                      <a:pt x="4" y="142"/>
                    </a:lnTo>
                    <a:lnTo>
                      <a:pt x="2" y="128"/>
                    </a:lnTo>
                    <a:lnTo>
                      <a:pt x="0" y="114"/>
                    </a:lnTo>
                    <a:lnTo>
                      <a:pt x="0" y="114"/>
                    </a:lnTo>
                    <a:lnTo>
                      <a:pt x="0" y="100"/>
                    </a:lnTo>
                    <a:lnTo>
                      <a:pt x="2" y="86"/>
                    </a:lnTo>
                    <a:lnTo>
                      <a:pt x="6" y="74"/>
                    </a:lnTo>
                    <a:lnTo>
                      <a:pt x="10" y="62"/>
                    </a:lnTo>
                    <a:lnTo>
                      <a:pt x="14" y="52"/>
                    </a:lnTo>
                    <a:lnTo>
                      <a:pt x="20" y="42"/>
                    </a:lnTo>
                    <a:lnTo>
                      <a:pt x="28" y="32"/>
                    </a:lnTo>
                    <a:lnTo>
                      <a:pt x="36" y="24"/>
                    </a:lnTo>
                    <a:lnTo>
                      <a:pt x="36" y="24"/>
                    </a:lnTo>
                    <a:lnTo>
                      <a:pt x="52" y="14"/>
                    </a:lnTo>
                    <a:lnTo>
                      <a:pt x="70" y="6"/>
                    </a:lnTo>
                    <a:lnTo>
                      <a:pt x="90" y="0"/>
                    </a:lnTo>
                    <a:lnTo>
                      <a:pt x="110" y="0"/>
                    </a:lnTo>
                    <a:lnTo>
                      <a:pt x="110" y="0"/>
                    </a:lnTo>
                    <a:lnTo>
                      <a:pt x="132" y="0"/>
                    </a:lnTo>
                    <a:lnTo>
                      <a:pt x="150" y="6"/>
                    </a:lnTo>
                    <a:lnTo>
                      <a:pt x="168" y="14"/>
                    </a:lnTo>
                    <a:lnTo>
                      <a:pt x="184" y="24"/>
                    </a:lnTo>
                    <a:lnTo>
                      <a:pt x="184" y="24"/>
                    </a:lnTo>
                    <a:lnTo>
                      <a:pt x="192" y="32"/>
                    </a:lnTo>
                    <a:lnTo>
                      <a:pt x="200" y="42"/>
                    </a:lnTo>
                    <a:lnTo>
                      <a:pt x="206" y="52"/>
                    </a:lnTo>
                    <a:lnTo>
                      <a:pt x="212" y="62"/>
                    </a:lnTo>
                    <a:lnTo>
                      <a:pt x="216" y="74"/>
                    </a:lnTo>
                    <a:lnTo>
                      <a:pt x="218" y="86"/>
                    </a:lnTo>
                    <a:lnTo>
                      <a:pt x="220" y="100"/>
                    </a:lnTo>
                    <a:lnTo>
                      <a:pt x="220" y="114"/>
                    </a:lnTo>
                    <a:lnTo>
                      <a:pt x="220" y="114"/>
                    </a:lnTo>
                    <a:lnTo>
                      <a:pt x="220" y="128"/>
                    </a:lnTo>
                    <a:lnTo>
                      <a:pt x="216" y="142"/>
                    </a:lnTo>
                    <a:lnTo>
                      <a:pt x="212" y="158"/>
                    </a:lnTo>
                    <a:lnTo>
                      <a:pt x="206" y="172"/>
                    </a:lnTo>
                    <a:lnTo>
                      <a:pt x="192" y="200"/>
                    </a:lnTo>
                    <a:lnTo>
                      <a:pt x="176" y="226"/>
                    </a:lnTo>
                    <a:lnTo>
                      <a:pt x="160" y="248"/>
                    </a:lnTo>
                    <a:lnTo>
                      <a:pt x="144" y="266"/>
                    </a:lnTo>
                    <a:lnTo>
                      <a:pt x="126" y="288"/>
                    </a:lnTo>
                    <a:lnTo>
                      <a:pt x="126" y="288"/>
                    </a:lnTo>
                    <a:lnTo>
                      <a:pt x="118" y="292"/>
                    </a:lnTo>
                    <a:lnTo>
                      <a:pt x="110" y="294"/>
                    </a:lnTo>
                    <a:lnTo>
                      <a:pt x="110" y="294"/>
                    </a:lnTo>
                    <a:close/>
                    <a:moveTo>
                      <a:pt x="110" y="16"/>
                    </a:moveTo>
                    <a:lnTo>
                      <a:pt x="110" y="16"/>
                    </a:lnTo>
                    <a:lnTo>
                      <a:pt x="98" y="16"/>
                    </a:lnTo>
                    <a:lnTo>
                      <a:pt x="86" y="18"/>
                    </a:lnTo>
                    <a:lnTo>
                      <a:pt x="76" y="20"/>
                    </a:lnTo>
                    <a:lnTo>
                      <a:pt x="66" y="24"/>
                    </a:lnTo>
                    <a:lnTo>
                      <a:pt x="50" y="34"/>
                    </a:lnTo>
                    <a:lnTo>
                      <a:pt x="38" y="48"/>
                    </a:lnTo>
                    <a:lnTo>
                      <a:pt x="28" y="62"/>
                    </a:lnTo>
                    <a:lnTo>
                      <a:pt x="22" y="80"/>
                    </a:lnTo>
                    <a:lnTo>
                      <a:pt x="18" y="96"/>
                    </a:lnTo>
                    <a:lnTo>
                      <a:pt x="16" y="114"/>
                    </a:lnTo>
                    <a:lnTo>
                      <a:pt x="16" y="114"/>
                    </a:lnTo>
                    <a:lnTo>
                      <a:pt x="18" y="126"/>
                    </a:lnTo>
                    <a:lnTo>
                      <a:pt x="20" y="140"/>
                    </a:lnTo>
                    <a:lnTo>
                      <a:pt x="24" y="154"/>
                    </a:lnTo>
                    <a:lnTo>
                      <a:pt x="30" y="168"/>
                    </a:lnTo>
                    <a:lnTo>
                      <a:pt x="42" y="194"/>
                    </a:lnTo>
                    <a:lnTo>
                      <a:pt x="58" y="218"/>
                    </a:lnTo>
                    <a:lnTo>
                      <a:pt x="74" y="238"/>
                    </a:lnTo>
                    <a:lnTo>
                      <a:pt x="88" y="256"/>
                    </a:lnTo>
                    <a:lnTo>
                      <a:pt x="106" y="276"/>
                    </a:lnTo>
                    <a:lnTo>
                      <a:pt x="106" y="276"/>
                    </a:lnTo>
                    <a:lnTo>
                      <a:pt x="110" y="278"/>
                    </a:lnTo>
                    <a:lnTo>
                      <a:pt x="114" y="276"/>
                    </a:lnTo>
                    <a:lnTo>
                      <a:pt x="114" y="276"/>
                    </a:lnTo>
                    <a:lnTo>
                      <a:pt x="132" y="256"/>
                    </a:lnTo>
                    <a:lnTo>
                      <a:pt x="146" y="238"/>
                    </a:lnTo>
                    <a:lnTo>
                      <a:pt x="162" y="218"/>
                    </a:lnTo>
                    <a:lnTo>
                      <a:pt x="178" y="194"/>
                    </a:lnTo>
                    <a:lnTo>
                      <a:pt x="192" y="168"/>
                    </a:lnTo>
                    <a:lnTo>
                      <a:pt x="196" y="154"/>
                    </a:lnTo>
                    <a:lnTo>
                      <a:pt x="200" y="140"/>
                    </a:lnTo>
                    <a:lnTo>
                      <a:pt x="204" y="126"/>
                    </a:lnTo>
                    <a:lnTo>
                      <a:pt x="204" y="114"/>
                    </a:lnTo>
                    <a:lnTo>
                      <a:pt x="204" y="114"/>
                    </a:lnTo>
                    <a:lnTo>
                      <a:pt x="204" y="96"/>
                    </a:lnTo>
                    <a:lnTo>
                      <a:pt x="200" y="80"/>
                    </a:lnTo>
                    <a:lnTo>
                      <a:pt x="192" y="62"/>
                    </a:lnTo>
                    <a:lnTo>
                      <a:pt x="184" y="48"/>
                    </a:lnTo>
                    <a:lnTo>
                      <a:pt x="170" y="34"/>
                    </a:lnTo>
                    <a:lnTo>
                      <a:pt x="154" y="24"/>
                    </a:lnTo>
                    <a:lnTo>
                      <a:pt x="144" y="20"/>
                    </a:lnTo>
                    <a:lnTo>
                      <a:pt x="134" y="18"/>
                    </a:lnTo>
                    <a:lnTo>
                      <a:pt x="122" y="16"/>
                    </a:lnTo>
                    <a:lnTo>
                      <a:pt x="110" y="16"/>
                    </a:lnTo>
                    <a:lnTo>
                      <a:pt x="110" y="16"/>
                    </a:lnTo>
                    <a:close/>
                  </a:path>
                </a:pathLst>
              </a:custGeom>
              <a:grpFill/>
              <a:ln w="9525">
                <a:noFill/>
                <a:round/>
                <a:headEnd/>
                <a:tailEnd/>
              </a:ln>
            </p:spPr>
            <p:txBody>
              <a:bodyPr vert="horz" wrap="square" lIns="65024" tIns="32512" rIns="65024" bIns="32512" numCol="1" anchor="t" anchorCtr="0" compatLnSpc="1">
                <a:prstTxWarp prst="textNoShape">
                  <a:avLst/>
                </a:prstTxWarp>
              </a:bodyPr>
              <a:lstStyle/>
              <a:p>
                <a:endParaRPr lang="zh-CN" altLang="en-US" sz="1280"/>
              </a:p>
            </p:txBody>
          </p:sp>
          <p:sp>
            <p:nvSpPr>
              <p:cNvPr id="61" name="Freeform 140"/>
              <p:cNvSpPr>
                <a:spLocks noEditPoints="1"/>
              </p:cNvSpPr>
              <p:nvPr/>
            </p:nvSpPr>
            <p:spPr bwMode="auto">
              <a:xfrm>
                <a:off x="3992563" y="1739900"/>
                <a:ext cx="184150" cy="180975"/>
              </a:xfrm>
              <a:custGeom>
                <a:avLst/>
                <a:gdLst/>
                <a:ahLst/>
                <a:cxnLst>
                  <a:cxn ang="0">
                    <a:pos x="58" y="114"/>
                  </a:cxn>
                  <a:cxn ang="0">
                    <a:pos x="36" y="110"/>
                  </a:cxn>
                  <a:cxn ang="0">
                    <a:pos x="18" y="98"/>
                  </a:cxn>
                  <a:cxn ang="0">
                    <a:pos x="6" y="80"/>
                  </a:cxn>
                  <a:cxn ang="0">
                    <a:pos x="0" y="58"/>
                  </a:cxn>
                  <a:cxn ang="0">
                    <a:pos x="2" y="46"/>
                  </a:cxn>
                  <a:cxn ang="0">
                    <a:pos x="10" y="24"/>
                  </a:cxn>
                  <a:cxn ang="0">
                    <a:pos x="26" y="10"/>
                  </a:cxn>
                  <a:cxn ang="0">
                    <a:pos x="46" y="0"/>
                  </a:cxn>
                  <a:cxn ang="0">
                    <a:pos x="58" y="0"/>
                  </a:cxn>
                  <a:cxn ang="0">
                    <a:pos x="80" y="4"/>
                  </a:cxn>
                  <a:cxn ang="0">
                    <a:pos x="100" y="16"/>
                  </a:cxn>
                  <a:cxn ang="0">
                    <a:pos x="112" y="34"/>
                  </a:cxn>
                  <a:cxn ang="0">
                    <a:pos x="116" y="58"/>
                  </a:cxn>
                  <a:cxn ang="0">
                    <a:pos x="114" y="68"/>
                  </a:cxn>
                  <a:cxn ang="0">
                    <a:pos x="106" y="90"/>
                  </a:cxn>
                  <a:cxn ang="0">
                    <a:pos x="90" y="104"/>
                  </a:cxn>
                  <a:cxn ang="0">
                    <a:pos x="70" y="114"/>
                  </a:cxn>
                  <a:cxn ang="0">
                    <a:pos x="58" y="114"/>
                  </a:cxn>
                  <a:cxn ang="0">
                    <a:pos x="58" y="16"/>
                  </a:cxn>
                  <a:cxn ang="0">
                    <a:pos x="42" y="18"/>
                  </a:cxn>
                  <a:cxn ang="0">
                    <a:pos x="30" y="28"/>
                  </a:cxn>
                  <a:cxn ang="0">
                    <a:pos x="20" y="42"/>
                  </a:cxn>
                  <a:cxn ang="0">
                    <a:pos x="16" y="58"/>
                  </a:cxn>
                  <a:cxn ang="0">
                    <a:pos x="18" y="66"/>
                  </a:cxn>
                  <a:cxn ang="0">
                    <a:pos x="24" y="80"/>
                  </a:cxn>
                  <a:cxn ang="0">
                    <a:pos x="36" y="92"/>
                  </a:cxn>
                  <a:cxn ang="0">
                    <a:pos x="50" y="98"/>
                  </a:cxn>
                  <a:cxn ang="0">
                    <a:pos x="58" y="98"/>
                  </a:cxn>
                  <a:cxn ang="0">
                    <a:pos x="74" y="96"/>
                  </a:cxn>
                  <a:cxn ang="0">
                    <a:pos x="88" y="86"/>
                  </a:cxn>
                  <a:cxn ang="0">
                    <a:pos x="96" y="74"/>
                  </a:cxn>
                  <a:cxn ang="0">
                    <a:pos x="100" y="58"/>
                  </a:cxn>
                  <a:cxn ang="0">
                    <a:pos x="98" y="48"/>
                  </a:cxn>
                  <a:cxn ang="0">
                    <a:pos x="92" y="34"/>
                  </a:cxn>
                  <a:cxn ang="0">
                    <a:pos x="82" y="22"/>
                  </a:cxn>
                  <a:cxn ang="0">
                    <a:pos x="66" y="16"/>
                  </a:cxn>
                  <a:cxn ang="0">
                    <a:pos x="58" y="16"/>
                  </a:cxn>
                </a:cxnLst>
                <a:rect l="0" t="0" r="r" b="b"/>
                <a:pathLst>
                  <a:path w="116" h="114">
                    <a:moveTo>
                      <a:pt x="58" y="114"/>
                    </a:moveTo>
                    <a:lnTo>
                      <a:pt x="58" y="114"/>
                    </a:lnTo>
                    <a:lnTo>
                      <a:pt x="46" y="114"/>
                    </a:lnTo>
                    <a:lnTo>
                      <a:pt x="36" y="110"/>
                    </a:lnTo>
                    <a:lnTo>
                      <a:pt x="26" y="104"/>
                    </a:lnTo>
                    <a:lnTo>
                      <a:pt x="18" y="98"/>
                    </a:lnTo>
                    <a:lnTo>
                      <a:pt x="10" y="90"/>
                    </a:lnTo>
                    <a:lnTo>
                      <a:pt x="6" y="80"/>
                    </a:lnTo>
                    <a:lnTo>
                      <a:pt x="2" y="68"/>
                    </a:lnTo>
                    <a:lnTo>
                      <a:pt x="0" y="58"/>
                    </a:lnTo>
                    <a:lnTo>
                      <a:pt x="0" y="58"/>
                    </a:lnTo>
                    <a:lnTo>
                      <a:pt x="2" y="46"/>
                    </a:lnTo>
                    <a:lnTo>
                      <a:pt x="6" y="34"/>
                    </a:lnTo>
                    <a:lnTo>
                      <a:pt x="10" y="24"/>
                    </a:lnTo>
                    <a:lnTo>
                      <a:pt x="18" y="16"/>
                    </a:lnTo>
                    <a:lnTo>
                      <a:pt x="26" y="10"/>
                    </a:lnTo>
                    <a:lnTo>
                      <a:pt x="36" y="4"/>
                    </a:lnTo>
                    <a:lnTo>
                      <a:pt x="46" y="0"/>
                    </a:lnTo>
                    <a:lnTo>
                      <a:pt x="58" y="0"/>
                    </a:lnTo>
                    <a:lnTo>
                      <a:pt x="58" y="0"/>
                    </a:lnTo>
                    <a:lnTo>
                      <a:pt x="70" y="0"/>
                    </a:lnTo>
                    <a:lnTo>
                      <a:pt x="80" y="4"/>
                    </a:lnTo>
                    <a:lnTo>
                      <a:pt x="90" y="10"/>
                    </a:lnTo>
                    <a:lnTo>
                      <a:pt x="100" y="16"/>
                    </a:lnTo>
                    <a:lnTo>
                      <a:pt x="106" y="24"/>
                    </a:lnTo>
                    <a:lnTo>
                      <a:pt x="112" y="34"/>
                    </a:lnTo>
                    <a:lnTo>
                      <a:pt x="114" y="46"/>
                    </a:lnTo>
                    <a:lnTo>
                      <a:pt x="116" y="58"/>
                    </a:lnTo>
                    <a:lnTo>
                      <a:pt x="116" y="58"/>
                    </a:lnTo>
                    <a:lnTo>
                      <a:pt x="114" y="68"/>
                    </a:lnTo>
                    <a:lnTo>
                      <a:pt x="112" y="80"/>
                    </a:lnTo>
                    <a:lnTo>
                      <a:pt x="106" y="90"/>
                    </a:lnTo>
                    <a:lnTo>
                      <a:pt x="100" y="98"/>
                    </a:lnTo>
                    <a:lnTo>
                      <a:pt x="90" y="104"/>
                    </a:lnTo>
                    <a:lnTo>
                      <a:pt x="80" y="110"/>
                    </a:lnTo>
                    <a:lnTo>
                      <a:pt x="70" y="114"/>
                    </a:lnTo>
                    <a:lnTo>
                      <a:pt x="58" y="114"/>
                    </a:lnTo>
                    <a:lnTo>
                      <a:pt x="58" y="114"/>
                    </a:lnTo>
                    <a:close/>
                    <a:moveTo>
                      <a:pt x="58" y="16"/>
                    </a:moveTo>
                    <a:lnTo>
                      <a:pt x="58" y="16"/>
                    </a:lnTo>
                    <a:lnTo>
                      <a:pt x="50" y="16"/>
                    </a:lnTo>
                    <a:lnTo>
                      <a:pt x="42" y="18"/>
                    </a:lnTo>
                    <a:lnTo>
                      <a:pt x="36" y="22"/>
                    </a:lnTo>
                    <a:lnTo>
                      <a:pt x="30" y="28"/>
                    </a:lnTo>
                    <a:lnTo>
                      <a:pt x="24" y="34"/>
                    </a:lnTo>
                    <a:lnTo>
                      <a:pt x="20" y="42"/>
                    </a:lnTo>
                    <a:lnTo>
                      <a:pt x="18" y="48"/>
                    </a:lnTo>
                    <a:lnTo>
                      <a:pt x="16" y="58"/>
                    </a:lnTo>
                    <a:lnTo>
                      <a:pt x="16" y="58"/>
                    </a:lnTo>
                    <a:lnTo>
                      <a:pt x="18" y="66"/>
                    </a:lnTo>
                    <a:lnTo>
                      <a:pt x="20" y="74"/>
                    </a:lnTo>
                    <a:lnTo>
                      <a:pt x="24" y="80"/>
                    </a:lnTo>
                    <a:lnTo>
                      <a:pt x="30" y="86"/>
                    </a:lnTo>
                    <a:lnTo>
                      <a:pt x="36" y="92"/>
                    </a:lnTo>
                    <a:lnTo>
                      <a:pt x="42" y="96"/>
                    </a:lnTo>
                    <a:lnTo>
                      <a:pt x="50" y="98"/>
                    </a:lnTo>
                    <a:lnTo>
                      <a:pt x="58" y="98"/>
                    </a:lnTo>
                    <a:lnTo>
                      <a:pt x="58" y="98"/>
                    </a:lnTo>
                    <a:lnTo>
                      <a:pt x="66" y="98"/>
                    </a:lnTo>
                    <a:lnTo>
                      <a:pt x="74" y="96"/>
                    </a:lnTo>
                    <a:lnTo>
                      <a:pt x="82" y="92"/>
                    </a:lnTo>
                    <a:lnTo>
                      <a:pt x="88" y="86"/>
                    </a:lnTo>
                    <a:lnTo>
                      <a:pt x="92" y="80"/>
                    </a:lnTo>
                    <a:lnTo>
                      <a:pt x="96" y="74"/>
                    </a:lnTo>
                    <a:lnTo>
                      <a:pt x="98" y="66"/>
                    </a:lnTo>
                    <a:lnTo>
                      <a:pt x="100" y="58"/>
                    </a:lnTo>
                    <a:lnTo>
                      <a:pt x="100" y="58"/>
                    </a:lnTo>
                    <a:lnTo>
                      <a:pt x="98" y="48"/>
                    </a:lnTo>
                    <a:lnTo>
                      <a:pt x="96" y="40"/>
                    </a:lnTo>
                    <a:lnTo>
                      <a:pt x="92" y="34"/>
                    </a:lnTo>
                    <a:lnTo>
                      <a:pt x="88" y="28"/>
                    </a:lnTo>
                    <a:lnTo>
                      <a:pt x="82" y="22"/>
                    </a:lnTo>
                    <a:lnTo>
                      <a:pt x="74" y="18"/>
                    </a:lnTo>
                    <a:lnTo>
                      <a:pt x="66" y="16"/>
                    </a:lnTo>
                    <a:lnTo>
                      <a:pt x="58" y="16"/>
                    </a:lnTo>
                    <a:lnTo>
                      <a:pt x="58" y="16"/>
                    </a:lnTo>
                    <a:close/>
                  </a:path>
                </a:pathLst>
              </a:custGeom>
              <a:grpFill/>
              <a:ln w="9525">
                <a:noFill/>
                <a:round/>
                <a:headEnd/>
                <a:tailEnd/>
              </a:ln>
            </p:spPr>
            <p:txBody>
              <a:bodyPr vert="horz" wrap="square" lIns="65024" tIns="32512" rIns="65024" bIns="32512" numCol="1" anchor="t" anchorCtr="0" compatLnSpc="1">
                <a:prstTxWarp prst="textNoShape">
                  <a:avLst/>
                </a:prstTxWarp>
              </a:bodyPr>
              <a:lstStyle/>
              <a:p>
                <a:endParaRPr lang="zh-CN" altLang="en-US" sz="1280"/>
              </a:p>
            </p:txBody>
          </p:sp>
        </p:grpSp>
      </p:grpSp>
      <p:grpSp>
        <p:nvGrpSpPr>
          <p:cNvPr id="6" name="组合 61"/>
          <p:cNvGrpSpPr/>
          <p:nvPr/>
        </p:nvGrpSpPr>
        <p:grpSpPr>
          <a:xfrm>
            <a:off x="3014748" y="2621527"/>
            <a:ext cx="404832" cy="404810"/>
            <a:chOff x="2228850" y="5400172"/>
            <a:chExt cx="781050" cy="781050"/>
          </a:xfrm>
          <a:solidFill>
            <a:schemeClr val="accent3"/>
          </a:solidFill>
        </p:grpSpPr>
        <p:sp>
          <p:nvSpPr>
            <p:cNvPr id="63" name="椭圆 62"/>
            <p:cNvSpPr/>
            <p:nvPr/>
          </p:nvSpPr>
          <p:spPr>
            <a:xfrm>
              <a:off x="2228850" y="5400172"/>
              <a:ext cx="781050" cy="781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dirty="0"/>
            </a:p>
          </p:txBody>
        </p:sp>
        <p:sp>
          <p:nvSpPr>
            <p:cNvPr id="64" name="Freeform 148"/>
            <p:cNvSpPr>
              <a:spLocks noEditPoints="1"/>
            </p:cNvSpPr>
            <p:nvPr/>
          </p:nvSpPr>
          <p:spPr bwMode="auto">
            <a:xfrm>
              <a:off x="2376487" y="5535109"/>
              <a:ext cx="485775" cy="511175"/>
            </a:xfrm>
            <a:custGeom>
              <a:avLst/>
              <a:gdLst/>
              <a:ahLst/>
              <a:cxnLst>
                <a:cxn ang="0">
                  <a:pos x="238" y="8"/>
                </a:cxn>
                <a:cxn ang="0">
                  <a:pos x="234" y="2"/>
                </a:cxn>
                <a:cxn ang="0">
                  <a:pos x="78" y="0"/>
                </a:cxn>
                <a:cxn ang="0">
                  <a:pos x="72" y="2"/>
                </a:cxn>
                <a:cxn ang="0">
                  <a:pos x="68" y="48"/>
                </a:cxn>
                <a:cxn ang="0">
                  <a:pos x="16" y="50"/>
                </a:cxn>
                <a:cxn ang="0">
                  <a:pos x="0" y="74"/>
                </a:cxn>
                <a:cxn ang="0">
                  <a:pos x="2" y="88"/>
                </a:cxn>
                <a:cxn ang="0">
                  <a:pos x="44" y="162"/>
                </a:cxn>
                <a:cxn ang="0">
                  <a:pos x="44" y="162"/>
                </a:cxn>
                <a:cxn ang="0">
                  <a:pos x="62" y="178"/>
                </a:cxn>
                <a:cxn ang="0">
                  <a:pos x="72" y="194"/>
                </a:cxn>
                <a:cxn ang="0">
                  <a:pos x="96" y="228"/>
                </a:cxn>
                <a:cxn ang="0">
                  <a:pos x="132" y="248"/>
                </a:cxn>
                <a:cxn ang="0">
                  <a:pos x="126" y="272"/>
                </a:cxn>
                <a:cxn ang="0">
                  <a:pos x="106" y="280"/>
                </a:cxn>
                <a:cxn ang="0">
                  <a:pos x="98" y="308"/>
                </a:cxn>
                <a:cxn ang="0">
                  <a:pos x="72" y="310"/>
                </a:cxn>
                <a:cxn ang="0">
                  <a:pos x="72" y="320"/>
                </a:cxn>
                <a:cxn ang="0">
                  <a:pos x="114" y="322"/>
                </a:cxn>
                <a:cxn ang="0">
                  <a:pos x="228" y="322"/>
                </a:cxn>
                <a:cxn ang="0">
                  <a:pos x="236" y="314"/>
                </a:cxn>
                <a:cxn ang="0">
                  <a:pos x="228" y="308"/>
                </a:cxn>
                <a:cxn ang="0">
                  <a:pos x="208" y="300"/>
                </a:cxn>
                <a:cxn ang="0">
                  <a:pos x="190" y="274"/>
                </a:cxn>
                <a:cxn ang="0">
                  <a:pos x="160" y="250"/>
                </a:cxn>
                <a:cxn ang="0">
                  <a:pos x="188" y="244"/>
                </a:cxn>
                <a:cxn ang="0">
                  <a:pos x="220" y="218"/>
                </a:cxn>
                <a:cxn ang="0">
                  <a:pos x="236" y="180"/>
                </a:cxn>
                <a:cxn ang="0">
                  <a:pos x="252" y="174"/>
                </a:cxn>
                <a:cxn ang="0">
                  <a:pos x="262" y="162"/>
                </a:cxn>
                <a:cxn ang="0">
                  <a:pos x="302" y="88"/>
                </a:cxn>
                <a:cxn ang="0">
                  <a:pos x="306" y="82"/>
                </a:cxn>
                <a:cxn ang="0">
                  <a:pos x="304" y="64"/>
                </a:cxn>
                <a:cxn ang="0">
                  <a:pos x="280" y="48"/>
                </a:cxn>
                <a:cxn ang="0">
                  <a:pos x="68" y="164"/>
                </a:cxn>
                <a:cxn ang="0">
                  <a:pos x="56" y="154"/>
                </a:cxn>
                <a:cxn ang="0">
                  <a:pos x="16" y="82"/>
                </a:cxn>
                <a:cxn ang="0">
                  <a:pos x="14" y="74"/>
                </a:cxn>
                <a:cxn ang="0">
                  <a:pos x="18" y="66"/>
                </a:cxn>
                <a:cxn ang="0">
                  <a:pos x="68" y="64"/>
                </a:cxn>
                <a:cxn ang="0">
                  <a:pos x="180" y="286"/>
                </a:cxn>
                <a:cxn ang="0">
                  <a:pos x="192" y="296"/>
                </a:cxn>
                <a:cxn ang="0">
                  <a:pos x="112" y="308"/>
                </a:cxn>
                <a:cxn ang="0">
                  <a:pos x="114" y="296"/>
                </a:cxn>
                <a:cxn ang="0">
                  <a:pos x="126" y="286"/>
                </a:cxn>
                <a:cxn ang="0">
                  <a:pos x="222" y="56"/>
                </a:cxn>
                <a:cxn ang="0">
                  <a:pos x="222" y="172"/>
                </a:cxn>
                <a:cxn ang="0">
                  <a:pos x="222" y="174"/>
                </a:cxn>
                <a:cxn ang="0">
                  <a:pos x="208" y="208"/>
                </a:cxn>
                <a:cxn ang="0">
                  <a:pos x="178" y="232"/>
                </a:cxn>
                <a:cxn ang="0">
                  <a:pos x="152" y="236"/>
                </a:cxn>
                <a:cxn ang="0">
                  <a:pos x="116" y="226"/>
                </a:cxn>
                <a:cxn ang="0">
                  <a:pos x="90" y="198"/>
                </a:cxn>
                <a:cxn ang="0">
                  <a:pos x="84" y="172"/>
                </a:cxn>
                <a:cxn ang="0">
                  <a:pos x="82" y="56"/>
                </a:cxn>
                <a:cxn ang="0">
                  <a:pos x="222" y="56"/>
                </a:cxn>
                <a:cxn ang="0">
                  <a:pos x="290" y="82"/>
                </a:cxn>
                <a:cxn ang="0">
                  <a:pos x="250" y="154"/>
                </a:cxn>
                <a:cxn ang="0">
                  <a:pos x="238" y="164"/>
                </a:cxn>
                <a:cxn ang="0">
                  <a:pos x="280" y="64"/>
                </a:cxn>
                <a:cxn ang="0">
                  <a:pos x="290" y="70"/>
                </a:cxn>
                <a:cxn ang="0">
                  <a:pos x="290" y="80"/>
                </a:cxn>
              </a:cxnLst>
              <a:rect l="0" t="0" r="r" b="b"/>
              <a:pathLst>
                <a:path w="306" h="322">
                  <a:moveTo>
                    <a:pt x="280" y="48"/>
                  </a:moveTo>
                  <a:lnTo>
                    <a:pt x="238" y="48"/>
                  </a:lnTo>
                  <a:lnTo>
                    <a:pt x="238" y="8"/>
                  </a:lnTo>
                  <a:lnTo>
                    <a:pt x="238" y="8"/>
                  </a:lnTo>
                  <a:lnTo>
                    <a:pt x="236" y="4"/>
                  </a:lnTo>
                  <a:lnTo>
                    <a:pt x="234" y="2"/>
                  </a:lnTo>
                  <a:lnTo>
                    <a:pt x="232" y="0"/>
                  </a:lnTo>
                  <a:lnTo>
                    <a:pt x="228" y="0"/>
                  </a:lnTo>
                  <a:lnTo>
                    <a:pt x="78" y="0"/>
                  </a:lnTo>
                  <a:lnTo>
                    <a:pt x="78" y="0"/>
                  </a:lnTo>
                  <a:lnTo>
                    <a:pt x="74" y="0"/>
                  </a:lnTo>
                  <a:lnTo>
                    <a:pt x="72" y="2"/>
                  </a:lnTo>
                  <a:lnTo>
                    <a:pt x="70" y="4"/>
                  </a:lnTo>
                  <a:lnTo>
                    <a:pt x="68" y="8"/>
                  </a:lnTo>
                  <a:lnTo>
                    <a:pt x="68" y="48"/>
                  </a:lnTo>
                  <a:lnTo>
                    <a:pt x="26" y="48"/>
                  </a:lnTo>
                  <a:lnTo>
                    <a:pt x="26" y="48"/>
                  </a:lnTo>
                  <a:lnTo>
                    <a:pt x="16" y="50"/>
                  </a:lnTo>
                  <a:lnTo>
                    <a:pt x="8" y="56"/>
                  </a:lnTo>
                  <a:lnTo>
                    <a:pt x="2" y="64"/>
                  </a:lnTo>
                  <a:lnTo>
                    <a:pt x="0" y="74"/>
                  </a:lnTo>
                  <a:lnTo>
                    <a:pt x="0" y="74"/>
                  </a:lnTo>
                  <a:lnTo>
                    <a:pt x="0" y="82"/>
                  </a:lnTo>
                  <a:lnTo>
                    <a:pt x="2" y="88"/>
                  </a:lnTo>
                  <a:lnTo>
                    <a:pt x="2" y="88"/>
                  </a:lnTo>
                  <a:lnTo>
                    <a:pt x="4" y="88"/>
                  </a:lnTo>
                  <a:lnTo>
                    <a:pt x="44" y="162"/>
                  </a:lnTo>
                  <a:lnTo>
                    <a:pt x="44" y="162"/>
                  </a:lnTo>
                  <a:lnTo>
                    <a:pt x="44" y="162"/>
                  </a:lnTo>
                  <a:lnTo>
                    <a:pt x="44" y="162"/>
                  </a:lnTo>
                  <a:lnTo>
                    <a:pt x="48" y="168"/>
                  </a:lnTo>
                  <a:lnTo>
                    <a:pt x="54" y="174"/>
                  </a:lnTo>
                  <a:lnTo>
                    <a:pt x="62" y="178"/>
                  </a:lnTo>
                  <a:lnTo>
                    <a:pt x="70" y="180"/>
                  </a:lnTo>
                  <a:lnTo>
                    <a:pt x="70" y="180"/>
                  </a:lnTo>
                  <a:lnTo>
                    <a:pt x="72" y="194"/>
                  </a:lnTo>
                  <a:lnTo>
                    <a:pt x="78" y="208"/>
                  </a:lnTo>
                  <a:lnTo>
                    <a:pt x="86" y="218"/>
                  </a:lnTo>
                  <a:lnTo>
                    <a:pt x="96" y="228"/>
                  </a:lnTo>
                  <a:lnTo>
                    <a:pt x="106" y="236"/>
                  </a:lnTo>
                  <a:lnTo>
                    <a:pt x="118" y="244"/>
                  </a:lnTo>
                  <a:lnTo>
                    <a:pt x="132" y="248"/>
                  </a:lnTo>
                  <a:lnTo>
                    <a:pt x="146" y="250"/>
                  </a:lnTo>
                  <a:lnTo>
                    <a:pt x="146" y="272"/>
                  </a:lnTo>
                  <a:lnTo>
                    <a:pt x="126" y="272"/>
                  </a:lnTo>
                  <a:lnTo>
                    <a:pt x="126" y="272"/>
                  </a:lnTo>
                  <a:lnTo>
                    <a:pt x="114" y="274"/>
                  </a:lnTo>
                  <a:lnTo>
                    <a:pt x="106" y="280"/>
                  </a:lnTo>
                  <a:lnTo>
                    <a:pt x="100" y="290"/>
                  </a:lnTo>
                  <a:lnTo>
                    <a:pt x="98" y="300"/>
                  </a:lnTo>
                  <a:lnTo>
                    <a:pt x="98" y="308"/>
                  </a:lnTo>
                  <a:lnTo>
                    <a:pt x="78" y="308"/>
                  </a:lnTo>
                  <a:lnTo>
                    <a:pt x="78" y="308"/>
                  </a:lnTo>
                  <a:lnTo>
                    <a:pt x="72" y="310"/>
                  </a:lnTo>
                  <a:lnTo>
                    <a:pt x="70" y="314"/>
                  </a:lnTo>
                  <a:lnTo>
                    <a:pt x="70" y="314"/>
                  </a:lnTo>
                  <a:lnTo>
                    <a:pt x="72" y="320"/>
                  </a:lnTo>
                  <a:lnTo>
                    <a:pt x="78" y="322"/>
                  </a:lnTo>
                  <a:lnTo>
                    <a:pt x="98" y="322"/>
                  </a:lnTo>
                  <a:lnTo>
                    <a:pt x="114" y="322"/>
                  </a:lnTo>
                  <a:lnTo>
                    <a:pt x="192" y="322"/>
                  </a:lnTo>
                  <a:lnTo>
                    <a:pt x="208" y="322"/>
                  </a:lnTo>
                  <a:lnTo>
                    <a:pt x="228" y="322"/>
                  </a:lnTo>
                  <a:lnTo>
                    <a:pt x="228" y="322"/>
                  </a:lnTo>
                  <a:lnTo>
                    <a:pt x="234" y="320"/>
                  </a:lnTo>
                  <a:lnTo>
                    <a:pt x="236" y="314"/>
                  </a:lnTo>
                  <a:lnTo>
                    <a:pt x="236" y="314"/>
                  </a:lnTo>
                  <a:lnTo>
                    <a:pt x="234" y="310"/>
                  </a:lnTo>
                  <a:lnTo>
                    <a:pt x="228" y="308"/>
                  </a:lnTo>
                  <a:lnTo>
                    <a:pt x="208" y="308"/>
                  </a:lnTo>
                  <a:lnTo>
                    <a:pt x="208" y="300"/>
                  </a:lnTo>
                  <a:lnTo>
                    <a:pt x="208" y="300"/>
                  </a:lnTo>
                  <a:lnTo>
                    <a:pt x="206" y="290"/>
                  </a:lnTo>
                  <a:lnTo>
                    <a:pt x="200" y="280"/>
                  </a:lnTo>
                  <a:lnTo>
                    <a:pt x="190" y="274"/>
                  </a:lnTo>
                  <a:lnTo>
                    <a:pt x="180" y="272"/>
                  </a:lnTo>
                  <a:lnTo>
                    <a:pt x="160" y="272"/>
                  </a:lnTo>
                  <a:lnTo>
                    <a:pt x="160" y="250"/>
                  </a:lnTo>
                  <a:lnTo>
                    <a:pt x="160" y="250"/>
                  </a:lnTo>
                  <a:lnTo>
                    <a:pt x="174" y="248"/>
                  </a:lnTo>
                  <a:lnTo>
                    <a:pt x="188" y="244"/>
                  </a:lnTo>
                  <a:lnTo>
                    <a:pt x="200" y="236"/>
                  </a:lnTo>
                  <a:lnTo>
                    <a:pt x="210" y="228"/>
                  </a:lnTo>
                  <a:lnTo>
                    <a:pt x="220" y="218"/>
                  </a:lnTo>
                  <a:lnTo>
                    <a:pt x="228" y="208"/>
                  </a:lnTo>
                  <a:lnTo>
                    <a:pt x="232" y="194"/>
                  </a:lnTo>
                  <a:lnTo>
                    <a:pt x="236" y="180"/>
                  </a:lnTo>
                  <a:lnTo>
                    <a:pt x="236" y="180"/>
                  </a:lnTo>
                  <a:lnTo>
                    <a:pt x="244" y="178"/>
                  </a:lnTo>
                  <a:lnTo>
                    <a:pt x="252" y="174"/>
                  </a:lnTo>
                  <a:lnTo>
                    <a:pt x="258" y="168"/>
                  </a:lnTo>
                  <a:lnTo>
                    <a:pt x="262" y="162"/>
                  </a:lnTo>
                  <a:lnTo>
                    <a:pt x="262" y="162"/>
                  </a:lnTo>
                  <a:lnTo>
                    <a:pt x="262" y="162"/>
                  </a:lnTo>
                  <a:lnTo>
                    <a:pt x="302" y="88"/>
                  </a:lnTo>
                  <a:lnTo>
                    <a:pt x="302" y="88"/>
                  </a:lnTo>
                  <a:lnTo>
                    <a:pt x="302" y="88"/>
                  </a:lnTo>
                  <a:lnTo>
                    <a:pt x="302" y="88"/>
                  </a:lnTo>
                  <a:lnTo>
                    <a:pt x="306" y="82"/>
                  </a:lnTo>
                  <a:lnTo>
                    <a:pt x="306" y="74"/>
                  </a:lnTo>
                  <a:lnTo>
                    <a:pt x="306" y="74"/>
                  </a:lnTo>
                  <a:lnTo>
                    <a:pt x="304" y="64"/>
                  </a:lnTo>
                  <a:lnTo>
                    <a:pt x="298" y="56"/>
                  </a:lnTo>
                  <a:lnTo>
                    <a:pt x="290" y="50"/>
                  </a:lnTo>
                  <a:lnTo>
                    <a:pt x="280" y="48"/>
                  </a:lnTo>
                  <a:lnTo>
                    <a:pt x="280" y="48"/>
                  </a:lnTo>
                  <a:close/>
                  <a:moveTo>
                    <a:pt x="68" y="164"/>
                  </a:moveTo>
                  <a:lnTo>
                    <a:pt x="68" y="164"/>
                  </a:lnTo>
                  <a:lnTo>
                    <a:pt x="62" y="160"/>
                  </a:lnTo>
                  <a:lnTo>
                    <a:pt x="56" y="154"/>
                  </a:lnTo>
                  <a:lnTo>
                    <a:pt x="56" y="154"/>
                  </a:lnTo>
                  <a:lnTo>
                    <a:pt x="56" y="154"/>
                  </a:lnTo>
                  <a:lnTo>
                    <a:pt x="16" y="82"/>
                  </a:lnTo>
                  <a:lnTo>
                    <a:pt x="16" y="82"/>
                  </a:lnTo>
                  <a:lnTo>
                    <a:pt x="16" y="80"/>
                  </a:lnTo>
                  <a:lnTo>
                    <a:pt x="16" y="80"/>
                  </a:lnTo>
                  <a:lnTo>
                    <a:pt x="14" y="74"/>
                  </a:lnTo>
                  <a:lnTo>
                    <a:pt x="14" y="74"/>
                  </a:lnTo>
                  <a:lnTo>
                    <a:pt x="16" y="70"/>
                  </a:lnTo>
                  <a:lnTo>
                    <a:pt x="18" y="66"/>
                  </a:lnTo>
                  <a:lnTo>
                    <a:pt x="22" y="64"/>
                  </a:lnTo>
                  <a:lnTo>
                    <a:pt x="26" y="64"/>
                  </a:lnTo>
                  <a:lnTo>
                    <a:pt x="68" y="64"/>
                  </a:lnTo>
                  <a:lnTo>
                    <a:pt x="68" y="164"/>
                  </a:lnTo>
                  <a:close/>
                  <a:moveTo>
                    <a:pt x="180" y="286"/>
                  </a:moveTo>
                  <a:lnTo>
                    <a:pt x="180" y="286"/>
                  </a:lnTo>
                  <a:lnTo>
                    <a:pt x="186" y="288"/>
                  </a:lnTo>
                  <a:lnTo>
                    <a:pt x="190" y="290"/>
                  </a:lnTo>
                  <a:lnTo>
                    <a:pt x="192" y="296"/>
                  </a:lnTo>
                  <a:lnTo>
                    <a:pt x="194" y="300"/>
                  </a:lnTo>
                  <a:lnTo>
                    <a:pt x="194" y="308"/>
                  </a:lnTo>
                  <a:lnTo>
                    <a:pt x="112" y="308"/>
                  </a:lnTo>
                  <a:lnTo>
                    <a:pt x="112" y="300"/>
                  </a:lnTo>
                  <a:lnTo>
                    <a:pt x="112" y="300"/>
                  </a:lnTo>
                  <a:lnTo>
                    <a:pt x="114" y="296"/>
                  </a:lnTo>
                  <a:lnTo>
                    <a:pt x="116" y="290"/>
                  </a:lnTo>
                  <a:lnTo>
                    <a:pt x="120" y="288"/>
                  </a:lnTo>
                  <a:lnTo>
                    <a:pt x="126" y="286"/>
                  </a:lnTo>
                  <a:lnTo>
                    <a:pt x="152" y="286"/>
                  </a:lnTo>
                  <a:lnTo>
                    <a:pt x="180" y="286"/>
                  </a:lnTo>
                  <a:close/>
                  <a:moveTo>
                    <a:pt x="222" y="56"/>
                  </a:moveTo>
                  <a:lnTo>
                    <a:pt x="222" y="170"/>
                  </a:lnTo>
                  <a:lnTo>
                    <a:pt x="222" y="170"/>
                  </a:lnTo>
                  <a:lnTo>
                    <a:pt x="222" y="172"/>
                  </a:lnTo>
                  <a:lnTo>
                    <a:pt x="222" y="172"/>
                  </a:lnTo>
                  <a:lnTo>
                    <a:pt x="222" y="174"/>
                  </a:lnTo>
                  <a:lnTo>
                    <a:pt x="222" y="174"/>
                  </a:lnTo>
                  <a:lnTo>
                    <a:pt x="220" y="186"/>
                  </a:lnTo>
                  <a:lnTo>
                    <a:pt x="216" y="198"/>
                  </a:lnTo>
                  <a:lnTo>
                    <a:pt x="208" y="208"/>
                  </a:lnTo>
                  <a:lnTo>
                    <a:pt x="200" y="218"/>
                  </a:lnTo>
                  <a:lnTo>
                    <a:pt x="190" y="226"/>
                  </a:lnTo>
                  <a:lnTo>
                    <a:pt x="178" y="232"/>
                  </a:lnTo>
                  <a:lnTo>
                    <a:pt x="166" y="234"/>
                  </a:lnTo>
                  <a:lnTo>
                    <a:pt x="152" y="236"/>
                  </a:lnTo>
                  <a:lnTo>
                    <a:pt x="152" y="236"/>
                  </a:lnTo>
                  <a:lnTo>
                    <a:pt x="140" y="234"/>
                  </a:lnTo>
                  <a:lnTo>
                    <a:pt x="128" y="232"/>
                  </a:lnTo>
                  <a:lnTo>
                    <a:pt x="116" y="226"/>
                  </a:lnTo>
                  <a:lnTo>
                    <a:pt x="106" y="218"/>
                  </a:lnTo>
                  <a:lnTo>
                    <a:pt x="98" y="208"/>
                  </a:lnTo>
                  <a:lnTo>
                    <a:pt x="90" y="198"/>
                  </a:lnTo>
                  <a:lnTo>
                    <a:pt x="86" y="186"/>
                  </a:lnTo>
                  <a:lnTo>
                    <a:pt x="84" y="174"/>
                  </a:lnTo>
                  <a:lnTo>
                    <a:pt x="84" y="172"/>
                  </a:lnTo>
                  <a:lnTo>
                    <a:pt x="84" y="172"/>
                  </a:lnTo>
                  <a:lnTo>
                    <a:pt x="82" y="170"/>
                  </a:lnTo>
                  <a:lnTo>
                    <a:pt x="82" y="56"/>
                  </a:lnTo>
                  <a:lnTo>
                    <a:pt x="82" y="14"/>
                  </a:lnTo>
                  <a:lnTo>
                    <a:pt x="222" y="14"/>
                  </a:lnTo>
                  <a:lnTo>
                    <a:pt x="222" y="56"/>
                  </a:lnTo>
                  <a:close/>
                  <a:moveTo>
                    <a:pt x="290" y="80"/>
                  </a:moveTo>
                  <a:lnTo>
                    <a:pt x="290" y="80"/>
                  </a:lnTo>
                  <a:lnTo>
                    <a:pt x="290" y="82"/>
                  </a:lnTo>
                  <a:lnTo>
                    <a:pt x="250" y="154"/>
                  </a:lnTo>
                  <a:lnTo>
                    <a:pt x="250" y="154"/>
                  </a:lnTo>
                  <a:lnTo>
                    <a:pt x="250" y="154"/>
                  </a:lnTo>
                  <a:lnTo>
                    <a:pt x="250" y="154"/>
                  </a:lnTo>
                  <a:lnTo>
                    <a:pt x="244" y="160"/>
                  </a:lnTo>
                  <a:lnTo>
                    <a:pt x="238" y="164"/>
                  </a:lnTo>
                  <a:lnTo>
                    <a:pt x="238" y="64"/>
                  </a:lnTo>
                  <a:lnTo>
                    <a:pt x="280" y="64"/>
                  </a:lnTo>
                  <a:lnTo>
                    <a:pt x="280" y="64"/>
                  </a:lnTo>
                  <a:lnTo>
                    <a:pt x="284" y="64"/>
                  </a:lnTo>
                  <a:lnTo>
                    <a:pt x="288" y="66"/>
                  </a:lnTo>
                  <a:lnTo>
                    <a:pt x="290" y="70"/>
                  </a:lnTo>
                  <a:lnTo>
                    <a:pt x="292" y="74"/>
                  </a:lnTo>
                  <a:lnTo>
                    <a:pt x="292" y="74"/>
                  </a:lnTo>
                  <a:lnTo>
                    <a:pt x="290" y="80"/>
                  </a:lnTo>
                  <a:lnTo>
                    <a:pt x="290" y="80"/>
                  </a:lnTo>
                  <a:close/>
                </a:path>
              </a:pathLst>
            </a:custGeom>
            <a:grpFill/>
            <a:ln w="9525">
              <a:noFill/>
              <a:round/>
              <a:headEnd/>
              <a:tailEnd/>
            </a:ln>
          </p:spPr>
          <p:txBody>
            <a:bodyPr vert="horz" wrap="square" lIns="65024" tIns="32512" rIns="65024" bIns="32512" numCol="1" anchor="t" anchorCtr="0" compatLnSpc="1">
              <a:prstTxWarp prst="textNoShape">
                <a:avLst/>
              </a:prstTxWarp>
            </a:bodyPr>
            <a:lstStyle/>
            <a:p>
              <a:endParaRPr lang="zh-CN" altLang="en-US" sz="1280"/>
            </a:p>
          </p:txBody>
        </p:sp>
      </p:grpSp>
      <p:grpSp>
        <p:nvGrpSpPr>
          <p:cNvPr id="7" name="组合 64"/>
          <p:cNvGrpSpPr/>
          <p:nvPr/>
        </p:nvGrpSpPr>
        <p:grpSpPr>
          <a:xfrm>
            <a:off x="4382695" y="2114057"/>
            <a:ext cx="404832" cy="404810"/>
            <a:chOff x="2868947" y="3865353"/>
            <a:chExt cx="781050" cy="781050"/>
          </a:xfrm>
          <a:solidFill>
            <a:schemeClr val="accent2"/>
          </a:solidFill>
        </p:grpSpPr>
        <p:sp>
          <p:nvSpPr>
            <p:cNvPr id="66" name="椭圆 65"/>
            <p:cNvSpPr/>
            <p:nvPr/>
          </p:nvSpPr>
          <p:spPr>
            <a:xfrm>
              <a:off x="2868947" y="3865353"/>
              <a:ext cx="781050" cy="781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
          <p:nvSpPr>
            <p:cNvPr id="67" name="Freeform 145"/>
            <p:cNvSpPr>
              <a:spLocks noEditPoints="1"/>
            </p:cNvSpPr>
            <p:nvPr/>
          </p:nvSpPr>
          <p:spPr bwMode="auto">
            <a:xfrm>
              <a:off x="3011823" y="4028320"/>
              <a:ext cx="495300" cy="447675"/>
            </a:xfrm>
            <a:custGeom>
              <a:avLst/>
              <a:gdLst/>
              <a:ahLst/>
              <a:cxnLst>
                <a:cxn ang="0">
                  <a:pos x="182" y="282"/>
                </a:cxn>
                <a:cxn ang="0">
                  <a:pos x="130" y="180"/>
                </a:cxn>
                <a:cxn ang="0">
                  <a:pos x="58" y="282"/>
                </a:cxn>
                <a:cxn ang="0">
                  <a:pos x="50" y="282"/>
                </a:cxn>
                <a:cxn ang="0">
                  <a:pos x="42" y="278"/>
                </a:cxn>
                <a:cxn ang="0">
                  <a:pos x="36" y="268"/>
                </a:cxn>
                <a:cxn ang="0">
                  <a:pos x="36" y="166"/>
                </a:cxn>
                <a:cxn ang="0">
                  <a:pos x="16" y="166"/>
                </a:cxn>
                <a:cxn ang="0">
                  <a:pos x="4" y="164"/>
                </a:cxn>
                <a:cxn ang="0">
                  <a:pos x="0" y="158"/>
                </a:cxn>
                <a:cxn ang="0">
                  <a:pos x="0" y="156"/>
                </a:cxn>
                <a:cxn ang="0">
                  <a:pos x="0" y="146"/>
                </a:cxn>
                <a:cxn ang="0">
                  <a:pos x="138" y="8"/>
                </a:cxn>
                <a:cxn ang="0">
                  <a:pos x="146" y="2"/>
                </a:cxn>
                <a:cxn ang="0">
                  <a:pos x="156" y="0"/>
                </a:cxn>
                <a:cxn ang="0">
                  <a:pos x="174" y="8"/>
                </a:cxn>
                <a:cxn ang="0">
                  <a:pos x="306" y="142"/>
                </a:cxn>
                <a:cxn ang="0">
                  <a:pos x="312" y="152"/>
                </a:cxn>
                <a:cxn ang="0">
                  <a:pos x="312" y="158"/>
                </a:cxn>
                <a:cxn ang="0">
                  <a:pos x="310" y="160"/>
                </a:cxn>
                <a:cxn ang="0">
                  <a:pos x="302" y="166"/>
                </a:cxn>
                <a:cxn ang="0">
                  <a:pos x="276" y="166"/>
                </a:cxn>
                <a:cxn ang="0">
                  <a:pos x="276" y="262"/>
                </a:cxn>
                <a:cxn ang="0">
                  <a:pos x="274" y="274"/>
                </a:cxn>
                <a:cxn ang="0">
                  <a:pos x="268" y="280"/>
                </a:cxn>
                <a:cxn ang="0">
                  <a:pos x="258" y="282"/>
                </a:cxn>
                <a:cxn ang="0">
                  <a:pos x="196" y="268"/>
                </a:cxn>
                <a:cxn ang="0">
                  <a:pos x="258" y="268"/>
                </a:cxn>
                <a:cxn ang="0">
                  <a:pos x="260" y="268"/>
                </a:cxn>
                <a:cxn ang="0">
                  <a:pos x="260" y="152"/>
                </a:cxn>
                <a:cxn ang="0">
                  <a:pos x="296" y="152"/>
                </a:cxn>
                <a:cxn ang="0">
                  <a:pos x="296" y="152"/>
                </a:cxn>
                <a:cxn ang="0">
                  <a:pos x="164" y="18"/>
                </a:cxn>
                <a:cxn ang="0">
                  <a:pos x="160" y="16"/>
                </a:cxn>
                <a:cxn ang="0">
                  <a:pos x="152" y="16"/>
                </a:cxn>
                <a:cxn ang="0">
                  <a:pos x="16" y="152"/>
                </a:cxn>
                <a:cxn ang="0">
                  <a:pos x="14" y="152"/>
                </a:cxn>
                <a:cxn ang="0">
                  <a:pos x="16" y="152"/>
                </a:cxn>
                <a:cxn ang="0">
                  <a:pos x="50" y="262"/>
                </a:cxn>
                <a:cxn ang="0">
                  <a:pos x="52" y="266"/>
                </a:cxn>
                <a:cxn ang="0">
                  <a:pos x="52" y="266"/>
                </a:cxn>
                <a:cxn ang="0">
                  <a:pos x="114" y="268"/>
                </a:cxn>
                <a:cxn ang="0">
                  <a:pos x="196" y="164"/>
                </a:cxn>
              </a:cxnLst>
              <a:rect l="0" t="0" r="r" b="b"/>
              <a:pathLst>
                <a:path w="312" h="282">
                  <a:moveTo>
                    <a:pt x="258" y="282"/>
                  </a:moveTo>
                  <a:lnTo>
                    <a:pt x="182" y="282"/>
                  </a:lnTo>
                  <a:lnTo>
                    <a:pt x="182" y="180"/>
                  </a:lnTo>
                  <a:lnTo>
                    <a:pt x="130" y="180"/>
                  </a:lnTo>
                  <a:lnTo>
                    <a:pt x="130" y="282"/>
                  </a:lnTo>
                  <a:lnTo>
                    <a:pt x="58" y="282"/>
                  </a:lnTo>
                  <a:lnTo>
                    <a:pt x="58" y="282"/>
                  </a:lnTo>
                  <a:lnTo>
                    <a:pt x="50" y="282"/>
                  </a:lnTo>
                  <a:lnTo>
                    <a:pt x="46" y="280"/>
                  </a:lnTo>
                  <a:lnTo>
                    <a:pt x="42" y="278"/>
                  </a:lnTo>
                  <a:lnTo>
                    <a:pt x="38" y="274"/>
                  </a:lnTo>
                  <a:lnTo>
                    <a:pt x="36" y="268"/>
                  </a:lnTo>
                  <a:lnTo>
                    <a:pt x="36" y="262"/>
                  </a:lnTo>
                  <a:lnTo>
                    <a:pt x="36" y="166"/>
                  </a:lnTo>
                  <a:lnTo>
                    <a:pt x="16" y="166"/>
                  </a:lnTo>
                  <a:lnTo>
                    <a:pt x="16" y="166"/>
                  </a:lnTo>
                  <a:lnTo>
                    <a:pt x="8" y="166"/>
                  </a:lnTo>
                  <a:lnTo>
                    <a:pt x="4" y="164"/>
                  </a:lnTo>
                  <a:lnTo>
                    <a:pt x="2" y="160"/>
                  </a:lnTo>
                  <a:lnTo>
                    <a:pt x="0" y="158"/>
                  </a:lnTo>
                  <a:lnTo>
                    <a:pt x="0" y="158"/>
                  </a:lnTo>
                  <a:lnTo>
                    <a:pt x="0" y="156"/>
                  </a:lnTo>
                  <a:lnTo>
                    <a:pt x="0" y="152"/>
                  </a:lnTo>
                  <a:lnTo>
                    <a:pt x="0" y="146"/>
                  </a:lnTo>
                  <a:lnTo>
                    <a:pt x="4" y="142"/>
                  </a:lnTo>
                  <a:lnTo>
                    <a:pt x="138" y="8"/>
                  </a:lnTo>
                  <a:lnTo>
                    <a:pt x="138" y="8"/>
                  </a:lnTo>
                  <a:lnTo>
                    <a:pt x="146" y="2"/>
                  </a:lnTo>
                  <a:lnTo>
                    <a:pt x="156" y="0"/>
                  </a:lnTo>
                  <a:lnTo>
                    <a:pt x="156" y="0"/>
                  </a:lnTo>
                  <a:lnTo>
                    <a:pt x="166" y="2"/>
                  </a:lnTo>
                  <a:lnTo>
                    <a:pt x="174" y="8"/>
                  </a:lnTo>
                  <a:lnTo>
                    <a:pt x="306" y="142"/>
                  </a:lnTo>
                  <a:lnTo>
                    <a:pt x="306" y="142"/>
                  </a:lnTo>
                  <a:lnTo>
                    <a:pt x="310" y="146"/>
                  </a:lnTo>
                  <a:lnTo>
                    <a:pt x="312" y="152"/>
                  </a:lnTo>
                  <a:lnTo>
                    <a:pt x="312" y="156"/>
                  </a:lnTo>
                  <a:lnTo>
                    <a:pt x="312" y="158"/>
                  </a:lnTo>
                  <a:lnTo>
                    <a:pt x="312" y="158"/>
                  </a:lnTo>
                  <a:lnTo>
                    <a:pt x="310" y="160"/>
                  </a:lnTo>
                  <a:lnTo>
                    <a:pt x="308" y="164"/>
                  </a:lnTo>
                  <a:lnTo>
                    <a:pt x="302" y="166"/>
                  </a:lnTo>
                  <a:lnTo>
                    <a:pt x="296" y="166"/>
                  </a:lnTo>
                  <a:lnTo>
                    <a:pt x="276" y="166"/>
                  </a:lnTo>
                  <a:lnTo>
                    <a:pt x="276" y="262"/>
                  </a:lnTo>
                  <a:lnTo>
                    <a:pt x="276" y="262"/>
                  </a:lnTo>
                  <a:lnTo>
                    <a:pt x="276" y="268"/>
                  </a:lnTo>
                  <a:lnTo>
                    <a:pt x="274" y="274"/>
                  </a:lnTo>
                  <a:lnTo>
                    <a:pt x="272" y="278"/>
                  </a:lnTo>
                  <a:lnTo>
                    <a:pt x="268" y="280"/>
                  </a:lnTo>
                  <a:lnTo>
                    <a:pt x="264" y="282"/>
                  </a:lnTo>
                  <a:lnTo>
                    <a:pt x="258" y="282"/>
                  </a:lnTo>
                  <a:lnTo>
                    <a:pt x="258" y="282"/>
                  </a:lnTo>
                  <a:close/>
                  <a:moveTo>
                    <a:pt x="196" y="268"/>
                  </a:moveTo>
                  <a:lnTo>
                    <a:pt x="258" y="268"/>
                  </a:lnTo>
                  <a:lnTo>
                    <a:pt x="258" y="268"/>
                  </a:lnTo>
                  <a:lnTo>
                    <a:pt x="260" y="268"/>
                  </a:lnTo>
                  <a:lnTo>
                    <a:pt x="260" y="268"/>
                  </a:lnTo>
                  <a:lnTo>
                    <a:pt x="260" y="262"/>
                  </a:lnTo>
                  <a:lnTo>
                    <a:pt x="260" y="152"/>
                  </a:lnTo>
                  <a:lnTo>
                    <a:pt x="296" y="152"/>
                  </a:lnTo>
                  <a:lnTo>
                    <a:pt x="296" y="152"/>
                  </a:lnTo>
                  <a:lnTo>
                    <a:pt x="296" y="152"/>
                  </a:lnTo>
                  <a:lnTo>
                    <a:pt x="296" y="152"/>
                  </a:lnTo>
                  <a:lnTo>
                    <a:pt x="296" y="152"/>
                  </a:lnTo>
                  <a:lnTo>
                    <a:pt x="164" y="18"/>
                  </a:lnTo>
                  <a:lnTo>
                    <a:pt x="164" y="18"/>
                  </a:lnTo>
                  <a:lnTo>
                    <a:pt x="160" y="16"/>
                  </a:lnTo>
                  <a:lnTo>
                    <a:pt x="156" y="14"/>
                  </a:lnTo>
                  <a:lnTo>
                    <a:pt x="152" y="16"/>
                  </a:lnTo>
                  <a:lnTo>
                    <a:pt x="148" y="18"/>
                  </a:lnTo>
                  <a:lnTo>
                    <a:pt x="16" y="152"/>
                  </a:lnTo>
                  <a:lnTo>
                    <a:pt x="16" y="152"/>
                  </a:lnTo>
                  <a:lnTo>
                    <a:pt x="14" y="152"/>
                  </a:lnTo>
                  <a:lnTo>
                    <a:pt x="14" y="152"/>
                  </a:lnTo>
                  <a:lnTo>
                    <a:pt x="16" y="152"/>
                  </a:lnTo>
                  <a:lnTo>
                    <a:pt x="50" y="152"/>
                  </a:lnTo>
                  <a:lnTo>
                    <a:pt x="50" y="262"/>
                  </a:lnTo>
                  <a:lnTo>
                    <a:pt x="50" y="262"/>
                  </a:lnTo>
                  <a:lnTo>
                    <a:pt x="52" y="266"/>
                  </a:lnTo>
                  <a:lnTo>
                    <a:pt x="52" y="266"/>
                  </a:lnTo>
                  <a:lnTo>
                    <a:pt x="52" y="266"/>
                  </a:lnTo>
                  <a:lnTo>
                    <a:pt x="58" y="268"/>
                  </a:lnTo>
                  <a:lnTo>
                    <a:pt x="114" y="268"/>
                  </a:lnTo>
                  <a:lnTo>
                    <a:pt x="114" y="164"/>
                  </a:lnTo>
                  <a:lnTo>
                    <a:pt x="196" y="164"/>
                  </a:lnTo>
                  <a:lnTo>
                    <a:pt x="196" y="268"/>
                  </a:lnTo>
                  <a:close/>
                </a:path>
              </a:pathLst>
            </a:custGeom>
            <a:grpFill/>
            <a:ln w="9525">
              <a:noFill/>
              <a:round/>
              <a:headEnd/>
              <a:tailEnd/>
            </a:ln>
          </p:spPr>
          <p:txBody>
            <a:bodyPr vert="horz" wrap="square" lIns="65024" tIns="32512" rIns="65024" bIns="32512" numCol="1" anchor="t" anchorCtr="0" compatLnSpc="1">
              <a:prstTxWarp prst="textNoShape">
                <a:avLst/>
              </a:prstTxWarp>
            </a:bodyPr>
            <a:lstStyle/>
            <a:p>
              <a:endParaRPr lang="zh-CN" altLang="en-US" sz="1280"/>
            </a:p>
          </p:txBody>
        </p:sp>
      </p:grpSp>
      <p:grpSp>
        <p:nvGrpSpPr>
          <p:cNvPr id="8" name="组合 76"/>
          <p:cNvGrpSpPr/>
          <p:nvPr/>
        </p:nvGrpSpPr>
        <p:grpSpPr>
          <a:xfrm>
            <a:off x="5761103" y="2621527"/>
            <a:ext cx="404832" cy="404810"/>
            <a:chOff x="7681471" y="3372467"/>
            <a:chExt cx="539776" cy="539776"/>
          </a:xfrm>
          <a:solidFill>
            <a:schemeClr val="accent2"/>
          </a:solidFill>
        </p:grpSpPr>
        <p:sp>
          <p:nvSpPr>
            <p:cNvPr id="78" name="椭圆 77"/>
            <p:cNvSpPr/>
            <p:nvPr/>
          </p:nvSpPr>
          <p:spPr>
            <a:xfrm>
              <a:off x="7681471" y="3372467"/>
              <a:ext cx="539776" cy="5397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
          <p:nvSpPr>
            <p:cNvPr id="79" name="Freeform 11"/>
            <p:cNvSpPr>
              <a:spLocks noEditPoints="1"/>
            </p:cNvSpPr>
            <p:nvPr/>
          </p:nvSpPr>
          <p:spPr bwMode="auto">
            <a:xfrm>
              <a:off x="7758930" y="3484474"/>
              <a:ext cx="384857" cy="325122"/>
            </a:xfrm>
            <a:custGeom>
              <a:avLst/>
              <a:gdLst>
                <a:gd name="T0" fmla="*/ 2147483647 w 1031"/>
                <a:gd name="T1" fmla="*/ 2147483647 h 1107"/>
                <a:gd name="T2" fmla="*/ 2147483647 w 1031"/>
                <a:gd name="T3" fmla="*/ 2147483647 h 1107"/>
                <a:gd name="T4" fmla="*/ 2147483647 w 1031"/>
                <a:gd name="T5" fmla="*/ 2147483647 h 1107"/>
                <a:gd name="T6" fmla="*/ 2147483647 w 1031"/>
                <a:gd name="T7" fmla="*/ 2147483647 h 1107"/>
                <a:gd name="T8" fmla="*/ 2147483647 w 1031"/>
                <a:gd name="T9" fmla="*/ 2147483647 h 1107"/>
                <a:gd name="T10" fmla="*/ 2147483647 w 1031"/>
                <a:gd name="T11" fmla="*/ 2147483647 h 1107"/>
                <a:gd name="T12" fmla="*/ 2147483647 w 1031"/>
                <a:gd name="T13" fmla="*/ 2147483647 h 1107"/>
                <a:gd name="T14" fmla="*/ 2147483647 w 1031"/>
                <a:gd name="T15" fmla="*/ 2147483647 h 1107"/>
                <a:gd name="T16" fmla="*/ 2147483647 w 1031"/>
                <a:gd name="T17" fmla="*/ 2147483647 h 1107"/>
                <a:gd name="T18" fmla="*/ 2147483647 w 1031"/>
                <a:gd name="T19" fmla="*/ 2147483647 h 1107"/>
                <a:gd name="T20" fmla="*/ 2147483647 w 1031"/>
                <a:gd name="T21" fmla="*/ 2147483647 h 1107"/>
                <a:gd name="T22" fmla="*/ 2147483647 w 1031"/>
                <a:gd name="T23" fmla="*/ 2147483647 h 1107"/>
                <a:gd name="T24" fmla="*/ 2147483647 w 1031"/>
                <a:gd name="T25" fmla="*/ 2147483647 h 1107"/>
                <a:gd name="T26" fmla="*/ 2147483647 w 1031"/>
                <a:gd name="T27" fmla="*/ 2147483647 h 1107"/>
                <a:gd name="T28" fmla="*/ 2147483647 w 1031"/>
                <a:gd name="T29" fmla="*/ 2147483647 h 1107"/>
                <a:gd name="T30" fmla="*/ 2147483647 w 1031"/>
                <a:gd name="T31" fmla="*/ 2147483647 h 1107"/>
                <a:gd name="T32" fmla="*/ 2147483647 w 1031"/>
                <a:gd name="T33" fmla="*/ 2147483647 h 1107"/>
                <a:gd name="T34" fmla="*/ 2147483647 w 1031"/>
                <a:gd name="T35" fmla="*/ 2147483647 h 1107"/>
                <a:gd name="T36" fmla="*/ 2147483647 w 1031"/>
                <a:gd name="T37" fmla="*/ 2147483647 h 1107"/>
                <a:gd name="T38" fmla="*/ 2147483647 w 1031"/>
                <a:gd name="T39" fmla="*/ 2147483647 h 1107"/>
                <a:gd name="T40" fmla="*/ 2147483647 w 1031"/>
                <a:gd name="T41" fmla="*/ 2147483647 h 1107"/>
                <a:gd name="T42" fmla="*/ 2147483647 w 1031"/>
                <a:gd name="T43" fmla="*/ 2147483647 h 1107"/>
                <a:gd name="T44" fmla="*/ 2147483647 w 1031"/>
                <a:gd name="T45" fmla="*/ 2147483647 h 1107"/>
                <a:gd name="T46" fmla="*/ 2147483647 w 1031"/>
                <a:gd name="T47" fmla="*/ 2147483647 h 1107"/>
                <a:gd name="T48" fmla="*/ 2147483647 w 1031"/>
                <a:gd name="T49" fmla="*/ 2147483647 h 1107"/>
                <a:gd name="T50" fmla="*/ 2147483647 w 1031"/>
                <a:gd name="T51" fmla="*/ 2147483647 h 1107"/>
                <a:gd name="T52" fmla="*/ 2147483647 w 1031"/>
                <a:gd name="T53" fmla="*/ 2147483647 h 1107"/>
                <a:gd name="T54" fmla="*/ 2147483647 w 1031"/>
                <a:gd name="T55" fmla="*/ 2147483647 h 1107"/>
                <a:gd name="T56" fmla="*/ 2147483647 w 1031"/>
                <a:gd name="T57" fmla="*/ 2147483647 h 1107"/>
                <a:gd name="T58" fmla="*/ 2147483647 w 1031"/>
                <a:gd name="T59" fmla="*/ 2147483647 h 1107"/>
                <a:gd name="T60" fmla="*/ 2147483647 w 1031"/>
                <a:gd name="T61" fmla="*/ 2147483647 h 1107"/>
                <a:gd name="T62" fmla="*/ 2147483647 w 1031"/>
                <a:gd name="T63" fmla="*/ 2147483647 h 110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80"/>
            </a:p>
          </p:txBody>
        </p:sp>
      </p:grpSp>
      <p:grpSp>
        <p:nvGrpSpPr>
          <p:cNvPr id="11" name="组合 95"/>
          <p:cNvGrpSpPr/>
          <p:nvPr/>
        </p:nvGrpSpPr>
        <p:grpSpPr>
          <a:xfrm>
            <a:off x="3091270" y="1069000"/>
            <a:ext cx="3016570" cy="922355"/>
            <a:chOff x="4121693" y="1521892"/>
            <a:chExt cx="4022093" cy="1229874"/>
          </a:xfrm>
        </p:grpSpPr>
        <p:sp>
          <p:nvSpPr>
            <p:cNvPr id="86" name="矩形 85"/>
            <p:cNvSpPr/>
            <p:nvPr/>
          </p:nvSpPr>
          <p:spPr>
            <a:xfrm>
              <a:off x="5430550" y="1521892"/>
              <a:ext cx="1708161" cy="414923"/>
            </a:xfrm>
            <a:prstGeom prst="rect">
              <a:avLst/>
            </a:prstGeom>
          </p:spPr>
          <p:txBody>
            <a:bodyPr wrap="none">
              <a:sp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defTabSz="685759" eaLnBrk="0" hangingPunct="0"/>
              <a:r>
                <a:rPr lang="zh-CN" altLang="en-US" sz="1422" b="1"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点击添加标题</a:t>
              </a:r>
              <a:endParaRPr lang="zh-CN" altLang="en-US" sz="3627" b="1" dirty="0">
                <a:solidFill>
                  <a:schemeClr val="tx1">
                    <a:lumMod val="50000"/>
                    <a:lumOff val="50000"/>
                  </a:schemeClr>
                </a:solidFill>
              </a:endParaRPr>
            </a:p>
          </p:txBody>
        </p:sp>
        <p:sp>
          <p:nvSpPr>
            <p:cNvPr id="87" name="文本框 66"/>
            <p:cNvSpPr txBox="1">
              <a:spLocks noChangeArrowheads="1"/>
            </p:cNvSpPr>
            <p:nvPr/>
          </p:nvSpPr>
          <p:spPr bwMode="auto">
            <a:xfrm>
              <a:off x="4121693" y="1889175"/>
              <a:ext cx="4022093" cy="862591"/>
            </a:xfrm>
            <a:prstGeom prst="rect">
              <a:avLst/>
            </a:prstGeom>
            <a:extLst/>
          </p:spPr>
          <p:txBody>
            <a:bodyPr wrap="square">
              <a:sp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defTabSz="685759" eaLnBrk="0" hangingPunct="0">
                <a:lnSpc>
                  <a:spcPct val="130000"/>
                </a:lnSpc>
              </a:pPr>
              <a:r>
                <a:rPr lang="zh-CN" altLang="en-US" sz="924" dirty="0">
                  <a:solidFill>
                    <a:schemeClr val="tx1">
                      <a:lumMod val="50000"/>
                      <a:lumOff val="50000"/>
                    </a:schemeClr>
                  </a:solidFill>
                </a:rPr>
                <a:t>标题数字等都可以通过点击和重新输入进行更改，顶部“开始”面板中可以对字体、字号、颜色、行距等进行修改。</a:t>
              </a:r>
            </a:p>
          </p:txBody>
        </p:sp>
      </p:grpSp>
      <p:grpSp>
        <p:nvGrpSpPr>
          <p:cNvPr id="12" name="组合 96"/>
          <p:cNvGrpSpPr/>
          <p:nvPr/>
        </p:nvGrpSpPr>
        <p:grpSpPr>
          <a:xfrm>
            <a:off x="6282915" y="2232380"/>
            <a:ext cx="2631868" cy="923893"/>
            <a:chOff x="8377223" y="2976479"/>
            <a:chExt cx="3509157" cy="1231924"/>
          </a:xfrm>
        </p:grpSpPr>
        <p:sp>
          <p:nvSpPr>
            <p:cNvPr id="88" name="矩形 87"/>
            <p:cNvSpPr/>
            <p:nvPr/>
          </p:nvSpPr>
          <p:spPr>
            <a:xfrm>
              <a:off x="8377223" y="2976479"/>
              <a:ext cx="1708161" cy="414922"/>
            </a:xfrm>
            <a:prstGeom prst="rect">
              <a:avLst/>
            </a:prstGeom>
          </p:spPr>
          <p:txBody>
            <a:bodyPr wrap="none">
              <a:sp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defTabSz="685759" eaLnBrk="0" hangingPunct="0"/>
              <a:r>
                <a:rPr lang="zh-CN" altLang="en-US" sz="1422" b="1"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点击添加标题</a:t>
              </a:r>
              <a:endParaRPr lang="zh-CN" altLang="en-US" sz="3627" b="1" dirty="0">
                <a:solidFill>
                  <a:schemeClr val="tx1">
                    <a:lumMod val="50000"/>
                    <a:lumOff val="50000"/>
                  </a:schemeClr>
                </a:solidFill>
              </a:endParaRPr>
            </a:p>
          </p:txBody>
        </p:sp>
        <p:sp>
          <p:nvSpPr>
            <p:cNvPr id="89" name="文本框 66"/>
            <p:cNvSpPr txBox="1">
              <a:spLocks noChangeArrowheads="1"/>
            </p:cNvSpPr>
            <p:nvPr/>
          </p:nvSpPr>
          <p:spPr bwMode="auto">
            <a:xfrm>
              <a:off x="8458362" y="3345812"/>
              <a:ext cx="3428018" cy="862591"/>
            </a:xfrm>
            <a:prstGeom prst="rect">
              <a:avLst/>
            </a:prstGeom>
            <a:extLst/>
          </p:spPr>
          <p:txBody>
            <a:bodyPr wrap="square">
              <a:sp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685759" eaLnBrk="0" hangingPunct="0">
                <a:lnSpc>
                  <a:spcPct val="130000"/>
                </a:lnSpc>
              </a:pPr>
              <a:r>
                <a:rPr lang="zh-CN" altLang="en-US" sz="924" dirty="0">
                  <a:solidFill>
                    <a:schemeClr val="tx1">
                      <a:lumMod val="50000"/>
                      <a:lumOff val="50000"/>
                    </a:schemeClr>
                  </a:solidFill>
                </a:rPr>
                <a:t>标题数字等都可以通过点击和重新输入进行更改，顶部“开始”面板中可以对字体、字号、颜色、行距等进行修改。</a:t>
              </a:r>
            </a:p>
          </p:txBody>
        </p:sp>
      </p:grpSp>
      <p:grpSp>
        <p:nvGrpSpPr>
          <p:cNvPr id="13" name="组合 97"/>
          <p:cNvGrpSpPr/>
          <p:nvPr/>
        </p:nvGrpSpPr>
        <p:grpSpPr>
          <a:xfrm>
            <a:off x="6841267" y="3438540"/>
            <a:ext cx="2073516" cy="1108748"/>
            <a:chOff x="9121693" y="4584776"/>
            <a:chExt cx="2764689" cy="1478411"/>
          </a:xfrm>
        </p:grpSpPr>
        <p:sp>
          <p:nvSpPr>
            <p:cNvPr id="90" name="矩形 89"/>
            <p:cNvSpPr/>
            <p:nvPr/>
          </p:nvSpPr>
          <p:spPr>
            <a:xfrm>
              <a:off x="9121693" y="4584776"/>
              <a:ext cx="1708162" cy="414923"/>
            </a:xfrm>
            <a:prstGeom prst="rect">
              <a:avLst/>
            </a:prstGeom>
          </p:spPr>
          <p:txBody>
            <a:bodyPr wrap="none">
              <a:sp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defTabSz="685759" eaLnBrk="0" hangingPunct="0"/>
              <a:r>
                <a:rPr lang="zh-CN" altLang="en-US" sz="1422" b="1"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点击添加标题</a:t>
              </a:r>
              <a:endParaRPr lang="zh-CN" altLang="en-US" sz="3627" b="1" dirty="0">
                <a:solidFill>
                  <a:schemeClr val="tx1">
                    <a:lumMod val="50000"/>
                    <a:lumOff val="50000"/>
                  </a:schemeClr>
                </a:solidFill>
              </a:endParaRPr>
            </a:p>
          </p:txBody>
        </p:sp>
        <p:sp>
          <p:nvSpPr>
            <p:cNvPr id="91" name="文本框 66"/>
            <p:cNvSpPr txBox="1">
              <a:spLocks noChangeArrowheads="1"/>
            </p:cNvSpPr>
            <p:nvPr/>
          </p:nvSpPr>
          <p:spPr bwMode="auto">
            <a:xfrm>
              <a:off x="9202836" y="4954105"/>
              <a:ext cx="2683546" cy="1109082"/>
            </a:xfrm>
            <a:prstGeom prst="rect">
              <a:avLst/>
            </a:prstGeom>
            <a:extLst/>
          </p:spPr>
          <p:txBody>
            <a:bodyPr wrap="square">
              <a:sp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685759" eaLnBrk="0" hangingPunct="0">
                <a:lnSpc>
                  <a:spcPct val="130000"/>
                </a:lnSpc>
              </a:pPr>
              <a:r>
                <a:rPr lang="zh-CN" altLang="en-US" sz="924" dirty="0">
                  <a:solidFill>
                    <a:schemeClr val="tx1">
                      <a:lumMod val="50000"/>
                      <a:lumOff val="50000"/>
                    </a:schemeClr>
                  </a:solidFill>
                </a:rPr>
                <a:t>标题数字等都可以通过点击和重新输入进行更改，顶部“开始”面板中可以对字体、字号、颜色、行距等进行修改。</a:t>
              </a:r>
            </a:p>
          </p:txBody>
        </p:sp>
      </p:grpSp>
      <p:grpSp>
        <p:nvGrpSpPr>
          <p:cNvPr id="14" name="组合 98"/>
          <p:cNvGrpSpPr/>
          <p:nvPr/>
        </p:nvGrpSpPr>
        <p:grpSpPr>
          <a:xfrm>
            <a:off x="322559" y="2310623"/>
            <a:ext cx="2474505" cy="923891"/>
            <a:chOff x="430078" y="3080806"/>
            <a:chExt cx="3299339" cy="1231922"/>
          </a:xfrm>
        </p:grpSpPr>
        <p:sp>
          <p:nvSpPr>
            <p:cNvPr id="92" name="矩形 91"/>
            <p:cNvSpPr/>
            <p:nvPr/>
          </p:nvSpPr>
          <p:spPr>
            <a:xfrm>
              <a:off x="2021256" y="3080806"/>
              <a:ext cx="1708161" cy="414923"/>
            </a:xfrm>
            <a:prstGeom prst="rect">
              <a:avLst/>
            </a:prstGeom>
          </p:spPr>
          <p:txBody>
            <a:bodyPr wrap="none">
              <a:sp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defTabSz="685759" eaLnBrk="0" hangingPunct="0"/>
              <a:r>
                <a:rPr lang="zh-CN" altLang="en-US" sz="1422" b="1"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点击添加标题</a:t>
              </a:r>
              <a:endParaRPr lang="zh-CN" altLang="en-US" sz="3627" b="1" dirty="0">
                <a:solidFill>
                  <a:schemeClr val="tx1">
                    <a:lumMod val="50000"/>
                    <a:lumOff val="50000"/>
                  </a:schemeClr>
                </a:solidFill>
              </a:endParaRPr>
            </a:p>
          </p:txBody>
        </p:sp>
        <p:sp>
          <p:nvSpPr>
            <p:cNvPr id="93" name="文本框 66"/>
            <p:cNvSpPr txBox="1">
              <a:spLocks noChangeArrowheads="1"/>
            </p:cNvSpPr>
            <p:nvPr/>
          </p:nvSpPr>
          <p:spPr bwMode="auto">
            <a:xfrm>
              <a:off x="430078" y="3450137"/>
              <a:ext cx="3257019" cy="862591"/>
            </a:xfrm>
            <a:prstGeom prst="rect">
              <a:avLst/>
            </a:prstGeom>
            <a:extLst/>
          </p:spPr>
          <p:txBody>
            <a:bodyPr wrap="square">
              <a:sp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defTabSz="685759" eaLnBrk="0" hangingPunct="0">
                <a:lnSpc>
                  <a:spcPct val="130000"/>
                </a:lnSpc>
              </a:pPr>
              <a:r>
                <a:rPr lang="zh-CN" altLang="en-US" sz="924" dirty="0">
                  <a:solidFill>
                    <a:schemeClr val="tx1">
                      <a:lumMod val="50000"/>
                      <a:lumOff val="50000"/>
                    </a:schemeClr>
                  </a:solidFill>
                </a:rPr>
                <a:t>标题数字等都可以通过点击和重新输入进行更改，顶部“开始”面板中可以对字体、字号、颜色、行距等进行修改。</a:t>
              </a:r>
            </a:p>
          </p:txBody>
        </p:sp>
      </p:grpSp>
      <p:grpSp>
        <p:nvGrpSpPr>
          <p:cNvPr id="15" name="组合 99"/>
          <p:cNvGrpSpPr/>
          <p:nvPr/>
        </p:nvGrpSpPr>
        <p:grpSpPr>
          <a:xfrm>
            <a:off x="216570" y="3483351"/>
            <a:ext cx="2104342" cy="1108751"/>
            <a:chOff x="288758" y="4644532"/>
            <a:chExt cx="2805790" cy="1478415"/>
          </a:xfrm>
        </p:grpSpPr>
        <p:sp>
          <p:nvSpPr>
            <p:cNvPr id="94" name="矩形 93"/>
            <p:cNvSpPr/>
            <p:nvPr/>
          </p:nvSpPr>
          <p:spPr>
            <a:xfrm>
              <a:off x="1386386" y="4644532"/>
              <a:ext cx="1708162" cy="414923"/>
            </a:xfrm>
            <a:prstGeom prst="rect">
              <a:avLst/>
            </a:prstGeom>
          </p:spPr>
          <p:txBody>
            <a:bodyPr wrap="none">
              <a:sp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defTabSz="685759" eaLnBrk="0" hangingPunct="0"/>
              <a:r>
                <a:rPr lang="zh-CN" altLang="en-US" sz="1422" b="1"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点击添加标题</a:t>
              </a:r>
              <a:endParaRPr lang="zh-CN" altLang="en-US" sz="3627" b="1" dirty="0">
                <a:solidFill>
                  <a:schemeClr val="tx1">
                    <a:lumMod val="50000"/>
                    <a:lumOff val="50000"/>
                  </a:schemeClr>
                </a:solidFill>
              </a:endParaRPr>
            </a:p>
          </p:txBody>
        </p:sp>
        <p:sp>
          <p:nvSpPr>
            <p:cNvPr id="95" name="文本框 66"/>
            <p:cNvSpPr txBox="1">
              <a:spLocks noChangeArrowheads="1"/>
            </p:cNvSpPr>
            <p:nvPr/>
          </p:nvSpPr>
          <p:spPr bwMode="auto">
            <a:xfrm>
              <a:off x="288758" y="5013865"/>
              <a:ext cx="2763470" cy="1109082"/>
            </a:xfrm>
            <a:prstGeom prst="rect">
              <a:avLst/>
            </a:prstGeom>
            <a:extLst/>
          </p:spPr>
          <p:txBody>
            <a:bodyPr wrap="square">
              <a:sp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defTabSz="685759" eaLnBrk="0" hangingPunct="0">
                <a:lnSpc>
                  <a:spcPct val="130000"/>
                </a:lnSpc>
              </a:pPr>
              <a:r>
                <a:rPr lang="zh-CN" altLang="en-US" sz="924" dirty="0">
                  <a:solidFill>
                    <a:schemeClr val="tx1">
                      <a:lumMod val="50000"/>
                      <a:lumOff val="50000"/>
                    </a:schemeClr>
                  </a:solidFill>
                </a:rPr>
                <a:t>标题数字等都可以通过点击和重新输入进行更改，顶部“开始”面板中可以对字体、字号、颜色、行距等进行修改。</a:t>
              </a:r>
            </a:p>
          </p:txBody>
        </p:sp>
      </p:grpSp>
    </p:spTree>
    <p:extLst>
      <p:ext uri="{BB962C8B-B14F-4D97-AF65-F5344CB8AC3E}">
        <p14:creationId xmlns:p14="http://schemas.microsoft.com/office/powerpoint/2010/main" val="538491451"/>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barn(outVertical)">
                                      <p:cBhvr>
                                        <p:cTn id="7" dur="500"/>
                                        <p:tgtEl>
                                          <p:spTgt spid="4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par>
                                <p:cTn id="14" presetID="53" presetClass="entr" presetSubtype="16"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par>
                                <p:cTn id="19" presetID="53" presetClass="entr" presetSubtype="16"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par>
                                <p:cTn id="24" presetID="53" presetClass="entr" presetSubtype="16"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par>
                                <p:cTn id="29" presetID="53" presetClass="entr" presetSubtype="16"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Effect transition="in" filter="fade">
                                      <p:cBhvr>
                                        <p:cTn id="33" dur="500"/>
                                        <p:tgtEl>
                                          <p:spTgt spid="4"/>
                                        </p:tgtEl>
                                      </p:cBhvr>
                                    </p:animEffect>
                                  </p:childTnLst>
                                </p:cTn>
                              </p:par>
                              <p:par>
                                <p:cTn id="34" presetID="12" presetClass="entr" presetSubtype="4" fill="hold" nodeType="withEffect">
                                  <p:stCondLst>
                                    <p:cond delay="50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p:tgtEl>
                                          <p:spTgt spid="11"/>
                                        </p:tgtEl>
                                        <p:attrNameLst>
                                          <p:attrName>ppt_y</p:attrName>
                                        </p:attrNameLst>
                                      </p:cBhvr>
                                      <p:tavLst>
                                        <p:tav tm="0">
                                          <p:val>
                                            <p:strVal val="#ppt_y+#ppt_h*1.125000"/>
                                          </p:val>
                                        </p:tav>
                                        <p:tav tm="100000">
                                          <p:val>
                                            <p:strVal val="#ppt_y"/>
                                          </p:val>
                                        </p:tav>
                                      </p:tavLst>
                                    </p:anim>
                                    <p:animEffect transition="in" filter="wipe(up)">
                                      <p:cBhvr>
                                        <p:cTn id="37" dur="500"/>
                                        <p:tgtEl>
                                          <p:spTgt spid="11"/>
                                        </p:tgtEl>
                                      </p:cBhvr>
                                    </p:animEffect>
                                  </p:childTnLst>
                                </p:cTn>
                              </p:par>
                              <p:par>
                                <p:cTn id="38" presetID="12" presetClass="entr" presetSubtype="8" fill="hold" nodeType="withEffect">
                                  <p:stCondLst>
                                    <p:cond delay="50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p:tgtEl>
                                          <p:spTgt spid="12"/>
                                        </p:tgtEl>
                                        <p:attrNameLst>
                                          <p:attrName>ppt_x</p:attrName>
                                        </p:attrNameLst>
                                      </p:cBhvr>
                                      <p:tavLst>
                                        <p:tav tm="0">
                                          <p:val>
                                            <p:strVal val="#ppt_x-#ppt_w*1.125000"/>
                                          </p:val>
                                        </p:tav>
                                        <p:tav tm="100000">
                                          <p:val>
                                            <p:strVal val="#ppt_x"/>
                                          </p:val>
                                        </p:tav>
                                      </p:tavLst>
                                    </p:anim>
                                    <p:animEffect transition="in" filter="wipe(right)">
                                      <p:cBhvr>
                                        <p:cTn id="41" dur="500"/>
                                        <p:tgtEl>
                                          <p:spTgt spid="12"/>
                                        </p:tgtEl>
                                      </p:cBhvr>
                                    </p:animEffect>
                                  </p:childTnLst>
                                </p:cTn>
                              </p:par>
                              <p:par>
                                <p:cTn id="42" presetID="12" presetClass="entr" presetSubtype="2" fill="hold" nodeType="withEffect">
                                  <p:stCondLst>
                                    <p:cond delay="500"/>
                                  </p:stCondLst>
                                  <p:childTnLst>
                                    <p:set>
                                      <p:cBhvr>
                                        <p:cTn id="43" dur="1" fill="hold">
                                          <p:stCondLst>
                                            <p:cond delay="0"/>
                                          </p:stCondLst>
                                        </p:cTn>
                                        <p:tgtEl>
                                          <p:spTgt spid="14"/>
                                        </p:tgtEl>
                                        <p:attrNameLst>
                                          <p:attrName>style.visibility</p:attrName>
                                        </p:attrNameLst>
                                      </p:cBhvr>
                                      <p:to>
                                        <p:strVal val="visible"/>
                                      </p:to>
                                    </p:set>
                                    <p:anim calcmode="lin" valueType="num">
                                      <p:cBhvr additive="base">
                                        <p:cTn id="44" dur="500"/>
                                        <p:tgtEl>
                                          <p:spTgt spid="14"/>
                                        </p:tgtEl>
                                        <p:attrNameLst>
                                          <p:attrName>ppt_x</p:attrName>
                                        </p:attrNameLst>
                                      </p:cBhvr>
                                      <p:tavLst>
                                        <p:tav tm="0">
                                          <p:val>
                                            <p:strVal val="#ppt_x+#ppt_w*1.125000"/>
                                          </p:val>
                                        </p:tav>
                                        <p:tav tm="100000">
                                          <p:val>
                                            <p:strVal val="#ppt_x"/>
                                          </p:val>
                                        </p:tav>
                                      </p:tavLst>
                                    </p:anim>
                                    <p:animEffect transition="in" filter="wipe(left)">
                                      <p:cBhvr>
                                        <p:cTn id="45" dur="500"/>
                                        <p:tgtEl>
                                          <p:spTgt spid="14"/>
                                        </p:tgtEl>
                                      </p:cBhvr>
                                    </p:animEffect>
                                  </p:childTnLst>
                                </p:cTn>
                              </p:par>
                              <p:par>
                                <p:cTn id="46" presetID="12" presetClass="entr" presetSubtype="8" fill="hold" nodeType="withEffect">
                                  <p:stCondLst>
                                    <p:cond delay="50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p:tgtEl>
                                          <p:spTgt spid="13"/>
                                        </p:tgtEl>
                                        <p:attrNameLst>
                                          <p:attrName>ppt_x</p:attrName>
                                        </p:attrNameLst>
                                      </p:cBhvr>
                                      <p:tavLst>
                                        <p:tav tm="0">
                                          <p:val>
                                            <p:strVal val="#ppt_x-#ppt_w*1.125000"/>
                                          </p:val>
                                        </p:tav>
                                        <p:tav tm="100000">
                                          <p:val>
                                            <p:strVal val="#ppt_x"/>
                                          </p:val>
                                        </p:tav>
                                      </p:tavLst>
                                    </p:anim>
                                    <p:animEffect transition="in" filter="wipe(right)">
                                      <p:cBhvr>
                                        <p:cTn id="49" dur="500"/>
                                        <p:tgtEl>
                                          <p:spTgt spid="13"/>
                                        </p:tgtEl>
                                      </p:cBhvr>
                                    </p:animEffect>
                                  </p:childTnLst>
                                </p:cTn>
                              </p:par>
                              <p:par>
                                <p:cTn id="50" presetID="12" presetClass="entr" presetSubtype="2" fill="hold" nodeType="withEffect">
                                  <p:stCondLst>
                                    <p:cond delay="50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p:tgtEl>
                                          <p:spTgt spid="15"/>
                                        </p:tgtEl>
                                        <p:attrNameLst>
                                          <p:attrName>ppt_x</p:attrName>
                                        </p:attrNameLst>
                                      </p:cBhvr>
                                      <p:tavLst>
                                        <p:tav tm="0">
                                          <p:val>
                                            <p:strVal val="#ppt_x+#ppt_w*1.125000"/>
                                          </p:val>
                                        </p:tav>
                                        <p:tav tm="100000">
                                          <p:val>
                                            <p:strVal val="#ppt_x"/>
                                          </p:val>
                                        </p:tav>
                                      </p:tavLst>
                                    </p:anim>
                                    <p:animEffect transition="in" filter="wipe(left)">
                                      <p:cBhvr>
                                        <p:cTn id="5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486587" y="3441877"/>
            <a:ext cx="337579" cy="3376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r>
              <a:rPr lang="en-US" altLang="zh-CN" sz="1799" dirty="0">
                <a:cs typeface="+mn-ea"/>
                <a:sym typeface="+mn-lt"/>
              </a:rPr>
              <a:t>1</a:t>
            </a:r>
            <a:endParaRPr lang="zh-CN" altLang="en-US" sz="1799" dirty="0">
              <a:cs typeface="+mn-ea"/>
              <a:sym typeface="+mn-lt"/>
            </a:endParaRPr>
          </a:p>
        </p:txBody>
      </p:sp>
      <p:sp>
        <p:nvSpPr>
          <p:cNvPr id="11" name="矩形 10"/>
          <p:cNvSpPr/>
          <p:nvPr/>
        </p:nvSpPr>
        <p:spPr>
          <a:xfrm>
            <a:off x="824166" y="3349473"/>
            <a:ext cx="2241899" cy="438457"/>
          </a:xfrm>
          <a:prstGeom prst="rect">
            <a:avLst/>
          </a:prstGeom>
        </p:spPr>
        <p:txBody>
          <a:bodyPr wrap="square" lIns="68568" tIns="34284" rIns="68568" bIns="34284">
            <a:spAutoFit/>
          </a:bodyPr>
          <a:lstStyle/>
          <a:p>
            <a:pPr>
              <a:lnSpc>
                <a:spcPct val="150000"/>
              </a:lnSpc>
            </a:pPr>
            <a:r>
              <a:rPr lang="zh-CN" altLang="en-US" sz="800" dirty="0">
                <a:solidFill>
                  <a:schemeClr val="bg1">
                    <a:lumMod val="50000"/>
                  </a:schemeClr>
                </a:solidFill>
                <a:latin typeface="微软雅黑" pitchFamily="34" charset="-122"/>
                <a:ea typeface="微软雅黑" pitchFamily="34" charset="-122"/>
                <a:cs typeface="+mn-ea"/>
                <a:sym typeface="+mn-lt"/>
              </a:rPr>
              <a:t>在此输入关于此标题或图形的文字描述内容或者相关的数据</a:t>
            </a:r>
            <a:endParaRPr lang="en-US" altLang="zh-CN" sz="800" dirty="0">
              <a:solidFill>
                <a:schemeClr val="bg1">
                  <a:lumMod val="50000"/>
                </a:schemeClr>
              </a:solidFill>
              <a:latin typeface="微软雅黑" pitchFamily="34" charset="-122"/>
              <a:ea typeface="微软雅黑" pitchFamily="34" charset="-122"/>
              <a:cs typeface="+mn-ea"/>
              <a:sym typeface="+mn-lt"/>
            </a:endParaRPr>
          </a:p>
        </p:txBody>
      </p:sp>
      <p:sp>
        <p:nvSpPr>
          <p:cNvPr id="12" name="椭圆 11"/>
          <p:cNvSpPr/>
          <p:nvPr/>
        </p:nvSpPr>
        <p:spPr>
          <a:xfrm>
            <a:off x="3275856" y="3441877"/>
            <a:ext cx="337579" cy="3376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r>
              <a:rPr lang="en-US" altLang="zh-CN" sz="1799" dirty="0">
                <a:cs typeface="+mn-ea"/>
                <a:sym typeface="+mn-lt"/>
              </a:rPr>
              <a:t>2</a:t>
            </a:r>
            <a:endParaRPr lang="zh-CN" altLang="en-US" sz="1799" dirty="0">
              <a:cs typeface="+mn-ea"/>
              <a:sym typeface="+mn-lt"/>
            </a:endParaRPr>
          </a:p>
        </p:txBody>
      </p:sp>
      <p:sp>
        <p:nvSpPr>
          <p:cNvPr id="13" name="矩形 12"/>
          <p:cNvSpPr/>
          <p:nvPr/>
        </p:nvSpPr>
        <p:spPr>
          <a:xfrm>
            <a:off x="3613435" y="3349473"/>
            <a:ext cx="2169299" cy="438457"/>
          </a:xfrm>
          <a:prstGeom prst="rect">
            <a:avLst/>
          </a:prstGeom>
        </p:spPr>
        <p:txBody>
          <a:bodyPr wrap="square" lIns="68568" tIns="34284" rIns="68568" bIns="34284">
            <a:spAutoFit/>
          </a:bodyPr>
          <a:lstStyle/>
          <a:p>
            <a:pPr>
              <a:lnSpc>
                <a:spcPct val="150000"/>
              </a:lnSpc>
            </a:pPr>
            <a:r>
              <a:rPr lang="zh-CN" altLang="en-US" sz="800" dirty="0">
                <a:solidFill>
                  <a:schemeClr val="bg1">
                    <a:lumMod val="50000"/>
                  </a:schemeClr>
                </a:solidFill>
                <a:latin typeface="微软雅黑" pitchFamily="34" charset="-122"/>
                <a:ea typeface="微软雅黑" pitchFamily="34" charset="-122"/>
                <a:cs typeface="+mn-ea"/>
                <a:sym typeface="+mn-lt"/>
              </a:rPr>
              <a:t>在此输入关于此标题或图形的文字描述内容或者相关的数据</a:t>
            </a:r>
            <a:endParaRPr lang="en-US" altLang="zh-CN" sz="800" dirty="0">
              <a:solidFill>
                <a:schemeClr val="bg1">
                  <a:lumMod val="50000"/>
                </a:schemeClr>
              </a:solidFill>
              <a:latin typeface="微软雅黑" pitchFamily="34" charset="-122"/>
              <a:ea typeface="微软雅黑" pitchFamily="34" charset="-122"/>
              <a:cs typeface="+mn-ea"/>
              <a:sym typeface="+mn-lt"/>
            </a:endParaRPr>
          </a:p>
        </p:txBody>
      </p:sp>
      <p:sp>
        <p:nvSpPr>
          <p:cNvPr id="14" name="椭圆 13"/>
          <p:cNvSpPr/>
          <p:nvPr/>
        </p:nvSpPr>
        <p:spPr>
          <a:xfrm>
            <a:off x="6097570" y="3441877"/>
            <a:ext cx="337579" cy="33762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r>
              <a:rPr lang="en-US" altLang="zh-CN" sz="1799" dirty="0">
                <a:cs typeface="+mn-ea"/>
                <a:sym typeface="+mn-lt"/>
              </a:rPr>
              <a:t>3</a:t>
            </a:r>
            <a:endParaRPr lang="zh-CN" altLang="en-US" sz="1799" dirty="0">
              <a:cs typeface="+mn-ea"/>
              <a:sym typeface="+mn-lt"/>
            </a:endParaRPr>
          </a:p>
        </p:txBody>
      </p:sp>
      <p:sp>
        <p:nvSpPr>
          <p:cNvPr id="15" name="矩形 14"/>
          <p:cNvSpPr/>
          <p:nvPr/>
        </p:nvSpPr>
        <p:spPr>
          <a:xfrm>
            <a:off x="6435149" y="3349473"/>
            <a:ext cx="2169299" cy="438457"/>
          </a:xfrm>
          <a:prstGeom prst="rect">
            <a:avLst/>
          </a:prstGeom>
        </p:spPr>
        <p:txBody>
          <a:bodyPr wrap="square" lIns="68568" tIns="34284" rIns="68568" bIns="34284">
            <a:spAutoFit/>
          </a:bodyPr>
          <a:lstStyle/>
          <a:p>
            <a:pPr>
              <a:lnSpc>
                <a:spcPct val="150000"/>
              </a:lnSpc>
            </a:pPr>
            <a:r>
              <a:rPr lang="zh-CN" altLang="en-US" sz="800" dirty="0">
                <a:solidFill>
                  <a:schemeClr val="bg1">
                    <a:lumMod val="50000"/>
                  </a:schemeClr>
                </a:solidFill>
                <a:latin typeface="微软雅黑" pitchFamily="34" charset="-122"/>
                <a:ea typeface="微软雅黑" pitchFamily="34" charset="-122"/>
                <a:cs typeface="+mn-ea"/>
                <a:sym typeface="+mn-lt"/>
              </a:rPr>
              <a:t>在此输入关于此标题或图形的文字描述内容或者相关的数据</a:t>
            </a:r>
            <a:endParaRPr lang="en-US" altLang="zh-CN" sz="800" dirty="0">
              <a:solidFill>
                <a:schemeClr val="bg1">
                  <a:lumMod val="50000"/>
                </a:schemeClr>
              </a:solidFill>
              <a:latin typeface="微软雅黑" pitchFamily="34" charset="-122"/>
              <a:ea typeface="微软雅黑" pitchFamily="34" charset="-122"/>
              <a:cs typeface="+mn-ea"/>
              <a:sym typeface="+mn-lt"/>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5375" y="1589555"/>
            <a:ext cx="2174495" cy="1458865"/>
          </a:xfrm>
          <a:prstGeom prst="rect">
            <a:avLst/>
          </a:prstGeom>
        </p:spPr>
      </p:pic>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t="13915" r="6205"/>
          <a:stretch/>
        </p:blipFill>
        <p:spPr>
          <a:xfrm>
            <a:off x="3318753" y="1589554"/>
            <a:ext cx="2387908" cy="1458865"/>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82980" y="1589555"/>
            <a:ext cx="2188298" cy="1458865"/>
          </a:xfrm>
          <a:prstGeom prst="rect">
            <a:avLst/>
          </a:prstGeom>
        </p:spPr>
      </p:pic>
    </p:spTree>
    <p:extLst>
      <p:ext uri="{BB962C8B-B14F-4D97-AF65-F5344CB8AC3E}">
        <p14:creationId xmlns:p14="http://schemas.microsoft.com/office/powerpoint/2010/main" val="3144237675"/>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par>
                          <p:cTn id="12" fill="hold">
                            <p:stCondLst>
                              <p:cond delay="500"/>
                            </p:stCondLst>
                            <p:childTnLst>
                              <p:par>
                                <p:cTn id="13" presetID="10" presetClass="entr" presetSubtype="0" fill="hold" grpId="0" nodeType="afterEffect">
                                  <p:stCondLst>
                                    <p:cond delay="0"/>
                                  </p:stCondLst>
                                  <p:iterate type="lt">
                                    <p:tmPct val="10000"/>
                                  </p:iterate>
                                  <p:childTnLst>
                                    <p:set>
                                      <p:cBhvr>
                                        <p:cTn id="14" dur="1" fill="hold">
                                          <p:stCondLst>
                                            <p:cond delay="0"/>
                                          </p:stCondLst>
                                        </p:cTn>
                                        <p:tgtEl>
                                          <p:spTgt spid="11"/>
                                        </p:tgtEl>
                                        <p:attrNameLst>
                                          <p:attrName>style.visibility</p:attrName>
                                        </p:attrNameLst>
                                      </p:cBhvr>
                                      <p:to>
                                        <p:strVal val="visible"/>
                                      </p:to>
                                    </p:set>
                                    <p:animEffect transition="in" filter="fade">
                                      <p:cBhvr>
                                        <p:cTn id="15" dur="750"/>
                                        <p:tgtEl>
                                          <p:spTgt spid="11"/>
                                        </p:tgtEl>
                                      </p:cBhvr>
                                    </p:animEffect>
                                  </p:childTnLst>
                                </p:cTn>
                              </p:par>
                            </p:childTnLst>
                          </p:cTn>
                        </p:par>
                        <p:par>
                          <p:cTn id="16" fill="hold">
                            <p:stCondLst>
                              <p:cond delay="3125"/>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2"/>
                                        </p:tgtEl>
                                        <p:attrNameLst>
                                          <p:attrName>ppt_y</p:attrName>
                                        </p:attrNameLst>
                                      </p:cBhvr>
                                      <p:tavLst>
                                        <p:tav tm="0">
                                          <p:val>
                                            <p:strVal val="#ppt_y"/>
                                          </p:val>
                                        </p:tav>
                                        <p:tav tm="100000">
                                          <p:val>
                                            <p:strVal val="#ppt_y"/>
                                          </p:val>
                                        </p:tav>
                                      </p:tavLst>
                                    </p:anim>
                                    <p:anim calcmode="lin" valueType="num">
                                      <p:cBhvr>
                                        <p:cTn id="21"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2"/>
                                        </p:tgtEl>
                                      </p:cBhvr>
                                    </p:animEffect>
                                  </p:childTnLst>
                                </p:cTn>
                              </p:par>
                            </p:childTnLst>
                          </p:cTn>
                        </p:par>
                        <p:par>
                          <p:cTn id="24" fill="hold">
                            <p:stCondLst>
                              <p:cond delay="3625"/>
                            </p:stCondLst>
                            <p:childTnLst>
                              <p:par>
                                <p:cTn id="25" presetID="10" presetClass="entr" presetSubtype="0" fill="hold" grpId="0" nodeType="afterEffect">
                                  <p:stCondLst>
                                    <p:cond delay="0"/>
                                  </p:stCondLst>
                                  <p:iterate type="lt">
                                    <p:tmPct val="10000"/>
                                  </p:iterate>
                                  <p:childTnLst>
                                    <p:set>
                                      <p:cBhvr>
                                        <p:cTn id="26" dur="1" fill="hold">
                                          <p:stCondLst>
                                            <p:cond delay="0"/>
                                          </p:stCondLst>
                                        </p:cTn>
                                        <p:tgtEl>
                                          <p:spTgt spid="13"/>
                                        </p:tgtEl>
                                        <p:attrNameLst>
                                          <p:attrName>style.visibility</p:attrName>
                                        </p:attrNameLst>
                                      </p:cBhvr>
                                      <p:to>
                                        <p:strVal val="visible"/>
                                      </p:to>
                                    </p:set>
                                    <p:animEffect transition="in" filter="fade">
                                      <p:cBhvr>
                                        <p:cTn id="27" dur="750"/>
                                        <p:tgtEl>
                                          <p:spTgt spid="13"/>
                                        </p:tgtEl>
                                      </p:cBhvr>
                                    </p:animEffect>
                                  </p:childTnLst>
                                </p:cTn>
                              </p:par>
                            </p:childTnLst>
                          </p:cTn>
                        </p:par>
                        <p:par>
                          <p:cTn id="28" fill="hold">
                            <p:stCondLst>
                              <p:cond delay="625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14"/>
                                        </p:tgtEl>
                                        <p:attrNameLst>
                                          <p:attrName>ppt_y</p:attrName>
                                        </p:attrNameLst>
                                      </p:cBhvr>
                                      <p:tavLst>
                                        <p:tav tm="0">
                                          <p:val>
                                            <p:strVal val="#ppt_y"/>
                                          </p:val>
                                        </p:tav>
                                        <p:tav tm="100000">
                                          <p:val>
                                            <p:strVal val="#ppt_y"/>
                                          </p:val>
                                        </p:tav>
                                      </p:tavLst>
                                    </p:anim>
                                    <p:anim calcmode="lin" valueType="num">
                                      <p:cBhvr>
                                        <p:cTn id="33"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14"/>
                                        </p:tgtEl>
                                      </p:cBhvr>
                                    </p:animEffect>
                                  </p:childTnLst>
                                </p:cTn>
                              </p:par>
                            </p:childTnLst>
                          </p:cTn>
                        </p:par>
                        <p:par>
                          <p:cTn id="36" fill="hold">
                            <p:stCondLst>
                              <p:cond delay="6750"/>
                            </p:stCondLst>
                            <p:childTnLst>
                              <p:par>
                                <p:cTn id="37" presetID="10" presetClass="entr" presetSubtype="0" fill="hold" grpId="0" nodeType="afterEffect">
                                  <p:stCondLst>
                                    <p:cond delay="0"/>
                                  </p:stCondLst>
                                  <p:iterate type="lt">
                                    <p:tmPct val="10000"/>
                                  </p:iterate>
                                  <p:childTnLst>
                                    <p:set>
                                      <p:cBhvr>
                                        <p:cTn id="38" dur="1" fill="hold">
                                          <p:stCondLst>
                                            <p:cond delay="0"/>
                                          </p:stCondLst>
                                        </p:cTn>
                                        <p:tgtEl>
                                          <p:spTgt spid="15"/>
                                        </p:tgtEl>
                                        <p:attrNameLst>
                                          <p:attrName>style.visibility</p:attrName>
                                        </p:attrNameLst>
                                      </p:cBhvr>
                                      <p:to>
                                        <p:strVal val="visible"/>
                                      </p:to>
                                    </p:set>
                                    <p:animEffect transition="in" filter="fade">
                                      <p:cBhvr>
                                        <p:cTn id="39"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animBg="1"/>
      <p:bldP spid="13" grpId="0"/>
      <p:bldP spid="14" grpId="0" animBg="1"/>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t="5471" b="16035"/>
          <a:stretch/>
        </p:blipFill>
        <p:spPr>
          <a:xfrm>
            <a:off x="0" y="0"/>
            <a:ext cx="9206312" cy="5143500"/>
          </a:xfrm>
          <a:prstGeom prst="rect">
            <a:avLst/>
          </a:prstGeom>
        </p:spPr>
      </p:pic>
      <p:grpSp>
        <p:nvGrpSpPr>
          <p:cNvPr id="6" name="组合 5"/>
          <p:cNvGrpSpPr/>
          <p:nvPr/>
        </p:nvGrpSpPr>
        <p:grpSpPr>
          <a:xfrm>
            <a:off x="1403648" y="1135876"/>
            <a:ext cx="6199260" cy="3099630"/>
            <a:chOff x="1115616" y="915566"/>
            <a:chExt cx="6775324" cy="3387662"/>
          </a:xfrm>
        </p:grpSpPr>
        <p:grpSp>
          <p:nvGrpSpPr>
            <p:cNvPr id="7" name="组合 6"/>
            <p:cNvGrpSpPr/>
            <p:nvPr/>
          </p:nvGrpSpPr>
          <p:grpSpPr>
            <a:xfrm>
              <a:off x="1115616" y="915566"/>
              <a:ext cx="6775324" cy="3387662"/>
              <a:chOff x="1537968" y="1206662"/>
              <a:chExt cx="6130376" cy="3065188"/>
            </a:xfrm>
            <a:solidFill>
              <a:srgbClr val="FFFFFF">
                <a:alpha val="80000"/>
              </a:srgbClr>
            </a:solidFill>
          </p:grpSpPr>
          <p:sp>
            <p:nvSpPr>
              <p:cNvPr id="14" name="圆角矩形 13"/>
              <p:cNvSpPr/>
              <p:nvPr/>
            </p:nvSpPr>
            <p:spPr>
              <a:xfrm>
                <a:off x="1537968" y="1206662"/>
                <a:ext cx="6130376" cy="306518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1763688" y="1419622"/>
                <a:ext cx="5614096" cy="2592288"/>
              </a:xfrm>
              <a:prstGeom prst="roundRect">
                <a:avLst/>
              </a:prstGeom>
              <a:grpFill/>
              <a:ln>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259"/>
            <p:cNvSpPr>
              <a:spLocks noChangeArrowheads="1"/>
            </p:cNvSpPr>
            <p:nvPr/>
          </p:nvSpPr>
          <p:spPr bwMode="auto">
            <a:xfrm>
              <a:off x="3292827" y="2365842"/>
              <a:ext cx="2349238" cy="6727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4000" b="1" cap="all" dirty="0" smtClean="0">
                  <a:solidFill>
                    <a:schemeClr val="tx1">
                      <a:lumMod val="65000"/>
                      <a:lumOff val="35000"/>
                    </a:schemeClr>
                  </a:solidFill>
                  <a:latin typeface="Arial" panose="020B0604020202020204" pitchFamily="34" charset="0"/>
                  <a:cs typeface="Arial" panose="020B0604020202020204" pitchFamily="34" charset="0"/>
                </a:rPr>
                <a:t>谢谢</a:t>
              </a:r>
              <a:r>
                <a:rPr lang="zh-CN" altLang="en-US" sz="4000" b="1" cap="all" dirty="0">
                  <a:solidFill>
                    <a:schemeClr val="tx1">
                      <a:lumMod val="65000"/>
                      <a:lumOff val="35000"/>
                    </a:schemeClr>
                  </a:solidFill>
                  <a:latin typeface="Arial" panose="020B0604020202020204" pitchFamily="34" charset="0"/>
                  <a:cs typeface="Arial" panose="020B0604020202020204" pitchFamily="34" charset="0"/>
                </a:rPr>
                <a:t>观看</a:t>
              </a:r>
              <a:endParaRPr lang="zh-CN" altLang="en-US" sz="4000" cap="all"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10" name="矩形 259"/>
            <p:cNvSpPr>
              <a:spLocks noChangeArrowheads="1"/>
            </p:cNvSpPr>
            <p:nvPr/>
          </p:nvSpPr>
          <p:spPr bwMode="auto">
            <a:xfrm>
              <a:off x="2443220" y="3251430"/>
              <a:ext cx="4896544" cy="3363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2000" dirty="0">
                  <a:solidFill>
                    <a:schemeClr val="tx1">
                      <a:lumMod val="65000"/>
                      <a:lumOff val="35000"/>
                    </a:schemeClr>
                  </a:solidFill>
                  <a:cs typeface="Arial" panose="020B0604020202020204" pitchFamily="34" charset="0"/>
                </a:rPr>
                <a:t>ANNUAL REPORT POWERPOINT</a:t>
              </a:r>
            </a:p>
          </p:txBody>
        </p:sp>
        <p:sp>
          <p:nvSpPr>
            <p:cNvPr id="12" name="矩形 259"/>
            <p:cNvSpPr>
              <a:spLocks noChangeArrowheads="1"/>
            </p:cNvSpPr>
            <p:nvPr/>
          </p:nvSpPr>
          <p:spPr bwMode="auto">
            <a:xfrm>
              <a:off x="2689602" y="1461777"/>
              <a:ext cx="3226672" cy="7400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4400" cap="all" dirty="0" smtClean="0">
                  <a:solidFill>
                    <a:schemeClr val="tx1">
                      <a:lumMod val="50000"/>
                      <a:lumOff val="50000"/>
                    </a:schemeClr>
                  </a:solidFill>
                  <a:latin typeface="Impact" panose="020B0806030902050204" pitchFamily="34" charset="0"/>
                  <a:cs typeface="Arial" panose="020B0604020202020204" pitchFamily="34" charset="0"/>
                </a:rPr>
                <a:t>火烈鸟主题</a:t>
              </a:r>
              <a:endParaRPr lang="zh-CN" altLang="en-US" sz="4400" cap="all" dirty="0">
                <a:solidFill>
                  <a:schemeClr val="tx1">
                    <a:lumMod val="50000"/>
                    <a:lumOff val="50000"/>
                  </a:schemeClr>
                </a:solidFill>
                <a:latin typeface="Impact" panose="020B0806030902050204" pitchFamily="34" charset="0"/>
                <a:cs typeface="Arial" panose="020B0604020202020204" pitchFamily="34" charset="0"/>
              </a:endParaRPr>
            </a:p>
          </p:txBody>
        </p:sp>
      </p:grpSp>
    </p:spTree>
    <p:extLst>
      <p:ext uri="{BB962C8B-B14F-4D97-AF65-F5344CB8AC3E}">
        <p14:creationId xmlns:p14="http://schemas.microsoft.com/office/powerpoint/2010/main" val="3513728587"/>
      </p:ext>
    </p:extLst>
  </p:cSld>
  <p:clrMapOvr>
    <a:masterClrMapping/>
  </p:clrMapOvr>
  <p:transition spd="slow" advClick="0" advTm="3000">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5299599" y="1424204"/>
            <a:ext cx="1012247" cy="936104"/>
            <a:chOff x="5359953" y="1203598"/>
            <a:chExt cx="1012247" cy="936104"/>
          </a:xfrm>
        </p:grpSpPr>
        <p:sp>
          <p:nvSpPr>
            <p:cNvPr id="11" name="椭圆 10"/>
            <p:cNvSpPr/>
            <p:nvPr/>
          </p:nvSpPr>
          <p:spPr>
            <a:xfrm>
              <a:off x="5364088" y="1203598"/>
              <a:ext cx="936104" cy="93610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5359953" y="1324929"/>
              <a:ext cx="1012247" cy="742765"/>
            </a:xfrm>
            <a:prstGeom prst="rect">
              <a:avLst/>
            </a:prstGeom>
            <a:noFill/>
          </p:spPr>
          <p:txBody>
            <a:bodyPr wrap="square" lIns="65023" tIns="32511" rIns="65023" bIns="32511" rtlCol="0">
              <a:spAutoFit/>
            </a:bodyPr>
            <a:lstStyle/>
            <a:p>
              <a:pPr algn="ctr"/>
              <a:r>
                <a:rPr lang="en-US" altLang="zh-CN" sz="4400" b="1" dirty="0">
                  <a:solidFill>
                    <a:schemeClr val="bg1"/>
                  </a:solidFill>
                  <a:latin typeface="微软雅黑" pitchFamily="34" charset="-122"/>
                  <a:ea typeface="微软雅黑" pitchFamily="34" charset="-122"/>
                  <a:cs typeface="+mn-ea"/>
                  <a:sym typeface="Arial" panose="020B0604020202020204" pitchFamily="34" charset="0"/>
                </a:rPr>
                <a:t>01</a:t>
              </a:r>
              <a:endParaRPr lang="zh-CN" altLang="en-US" sz="4400" b="1" dirty="0">
                <a:solidFill>
                  <a:schemeClr val="bg1"/>
                </a:solidFill>
                <a:latin typeface="微软雅黑" pitchFamily="34" charset="-122"/>
                <a:ea typeface="微软雅黑" pitchFamily="34" charset="-122"/>
                <a:cs typeface="+mn-ea"/>
                <a:sym typeface="Arial" panose="020B0604020202020204" pitchFamily="34" charset="0"/>
              </a:endParaRPr>
            </a:p>
          </p:txBody>
        </p:sp>
      </p:grpSp>
      <p:sp>
        <p:nvSpPr>
          <p:cNvPr id="21" name="矩形 20"/>
          <p:cNvSpPr/>
          <p:nvPr/>
        </p:nvSpPr>
        <p:spPr>
          <a:xfrm>
            <a:off x="4614040" y="2515322"/>
            <a:ext cx="2264468" cy="400110"/>
          </a:xfrm>
          <a:prstGeom prst="rect">
            <a:avLst/>
          </a:prstGeom>
        </p:spPr>
        <p:txBody>
          <a:bodyPr wrap="square" lIns="0" tIns="0" rIns="0" bIns="0">
            <a:spAutoFit/>
          </a:bodyPr>
          <a:lstStyle/>
          <a:p>
            <a:pPr algn="ctr"/>
            <a:r>
              <a:rPr lang="zh-CN" altLang="en-US" sz="2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年度工作概述</a:t>
            </a:r>
          </a:p>
        </p:txBody>
      </p:sp>
      <p:sp>
        <p:nvSpPr>
          <p:cNvPr id="22" name="TextBox 11"/>
          <p:cNvSpPr txBox="1"/>
          <p:nvPr/>
        </p:nvSpPr>
        <p:spPr>
          <a:xfrm>
            <a:off x="4385352" y="3074998"/>
            <a:ext cx="1251625" cy="169277"/>
          </a:xfrm>
          <a:prstGeom prst="rect">
            <a:avLst/>
          </a:prstGeom>
          <a:noFill/>
        </p:spPr>
        <p:txBody>
          <a:bodyPr wrap="none" lIns="0" tIns="0" rIns="0" bIns="0" rtlCol="0">
            <a:spAutoFit/>
          </a:bodyPr>
          <a:lstStyle/>
          <a:p>
            <a:pPr marL="121918" lvl="1" indent="-121918">
              <a:buFont typeface="Arial" panose="020B0604020202020204" pitchFamily="34" charset="0"/>
              <a:buChar char="•"/>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11"/>
          <p:cNvSpPr txBox="1"/>
          <p:nvPr/>
        </p:nvSpPr>
        <p:spPr>
          <a:xfrm>
            <a:off x="5954703" y="3074998"/>
            <a:ext cx="1251625" cy="169277"/>
          </a:xfrm>
          <a:prstGeom prst="rect">
            <a:avLst/>
          </a:prstGeom>
          <a:noFill/>
        </p:spPr>
        <p:txBody>
          <a:bodyPr wrap="none" lIns="0" tIns="0" rIns="0" bIns="0" rtlCol="0">
            <a:spAutoFit/>
          </a:bodyPr>
          <a:lstStyle/>
          <a:p>
            <a:pPr marL="121918" lvl="1" indent="-121918">
              <a:buFont typeface="Arial" panose="020B0604020202020204" pitchFamily="34" charset="0"/>
              <a:buChar char="•"/>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11"/>
          <p:cNvSpPr txBox="1"/>
          <p:nvPr/>
        </p:nvSpPr>
        <p:spPr>
          <a:xfrm>
            <a:off x="4385352" y="3310310"/>
            <a:ext cx="1251625" cy="169277"/>
          </a:xfrm>
          <a:prstGeom prst="rect">
            <a:avLst/>
          </a:prstGeom>
          <a:noFill/>
        </p:spPr>
        <p:txBody>
          <a:bodyPr wrap="none" lIns="0" tIns="0" rIns="0" bIns="0" rtlCol="0">
            <a:spAutoFit/>
          </a:bodyPr>
          <a:lstStyle/>
          <a:p>
            <a:pPr marL="121918" lvl="1" indent="-121918">
              <a:buFont typeface="Arial" panose="020B0604020202020204" pitchFamily="34" charset="0"/>
              <a:buChar char="•"/>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11"/>
          <p:cNvSpPr txBox="1"/>
          <p:nvPr/>
        </p:nvSpPr>
        <p:spPr>
          <a:xfrm>
            <a:off x="5954703" y="3310310"/>
            <a:ext cx="1251625" cy="169277"/>
          </a:xfrm>
          <a:prstGeom prst="rect">
            <a:avLst/>
          </a:prstGeom>
          <a:noFill/>
        </p:spPr>
        <p:txBody>
          <a:bodyPr wrap="none" lIns="0" tIns="0" rIns="0" bIns="0" rtlCol="0">
            <a:spAutoFit/>
          </a:bodyPr>
          <a:lstStyle/>
          <a:p>
            <a:pPr marL="121918" lvl="1" indent="-121918">
              <a:buFont typeface="Arial" panose="020B0604020202020204" pitchFamily="34" charset="0"/>
              <a:buChar char="•"/>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0742" y="0"/>
            <a:ext cx="4772702" cy="5143500"/>
          </a:xfrm>
          <a:prstGeom prst="rect">
            <a:avLst/>
          </a:prstGeom>
        </p:spPr>
      </p:pic>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5915020" y="3134635"/>
            <a:ext cx="3672408" cy="2558105"/>
          </a:xfrm>
          <a:prstGeom prst="rect">
            <a:avLst/>
          </a:prstGeom>
        </p:spPr>
      </p:pic>
    </p:spTree>
    <p:extLst>
      <p:ext uri="{BB962C8B-B14F-4D97-AF65-F5344CB8AC3E}">
        <p14:creationId xmlns:p14="http://schemas.microsoft.com/office/powerpoint/2010/main" val="2291203949"/>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3" presetClass="entr" presetSubtype="32"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 calcmode="lin" valueType="num">
                                      <p:cBhvr>
                                        <p:cTn id="14" dur="500" fill="hold"/>
                                        <p:tgtEl>
                                          <p:spTgt spid="21"/>
                                        </p:tgtEl>
                                        <p:attrNameLst>
                                          <p:attrName>ppt_w</p:attrName>
                                        </p:attrNameLst>
                                      </p:cBhvr>
                                      <p:tavLst>
                                        <p:tav tm="0">
                                          <p:val>
                                            <p:strVal val="4*#ppt_w"/>
                                          </p:val>
                                        </p:tav>
                                        <p:tav tm="100000">
                                          <p:val>
                                            <p:strVal val="#ppt_w"/>
                                          </p:val>
                                        </p:tav>
                                      </p:tavLst>
                                    </p:anim>
                                    <p:anim calcmode="lin" valueType="num">
                                      <p:cBhvr>
                                        <p:cTn id="15" dur="500" fill="hold"/>
                                        <p:tgtEl>
                                          <p:spTgt spid="21"/>
                                        </p:tgtEl>
                                        <p:attrNameLst>
                                          <p:attrName>ppt_h</p:attrName>
                                        </p:attrNameLst>
                                      </p:cBhvr>
                                      <p:tavLst>
                                        <p:tav tm="0">
                                          <p:val>
                                            <p:strVal val="4*#ppt_h"/>
                                          </p:val>
                                        </p:tav>
                                        <p:tav tm="100000">
                                          <p:val>
                                            <p:strVal val="#ppt_h"/>
                                          </p:val>
                                        </p:tav>
                                      </p:tavLst>
                                    </p:anim>
                                  </p:childTnLst>
                                </p:cTn>
                              </p:par>
                            </p:childTnLst>
                          </p:cTn>
                        </p:par>
                        <p:par>
                          <p:cTn id="16" fill="hold">
                            <p:stCondLst>
                              <p:cond delay="500"/>
                            </p:stCondLst>
                            <p:childTnLst>
                              <p:par>
                                <p:cTn id="17" presetID="12" presetClass="entr" presetSubtype="8"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p:tgtEl>
                                          <p:spTgt spid="22"/>
                                        </p:tgtEl>
                                        <p:attrNameLst>
                                          <p:attrName>ppt_x</p:attrName>
                                        </p:attrNameLst>
                                      </p:cBhvr>
                                      <p:tavLst>
                                        <p:tav tm="0">
                                          <p:val>
                                            <p:strVal val="#ppt_x-#ppt_w*1.125000"/>
                                          </p:val>
                                        </p:tav>
                                        <p:tav tm="100000">
                                          <p:val>
                                            <p:strVal val="#ppt_x"/>
                                          </p:val>
                                        </p:tav>
                                      </p:tavLst>
                                    </p:anim>
                                    <p:animEffect transition="in" filter="wipe(right)">
                                      <p:cBhvr>
                                        <p:cTn id="20" dur="500"/>
                                        <p:tgtEl>
                                          <p:spTgt spid="22"/>
                                        </p:tgtEl>
                                      </p:cBhvr>
                                    </p:animEffect>
                                  </p:childTnLst>
                                </p:cTn>
                              </p:par>
                            </p:childTnLst>
                          </p:cTn>
                        </p:par>
                        <p:par>
                          <p:cTn id="21" fill="hold">
                            <p:stCondLst>
                              <p:cond delay="1000"/>
                            </p:stCondLst>
                            <p:childTnLst>
                              <p:par>
                                <p:cTn id="22" presetID="12" presetClass="entr" presetSubtype="8"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additive="base">
                                        <p:cTn id="24" dur="500"/>
                                        <p:tgtEl>
                                          <p:spTgt spid="23"/>
                                        </p:tgtEl>
                                        <p:attrNameLst>
                                          <p:attrName>ppt_x</p:attrName>
                                        </p:attrNameLst>
                                      </p:cBhvr>
                                      <p:tavLst>
                                        <p:tav tm="0">
                                          <p:val>
                                            <p:strVal val="#ppt_x-#ppt_w*1.125000"/>
                                          </p:val>
                                        </p:tav>
                                        <p:tav tm="100000">
                                          <p:val>
                                            <p:strVal val="#ppt_x"/>
                                          </p:val>
                                        </p:tav>
                                      </p:tavLst>
                                    </p:anim>
                                    <p:animEffect transition="in" filter="wipe(right)">
                                      <p:cBhvr>
                                        <p:cTn id="25" dur="500"/>
                                        <p:tgtEl>
                                          <p:spTgt spid="23"/>
                                        </p:tgtEl>
                                      </p:cBhvr>
                                    </p:animEffect>
                                  </p:childTnLst>
                                </p:cTn>
                              </p:par>
                            </p:childTnLst>
                          </p:cTn>
                        </p:par>
                        <p:par>
                          <p:cTn id="26" fill="hold">
                            <p:stCondLst>
                              <p:cond delay="1500"/>
                            </p:stCondLst>
                            <p:childTnLst>
                              <p:par>
                                <p:cTn id="27" presetID="12" presetClass="entr" presetSubtype="8"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p:tgtEl>
                                          <p:spTgt spid="24"/>
                                        </p:tgtEl>
                                        <p:attrNameLst>
                                          <p:attrName>ppt_x</p:attrName>
                                        </p:attrNameLst>
                                      </p:cBhvr>
                                      <p:tavLst>
                                        <p:tav tm="0">
                                          <p:val>
                                            <p:strVal val="#ppt_x-#ppt_w*1.125000"/>
                                          </p:val>
                                        </p:tav>
                                        <p:tav tm="100000">
                                          <p:val>
                                            <p:strVal val="#ppt_x"/>
                                          </p:val>
                                        </p:tav>
                                      </p:tavLst>
                                    </p:anim>
                                    <p:animEffect transition="in" filter="wipe(right)">
                                      <p:cBhvr>
                                        <p:cTn id="30" dur="500"/>
                                        <p:tgtEl>
                                          <p:spTgt spid="24"/>
                                        </p:tgtEl>
                                      </p:cBhvr>
                                    </p:animEffect>
                                  </p:childTnLst>
                                </p:cTn>
                              </p:par>
                            </p:childTnLst>
                          </p:cTn>
                        </p:par>
                        <p:par>
                          <p:cTn id="31" fill="hold">
                            <p:stCondLst>
                              <p:cond delay="2000"/>
                            </p:stCondLst>
                            <p:childTnLst>
                              <p:par>
                                <p:cTn id="32" presetID="12" presetClass="entr" presetSubtype="8"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500"/>
                                        <p:tgtEl>
                                          <p:spTgt spid="25"/>
                                        </p:tgtEl>
                                        <p:attrNameLst>
                                          <p:attrName>ppt_x</p:attrName>
                                        </p:attrNameLst>
                                      </p:cBhvr>
                                      <p:tavLst>
                                        <p:tav tm="0">
                                          <p:val>
                                            <p:strVal val="#ppt_x-#ppt_w*1.125000"/>
                                          </p:val>
                                        </p:tav>
                                        <p:tav tm="100000">
                                          <p:val>
                                            <p:strVal val="#ppt_x"/>
                                          </p:val>
                                        </p:tav>
                                      </p:tavLst>
                                    </p:anim>
                                    <p:animEffect transition="in" filter="wipe(right)">
                                      <p:cBhvr>
                                        <p:cTn id="3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559460" y="3278715"/>
            <a:ext cx="3476260" cy="50785"/>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4" tIns="34286" rIns="68574" bIns="34286" anchor="ctr"/>
          <a:lstStyle/>
          <a:p>
            <a:pPr algn="ctr">
              <a:defRPr/>
            </a:pPr>
            <a:endParaRPr lang="zh-CN" altLang="en-US" sz="1799"/>
          </a:p>
        </p:txBody>
      </p:sp>
      <p:sp>
        <p:nvSpPr>
          <p:cNvPr id="8" name="矩形 7"/>
          <p:cNvSpPr/>
          <p:nvPr/>
        </p:nvSpPr>
        <p:spPr>
          <a:xfrm>
            <a:off x="4626791" y="1575107"/>
            <a:ext cx="3491458" cy="10156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4" tIns="34286" rIns="68574" bIns="34286" anchor="ctr"/>
          <a:lstStyle/>
          <a:p>
            <a:pPr algn="ctr">
              <a:defRPr/>
            </a:pPr>
            <a:endParaRPr lang="zh-CN" altLang="en-US" sz="1799"/>
          </a:p>
        </p:txBody>
      </p:sp>
      <p:sp>
        <p:nvSpPr>
          <p:cNvPr id="9" name="椭圆 64"/>
          <p:cNvSpPr>
            <a:spLocks noChangeArrowheads="1"/>
          </p:cNvSpPr>
          <p:nvPr/>
        </p:nvSpPr>
        <p:spPr bwMode="auto">
          <a:xfrm>
            <a:off x="3491880" y="1327534"/>
            <a:ext cx="1244432" cy="1244216"/>
          </a:xfrm>
          <a:prstGeom prst="ellipse">
            <a:avLst/>
          </a:prstGeom>
          <a:solidFill>
            <a:schemeClr val="accent1"/>
          </a:solidFill>
          <a:ln w="190500" cap="sq" cmpd="sng">
            <a:noFill/>
            <a:round/>
            <a:headEnd/>
            <a:tailEnd/>
          </a:ln>
        </p:spPr>
        <p:txBody>
          <a:bodyPr lIns="68574" tIns="34286" rIns="68574" bIns="34286" anchor="ctr"/>
          <a:lstStyle/>
          <a:p>
            <a:pPr algn="ctr">
              <a:defRPr/>
            </a:pPr>
            <a:r>
              <a:rPr lang="zh-CN" altLang="en-US" sz="2099" b="1" dirty="0">
                <a:solidFill>
                  <a:schemeClr val="bg1"/>
                </a:solidFill>
                <a:latin typeface="微软雅黑" pitchFamily="34" charset="-122"/>
                <a:ea typeface="微软雅黑" pitchFamily="34" charset="-122"/>
                <a:sym typeface="宋体" panose="02010600030101010101" pitchFamily="2" charset="-122"/>
              </a:rPr>
              <a:t>添加文字</a:t>
            </a:r>
            <a:endParaRPr lang="zh-CN" altLang="zh-CN" sz="2099" b="1" dirty="0">
              <a:solidFill>
                <a:schemeClr val="bg1"/>
              </a:solidFill>
              <a:latin typeface="微软雅黑" pitchFamily="34" charset="-122"/>
              <a:ea typeface="微软雅黑" pitchFamily="34" charset="-122"/>
              <a:sym typeface="宋体" panose="02010600030101010101" pitchFamily="2" charset="-122"/>
            </a:endParaRPr>
          </a:p>
        </p:txBody>
      </p:sp>
      <p:sp>
        <p:nvSpPr>
          <p:cNvPr id="10" name="TextBox 9"/>
          <p:cNvSpPr txBox="1">
            <a:spLocks noChangeArrowheads="1"/>
          </p:cNvSpPr>
          <p:nvPr/>
        </p:nvSpPr>
        <p:spPr bwMode="auto">
          <a:xfrm>
            <a:off x="4975994" y="1700481"/>
            <a:ext cx="3170341" cy="869461"/>
          </a:xfrm>
          <a:prstGeom prst="rect">
            <a:avLst/>
          </a:prstGeom>
          <a:noFill/>
          <a:ln w="9525">
            <a:noFill/>
            <a:miter lim="800000"/>
            <a:headEnd/>
            <a:tailEnd/>
          </a:ln>
        </p:spPr>
        <p:txBody>
          <a:bodyPr wrap="square" lIns="68574" tIns="34286" rIns="68574" bIns="34286">
            <a:spAutoFit/>
          </a:bodyPr>
          <a:lstStyle/>
          <a:p>
            <a:pPr>
              <a:lnSpc>
                <a:spcPct val="130000"/>
              </a:lnSpc>
              <a:buFont typeface="Arial" pitchFamily="34" charset="0"/>
              <a:buNone/>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800" dirty="0">
              <a:solidFill>
                <a:schemeClr val="bg1">
                  <a:lumMod val="50000"/>
                </a:schemeClr>
              </a:solidFill>
              <a:latin typeface="微软雅黑" pitchFamily="34" charset="-122"/>
              <a:ea typeface="微软雅黑" pitchFamily="34" charset="-122"/>
            </a:endParaRPr>
          </a:p>
          <a:p>
            <a:pPr>
              <a:lnSpc>
                <a:spcPct val="130000"/>
              </a:lnSpc>
              <a:buFont typeface="Arial" pitchFamily="34" charset="0"/>
              <a:buNone/>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1" name="椭圆 64"/>
          <p:cNvSpPr>
            <a:spLocks noChangeArrowheads="1"/>
          </p:cNvSpPr>
          <p:nvPr/>
        </p:nvSpPr>
        <p:spPr bwMode="auto">
          <a:xfrm>
            <a:off x="6873817" y="2769286"/>
            <a:ext cx="1244432" cy="1242628"/>
          </a:xfrm>
          <a:prstGeom prst="ellipse">
            <a:avLst/>
          </a:prstGeom>
          <a:solidFill>
            <a:schemeClr val="accent2"/>
          </a:solidFill>
          <a:ln w="190500" cap="sq" cmpd="sng">
            <a:noFill/>
            <a:round/>
            <a:headEnd/>
            <a:tailEnd/>
          </a:ln>
        </p:spPr>
        <p:txBody>
          <a:bodyPr lIns="68574" tIns="34286" rIns="68574" bIns="34286" anchor="ctr"/>
          <a:lstStyle/>
          <a:p>
            <a:pPr algn="ctr">
              <a:defRPr/>
            </a:pPr>
            <a:r>
              <a:rPr lang="zh-CN" altLang="en-US" sz="2099" b="1" dirty="0">
                <a:solidFill>
                  <a:schemeClr val="bg1"/>
                </a:solidFill>
                <a:latin typeface="微软雅黑" pitchFamily="34" charset="-122"/>
                <a:ea typeface="微软雅黑" pitchFamily="34" charset="-122"/>
                <a:sym typeface="宋体" panose="02010600030101010101" pitchFamily="2" charset="-122"/>
              </a:rPr>
              <a:t>添加文字</a:t>
            </a:r>
            <a:endParaRPr lang="zh-CN" altLang="zh-CN" sz="2099" b="1" dirty="0">
              <a:solidFill>
                <a:schemeClr val="bg1"/>
              </a:solidFill>
              <a:latin typeface="微软雅黑" pitchFamily="34" charset="-122"/>
              <a:ea typeface="微软雅黑" pitchFamily="34" charset="-122"/>
              <a:sym typeface="宋体" panose="02010600030101010101" pitchFamily="2" charset="-122"/>
            </a:endParaRPr>
          </a:p>
        </p:txBody>
      </p:sp>
      <p:sp>
        <p:nvSpPr>
          <p:cNvPr id="12" name="TextBox 11"/>
          <p:cNvSpPr txBox="1">
            <a:spLocks noChangeArrowheads="1"/>
          </p:cNvSpPr>
          <p:nvPr/>
        </p:nvSpPr>
        <p:spPr bwMode="auto">
          <a:xfrm>
            <a:off x="3559460" y="3389808"/>
            <a:ext cx="3122296" cy="869461"/>
          </a:xfrm>
          <a:prstGeom prst="rect">
            <a:avLst/>
          </a:prstGeom>
          <a:noFill/>
          <a:ln w="9525">
            <a:noFill/>
            <a:miter lim="800000"/>
            <a:headEnd/>
            <a:tailEnd/>
          </a:ln>
        </p:spPr>
        <p:txBody>
          <a:bodyPr wrap="square" lIns="68574" tIns="34286" rIns="68574" bIns="34286">
            <a:spAutoFit/>
          </a:bodyPr>
          <a:lstStyle/>
          <a:p>
            <a:pPr>
              <a:lnSpc>
                <a:spcPct val="130000"/>
              </a:lnSpc>
              <a:buFont typeface="Arial" pitchFamily="34" charset="0"/>
              <a:buNone/>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800" dirty="0">
              <a:solidFill>
                <a:schemeClr val="bg1">
                  <a:lumMod val="50000"/>
                </a:schemeClr>
              </a:solidFill>
              <a:latin typeface="微软雅黑" pitchFamily="34" charset="-122"/>
              <a:ea typeface="微软雅黑" pitchFamily="34" charset="-122"/>
            </a:endParaRPr>
          </a:p>
          <a:p>
            <a:pPr>
              <a:lnSpc>
                <a:spcPct val="130000"/>
              </a:lnSpc>
              <a:buFont typeface="Arial" pitchFamily="34" charset="0"/>
              <a:buNone/>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17201" r="27575"/>
          <a:stretch/>
        </p:blipFill>
        <p:spPr>
          <a:xfrm>
            <a:off x="755577" y="1432958"/>
            <a:ext cx="2329830" cy="2826312"/>
          </a:xfrm>
          <a:prstGeom prst="rect">
            <a:avLst/>
          </a:prstGeom>
        </p:spPr>
      </p:pic>
    </p:spTree>
    <p:extLst>
      <p:ext uri="{BB962C8B-B14F-4D97-AF65-F5344CB8AC3E}">
        <p14:creationId xmlns:p14="http://schemas.microsoft.com/office/powerpoint/2010/main" val="1913250657"/>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8" presetClass="emph" presetSubtype="0" fill="hold" grpId="1" nodeType="withEffect">
                                  <p:stCondLst>
                                    <p:cond delay="0"/>
                                  </p:stCondLst>
                                  <p:childTnLst>
                                    <p:animRot by="21600000">
                                      <p:cBhvr>
                                        <p:cTn id="10" dur="500" fill="hold"/>
                                        <p:tgtEl>
                                          <p:spTgt spid="9"/>
                                        </p:tgtEl>
                                        <p:attrNameLst>
                                          <p:attrName>r</p:attrName>
                                        </p:attrNameLst>
                                      </p:cBhvr>
                                    </p:animRo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par>
                          <p:cTn id="15" fill="hold">
                            <p:stCondLst>
                              <p:cond delay="1000"/>
                            </p:stCondLst>
                            <p:childTnLst>
                              <p:par>
                                <p:cTn id="16" presetID="22" presetClass="entr" presetSubtype="8" fill="hold" grpId="0" nodeType="afterEffect">
                                  <p:stCondLst>
                                    <p:cond delay="0"/>
                                  </p:stCondLst>
                                  <p:iterate type="lt">
                                    <p:tmPct val="30000"/>
                                  </p:iterate>
                                  <p:childTnLst>
                                    <p:set>
                                      <p:cBhvr>
                                        <p:cTn id="17" dur="1" fill="hold">
                                          <p:stCondLst>
                                            <p:cond delay="0"/>
                                          </p:stCondLst>
                                        </p:cTn>
                                        <p:tgtEl>
                                          <p:spTgt spid="10"/>
                                        </p:tgtEl>
                                        <p:attrNameLst>
                                          <p:attrName>style.visibility</p:attrName>
                                        </p:attrNameLst>
                                      </p:cBhvr>
                                      <p:to>
                                        <p:strVal val="visible"/>
                                      </p:to>
                                    </p:set>
                                    <p:animEffect transition="in" filter="wipe(left)">
                                      <p:cBhvr>
                                        <p:cTn id="18" dur="100"/>
                                        <p:tgtEl>
                                          <p:spTgt spid="10"/>
                                        </p:tgtEl>
                                      </p:cBhvr>
                                    </p:animEffect>
                                  </p:childTnLst>
                                </p:cTn>
                              </p:par>
                              <p:par>
                                <p:cTn id="19" presetID="36" presetClass="emph" presetSubtype="0" fill="hold" grpId="1" nodeType="withEffect">
                                  <p:stCondLst>
                                    <p:cond delay="0"/>
                                  </p:stCondLst>
                                  <p:iterate type="lt">
                                    <p:tmPct val="30000"/>
                                  </p:iterate>
                                  <p:childTnLst>
                                    <p:animScale>
                                      <p:cBhvr>
                                        <p:cTn id="20" dur="50" autoRev="1" fill="hold">
                                          <p:stCondLst>
                                            <p:cond delay="0"/>
                                          </p:stCondLst>
                                        </p:cTn>
                                        <p:tgtEl>
                                          <p:spTgt spid="10"/>
                                        </p:tgtEl>
                                      </p:cBhvr>
                                      <p:to x="80000" y="100000"/>
                                    </p:animScale>
                                    <p:anim by="(#ppt_w*0.10)" calcmode="lin" valueType="num">
                                      <p:cBhvr>
                                        <p:cTn id="21" dur="50" autoRev="1" fill="hold">
                                          <p:stCondLst>
                                            <p:cond delay="0"/>
                                          </p:stCondLst>
                                        </p:cTn>
                                        <p:tgtEl>
                                          <p:spTgt spid="10"/>
                                        </p:tgtEl>
                                        <p:attrNameLst>
                                          <p:attrName>ppt_x</p:attrName>
                                        </p:attrNameLst>
                                      </p:cBhvr>
                                    </p:anim>
                                    <p:anim by="(-#ppt_w*0.10)" calcmode="lin" valueType="num">
                                      <p:cBhvr>
                                        <p:cTn id="22" dur="50" autoRev="1" fill="hold">
                                          <p:stCondLst>
                                            <p:cond delay="0"/>
                                          </p:stCondLst>
                                        </p:cTn>
                                        <p:tgtEl>
                                          <p:spTgt spid="10"/>
                                        </p:tgtEl>
                                        <p:attrNameLst>
                                          <p:attrName>ppt_y</p:attrName>
                                        </p:attrNameLst>
                                      </p:cBhvr>
                                    </p:anim>
                                    <p:animRot by="-480000">
                                      <p:cBhvr>
                                        <p:cTn id="23" dur="50" autoRev="1" fill="hold">
                                          <p:stCondLst>
                                            <p:cond delay="0"/>
                                          </p:stCondLst>
                                        </p:cTn>
                                        <p:tgtEl>
                                          <p:spTgt spid="10"/>
                                        </p:tgtEl>
                                        <p:attrNameLst>
                                          <p:attrName>r</p:attrName>
                                        </p:attrNameLst>
                                      </p:cBhvr>
                                    </p:animRot>
                                  </p:childTnLst>
                                </p:cTn>
                              </p:par>
                            </p:childTnLst>
                          </p:cTn>
                        </p:par>
                        <p:par>
                          <p:cTn id="24" fill="hold">
                            <p:stCondLst>
                              <p:cond delay="5210"/>
                            </p:stCondLst>
                            <p:childTnLst>
                              <p:par>
                                <p:cTn id="25" presetID="2" presetClass="entr" presetSubtype="2"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1+#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par>
                                <p:cTn id="29" presetID="8" presetClass="emph" presetSubtype="0" fill="hold" grpId="1" nodeType="withEffect">
                                  <p:stCondLst>
                                    <p:cond delay="0"/>
                                  </p:stCondLst>
                                  <p:childTnLst>
                                    <p:animRot by="-21600000">
                                      <p:cBhvr>
                                        <p:cTn id="30" dur="500" fill="hold"/>
                                        <p:tgtEl>
                                          <p:spTgt spid="11"/>
                                        </p:tgtEl>
                                        <p:attrNameLst>
                                          <p:attrName>r</p:attrName>
                                        </p:attrNameLst>
                                      </p:cBhvr>
                                    </p:animRot>
                                  </p:childTnLst>
                                </p:cTn>
                              </p:par>
                            </p:childTnLst>
                          </p:cTn>
                        </p:par>
                        <p:par>
                          <p:cTn id="31" fill="hold">
                            <p:stCondLst>
                              <p:cond delay="5710"/>
                            </p:stCondLst>
                            <p:childTnLst>
                              <p:par>
                                <p:cTn id="32" presetID="22" presetClass="entr" presetSubtype="2"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right)">
                                      <p:cBhvr>
                                        <p:cTn id="34" dur="500"/>
                                        <p:tgtEl>
                                          <p:spTgt spid="7"/>
                                        </p:tgtEl>
                                      </p:cBhvr>
                                    </p:animEffect>
                                  </p:childTnLst>
                                </p:cTn>
                              </p:par>
                            </p:childTnLst>
                          </p:cTn>
                        </p:par>
                        <p:par>
                          <p:cTn id="35" fill="hold">
                            <p:stCondLst>
                              <p:cond delay="621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2"/>
                                        </p:tgtEl>
                                        <p:attrNameLst>
                                          <p:attrName>style.visibility</p:attrName>
                                        </p:attrNameLst>
                                      </p:cBhvr>
                                      <p:to>
                                        <p:strVal val="visible"/>
                                      </p:to>
                                    </p:set>
                                    <p:animEffect transition="in" filter="wipe(left)">
                                      <p:cBhvr>
                                        <p:cTn id="38" dur="100"/>
                                        <p:tgtEl>
                                          <p:spTgt spid="12"/>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2"/>
                                        </p:tgtEl>
                                      </p:cBhvr>
                                      <p:to x="80000" y="100000"/>
                                    </p:animScale>
                                    <p:anim by="(#ppt_w*0.10)" calcmode="lin" valueType="num">
                                      <p:cBhvr>
                                        <p:cTn id="41" dur="50" autoRev="1" fill="hold">
                                          <p:stCondLst>
                                            <p:cond delay="0"/>
                                          </p:stCondLst>
                                        </p:cTn>
                                        <p:tgtEl>
                                          <p:spTgt spid="12"/>
                                        </p:tgtEl>
                                        <p:attrNameLst>
                                          <p:attrName>ppt_x</p:attrName>
                                        </p:attrNameLst>
                                      </p:cBhvr>
                                    </p:anim>
                                    <p:anim by="(-#ppt_w*0.10)" calcmode="lin" valueType="num">
                                      <p:cBhvr>
                                        <p:cTn id="42" dur="50" autoRev="1" fill="hold">
                                          <p:stCondLst>
                                            <p:cond delay="0"/>
                                          </p:stCondLst>
                                        </p:cTn>
                                        <p:tgtEl>
                                          <p:spTgt spid="12"/>
                                        </p:tgtEl>
                                        <p:attrNameLst>
                                          <p:attrName>ppt_y</p:attrName>
                                        </p:attrNameLst>
                                      </p:cBhvr>
                                    </p:anim>
                                    <p:animRot by="-480000">
                                      <p:cBhvr>
                                        <p:cTn id="43" dur="50" autoRev="1" fill="hold">
                                          <p:stCondLst>
                                            <p:cond delay="0"/>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9" grpId="1" animBg="1"/>
      <p:bldP spid="10" grpId="0"/>
      <p:bldP spid="10" grpId="1"/>
      <p:bldP spid="11" grpId="0" animBg="1"/>
      <p:bldP spid="11" grpId="1" animBg="1"/>
      <p:bldP spid="12" grpId="0"/>
      <p:bldP spid="12"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Oval 56"/>
          <p:cNvSpPr>
            <a:spLocks noChangeArrowheads="1"/>
          </p:cNvSpPr>
          <p:nvPr/>
        </p:nvSpPr>
        <p:spPr bwMode="auto">
          <a:xfrm>
            <a:off x="3348030" y="1679990"/>
            <a:ext cx="433645" cy="433838"/>
          </a:xfrm>
          <a:prstGeom prst="ellipse">
            <a:avLst/>
          </a:prstGeom>
          <a:solidFill>
            <a:schemeClr val="accent1"/>
          </a:solidFill>
          <a:ln>
            <a:noFill/>
          </a:ln>
        </p:spPr>
        <p:txBody>
          <a:bodyPr vert="horz" wrap="square" lIns="0" tIns="0" rIns="0" bIns="0" numCol="1" anchor="t" anchorCtr="0" compatLnSpc="1"/>
          <a:lstStyle/>
          <a:p>
            <a:pPr algn="ctr"/>
            <a:r>
              <a:rPr lang="en-US" altLang="zh-CN" sz="1799" dirty="0">
                <a:solidFill>
                  <a:schemeClr val="bg1"/>
                </a:solidFill>
              </a:rPr>
              <a:t>01</a:t>
            </a:r>
            <a:endParaRPr lang="zh-CN" altLang="en-US" sz="1799" dirty="0">
              <a:solidFill>
                <a:schemeClr val="bg1"/>
              </a:solidFill>
            </a:endParaRPr>
          </a:p>
        </p:txBody>
      </p:sp>
      <p:sp>
        <p:nvSpPr>
          <p:cNvPr id="63" name="Oval 57"/>
          <p:cNvSpPr>
            <a:spLocks noChangeArrowheads="1"/>
          </p:cNvSpPr>
          <p:nvPr/>
        </p:nvSpPr>
        <p:spPr bwMode="auto">
          <a:xfrm>
            <a:off x="2945139" y="2549999"/>
            <a:ext cx="433645" cy="435846"/>
          </a:xfrm>
          <a:prstGeom prst="ellipse">
            <a:avLst/>
          </a:prstGeom>
          <a:solidFill>
            <a:schemeClr val="accent2"/>
          </a:solidFill>
          <a:ln>
            <a:noFill/>
          </a:ln>
        </p:spPr>
        <p:txBody>
          <a:bodyPr vert="horz" wrap="square" lIns="0" tIns="0" rIns="0" bIns="0" numCol="1" anchor="t" anchorCtr="0" compatLnSpc="1"/>
          <a:lstStyle/>
          <a:p>
            <a:pPr algn="ctr"/>
            <a:r>
              <a:rPr lang="en-US" altLang="zh-CN" sz="1799" dirty="0">
                <a:solidFill>
                  <a:schemeClr val="bg1"/>
                </a:solidFill>
              </a:rPr>
              <a:t>02</a:t>
            </a:r>
            <a:endParaRPr lang="zh-CN" altLang="en-US" sz="1799" dirty="0">
              <a:solidFill>
                <a:schemeClr val="bg1"/>
              </a:solidFill>
            </a:endParaRPr>
          </a:p>
        </p:txBody>
      </p:sp>
      <p:sp>
        <p:nvSpPr>
          <p:cNvPr id="64" name="Oval 58"/>
          <p:cNvSpPr>
            <a:spLocks noChangeArrowheads="1"/>
          </p:cNvSpPr>
          <p:nvPr/>
        </p:nvSpPr>
        <p:spPr bwMode="auto">
          <a:xfrm>
            <a:off x="3239317" y="3437895"/>
            <a:ext cx="433645" cy="433838"/>
          </a:xfrm>
          <a:prstGeom prst="ellipse">
            <a:avLst/>
          </a:prstGeom>
          <a:solidFill>
            <a:schemeClr val="accent3"/>
          </a:solidFill>
          <a:ln>
            <a:noFill/>
          </a:ln>
        </p:spPr>
        <p:txBody>
          <a:bodyPr vert="horz" wrap="square" lIns="0" tIns="0" rIns="0" bIns="0" numCol="1" anchor="t" anchorCtr="0" compatLnSpc="1"/>
          <a:lstStyle/>
          <a:p>
            <a:pPr algn="ctr"/>
            <a:r>
              <a:rPr lang="en-US" altLang="zh-CN" sz="1799" dirty="0">
                <a:solidFill>
                  <a:schemeClr val="bg1"/>
                </a:solidFill>
              </a:rPr>
              <a:t>03</a:t>
            </a:r>
            <a:endParaRPr lang="zh-CN" altLang="en-US" sz="1799" dirty="0">
              <a:solidFill>
                <a:schemeClr val="bg1"/>
              </a:solidFill>
            </a:endParaRPr>
          </a:p>
        </p:txBody>
      </p:sp>
      <p:sp>
        <p:nvSpPr>
          <p:cNvPr id="65" name="Oval 59"/>
          <p:cNvSpPr>
            <a:spLocks noChangeArrowheads="1"/>
          </p:cNvSpPr>
          <p:nvPr/>
        </p:nvSpPr>
        <p:spPr bwMode="auto">
          <a:xfrm>
            <a:off x="5331356" y="1679990"/>
            <a:ext cx="435654" cy="433838"/>
          </a:xfrm>
          <a:prstGeom prst="ellipse">
            <a:avLst/>
          </a:prstGeom>
          <a:solidFill>
            <a:schemeClr val="accent4"/>
          </a:solidFill>
          <a:ln>
            <a:noFill/>
          </a:ln>
        </p:spPr>
        <p:txBody>
          <a:bodyPr vert="horz" wrap="square" lIns="0" tIns="0" rIns="0" bIns="0" numCol="1" anchor="t" anchorCtr="0" compatLnSpc="1"/>
          <a:lstStyle/>
          <a:p>
            <a:pPr algn="ctr"/>
            <a:r>
              <a:rPr lang="en-US" altLang="zh-CN" sz="1799" dirty="0">
                <a:solidFill>
                  <a:schemeClr val="bg1"/>
                </a:solidFill>
              </a:rPr>
              <a:t>04</a:t>
            </a:r>
            <a:endParaRPr lang="zh-CN" altLang="en-US" sz="1799" dirty="0">
              <a:solidFill>
                <a:schemeClr val="bg1"/>
              </a:solidFill>
            </a:endParaRPr>
          </a:p>
        </p:txBody>
      </p:sp>
      <p:sp>
        <p:nvSpPr>
          <p:cNvPr id="66" name="Oval 60"/>
          <p:cNvSpPr>
            <a:spLocks noChangeArrowheads="1"/>
          </p:cNvSpPr>
          <p:nvPr/>
        </p:nvSpPr>
        <p:spPr bwMode="auto">
          <a:xfrm>
            <a:off x="5759453" y="2549999"/>
            <a:ext cx="435654" cy="435846"/>
          </a:xfrm>
          <a:prstGeom prst="ellipse">
            <a:avLst/>
          </a:prstGeom>
          <a:solidFill>
            <a:schemeClr val="accent1"/>
          </a:solidFill>
          <a:ln>
            <a:noFill/>
          </a:ln>
        </p:spPr>
        <p:txBody>
          <a:bodyPr vert="horz" wrap="square" lIns="0" tIns="0" rIns="0" bIns="0" numCol="1" anchor="t" anchorCtr="0" compatLnSpc="1"/>
          <a:lstStyle/>
          <a:p>
            <a:pPr algn="ctr"/>
            <a:r>
              <a:rPr lang="en-US" altLang="zh-CN" sz="1799" dirty="0">
                <a:solidFill>
                  <a:schemeClr val="bg1"/>
                </a:solidFill>
              </a:rPr>
              <a:t>05</a:t>
            </a:r>
            <a:endParaRPr lang="zh-CN" altLang="en-US" sz="1799" dirty="0">
              <a:solidFill>
                <a:schemeClr val="bg1"/>
              </a:solidFill>
            </a:endParaRPr>
          </a:p>
        </p:txBody>
      </p:sp>
      <p:sp>
        <p:nvSpPr>
          <p:cNvPr id="67" name="Oval 61"/>
          <p:cNvSpPr>
            <a:spLocks noChangeArrowheads="1"/>
          </p:cNvSpPr>
          <p:nvPr/>
        </p:nvSpPr>
        <p:spPr bwMode="auto">
          <a:xfrm>
            <a:off x="5467866" y="3437895"/>
            <a:ext cx="433645" cy="433838"/>
          </a:xfrm>
          <a:prstGeom prst="ellipse">
            <a:avLst/>
          </a:prstGeom>
          <a:solidFill>
            <a:schemeClr val="accent2"/>
          </a:solidFill>
          <a:ln>
            <a:noFill/>
          </a:ln>
        </p:spPr>
        <p:txBody>
          <a:bodyPr vert="horz" wrap="square" lIns="0" tIns="0" rIns="0" bIns="0" numCol="1" anchor="t" anchorCtr="0" compatLnSpc="1"/>
          <a:lstStyle/>
          <a:p>
            <a:pPr algn="ctr"/>
            <a:r>
              <a:rPr lang="en-US" altLang="zh-CN" sz="1799" dirty="0">
                <a:solidFill>
                  <a:schemeClr val="bg1"/>
                </a:solidFill>
              </a:rPr>
              <a:t>06</a:t>
            </a:r>
            <a:endParaRPr lang="zh-CN" altLang="en-US" sz="1799" dirty="0">
              <a:solidFill>
                <a:schemeClr val="bg1"/>
              </a:solidFill>
            </a:endParaRPr>
          </a:p>
        </p:txBody>
      </p:sp>
      <p:sp>
        <p:nvSpPr>
          <p:cNvPr id="68" name="Rectangle 24"/>
          <p:cNvSpPr>
            <a:spLocks noChangeArrowheads="1"/>
          </p:cNvSpPr>
          <p:nvPr/>
        </p:nvSpPr>
        <p:spPr bwMode="auto">
          <a:xfrm>
            <a:off x="5977281" y="1563638"/>
            <a:ext cx="2299029" cy="56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200" b="1" dirty="0">
                <a:solidFill>
                  <a:schemeClr val="bg1">
                    <a:lumMod val="50000"/>
                  </a:schemeClr>
                </a:solidFill>
                <a:latin typeface="微软雅黑" pitchFamily="34" charset="-122"/>
                <a:ea typeface="微软雅黑" pitchFamily="34" charset="-122"/>
              </a:rPr>
              <a:t>单击填加标题</a:t>
            </a:r>
            <a:endParaRPr lang="zh-CN" altLang="en-US" sz="1200" b="1" dirty="0">
              <a:solidFill>
                <a:schemeClr val="bg1">
                  <a:lumMod val="50000"/>
                </a:schemeClr>
              </a:solidFill>
            </a:endParaRPr>
          </a:p>
          <a:p>
            <a:pPr defTabSz="914400">
              <a:lnSpc>
                <a:spcPct val="120000"/>
              </a:lnSpc>
              <a:spcBef>
                <a:spcPts val="300"/>
              </a:spcBef>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nSpc>
                <a:spcPct val="13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69" name="Rectangle 24"/>
          <p:cNvSpPr>
            <a:spLocks noChangeArrowheads="1"/>
          </p:cNvSpPr>
          <p:nvPr/>
        </p:nvSpPr>
        <p:spPr bwMode="auto">
          <a:xfrm>
            <a:off x="6371958" y="2434651"/>
            <a:ext cx="2299029" cy="56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200" b="1" dirty="0">
                <a:solidFill>
                  <a:schemeClr val="bg1">
                    <a:lumMod val="50000"/>
                  </a:schemeClr>
                </a:solidFill>
                <a:latin typeface="微软雅黑" pitchFamily="34" charset="-122"/>
                <a:ea typeface="微软雅黑" pitchFamily="34" charset="-122"/>
              </a:rPr>
              <a:t>单击填加标题</a:t>
            </a:r>
            <a:endParaRPr lang="zh-CN" altLang="en-US" sz="1200" b="1" dirty="0">
              <a:solidFill>
                <a:schemeClr val="bg1">
                  <a:lumMod val="50000"/>
                </a:schemeClr>
              </a:solidFill>
            </a:endParaRPr>
          </a:p>
          <a:p>
            <a:pPr defTabSz="914400">
              <a:lnSpc>
                <a:spcPct val="120000"/>
              </a:lnSpc>
              <a:spcBef>
                <a:spcPts val="300"/>
              </a:spcBef>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nSpc>
                <a:spcPct val="13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70" name="Rectangle 24"/>
          <p:cNvSpPr>
            <a:spLocks noChangeArrowheads="1"/>
          </p:cNvSpPr>
          <p:nvPr/>
        </p:nvSpPr>
        <p:spPr bwMode="auto">
          <a:xfrm>
            <a:off x="6131118" y="3322924"/>
            <a:ext cx="2299029" cy="56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200" b="1" dirty="0">
                <a:solidFill>
                  <a:schemeClr val="bg1">
                    <a:lumMod val="50000"/>
                  </a:schemeClr>
                </a:solidFill>
                <a:latin typeface="微软雅黑" pitchFamily="34" charset="-122"/>
                <a:ea typeface="微软雅黑" pitchFamily="34" charset="-122"/>
              </a:rPr>
              <a:t>单击填加标题</a:t>
            </a:r>
            <a:endParaRPr lang="zh-CN" altLang="en-US" sz="1200" b="1" dirty="0">
              <a:solidFill>
                <a:schemeClr val="bg1">
                  <a:lumMod val="50000"/>
                </a:schemeClr>
              </a:solidFill>
            </a:endParaRPr>
          </a:p>
          <a:p>
            <a:pPr defTabSz="914400">
              <a:lnSpc>
                <a:spcPct val="120000"/>
              </a:lnSpc>
              <a:spcBef>
                <a:spcPts val="300"/>
              </a:spcBef>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nSpc>
                <a:spcPct val="13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71" name="Rectangle 24"/>
          <p:cNvSpPr>
            <a:spLocks noChangeArrowheads="1"/>
          </p:cNvSpPr>
          <p:nvPr/>
        </p:nvSpPr>
        <p:spPr bwMode="auto">
          <a:xfrm>
            <a:off x="749235" y="1563638"/>
            <a:ext cx="2398580" cy="56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200" b="1" dirty="0">
                <a:solidFill>
                  <a:schemeClr val="bg1">
                    <a:lumMod val="50000"/>
                  </a:schemeClr>
                </a:solidFill>
                <a:latin typeface="微软雅黑" pitchFamily="34" charset="-122"/>
                <a:ea typeface="微软雅黑" pitchFamily="34" charset="-122"/>
              </a:rPr>
              <a:t>单击填加标题</a:t>
            </a:r>
            <a:endParaRPr lang="zh-CN" altLang="en-US" sz="1200" b="1" dirty="0">
              <a:solidFill>
                <a:schemeClr val="bg1">
                  <a:lumMod val="50000"/>
                </a:schemeClr>
              </a:solidFill>
            </a:endParaRPr>
          </a:p>
          <a:p>
            <a:pPr algn="r" defTabSz="914400">
              <a:lnSpc>
                <a:spcPct val="120000"/>
              </a:lnSpc>
              <a:spcBef>
                <a:spcPts val="300"/>
              </a:spcBef>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gn="r">
              <a:lnSpc>
                <a:spcPct val="13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72" name="Rectangle 24"/>
          <p:cNvSpPr>
            <a:spLocks noChangeArrowheads="1"/>
          </p:cNvSpPr>
          <p:nvPr/>
        </p:nvSpPr>
        <p:spPr bwMode="auto">
          <a:xfrm>
            <a:off x="353241" y="2434651"/>
            <a:ext cx="2398580" cy="56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200" b="1" dirty="0">
                <a:solidFill>
                  <a:schemeClr val="bg1">
                    <a:lumMod val="50000"/>
                  </a:schemeClr>
                </a:solidFill>
                <a:latin typeface="微软雅黑" pitchFamily="34" charset="-122"/>
                <a:ea typeface="微软雅黑" pitchFamily="34" charset="-122"/>
              </a:rPr>
              <a:t>单击填加标题</a:t>
            </a:r>
            <a:endParaRPr lang="zh-CN" altLang="en-US" sz="1200" b="1" dirty="0">
              <a:solidFill>
                <a:schemeClr val="bg1">
                  <a:lumMod val="50000"/>
                </a:schemeClr>
              </a:solidFill>
            </a:endParaRPr>
          </a:p>
          <a:p>
            <a:pPr algn="r" defTabSz="914400">
              <a:lnSpc>
                <a:spcPct val="120000"/>
              </a:lnSpc>
              <a:spcBef>
                <a:spcPts val="300"/>
              </a:spcBef>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gn="r">
              <a:lnSpc>
                <a:spcPct val="13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73" name="Rectangle 24"/>
          <p:cNvSpPr>
            <a:spLocks noChangeArrowheads="1"/>
          </p:cNvSpPr>
          <p:nvPr/>
        </p:nvSpPr>
        <p:spPr bwMode="auto">
          <a:xfrm>
            <a:off x="622010" y="3321544"/>
            <a:ext cx="2398580" cy="753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200" b="1" dirty="0">
                <a:solidFill>
                  <a:schemeClr val="bg1">
                    <a:lumMod val="50000"/>
                  </a:schemeClr>
                </a:solidFill>
                <a:latin typeface="微软雅黑" pitchFamily="34" charset="-122"/>
                <a:ea typeface="微软雅黑" pitchFamily="34" charset="-122"/>
              </a:rPr>
              <a:t>单击填加标题</a:t>
            </a:r>
            <a:endParaRPr lang="zh-CN" altLang="en-US" sz="1200" b="1" dirty="0">
              <a:solidFill>
                <a:schemeClr val="bg1">
                  <a:lumMod val="50000"/>
                </a:schemeClr>
              </a:solidFill>
            </a:endParaRPr>
          </a:p>
          <a:p>
            <a:pPr algn="r" defTabSz="914400">
              <a:lnSpc>
                <a:spcPct val="120000"/>
              </a:lnSpc>
              <a:spcBef>
                <a:spcPts val="300"/>
              </a:spcBef>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gn="r">
              <a:lnSpc>
                <a:spcPct val="13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gn="r">
              <a:lnSpc>
                <a:spcPct val="120000"/>
              </a:lnSpc>
              <a:spcBef>
                <a:spcPts val="300"/>
              </a:spcBef>
            </a:pPr>
            <a:r>
              <a:rPr lang="en-US" altLang="zh-CN" sz="800" dirty="0">
                <a:solidFill>
                  <a:schemeClr val="bg1">
                    <a:lumMod val="50000"/>
                  </a:schemeClr>
                </a:solidFill>
              </a:rPr>
              <a:t>. </a:t>
            </a:r>
          </a:p>
        </p:txBody>
      </p:sp>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44689" y="1563638"/>
            <a:ext cx="2091876" cy="2254396"/>
          </a:xfrm>
          <a:prstGeom prst="rect">
            <a:avLst/>
          </a:prstGeom>
        </p:spPr>
      </p:pic>
    </p:spTree>
    <p:extLst>
      <p:ext uri="{BB962C8B-B14F-4D97-AF65-F5344CB8AC3E}">
        <p14:creationId xmlns:p14="http://schemas.microsoft.com/office/powerpoint/2010/main" val="2603046775"/>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190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animEffect transition="in" filter="fade">
                                      <p:cBhvr>
                                        <p:cTn id="9" dur="500"/>
                                        <p:tgtEl>
                                          <p:spTgt spid="62"/>
                                        </p:tgtEl>
                                      </p:cBhvr>
                                    </p:animEffect>
                                  </p:childTnLst>
                                </p:cTn>
                              </p:par>
                              <p:par>
                                <p:cTn id="10" presetID="2" presetClass="entr" presetSubtype="8" fill="hold" grpId="0" nodeType="withEffect">
                                  <p:stCondLst>
                                    <p:cond delay="2400"/>
                                  </p:stCondLst>
                                  <p:childTnLst>
                                    <p:set>
                                      <p:cBhvr>
                                        <p:cTn id="11" dur="1" fill="hold">
                                          <p:stCondLst>
                                            <p:cond delay="0"/>
                                          </p:stCondLst>
                                        </p:cTn>
                                        <p:tgtEl>
                                          <p:spTgt spid="71"/>
                                        </p:tgtEl>
                                        <p:attrNameLst>
                                          <p:attrName>style.visibility</p:attrName>
                                        </p:attrNameLst>
                                      </p:cBhvr>
                                      <p:to>
                                        <p:strVal val="visible"/>
                                      </p:to>
                                    </p:set>
                                    <p:anim calcmode="lin" valueType="num">
                                      <p:cBhvr additive="base">
                                        <p:cTn id="12" dur="500" fill="hold"/>
                                        <p:tgtEl>
                                          <p:spTgt spid="71"/>
                                        </p:tgtEl>
                                        <p:attrNameLst>
                                          <p:attrName>ppt_x</p:attrName>
                                        </p:attrNameLst>
                                      </p:cBhvr>
                                      <p:tavLst>
                                        <p:tav tm="0">
                                          <p:val>
                                            <p:strVal val="0-#ppt_w/2"/>
                                          </p:val>
                                        </p:tav>
                                        <p:tav tm="100000">
                                          <p:val>
                                            <p:strVal val="#ppt_x"/>
                                          </p:val>
                                        </p:tav>
                                      </p:tavLst>
                                    </p:anim>
                                    <p:anim calcmode="lin" valueType="num">
                                      <p:cBhvr additive="base">
                                        <p:cTn id="13" dur="500" fill="hold"/>
                                        <p:tgtEl>
                                          <p:spTgt spid="71"/>
                                        </p:tgtEl>
                                        <p:attrNameLst>
                                          <p:attrName>ppt_y</p:attrName>
                                        </p:attrNameLst>
                                      </p:cBhvr>
                                      <p:tavLst>
                                        <p:tav tm="0">
                                          <p:val>
                                            <p:strVal val="#ppt_y"/>
                                          </p:val>
                                        </p:tav>
                                        <p:tav tm="100000">
                                          <p:val>
                                            <p:strVal val="#ppt_y"/>
                                          </p:val>
                                        </p:tav>
                                      </p:tavLst>
                                    </p:anim>
                                  </p:childTnLst>
                                </p:cTn>
                              </p:par>
                              <p:par>
                                <p:cTn id="14" presetID="53" presetClass="entr" presetSubtype="16" fill="hold" grpId="0" nodeType="withEffect">
                                  <p:stCondLst>
                                    <p:cond delay="2400"/>
                                  </p:stCondLst>
                                  <p:childTnLst>
                                    <p:set>
                                      <p:cBhvr>
                                        <p:cTn id="15" dur="1" fill="hold">
                                          <p:stCondLst>
                                            <p:cond delay="0"/>
                                          </p:stCondLst>
                                        </p:cTn>
                                        <p:tgtEl>
                                          <p:spTgt spid="63"/>
                                        </p:tgtEl>
                                        <p:attrNameLst>
                                          <p:attrName>style.visibility</p:attrName>
                                        </p:attrNameLst>
                                      </p:cBhvr>
                                      <p:to>
                                        <p:strVal val="visible"/>
                                      </p:to>
                                    </p:set>
                                    <p:anim calcmode="lin" valueType="num">
                                      <p:cBhvr>
                                        <p:cTn id="16" dur="500" fill="hold"/>
                                        <p:tgtEl>
                                          <p:spTgt spid="63"/>
                                        </p:tgtEl>
                                        <p:attrNameLst>
                                          <p:attrName>ppt_w</p:attrName>
                                        </p:attrNameLst>
                                      </p:cBhvr>
                                      <p:tavLst>
                                        <p:tav tm="0">
                                          <p:val>
                                            <p:fltVal val="0"/>
                                          </p:val>
                                        </p:tav>
                                        <p:tav tm="100000">
                                          <p:val>
                                            <p:strVal val="#ppt_w"/>
                                          </p:val>
                                        </p:tav>
                                      </p:tavLst>
                                    </p:anim>
                                    <p:anim calcmode="lin" valueType="num">
                                      <p:cBhvr>
                                        <p:cTn id="17" dur="500" fill="hold"/>
                                        <p:tgtEl>
                                          <p:spTgt spid="63"/>
                                        </p:tgtEl>
                                        <p:attrNameLst>
                                          <p:attrName>ppt_h</p:attrName>
                                        </p:attrNameLst>
                                      </p:cBhvr>
                                      <p:tavLst>
                                        <p:tav tm="0">
                                          <p:val>
                                            <p:fltVal val="0"/>
                                          </p:val>
                                        </p:tav>
                                        <p:tav tm="100000">
                                          <p:val>
                                            <p:strVal val="#ppt_h"/>
                                          </p:val>
                                        </p:tav>
                                      </p:tavLst>
                                    </p:anim>
                                    <p:animEffect transition="in" filter="fade">
                                      <p:cBhvr>
                                        <p:cTn id="18" dur="500"/>
                                        <p:tgtEl>
                                          <p:spTgt spid="63"/>
                                        </p:tgtEl>
                                      </p:cBhvr>
                                    </p:animEffect>
                                  </p:childTnLst>
                                </p:cTn>
                              </p:par>
                              <p:par>
                                <p:cTn id="19" presetID="2" presetClass="entr" presetSubtype="8" fill="hold" grpId="0" nodeType="withEffect">
                                  <p:stCondLst>
                                    <p:cond delay="2900"/>
                                  </p:stCondLst>
                                  <p:childTnLst>
                                    <p:set>
                                      <p:cBhvr>
                                        <p:cTn id="20" dur="1" fill="hold">
                                          <p:stCondLst>
                                            <p:cond delay="0"/>
                                          </p:stCondLst>
                                        </p:cTn>
                                        <p:tgtEl>
                                          <p:spTgt spid="72"/>
                                        </p:tgtEl>
                                        <p:attrNameLst>
                                          <p:attrName>style.visibility</p:attrName>
                                        </p:attrNameLst>
                                      </p:cBhvr>
                                      <p:to>
                                        <p:strVal val="visible"/>
                                      </p:to>
                                    </p:set>
                                    <p:anim calcmode="lin" valueType="num">
                                      <p:cBhvr additive="base">
                                        <p:cTn id="21" dur="500" fill="hold"/>
                                        <p:tgtEl>
                                          <p:spTgt spid="72"/>
                                        </p:tgtEl>
                                        <p:attrNameLst>
                                          <p:attrName>ppt_x</p:attrName>
                                        </p:attrNameLst>
                                      </p:cBhvr>
                                      <p:tavLst>
                                        <p:tav tm="0">
                                          <p:val>
                                            <p:strVal val="0-#ppt_w/2"/>
                                          </p:val>
                                        </p:tav>
                                        <p:tav tm="100000">
                                          <p:val>
                                            <p:strVal val="#ppt_x"/>
                                          </p:val>
                                        </p:tav>
                                      </p:tavLst>
                                    </p:anim>
                                    <p:anim calcmode="lin" valueType="num">
                                      <p:cBhvr additive="base">
                                        <p:cTn id="22" dur="500" fill="hold"/>
                                        <p:tgtEl>
                                          <p:spTgt spid="72"/>
                                        </p:tgtEl>
                                        <p:attrNameLst>
                                          <p:attrName>ppt_y</p:attrName>
                                        </p:attrNameLst>
                                      </p:cBhvr>
                                      <p:tavLst>
                                        <p:tav tm="0">
                                          <p:val>
                                            <p:strVal val="#ppt_y"/>
                                          </p:val>
                                        </p:tav>
                                        <p:tav tm="100000">
                                          <p:val>
                                            <p:strVal val="#ppt_y"/>
                                          </p:val>
                                        </p:tav>
                                      </p:tavLst>
                                    </p:anim>
                                  </p:childTnLst>
                                </p:cTn>
                              </p:par>
                              <p:par>
                                <p:cTn id="23" presetID="53" presetClass="entr" presetSubtype="16" fill="hold" grpId="0" nodeType="withEffect">
                                  <p:stCondLst>
                                    <p:cond delay="2900"/>
                                  </p:stCondLst>
                                  <p:childTnLst>
                                    <p:set>
                                      <p:cBhvr>
                                        <p:cTn id="24" dur="1" fill="hold">
                                          <p:stCondLst>
                                            <p:cond delay="0"/>
                                          </p:stCondLst>
                                        </p:cTn>
                                        <p:tgtEl>
                                          <p:spTgt spid="64"/>
                                        </p:tgtEl>
                                        <p:attrNameLst>
                                          <p:attrName>style.visibility</p:attrName>
                                        </p:attrNameLst>
                                      </p:cBhvr>
                                      <p:to>
                                        <p:strVal val="visible"/>
                                      </p:to>
                                    </p:set>
                                    <p:anim calcmode="lin" valueType="num">
                                      <p:cBhvr>
                                        <p:cTn id="25" dur="500" fill="hold"/>
                                        <p:tgtEl>
                                          <p:spTgt spid="64"/>
                                        </p:tgtEl>
                                        <p:attrNameLst>
                                          <p:attrName>ppt_w</p:attrName>
                                        </p:attrNameLst>
                                      </p:cBhvr>
                                      <p:tavLst>
                                        <p:tav tm="0">
                                          <p:val>
                                            <p:fltVal val="0"/>
                                          </p:val>
                                        </p:tav>
                                        <p:tav tm="100000">
                                          <p:val>
                                            <p:strVal val="#ppt_w"/>
                                          </p:val>
                                        </p:tav>
                                      </p:tavLst>
                                    </p:anim>
                                    <p:anim calcmode="lin" valueType="num">
                                      <p:cBhvr>
                                        <p:cTn id="26" dur="500" fill="hold"/>
                                        <p:tgtEl>
                                          <p:spTgt spid="64"/>
                                        </p:tgtEl>
                                        <p:attrNameLst>
                                          <p:attrName>ppt_h</p:attrName>
                                        </p:attrNameLst>
                                      </p:cBhvr>
                                      <p:tavLst>
                                        <p:tav tm="0">
                                          <p:val>
                                            <p:fltVal val="0"/>
                                          </p:val>
                                        </p:tav>
                                        <p:tav tm="100000">
                                          <p:val>
                                            <p:strVal val="#ppt_h"/>
                                          </p:val>
                                        </p:tav>
                                      </p:tavLst>
                                    </p:anim>
                                    <p:animEffect transition="in" filter="fade">
                                      <p:cBhvr>
                                        <p:cTn id="27" dur="500"/>
                                        <p:tgtEl>
                                          <p:spTgt spid="64"/>
                                        </p:tgtEl>
                                      </p:cBhvr>
                                    </p:animEffect>
                                  </p:childTnLst>
                                </p:cTn>
                              </p:par>
                              <p:par>
                                <p:cTn id="28" presetID="2" presetClass="entr" presetSubtype="8" fill="hold" grpId="0" nodeType="withEffect">
                                  <p:stCondLst>
                                    <p:cond delay="3400"/>
                                  </p:stCondLst>
                                  <p:childTnLst>
                                    <p:set>
                                      <p:cBhvr>
                                        <p:cTn id="29" dur="1" fill="hold">
                                          <p:stCondLst>
                                            <p:cond delay="0"/>
                                          </p:stCondLst>
                                        </p:cTn>
                                        <p:tgtEl>
                                          <p:spTgt spid="73"/>
                                        </p:tgtEl>
                                        <p:attrNameLst>
                                          <p:attrName>style.visibility</p:attrName>
                                        </p:attrNameLst>
                                      </p:cBhvr>
                                      <p:to>
                                        <p:strVal val="visible"/>
                                      </p:to>
                                    </p:set>
                                    <p:anim calcmode="lin" valueType="num">
                                      <p:cBhvr additive="base">
                                        <p:cTn id="30" dur="500" fill="hold"/>
                                        <p:tgtEl>
                                          <p:spTgt spid="73"/>
                                        </p:tgtEl>
                                        <p:attrNameLst>
                                          <p:attrName>ppt_x</p:attrName>
                                        </p:attrNameLst>
                                      </p:cBhvr>
                                      <p:tavLst>
                                        <p:tav tm="0">
                                          <p:val>
                                            <p:strVal val="0-#ppt_w/2"/>
                                          </p:val>
                                        </p:tav>
                                        <p:tav tm="100000">
                                          <p:val>
                                            <p:strVal val="#ppt_x"/>
                                          </p:val>
                                        </p:tav>
                                      </p:tavLst>
                                    </p:anim>
                                    <p:anim calcmode="lin" valueType="num">
                                      <p:cBhvr additive="base">
                                        <p:cTn id="31" dur="500" fill="hold"/>
                                        <p:tgtEl>
                                          <p:spTgt spid="73"/>
                                        </p:tgtEl>
                                        <p:attrNameLst>
                                          <p:attrName>ppt_y</p:attrName>
                                        </p:attrNameLst>
                                      </p:cBhvr>
                                      <p:tavLst>
                                        <p:tav tm="0">
                                          <p:val>
                                            <p:strVal val="#ppt_y"/>
                                          </p:val>
                                        </p:tav>
                                        <p:tav tm="100000">
                                          <p:val>
                                            <p:strVal val="#ppt_y"/>
                                          </p:val>
                                        </p:tav>
                                      </p:tavLst>
                                    </p:anim>
                                  </p:childTnLst>
                                </p:cTn>
                              </p:par>
                              <p:par>
                                <p:cTn id="32" presetID="53" presetClass="entr" presetSubtype="16" fill="hold" grpId="0" nodeType="withEffect">
                                  <p:stCondLst>
                                    <p:cond delay="3400"/>
                                  </p:stCondLst>
                                  <p:childTnLst>
                                    <p:set>
                                      <p:cBhvr>
                                        <p:cTn id="33" dur="1" fill="hold">
                                          <p:stCondLst>
                                            <p:cond delay="0"/>
                                          </p:stCondLst>
                                        </p:cTn>
                                        <p:tgtEl>
                                          <p:spTgt spid="65"/>
                                        </p:tgtEl>
                                        <p:attrNameLst>
                                          <p:attrName>style.visibility</p:attrName>
                                        </p:attrNameLst>
                                      </p:cBhvr>
                                      <p:to>
                                        <p:strVal val="visible"/>
                                      </p:to>
                                    </p:set>
                                    <p:anim calcmode="lin" valueType="num">
                                      <p:cBhvr>
                                        <p:cTn id="34" dur="500" fill="hold"/>
                                        <p:tgtEl>
                                          <p:spTgt spid="65"/>
                                        </p:tgtEl>
                                        <p:attrNameLst>
                                          <p:attrName>ppt_w</p:attrName>
                                        </p:attrNameLst>
                                      </p:cBhvr>
                                      <p:tavLst>
                                        <p:tav tm="0">
                                          <p:val>
                                            <p:fltVal val="0"/>
                                          </p:val>
                                        </p:tav>
                                        <p:tav tm="100000">
                                          <p:val>
                                            <p:strVal val="#ppt_w"/>
                                          </p:val>
                                        </p:tav>
                                      </p:tavLst>
                                    </p:anim>
                                    <p:anim calcmode="lin" valueType="num">
                                      <p:cBhvr>
                                        <p:cTn id="35" dur="500" fill="hold"/>
                                        <p:tgtEl>
                                          <p:spTgt spid="65"/>
                                        </p:tgtEl>
                                        <p:attrNameLst>
                                          <p:attrName>ppt_h</p:attrName>
                                        </p:attrNameLst>
                                      </p:cBhvr>
                                      <p:tavLst>
                                        <p:tav tm="0">
                                          <p:val>
                                            <p:fltVal val="0"/>
                                          </p:val>
                                        </p:tav>
                                        <p:tav tm="100000">
                                          <p:val>
                                            <p:strVal val="#ppt_h"/>
                                          </p:val>
                                        </p:tav>
                                      </p:tavLst>
                                    </p:anim>
                                    <p:animEffect transition="in" filter="fade">
                                      <p:cBhvr>
                                        <p:cTn id="36" dur="500"/>
                                        <p:tgtEl>
                                          <p:spTgt spid="65"/>
                                        </p:tgtEl>
                                      </p:cBhvr>
                                    </p:animEffect>
                                  </p:childTnLst>
                                </p:cTn>
                              </p:par>
                              <p:par>
                                <p:cTn id="37" presetID="2" presetClass="entr" presetSubtype="2" fill="hold" grpId="0" nodeType="withEffect">
                                  <p:stCondLst>
                                    <p:cond delay="3900"/>
                                  </p:stCondLst>
                                  <p:childTnLst>
                                    <p:set>
                                      <p:cBhvr>
                                        <p:cTn id="38" dur="1" fill="hold">
                                          <p:stCondLst>
                                            <p:cond delay="0"/>
                                          </p:stCondLst>
                                        </p:cTn>
                                        <p:tgtEl>
                                          <p:spTgt spid="68"/>
                                        </p:tgtEl>
                                        <p:attrNameLst>
                                          <p:attrName>style.visibility</p:attrName>
                                        </p:attrNameLst>
                                      </p:cBhvr>
                                      <p:to>
                                        <p:strVal val="visible"/>
                                      </p:to>
                                    </p:set>
                                    <p:anim calcmode="lin" valueType="num">
                                      <p:cBhvr additive="base">
                                        <p:cTn id="39" dur="500" fill="hold"/>
                                        <p:tgtEl>
                                          <p:spTgt spid="68"/>
                                        </p:tgtEl>
                                        <p:attrNameLst>
                                          <p:attrName>ppt_x</p:attrName>
                                        </p:attrNameLst>
                                      </p:cBhvr>
                                      <p:tavLst>
                                        <p:tav tm="0">
                                          <p:val>
                                            <p:strVal val="1+#ppt_w/2"/>
                                          </p:val>
                                        </p:tav>
                                        <p:tav tm="100000">
                                          <p:val>
                                            <p:strVal val="#ppt_x"/>
                                          </p:val>
                                        </p:tav>
                                      </p:tavLst>
                                    </p:anim>
                                    <p:anim calcmode="lin" valueType="num">
                                      <p:cBhvr additive="base">
                                        <p:cTn id="40" dur="500" fill="hold"/>
                                        <p:tgtEl>
                                          <p:spTgt spid="68"/>
                                        </p:tgtEl>
                                        <p:attrNameLst>
                                          <p:attrName>ppt_y</p:attrName>
                                        </p:attrNameLst>
                                      </p:cBhvr>
                                      <p:tavLst>
                                        <p:tav tm="0">
                                          <p:val>
                                            <p:strVal val="#ppt_y"/>
                                          </p:val>
                                        </p:tav>
                                        <p:tav tm="100000">
                                          <p:val>
                                            <p:strVal val="#ppt_y"/>
                                          </p:val>
                                        </p:tav>
                                      </p:tavLst>
                                    </p:anim>
                                  </p:childTnLst>
                                </p:cTn>
                              </p:par>
                              <p:par>
                                <p:cTn id="41" presetID="53" presetClass="entr" presetSubtype="16" fill="hold" grpId="0" nodeType="withEffect">
                                  <p:stCondLst>
                                    <p:cond delay="3900"/>
                                  </p:stCondLst>
                                  <p:childTnLst>
                                    <p:set>
                                      <p:cBhvr>
                                        <p:cTn id="42" dur="1" fill="hold">
                                          <p:stCondLst>
                                            <p:cond delay="0"/>
                                          </p:stCondLst>
                                        </p:cTn>
                                        <p:tgtEl>
                                          <p:spTgt spid="66"/>
                                        </p:tgtEl>
                                        <p:attrNameLst>
                                          <p:attrName>style.visibility</p:attrName>
                                        </p:attrNameLst>
                                      </p:cBhvr>
                                      <p:to>
                                        <p:strVal val="visible"/>
                                      </p:to>
                                    </p:set>
                                    <p:anim calcmode="lin" valueType="num">
                                      <p:cBhvr>
                                        <p:cTn id="43" dur="500" fill="hold"/>
                                        <p:tgtEl>
                                          <p:spTgt spid="66"/>
                                        </p:tgtEl>
                                        <p:attrNameLst>
                                          <p:attrName>ppt_w</p:attrName>
                                        </p:attrNameLst>
                                      </p:cBhvr>
                                      <p:tavLst>
                                        <p:tav tm="0">
                                          <p:val>
                                            <p:fltVal val="0"/>
                                          </p:val>
                                        </p:tav>
                                        <p:tav tm="100000">
                                          <p:val>
                                            <p:strVal val="#ppt_w"/>
                                          </p:val>
                                        </p:tav>
                                      </p:tavLst>
                                    </p:anim>
                                    <p:anim calcmode="lin" valueType="num">
                                      <p:cBhvr>
                                        <p:cTn id="44" dur="500" fill="hold"/>
                                        <p:tgtEl>
                                          <p:spTgt spid="66"/>
                                        </p:tgtEl>
                                        <p:attrNameLst>
                                          <p:attrName>ppt_h</p:attrName>
                                        </p:attrNameLst>
                                      </p:cBhvr>
                                      <p:tavLst>
                                        <p:tav tm="0">
                                          <p:val>
                                            <p:fltVal val="0"/>
                                          </p:val>
                                        </p:tav>
                                        <p:tav tm="100000">
                                          <p:val>
                                            <p:strVal val="#ppt_h"/>
                                          </p:val>
                                        </p:tav>
                                      </p:tavLst>
                                    </p:anim>
                                    <p:animEffect transition="in" filter="fade">
                                      <p:cBhvr>
                                        <p:cTn id="45" dur="500"/>
                                        <p:tgtEl>
                                          <p:spTgt spid="66"/>
                                        </p:tgtEl>
                                      </p:cBhvr>
                                    </p:animEffect>
                                  </p:childTnLst>
                                </p:cTn>
                              </p:par>
                              <p:par>
                                <p:cTn id="46" presetID="2" presetClass="entr" presetSubtype="2" fill="hold" grpId="0" nodeType="withEffect">
                                  <p:stCondLst>
                                    <p:cond delay="4400"/>
                                  </p:stCondLst>
                                  <p:childTnLst>
                                    <p:set>
                                      <p:cBhvr>
                                        <p:cTn id="47" dur="1" fill="hold">
                                          <p:stCondLst>
                                            <p:cond delay="0"/>
                                          </p:stCondLst>
                                        </p:cTn>
                                        <p:tgtEl>
                                          <p:spTgt spid="69"/>
                                        </p:tgtEl>
                                        <p:attrNameLst>
                                          <p:attrName>style.visibility</p:attrName>
                                        </p:attrNameLst>
                                      </p:cBhvr>
                                      <p:to>
                                        <p:strVal val="visible"/>
                                      </p:to>
                                    </p:set>
                                    <p:anim calcmode="lin" valueType="num">
                                      <p:cBhvr additive="base">
                                        <p:cTn id="48" dur="500" fill="hold"/>
                                        <p:tgtEl>
                                          <p:spTgt spid="69"/>
                                        </p:tgtEl>
                                        <p:attrNameLst>
                                          <p:attrName>ppt_x</p:attrName>
                                        </p:attrNameLst>
                                      </p:cBhvr>
                                      <p:tavLst>
                                        <p:tav tm="0">
                                          <p:val>
                                            <p:strVal val="1+#ppt_w/2"/>
                                          </p:val>
                                        </p:tav>
                                        <p:tav tm="100000">
                                          <p:val>
                                            <p:strVal val="#ppt_x"/>
                                          </p:val>
                                        </p:tav>
                                      </p:tavLst>
                                    </p:anim>
                                    <p:anim calcmode="lin" valueType="num">
                                      <p:cBhvr additive="base">
                                        <p:cTn id="49" dur="500" fill="hold"/>
                                        <p:tgtEl>
                                          <p:spTgt spid="69"/>
                                        </p:tgtEl>
                                        <p:attrNameLst>
                                          <p:attrName>ppt_y</p:attrName>
                                        </p:attrNameLst>
                                      </p:cBhvr>
                                      <p:tavLst>
                                        <p:tav tm="0">
                                          <p:val>
                                            <p:strVal val="#ppt_y"/>
                                          </p:val>
                                        </p:tav>
                                        <p:tav tm="100000">
                                          <p:val>
                                            <p:strVal val="#ppt_y"/>
                                          </p:val>
                                        </p:tav>
                                      </p:tavLst>
                                    </p:anim>
                                  </p:childTnLst>
                                </p:cTn>
                              </p:par>
                              <p:par>
                                <p:cTn id="50" presetID="53" presetClass="entr" presetSubtype="16" fill="hold" grpId="0" nodeType="withEffect">
                                  <p:stCondLst>
                                    <p:cond delay="4400"/>
                                  </p:stCondLst>
                                  <p:childTnLst>
                                    <p:set>
                                      <p:cBhvr>
                                        <p:cTn id="51" dur="1" fill="hold">
                                          <p:stCondLst>
                                            <p:cond delay="0"/>
                                          </p:stCondLst>
                                        </p:cTn>
                                        <p:tgtEl>
                                          <p:spTgt spid="67"/>
                                        </p:tgtEl>
                                        <p:attrNameLst>
                                          <p:attrName>style.visibility</p:attrName>
                                        </p:attrNameLst>
                                      </p:cBhvr>
                                      <p:to>
                                        <p:strVal val="visible"/>
                                      </p:to>
                                    </p:set>
                                    <p:anim calcmode="lin" valueType="num">
                                      <p:cBhvr>
                                        <p:cTn id="52" dur="500" fill="hold"/>
                                        <p:tgtEl>
                                          <p:spTgt spid="67"/>
                                        </p:tgtEl>
                                        <p:attrNameLst>
                                          <p:attrName>ppt_w</p:attrName>
                                        </p:attrNameLst>
                                      </p:cBhvr>
                                      <p:tavLst>
                                        <p:tav tm="0">
                                          <p:val>
                                            <p:fltVal val="0"/>
                                          </p:val>
                                        </p:tav>
                                        <p:tav tm="100000">
                                          <p:val>
                                            <p:strVal val="#ppt_w"/>
                                          </p:val>
                                        </p:tav>
                                      </p:tavLst>
                                    </p:anim>
                                    <p:anim calcmode="lin" valueType="num">
                                      <p:cBhvr>
                                        <p:cTn id="53" dur="500" fill="hold"/>
                                        <p:tgtEl>
                                          <p:spTgt spid="67"/>
                                        </p:tgtEl>
                                        <p:attrNameLst>
                                          <p:attrName>ppt_h</p:attrName>
                                        </p:attrNameLst>
                                      </p:cBhvr>
                                      <p:tavLst>
                                        <p:tav tm="0">
                                          <p:val>
                                            <p:fltVal val="0"/>
                                          </p:val>
                                        </p:tav>
                                        <p:tav tm="100000">
                                          <p:val>
                                            <p:strVal val="#ppt_h"/>
                                          </p:val>
                                        </p:tav>
                                      </p:tavLst>
                                    </p:anim>
                                    <p:animEffect transition="in" filter="fade">
                                      <p:cBhvr>
                                        <p:cTn id="54" dur="500"/>
                                        <p:tgtEl>
                                          <p:spTgt spid="67"/>
                                        </p:tgtEl>
                                      </p:cBhvr>
                                    </p:animEffect>
                                  </p:childTnLst>
                                </p:cTn>
                              </p:par>
                              <p:par>
                                <p:cTn id="55" presetID="2" presetClass="entr" presetSubtype="2" fill="hold" grpId="0" nodeType="withEffect">
                                  <p:stCondLst>
                                    <p:cond delay="4900"/>
                                  </p:stCondLst>
                                  <p:childTnLst>
                                    <p:set>
                                      <p:cBhvr>
                                        <p:cTn id="56" dur="1" fill="hold">
                                          <p:stCondLst>
                                            <p:cond delay="0"/>
                                          </p:stCondLst>
                                        </p:cTn>
                                        <p:tgtEl>
                                          <p:spTgt spid="70"/>
                                        </p:tgtEl>
                                        <p:attrNameLst>
                                          <p:attrName>style.visibility</p:attrName>
                                        </p:attrNameLst>
                                      </p:cBhvr>
                                      <p:to>
                                        <p:strVal val="visible"/>
                                      </p:to>
                                    </p:set>
                                    <p:anim calcmode="lin" valueType="num">
                                      <p:cBhvr additive="base">
                                        <p:cTn id="57" dur="500" fill="hold"/>
                                        <p:tgtEl>
                                          <p:spTgt spid="70"/>
                                        </p:tgtEl>
                                        <p:attrNameLst>
                                          <p:attrName>ppt_x</p:attrName>
                                        </p:attrNameLst>
                                      </p:cBhvr>
                                      <p:tavLst>
                                        <p:tav tm="0">
                                          <p:val>
                                            <p:strVal val="1+#ppt_w/2"/>
                                          </p:val>
                                        </p:tav>
                                        <p:tav tm="100000">
                                          <p:val>
                                            <p:strVal val="#ppt_x"/>
                                          </p:val>
                                        </p:tav>
                                      </p:tavLst>
                                    </p:anim>
                                    <p:anim calcmode="lin" valueType="num">
                                      <p:cBhvr additive="base">
                                        <p:cTn id="58"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3" grpId="0" animBg="1"/>
      <p:bldP spid="64" grpId="0" animBg="1"/>
      <p:bldP spid="65" grpId="0" animBg="1"/>
      <p:bldP spid="66" grpId="0" animBg="1"/>
      <p:bldP spid="67" grpId="0" animBg="1"/>
      <p:bldP spid="68" grpId="0"/>
      <p:bldP spid="69" grpId="0"/>
      <p:bldP spid="70" grpId="0"/>
      <p:bldP spid="71" grpId="0"/>
      <p:bldP spid="72" grpId="0"/>
      <p:bldP spid="7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84" name="MH_Other_6"/>
          <p:cNvSpPr>
            <a:spLocks noChangeArrowheads="1"/>
          </p:cNvSpPr>
          <p:nvPr/>
        </p:nvSpPr>
        <p:spPr bwMode="auto">
          <a:xfrm>
            <a:off x="3947735" y="1412996"/>
            <a:ext cx="501158" cy="501253"/>
          </a:xfrm>
          <a:prstGeom prst="ellipse">
            <a:avLst/>
          </a:prstGeom>
          <a:solidFill>
            <a:schemeClr val="accent1"/>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799" dirty="0">
                <a:solidFill>
                  <a:srgbClr val="FFFFFF"/>
                </a:solidFill>
                <a:latin typeface="Calibri" panose="020F0502020204030204" pitchFamily="34" charset="0"/>
                <a:ea typeface="Gungsuh" panose="02030600000101010101" pitchFamily="18" charset="-127"/>
              </a:rPr>
              <a:t>01</a:t>
            </a:r>
            <a:endParaRPr lang="zh-CN" altLang="en-US" sz="1799" dirty="0">
              <a:solidFill>
                <a:srgbClr val="FFFFFF"/>
              </a:solidFill>
              <a:latin typeface="Calibri" panose="020F0502020204030204" pitchFamily="34" charset="0"/>
              <a:ea typeface="Gungsuh" panose="02030600000101010101" pitchFamily="18" charset="-127"/>
            </a:endParaRPr>
          </a:p>
        </p:txBody>
      </p:sp>
      <p:sp>
        <p:nvSpPr>
          <p:cNvPr id="28685" name="MH_Other_7"/>
          <p:cNvSpPr>
            <a:spLocks noChangeArrowheads="1"/>
          </p:cNvSpPr>
          <p:nvPr/>
        </p:nvSpPr>
        <p:spPr bwMode="auto">
          <a:xfrm>
            <a:off x="4644119" y="2016643"/>
            <a:ext cx="501157" cy="501253"/>
          </a:xfrm>
          <a:prstGeom prst="ellipse">
            <a:avLst/>
          </a:prstGeom>
          <a:solidFill>
            <a:schemeClr val="accent2"/>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799" dirty="0">
                <a:solidFill>
                  <a:srgbClr val="FFFFFF"/>
                </a:solidFill>
                <a:latin typeface="Calibri" panose="020F0502020204030204" pitchFamily="34" charset="0"/>
                <a:ea typeface="Gungsuh" panose="02030600000101010101" pitchFamily="18" charset="-127"/>
              </a:rPr>
              <a:t>02</a:t>
            </a:r>
            <a:endParaRPr lang="zh-CN" altLang="en-US" sz="1799" dirty="0">
              <a:solidFill>
                <a:srgbClr val="FFFFFF"/>
              </a:solidFill>
              <a:latin typeface="Calibri" panose="020F0502020204030204" pitchFamily="34" charset="0"/>
              <a:ea typeface="Gungsuh" panose="02030600000101010101" pitchFamily="18" charset="-127"/>
            </a:endParaRPr>
          </a:p>
        </p:txBody>
      </p:sp>
      <p:sp>
        <p:nvSpPr>
          <p:cNvPr id="28686" name="MH_Other_8"/>
          <p:cNvSpPr>
            <a:spLocks noChangeArrowheads="1"/>
          </p:cNvSpPr>
          <p:nvPr/>
        </p:nvSpPr>
        <p:spPr bwMode="auto">
          <a:xfrm>
            <a:off x="4288189" y="2667916"/>
            <a:ext cx="501158" cy="502444"/>
          </a:xfrm>
          <a:prstGeom prst="ellipse">
            <a:avLst/>
          </a:prstGeom>
          <a:solidFill>
            <a:schemeClr val="accent3"/>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799" dirty="0">
                <a:solidFill>
                  <a:srgbClr val="FFFFFF"/>
                </a:solidFill>
                <a:latin typeface="Calibri" panose="020F0502020204030204" pitchFamily="34" charset="0"/>
                <a:ea typeface="Gungsuh" panose="02030600000101010101" pitchFamily="18" charset="-127"/>
              </a:rPr>
              <a:t>03</a:t>
            </a:r>
            <a:endParaRPr lang="zh-CN" altLang="en-US" sz="1799" dirty="0">
              <a:solidFill>
                <a:srgbClr val="FFFFFF"/>
              </a:solidFill>
              <a:latin typeface="Calibri" panose="020F0502020204030204" pitchFamily="34" charset="0"/>
              <a:ea typeface="Gungsuh" panose="02030600000101010101" pitchFamily="18" charset="-127"/>
            </a:endParaRPr>
          </a:p>
        </p:txBody>
      </p:sp>
      <p:sp>
        <p:nvSpPr>
          <p:cNvPr id="28687" name="MH_Other_9"/>
          <p:cNvSpPr>
            <a:spLocks noChangeArrowheads="1"/>
          </p:cNvSpPr>
          <p:nvPr/>
        </p:nvSpPr>
        <p:spPr bwMode="auto">
          <a:xfrm>
            <a:off x="4641739" y="3223937"/>
            <a:ext cx="501157" cy="502444"/>
          </a:xfrm>
          <a:prstGeom prst="ellipse">
            <a:avLst/>
          </a:prstGeom>
          <a:solidFill>
            <a:schemeClr val="accent4"/>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799" dirty="0">
                <a:solidFill>
                  <a:srgbClr val="FFFFFF"/>
                </a:solidFill>
                <a:latin typeface="Calibri" panose="020F0502020204030204" pitchFamily="34" charset="0"/>
                <a:ea typeface="Gungsuh" panose="02030600000101010101" pitchFamily="18" charset="-127"/>
              </a:rPr>
              <a:t>04</a:t>
            </a:r>
            <a:endParaRPr lang="zh-CN" altLang="en-US" sz="1799" dirty="0">
              <a:solidFill>
                <a:srgbClr val="FFFFFF"/>
              </a:solidFill>
              <a:latin typeface="Calibri" panose="020F0502020204030204" pitchFamily="34" charset="0"/>
              <a:ea typeface="Gungsuh" panose="02030600000101010101" pitchFamily="18" charset="-127"/>
            </a:endParaRPr>
          </a:p>
        </p:txBody>
      </p:sp>
      <p:sp>
        <p:nvSpPr>
          <p:cNvPr id="28688" name="MH_Other_10"/>
          <p:cNvSpPr>
            <a:spLocks noChangeArrowheads="1"/>
          </p:cNvSpPr>
          <p:nvPr/>
        </p:nvSpPr>
        <p:spPr bwMode="auto">
          <a:xfrm>
            <a:off x="3923928" y="3924024"/>
            <a:ext cx="501158" cy="501253"/>
          </a:xfrm>
          <a:prstGeom prst="ellipse">
            <a:avLst/>
          </a:prstGeom>
          <a:solidFill>
            <a:schemeClr val="accent1"/>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799" dirty="0">
                <a:solidFill>
                  <a:srgbClr val="FFFFFF"/>
                </a:solidFill>
                <a:latin typeface="Calibri" panose="020F0502020204030204" pitchFamily="34" charset="0"/>
                <a:ea typeface="Gungsuh" panose="02030600000101010101" pitchFamily="18" charset="-127"/>
              </a:rPr>
              <a:t>05</a:t>
            </a:r>
            <a:endParaRPr lang="zh-CN" altLang="en-US" sz="1799" dirty="0">
              <a:solidFill>
                <a:srgbClr val="FFFFFF"/>
              </a:solidFill>
              <a:latin typeface="Calibri" panose="020F0502020204030204" pitchFamily="34" charset="0"/>
              <a:ea typeface="Gungsuh" panose="02030600000101010101" pitchFamily="18" charset="-127"/>
            </a:endParaRPr>
          </a:p>
        </p:txBody>
      </p:sp>
      <p:sp>
        <p:nvSpPr>
          <p:cNvPr id="21" name="TextBox 23"/>
          <p:cNvSpPr txBox="1"/>
          <p:nvPr/>
        </p:nvSpPr>
        <p:spPr>
          <a:xfrm>
            <a:off x="4904482" y="1428002"/>
            <a:ext cx="2676723" cy="434865"/>
          </a:xfrm>
          <a:prstGeom prst="rect">
            <a:avLst/>
          </a:prstGeom>
          <a:noFill/>
        </p:spPr>
        <p:txBody>
          <a:bodyPr wrap="square" lIns="65012" tIns="32506" rIns="65012" bIns="32506" rtlCol="0">
            <a:spAutoFit/>
          </a:bodyPr>
          <a:lstStyle/>
          <a:p>
            <a:pP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22" name="TextBox 24"/>
          <p:cNvSpPr txBox="1"/>
          <p:nvPr/>
        </p:nvSpPr>
        <p:spPr>
          <a:xfrm>
            <a:off x="4904481" y="1229224"/>
            <a:ext cx="1208179" cy="250256"/>
          </a:xfrm>
          <a:prstGeom prst="rect">
            <a:avLst/>
          </a:prstGeom>
          <a:noFill/>
        </p:spPr>
        <p:txBody>
          <a:bodyPr wrap="none" lIns="65012" tIns="32506" rIns="65012" bIns="32506" rtlCol="0">
            <a:spAutoFit/>
          </a:bodyPr>
          <a:lstStyle/>
          <a:p>
            <a:r>
              <a:rPr lang="zh-CN" altLang="en-US" sz="1200" b="1" dirty="0">
                <a:solidFill>
                  <a:schemeClr val="bg1">
                    <a:lumMod val="50000"/>
                  </a:schemeClr>
                </a:solidFill>
                <a:ea typeface="微软雅黑" panose="020B0503020204020204" pitchFamily="34" charset="-122"/>
              </a:rPr>
              <a:t>请替换文字内容</a:t>
            </a:r>
          </a:p>
        </p:txBody>
      </p:sp>
      <p:sp>
        <p:nvSpPr>
          <p:cNvPr id="23" name="TextBox 23"/>
          <p:cNvSpPr txBox="1"/>
          <p:nvPr/>
        </p:nvSpPr>
        <p:spPr>
          <a:xfrm>
            <a:off x="5249875" y="2143128"/>
            <a:ext cx="2676723" cy="434865"/>
          </a:xfrm>
          <a:prstGeom prst="rect">
            <a:avLst/>
          </a:prstGeom>
          <a:noFill/>
        </p:spPr>
        <p:txBody>
          <a:bodyPr wrap="square" lIns="65012" tIns="32506" rIns="65012" bIns="32506" rtlCol="0">
            <a:spAutoFit/>
          </a:bodyPr>
          <a:lstStyle/>
          <a:p>
            <a:pP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24" name="TextBox 24"/>
          <p:cNvSpPr txBox="1"/>
          <p:nvPr/>
        </p:nvSpPr>
        <p:spPr>
          <a:xfrm>
            <a:off x="5249875" y="1944349"/>
            <a:ext cx="1208179" cy="250256"/>
          </a:xfrm>
          <a:prstGeom prst="rect">
            <a:avLst/>
          </a:prstGeom>
          <a:noFill/>
        </p:spPr>
        <p:txBody>
          <a:bodyPr wrap="none" lIns="65012" tIns="32506" rIns="65012" bIns="32506" rtlCol="0">
            <a:spAutoFit/>
          </a:bodyPr>
          <a:lstStyle/>
          <a:p>
            <a:r>
              <a:rPr lang="zh-CN" altLang="en-US" sz="1200" b="1" dirty="0">
                <a:solidFill>
                  <a:schemeClr val="bg1">
                    <a:lumMod val="50000"/>
                  </a:schemeClr>
                </a:solidFill>
                <a:ea typeface="微软雅黑" panose="020B0503020204020204" pitchFamily="34" charset="-122"/>
              </a:rPr>
              <a:t>请替换文字内容</a:t>
            </a:r>
          </a:p>
        </p:txBody>
      </p:sp>
      <p:sp>
        <p:nvSpPr>
          <p:cNvPr id="25" name="TextBox 23"/>
          <p:cNvSpPr txBox="1"/>
          <p:nvPr/>
        </p:nvSpPr>
        <p:spPr>
          <a:xfrm>
            <a:off x="5033157" y="2832454"/>
            <a:ext cx="2676723" cy="434865"/>
          </a:xfrm>
          <a:prstGeom prst="rect">
            <a:avLst/>
          </a:prstGeom>
          <a:noFill/>
        </p:spPr>
        <p:txBody>
          <a:bodyPr wrap="square" lIns="65012" tIns="32506" rIns="65012" bIns="32506" rtlCol="0">
            <a:spAutoFit/>
          </a:bodyPr>
          <a:lstStyle/>
          <a:p>
            <a:pP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26" name="TextBox 24"/>
          <p:cNvSpPr txBox="1"/>
          <p:nvPr/>
        </p:nvSpPr>
        <p:spPr>
          <a:xfrm>
            <a:off x="5033158" y="2633675"/>
            <a:ext cx="1208179" cy="250256"/>
          </a:xfrm>
          <a:prstGeom prst="rect">
            <a:avLst/>
          </a:prstGeom>
          <a:noFill/>
        </p:spPr>
        <p:txBody>
          <a:bodyPr wrap="none" lIns="65012" tIns="32506" rIns="65012" bIns="32506" rtlCol="0">
            <a:spAutoFit/>
          </a:bodyPr>
          <a:lstStyle/>
          <a:p>
            <a:r>
              <a:rPr lang="zh-CN" altLang="en-US" sz="1200" b="1" dirty="0">
                <a:solidFill>
                  <a:schemeClr val="bg1">
                    <a:lumMod val="50000"/>
                  </a:schemeClr>
                </a:solidFill>
                <a:ea typeface="微软雅黑" panose="020B0503020204020204" pitchFamily="34" charset="-122"/>
              </a:rPr>
              <a:t>请替换文字内容</a:t>
            </a:r>
          </a:p>
        </p:txBody>
      </p:sp>
      <p:sp>
        <p:nvSpPr>
          <p:cNvPr id="27" name="TextBox 23"/>
          <p:cNvSpPr txBox="1"/>
          <p:nvPr/>
        </p:nvSpPr>
        <p:spPr>
          <a:xfrm>
            <a:off x="5256647" y="3469182"/>
            <a:ext cx="2676723" cy="434865"/>
          </a:xfrm>
          <a:prstGeom prst="rect">
            <a:avLst/>
          </a:prstGeom>
          <a:noFill/>
        </p:spPr>
        <p:txBody>
          <a:bodyPr wrap="square" lIns="65012" tIns="32506" rIns="65012" bIns="32506" rtlCol="0">
            <a:spAutoFit/>
          </a:bodyPr>
          <a:lstStyle/>
          <a:p>
            <a:pP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28" name="TextBox 24"/>
          <p:cNvSpPr txBox="1"/>
          <p:nvPr/>
        </p:nvSpPr>
        <p:spPr>
          <a:xfrm>
            <a:off x="5256647" y="3270404"/>
            <a:ext cx="1208179" cy="250256"/>
          </a:xfrm>
          <a:prstGeom prst="rect">
            <a:avLst/>
          </a:prstGeom>
          <a:noFill/>
        </p:spPr>
        <p:txBody>
          <a:bodyPr wrap="none" lIns="65012" tIns="32506" rIns="65012" bIns="32506" rtlCol="0">
            <a:spAutoFit/>
          </a:bodyPr>
          <a:lstStyle/>
          <a:p>
            <a:r>
              <a:rPr lang="zh-CN" altLang="en-US" sz="1200" b="1" dirty="0">
                <a:solidFill>
                  <a:schemeClr val="bg1">
                    <a:lumMod val="50000"/>
                  </a:schemeClr>
                </a:solidFill>
                <a:ea typeface="微软雅黑" panose="020B0503020204020204" pitchFamily="34" charset="-122"/>
              </a:rPr>
              <a:t>请替换文字内容</a:t>
            </a:r>
          </a:p>
        </p:txBody>
      </p:sp>
      <p:sp>
        <p:nvSpPr>
          <p:cNvPr id="29" name="TextBox 23"/>
          <p:cNvSpPr txBox="1"/>
          <p:nvPr/>
        </p:nvSpPr>
        <p:spPr>
          <a:xfrm>
            <a:off x="4701309" y="4236905"/>
            <a:ext cx="2676723" cy="434865"/>
          </a:xfrm>
          <a:prstGeom prst="rect">
            <a:avLst/>
          </a:prstGeom>
          <a:noFill/>
        </p:spPr>
        <p:txBody>
          <a:bodyPr wrap="square" lIns="65012" tIns="32506" rIns="65012" bIns="32506" rtlCol="0">
            <a:spAutoFit/>
          </a:bodyPr>
          <a:lstStyle/>
          <a:p>
            <a:pP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30" name="TextBox 24"/>
          <p:cNvSpPr txBox="1"/>
          <p:nvPr/>
        </p:nvSpPr>
        <p:spPr>
          <a:xfrm>
            <a:off x="4701310" y="4038127"/>
            <a:ext cx="1152525" cy="240763"/>
          </a:xfrm>
          <a:prstGeom prst="rect">
            <a:avLst/>
          </a:prstGeom>
          <a:noFill/>
        </p:spPr>
        <p:txBody>
          <a:bodyPr wrap="none" lIns="65012" tIns="32506" rIns="65012" bIns="32506" rtlCol="0">
            <a:spAutoFit/>
          </a:bodyPr>
          <a:lstStyle/>
          <a:p>
            <a:r>
              <a:rPr lang="zh-CN" altLang="en-US" sz="1100" b="1" dirty="0">
                <a:solidFill>
                  <a:schemeClr val="bg1">
                    <a:lumMod val="50000"/>
                  </a:schemeClr>
                </a:solidFill>
                <a:ea typeface="微软雅黑" panose="020B0503020204020204" pitchFamily="34" charset="-122"/>
              </a:rPr>
              <a:t>请替换文字内容</a:t>
            </a: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9591" y="1335387"/>
            <a:ext cx="2377951" cy="3089890"/>
          </a:xfrm>
          <a:prstGeom prst="rect">
            <a:avLst/>
          </a:prstGeom>
        </p:spPr>
      </p:pic>
    </p:spTree>
    <p:extLst>
      <p:ext uri="{BB962C8B-B14F-4D97-AF65-F5344CB8AC3E}">
        <p14:creationId xmlns:p14="http://schemas.microsoft.com/office/powerpoint/2010/main" val="769577481"/>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684"/>
                                        </p:tgtEl>
                                        <p:attrNameLst>
                                          <p:attrName>style.visibility</p:attrName>
                                        </p:attrNameLst>
                                      </p:cBhvr>
                                      <p:to>
                                        <p:strVal val="visible"/>
                                      </p:to>
                                    </p:set>
                                    <p:animEffect transition="in" filter="wipe(left)">
                                      <p:cBhvr>
                                        <p:cTn id="7" dur="500"/>
                                        <p:tgtEl>
                                          <p:spTgt spid="2868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8685"/>
                                        </p:tgtEl>
                                        <p:attrNameLst>
                                          <p:attrName>style.visibility</p:attrName>
                                        </p:attrNameLst>
                                      </p:cBhvr>
                                      <p:to>
                                        <p:strVal val="visible"/>
                                      </p:to>
                                    </p:set>
                                    <p:animEffect transition="in" filter="wipe(left)">
                                      <p:cBhvr>
                                        <p:cTn id="10" dur="500"/>
                                        <p:tgtEl>
                                          <p:spTgt spid="28685"/>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8686"/>
                                        </p:tgtEl>
                                        <p:attrNameLst>
                                          <p:attrName>style.visibility</p:attrName>
                                        </p:attrNameLst>
                                      </p:cBhvr>
                                      <p:to>
                                        <p:strVal val="visible"/>
                                      </p:to>
                                    </p:set>
                                    <p:animEffect transition="in" filter="wipe(left)">
                                      <p:cBhvr>
                                        <p:cTn id="13" dur="500"/>
                                        <p:tgtEl>
                                          <p:spTgt spid="28686"/>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8687"/>
                                        </p:tgtEl>
                                        <p:attrNameLst>
                                          <p:attrName>style.visibility</p:attrName>
                                        </p:attrNameLst>
                                      </p:cBhvr>
                                      <p:to>
                                        <p:strVal val="visible"/>
                                      </p:to>
                                    </p:set>
                                    <p:animEffect transition="in" filter="wipe(left)">
                                      <p:cBhvr>
                                        <p:cTn id="16" dur="500"/>
                                        <p:tgtEl>
                                          <p:spTgt spid="28687"/>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8688"/>
                                        </p:tgtEl>
                                        <p:attrNameLst>
                                          <p:attrName>style.visibility</p:attrName>
                                        </p:attrNameLst>
                                      </p:cBhvr>
                                      <p:to>
                                        <p:strVal val="visible"/>
                                      </p:to>
                                    </p:set>
                                    <p:animEffect transition="in" filter="wipe(left)">
                                      <p:cBhvr>
                                        <p:cTn id="19" dur="500"/>
                                        <p:tgtEl>
                                          <p:spTgt spid="28688"/>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p:tgtEl>
                                          <p:spTgt spid="22"/>
                                        </p:tgtEl>
                                        <p:attrNameLst>
                                          <p:attrName>ppt_y</p:attrName>
                                        </p:attrNameLst>
                                      </p:cBhvr>
                                      <p:tavLst>
                                        <p:tav tm="0">
                                          <p:val>
                                            <p:strVal val="#ppt_y-#ppt_h*1.125000"/>
                                          </p:val>
                                        </p:tav>
                                        <p:tav tm="100000">
                                          <p:val>
                                            <p:strVal val="#ppt_y"/>
                                          </p:val>
                                        </p:tav>
                                      </p:tavLst>
                                    </p:anim>
                                    <p:animEffect transition="in" filter="wipe(down)">
                                      <p:cBhvr>
                                        <p:cTn id="23" dur="500"/>
                                        <p:tgtEl>
                                          <p:spTgt spid="22"/>
                                        </p:tgtEl>
                                      </p:cBhvr>
                                    </p:animEffect>
                                  </p:childTnLst>
                                </p:cTn>
                              </p:par>
                            </p:childTnLst>
                          </p:cTn>
                        </p:par>
                        <p:par>
                          <p:cTn id="24" fill="hold">
                            <p:stCondLst>
                              <p:cond delay="500"/>
                            </p:stCondLst>
                            <p:childTnLst>
                              <p:par>
                                <p:cTn id="25" presetID="12" presetClass="entr" presetSubtype="4"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p:tgtEl>
                                          <p:spTgt spid="21"/>
                                        </p:tgtEl>
                                        <p:attrNameLst>
                                          <p:attrName>ppt_y</p:attrName>
                                        </p:attrNameLst>
                                      </p:cBhvr>
                                      <p:tavLst>
                                        <p:tav tm="0">
                                          <p:val>
                                            <p:strVal val="#ppt_y+#ppt_h*1.125000"/>
                                          </p:val>
                                        </p:tav>
                                        <p:tav tm="100000">
                                          <p:val>
                                            <p:strVal val="#ppt_y"/>
                                          </p:val>
                                        </p:tav>
                                      </p:tavLst>
                                    </p:anim>
                                    <p:animEffect transition="in" filter="wipe(up)">
                                      <p:cBhvr>
                                        <p:cTn id="28" dur="500"/>
                                        <p:tgtEl>
                                          <p:spTgt spid="21"/>
                                        </p:tgtEl>
                                      </p:cBhvr>
                                    </p:animEffect>
                                  </p:childTnLst>
                                </p:cTn>
                              </p:par>
                            </p:childTnLst>
                          </p:cTn>
                        </p:par>
                        <p:par>
                          <p:cTn id="29" fill="hold">
                            <p:stCondLst>
                              <p:cond delay="1000"/>
                            </p:stCondLst>
                            <p:childTnLst>
                              <p:par>
                                <p:cTn id="30" presetID="12" presetClass="entr" presetSubtype="4"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p:tgtEl>
                                          <p:spTgt spid="23"/>
                                        </p:tgtEl>
                                        <p:attrNameLst>
                                          <p:attrName>ppt_y</p:attrName>
                                        </p:attrNameLst>
                                      </p:cBhvr>
                                      <p:tavLst>
                                        <p:tav tm="0">
                                          <p:val>
                                            <p:strVal val="#ppt_y+#ppt_h*1.125000"/>
                                          </p:val>
                                        </p:tav>
                                        <p:tav tm="100000">
                                          <p:val>
                                            <p:strVal val="#ppt_y"/>
                                          </p:val>
                                        </p:tav>
                                      </p:tavLst>
                                    </p:anim>
                                    <p:animEffect transition="in" filter="wipe(up)">
                                      <p:cBhvr>
                                        <p:cTn id="33" dur="500"/>
                                        <p:tgtEl>
                                          <p:spTgt spid="23"/>
                                        </p:tgtEl>
                                      </p:cBhvr>
                                    </p:animEffect>
                                  </p:childTnLst>
                                </p:cTn>
                              </p:par>
                              <p:par>
                                <p:cTn id="34" presetID="12" presetClass="entr" presetSubtype="1"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p:tgtEl>
                                          <p:spTgt spid="24"/>
                                        </p:tgtEl>
                                        <p:attrNameLst>
                                          <p:attrName>ppt_y</p:attrName>
                                        </p:attrNameLst>
                                      </p:cBhvr>
                                      <p:tavLst>
                                        <p:tav tm="0">
                                          <p:val>
                                            <p:strVal val="#ppt_y-#ppt_h*1.125000"/>
                                          </p:val>
                                        </p:tav>
                                        <p:tav tm="100000">
                                          <p:val>
                                            <p:strVal val="#ppt_y"/>
                                          </p:val>
                                        </p:tav>
                                      </p:tavLst>
                                    </p:anim>
                                    <p:animEffect transition="in" filter="wipe(down)">
                                      <p:cBhvr>
                                        <p:cTn id="37" dur="500"/>
                                        <p:tgtEl>
                                          <p:spTgt spid="24"/>
                                        </p:tgtEl>
                                      </p:cBhvr>
                                    </p:animEffect>
                                  </p:childTnLst>
                                </p:cTn>
                              </p:par>
                            </p:childTnLst>
                          </p:cTn>
                        </p:par>
                        <p:par>
                          <p:cTn id="38" fill="hold">
                            <p:stCondLst>
                              <p:cond delay="1500"/>
                            </p:stCondLst>
                            <p:childTnLst>
                              <p:par>
                                <p:cTn id="39" presetID="12" presetClass="entr" presetSubtype="4"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500"/>
                                        <p:tgtEl>
                                          <p:spTgt spid="25"/>
                                        </p:tgtEl>
                                        <p:attrNameLst>
                                          <p:attrName>ppt_y</p:attrName>
                                        </p:attrNameLst>
                                      </p:cBhvr>
                                      <p:tavLst>
                                        <p:tav tm="0">
                                          <p:val>
                                            <p:strVal val="#ppt_y+#ppt_h*1.125000"/>
                                          </p:val>
                                        </p:tav>
                                        <p:tav tm="100000">
                                          <p:val>
                                            <p:strVal val="#ppt_y"/>
                                          </p:val>
                                        </p:tav>
                                      </p:tavLst>
                                    </p:anim>
                                    <p:animEffect transition="in" filter="wipe(up)">
                                      <p:cBhvr>
                                        <p:cTn id="42" dur="500"/>
                                        <p:tgtEl>
                                          <p:spTgt spid="25"/>
                                        </p:tgtEl>
                                      </p:cBhvr>
                                    </p:animEffect>
                                  </p:childTnLst>
                                </p:cTn>
                              </p:par>
                              <p:par>
                                <p:cTn id="43" presetID="12" presetClass="entr" presetSubtype="1"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additive="base">
                                        <p:cTn id="45" dur="500"/>
                                        <p:tgtEl>
                                          <p:spTgt spid="26"/>
                                        </p:tgtEl>
                                        <p:attrNameLst>
                                          <p:attrName>ppt_y</p:attrName>
                                        </p:attrNameLst>
                                      </p:cBhvr>
                                      <p:tavLst>
                                        <p:tav tm="0">
                                          <p:val>
                                            <p:strVal val="#ppt_y-#ppt_h*1.125000"/>
                                          </p:val>
                                        </p:tav>
                                        <p:tav tm="100000">
                                          <p:val>
                                            <p:strVal val="#ppt_y"/>
                                          </p:val>
                                        </p:tav>
                                      </p:tavLst>
                                    </p:anim>
                                    <p:animEffect transition="in" filter="wipe(down)">
                                      <p:cBhvr>
                                        <p:cTn id="46" dur="500"/>
                                        <p:tgtEl>
                                          <p:spTgt spid="26"/>
                                        </p:tgtEl>
                                      </p:cBhvr>
                                    </p:animEffect>
                                  </p:childTnLst>
                                </p:cTn>
                              </p:par>
                            </p:childTnLst>
                          </p:cTn>
                        </p:par>
                        <p:par>
                          <p:cTn id="47" fill="hold">
                            <p:stCondLst>
                              <p:cond delay="2000"/>
                            </p:stCondLst>
                            <p:childTnLst>
                              <p:par>
                                <p:cTn id="48" presetID="12" presetClass="entr" presetSubtype="4" fill="hold" grpId="0" nodeType="afterEffect">
                                  <p:stCondLst>
                                    <p:cond delay="0"/>
                                  </p:stCondLst>
                                  <p:childTnLst>
                                    <p:set>
                                      <p:cBhvr>
                                        <p:cTn id="49" dur="1" fill="hold">
                                          <p:stCondLst>
                                            <p:cond delay="0"/>
                                          </p:stCondLst>
                                        </p:cTn>
                                        <p:tgtEl>
                                          <p:spTgt spid="27"/>
                                        </p:tgtEl>
                                        <p:attrNameLst>
                                          <p:attrName>style.visibility</p:attrName>
                                        </p:attrNameLst>
                                      </p:cBhvr>
                                      <p:to>
                                        <p:strVal val="visible"/>
                                      </p:to>
                                    </p:set>
                                    <p:anim calcmode="lin" valueType="num">
                                      <p:cBhvr additive="base">
                                        <p:cTn id="50" dur="500"/>
                                        <p:tgtEl>
                                          <p:spTgt spid="27"/>
                                        </p:tgtEl>
                                        <p:attrNameLst>
                                          <p:attrName>ppt_y</p:attrName>
                                        </p:attrNameLst>
                                      </p:cBhvr>
                                      <p:tavLst>
                                        <p:tav tm="0">
                                          <p:val>
                                            <p:strVal val="#ppt_y+#ppt_h*1.125000"/>
                                          </p:val>
                                        </p:tav>
                                        <p:tav tm="100000">
                                          <p:val>
                                            <p:strVal val="#ppt_y"/>
                                          </p:val>
                                        </p:tav>
                                      </p:tavLst>
                                    </p:anim>
                                    <p:animEffect transition="in" filter="wipe(up)">
                                      <p:cBhvr>
                                        <p:cTn id="51" dur="500"/>
                                        <p:tgtEl>
                                          <p:spTgt spid="27"/>
                                        </p:tgtEl>
                                      </p:cBhvr>
                                    </p:animEffect>
                                  </p:childTnLst>
                                </p:cTn>
                              </p:par>
                              <p:par>
                                <p:cTn id="52" presetID="12" presetClass="entr" presetSubtype="1" fill="hold" grpId="0" nodeType="withEffect">
                                  <p:stCondLst>
                                    <p:cond delay="0"/>
                                  </p:stCondLst>
                                  <p:childTnLst>
                                    <p:set>
                                      <p:cBhvr>
                                        <p:cTn id="53" dur="1" fill="hold">
                                          <p:stCondLst>
                                            <p:cond delay="0"/>
                                          </p:stCondLst>
                                        </p:cTn>
                                        <p:tgtEl>
                                          <p:spTgt spid="28"/>
                                        </p:tgtEl>
                                        <p:attrNameLst>
                                          <p:attrName>style.visibility</p:attrName>
                                        </p:attrNameLst>
                                      </p:cBhvr>
                                      <p:to>
                                        <p:strVal val="visible"/>
                                      </p:to>
                                    </p:set>
                                    <p:anim calcmode="lin" valueType="num">
                                      <p:cBhvr additive="base">
                                        <p:cTn id="54" dur="500"/>
                                        <p:tgtEl>
                                          <p:spTgt spid="28"/>
                                        </p:tgtEl>
                                        <p:attrNameLst>
                                          <p:attrName>ppt_y</p:attrName>
                                        </p:attrNameLst>
                                      </p:cBhvr>
                                      <p:tavLst>
                                        <p:tav tm="0">
                                          <p:val>
                                            <p:strVal val="#ppt_y-#ppt_h*1.125000"/>
                                          </p:val>
                                        </p:tav>
                                        <p:tav tm="100000">
                                          <p:val>
                                            <p:strVal val="#ppt_y"/>
                                          </p:val>
                                        </p:tav>
                                      </p:tavLst>
                                    </p:anim>
                                    <p:animEffect transition="in" filter="wipe(down)">
                                      <p:cBhvr>
                                        <p:cTn id="55" dur="500"/>
                                        <p:tgtEl>
                                          <p:spTgt spid="28"/>
                                        </p:tgtEl>
                                      </p:cBhvr>
                                    </p:animEffect>
                                  </p:childTnLst>
                                </p:cTn>
                              </p:par>
                            </p:childTnLst>
                          </p:cTn>
                        </p:par>
                        <p:par>
                          <p:cTn id="56" fill="hold">
                            <p:stCondLst>
                              <p:cond delay="2500"/>
                            </p:stCondLst>
                            <p:childTnLst>
                              <p:par>
                                <p:cTn id="57" presetID="12" presetClass="entr" presetSubtype="4" fill="hold" grpId="0" nodeType="afterEffect">
                                  <p:stCondLst>
                                    <p:cond delay="0"/>
                                  </p:stCondLst>
                                  <p:childTnLst>
                                    <p:set>
                                      <p:cBhvr>
                                        <p:cTn id="58" dur="1" fill="hold">
                                          <p:stCondLst>
                                            <p:cond delay="0"/>
                                          </p:stCondLst>
                                        </p:cTn>
                                        <p:tgtEl>
                                          <p:spTgt spid="29"/>
                                        </p:tgtEl>
                                        <p:attrNameLst>
                                          <p:attrName>style.visibility</p:attrName>
                                        </p:attrNameLst>
                                      </p:cBhvr>
                                      <p:to>
                                        <p:strVal val="visible"/>
                                      </p:to>
                                    </p:set>
                                    <p:anim calcmode="lin" valueType="num">
                                      <p:cBhvr additive="base">
                                        <p:cTn id="59" dur="500"/>
                                        <p:tgtEl>
                                          <p:spTgt spid="29"/>
                                        </p:tgtEl>
                                        <p:attrNameLst>
                                          <p:attrName>ppt_y</p:attrName>
                                        </p:attrNameLst>
                                      </p:cBhvr>
                                      <p:tavLst>
                                        <p:tav tm="0">
                                          <p:val>
                                            <p:strVal val="#ppt_y+#ppt_h*1.125000"/>
                                          </p:val>
                                        </p:tav>
                                        <p:tav tm="100000">
                                          <p:val>
                                            <p:strVal val="#ppt_y"/>
                                          </p:val>
                                        </p:tav>
                                      </p:tavLst>
                                    </p:anim>
                                    <p:animEffect transition="in" filter="wipe(up)">
                                      <p:cBhvr>
                                        <p:cTn id="60" dur="500"/>
                                        <p:tgtEl>
                                          <p:spTgt spid="29"/>
                                        </p:tgtEl>
                                      </p:cBhvr>
                                    </p:animEffect>
                                  </p:childTnLst>
                                </p:cTn>
                              </p:par>
                              <p:par>
                                <p:cTn id="61" presetID="12" presetClass="entr" presetSubtype="1" fill="hold" grpId="0" nodeType="with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additive="base">
                                        <p:cTn id="63" dur="500"/>
                                        <p:tgtEl>
                                          <p:spTgt spid="30"/>
                                        </p:tgtEl>
                                        <p:attrNameLst>
                                          <p:attrName>ppt_y</p:attrName>
                                        </p:attrNameLst>
                                      </p:cBhvr>
                                      <p:tavLst>
                                        <p:tav tm="0">
                                          <p:val>
                                            <p:strVal val="#ppt_y-#ppt_h*1.125000"/>
                                          </p:val>
                                        </p:tav>
                                        <p:tav tm="100000">
                                          <p:val>
                                            <p:strVal val="#ppt_y"/>
                                          </p:val>
                                        </p:tav>
                                      </p:tavLst>
                                    </p:anim>
                                    <p:animEffect transition="in" filter="wipe(down)">
                                      <p:cBhvr>
                                        <p:cTn id="6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84" grpId="0" animBg="1"/>
      <p:bldP spid="28685" grpId="0" animBg="1"/>
      <p:bldP spid="28686" grpId="0" animBg="1"/>
      <p:bldP spid="28687" grpId="0" animBg="1"/>
      <p:bldP spid="28688" grpId="0" animBg="1"/>
      <p:bldP spid="21" grpId="0"/>
      <p:bldP spid="22" grpId="0"/>
      <p:bldP spid="23" grpId="0"/>
      <p:bldP spid="24" grpId="0"/>
      <p:bldP spid="25" grpId="0"/>
      <p:bldP spid="26" grpId="0"/>
      <p:bldP spid="27" grpId="0"/>
      <p:bldP spid="28" grpId="0"/>
      <p:bldP spid="29" grpId="0"/>
      <p:bldP spid="3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95936" y="1203598"/>
            <a:ext cx="4032926" cy="1363256"/>
          </a:xfrm>
          <a:prstGeom prst="rect">
            <a:avLst/>
          </a:prstGeom>
          <a:noFill/>
        </p:spPr>
        <p:txBody>
          <a:bodyPr wrap="square" lIns="68577" tIns="34289" rIns="68577" bIns="34289" rtlCol="0">
            <a:spAutoFit/>
          </a:bodyPr>
          <a:lstStyle/>
          <a:p>
            <a:pPr algn="just">
              <a:lnSpc>
                <a:spcPct val="130000"/>
              </a:lnSpc>
            </a:pPr>
            <a:r>
              <a:rPr lang="zh-CN" altLang="en-US" sz="924"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通过复制您的文本。您的内容打在这里，或者通过复制您的文本后，在此框中选择粘贴，并选择只保留文字。您的内容打在这里，或者通过通过复制您的文本。您的内容打在这里，或者通过复制您的文本后，在此框中选择粘贴，并选择只保留文字。您的内容打在这里，或者通过通过复制您的文本。</a:t>
            </a:r>
            <a:endParaRPr lang="en-US" altLang="zh-CN" sz="924" dirty="0">
              <a:solidFill>
                <a:schemeClr val="tx1">
                  <a:lumMod val="50000"/>
                  <a:lumOff val="50000"/>
                </a:schemeClr>
              </a:solidFill>
              <a:latin typeface="微软雅黑" pitchFamily="34" charset="-122"/>
              <a:ea typeface="微软雅黑" pitchFamily="34" charset="-122"/>
            </a:endParaRPr>
          </a:p>
          <a:p>
            <a:pPr algn="just">
              <a:lnSpc>
                <a:spcPct val="130000"/>
              </a:lnSpc>
            </a:pPr>
            <a:endParaRPr lang="en-US" altLang="zh-CN" sz="924" dirty="0">
              <a:solidFill>
                <a:schemeClr val="tx1">
                  <a:lumMod val="50000"/>
                  <a:lumOff val="50000"/>
                </a:schemeClr>
              </a:solidFill>
              <a:latin typeface="微软雅黑" pitchFamily="34" charset="-122"/>
              <a:ea typeface="微软雅黑" pitchFamily="34" charset="-122"/>
            </a:endParaRPr>
          </a:p>
        </p:txBody>
      </p:sp>
      <p:sp>
        <p:nvSpPr>
          <p:cNvPr id="37" name="TextBox 36"/>
          <p:cNvSpPr txBox="1"/>
          <p:nvPr/>
        </p:nvSpPr>
        <p:spPr>
          <a:xfrm>
            <a:off x="3995936" y="2931790"/>
            <a:ext cx="4032926" cy="1363256"/>
          </a:xfrm>
          <a:prstGeom prst="rect">
            <a:avLst/>
          </a:prstGeom>
          <a:noFill/>
        </p:spPr>
        <p:txBody>
          <a:bodyPr wrap="square" lIns="68577" tIns="34289" rIns="68577" bIns="34289" rtlCol="0">
            <a:spAutoFit/>
          </a:bodyPr>
          <a:lstStyle/>
          <a:p>
            <a:pPr algn="just">
              <a:lnSpc>
                <a:spcPct val="130000"/>
              </a:lnSpc>
            </a:pPr>
            <a:r>
              <a:rPr lang="zh-CN" altLang="en-US" sz="924"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通过复制您的文本。您的内容打在这里，或者通过复制您的文本后，在此框中选择粘贴，并选择只保留文字。您的内容打在这里，或者通过通过复制您的文本。您的内容打在这里，或者通过复制您的文本后，在此框中选择粘贴，并选择只保留文字。您的内容打在这里，或者通过通过复制您的文本。</a:t>
            </a:r>
            <a:endParaRPr lang="en-US" altLang="zh-CN" sz="924" dirty="0">
              <a:solidFill>
                <a:schemeClr val="tx1">
                  <a:lumMod val="50000"/>
                  <a:lumOff val="50000"/>
                </a:schemeClr>
              </a:solidFill>
              <a:latin typeface="微软雅黑" pitchFamily="34" charset="-122"/>
              <a:ea typeface="微软雅黑" pitchFamily="34" charset="-122"/>
            </a:endParaRPr>
          </a:p>
          <a:p>
            <a:pPr algn="just">
              <a:lnSpc>
                <a:spcPct val="130000"/>
              </a:lnSpc>
            </a:pPr>
            <a:endParaRPr lang="en-US" altLang="zh-CN" sz="924" dirty="0">
              <a:solidFill>
                <a:schemeClr val="tx1">
                  <a:lumMod val="50000"/>
                  <a:lumOff val="50000"/>
                </a:schemeClr>
              </a:solidFill>
              <a:latin typeface="微软雅黑" pitchFamily="34" charset="-122"/>
              <a:ea typeface="微软雅黑" pitchFamily="34" charset="-122"/>
            </a:endParaRPr>
          </a:p>
        </p:txBody>
      </p:sp>
      <p:pic>
        <p:nvPicPr>
          <p:cNvPr id="38" name="图片 37"/>
          <p:cNvPicPr>
            <a:picLocks noChangeAspect="1"/>
          </p:cNvPicPr>
          <p:nvPr/>
        </p:nvPicPr>
        <p:blipFill rotWithShape="1">
          <a:blip r:embed="rId3" cstate="print">
            <a:extLst>
              <a:ext uri="{28A0092B-C50C-407E-A947-70E740481C1C}">
                <a14:useLocalDpi xmlns:a14="http://schemas.microsoft.com/office/drawing/2010/main" val="0"/>
              </a:ext>
            </a:extLst>
          </a:blip>
          <a:srcRect b="7139"/>
          <a:stretch/>
        </p:blipFill>
        <p:spPr>
          <a:xfrm>
            <a:off x="1212644" y="1182203"/>
            <a:ext cx="2351244" cy="1456300"/>
          </a:xfrm>
          <a:prstGeom prst="rect">
            <a:avLst/>
          </a:prstGeom>
        </p:spPr>
      </p:pic>
      <p:pic>
        <p:nvPicPr>
          <p:cNvPr id="39" name="图片 38"/>
          <p:cNvPicPr>
            <a:picLocks noChangeAspect="1"/>
          </p:cNvPicPr>
          <p:nvPr/>
        </p:nvPicPr>
        <p:blipFill rotWithShape="1">
          <a:blip r:embed="rId4" cstate="print">
            <a:extLst>
              <a:ext uri="{28A0092B-C50C-407E-A947-70E740481C1C}">
                <a14:useLocalDpi xmlns:a14="http://schemas.microsoft.com/office/drawing/2010/main" val="0"/>
              </a:ext>
            </a:extLst>
          </a:blip>
          <a:srcRect b="6493"/>
          <a:stretch/>
        </p:blipFill>
        <p:spPr>
          <a:xfrm>
            <a:off x="1214293" y="2837042"/>
            <a:ext cx="2338968" cy="1552752"/>
          </a:xfrm>
          <a:prstGeom prst="rect">
            <a:avLst/>
          </a:prstGeom>
        </p:spPr>
      </p:pic>
    </p:spTree>
    <p:extLst>
      <p:ext uri="{BB962C8B-B14F-4D97-AF65-F5344CB8AC3E}">
        <p14:creationId xmlns:p14="http://schemas.microsoft.com/office/powerpoint/2010/main" val="857318906"/>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additive="base">
                                        <p:cTn id="12" dur="500"/>
                                        <p:tgtEl>
                                          <p:spTgt spid="37"/>
                                        </p:tgtEl>
                                        <p:attrNameLst>
                                          <p:attrName>ppt_y</p:attrName>
                                        </p:attrNameLst>
                                      </p:cBhvr>
                                      <p:tavLst>
                                        <p:tav tm="0">
                                          <p:val>
                                            <p:strVal val="#ppt_y+#ppt_h*1.125000"/>
                                          </p:val>
                                        </p:tav>
                                        <p:tav tm="100000">
                                          <p:val>
                                            <p:strVal val="#ppt_y"/>
                                          </p:val>
                                        </p:tav>
                                      </p:tavLst>
                                    </p:anim>
                                    <p:animEffect transition="in" filter="wipe(up)">
                                      <p:cBhvr>
                                        <p:cTn id="1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7"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2" name="组合 11"/>
          <p:cNvGrpSpPr/>
          <p:nvPr/>
        </p:nvGrpSpPr>
        <p:grpSpPr>
          <a:xfrm>
            <a:off x="5540830" y="1562352"/>
            <a:ext cx="1012247" cy="936104"/>
            <a:chOff x="5359953" y="1203598"/>
            <a:chExt cx="1012247" cy="936104"/>
          </a:xfrm>
        </p:grpSpPr>
        <p:sp>
          <p:nvSpPr>
            <p:cNvPr id="11" name="椭圆 10"/>
            <p:cNvSpPr/>
            <p:nvPr/>
          </p:nvSpPr>
          <p:spPr>
            <a:xfrm>
              <a:off x="5364088" y="1203598"/>
              <a:ext cx="936104" cy="93610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5359953" y="1324929"/>
              <a:ext cx="1012247" cy="742765"/>
            </a:xfrm>
            <a:prstGeom prst="rect">
              <a:avLst/>
            </a:prstGeom>
            <a:noFill/>
          </p:spPr>
          <p:txBody>
            <a:bodyPr wrap="square" lIns="65023" tIns="32511" rIns="65023" bIns="32511" rtlCol="0">
              <a:spAutoFit/>
            </a:bodyPr>
            <a:lstStyle/>
            <a:p>
              <a:pPr algn="ctr"/>
              <a:r>
                <a:rPr lang="en-US" altLang="zh-CN" sz="4400" b="1" dirty="0">
                  <a:solidFill>
                    <a:schemeClr val="bg1"/>
                  </a:solidFill>
                  <a:latin typeface="微软雅黑" pitchFamily="34" charset="-122"/>
                  <a:ea typeface="微软雅黑" pitchFamily="34" charset="-122"/>
                  <a:cs typeface="+mn-ea"/>
                  <a:sym typeface="Arial" panose="020B0604020202020204" pitchFamily="34" charset="0"/>
                </a:rPr>
                <a:t>02</a:t>
              </a:r>
              <a:endParaRPr lang="zh-CN" altLang="en-US" sz="4400" b="1" dirty="0">
                <a:solidFill>
                  <a:schemeClr val="bg1"/>
                </a:solidFill>
                <a:latin typeface="微软雅黑" pitchFamily="34" charset="-122"/>
                <a:ea typeface="微软雅黑" pitchFamily="34" charset="-122"/>
                <a:cs typeface="+mn-ea"/>
                <a:sym typeface="Arial" panose="020B0604020202020204" pitchFamily="34" charset="0"/>
              </a:endParaRPr>
            </a:p>
          </p:txBody>
        </p:sp>
      </p:grpSp>
      <p:sp>
        <p:nvSpPr>
          <p:cNvPr id="21" name="矩形 20"/>
          <p:cNvSpPr/>
          <p:nvPr/>
        </p:nvSpPr>
        <p:spPr>
          <a:xfrm>
            <a:off x="4855271" y="2653470"/>
            <a:ext cx="2264468" cy="400110"/>
          </a:xfrm>
          <a:prstGeom prst="rect">
            <a:avLst/>
          </a:prstGeom>
        </p:spPr>
        <p:txBody>
          <a:bodyPr wrap="square" lIns="0" tIns="0" rIns="0" bIns="0">
            <a:spAutoFit/>
          </a:bodyPr>
          <a:lstStyle/>
          <a:p>
            <a:pPr algn="ctr"/>
            <a:r>
              <a:rPr lang="zh-CN" altLang="en-US" sz="2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工作完成情况</a:t>
            </a:r>
          </a:p>
        </p:txBody>
      </p:sp>
      <p:sp>
        <p:nvSpPr>
          <p:cNvPr id="22" name="TextBox 11"/>
          <p:cNvSpPr txBox="1"/>
          <p:nvPr/>
        </p:nvSpPr>
        <p:spPr>
          <a:xfrm>
            <a:off x="4626583" y="3213146"/>
            <a:ext cx="1251625" cy="169277"/>
          </a:xfrm>
          <a:prstGeom prst="rect">
            <a:avLst/>
          </a:prstGeom>
          <a:noFill/>
        </p:spPr>
        <p:txBody>
          <a:bodyPr wrap="none" lIns="0" tIns="0" rIns="0" bIns="0" rtlCol="0">
            <a:spAutoFit/>
          </a:bodyPr>
          <a:lstStyle/>
          <a:p>
            <a:pPr marL="121918" lvl="1" indent="-121918">
              <a:buFont typeface="Arial" panose="020B0604020202020204" pitchFamily="34" charset="0"/>
              <a:buChar char="•"/>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11"/>
          <p:cNvSpPr txBox="1"/>
          <p:nvPr/>
        </p:nvSpPr>
        <p:spPr>
          <a:xfrm>
            <a:off x="6195934" y="3213146"/>
            <a:ext cx="1251625" cy="169277"/>
          </a:xfrm>
          <a:prstGeom prst="rect">
            <a:avLst/>
          </a:prstGeom>
          <a:noFill/>
        </p:spPr>
        <p:txBody>
          <a:bodyPr wrap="none" lIns="0" tIns="0" rIns="0" bIns="0" rtlCol="0">
            <a:spAutoFit/>
          </a:bodyPr>
          <a:lstStyle/>
          <a:p>
            <a:pPr marL="121918" lvl="1" indent="-121918">
              <a:buFont typeface="Arial" panose="020B0604020202020204" pitchFamily="34" charset="0"/>
              <a:buChar char="•"/>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11"/>
          <p:cNvSpPr txBox="1"/>
          <p:nvPr/>
        </p:nvSpPr>
        <p:spPr>
          <a:xfrm>
            <a:off x="4626583" y="3448458"/>
            <a:ext cx="1251625" cy="169277"/>
          </a:xfrm>
          <a:prstGeom prst="rect">
            <a:avLst/>
          </a:prstGeom>
          <a:noFill/>
        </p:spPr>
        <p:txBody>
          <a:bodyPr wrap="none" lIns="0" tIns="0" rIns="0" bIns="0" rtlCol="0">
            <a:spAutoFit/>
          </a:bodyPr>
          <a:lstStyle/>
          <a:p>
            <a:pPr marL="121918" lvl="1" indent="-121918">
              <a:buFont typeface="Arial" panose="020B0604020202020204" pitchFamily="34" charset="0"/>
              <a:buChar char="•"/>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11"/>
          <p:cNvSpPr txBox="1"/>
          <p:nvPr/>
        </p:nvSpPr>
        <p:spPr>
          <a:xfrm>
            <a:off x="6195934" y="3448458"/>
            <a:ext cx="1251625" cy="169277"/>
          </a:xfrm>
          <a:prstGeom prst="rect">
            <a:avLst/>
          </a:prstGeom>
          <a:noFill/>
        </p:spPr>
        <p:txBody>
          <a:bodyPr wrap="none" lIns="0" tIns="0" rIns="0" bIns="0" rtlCol="0">
            <a:spAutoFit/>
          </a:bodyPr>
          <a:lstStyle/>
          <a:p>
            <a:pPr marL="121918" lvl="1" indent="-121918">
              <a:buFont typeface="Arial" panose="020B0604020202020204" pitchFamily="34" charset="0"/>
              <a:buChar char="•"/>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9552" y="-295332"/>
            <a:ext cx="3834367" cy="5581588"/>
          </a:xfrm>
          <a:prstGeom prst="rect">
            <a:avLst/>
          </a:prstGeom>
        </p:spPr>
      </p:pic>
      <p:pic>
        <p:nvPicPr>
          <p:cNvPr id="16" name="图片 15"/>
          <p:cNvPicPr>
            <a:picLocks noChangeAspect="1"/>
          </p:cNvPicPr>
          <p:nvPr/>
        </p:nvPicPr>
        <p:blipFill rotWithShape="1">
          <a:blip r:embed="rId4" cstate="print">
            <a:extLst>
              <a:ext uri="{28A0092B-C50C-407E-A947-70E740481C1C}">
                <a14:useLocalDpi xmlns:a14="http://schemas.microsoft.com/office/drawing/2010/main" val="0"/>
              </a:ext>
            </a:extLst>
          </a:blip>
          <a:srcRect b="56621"/>
          <a:stretch/>
        </p:blipFill>
        <p:spPr>
          <a:xfrm>
            <a:off x="-252536" y="2912321"/>
            <a:ext cx="3857625" cy="2231179"/>
          </a:xfrm>
          <a:prstGeom prst="rect">
            <a:avLst/>
          </a:prstGeom>
        </p:spPr>
      </p:pic>
    </p:spTree>
    <p:extLst>
      <p:ext uri="{BB962C8B-B14F-4D97-AF65-F5344CB8AC3E}">
        <p14:creationId xmlns:p14="http://schemas.microsoft.com/office/powerpoint/2010/main" val="1662871548"/>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3" presetClass="entr" presetSubtype="32"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 calcmode="lin" valueType="num">
                                      <p:cBhvr>
                                        <p:cTn id="14" dur="500" fill="hold"/>
                                        <p:tgtEl>
                                          <p:spTgt spid="21"/>
                                        </p:tgtEl>
                                        <p:attrNameLst>
                                          <p:attrName>ppt_w</p:attrName>
                                        </p:attrNameLst>
                                      </p:cBhvr>
                                      <p:tavLst>
                                        <p:tav tm="0">
                                          <p:val>
                                            <p:strVal val="4*#ppt_w"/>
                                          </p:val>
                                        </p:tav>
                                        <p:tav tm="100000">
                                          <p:val>
                                            <p:strVal val="#ppt_w"/>
                                          </p:val>
                                        </p:tav>
                                      </p:tavLst>
                                    </p:anim>
                                    <p:anim calcmode="lin" valueType="num">
                                      <p:cBhvr>
                                        <p:cTn id="15" dur="500" fill="hold"/>
                                        <p:tgtEl>
                                          <p:spTgt spid="21"/>
                                        </p:tgtEl>
                                        <p:attrNameLst>
                                          <p:attrName>ppt_h</p:attrName>
                                        </p:attrNameLst>
                                      </p:cBhvr>
                                      <p:tavLst>
                                        <p:tav tm="0">
                                          <p:val>
                                            <p:strVal val="4*#ppt_h"/>
                                          </p:val>
                                        </p:tav>
                                        <p:tav tm="100000">
                                          <p:val>
                                            <p:strVal val="#ppt_h"/>
                                          </p:val>
                                        </p:tav>
                                      </p:tavLst>
                                    </p:anim>
                                  </p:childTnLst>
                                </p:cTn>
                              </p:par>
                            </p:childTnLst>
                          </p:cTn>
                        </p:par>
                        <p:par>
                          <p:cTn id="16" fill="hold">
                            <p:stCondLst>
                              <p:cond delay="500"/>
                            </p:stCondLst>
                            <p:childTnLst>
                              <p:par>
                                <p:cTn id="17" presetID="12" presetClass="entr" presetSubtype="8"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p:tgtEl>
                                          <p:spTgt spid="22"/>
                                        </p:tgtEl>
                                        <p:attrNameLst>
                                          <p:attrName>ppt_x</p:attrName>
                                        </p:attrNameLst>
                                      </p:cBhvr>
                                      <p:tavLst>
                                        <p:tav tm="0">
                                          <p:val>
                                            <p:strVal val="#ppt_x-#ppt_w*1.125000"/>
                                          </p:val>
                                        </p:tav>
                                        <p:tav tm="100000">
                                          <p:val>
                                            <p:strVal val="#ppt_x"/>
                                          </p:val>
                                        </p:tav>
                                      </p:tavLst>
                                    </p:anim>
                                    <p:animEffect transition="in" filter="wipe(right)">
                                      <p:cBhvr>
                                        <p:cTn id="20" dur="500"/>
                                        <p:tgtEl>
                                          <p:spTgt spid="22"/>
                                        </p:tgtEl>
                                      </p:cBhvr>
                                    </p:animEffect>
                                  </p:childTnLst>
                                </p:cTn>
                              </p:par>
                            </p:childTnLst>
                          </p:cTn>
                        </p:par>
                        <p:par>
                          <p:cTn id="21" fill="hold">
                            <p:stCondLst>
                              <p:cond delay="1000"/>
                            </p:stCondLst>
                            <p:childTnLst>
                              <p:par>
                                <p:cTn id="22" presetID="12" presetClass="entr" presetSubtype="8"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additive="base">
                                        <p:cTn id="24" dur="500"/>
                                        <p:tgtEl>
                                          <p:spTgt spid="23"/>
                                        </p:tgtEl>
                                        <p:attrNameLst>
                                          <p:attrName>ppt_x</p:attrName>
                                        </p:attrNameLst>
                                      </p:cBhvr>
                                      <p:tavLst>
                                        <p:tav tm="0">
                                          <p:val>
                                            <p:strVal val="#ppt_x-#ppt_w*1.125000"/>
                                          </p:val>
                                        </p:tav>
                                        <p:tav tm="100000">
                                          <p:val>
                                            <p:strVal val="#ppt_x"/>
                                          </p:val>
                                        </p:tav>
                                      </p:tavLst>
                                    </p:anim>
                                    <p:animEffect transition="in" filter="wipe(right)">
                                      <p:cBhvr>
                                        <p:cTn id="25" dur="500"/>
                                        <p:tgtEl>
                                          <p:spTgt spid="23"/>
                                        </p:tgtEl>
                                      </p:cBhvr>
                                    </p:animEffect>
                                  </p:childTnLst>
                                </p:cTn>
                              </p:par>
                            </p:childTnLst>
                          </p:cTn>
                        </p:par>
                        <p:par>
                          <p:cTn id="26" fill="hold">
                            <p:stCondLst>
                              <p:cond delay="1500"/>
                            </p:stCondLst>
                            <p:childTnLst>
                              <p:par>
                                <p:cTn id="27" presetID="12" presetClass="entr" presetSubtype="8"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p:tgtEl>
                                          <p:spTgt spid="24"/>
                                        </p:tgtEl>
                                        <p:attrNameLst>
                                          <p:attrName>ppt_x</p:attrName>
                                        </p:attrNameLst>
                                      </p:cBhvr>
                                      <p:tavLst>
                                        <p:tav tm="0">
                                          <p:val>
                                            <p:strVal val="#ppt_x-#ppt_w*1.125000"/>
                                          </p:val>
                                        </p:tav>
                                        <p:tav tm="100000">
                                          <p:val>
                                            <p:strVal val="#ppt_x"/>
                                          </p:val>
                                        </p:tav>
                                      </p:tavLst>
                                    </p:anim>
                                    <p:animEffect transition="in" filter="wipe(right)">
                                      <p:cBhvr>
                                        <p:cTn id="30" dur="500"/>
                                        <p:tgtEl>
                                          <p:spTgt spid="24"/>
                                        </p:tgtEl>
                                      </p:cBhvr>
                                    </p:animEffect>
                                  </p:childTnLst>
                                </p:cTn>
                              </p:par>
                            </p:childTnLst>
                          </p:cTn>
                        </p:par>
                        <p:par>
                          <p:cTn id="31" fill="hold">
                            <p:stCondLst>
                              <p:cond delay="2000"/>
                            </p:stCondLst>
                            <p:childTnLst>
                              <p:par>
                                <p:cTn id="32" presetID="12" presetClass="entr" presetSubtype="8"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500"/>
                                        <p:tgtEl>
                                          <p:spTgt spid="25"/>
                                        </p:tgtEl>
                                        <p:attrNameLst>
                                          <p:attrName>ppt_x</p:attrName>
                                        </p:attrNameLst>
                                      </p:cBhvr>
                                      <p:tavLst>
                                        <p:tav tm="0">
                                          <p:val>
                                            <p:strVal val="#ppt_x-#ppt_w*1.125000"/>
                                          </p:val>
                                        </p:tav>
                                        <p:tav tm="100000">
                                          <p:val>
                                            <p:strVal val="#ppt_x"/>
                                          </p:val>
                                        </p:tav>
                                      </p:tavLst>
                                    </p:anim>
                                    <p:animEffect transition="in" filter="wipe(right)">
                                      <p:cBhvr>
                                        <p:cTn id="3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734"/>
          <p:cNvSpPr>
            <a:spLocks/>
          </p:cNvSpPr>
          <p:nvPr/>
        </p:nvSpPr>
        <p:spPr bwMode="auto">
          <a:xfrm>
            <a:off x="3692981" y="3191854"/>
            <a:ext cx="1756573" cy="1160777"/>
          </a:xfrm>
          <a:custGeom>
            <a:avLst/>
            <a:gdLst>
              <a:gd name="T0" fmla="*/ 251 w 280"/>
              <a:gd name="T1" fmla="*/ 45 h 185"/>
              <a:gd name="T2" fmla="*/ 117 w 280"/>
              <a:gd name="T3" fmla="*/ 45 h 185"/>
              <a:gd name="T4" fmla="*/ 110 w 280"/>
              <a:gd name="T5" fmla="*/ 35 h 185"/>
              <a:gd name="T6" fmla="*/ 113 w 280"/>
              <a:gd name="T7" fmla="*/ 25 h 185"/>
              <a:gd name="T8" fmla="*/ 89 w 280"/>
              <a:gd name="T9" fmla="*/ 0 h 185"/>
              <a:gd name="T10" fmla="*/ 64 w 280"/>
              <a:gd name="T11" fmla="*/ 24 h 185"/>
              <a:gd name="T12" fmla="*/ 66 w 280"/>
              <a:gd name="T13" fmla="*/ 35 h 185"/>
              <a:gd name="T14" fmla="*/ 60 w 280"/>
              <a:gd name="T15" fmla="*/ 45 h 185"/>
              <a:gd name="T16" fmla="*/ 28 w 280"/>
              <a:gd name="T17" fmla="*/ 45 h 185"/>
              <a:gd name="T18" fmla="*/ 4 w 280"/>
              <a:gd name="T19" fmla="*/ 76 h 185"/>
              <a:gd name="T20" fmla="*/ 140 w 280"/>
              <a:gd name="T21" fmla="*/ 185 h 185"/>
              <a:gd name="T22" fmla="*/ 276 w 280"/>
              <a:gd name="T23" fmla="*/ 76 h 185"/>
              <a:gd name="T24" fmla="*/ 251 w 280"/>
              <a:gd name="T25" fmla="*/ 4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0" h="185">
                <a:moveTo>
                  <a:pt x="251" y="45"/>
                </a:moveTo>
                <a:cubicBezTo>
                  <a:pt x="117" y="45"/>
                  <a:pt x="117" y="45"/>
                  <a:pt x="117" y="45"/>
                </a:cubicBezTo>
                <a:cubicBezTo>
                  <a:pt x="111" y="45"/>
                  <a:pt x="108" y="40"/>
                  <a:pt x="110" y="35"/>
                </a:cubicBezTo>
                <a:cubicBezTo>
                  <a:pt x="112" y="32"/>
                  <a:pt x="113" y="28"/>
                  <a:pt x="113" y="25"/>
                </a:cubicBezTo>
                <a:cubicBezTo>
                  <a:pt x="113" y="12"/>
                  <a:pt x="102" y="0"/>
                  <a:pt x="89" y="0"/>
                </a:cubicBezTo>
                <a:cubicBezTo>
                  <a:pt x="75" y="0"/>
                  <a:pt x="64" y="11"/>
                  <a:pt x="64" y="24"/>
                </a:cubicBezTo>
                <a:cubicBezTo>
                  <a:pt x="64" y="28"/>
                  <a:pt x="65" y="32"/>
                  <a:pt x="66" y="35"/>
                </a:cubicBezTo>
                <a:cubicBezTo>
                  <a:pt x="69" y="40"/>
                  <a:pt x="66" y="45"/>
                  <a:pt x="60" y="45"/>
                </a:cubicBezTo>
                <a:cubicBezTo>
                  <a:pt x="28" y="45"/>
                  <a:pt x="28" y="45"/>
                  <a:pt x="28" y="45"/>
                </a:cubicBezTo>
                <a:cubicBezTo>
                  <a:pt x="12" y="45"/>
                  <a:pt x="0" y="60"/>
                  <a:pt x="4" y="76"/>
                </a:cubicBezTo>
                <a:cubicBezTo>
                  <a:pt x="18" y="139"/>
                  <a:pt x="73" y="185"/>
                  <a:pt x="140" y="185"/>
                </a:cubicBezTo>
                <a:cubicBezTo>
                  <a:pt x="206" y="185"/>
                  <a:pt x="262" y="139"/>
                  <a:pt x="276" y="76"/>
                </a:cubicBezTo>
                <a:cubicBezTo>
                  <a:pt x="280" y="60"/>
                  <a:pt x="268" y="45"/>
                  <a:pt x="251" y="45"/>
                </a:cubicBezTo>
                <a:close/>
              </a:path>
            </a:pathLst>
          </a:custGeom>
          <a:solidFill>
            <a:schemeClr val="bg1"/>
          </a:solidFill>
          <a:ln>
            <a:noFill/>
          </a:ln>
          <a:extLst/>
        </p:spPr>
        <p:txBody>
          <a:bodyPr vert="horz" wrap="square" lIns="91412" tIns="45706" rIns="91412" bIns="45706" numCol="1" anchor="t" anchorCtr="0" compatLnSpc="1">
            <a:prstTxWarp prst="textNoShape">
              <a:avLst/>
            </a:prstTxWarp>
          </a:bodyPr>
          <a:lstStyle/>
          <a:p>
            <a:endParaRPr lang="en-US" sz="1799">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 name="Group 2"/>
          <p:cNvGrpSpPr/>
          <p:nvPr/>
        </p:nvGrpSpPr>
        <p:grpSpPr>
          <a:xfrm>
            <a:off x="4326931" y="2689976"/>
            <a:ext cx="256809" cy="256810"/>
            <a:chOff x="4326855" y="2690011"/>
            <a:chExt cx="256888" cy="256889"/>
          </a:xfrm>
        </p:grpSpPr>
        <p:sp>
          <p:nvSpPr>
            <p:cNvPr id="11" name="Oval 735"/>
            <p:cNvSpPr>
              <a:spLocks noChangeArrowheads="1"/>
            </p:cNvSpPr>
            <p:nvPr/>
          </p:nvSpPr>
          <p:spPr bwMode="auto">
            <a:xfrm>
              <a:off x="4326855" y="2690011"/>
              <a:ext cx="256888" cy="256889"/>
            </a:xfrm>
            <a:prstGeom prst="ellipse">
              <a:avLst/>
            </a:prstGeom>
            <a:solidFill>
              <a:schemeClr val="accent1"/>
            </a:solidFill>
            <a:ln>
              <a:noFill/>
            </a:ln>
            <a:extLst/>
          </p:spPr>
          <p:txBody>
            <a:bodyPr vert="horz" wrap="square" lIns="91412" tIns="45706" rIns="91412" bIns="45706" numCol="1" anchor="t" anchorCtr="0" compatLnSpc="1">
              <a:prstTxWarp prst="textNoShape">
                <a:avLst/>
              </a:prstTxWarp>
            </a:bodyPr>
            <a:lstStyle/>
            <a:p>
              <a:endParaRPr lang="en-US" sz="179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Freeform 736"/>
            <p:cNvSpPr>
              <a:spLocks/>
            </p:cNvSpPr>
            <p:nvPr/>
          </p:nvSpPr>
          <p:spPr bwMode="auto">
            <a:xfrm>
              <a:off x="4464841" y="2722306"/>
              <a:ext cx="107159" cy="124775"/>
            </a:xfrm>
            <a:custGeom>
              <a:avLst/>
              <a:gdLst>
                <a:gd name="T0" fmla="*/ 0 w 17"/>
                <a:gd name="T1" fmla="*/ 0 h 20"/>
                <a:gd name="T2" fmla="*/ 13 w 17"/>
                <a:gd name="T3" fmla="*/ 20 h 20"/>
                <a:gd name="T4" fmla="*/ 0 w 17"/>
                <a:gd name="T5" fmla="*/ 0 h 20"/>
              </a:gdLst>
              <a:ahLst/>
              <a:cxnLst>
                <a:cxn ang="0">
                  <a:pos x="T0" y="T1"/>
                </a:cxn>
                <a:cxn ang="0">
                  <a:pos x="T2" y="T3"/>
                </a:cxn>
                <a:cxn ang="0">
                  <a:pos x="T4" y="T5"/>
                </a:cxn>
              </a:cxnLst>
              <a:rect l="0" t="0" r="r" b="b"/>
              <a:pathLst>
                <a:path w="17" h="20">
                  <a:moveTo>
                    <a:pt x="0" y="0"/>
                  </a:moveTo>
                  <a:cubicBezTo>
                    <a:pt x="0" y="0"/>
                    <a:pt x="17" y="3"/>
                    <a:pt x="13" y="20"/>
                  </a:cubicBezTo>
                  <a:cubicBezTo>
                    <a:pt x="13" y="20"/>
                    <a:pt x="9" y="7"/>
                    <a:pt x="0" y="0"/>
                  </a:cubicBezTo>
                  <a:close/>
                </a:path>
              </a:pathLst>
            </a:custGeom>
            <a:solidFill>
              <a:schemeClr val="bg1"/>
            </a:solidFill>
            <a:ln>
              <a:noFill/>
            </a:ln>
            <a:extLst/>
          </p:spPr>
          <p:txBody>
            <a:bodyPr vert="horz" wrap="square" lIns="91412" tIns="45706" rIns="91412" bIns="45706" numCol="1" anchor="t" anchorCtr="0" compatLnSpc="1">
              <a:prstTxWarp prst="textNoShape">
                <a:avLst/>
              </a:prstTxWarp>
            </a:bodyPr>
            <a:lstStyle/>
            <a:p>
              <a:endParaRPr lang="en-US" sz="1799">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3" name="Freeform 737"/>
          <p:cNvSpPr>
            <a:spLocks/>
          </p:cNvSpPr>
          <p:nvPr/>
        </p:nvSpPr>
        <p:spPr bwMode="auto">
          <a:xfrm>
            <a:off x="4282908" y="3235879"/>
            <a:ext cx="107126" cy="118866"/>
          </a:xfrm>
          <a:custGeom>
            <a:avLst/>
            <a:gdLst>
              <a:gd name="T0" fmla="*/ 0 w 17"/>
              <a:gd name="T1" fmla="*/ 0 h 19"/>
              <a:gd name="T2" fmla="*/ 12 w 17"/>
              <a:gd name="T3" fmla="*/ 19 h 19"/>
              <a:gd name="T4" fmla="*/ 0 w 17"/>
              <a:gd name="T5" fmla="*/ 0 h 19"/>
            </a:gdLst>
            <a:ahLst/>
            <a:cxnLst>
              <a:cxn ang="0">
                <a:pos x="T0" y="T1"/>
              </a:cxn>
              <a:cxn ang="0">
                <a:pos x="T2" y="T3"/>
              </a:cxn>
              <a:cxn ang="0">
                <a:pos x="T4" y="T5"/>
              </a:cxn>
            </a:cxnLst>
            <a:rect l="0" t="0" r="r" b="b"/>
            <a:pathLst>
              <a:path w="17" h="19">
                <a:moveTo>
                  <a:pt x="0" y="0"/>
                </a:moveTo>
                <a:cubicBezTo>
                  <a:pt x="0" y="0"/>
                  <a:pt x="17" y="3"/>
                  <a:pt x="12" y="19"/>
                </a:cubicBezTo>
                <a:cubicBezTo>
                  <a:pt x="12" y="19"/>
                  <a:pt x="8" y="6"/>
                  <a:pt x="0" y="0"/>
                </a:cubicBezTo>
                <a:close/>
              </a:path>
            </a:pathLst>
          </a:custGeom>
          <a:solidFill>
            <a:schemeClr val="tx1">
              <a:lumMod val="65000"/>
              <a:lumOff val="35000"/>
            </a:schemeClr>
          </a:solidFill>
          <a:ln>
            <a:noFill/>
          </a:ln>
          <a:extLst/>
        </p:spPr>
        <p:txBody>
          <a:bodyPr vert="horz" wrap="square" lIns="91412" tIns="45706" rIns="91412" bIns="45706" numCol="1" anchor="t" anchorCtr="0" compatLnSpc="1">
            <a:prstTxWarp prst="textNoShape">
              <a:avLst/>
            </a:prstTxWarp>
          </a:bodyPr>
          <a:lstStyle/>
          <a:p>
            <a:endParaRPr lang="en-US" sz="179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Freeform 738"/>
          <p:cNvSpPr>
            <a:spLocks/>
          </p:cNvSpPr>
          <p:nvPr/>
        </p:nvSpPr>
        <p:spPr bwMode="auto">
          <a:xfrm>
            <a:off x="4729022" y="1241572"/>
            <a:ext cx="375675" cy="1229748"/>
          </a:xfrm>
          <a:custGeom>
            <a:avLst/>
            <a:gdLst>
              <a:gd name="T0" fmla="*/ 16 w 60"/>
              <a:gd name="T1" fmla="*/ 196 h 196"/>
              <a:gd name="T2" fmla="*/ 0 w 60"/>
              <a:gd name="T3" fmla="*/ 180 h 196"/>
              <a:gd name="T4" fmla="*/ 0 w 60"/>
              <a:gd name="T5" fmla="*/ 15 h 196"/>
              <a:gd name="T6" fmla="*/ 16 w 60"/>
              <a:gd name="T7" fmla="*/ 0 h 196"/>
              <a:gd name="T8" fmla="*/ 45 w 60"/>
              <a:gd name="T9" fmla="*/ 0 h 196"/>
              <a:gd name="T10" fmla="*/ 60 w 60"/>
              <a:gd name="T11" fmla="*/ 15 h 196"/>
              <a:gd name="T12" fmla="*/ 45 w 60"/>
              <a:gd name="T13" fmla="*/ 30 h 196"/>
              <a:gd name="T14" fmla="*/ 31 w 60"/>
              <a:gd name="T15" fmla="*/ 30 h 196"/>
              <a:gd name="T16" fmla="*/ 31 w 60"/>
              <a:gd name="T17" fmla="*/ 180 h 196"/>
              <a:gd name="T18" fmla="*/ 16 w 60"/>
              <a:gd name="T19"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196">
                <a:moveTo>
                  <a:pt x="16" y="196"/>
                </a:moveTo>
                <a:cubicBezTo>
                  <a:pt x="7" y="196"/>
                  <a:pt x="0" y="189"/>
                  <a:pt x="0" y="180"/>
                </a:cubicBezTo>
                <a:cubicBezTo>
                  <a:pt x="0" y="15"/>
                  <a:pt x="0" y="15"/>
                  <a:pt x="0" y="15"/>
                </a:cubicBezTo>
                <a:cubicBezTo>
                  <a:pt x="0" y="7"/>
                  <a:pt x="7" y="0"/>
                  <a:pt x="16" y="0"/>
                </a:cubicBezTo>
                <a:cubicBezTo>
                  <a:pt x="45" y="0"/>
                  <a:pt x="45" y="0"/>
                  <a:pt x="45" y="0"/>
                </a:cubicBezTo>
                <a:cubicBezTo>
                  <a:pt x="53" y="0"/>
                  <a:pt x="60" y="7"/>
                  <a:pt x="60" y="15"/>
                </a:cubicBezTo>
                <a:cubicBezTo>
                  <a:pt x="60" y="23"/>
                  <a:pt x="53" y="30"/>
                  <a:pt x="45" y="30"/>
                </a:cubicBezTo>
                <a:cubicBezTo>
                  <a:pt x="31" y="30"/>
                  <a:pt x="31" y="30"/>
                  <a:pt x="31" y="30"/>
                </a:cubicBezTo>
                <a:cubicBezTo>
                  <a:pt x="31" y="180"/>
                  <a:pt x="31" y="180"/>
                  <a:pt x="31" y="180"/>
                </a:cubicBezTo>
                <a:cubicBezTo>
                  <a:pt x="31" y="189"/>
                  <a:pt x="24" y="196"/>
                  <a:pt x="16" y="196"/>
                </a:cubicBezTo>
              </a:path>
            </a:pathLst>
          </a:custGeom>
          <a:solidFill>
            <a:schemeClr val="bg1">
              <a:lumMod val="85000"/>
            </a:schemeClr>
          </a:solidFill>
          <a:ln>
            <a:noFill/>
          </a:ln>
          <a:extLst/>
        </p:spPr>
        <p:txBody>
          <a:bodyPr vert="horz" wrap="square" lIns="91412" tIns="45706" rIns="91412" bIns="45706" numCol="1" anchor="t" anchorCtr="0" compatLnSpc="1">
            <a:prstTxWarp prst="textNoShape">
              <a:avLst/>
            </a:prstTxWarp>
          </a:bodyPr>
          <a:lstStyle/>
          <a:p>
            <a:endParaRPr lang="en-US" sz="1799">
              <a:solidFill>
                <a:schemeClr val="bg1">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Freeform 739"/>
          <p:cNvSpPr>
            <a:spLocks/>
          </p:cNvSpPr>
          <p:nvPr/>
        </p:nvSpPr>
        <p:spPr bwMode="auto">
          <a:xfrm>
            <a:off x="4721684" y="2264407"/>
            <a:ext cx="1041910" cy="1266436"/>
          </a:xfrm>
          <a:custGeom>
            <a:avLst/>
            <a:gdLst>
              <a:gd name="T0" fmla="*/ 151 w 166"/>
              <a:gd name="T1" fmla="*/ 202 h 202"/>
              <a:gd name="T2" fmla="*/ 135 w 166"/>
              <a:gd name="T3" fmla="*/ 187 h 202"/>
              <a:gd name="T4" fmla="*/ 13 w 166"/>
              <a:gd name="T5" fmla="*/ 32 h 202"/>
              <a:gd name="T6" fmla="*/ 2 w 166"/>
              <a:gd name="T7" fmla="*/ 14 h 202"/>
              <a:gd name="T8" fmla="*/ 20 w 166"/>
              <a:gd name="T9" fmla="*/ 2 h 202"/>
              <a:gd name="T10" fmla="*/ 166 w 166"/>
              <a:gd name="T11" fmla="*/ 187 h 202"/>
              <a:gd name="T12" fmla="*/ 151 w 166"/>
              <a:gd name="T13" fmla="*/ 202 h 202"/>
            </a:gdLst>
            <a:ahLst/>
            <a:cxnLst>
              <a:cxn ang="0">
                <a:pos x="T0" y="T1"/>
              </a:cxn>
              <a:cxn ang="0">
                <a:pos x="T2" y="T3"/>
              </a:cxn>
              <a:cxn ang="0">
                <a:pos x="T4" y="T5"/>
              </a:cxn>
              <a:cxn ang="0">
                <a:pos x="T6" y="T7"/>
              </a:cxn>
              <a:cxn ang="0">
                <a:pos x="T8" y="T9"/>
              </a:cxn>
              <a:cxn ang="0">
                <a:pos x="T10" y="T11"/>
              </a:cxn>
              <a:cxn ang="0">
                <a:pos x="T12" y="T13"/>
              </a:cxn>
            </a:cxnLst>
            <a:rect l="0" t="0" r="r" b="b"/>
            <a:pathLst>
              <a:path w="166" h="202">
                <a:moveTo>
                  <a:pt x="151" y="202"/>
                </a:moveTo>
                <a:cubicBezTo>
                  <a:pt x="142" y="202"/>
                  <a:pt x="135" y="196"/>
                  <a:pt x="135" y="187"/>
                </a:cubicBezTo>
                <a:cubicBezTo>
                  <a:pt x="135" y="113"/>
                  <a:pt x="85" y="49"/>
                  <a:pt x="13" y="32"/>
                </a:cubicBezTo>
                <a:cubicBezTo>
                  <a:pt x="5" y="30"/>
                  <a:pt x="0" y="22"/>
                  <a:pt x="2" y="14"/>
                </a:cubicBezTo>
                <a:cubicBezTo>
                  <a:pt x="4" y="5"/>
                  <a:pt x="12" y="0"/>
                  <a:pt x="20" y="2"/>
                </a:cubicBezTo>
                <a:cubicBezTo>
                  <a:pt x="106" y="23"/>
                  <a:pt x="166" y="99"/>
                  <a:pt x="166" y="187"/>
                </a:cubicBezTo>
                <a:cubicBezTo>
                  <a:pt x="166" y="196"/>
                  <a:pt x="159" y="202"/>
                  <a:pt x="151" y="202"/>
                </a:cubicBezTo>
              </a:path>
            </a:pathLst>
          </a:custGeom>
          <a:solidFill>
            <a:schemeClr val="accent2"/>
          </a:solidFill>
          <a:ln>
            <a:noFill/>
          </a:ln>
          <a:extLst/>
        </p:spPr>
        <p:txBody>
          <a:bodyPr vert="horz" wrap="square" lIns="91412" tIns="45706" rIns="91412" bIns="45706" numCol="1" anchor="t" anchorCtr="0" compatLnSpc="1">
            <a:prstTxWarp prst="textNoShape">
              <a:avLst/>
            </a:prstTxWarp>
          </a:bodyPr>
          <a:lstStyle/>
          <a:p>
            <a:endParaRPr lang="en-US" sz="179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Freeform 740"/>
          <p:cNvSpPr>
            <a:spLocks/>
          </p:cNvSpPr>
          <p:nvPr/>
        </p:nvSpPr>
        <p:spPr bwMode="auto">
          <a:xfrm>
            <a:off x="4478084" y="3343005"/>
            <a:ext cx="1285512" cy="1285512"/>
          </a:xfrm>
          <a:custGeom>
            <a:avLst/>
            <a:gdLst>
              <a:gd name="T0" fmla="*/ 15 w 205"/>
              <a:gd name="T1" fmla="*/ 205 h 205"/>
              <a:gd name="T2" fmla="*/ 0 w 205"/>
              <a:gd name="T3" fmla="*/ 190 h 205"/>
              <a:gd name="T4" fmla="*/ 15 w 205"/>
              <a:gd name="T5" fmla="*/ 174 h 205"/>
              <a:gd name="T6" fmla="*/ 174 w 205"/>
              <a:gd name="T7" fmla="*/ 15 h 205"/>
              <a:gd name="T8" fmla="*/ 190 w 205"/>
              <a:gd name="T9" fmla="*/ 0 h 205"/>
              <a:gd name="T10" fmla="*/ 205 w 205"/>
              <a:gd name="T11" fmla="*/ 15 h 205"/>
              <a:gd name="T12" fmla="*/ 15 w 205"/>
              <a:gd name="T13" fmla="*/ 205 h 205"/>
            </a:gdLst>
            <a:ahLst/>
            <a:cxnLst>
              <a:cxn ang="0">
                <a:pos x="T0" y="T1"/>
              </a:cxn>
              <a:cxn ang="0">
                <a:pos x="T2" y="T3"/>
              </a:cxn>
              <a:cxn ang="0">
                <a:pos x="T4" y="T5"/>
              </a:cxn>
              <a:cxn ang="0">
                <a:pos x="T6" y="T7"/>
              </a:cxn>
              <a:cxn ang="0">
                <a:pos x="T8" y="T9"/>
              </a:cxn>
              <a:cxn ang="0">
                <a:pos x="T10" y="T11"/>
              </a:cxn>
              <a:cxn ang="0">
                <a:pos x="T12" y="T13"/>
              </a:cxn>
            </a:cxnLst>
            <a:rect l="0" t="0" r="r" b="b"/>
            <a:pathLst>
              <a:path w="205" h="205">
                <a:moveTo>
                  <a:pt x="15" y="205"/>
                </a:moveTo>
                <a:cubicBezTo>
                  <a:pt x="6" y="205"/>
                  <a:pt x="0" y="198"/>
                  <a:pt x="0" y="190"/>
                </a:cubicBezTo>
                <a:cubicBezTo>
                  <a:pt x="0" y="181"/>
                  <a:pt x="6" y="174"/>
                  <a:pt x="15" y="174"/>
                </a:cubicBezTo>
                <a:cubicBezTo>
                  <a:pt x="103" y="174"/>
                  <a:pt x="174" y="103"/>
                  <a:pt x="174" y="15"/>
                </a:cubicBezTo>
                <a:cubicBezTo>
                  <a:pt x="174" y="7"/>
                  <a:pt x="181" y="0"/>
                  <a:pt x="190" y="0"/>
                </a:cubicBezTo>
                <a:cubicBezTo>
                  <a:pt x="198" y="0"/>
                  <a:pt x="205" y="7"/>
                  <a:pt x="205" y="15"/>
                </a:cubicBezTo>
                <a:cubicBezTo>
                  <a:pt x="205" y="120"/>
                  <a:pt x="120" y="205"/>
                  <a:pt x="15" y="205"/>
                </a:cubicBezTo>
              </a:path>
            </a:pathLst>
          </a:custGeom>
          <a:solidFill>
            <a:schemeClr val="accent3"/>
          </a:solidFill>
          <a:ln>
            <a:noFill/>
          </a:ln>
          <a:extLst/>
        </p:spPr>
        <p:txBody>
          <a:bodyPr vert="horz" wrap="square" lIns="91412" tIns="45706" rIns="91412" bIns="45706" numCol="1" anchor="t" anchorCtr="0" compatLnSpc="1">
            <a:prstTxWarp prst="textNoShape">
              <a:avLst/>
            </a:prstTxWarp>
          </a:bodyPr>
          <a:lstStyle/>
          <a:p>
            <a:endParaRPr lang="en-US" sz="179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Freeform 741"/>
          <p:cNvSpPr>
            <a:spLocks/>
          </p:cNvSpPr>
          <p:nvPr/>
        </p:nvSpPr>
        <p:spPr bwMode="auto">
          <a:xfrm>
            <a:off x="3380408" y="3343005"/>
            <a:ext cx="1285512" cy="1285512"/>
          </a:xfrm>
          <a:custGeom>
            <a:avLst/>
            <a:gdLst>
              <a:gd name="T0" fmla="*/ 190 w 205"/>
              <a:gd name="T1" fmla="*/ 205 h 205"/>
              <a:gd name="T2" fmla="*/ 0 w 205"/>
              <a:gd name="T3" fmla="*/ 15 h 205"/>
              <a:gd name="T4" fmla="*/ 15 w 205"/>
              <a:gd name="T5" fmla="*/ 0 h 205"/>
              <a:gd name="T6" fmla="*/ 31 w 205"/>
              <a:gd name="T7" fmla="*/ 15 h 205"/>
              <a:gd name="T8" fmla="*/ 190 w 205"/>
              <a:gd name="T9" fmla="*/ 174 h 205"/>
              <a:gd name="T10" fmla="*/ 205 w 205"/>
              <a:gd name="T11" fmla="*/ 190 h 205"/>
              <a:gd name="T12" fmla="*/ 190 w 205"/>
              <a:gd name="T13" fmla="*/ 205 h 205"/>
            </a:gdLst>
            <a:ahLst/>
            <a:cxnLst>
              <a:cxn ang="0">
                <a:pos x="T0" y="T1"/>
              </a:cxn>
              <a:cxn ang="0">
                <a:pos x="T2" y="T3"/>
              </a:cxn>
              <a:cxn ang="0">
                <a:pos x="T4" y="T5"/>
              </a:cxn>
              <a:cxn ang="0">
                <a:pos x="T6" y="T7"/>
              </a:cxn>
              <a:cxn ang="0">
                <a:pos x="T8" y="T9"/>
              </a:cxn>
              <a:cxn ang="0">
                <a:pos x="T10" y="T11"/>
              </a:cxn>
              <a:cxn ang="0">
                <a:pos x="T12" y="T13"/>
              </a:cxn>
            </a:cxnLst>
            <a:rect l="0" t="0" r="r" b="b"/>
            <a:pathLst>
              <a:path w="205" h="205">
                <a:moveTo>
                  <a:pt x="190" y="205"/>
                </a:moveTo>
                <a:cubicBezTo>
                  <a:pt x="85" y="205"/>
                  <a:pt x="0" y="120"/>
                  <a:pt x="0" y="15"/>
                </a:cubicBezTo>
                <a:cubicBezTo>
                  <a:pt x="0" y="7"/>
                  <a:pt x="7" y="0"/>
                  <a:pt x="15" y="0"/>
                </a:cubicBezTo>
                <a:cubicBezTo>
                  <a:pt x="24" y="0"/>
                  <a:pt x="31" y="7"/>
                  <a:pt x="31" y="15"/>
                </a:cubicBezTo>
                <a:cubicBezTo>
                  <a:pt x="31" y="103"/>
                  <a:pt x="102" y="174"/>
                  <a:pt x="190" y="174"/>
                </a:cubicBezTo>
                <a:cubicBezTo>
                  <a:pt x="198" y="174"/>
                  <a:pt x="205" y="181"/>
                  <a:pt x="205" y="190"/>
                </a:cubicBezTo>
                <a:cubicBezTo>
                  <a:pt x="205" y="198"/>
                  <a:pt x="198" y="205"/>
                  <a:pt x="190" y="205"/>
                </a:cubicBezTo>
              </a:path>
            </a:pathLst>
          </a:custGeom>
          <a:solidFill>
            <a:schemeClr val="accent1"/>
          </a:solidFill>
          <a:ln>
            <a:noFill/>
          </a:ln>
          <a:extLst/>
        </p:spPr>
        <p:txBody>
          <a:bodyPr vert="horz" wrap="square" lIns="91412" tIns="45706" rIns="91412" bIns="45706" numCol="1" anchor="t" anchorCtr="0" compatLnSpc="1">
            <a:prstTxWarp prst="textNoShape">
              <a:avLst/>
            </a:prstTxWarp>
          </a:bodyPr>
          <a:lstStyle/>
          <a:p>
            <a:endParaRPr lang="en-US" sz="179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Freeform 742"/>
          <p:cNvSpPr>
            <a:spLocks/>
          </p:cNvSpPr>
          <p:nvPr/>
        </p:nvSpPr>
        <p:spPr bwMode="auto">
          <a:xfrm>
            <a:off x="3380407" y="2264407"/>
            <a:ext cx="1040443" cy="1266436"/>
          </a:xfrm>
          <a:custGeom>
            <a:avLst/>
            <a:gdLst>
              <a:gd name="T0" fmla="*/ 15 w 166"/>
              <a:gd name="T1" fmla="*/ 202 h 202"/>
              <a:gd name="T2" fmla="*/ 0 w 166"/>
              <a:gd name="T3" fmla="*/ 187 h 202"/>
              <a:gd name="T4" fmla="*/ 146 w 166"/>
              <a:gd name="T5" fmla="*/ 2 h 202"/>
              <a:gd name="T6" fmla="*/ 164 w 166"/>
              <a:gd name="T7" fmla="*/ 14 h 202"/>
              <a:gd name="T8" fmla="*/ 153 w 166"/>
              <a:gd name="T9" fmla="*/ 32 h 202"/>
              <a:gd name="T10" fmla="*/ 31 w 166"/>
              <a:gd name="T11" fmla="*/ 187 h 202"/>
              <a:gd name="T12" fmla="*/ 15 w 166"/>
              <a:gd name="T13" fmla="*/ 202 h 202"/>
            </a:gdLst>
            <a:ahLst/>
            <a:cxnLst>
              <a:cxn ang="0">
                <a:pos x="T0" y="T1"/>
              </a:cxn>
              <a:cxn ang="0">
                <a:pos x="T2" y="T3"/>
              </a:cxn>
              <a:cxn ang="0">
                <a:pos x="T4" y="T5"/>
              </a:cxn>
              <a:cxn ang="0">
                <a:pos x="T6" y="T7"/>
              </a:cxn>
              <a:cxn ang="0">
                <a:pos x="T8" y="T9"/>
              </a:cxn>
              <a:cxn ang="0">
                <a:pos x="T10" y="T11"/>
              </a:cxn>
              <a:cxn ang="0">
                <a:pos x="T12" y="T13"/>
              </a:cxn>
            </a:cxnLst>
            <a:rect l="0" t="0" r="r" b="b"/>
            <a:pathLst>
              <a:path w="166" h="202">
                <a:moveTo>
                  <a:pt x="15" y="202"/>
                </a:moveTo>
                <a:cubicBezTo>
                  <a:pt x="7" y="202"/>
                  <a:pt x="0" y="196"/>
                  <a:pt x="0" y="187"/>
                </a:cubicBezTo>
                <a:cubicBezTo>
                  <a:pt x="0" y="99"/>
                  <a:pt x="60" y="23"/>
                  <a:pt x="146" y="2"/>
                </a:cubicBezTo>
                <a:cubicBezTo>
                  <a:pt x="154" y="0"/>
                  <a:pt x="162" y="5"/>
                  <a:pt x="164" y="14"/>
                </a:cubicBezTo>
                <a:cubicBezTo>
                  <a:pt x="166" y="22"/>
                  <a:pt x="161" y="30"/>
                  <a:pt x="153" y="32"/>
                </a:cubicBezTo>
                <a:cubicBezTo>
                  <a:pt x="81" y="49"/>
                  <a:pt x="31" y="113"/>
                  <a:pt x="31" y="187"/>
                </a:cubicBezTo>
                <a:cubicBezTo>
                  <a:pt x="31" y="196"/>
                  <a:pt x="24" y="202"/>
                  <a:pt x="15" y="202"/>
                </a:cubicBezTo>
              </a:path>
            </a:pathLst>
          </a:custGeom>
          <a:solidFill>
            <a:schemeClr val="accent2"/>
          </a:solidFill>
          <a:ln>
            <a:noFill/>
          </a:ln>
          <a:extLst/>
        </p:spPr>
        <p:txBody>
          <a:bodyPr vert="horz" wrap="square" lIns="91412" tIns="45706" rIns="91412" bIns="45706" numCol="1" anchor="t" anchorCtr="0" compatLnSpc="1">
            <a:prstTxWarp prst="textNoShape">
              <a:avLst/>
            </a:prstTxWarp>
          </a:bodyPr>
          <a:lstStyle/>
          <a:p>
            <a:endParaRPr lang="en-US" sz="179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Freeform 743"/>
          <p:cNvSpPr>
            <a:spLocks/>
          </p:cNvSpPr>
          <p:nvPr/>
        </p:nvSpPr>
        <p:spPr bwMode="auto">
          <a:xfrm>
            <a:off x="4026097" y="1241572"/>
            <a:ext cx="383012" cy="1229748"/>
          </a:xfrm>
          <a:custGeom>
            <a:avLst/>
            <a:gdLst>
              <a:gd name="T0" fmla="*/ 46 w 61"/>
              <a:gd name="T1" fmla="*/ 196 h 196"/>
              <a:gd name="T2" fmla="*/ 31 w 61"/>
              <a:gd name="T3" fmla="*/ 180 h 196"/>
              <a:gd name="T4" fmla="*/ 31 w 61"/>
              <a:gd name="T5" fmla="*/ 30 h 196"/>
              <a:gd name="T6" fmla="*/ 15 w 61"/>
              <a:gd name="T7" fmla="*/ 30 h 196"/>
              <a:gd name="T8" fmla="*/ 0 w 61"/>
              <a:gd name="T9" fmla="*/ 15 h 196"/>
              <a:gd name="T10" fmla="*/ 15 w 61"/>
              <a:gd name="T11" fmla="*/ 0 h 196"/>
              <a:gd name="T12" fmla="*/ 46 w 61"/>
              <a:gd name="T13" fmla="*/ 0 h 196"/>
              <a:gd name="T14" fmla="*/ 61 w 61"/>
              <a:gd name="T15" fmla="*/ 15 h 196"/>
              <a:gd name="T16" fmla="*/ 61 w 61"/>
              <a:gd name="T17" fmla="*/ 180 h 196"/>
              <a:gd name="T18" fmla="*/ 46 w 61"/>
              <a:gd name="T19"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196">
                <a:moveTo>
                  <a:pt x="46" y="196"/>
                </a:moveTo>
                <a:cubicBezTo>
                  <a:pt x="38" y="196"/>
                  <a:pt x="31" y="189"/>
                  <a:pt x="31" y="180"/>
                </a:cubicBezTo>
                <a:cubicBezTo>
                  <a:pt x="31" y="30"/>
                  <a:pt x="31" y="30"/>
                  <a:pt x="31" y="30"/>
                </a:cubicBezTo>
                <a:cubicBezTo>
                  <a:pt x="15" y="30"/>
                  <a:pt x="15" y="30"/>
                  <a:pt x="15" y="30"/>
                </a:cubicBezTo>
                <a:cubicBezTo>
                  <a:pt x="6" y="30"/>
                  <a:pt x="0" y="23"/>
                  <a:pt x="0" y="15"/>
                </a:cubicBezTo>
                <a:cubicBezTo>
                  <a:pt x="0" y="7"/>
                  <a:pt x="6" y="0"/>
                  <a:pt x="15" y="0"/>
                </a:cubicBezTo>
                <a:cubicBezTo>
                  <a:pt x="46" y="0"/>
                  <a:pt x="46" y="0"/>
                  <a:pt x="46" y="0"/>
                </a:cubicBezTo>
                <a:cubicBezTo>
                  <a:pt x="55" y="0"/>
                  <a:pt x="61" y="7"/>
                  <a:pt x="61" y="15"/>
                </a:cubicBezTo>
                <a:cubicBezTo>
                  <a:pt x="61" y="180"/>
                  <a:pt x="61" y="180"/>
                  <a:pt x="61" y="180"/>
                </a:cubicBezTo>
                <a:cubicBezTo>
                  <a:pt x="61" y="189"/>
                  <a:pt x="55" y="196"/>
                  <a:pt x="46" y="196"/>
                </a:cubicBezTo>
              </a:path>
            </a:pathLst>
          </a:custGeom>
          <a:solidFill>
            <a:schemeClr val="accent2"/>
          </a:solidFill>
          <a:ln>
            <a:noFill/>
          </a:ln>
        </p:spPr>
        <p:txBody>
          <a:bodyPr vert="horz" wrap="square" lIns="91412" tIns="45706" rIns="91412" bIns="45706" numCol="1" anchor="t" anchorCtr="0" compatLnSpc="1">
            <a:prstTxWarp prst="textNoShape">
              <a:avLst/>
            </a:prstTxWarp>
          </a:bodyPr>
          <a:lstStyle/>
          <a:p>
            <a:endParaRPr lang="en-US" sz="1799">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 name="Group 1"/>
          <p:cNvGrpSpPr/>
          <p:nvPr/>
        </p:nvGrpSpPr>
        <p:grpSpPr>
          <a:xfrm>
            <a:off x="4652711" y="2965861"/>
            <a:ext cx="402090" cy="402090"/>
            <a:chOff x="4652736" y="2965983"/>
            <a:chExt cx="402214" cy="402214"/>
          </a:xfrm>
        </p:grpSpPr>
        <p:sp>
          <p:nvSpPr>
            <p:cNvPr id="20" name="Oval 744"/>
            <p:cNvSpPr>
              <a:spLocks noChangeArrowheads="1"/>
            </p:cNvSpPr>
            <p:nvPr/>
          </p:nvSpPr>
          <p:spPr bwMode="auto">
            <a:xfrm>
              <a:off x="4652736" y="2965983"/>
              <a:ext cx="402214" cy="402214"/>
            </a:xfrm>
            <a:prstGeom prst="ellipse">
              <a:avLst/>
            </a:prstGeom>
            <a:solidFill>
              <a:schemeClr val="accent2"/>
            </a:solidFill>
            <a:ln>
              <a:noFill/>
            </a:ln>
            <a:extLst/>
          </p:spPr>
          <p:txBody>
            <a:bodyPr vert="horz" wrap="square" lIns="91412" tIns="45706" rIns="91412" bIns="45706" numCol="1" anchor="t" anchorCtr="0" compatLnSpc="1">
              <a:prstTxWarp prst="textNoShape">
                <a:avLst/>
              </a:prstTxWarp>
            </a:bodyPr>
            <a:lstStyle/>
            <a:p>
              <a:endParaRPr lang="en-US" sz="179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Freeform 745"/>
            <p:cNvSpPr>
              <a:spLocks/>
            </p:cNvSpPr>
            <p:nvPr/>
          </p:nvSpPr>
          <p:spPr bwMode="auto">
            <a:xfrm>
              <a:off x="4872926" y="3015892"/>
              <a:ext cx="168812" cy="195236"/>
            </a:xfrm>
            <a:custGeom>
              <a:avLst/>
              <a:gdLst>
                <a:gd name="T0" fmla="*/ 0 w 27"/>
                <a:gd name="T1" fmla="*/ 0 h 31"/>
                <a:gd name="T2" fmla="*/ 20 w 27"/>
                <a:gd name="T3" fmla="*/ 31 h 31"/>
                <a:gd name="T4" fmla="*/ 0 w 27"/>
                <a:gd name="T5" fmla="*/ 0 h 31"/>
              </a:gdLst>
              <a:ahLst/>
              <a:cxnLst>
                <a:cxn ang="0">
                  <a:pos x="T0" y="T1"/>
                </a:cxn>
                <a:cxn ang="0">
                  <a:pos x="T2" y="T3"/>
                </a:cxn>
                <a:cxn ang="0">
                  <a:pos x="T4" y="T5"/>
                </a:cxn>
              </a:cxnLst>
              <a:rect l="0" t="0" r="r" b="b"/>
              <a:pathLst>
                <a:path w="27" h="31">
                  <a:moveTo>
                    <a:pt x="0" y="0"/>
                  </a:moveTo>
                  <a:cubicBezTo>
                    <a:pt x="0" y="0"/>
                    <a:pt x="27" y="5"/>
                    <a:pt x="20" y="31"/>
                  </a:cubicBezTo>
                  <a:cubicBezTo>
                    <a:pt x="20" y="31"/>
                    <a:pt x="14" y="11"/>
                    <a:pt x="0" y="0"/>
                  </a:cubicBezTo>
                  <a:close/>
                </a:path>
              </a:pathLst>
            </a:custGeom>
            <a:solidFill>
              <a:schemeClr val="bg1"/>
            </a:solidFill>
            <a:ln>
              <a:noFill/>
            </a:ln>
            <a:extLst/>
          </p:spPr>
          <p:txBody>
            <a:bodyPr vert="horz" wrap="square" lIns="91412" tIns="45706" rIns="91412" bIns="45706" numCol="1" anchor="t" anchorCtr="0" compatLnSpc="1">
              <a:prstTxWarp prst="textNoShape">
                <a:avLst/>
              </a:prstTxWarp>
            </a:bodyPr>
            <a:lstStyle/>
            <a:p>
              <a:endParaRPr lang="en-US" sz="1799">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2" name="Oval 746"/>
          <p:cNvSpPr>
            <a:spLocks noChangeArrowheads="1"/>
          </p:cNvSpPr>
          <p:nvPr/>
        </p:nvSpPr>
        <p:spPr bwMode="auto">
          <a:xfrm>
            <a:off x="4753968" y="2306962"/>
            <a:ext cx="137943" cy="139411"/>
          </a:xfrm>
          <a:prstGeom prst="ellipse">
            <a:avLst/>
          </a:prstGeom>
          <a:solidFill>
            <a:schemeClr val="bg1"/>
          </a:solidFill>
          <a:ln>
            <a:noFill/>
          </a:ln>
          <a:extLst/>
        </p:spPr>
        <p:txBody>
          <a:bodyPr vert="horz" wrap="square" lIns="91412" tIns="45706" rIns="91412" bIns="45706" numCol="1" anchor="t" anchorCtr="0" compatLnSpc="1">
            <a:prstTxWarp prst="textNoShape">
              <a:avLst/>
            </a:prstTxWarp>
          </a:bodyPr>
          <a:lstStyle/>
          <a:p>
            <a:endParaRPr lang="en-US" sz="179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Oval 748"/>
          <p:cNvSpPr>
            <a:spLocks noChangeArrowheads="1"/>
          </p:cNvSpPr>
          <p:nvPr/>
        </p:nvSpPr>
        <p:spPr bwMode="auto">
          <a:xfrm>
            <a:off x="4238883" y="2301093"/>
            <a:ext cx="143813" cy="137943"/>
          </a:xfrm>
          <a:prstGeom prst="ellipse">
            <a:avLst/>
          </a:prstGeom>
          <a:solidFill>
            <a:schemeClr val="bg1"/>
          </a:solidFill>
          <a:ln>
            <a:noFill/>
          </a:ln>
          <a:extLst/>
        </p:spPr>
        <p:txBody>
          <a:bodyPr vert="horz" wrap="square" lIns="91412" tIns="45706" rIns="91412" bIns="45706" numCol="1" anchor="t" anchorCtr="0" compatLnSpc="1">
            <a:prstTxWarp prst="textNoShape">
              <a:avLst/>
            </a:prstTxWarp>
          </a:bodyPr>
          <a:lstStyle/>
          <a:p>
            <a:endParaRPr lang="en-US" sz="179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Oval 750"/>
          <p:cNvSpPr>
            <a:spLocks noChangeArrowheads="1"/>
          </p:cNvSpPr>
          <p:nvPr/>
        </p:nvSpPr>
        <p:spPr bwMode="auto">
          <a:xfrm>
            <a:off x="5593367" y="3379691"/>
            <a:ext cx="137943" cy="137943"/>
          </a:xfrm>
          <a:prstGeom prst="ellipse">
            <a:avLst/>
          </a:prstGeom>
          <a:solidFill>
            <a:schemeClr val="bg1"/>
          </a:solidFill>
          <a:ln>
            <a:noFill/>
          </a:ln>
          <a:extLst/>
        </p:spPr>
        <p:txBody>
          <a:bodyPr vert="horz" wrap="square" lIns="91412" tIns="45706" rIns="91412" bIns="45706" numCol="1" anchor="t" anchorCtr="0" compatLnSpc="1">
            <a:prstTxWarp prst="textNoShape">
              <a:avLst/>
            </a:prstTxWarp>
          </a:bodyPr>
          <a:lstStyle/>
          <a:p>
            <a:endParaRPr lang="en-US" sz="179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Oval 752"/>
          <p:cNvSpPr>
            <a:spLocks noChangeArrowheads="1"/>
          </p:cNvSpPr>
          <p:nvPr/>
        </p:nvSpPr>
        <p:spPr bwMode="auto">
          <a:xfrm>
            <a:off x="4495693" y="4471496"/>
            <a:ext cx="145280" cy="137943"/>
          </a:xfrm>
          <a:prstGeom prst="ellipse">
            <a:avLst/>
          </a:prstGeom>
          <a:solidFill>
            <a:schemeClr val="bg1"/>
          </a:solidFill>
          <a:ln>
            <a:noFill/>
          </a:ln>
          <a:extLst/>
        </p:spPr>
        <p:txBody>
          <a:bodyPr vert="horz" wrap="square" lIns="91412" tIns="45706" rIns="91412" bIns="45706" numCol="1" anchor="t" anchorCtr="0" compatLnSpc="1">
            <a:prstTxWarp prst="textNoShape">
              <a:avLst/>
            </a:prstTxWarp>
          </a:bodyPr>
          <a:lstStyle/>
          <a:p>
            <a:endParaRPr lang="en-US" sz="179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Oval 750"/>
          <p:cNvSpPr>
            <a:spLocks noChangeArrowheads="1"/>
          </p:cNvSpPr>
          <p:nvPr/>
        </p:nvSpPr>
        <p:spPr bwMode="auto">
          <a:xfrm>
            <a:off x="3404211" y="2593441"/>
            <a:ext cx="137943" cy="137943"/>
          </a:xfrm>
          <a:prstGeom prst="ellipse">
            <a:avLst/>
          </a:prstGeom>
          <a:solidFill>
            <a:schemeClr val="bg1"/>
          </a:solidFill>
          <a:ln>
            <a:noFill/>
          </a:ln>
          <a:extLst/>
        </p:spPr>
        <p:txBody>
          <a:bodyPr vert="horz" wrap="square" lIns="91412" tIns="45706" rIns="91412" bIns="45706" numCol="1" anchor="t" anchorCtr="0" compatLnSpc="1">
            <a:prstTxWarp prst="textNoShape">
              <a:avLst/>
            </a:prstTxWarp>
          </a:bodyPr>
          <a:lstStyle/>
          <a:p>
            <a:endParaRPr lang="en-US" sz="179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TextBox 31"/>
          <p:cNvSpPr txBox="1"/>
          <p:nvPr/>
        </p:nvSpPr>
        <p:spPr>
          <a:xfrm>
            <a:off x="4139468" y="3680655"/>
            <a:ext cx="863598" cy="276914"/>
          </a:xfrm>
          <a:prstGeom prst="rect">
            <a:avLst/>
          </a:prstGeom>
          <a:noFill/>
        </p:spPr>
        <p:txBody>
          <a:bodyPr wrap="square" rtlCol="0">
            <a:spAutoFit/>
          </a:bodyPr>
          <a:lstStyle/>
          <a:p>
            <a:r>
              <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36" name="Rounded Rectangle 35"/>
          <p:cNvSpPr/>
          <p:nvPr/>
        </p:nvSpPr>
        <p:spPr>
          <a:xfrm>
            <a:off x="1160414" y="1779906"/>
            <a:ext cx="1164840" cy="272904"/>
          </a:xfrm>
          <a:prstGeom prst="roundRect">
            <a:avLst>
              <a:gd name="adj" fmla="val 3180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TextBox 36"/>
          <p:cNvSpPr txBox="1"/>
          <p:nvPr/>
        </p:nvSpPr>
        <p:spPr>
          <a:xfrm>
            <a:off x="1242228" y="1757983"/>
            <a:ext cx="1001216" cy="307682"/>
          </a:xfrm>
          <a:prstGeom prst="rect">
            <a:avLst/>
          </a:prstGeom>
          <a:noFill/>
        </p:spPr>
        <p:txBody>
          <a:bodyPr wrap="square" rtlCol="0">
            <a:spAutoFit/>
          </a:bodyPr>
          <a:lstStyle/>
          <a:p>
            <a:r>
              <a:rPr lang="zh-CN" altLang="en-US" sz="1400"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400"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39" name="Rounded Rectangle 38"/>
          <p:cNvSpPr/>
          <p:nvPr/>
        </p:nvSpPr>
        <p:spPr>
          <a:xfrm>
            <a:off x="1160414" y="3365779"/>
            <a:ext cx="1164840" cy="272904"/>
          </a:xfrm>
          <a:prstGeom prst="roundRect">
            <a:avLst>
              <a:gd name="adj" fmla="val 3180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TextBox 39"/>
          <p:cNvSpPr txBox="1"/>
          <p:nvPr/>
        </p:nvSpPr>
        <p:spPr>
          <a:xfrm>
            <a:off x="1242228" y="3343855"/>
            <a:ext cx="1001216" cy="307682"/>
          </a:xfrm>
          <a:prstGeom prst="rect">
            <a:avLst/>
          </a:prstGeom>
          <a:noFill/>
        </p:spPr>
        <p:txBody>
          <a:bodyPr wrap="square" rtlCol="0">
            <a:spAutoFit/>
          </a:bodyPr>
          <a:lstStyle/>
          <a:p>
            <a:r>
              <a:rPr lang="zh-CN" altLang="en-US" sz="1400"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400"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42" name="Rounded Rectangle 41"/>
          <p:cNvSpPr/>
          <p:nvPr/>
        </p:nvSpPr>
        <p:spPr>
          <a:xfrm>
            <a:off x="6731574" y="1779906"/>
            <a:ext cx="1164840" cy="272904"/>
          </a:xfrm>
          <a:prstGeom prst="roundRect">
            <a:avLst>
              <a:gd name="adj" fmla="val 3180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 name="TextBox 42"/>
          <p:cNvSpPr txBox="1"/>
          <p:nvPr/>
        </p:nvSpPr>
        <p:spPr>
          <a:xfrm>
            <a:off x="6813388" y="1757983"/>
            <a:ext cx="1001216" cy="307682"/>
          </a:xfrm>
          <a:prstGeom prst="rect">
            <a:avLst/>
          </a:prstGeom>
          <a:noFill/>
        </p:spPr>
        <p:txBody>
          <a:bodyPr wrap="square" rtlCol="0">
            <a:spAutoFit/>
          </a:bodyPr>
          <a:lstStyle/>
          <a:p>
            <a:r>
              <a:rPr lang="zh-CN" altLang="en-US" sz="1400"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400"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45" name="Rounded Rectangle 44"/>
          <p:cNvSpPr/>
          <p:nvPr/>
        </p:nvSpPr>
        <p:spPr>
          <a:xfrm>
            <a:off x="6731574" y="3365779"/>
            <a:ext cx="1164840" cy="272904"/>
          </a:xfrm>
          <a:prstGeom prst="roundRect">
            <a:avLst>
              <a:gd name="adj" fmla="val 3180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TextBox 45"/>
          <p:cNvSpPr txBox="1"/>
          <p:nvPr/>
        </p:nvSpPr>
        <p:spPr>
          <a:xfrm>
            <a:off x="6813388" y="3343855"/>
            <a:ext cx="1001216" cy="307682"/>
          </a:xfrm>
          <a:prstGeom prst="rect">
            <a:avLst/>
          </a:prstGeom>
          <a:noFill/>
        </p:spPr>
        <p:txBody>
          <a:bodyPr wrap="square" rtlCol="0">
            <a:spAutoFit/>
          </a:bodyPr>
          <a:lstStyle/>
          <a:p>
            <a:r>
              <a:rPr lang="zh-CN" altLang="en-US" sz="1400"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400"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48" name="TextBox 19">
            <a:extLst>
              <a:ext uri="{FF2B5EF4-FFF2-40B4-BE49-F238E27FC236}">
                <a16:creationId xmlns="" xmlns:a16="http://schemas.microsoft.com/office/drawing/2014/main" id="{388DE2B2-3D2E-4588-9DD2-828C901A0B8C}"/>
              </a:ext>
            </a:extLst>
          </p:cNvPr>
          <p:cNvSpPr txBox="1"/>
          <p:nvPr/>
        </p:nvSpPr>
        <p:spPr>
          <a:xfrm>
            <a:off x="1022001" y="2166603"/>
            <a:ext cx="1757663" cy="507674"/>
          </a:xfrm>
          <a:prstGeom prst="rect">
            <a:avLst/>
          </a:prstGeom>
          <a:noFill/>
        </p:spPr>
        <p:txBody>
          <a:bodyPr wrap="square" rtlCol="0">
            <a:spAutoFit/>
          </a:bodyPr>
          <a:lstStyle/>
          <a:p>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50" name="TextBox 19">
            <a:extLst>
              <a:ext uri="{FF2B5EF4-FFF2-40B4-BE49-F238E27FC236}">
                <a16:creationId xmlns="" xmlns:a16="http://schemas.microsoft.com/office/drawing/2014/main" id="{83C56E53-6263-409F-8D1E-C8678D140FA0}"/>
              </a:ext>
            </a:extLst>
          </p:cNvPr>
          <p:cNvSpPr txBox="1"/>
          <p:nvPr/>
        </p:nvSpPr>
        <p:spPr>
          <a:xfrm>
            <a:off x="6547229" y="2166603"/>
            <a:ext cx="1757663" cy="507674"/>
          </a:xfrm>
          <a:prstGeom prst="rect">
            <a:avLst/>
          </a:prstGeom>
          <a:noFill/>
        </p:spPr>
        <p:txBody>
          <a:bodyPr wrap="square" rtlCol="0">
            <a:spAutoFit/>
          </a:bodyPr>
          <a:lstStyle/>
          <a:p>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51" name="TextBox 19">
            <a:extLst>
              <a:ext uri="{FF2B5EF4-FFF2-40B4-BE49-F238E27FC236}">
                <a16:creationId xmlns="" xmlns:a16="http://schemas.microsoft.com/office/drawing/2014/main" id="{268D274E-22E0-473E-9DAD-C111313CDA5E}"/>
              </a:ext>
            </a:extLst>
          </p:cNvPr>
          <p:cNvSpPr txBox="1"/>
          <p:nvPr/>
        </p:nvSpPr>
        <p:spPr>
          <a:xfrm>
            <a:off x="1022001" y="3789673"/>
            <a:ext cx="1757663" cy="507674"/>
          </a:xfrm>
          <a:prstGeom prst="rect">
            <a:avLst/>
          </a:prstGeom>
          <a:noFill/>
        </p:spPr>
        <p:txBody>
          <a:bodyPr wrap="square" rtlCol="0">
            <a:spAutoFit/>
          </a:bodyPr>
          <a:lstStyle/>
          <a:p>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52" name="TextBox 19">
            <a:extLst>
              <a:ext uri="{FF2B5EF4-FFF2-40B4-BE49-F238E27FC236}">
                <a16:creationId xmlns="" xmlns:a16="http://schemas.microsoft.com/office/drawing/2014/main" id="{4C2DADF5-FD1A-434B-AB3F-6013D0336959}"/>
              </a:ext>
            </a:extLst>
          </p:cNvPr>
          <p:cNvSpPr txBox="1"/>
          <p:nvPr/>
        </p:nvSpPr>
        <p:spPr>
          <a:xfrm>
            <a:off x="6547229" y="3789673"/>
            <a:ext cx="1757663" cy="507674"/>
          </a:xfrm>
          <a:prstGeom prst="rect">
            <a:avLst/>
          </a:prstGeom>
          <a:noFill/>
        </p:spPr>
        <p:txBody>
          <a:bodyPr wrap="square" rtlCol="0">
            <a:spAutoFit/>
          </a:bodyPr>
          <a:lstStyle/>
          <a:p>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Tree>
    <p:extLst>
      <p:ext uri="{BB962C8B-B14F-4D97-AF65-F5344CB8AC3E}">
        <p14:creationId xmlns:p14="http://schemas.microsoft.com/office/powerpoint/2010/main" val="3038640997"/>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500"/>
                                        <p:tgtEl>
                                          <p:spTgt spid="19"/>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up)">
                                      <p:cBhvr>
                                        <p:cTn id="11" dur="500"/>
                                        <p:tgtEl>
                                          <p:spTgt spid="18"/>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up)">
                                      <p:cBhvr>
                                        <p:cTn id="15" dur="500"/>
                                        <p:tgtEl>
                                          <p:spTgt spid="17"/>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500"/>
                                        <p:tgtEl>
                                          <p:spTgt spid="15"/>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500"/>
                                        <p:tgtEl>
                                          <p:spTgt spid="31"/>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500"/>
                                        <p:tgtEl>
                                          <p:spTgt spid="26"/>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par>
                          <p:cTn id="48" fill="hold">
                            <p:stCondLst>
                              <p:cond delay="5500"/>
                            </p:stCondLst>
                            <p:childTnLst>
                              <p:par>
                                <p:cTn id="49" presetID="22" presetClass="entr" presetSubtype="4"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down)">
                                      <p:cBhvr>
                                        <p:cTn id="51" dur="500"/>
                                        <p:tgtEl>
                                          <p:spTgt spid="10"/>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500"/>
                                        <p:tgtEl>
                                          <p:spTgt spid="3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500"/>
                                        <p:tgtEl>
                                          <p:spTgt spid="13"/>
                                        </p:tgtEl>
                                      </p:cBhvr>
                                    </p:animEffect>
                                  </p:childTnLst>
                                </p:cTn>
                              </p:par>
                            </p:childTnLst>
                          </p:cTn>
                        </p:par>
                        <p:par>
                          <p:cTn id="58" fill="hold">
                            <p:stCondLst>
                              <p:cond delay="6000"/>
                            </p:stCondLst>
                            <p:childTnLst>
                              <p:par>
                                <p:cTn id="59" presetID="10" presetClass="entr" presetSubtype="0" fill="hold" nodeType="afterEffect">
                                  <p:stCondLst>
                                    <p:cond delay="0"/>
                                  </p:stCondLst>
                                  <p:childTnLst>
                                    <p:set>
                                      <p:cBhvr>
                                        <p:cTn id="60" dur="1" fill="hold">
                                          <p:stCondLst>
                                            <p:cond delay="0"/>
                                          </p:stCondLst>
                                        </p:cTn>
                                        <p:tgtEl>
                                          <p:spTgt spid="2"/>
                                        </p:tgtEl>
                                        <p:attrNameLst>
                                          <p:attrName>style.visibility</p:attrName>
                                        </p:attrNameLst>
                                      </p:cBhvr>
                                      <p:to>
                                        <p:strVal val="visible"/>
                                      </p:to>
                                    </p:set>
                                    <p:animEffect transition="in" filter="fade">
                                      <p:cBhvr>
                                        <p:cTn id="61" dur="500"/>
                                        <p:tgtEl>
                                          <p:spTgt spid="2"/>
                                        </p:tgtEl>
                                      </p:cBhvr>
                                    </p:animEffect>
                                  </p:childTnLst>
                                </p:cTn>
                              </p:par>
                            </p:childTnLst>
                          </p:cTn>
                        </p:par>
                        <p:par>
                          <p:cTn id="62" fill="hold">
                            <p:stCondLst>
                              <p:cond delay="6500"/>
                            </p:stCondLst>
                            <p:childTnLst>
                              <p:par>
                                <p:cTn id="63" presetID="10" presetClass="entr" presetSubtype="0" fill="hold" nodeType="afterEffect">
                                  <p:stCondLst>
                                    <p:cond delay="0"/>
                                  </p:stCondLst>
                                  <p:childTnLst>
                                    <p:set>
                                      <p:cBhvr>
                                        <p:cTn id="64" dur="1" fill="hold">
                                          <p:stCondLst>
                                            <p:cond delay="0"/>
                                          </p:stCondLst>
                                        </p:cTn>
                                        <p:tgtEl>
                                          <p:spTgt spid="3"/>
                                        </p:tgtEl>
                                        <p:attrNameLst>
                                          <p:attrName>style.visibility</p:attrName>
                                        </p:attrNameLst>
                                      </p:cBhvr>
                                      <p:to>
                                        <p:strVal val="visible"/>
                                      </p:to>
                                    </p:set>
                                    <p:animEffect transition="in" filter="fade">
                                      <p:cBhvr>
                                        <p:cTn id="65" dur="500"/>
                                        <p:tgtEl>
                                          <p:spTgt spid="3"/>
                                        </p:tgtEl>
                                      </p:cBhvr>
                                    </p:animEffect>
                                  </p:childTnLst>
                                </p:cTn>
                              </p:par>
                            </p:childTnLst>
                          </p:cTn>
                        </p:par>
                        <p:par>
                          <p:cTn id="66" fill="hold">
                            <p:stCondLst>
                              <p:cond delay="7000"/>
                            </p:stCondLst>
                            <p:childTnLst>
                              <p:par>
                                <p:cTn id="67" presetID="16" presetClass="entr" presetSubtype="21" fill="hold" grpId="0" nodeType="after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barn(inVertical)">
                                      <p:cBhvr>
                                        <p:cTn id="69" dur="500"/>
                                        <p:tgtEl>
                                          <p:spTgt spid="36"/>
                                        </p:tgtEl>
                                      </p:cBhvr>
                                    </p:animEffect>
                                  </p:childTnLst>
                                </p:cTn>
                              </p:par>
                            </p:childTnLst>
                          </p:cTn>
                        </p:par>
                        <p:par>
                          <p:cTn id="70" fill="hold">
                            <p:stCondLst>
                              <p:cond delay="7500"/>
                            </p:stCondLst>
                            <p:childTnLst>
                              <p:par>
                                <p:cTn id="71" presetID="16" presetClass="entr" presetSubtype="21" fill="hold" grpId="0" nodeType="afterEffect">
                                  <p:stCondLst>
                                    <p:cond delay="0"/>
                                  </p:stCondLst>
                                  <p:childTnLst>
                                    <p:set>
                                      <p:cBhvr>
                                        <p:cTn id="72" dur="1" fill="hold">
                                          <p:stCondLst>
                                            <p:cond delay="0"/>
                                          </p:stCondLst>
                                        </p:cTn>
                                        <p:tgtEl>
                                          <p:spTgt spid="39"/>
                                        </p:tgtEl>
                                        <p:attrNameLst>
                                          <p:attrName>style.visibility</p:attrName>
                                        </p:attrNameLst>
                                      </p:cBhvr>
                                      <p:to>
                                        <p:strVal val="visible"/>
                                      </p:to>
                                    </p:set>
                                    <p:animEffect transition="in" filter="barn(inVertical)">
                                      <p:cBhvr>
                                        <p:cTn id="73" dur="500"/>
                                        <p:tgtEl>
                                          <p:spTgt spid="39"/>
                                        </p:tgtEl>
                                      </p:cBhvr>
                                    </p:animEffect>
                                  </p:childTnLst>
                                </p:cTn>
                              </p:par>
                            </p:childTnLst>
                          </p:cTn>
                        </p:par>
                        <p:par>
                          <p:cTn id="74" fill="hold">
                            <p:stCondLst>
                              <p:cond delay="8000"/>
                            </p:stCondLst>
                            <p:childTnLst>
                              <p:par>
                                <p:cTn id="75" presetID="16" presetClass="entr" presetSubtype="21" fill="hold" grpId="0" nodeType="afterEffect">
                                  <p:stCondLst>
                                    <p:cond delay="0"/>
                                  </p:stCondLst>
                                  <p:childTnLst>
                                    <p:set>
                                      <p:cBhvr>
                                        <p:cTn id="76" dur="1" fill="hold">
                                          <p:stCondLst>
                                            <p:cond delay="0"/>
                                          </p:stCondLst>
                                        </p:cTn>
                                        <p:tgtEl>
                                          <p:spTgt spid="42"/>
                                        </p:tgtEl>
                                        <p:attrNameLst>
                                          <p:attrName>style.visibility</p:attrName>
                                        </p:attrNameLst>
                                      </p:cBhvr>
                                      <p:to>
                                        <p:strVal val="visible"/>
                                      </p:to>
                                    </p:set>
                                    <p:animEffect transition="in" filter="barn(inVertical)">
                                      <p:cBhvr>
                                        <p:cTn id="77" dur="500"/>
                                        <p:tgtEl>
                                          <p:spTgt spid="42"/>
                                        </p:tgtEl>
                                      </p:cBhvr>
                                    </p:animEffect>
                                  </p:childTnLst>
                                </p:cTn>
                              </p:par>
                            </p:childTnLst>
                          </p:cTn>
                        </p:par>
                        <p:par>
                          <p:cTn id="78" fill="hold">
                            <p:stCondLst>
                              <p:cond delay="8500"/>
                            </p:stCondLst>
                            <p:childTnLst>
                              <p:par>
                                <p:cTn id="79" presetID="16" presetClass="entr" presetSubtype="21" fill="hold" grpId="0" nodeType="afterEffect">
                                  <p:stCondLst>
                                    <p:cond delay="0"/>
                                  </p:stCondLst>
                                  <p:childTnLst>
                                    <p:set>
                                      <p:cBhvr>
                                        <p:cTn id="80" dur="1" fill="hold">
                                          <p:stCondLst>
                                            <p:cond delay="0"/>
                                          </p:stCondLst>
                                        </p:cTn>
                                        <p:tgtEl>
                                          <p:spTgt spid="45"/>
                                        </p:tgtEl>
                                        <p:attrNameLst>
                                          <p:attrName>style.visibility</p:attrName>
                                        </p:attrNameLst>
                                      </p:cBhvr>
                                      <p:to>
                                        <p:strVal val="visible"/>
                                      </p:to>
                                    </p:set>
                                    <p:animEffect transition="in" filter="barn(inVertical)">
                                      <p:cBhvr>
                                        <p:cTn id="81" dur="500"/>
                                        <p:tgtEl>
                                          <p:spTgt spid="45"/>
                                        </p:tgtEl>
                                      </p:cBhvr>
                                    </p:animEffect>
                                  </p:childTnLst>
                                </p:cTn>
                              </p:par>
                            </p:childTnLst>
                          </p:cTn>
                        </p:par>
                        <p:par>
                          <p:cTn id="82" fill="hold">
                            <p:stCondLst>
                              <p:cond delay="9000"/>
                            </p:stCondLst>
                            <p:childTnLst>
                              <p:par>
                                <p:cTn id="83" presetID="2" presetClass="entr" presetSubtype="8" fill="hold" grpId="0" nodeType="afterEffect">
                                  <p:stCondLst>
                                    <p:cond delay="0"/>
                                  </p:stCondLst>
                                  <p:childTnLst>
                                    <p:set>
                                      <p:cBhvr>
                                        <p:cTn id="84" dur="1" fill="hold">
                                          <p:stCondLst>
                                            <p:cond delay="0"/>
                                          </p:stCondLst>
                                        </p:cTn>
                                        <p:tgtEl>
                                          <p:spTgt spid="37"/>
                                        </p:tgtEl>
                                        <p:attrNameLst>
                                          <p:attrName>style.visibility</p:attrName>
                                        </p:attrNameLst>
                                      </p:cBhvr>
                                      <p:to>
                                        <p:strVal val="visible"/>
                                      </p:to>
                                    </p:set>
                                    <p:anim calcmode="lin" valueType="num">
                                      <p:cBhvr additive="base">
                                        <p:cTn id="85" dur="250" fill="hold"/>
                                        <p:tgtEl>
                                          <p:spTgt spid="37"/>
                                        </p:tgtEl>
                                        <p:attrNameLst>
                                          <p:attrName>ppt_x</p:attrName>
                                        </p:attrNameLst>
                                      </p:cBhvr>
                                      <p:tavLst>
                                        <p:tav tm="0">
                                          <p:val>
                                            <p:strVal val="0-#ppt_w/2"/>
                                          </p:val>
                                        </p:tav>
                                        <p:tav tm="100000">
                                          <p:val>
                                            <p:strVal val="#ppt_x"/>
                                          </p:val>
                                        </p:tav>
                                      </p:tavLst>
                                    </p:anim>
                                    <p:anim calcmode="lin" valueType="num">
                                      <p:cBhvr additive="base">
                                        <p:cTn id="86" dur="250" fill="hold"/>
                                        <p:tgtEl>
                                          <p:spTgt spid="37"/>
                                        </p:tgtEl>
                                        <p:attrNameLst>
                                          <p:attrName>ppt_y</p:attrName>
                                        </p:attrNameLst>
                                      </p:cBhvr>
                                      <p:tavLst>
                                        <p:tav tm="0">
                                          <p:val>
                                            <p:strVal val="#ppt_y"/>
                                          </p:val>
                                        </p:tav>
                                        <p:tav tm="100000">
                                          <p:val>
                                            <p:strVal val="#ppt_y"/>
                                          </p:val>
                                        </p:tav>
                                      </p:tavLst>
                                    </p:anim>
                                  </p:childTnLst>
                                </p:cTn>
                              </p:par>
                            </p:childTnLst>
                          </p:cTn>
                        </p:par>
                        <p:par>
                          <p:cTn id="87" fill="hold">
                            <p:stCondLst>
                              <p:cond delay="9250"/>
                            </p:stCondLst>
                            <p:childTnLst>
                              <p:par>
                                <p:cTn id="88" presetID="2" presetClass="entr" presetSubtype="8" fill="hold" grpId="0" nodeType="afterEffect">
                                  <p:stCondLst>
                                    <p:cond delay="0"/>
                                  </p:stCondLst>
                                  <p:childTnLst>
                                    <p:set>
                                      <p:cBhvr>
                                        <p:cTn id="89" dur="1" fill="hold">
                                          <p:stCondLst>
                                            <p:cond delay="0"/>
                                          </p:stCondLst>
                                        </p:cTn>
                                        <p:tgtEl>
                                          <p:spTgt spid="40"/>
                                        </p:tgtEl>
                                        <p:attrNameLst>
                                          <p:attrName>style.visibility</p:attrName>
                                        </p:attrNameLst>
                                      </p:cBhvr>
                                      <p:to>
                                        <p:strVal val="visible"/>
                                      </p:to>
                                    </p:set>
                                    <p:anim calcmode="lin" valueType="num">
                                      <p:cBhvr additive="base">
                                        <p:cTn id="90" dur="250" fill="hold"/>
                                        <p:tgtEl>
                                          <p:spTgt spid="40"/>
                                        </p:tgtEl>
                                        <p:attrNameLst>
                                          <p:attrName>ppt_x</p:attrName>
                                        </p:attrNameLst>
                                      </p:cBhvr>
                                      <p:tavLst>
                                        <p:tav tm="0">
                                          <p:val>
                                            <p:strVal val="0-#ppt_w/2"/>
                                          </p:val>
                                        </p:tav>
                                        <p:tav tm="100000">
                                          <p:val>
                                            <p:strVal val="#ppt_x"/>
                                          </p:val>
                                        </p:tav>
                                      </p:tavLst>
                                    </p:anim>
                                    <p:anim calcmode="lin" valueType="num">
                                      <p:cBhvr additive="base">
                                        <p:cTn id="91" dur="250" fill="hold"/>
                                        <p:tgtEl>
                                          <p:spTgt spid="40"/>
                                        </p:tgtEl>
                                        <p:attrNameLst>
                                          <p:attrName>ppt_y</p:attrName>
                                        </p:attrNameLst>
                                      </p:cBhvr>
                                      <p:tavLst>
                                        <p:tav tm="0">
                                          <p:val>
                                            <p:strVal val="#ppt_y"/>
                                          </p:val>
                                        </p:tav>
                                        <p:tav tm="100000">
                                          <p:val>
                                            <p:strVal val="#ppt_y"/>
                                          </p:val>
                                        </p:tav>
                                      </p:tavLst>
                                    </p:anim>
                                  </p:childTnLst>
                                </p:cTn>
                              </p:par>
                            </p:childTnLst>
                          </p:cTn>
                        </p:par>
                        <p:par>
                          <p:cTn id="92" fill="hold">
                            <p:stCondLst>
                              <p:cond delay="9500"/>
                            </p:stCondLst>
                            <p:childTnLst>
                              <p:par>
                                <p:cTn id="93" presetID="2" presetClass="entr" presetSubtype="2" fill="hold" grpId="0" nodeType="afterEffect">
                                  <p:stCondLst>
                                    <p:cond delay="0"/>
                                  </p:stCondLst>
                                  <p:childTnLst>
                                    <p:set>
                                      <p:cBhvr>
                                        <p:cTn id="94" dur="1" fill="hold">
                                          <p:stCondLst>
                                            <p:cond delay="0"/>
                                          </p:stCondLst>
                                        </p:cTn>
                                        <p:tgtEl>
                                          <p:spTgt spid="43"/>
                                        </p:tgtEl>
                                        <p:attrNameLst>
                                          <p:attrName>style.visibility</p:attrName>
                                        </p:attrNameLst>
                                      </p:cBhvr>
                                      <p:to>
                                        <p:strVal val="visible"/>
                                      </p:to>
                                    </p:set>
                                    <p:anim calcmode="lin" valueType="num">
                                      <p:cBhvr additive="base">
                                        <p:cTn id="95" dur="250" fill="hold"/>
                                        <p:tgtEl>
                                          <p:spTgt spid="43"/>
                                        </p:tgtEl>
                                        <p:attrNameLst>
                                          <p:attrName>ppt_x</p:attrName>
                                        </p:attrNameLst>
                                      </p:cBhvr>
                                      <p:tavLst>
                                        <p:tav tm="0">
                                          <p:val>
                                            <p:strVal val="1+#ppt_w/2"/>
                                          </p:val>
                                        </p:tav>
                                        <p:tav tm="100000">
                                          <p:val>
                                            <p:strVal val="#ppt_x"/>
                                          </p:val>
                                        </p:tav>
                                      </p:tavLst>
                                    </p:anim>
                                    <p:anim calcmode="lin" valueType="num">
                                      <p:cBhvr additive="base">
                                        <p:cTn id="96" dur="250" fill="hold"/>
                                        <p:tgtEl>
                                          <p:spTgt spid="43"/>
                                        </p:tgtEl>
                                        <p:attrNameLst>
                                          <p:attrName>ppt_y</p:attrName>
                                        </p:attrNameLst>
                                      </p:cBhvr>
                                      <p:tavLst>
                                        <p:tav tm="0">
                                          <p:val>
                                            <p:strVal val="#ppt_y"/>
                                          </p:val>
                                        </p:tav>
                                        <p:tav tm="100000">
                                          <p:val>
                                            <p:strVal val="#ppt_y"/>
                                          </p:val>
                                        </p:tav>
                                      </p:tavLst>
                                    </p:anim>
                                  </p:childTnLst>
                                </p:cTn>
                              </p:par>
                            </p:childTnLst>
                          </p:cTn>
                        </p:par>
                        <p:par>
                          <p:cTn id="97" fill="hold">
                            <p:stCondLst>
                              <p:cond delay="9750"/>
                            </p:stCondLst>
                            <p:childTnLst>
                              <p:par>
                                <p:cTn id="98" presetID="2" presetClass="entr" presetSubtype="2" fill="hold" grpId="0" nodeType="afterEffect">
                                  <p:stCondLst>
                                    <p:cond delay="0"/>
                                  </p:stCondLst>
                                  <p:childTnLst>
                                    <p:set>
                                      <p:cBhvr>
                                        <p:cTn id="99" dur="1" fill="hold">
                                          <p:stCondLst>
                                            <p:cond delay="0"/>
                                          </p:stCondLst>
                                        </p:cTn>
                                        <p:tgtEl>
                                          <p:spTgt spid="46"/>
                                        </p:tgtEl>
                                        <p:attrNameLst>
                                          <p:attrName>style.visibility</p:attrName>
                                        </p:attrNameLst>
                                      </p:cBhvr>
                                      <p:to>
                                        <p:strVal val="visible"/>
                                      </p:to>
                                    </p:set>
                                    <p:anim calcmode="lin" valueType="num">
                                      <p:cBhvr additive="base">
                                        <p:cTn id="100" dur="250" fill="hold"/>
                                        <p:tgtEl>
                                          <p:spTgt spid="46"/>
                                        </p:tgtEl>
                                        <p:attrNameLst>
                                          <p:attrName>ppt_x</p:attrName>
                                        </p:attrNameLst>
                                      </p:cBhvr>
                                      <p:tavLst>
                                        <p:tav tm="0">
                                          <p:val>
                                            <p:strVal val="1+#ppt_w/2"/>
                                          </p:val>
                                        </p:tav>
                                        <p:tav tm="100000">
                                          <p:val>
                                            <p:strVal val="#ppt_x"/>
                                          </p:val>
                                        </p:tav>
                                      </p:tavLst>
                                    </p:anim>
                                    <p:anim calcmode="lin" valueType="num">
                                      <p:cBhvr additive="base">
                                        <p:cTn id="101" dur="250" fill="hold"/>
                                        <p:tgtEl>
                                          <p:spTgt spid="46"/>
                                        </p:tgtEl>
                                        <p:attrNameLst>
                                          <p:attrName>ppt_y</p:attrName>
                                        </p:attrNameLst>
                                      </p:cBhvr>
                                      <p:tavLst>
                                        <p:tav tm="0">
                                          <p:val>
                                            <p:strVal val="#ppt_y"/>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50" presetClass="entr" presetSubtype="0" decel="100000" fill="hold" grpId="0" nodeType="clickEffect">
                                  <p:stCondLst>
                                    <p:cond delay="0"/>
                                  </p:stCondLst>
                                  <p:childTnLst>
                                    <p:set>
                                      <p:cBhvr>
                                        <p:cTn id="105" dur="1" fill="hold">
                                          <p:stCondLst>
                                            <p:cond delay="0"/>
                                          </p:stCondLst>
                                        </p:cTn>
                                        <p:tgtEl>
                                          <p:spTgt spid="48"/>
                                        </p:tgtEl>
                                        <p:attrNameLst>
                                          <p:attrName>style.visibility</p:attrName>
                                        </p:attrNameLst>
                                      </p:cBhvr>
                                      <p:to>
                                        <p:strVal val="visible"/>
                                      </p:to>
                                    </p:set>
                                    <p:anim calcmode="lin" valueType="num">
                                      <p:cBhvr>
                                        <p:cTn id="106" dur="250" fill="hold"/>
                                        <p:tgtEl>
                                          <p:spTgt spid="48"/>
                                        </p:tgtEl>
                                        <p:attrNameLst>
                                          <p:attrName>ppt_w</p:attrName>
                                        </p:attrNameLst>
                                      </p:cBhvr>
                                      <p:tavLst>
                                        <p:tav tm="0">
                                          <p:val>
                                            <p:strVal val="#ppt_w+.3"/>
                                          </p:val>
                                        </p:tav>
                                        <p:tav tm="100000">
                                          <p:val>
                                            <p:strVal val="#ppt_w"/>
                                          </p:val>
                                        </p:tav>
                                      </p:tavLst>
                                    </p:anim>
                                    <p:anim calcmode="lin" valueType="num">
                                      <p:cBhvr>
                                        <p:cTn id="107" dur="250" fill="hold"/>
                                        <p:tgtEl>
                                          <p:spTgt spid="48"/>
                                        </p:tgtEl>
                                        <p:attrNameLst>
                                          <p:attrName>ppt_h</p:attrName>
                                        </p:attrNameLst>
                                      </p:cBhvr>
                                      <p:tavLst>
                                        <p:tav tm="0">
                                          <p:val>
                                            <p:strVal val="#ppt_h"/>
                                          </p:val>
                                        </p:tav>
                                        <p:tav tm="100000">
                                          <p:val>
                                            <p:strVal val="#ppt_h"/>
                                          </p:val>
                                        </p:tav>
                                      </p:tavLst>
                                    </p:anim>
                                    <p:animEffect transition="in" filter="fade">
                                      <p:cBhvr>
                                        <p:cTn id="108" dur="250"/>
                                        <p:tgtEl>
                                          <p:spTgt spid="48"/>
                                        </p:tgtEl>
                                      </p:cBhvr>
                                    </p:animEffect>
                                  </p:childTnLst>
                                </p:cTn>
                              </p:par>
                            </p:childTnLst>
                          </p:cTn>
                        </p:par>
                      </p:childTnLst>
                    </p:cTn>
                  </p:par>
                  <p:par>
                    <p:cTn id="109" fill="hold">
                      <p:stCondLst>
                        <p:cond delay="indefinite"/>
                      </p:stCondLst>
                      <p:childTnLst>
                        <p:par>
                          <p:cTn id="110" fill="hold">
                            <p:stCondLst>
                              <p:cond delay="0"/>
                            </p:stCondLst>
                            <p:childTnLst>
                              <p:par>
                                <p:cTn id="111" presetID="50" presetClass="entr" presetSubtype="0" decel="100000" fill="hold" grpId="0" nodeType="clickEffect">
                                  <p:stCondLst>
                                    <p:cond delay="0"/>
                                  </p:stCondLst>
                                  <p:childTnLst>
                                    <p:set>
                                      <p:cBhvr>
                                        <p:cTn id="112" dur="1" fill="hold">
                                          <p:stCondLst>
                                            <p:cond delay="0"/>
                                          </p:stCondLst>
                                        </p:cTn>
                                        <p:tgtEl>
                                          <p:spTgt spid="50"/>
                                        </p:tgtEl>
                                        <p:attrNameLst>
                                          <p:attrName>style.visibility</p:attrName>
                                        </p:attrNameLst>
                                      </p:cBhvr>
                                      <p:to>
                                        <p:strVal val="visible"/>
                                      </p:to>
                                    </p:set>
                                    <p:anim calcmode="lin" valueType="num">
                                      <p:cBhvr>
                                        <p:cTn id="113" dur="250" fill="hold"/>
                                        <p:tgtEl>
                                          <p:spTgt spid="50"/>
                                        </p:tgtEl>
                                        <p:attrNameLst>
                                          <p:attrName>ppt_w</p:attrName>
                                        </p:attrNameLst>
                                      </p:cBhvr>
                                      <p:tavLst>
                                        <p:tav tm="0">
                                          <p:val>
                                            <p:strVal val="#ppt_w+.3"/>
                                          </p:val>
                                        </p:tav>
                                        <p:tav tm="100000">
                                          <p:val>
                                            <p:strVal val="#ppt_w"/>
                                          </p:val>
                                        </p:tav>
                                      </p:tavLst>
                                    </p:anim>
                                    <p:anim calcmode="lin" valueType="num">
                                      <p:cBhvr>
                                        <p:cTn id="114" dur="250" fill="hold"/>
                                        <p:tgtEl>
                                          <p:spTgt spid="50"/>
                                        </p:tgtEl>
                                        <p:attrNameLst>
                                          <p:attrName>ppt_h</p:attrName>
                                        </p:attrNameLst>
                                      </p:cBhvr>
                                      <p:tavLst>
                                        <p:tav tm="0">
                                          <p:val>
                                            <p:strVal val="#ppt_h"/>
                                          </p:val>
                                        </p:tav>
                                        <p:tav tm="100000">
                                          <p:val>
                                            <p:strVal val="#ppt_h"/>
                                          </p:val>
                                        </p:tav>
                                      </p:tavLst>
                                    </p:anim>
                                    <p:animEffect transition="in" filter="fade">
                                      <p:cBhvr>
                                        <p:cTn id="115" dur="250"/>
                                        <p:tgtEl>
                                          <p:spTgt spid="50"/>
                                        </p:tgtEl>
                                      </p:cBhvr>
                                    </p:animEffect>
                                  </p:childTnLst>
                                </p:cTn>
                              </p:par>
                            </p:childTnLst>
                          </p:cTn>
                        </p:par>
                      </p:childTnLst>
                    </p:cTn>
                  </p:par>
                  <p:par>
                    <p:cTn id="116" fill="hold">
                      <p:stCondLst>
                        <p:cond delay="indefinite"/>
                      </p:stCondLst>
                      <p:childTnLst>
                        <p:par>
                          <p:cTn id="117" fill="hold">
                            <p:stCondLst>
                              <p:cond delay="0"/>
                            </p:stCondLst>
                            <p:childTnLst>
                              <p:par>
                                <p:cTn id="118" presetID="50" presetClass="entr" presetSubtype="0" decel="100000" fill="hold" grpId="0" nodeType="clickEffect">
                                  <p:stCondLst>
                                    <p:cond delay="0"/>
                                  </p:stCondLst>
                                  <p:childTnLst>
                                    <p:set>
                                      <p:cBhvr>
                                        <p:cTn id="119" dur="1" fill="hold">
                                          <p:stCondLst>
                                            <p:cond delay="0"/>
                                          </p:stCondLst>
                                        </p:cTn>
                                        <p:tgtEl>
                                          <p:spTgt spid="51"/>
                                        </p:tgtEl>
                                        <p:attrNameLst>
                                          <p:attrName>style.visibility</p:attrName>
                                        </p:attrNameLst>
                                      </p:cBhvr>
                                      <p:to>
                                        <p:strVal val="visible"/>
                                      </p:to>
                                    </p:set>
                                    <p:anim calcmode="lin" valueType="num">
                                      <p:cBhvr>
                                        <p:cTn id="120" dur="250" fill="hold"/>
                                        <p:tgtEl>
                                          <p:spTgt spid="51"/>
                                        </p:tgtEl>
                                        <p:attrNameLst>
                                          <p:attrName>ppt_w</p:attrName>
                                        </p:attrNameLst>
                                      </p:cBhvr>
                                      <p:tavLst>
                                        <p:tav tm="0">
                                          <p:val>
                                            <p:strVal val="#ppt_w+.3"/>
                                          </p:val>
                                        </p:tav>
                                        <p:tav tm="100000">
                                          <p:val>
                                            <p:strVal val="#ppt_w"/>
                                          </p:val>
                                        </p:tav>
                                      </p:tavLst>
                                    </p:anim>
                                    <p:anim calcmode="lin" valueType="num">
                                      <p:cBhvr>
                                        <p:cTn id="121" dur="250" fill="hold"/>
                                        <p:tgtEl>
                                          <p:spTgt spid="51"/>
                                        </p:tgtEl>
                                        <p:attrNameLst>
                                          <p:attrName>ppt_h</p:attrName>
                                        </p:attrNameLst>
                                      </p:cBhvr>
                                      <p:tavLst>
                                        <p:tav tm="0">
                                          <p:val>
                                            <p:strVal val="#ppt_h"/>
                                          </p:val>
                                        </p:tav>
                                        <p:tav tm="100000">
                                          <p:val>
                                            <p:strVal val="#ppt_h"/>
                                          </p:val>
                                        </p:tav>
                                      </p:tavLst>
                                    </p:anim>
                                    <p:animEffect transition="in" filter="fade">
                                      <p:cBhvr>
                                        <p:cTn id="122" dur="250"/>
                                        <p:tgtEl>
                                          <p:spTgt spid="51"/>
                                        </p:tgtEl>
                                      </p:cBhvr>
                                    </p:animEffect>
                                  </p:childTnLst>
                                </p:cTn>
                              </p:par>
                            </p:childTnLst>
                          </p:cTn>
                        </p:par>
                      </p:childTnLst>
                    </p:cTn>
                  </p:par>
                  <p:par>
                    <p:cTn id="123" fill="hold">
                      <p:stCondLst>
                        <p:cond delay="indefinite"/>
                      </p:stCondLst>
                      <p:childTnLst>
                        <p:par>
                          <p:cTn id="124" fill="hold">
                            <p:stCondLst>
                              <p:cond delay="0"/>
                            </p:stCondLst>
                            <p:childTnLst>
                              <p:par>
                                <p:cTn id="125" presetID="50" presetClass="entr" presetSubtype="0" decel="100000" fill="hold" grpId="0" nodeType="clickEffect">
                                  <p:stCondLst>
                                    <p:cond delay="0"/>
                                  </p:stCondLst>
                                  <p:childTnLst>
                                    <p:set>
                                      <p:cBhvr>
                                        <p:cTn id="126" dur="1" fill="hold">
                                          <p:stCondLst>
                                            <p:cond delay="0"/>
                                          </p:stCondLst>
                                        </p:cTn>
                                        <p:tgtEl>
                                          <p:spTgt spid="52"/>
                                        </p:tgtEl>
                                        <p:attrNameLst>
                                          <p:attrName>style.visibility</p:attrName>
                                        </p:attrNameLst>
                                      </p:cBhvr>
                                      <p:to>
                                        <p:strVal val="visible"/>
                                      </p:to>
                                    </p:set>
                                    <p:anim calcmode="lin" valueType="num">
                                      <p:cBhvr>
                                        <p:cTn id="127" dur="250" fill="hold"/>
                                        <p:tgtEl>
                                          <p:spTgt spid="52"/>
                                        </p:tgtEl>
                                        <p:attrNameLst>
                                          <p:attrName>ppt_w</p:attrName>
                                        </p:attrNameLst>
                                      </p:cBhvr>
                                      <p:tavLst>
                                        <p:tav tm="0">
                                          <p:val>
                                            <p:strVal val="#ppt_w+.3"/>
                                          </p:val>
                                        </p:tav>
                                        <p:tav tm="100000">
                                          <p:val>
                                            <p:strVal val="#ppt_w"/>
                                          </p:val>
                                        </p:tav>
                                      </p:tavLst>
                                    </p:anim>
                                    <p:anim calcmode="lin" valueType="num">
                                      <p:cBhvr>
                                        <p:cTn id="128" dur="250" fill="hold"/>
                                        <p:tgtEl>
                                          <p:spTgt spid="52"/>
                                        </p:tgtEl>
                                        <p:attrNameLst>
                                          <p:attrName>ppt_h</p:attrName>
                                        </p:attrNameLst>
                                      </p:cBhvr>
                                      <p:tavLst>
                                        <p:tav tm="0">
                                          <p:val>
                                            <p:strVal val="#ppt_h"/>
                                          </p:val>
                                        </p:tav>
                                        <p:tav tm="100000">
                                          <p:val>
                                            <p:strVal val="#ppt_h"/>
                                          </p:val>
                                        </p:tav>
                                      </p:tavLst>
                                    </p:anim>
                                    <p:animEffect transition="in" filter="fade">
                                      <p:cBhvr>
                                        <p:cTn id="129" dur="25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P spid="14" grpId="0" animBg="1"/>
      <p:bldP spid="15" grpId="0" animBg="1"/>
      <p:bldP spid="16" grpId="0" animBg="1"/>
      <p:bldP spid="17" grpId="0" animBg="1"/>
      <p:bldP spid="18" grpId="0" animBg="1"/>
      <p:bldP spid="19" grpId="0" animBg="1"/>
      <p:bldP spid="22" grpId="0" animBg="1"/>
      <p:bldP spid="24" grpId="0" animBg="1"/>
      <p:bldP spid="26" grpId="0" animBg="1"/>
      <p:bldP spid="28" grpId="0" animBg="1"/>
      <p:bldP spid="31" grpId="0" animBg="1"/>
      <p:bldP spid="32" grpId="0"/>
      <p:bldP spid="36" grpId="0" animBg="1"/>
      <p:bldP spid="37" grpId="0"/>
      <p:bldP spid="39" grpId="0" animBg="1"/>
      <p:bldP spid="40" grpId="0"/>
      <p:bldP spid="42" grpId="0" animBg="1"/>
      <p:bldP spid="43" grpId="0"/>
      <p:bldP spid="45" grpId="0" animBg="1"/>
      <p:bldP spid="46" grpId="0"/>
      <p:bldP spid="48" grpId="0"/>
      <p:bldP spid="50" grpId="0"/>
      <p:bldP spid="51" grpId="0"/>
      <p:bldP spid="5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简约小清新工作汇报PPT模版"/>
  <p:tag name="ISPRING_ULTRA_SCORM_COURSE_ID" val="C451B005-27D3-481D-8922-3917EEECE47C"/>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Lst>
</file>

<file path=ppt/theme/theme1.xml><?xml version="1.0" encoding="utf-8"?>
<a:theme xmlns:a="http://schemas.openxmlformats.org/drawingml/2006/main" name="Office 主题​​">
  <a:themeElements>
    <a:clrScheme name="自定义 154">
      <a:dk1>
        <a:sysClr val="windowText" lastClr="000000"/>
      </a:dk1>
      <a:lt1>
        <a:sysClr val="window" lastClr="FFFFFF"/>
      </a:lt1>
      <a:dk2>
        <a:srgbClr val="5A6378"/>
      </a:dk2>
      <a:lt2>
        <a:srgbClr val="7F7F7F"/>
      </a:lt2>
      <a:accent1>
        <a:srgbClr val="E66C7D"/>
      </a:accent1>
      <a:accent2>
        <a:srgbClr val="73AEC3"/>
      </a:accent2>
      <a:accent3>
        <a:srgbClr val="E66C7D"/>
      </a:accent3>
      <a:accent4>
        <a:srgbClr val="73AEC3"/>
      </a:accent4>
      <a:accent5>
        <a:srgbClr val="E66C7D"/>
      </a:accent5>
      <a:accent6>
        <a:srgbClr val="73AEC3"/>
      </a:accent6>
      <a:hlink>
        <a:srgbClr val="168BBA"/>
      </a:hlink>
      <a:folHlink>
        <a:srgbClr val="68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4206</TotalTime>
  <Words>2193</Words>
  <PresentationFormat>全屏显示(16:9)</PresentationFormat>
  <Paragraphs>239</Paragraphs>
  <Slides>24</Slides>
  <Notes>24</Notes>
  <HiddenSlides>0</HiddenSlides>
  <MMClips>1</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2014-11-09T01:07:25Z</dcterms:created>
  <dcterms:modified xsi:type="dcterms:W3CDTF">2018-04-04T07:37:06Z</dcterms:modified>
</cp:coreProperties>
</file>