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charts/colors8.xml" ContentType="application/vnd.ms-office.chartcolorstyle+xml"/>
  <Override PartName="/ppt/charts/style2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Override PartName="/ppt/charts/style11.xml" ContentType="application/vnd.ms-office.chartstyle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olors12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olors10.xml" ContentType="application/vnd.ms-office.chartcolorstyle+xml"/>
  <Override PartName="/ppt/charts/style9.xml" ContentType="application/vnd.ms-office.chartstyle+xml"/>
  <Override PartName="/ppt/charts/style7.xml" ContentType="application/vnd.ms-office.chartstyle+xml"/>
  <Override PartName="/ppt/charts/style8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olors9.xml" ContentType="application/vnd.ms-office.chartcolorstyl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charts/colors7.xml" ContentType="application/vnd.ms-office.chartcolorstyle+xml"/>
  <Override PartName="/ppt/charts/style12.xml" ContentType="application/vnd.ms-office.chart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style10.xml" ContentType="application/vnd.ms-office.chart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olors1.xml" ContentType="application/vnd.ms-office.chartcolorstyle+xml"/>
  <Override PartName="/ppt/charts/colors1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8" r:id="rId4"/>
    <p:sldMasterId id="2147493463" r:id="rId5"/>
    <p:sldMasterId id="2147493468" r:id="rId6"/>
    <p:sldMasterId id="2147493473" r:id="rId7"/>
  </p:sldMasterIdLst>
  <p:notesMasterIdLst>
    <p:notesMasterId r:id="rId11"/>
  </p:notesMasterIdLst>
  <p:handoutMasterIdLst>
    <p:handoutMasterId r:id="rId12"/>
  </p:handoutMasterIdLst>
  <p:sldIdLst>
    <p:sldId id="270" r:id="rId8"/>
    <p:sldId id="273" r:id="rId9"/>
    <p:sldId id="274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11" autoAdjust="0"/>
    <p:restoredTop sz="94648"/>
  </p:normalViewPr>
  <p:slideViewPr>
    <p:cSldViewPr snapToGrid="0" snapToObjects="1">
      <p:cViewPr varScale="1">
        <p:scale>
          <a:sx n="104" d="100"/>
          <a:sy n="104" d="100"/>
        </p:scale>
        <p:origin x="-56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Office_Excel____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55-4AFA-90F1-633C3DB57ECC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55-4AFA-90F1-633C3DB57EC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55-4AFA-90F1-633C3DB57EC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44-4B21-BEB5-445AFC2037A0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44-4B21-BEB5-445AFC2037A0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0.30000000000000004</c:v>
                </c:pt>
                <c:pt idx="1">
                  <c:v>0.70000000000000007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144-4B21-BEB5-445AFC2037A0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BF-41DD-84F5-97DA4E7896E6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BF-41DD-84F5-97DA4E7896E6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BF-41DD-84F5-97DA4E7896E6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E8-4434-A10C-66790EB801CD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0E8-4434-A10C-66790EB801C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0E8-4434-A10C-66790EB801CD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44-4B21-BEB5-445AFC2037A0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44-4B21-BEB5-445AFC2037A0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0.30000000000000004</c:v>
                </c:pt>
                <c:pt idx="1">
                  <c:v>0.70000000000000007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144-4B21-BEB5-445AFC2037A0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BF-41DD-84F5-97DA4E7896E6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BF-41DD-84F5-97DA4E7896E6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BF-41DD-84F5-97DA4E7896E6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E8-4434-A10C-66790EB801CD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0E8-4434-A10C-66790EB801C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0E8-4434-A10C-66790EB801CD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55-4AFA-90F1-633C3DB57ECC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55-4AFA-90F1-633C3DB57EC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55-4AFA-90F1-633C3DB57EC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44-4B21-BEB5-445AFC2037A0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44-4B21-BEB5-445AFC2037A0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0.30000000000000004</c:v>
                </c:pt>
                <c:pt idx="1">
                  <c:v>0.70000000000000007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144-4B21-BEB5-445AFC2037A0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BF-41DD-84F5-97DA4E7896E6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BF-41DD-84F5-97DA4E7896E6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BF-41DD-84F5-97DA4E7896E6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E8-4434-A10C-66790EB801CD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0E8-4434-A10C-66790EB801C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0E8-4434-A10C-66790EB801CD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55-4AFA-90F1-633C3DB57ECC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55-4AFA-90F1-633C3DB57EC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55-4AFA-90F1-633C3DB57EC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87838-EDDC-1243-A481-1AF1C47F878A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DC5EF-A622-144A-BF5A-E3152AF1706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5557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3E398-4353-4E61-A8C1-3EC10561E8A4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247C9-B0FE-4ED8-B6B4-04C055518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362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47C9-B0FE-4ED8-B6B4-04C055518CB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2435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47C9-B0FE-4ED8-B6B4-04C055518CB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53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47C9-B0FE-4ED8-B6B4-04C055518CB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5924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8" y="294219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3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3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7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4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2559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8" y="294219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3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3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7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4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63198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8" y="294219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3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3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7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4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27716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017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46276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2716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11304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797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2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11087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4" r:id="rId1"/>
    <p:sldLayoutId id="2147493475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noFill/>
          </a:ln>
        </p:spPr>
        <p:txBody>
          <a:bodyPr/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CLICK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HERE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TO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ADD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YOUR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TITLE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528667" y="1056420"/>
            <a:ext cx="5393260" cy="2910664"/>
            <a:chOff x="468684" y="1795903"/>
            <a:chExt cx="4682512" cy="2527084"/>
          </a:xfrm>
          <a:solidFill>
            <a:schemeClr val="accent1"/>
          </a:solidFill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1110940" y="1290412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6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7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1428325" y="1992396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9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0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3610925" y="1561244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2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3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4" name="组 263"/>
          <p:cNvGrpSpPr/>
          <p:nvPr/>
        </p:nvGrpSpPr>
        <p:grpSpPr>
          <a:xfrm>
            <a:off x="4778901" y="1744467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5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6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7" name="组 266"/>
          <p:cNvGrpSpPr/>
          <p:nvPr/>
        </p:nvGrpSpPr>
        <p:grpSpPr>
          <a:xfrm>
            <a:off x="3465187" y="2627880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8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9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71" name="文本框 8"/>
          <p:cNvSpPr txBox="1"/>
          <p:nvPr/>
        </p:nvSpPr>
        <p:spPr>
          <a:xfrm>
            <a:off x="1807398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73" name="文本框 272"/>
          <p:cNvSpPr txBox="1"/>
          <p:nvPr/>
        </p:nvSpPr>
        <p:spPr>
          <a:xfrm>
            <a:off x="1381690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60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79" name="文本框 8"/>
          <p:cNvSpPr txBox="1"/>
          <p:nvPr/>
        </p:nvSpPr>
        <p:spPr>
          <a:xfrm>
            <a:off x="4632735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1" name="文本框 280"/>
          <p:cNvSpPr txBox="1"/>
          <p:nvPr/>
        </p:nvSpPr>
        <p:spPr>
          <a:xfrm>
            <a:off x="4207027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30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4" name="文本框 8"/>
          <p:cNvSpPr txBox="1"/>
          <p:nvPr/>
        </p:nvSpPr>
        <p:spPr>
          <a:xfrm>
            <a:off x="7458073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6" name="文本框 285"/>
          <p:cNvSpPr txBox="1"/>
          <p:nvPr/>
        </p:nvSpPr>
        <p:spPr>
          <a:xfrm>
            <a:off x="7032365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10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8" name="文本框 8"/>
          <p:cNvSpPr txBox="1"/>
          <p:nvPr/>
        </p:nvSpPr>
        <p:spPr>
          <a:xfrm>
            <a:off x="10283409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90" name="文本框 289"/>
          <p:cNvSpPr txBox="1"/>
          <p:nvPr/>
        </p:nvSpPr>
        <p:spPr>
          <a:xfrm>
            <a:off x="9857701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50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cxnSp>
        <p:nvCxnSpPr>
          <p:cNvPr id="292" name="直线连接符 291"/>
          <p:cNvCxnSpPr/>
          <p:nvPr/>
        </p:nvCxnSpPr>
        <p:spPr>
          <a:xfrm flipH="1">
            <a:off x="1356152" y="2356591"/>
            <a:ext cx="208076" cy="234201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直线连接符 299"/>
          <p:cNvCxnSpPr/>
          <p:nvPr/>
        </p:nvCxnSpPr>
        <p:spPr>
          <a:xfrm>
            <a:off x="3626923" y="2981231"/>
            <a:ext cx="554567" cy="171737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3" name="直线连接符 302"/>
          <p:cNvCxnSpPr/>
          <p:nvPr/>
        </p:nvCxnSpPr>
        <p:spPr>
          <a:xfrm>
            <a:off x="3772605" y="1906569"/>
            <a:ext cx="3234221" cy="279204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6" name="直线连接符 305"/>
          <p:cNvCxnSpPr/>
          <p:nvPr/>
        </p:nvCxnSpPr>
        <p:spPr>
          <a:xfrm>
            <a:off x="4935074" y="2128707"/>
            <a:ext cx="4897088" cy="2569903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矩形 308"/>
          <p:cNvSpPr/>
          <p:nvPr/>
        </p:nvSpPr>
        <p:spPr>
          <a:xfrm>
            <a:off x="7169380" y="1252964"/>
            <a:ext cx="4438609" cy="16923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</a:t>
            </a:r>
          </a:p>
        </p:txBody>
      </p:sp>
      <p:sp>
        <p:nvSpPr>
          <p:cNvPr id="274" name="文本占位符 27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275" name="图表 274"/>
          <p:cNvGraphicFramePr/>
          <p:nvPr>
            <p:extLst>
              <p:ext uri="{D42A27DB-BD31-4B8C-83A1-F6EECF244321}">
                <p14:modId xmlns:p14="http://schemas.microsoft.com/office/powerpoint/2010/main" xmlns="" val="3120921812"/>
              </p:ext>
            </p:extLst>
          </p:nvPr>
        </p:nvGraphicFramePr>
        <p:xfrm>
          <a:off x="64649" y="4757483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7" name="图表 286"/>
          <p:cNvGraphicFramePr/>
          <p:nvPr>
            <p:extLst>
              <p:ext uri="{D42A27DB-BD31-4B8C-83A1-F6EECF244321}">
                <p14:modId xmlns:p14="http://schemas.microsoft.com/office/powerpoint/2010/main" xmlns="" val="2665841292"/>
              </p:ext>
            </p:extLst>
          </p:nvPr>
        </p:nvGraphicFramePr>
        <p:xfrm>
          <a:off x="2961290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9" name="图表 288"/>
          <p:cNvGraphicFramePr/>
          <p:nvPr>
            <p:extLst>
              <p:ext uri="{D42A27DB-BD31-4B8C-83A1-F6EECF244321}">
                <p14:modId xmlns:p14="http://schemas.microsoft.com/office/powerpoint/2010/main" xmlns="" val="118057840"/>
              </p:ext>
            </p:extLst>
          </p:nvPr>
        </p:nvGraphicFramePr>
        <p:xfrm>
          <a:off x="5798719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1" name="图表 290"/>
          <p:cNvGraphicFramePr/>
          <p:nvPr>
            <p:extLst>
              <p:ext uri="{D42A27DB-BD31-4B8C-83A1-F6EECF244321}">
                <p14:modId xmlns:p14="http://schemas.microsoft.com/office/powerpoint/2010/main" xmlns="" val="1052246027"/>
              </p:ext>
            </p:extLst>
          </p:nvPr>
        </p:nvGraphicFramePr>
        <p:xfrm>
          <a:off x="8624056" y="4721239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69299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noFill/>
          </a:ln>
        </p:spPr>
        <p:txBody>
          <a:bodyPr/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CLICK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HERE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TO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ADD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YOUR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TITLE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528667" y="1056420"/>
            <a:ext cx="5393260" cy="2910664"/>
            <a:chOff x="468684" y="1795903"/>
            <a:chExt cx="4682512" cy="2527084"/>
          </a:xfrm>
          <a:solidFill>
            <a:schemeClr val="accent1"/>
          </a:solidFill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1110940" y="1290412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6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7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1428325" y="1992396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9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0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3610925" y="1561244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2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3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4" name="组 263"/>
          <p:cNvGrpSpPr/>
          <p:nvPr/>
        </p:nvGrpSpPr>
        <p:grpSpPr>
          <a:xfrm>
            <a:off x="4778901" y="1744467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5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6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7" name="组 266"/>
          <p:cNvGrpSpPr/>
          <p:nvPr/>
        </p:nvGrpSpPr>
        <p:grpSpPr>
          <a:xfrm>
            <a:off x="3465187" y="2627880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8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9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71" name="文本框 8"/>
          <p:cNvSpPr txBox="1"/>
          <p:nvPr/>
        </p:nvSpPr>
        <p:spPr>
          <a:xfrm>
            <a:off x="1807398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73" name="文本框 272"/>
          <p:cNvSpPr txBox="1"/>
          <p:nvPr/>
        </p:nvSpPr>
        <p:spPr>
          <a:xfrm>
            <a:off x="1381690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60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79" name="文本框 8"/>
          <p:cNvSpPr txBox="1"/>
          <p:nvPr/>
        </p:nvSpPr>
        <p:spPr>
          <a:xfrm>
            <a:off x="4632735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1" name="文本框 280"/>
          <p:cNvSpPr txBox="1"/>
          <p:nvPr/>
        </p:nvSpPr>
        <p:spPr>
          <a:xfrm>
            <a:off x="4207027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30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4" name="文本框 8"/>
          <p:cNvSpPr txBox="1"/>
          <p:nvPr/>
        </p:nvSpPr>
        <p:spPr>
          <a:xfrm>
            <a:off x="7458073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6" name="文本框 285"/>
          <p:cNvSpPr txBox="1"/>
          <p:nvPr/>
        </p:nvSpPr>
        <p:spPr>
          <a:xfrm>
            <a:off x="7032365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10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8" name="文本框 8"/>
          <p:cNvSpPr txBox="1"/>
          <p:nvPr/>
        </p:nvSpPr>
        <p:spPr>
          <a:xfrm>
            <a:off x="10283409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90" name="文本框 289"/>
          <p:cNvSpPr txBox="1"/>
          <p:nvPr/>
        </p:nvSpPr>
        <p:spPr>
          <a:xfrm>
            <a:off x="9857701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50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cxnSp>
        <p:nvCxnSpPr>
          <p:cNvPr id="292" name="直线连接符 291"/>
          <p:cNvCxnSpPr/>
          <p:nvPr/>
        </p:nvCxnSpPr>
        <p:spPr>
          <a:xfrm flipH="1">
            <a:off x="1356152" y="2356591"/>
            <a:ext cx="208076" cy="234201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直线连接符 299"/>
          <p:cNvCxnSpPr/>
          <p:nvPr/>
        </p:nvCxnSpPr>
        <p:spPr>
          <a:xfrm>
            <a:off x="3626923" y="2981231"/>
            <a:ext cx="554567" cy="171737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3" name="直线连接符 302"/>
          <p:cNvCxnSpPr/>
          <p:nvPr/>
        </p:nvCxnSpPr>
        <p:spPr>
          <a:xfrm>
            <a:off x="3772605" y="1906569"/>
            <a:ext cx="3234221" cy="279204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6" name="直线连接符 305"/>
          <p:cNvCxnSpPr/>
          <p:nvPr/>
        </p:nvCxnSpPr>
        <p:spPr>
          <a:xfrm>
            <a:off x="4935074" y="2128707"/>
            <a:ext cx="4897088" cy="2569903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矩形 308"/>
          <p:cNvSpPr/>
          <p:nvPr/>
        </p:nvSpPr>
        <p:spPr>
          <a:xfrm>
            <a:off x="7169380" y="1252964"/>
            <a:ext cx="4438609" cy="16923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</a:t>
            </a:r>
          </a:p>
        </p:txBody>
      </p:sp>
      <p:graphicFrame>
        <p:nvGraphicFramePr>
          <p:cNvPr id="275" name="图表 274"/>
          <p:cNvGraphicFramePr/>
          <p:nvPr/>
        </p:nvGraphicFramePr>
        <p:xfrm>
          <a:off x="64649" y="4757483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7" name="图表 286"/>
          <p:cNvGraphicFramePr/>
          <p:nvPr/>
        </p:nvGraphicFramePr>
        <p:xfrm>
          <a:off x="2961290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9" name="图表 288"/>
          <p:cNvGraphicFramePr/>
          <p:nvPr/>
        </p:nvGraphicFramePr>
        <p:xfrm>
          <a:off x="5798719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1" name="图表 290"/>
          <p:cNvGraphicFramePr/>
          <p:nvPr/>
        </p:nvGraphicFramePr>
        <p:xfrm>
          <a:off x="8624056" y="4721239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82407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noFill/>
          </a:ln>
        </p:spPr>
        <p:txBody>
          <a:bodyPr/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CLICK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HERE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TO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ADD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YOUR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TITLE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528667" y="1056420"/>
            <a:ext cx="5393260" cy="2910664"/>
            <a:chOff x="468684" y="1795903"/>
            <a:chExt cx="4682512" cy="2527084"/>
          </a:xfrm>
          <a:solidFill>
            <a:schemeClr val="accent1"/>
          </a:solidFill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1110940" y="1290412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6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7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1428325" y="1992396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9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0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3610925" y="1561244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2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3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4" name="组 263"/>
          <p:cNvGrpSpPr/>
          <p:nvPr/>
        </p:nvGrpSpPr>
        <p:grpSpPr>
          <a:xfrm>
            <a:off x="4778901" y="1744467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5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6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7" name="组 266"/>
          <p:cNvGrpSpPr/>
          <p:nvPr/>
        </p:nvGrpSpPr>
        <p:grpSpPr>
          <a:xfrm>
            <a:off x="3465187" y="2627880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8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9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71" name="文本框 8"/>
          <p:cNvSpPr txBox="1"/>
          <p:nvPr/>
        </p:nvSpPr>
        <p:spPr>
          <a:xfrm>
            <a:off x="1807398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73" name="文本框 272"/>
          <p:cNvSpPr txBox="1"/>
          <p:nvPr/>
        </p:nvSpPr>
        <p:spPr>
          <a:xfrm>
            <a:off x="1381690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60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79" name="文本框 8"/>
          <p:cNvSpPr txBox="1"/>
          <p:nvPr/>
        </p:nvSpPr>
        <p:spPr>
          <a:xfrm>
            <a:off x="4632735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1" name="文本框 280"/>
          <p:cNvSpPr txBox="1"/>
          <p:nvPr/>
        </p:nvSpPr>
        <p:spPr>
          <a:xfrm>
            <a:off x="4207027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30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4" name="文本框 8"/>
          <p:cNvSpPr txBox="1"/>
          <p:nvPr/>
        </p:nvSpPr>
        <p:spPr>
          <a:xfrm>
            <a:off x="7458073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6" name="文本框 285"/>
          <p:cNvSpPr txBox="1"/>
          <p:nvPr/>
        </p:nvSpPr>
        <p:spPr>
          <a:xfrm>
            <a:off x="7032365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10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8" name="文本框 8"/>
          <p:cNvSpPr txBox="1"/>
          <p:nvPr/>
        </p:nvSpPr>
        <p:spPr>
          <a:xfrm>
            <a:off x="10283409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90" name="文本框 289"/>
          <p:cNvSpPr txBox="1"/>
          <p:nvPr/>
        </p:nvSpPr>
        <p:spPr>
          <a:xfrm>
            <a:off x="9857701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50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cxnSp>
        <p:nvCxnSpPr>
          <p:cNvPr id="292" name="直线连接符 291"/>
          <p:cNvCxnSpPr/>
          <p:nvPr/>
        </p:nvCxnSpPr>
        <p:spPr>
          <a:xfrm flipH="1">
            <a:off x="1356152" y="2356591"/>
            <a:ext cx="208076" cy="234201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直线连接符 299"/>
          <p:cNvCxnSpPr/>
          <p:nvPr/>
        </p:nvCxnSpPr>
        <p:spPr>
          <a:xfrm>
            <a:off x="3626923" y="2981231"/>
            <a:ext cx="554567" cy="171737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3" name="直线连接符 302"/>
          <p:cNvCxnSpPr/>
          <p:nvPr/>
        </p:nvCxnSpPr>
        <p:spPr>
          <a:xfrm>
            <a:off x="3772605" y="1906569"/>
            <a:ext cx="3234221" cy="279204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6" name="直线连接符 305"/>
          <p:cNvCxnSpPr/>
          <p:nvPr/>
        </p:nvCxnSpPr>
        <p:spPr>
          <a:xfrm>
            <a:off x="4935074" y="2128707"/>
            <a:ext cx="4897088" cy="2569903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矩形 308"/>
          <p:cNvSpPr/>
          <p:nvPr/>
        </p:nvSpPr>
        <p:spPr>
          <a:xfrm>
            <a:off x="7169380" y="1252964"/>
            <a:ext cx="4438609" cy="16923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</a:t>
            </a:r>
          </a:p>
        </p:txBody>
      </p:sp>
      <p:graphicFrame>
        <p:nvGraphicFramePr>
          <p:cNvPr id="275" name="图表 274"/>
          <p:cNvGraphicFramePr/>
          <p:nvPr/>
        </p:nvGraphicFramePr>
        <p:xfrm>
          <a:off x="64649" y="4757483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7" name="图表 286"/>
          <p:cNvGraphicFramePr/>
          <p:nvPr/>
        </p:nvGraphicFramePr>
        <p:xfrm>
          <a:off x="2961290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9" name="图表 288"/>
          <p:cNvGraphicFramePr/>
          <p:nvPr/>
        </p:nvGraphicFramePr>
        <p:xfrm>
          <a:off x="5798719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1" name="图表 290"/>
          <p:cNvGraphicFramePr/>
          <p:nvPr/>
        </p:nvGraphicFramePr>
        <p:xfrm>
          <a:off x="8624056" y="4721239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99240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terms/"/>
    <ds:schemaRef ds:uri="http://schemas.microsoft.com/sharepoint/v3/field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513</Words>
  <Application>Microsoft Office PowerPoint</Application>
  <PresentationFormat>自定义</PresentationFormat>
  <Paragraphs>33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2_Office 主题</vt:lpstr>
      <vt:lpstr>3_Office 主题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69</cp:revision>
  <dcterms:created xsi:type="dcterms:W3CDTF">2010-04-12T23:12:02Z</dcterms:created>
  <dcterms:modified xsi:type="dcterms:W3CDTF">2016-03-15T18:42:44Z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